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446" r:id="rId2"/>
    <p:sldId id="1447" r:id="rId3"/>
    <p:sldId id="1430" r:id="rId4"/>
    <p:sldId id="1420" r:id="rId5"/>
    <p:sldId id="1429" r:id="rId6"/>
    <p:sldId id="1449" r:id="rId7"/>
    <p:sldId id="1451" r:id="rId8"/>
    <p:sldId id="1485" r:id="rId9"/>
    <p:sldId id="1474" r:id="rId10"/>
    <p:sldId id="1460" r:id="rId11"/>
    <p:sldId id="1461" r:id="rId12"/>
    <p:sldId id="1490" r:id="rId13"/>
    <p:sldId id="1489" r:id="rId14"/>
    <p:sldId id="1454" r:id="rId15"/>
    <p:sldId id="1455" r:id="rId16"/>
    <p:sldId id="1486" r:id="rId17"/>
    <p:sldId id="1487" r:id="rId18"/>
    <p:sldId id="1488" r:id="rId19"/>
    <p:sldId id="1456" r:id="rId20"/>
    <p:sldId id="1491" r:id="rId21"/>
    <p:sldId id="1448" r:id="rId22"/>
    <p:sldId id="1427" r:id="rId2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6C567-282A-4AE2-B330-C1500E0DE93A}">
          <p14:sldIdLst>
            <p14:sldId id="1446"/>
            <p14:sldId id="1447"/>
            <p14:sldId id="1430"/>
            <p14:sldId id="1420"/>
            <p14:sldId id="1429"/>
            <p14:sldId id="1449"/>
            <p14:sldId id="1451"/>
            <p14:sldId id="1485"/>
            <p14:sldId id="1474"/>
            <p14:sldId id="1460"/>
            <p14:sldId id="1461"/>
            <p14:sldId id="1490"/>
            <p14:sldId id="1489"/>
            <p14:sldId id="1454"/>
            <p14:sldId id="1455"/>
            <p14:sldId id="1486"/>
            <p14:sldId id="1487"/>
            <p14:sldId id="1488"/>
            <p14:sldId id="1456"/>
            <p14:sldId id="1491"/>
            <p14:sldId id="1448"/>
            <p14:sldId id="1427"/>
          </p14:sldIdLst>
        </p14:section>
        <p14:section name="Untitled Section" id="{F3582B15-A64C-444D-8E08-622D157748F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4323">
          <p15:clr>
            <a:srgbClr val="A4A3A4"/>
          </p15:clr>
        </p15:guide>
        <p15:guide id="3" orient="horz" pos="491">
          <p15:clr>
            <a:srgbClr val="A4A3A4"/>
          </p15:clr>
        </p15:guide>
        <p15:guide id="4" pos="7686">
          <p15:clr>
            <a:srgbClr val="A4A3A4"/>
          </p15:clr>
        </p15:guide>
        <p15:guide id="5" pos="1076">
          <p15:clr>
            <a:srgbClr val="A4A3A4"/>
          </p15:clr>
        </p15:guide>
        <p15:guide id="6" pos="14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Mạnh Tùng" initials="NMT" lastIdx="1" clrIdx="0">
    <p:extLst>
      <p:ext uri="{19B8F6BF-5375-455C-9EA6-DF929625EA0E}">
        <p15:presenceInfo xmlns:p15="http://schemas.microsoft.com/office/powerpoint/2012/main" userId="6aaea033adf0bc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D65"/>
    <a:srgbClr val="2F2F2F"/>
    <a:srgbClr val="19232E"/>
    <a:srgbClr val="FBC81F"/>
    <a:srgbClr val="FBB62B"/>
    <a:srgbClr val="2C4054"/>
    <a:srgbClr val="FADF35"/>
    <a:srgbClr val="666666"/>
    <a:srgbClr val="445469"/>
    <a:srgbClr val="B78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9409" autoAdjust="0"/>
  </p:normalViewPr>
  <p:slideViewPr>
    <p:cSldViewPr snapToGrid="0" snapToObjects="1">
      <p:cViewPr varScale="1">
        <p:scale>
          <a:sx n="36" d="100"/>
          <a:sy n="36" d="100"/>
        </p:scale>
        <p:origin x="138" y="114"/>
      </p:cViewPr>
      <p:guideLst>
        <p:guide orient="horz" pos="8140"/>
        <p:guide orient="horz" pos="4323"/>
        <p:guide orient="horz" pos="491"/>
        <p:guide pos="7686"/>
        <p:guide pos="1076"/>
        <p:guide pos="142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5:07:04.16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913B-7DAC-D845-BC1D-1E8B40EE75FD}" type="datetimeFigureOut">
              <a:rPr lang="en-US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664EA-9666-8E46-AD63-5B48980F3D2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3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Source Sans Pro"/>
            </a:endParaRPr>
          </a:p>
        </p:txBody>
      </p:sp>
      <p:sp>
        <p:nvSpPr>
          <p:cNvPr id="32358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Roboto Condensed" charset="0"/>
                <a:ea typeface="ＭＳ Ｐゴシック" charset="0"/>
                <a:cs typeface="FontAwesome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Roboto Condensed" charset="0"/>
                <a:ea typeface="FontAwesome" charset="0"/>
                <a:cs typeface="FontAwesome" charset="0"/>
              </a:defRPr>
            </a:lvl9pPr>
          </a:lstStyle>
          <a:p>
            <a:pPr defTabSz="1030288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Source Sans Pro"/>
                <a:cs typeface="Arial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4D6A8F-4E26-274E-86F0-84BA2C5C0913}" type="slidenum">
              <a:rPr lang="en-US"/>
              <a:pPr/>
              <a:t>22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3300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1078" cy="4108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9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667680" y="3905666"/>
            <a:ext cx="3543300" cy="3543300"/>
          </a:xfrm>
        </p:spPr>
        <p:txBody>
          <a:bodyPr>
            <a:normAutofit/>
          </a:bodyPr>
          <a:lstStyle>
            <a:lvl1pPr marL="0" indent="0">
              <a:buNone/>
              <a:defRPr sz="2300" baseline="0"/>
            </a:lvl1pPr>
          </a:lstStyle>
          <a:p>
            <a:r>
              <a:rPr lang="en-US"/>
              <a:t>Drag your Picture Here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2667873" y="3905666"/>
            <a:ext cx="3543300" cy="3543300"/>
          </a:xfrm>
        </p:spPr>
        <p:txBody>
          <a:bodyPr>
            <a:normAutofit/>
          </a:bodyPr>
          <a:lstStyle>
            <a:lvl1pPr marL="0" indent="0">
              <a:buNone/>
              <a:defRPr sz="2300" baseline="0"/>
            </a:lvl1pPr>
          </a:lstStyle>
          <a:p>
            <a:r>
              <a:rPr lang="en-US"/>
              <a:t>Drag your Picture Here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17581948" y="3905666"/>
            <a:ext cx="3543300" cy="3543300"/>
          </a:xfrm>
        </p:spPr>
        <p:txBody>
          <a:bodyPr>
            <a:normAutofit/>
          </a:bodyPr>
          <a:lstStyle>
            <a:lvl1pPr marL="0" indent="0">
              <a:buNone/>
              <a:defRPr sz="2300" baseline="0"/>
            </a:lvl1pPr>
          </a:lstStyle>
          <a:p>
            <a:r>
              <a:rPr lang="en-US"/>
              <a:t>Drag your Picture Here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2567249" y="3905666"/>
            <a:ext cx="3543300" cy="3543300"/>
          </a:xfrm>
        </p:spPr>
        <p:txBody>
          <a:bodyPr>
            <a:normAutofit/>
          </a:bodyPr>
          <a:lstStyle>
            <a:lvl1pPr marL="0" indent="0">
              <a:buNone/>
              <a:defRPr sz="2300" baseline="0"/>
            </a:lvl1pPr>
          </a:lstStyle>
          <a:p>
            <a:r>
              <a:rPr lang="en-US"/>
              <a:t>Drag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540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456422" y="3744631"/>
            <a:ext cx="5303465" cy="53000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latin typeface="Raleway Regular"/>
                <a:cs typeface="Raleway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>
              <a:defRPr sz="3199" baseline="0"/>
            </a:lvl1pPr>
          </a:lstStyle>
          <a:p>
            <a:r>
              <a:rPr lang="en-US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36952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Source Sans Pro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Source Sans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Source Sans Pro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23019761" y="562492"/>
            <a:ext cx="776129" cy="7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>
              <a:latin typeface="Calibri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3031240" y="607069"/>
            <a:ext cx="742256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smtClean="0">
                <a:solidFill>
                  <a:schemeClr val="bg1"/>
                </a:solidFill>
                <a:latin typeface="Source Sans Pro"/>
                <a:cs typeface="Source Sans Pro"/>
              </a:rPr>
              <a:pPr algn="ctr"/>
              <a:t>‹#›</a:t>
            </a:fld>
            <a:endParaRPr lang="id-ID" sz="2800" b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42" r:id="rId2"/>
    <p:sldLayoutId id="2147483853" r:id="rId3"/>
    <p:sldLayoutId id="2147483881" r:id="rId4"/>
    <p:sldLayoutId id="2147483882" r:id="rId5"/>
    <p:sldLayoutId id="2147483893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docs.spring.io/spring/docs/current/spring-framework-re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arduino.cc/en/Main/Educa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"/>
            <a:ext cx="24377650" cy="13710643"/>
          </a:xfrm>
        </p:spPr>
      </p:pic>
      <p:sp>
        <p:nvSpPr>
          <p:cNvPr id="16" name="Rectangle 15"/>
          <p:cNvSpPr/>
          <p:nvPr/>
        </p:nvSpPr>
        <p:spPr>
          <a:xfrm>
            <a:off x="-7" y="-31514"/>
            <a:ext cx="24377651" cy="13744836"/>
          </a:xfrm>
          <a:prstGeom prst="rect">
            <a:avLst/>
          </a:prstGeom>
          <a:gradFill flip="none" rotWithShape="1">
            <a:gsLst>
              <a:gs pos="33000">
                <a:srgbClr val="1E3453">
                  <a:alpha val="84000"/>
                </a:srgb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169692" y="2588219"/>
            <a:ext cx="20049727" cy="2938903"/>
          </a:xfrm>
          <a:prstGeom prst="rect">
            <a:avLst/>
          </a:prstGeom>
        </p:spPr>
        <p:txBody>
          <a:bodyPr vert="horz" lIns="243757" tIns="121878" rIns="243757" bIns="121878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r>
              <a:rPr lang="en-US" sz="115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ĐỒ ÁN TỐT NGHIỆP</a:t>
            </a:r>
            <a:endParaRPr lang="en-US" sz="115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9692" y="2369806"/>
            <a:ext cx="20045906" cy="3375729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0" y="6673736"/>
            <a:ext cx="16542943" cy="1105376"/>
          </a:xfrm>
          <a:prstGeom prst="rect">
            <a:avLst/>
          </a:prstGeom>
        </p:spPr>
        <p:txBody>
          <a:bodyPr vert="horz" lIns="243757" tIns="121878" rIns="243757" bIns="121878" rtlCol="0">
            <a:no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 CBHD: TS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Phạm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Văn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Hà</a:t>
            </a:r>
            <a:endParaRPr lang="en-US" sz="5998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ource Sans Pro Extra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964" y="755863"/>
            <a:ext cx="1812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KHOA CÔNG NGHỆ THÔNG TIN</a:t>
            </a:r>
            <a:endParaRPr lang="en-US" sz="8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0" y="10185700"/>
            <a:ext cx="16542943" cy="1105376"/>
          </a:xfrm>
          <a:prstGeom prst="rect">
            <a:avLst/>
          </a:prstGeom>
        </p:spPr>
        <p:txBody>
          <a:bodyPr vert="horz" lIns="243757" tIns="121878" rIns="243757" bIns="121878" rtlCol="0">
            <a:no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 SV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thực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hiện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: 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Nguyễn Mạnh Tùng</a:t>
            </a:r>
            <a:endParaRPr lang="en-US" sz="5998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ource Sans Pro ExtraLight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1183362"/>
            <a:ext cx="16542943" cy="1105376"/>
          </a:xfrm>
          <a:prstGeom prst="rect">
            <a:avLst/>
          </a:prstGeom>
        </p:spPr>
        <p:txBody>
          <a:bodyPr vert="horz" lIns="243757" tIns="121878" rIns="243757" bIns="121878" rtlCol="0">
            <a:no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Lớp</a:t>
            </a:r>
            <a:r>
              <a:rPr lang="en-US" sz="5998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: ĐH 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– 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KTPM3 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– K10</a:t>
            </a:r>
            <a:endParaRPr lang="en-US" sz="5998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ource Sans Pro ExtraLigh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7" y="8069816"/>
            <a:ext cx="23557839" cy="2115883"/>
          </a:xfrm>
          <a:prstGeom prst="rect">
            <a:avLst/>
          </a:prstGeom>
        </p:spPr>
        <p:txBody>
          <a:bodyPr vert="horz" lIns="243757" tIns="121878" rIns="243757" bIns="121878" rtlCol="0">
            <a:no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Đề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tài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: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Xây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dựng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giải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pháp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nhà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thông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minh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sử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dụng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KIT </a:t>
            </a:r>
            <a:r>
              <a:rPr lang="en-US" sz="5998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Wemos</a:t>
            </a:r>
            <a:r>
              <a:rPr lang="en-US" sz="5998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 ExtraLight"/>
              </a:rPr>
              <a:t> D1 R2</a:t>
            </a:r>
            <a:endParaRPr lang="en-US" sz="5998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6683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19" grpId="0" build="p"/>
      <p:bldP spid="12" grpId="0" build="p"/>
      <p:bldP spid="13" grpId="0" build="p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67973" y="2373103"/>
            <a:ext cx="19057065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3.3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soát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5184" y="477575"/>
            <a:ext cx="12454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3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.Các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nghiên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cứu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19" name="Rectangle 18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39538" y="3960818"/>
            <a:ext cx="211583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Sử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dụng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KIT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Wemos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D1 R2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kiểm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soát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trạng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thái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của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các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thiết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bị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điện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9538" y="7501877"/>
            <a:ext cx="21158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Đọc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dữ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liệu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từ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các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cảm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biến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và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gửi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lên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2436780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67973" y="2373103"/>
            <a:ext cx="1238536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3.4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phía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Client.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5184" y="477575"/>
            <a:ext cx="12454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3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.Các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nghiên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cứu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18" name="Rectangle 17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" name="AutoShape 2" descr="Káº¿t quáº£ hÃ¬nh áº£nh cho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32" y="2373103"/>
            <a:ext cx="6199357" cy="61993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39538" y="3960818"/>
            <a:ext cx="13143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Sử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dụng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Angular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xây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dựng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ứng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dụng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giúp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người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dùng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linh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hoạt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điều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khiển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các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thiết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bị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506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8" name="Rectangle 7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329" y="4087907"/>
            <a:ext cx="14953129" cy="85523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11024" y="3656019"/>
            <a:ext cx="515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Kiến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trúc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cơ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bản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của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hệ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thống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74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8" name="Rectangle 7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67973" y="2373103"/>
            <a:ext cx="3919909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4.1 Server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1135739" y="4053151"/>
            <a:ext cx="3572524" cy="3307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87882" y="7806014"/>
            <a:ext cx="4518211" cy="2205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 flipV="1">
            <a:off x="2922001" y="7435085"/>
            <a:ext cx="2565881" cy="1473588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080376" y="4853250"/>
            <a:ext cx="4356847" cy="17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" name="Straight Arrow Connector 23"/>
          <p:cNvCxnSpPr>
            <a:stCxn id="23" idx="1"/>
            <a:endCxn id="18" idx="6"/>
          </p:cNvCxnSpPr>
          <p:nvPr/>
        </p:nvCxnSpPr>
        <p:spPr>
          <a:xfrm flipH="1">
            <a:off x="10006093" y="5707139"/>
            <a:ext cx="1074283" cy="3201534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593359" y="8243043"/>
            <a:ext cx="4598894" cy="176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8" name="Straight Arrow Connector 37"/>
          <p:cNvCxnSpPr>
            <a:stCxn id="37" idx="2"/>
            <a:endCxn id="23" idx="3"/>
          </p:cNvCxnSpPr>
          <p:nvPr/>
        </p:nvCxnSpPr>
        <p:spPr>
          <a:xfrm flipH="1" flipV="1">
            <a:off x="15437223" y="5707139"/>
            <a:ext cx="1156136" cy="3420048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9630912" y="4901418"/>
            <a:ext cx="4356847" cy="17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View(</a:t>
            </a:r>
            <a:r>
              <a:rPr lang="en-US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4" name="Straight Arrow Connector 53"/>
          <p:cNvCxnSpPr>
            <a:stCxn id="37" idx="6"/>
          </p:cNvCxnSpPr>
          <p:nvPr/>
        </p:nvCxnSpPr>
        <p:spPr>
          <a:xfrm flipV="1">
            <a:off x="21192253" y="6609195"/>
            <a:ext cx="617082" cy="2517992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288047" y="10728508"/>
            <a:ext cx="4518211" cy="2205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Utilities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0" name="Straight Arrow Connector 59"/>
          <p:cNvCxnSpPr>
            <a:stCxn id="23" idx="2"/>
            <a:endCxn id="59" idx="0"/>
          </p:cNvCxnSpPr>
          <p:nvPr/>
        </p:nvCxnSpPr>
        <p:spPr>
          <a:xfrm>
            <a:off x="13258800" y="6561027"/>
            <a:ext cx="288353" cy="4167481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27669" y="10011331"/>
            <a:ext cx="3378215" cy="181983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7" idx="4"/>
          </p:cNvCxnSpPr>
          <p:nvPr/>
        </p:nvCxnSpPr>
        <p:spPr>
          <a:xfrm flipH="1">
            <a:off x="15888421" y="10011331"/>
            <a:ext cx="3004385" cy="181983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7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7" grpId="0" animBg="1"/>
      <p:bldP spid="18" grpId="0" animBg="1"/>
      <p:bldP spid="23" grpId="0" animBg="1"/>
      <p:bldP spid="37" grpId="0" animBg="1"/>
      <p:bldP spid="53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22" name="Rectangle 21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67973" y="2373103"/>
            <a:ext cx="3919909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4.1 Server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41" y="3481062"/>
            <a:ext cx="20341411" cy="99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6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19" name="Rectangle 18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973" y="2373103"/>
            <a:ext cx="3919909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4.1 Server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00" y="3481062"/>
            <a:ext cx="18485717" cy="98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4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22" name="Rectangle 21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67973" y="2373103"/>
            <a:ext cx="10872132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4.2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Phân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soát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bị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762564" y="4053151"/>
            <a:ext cx="3173506" cy="68927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Khối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điều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khiển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Wemos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D1 R2)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10063" y="4280645"/>
            <a:ext cx="5593976" cy="2160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ảm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biến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10063" y="8481474"/>
            <a:ext cx="5593976" cy="2160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Module ESP 8266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10063" y="11718596"/>
            <a:ext cx="19878508" cy="14971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Nguồn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694595" y="4225636"/>
            <a:ext cx="5593976" cy="2160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Đèn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5694595" y="8398896"/>
            <a:ext cx="5593976" cy="2160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Điều</a:t>
            </a:r>
            <a:r>
              <a:rPr lang="en-US" sz="4800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Hòa</a:t>
            </a:r>
            <a:endParaRPr lang="en-US" sz="48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61412" y="5043887"/>
            <a:ext cx="2259106" cy="5839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246085" y="9269756"/>
            <a:ext cx="2259106" cy="5839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3193443" y="5013918"/>
            <a:ext cx="2259106" cy="5839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3178116" y="9226310"/>
            <a:ext cx="2259106" cy="5839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23" name="Rectangle 22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67973" y="2373103"/>
            <a:ext cx="7124311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4.3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Client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6" name="Picture 2" descr="Káº¿t quáº£ hÃ¬nh áº£nh cho Web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9" y="5460719"/>
            <a:ext cx="53816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5513294" y="6586910"/>
            <a:ext cx="2904565" cy="83371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692284" y="5915631"/>
            <a:ext cx="3599169" cy="21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2805965" y="6586910"/>
            <a:ext cx="2259106" cy="83371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5579583" y="5833874"/>
            <a:ext cx="3599169" cy="21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Component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980414" y="10688709"/>
            <a:ext cx="3599169" cy="21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Right Arrow 44"/>
          <p:cNvSpPr/>
          <p:nvPr/>
        </p:nvSpPr>
        <p:spPr>
          <a:xfrm rot="13485984">
            <a:off x="10131803" y="8940635"/>
            <a:ext cx="2942128" cy="83371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8680970">
            <a:off x="14371683" y="8895000"/>
            <a:ext cx="3026325" cy="83371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" grpId="0" animBg="1"/>
      <p:bldP spid="4" grpId="0" animBg="1"/>
      <p:bldP spid="40" grpId="0" animBg="1"/>
      <p:bldP spid="41" grpId="0" animBg="1"/>
      <p:bldP spid="42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15184" y="477575"/>
            <a:ext cx="10020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4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Quá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trình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xây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dựng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25" name="Rectangle 24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67973" y="2373103"/>
            <a:ext cx="7124311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4.3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Giao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Client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23" y="3937094"/>
            <a:ext cx="16542200" cy="93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15184" y="477575"/>
            <a:ext cx="5102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5.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Kết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luận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28" name="Rectangle 27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979056" y="2538389"/>
            <a:ext cx="2107355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nghệ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nói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chung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Micro-Service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hẹn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những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đầy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tiềm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áp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lĩnh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vực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nghệ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còn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hạn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chế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102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5184" y="477575"/>
            <a:ext cx="4328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41" name="Rectangle 4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24631" y="2695853"/>
            <a:ext cx="9401870" cy="1188721"/>
            <a:chOff x="7897464" y="3637351"/>
            <a:chExt cx="9401870" cy="1188721"/>
          </a:xfrm>
        </p:grpSpPr>
        <p:grpSp>
          <p:nvGrpSpPr>
            <p:cNvPr id="48" name="Group 47"/>
            <p:cNvGrpSpPr/>
            <p:nvPr/>
          </p:nvGrpSpPr>
          <p:grpSpPr>
            <a:xfrm>
              <a:off x="7897464" y="3637351"/>
              <a:ext cx="9401870" cy="1188721"/>
              <a:chOff x="2824197" y="3830207"/>
              <a:chExt cx="9401870" cy="1188721"/>
            </a:xfrm>
          </p:grpSpPr>
          <p:sp>
            <p:nvSpPr>
              <p:cNvPr id="49" name="Round Same Side Corner Rectangle 48"/>
              <p:cNvSpPr/>
              <p:nvPr/>
            </p:nvSpPr>
            <p:spPr>
              <a:xfrm rot="5400000">
                <a:off x="6931691" y="-275449"/>
                <a:ext cx="1188720" cy="9400032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r"/>
                <a:endParaRPr lang="bg-BG">
                  <a:latin typeface="Calibri Light"/>
                </a:endParaRPr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2824197" y="3837358"/>
                <a:ext cx="1223065" cy="1181570"/>
              </a:xfrm>
              <a:custGeom>
                <a:avLst/>
                <a:gdLst>
                  <a:gd name="T0" fmla="*/ 44 w 87"/>
                  <a:gd name="T1" fmla="*/ 0 h 87"/>
                  <a:gd name="T2" fmla="*/ 0 w 87"/>
                  <a:gd name="T3" fmla="*/ 44 h 87"/>
                  <a:gd name="T4" fmla="*/ 44 w 87"/>
                  <a:gd name="T5" fmla="*/ 87 h 87"/>
                  <a:gd name="T6" fmla="*/ 87 w 87"/>
                  <a:gd name="T7" fmla="*/ 87 h 87"/>
                  <a:gd name="T8" fmla="*/ 87 w 87"/>
                  <a:gd name="T9" fmla="*/ 44 h 87"/>
                  <a:gd name="T10" fmla="*/ 44 w 87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7"/>
                      <a:pt x="44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20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bg-BG">
                  <a:latin typeface="Calibri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96226" y="3896481"/>
                <a:ext cx="6947235" cy="991004"/>
              </a:xfrm>
              <a:prstGeom prst="rect">
                <a:avLst/>
              </a:prstGeom>
            </p:spPr>
            <p:txBody>
              <a:bodyPr wrap="square" lIns="219419" tIns="109710" rIns="219419" bIns="109710">
                <a:spAutoFit/>
              </a:bodyPr>
              <a:lstStyle/>
              <a:p>
                <a:pPr algn="ctr"/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Đặt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vấn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đề</a:t>
                </a:r>
                <a:endParaRPr lang="bg-BG" sz="5000" dirty="0">
                  <a:latin typeface="Roboto" panose="02000000000000000000" pitchFamily="2" charset="0"/>
                  <a:ea typeface="Roboto" panose="02000000000000000000" pitchFamily="2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305698" y="3898188"/>
              <a:ext cx="441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4631" y="4631799"/>
            <a:ext cx="9401874" cy="1188720"/>
            <a:chOff x="7897460" y="5248708"/>
            <a:chExt cx="9401874" cy="1188720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53" name="Group 52"/>
            <p:cNvGrpSpPr/>
            <p:nvPr/>
          </p:nvGrpSpPr>
          <p:grpSpPr>
            <a:xfrm>
              <a:off x="7897460" y="5248708"/>
              <a:ext cx="9401874" cy="1188720"/>
              <a:chOff x="2824193" y="5824473"/>
              <a:chExt cx="9401874" cy="1188720"/>
            </a:xfrm>
            <a:grpFill/>
          </p:grpSpPr>
          <p:sp>
            <p:nvSpPr>
              <p:cNvPr id="54" name="Round Same Side Corner Rectangle 53"/>
              <p:cNvSpPr/>
              <p:nvPr/>
            </p:nvSpPr>
            <p:spPr>
              <a:xfrm rot="5400000">
                <a:off x="6930770" y="1717896"/>
                <a:ext cx="1188720" cy="940187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r"/>
                <a:endParaRPr lang="bg-BG">
                  <a:latin typeface="Calibri Light"/>
                </a:endParaRPr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auto">
              <a:xfrm>
                <a:off x="2824197" y="5831623"/>
                <a:ext cx="1223065" cy="1181570"/>
              </a:xfrm>
              <a:custGeom>
                <a:avLst/>
                <a:gdLst>
                  <a:gd name="T0" fmla="*/ 44 w 87"/>
                  <a:gd name="T1" fmla="*/ 0 h 87"/>
                  <a:gd name="T2" fmla="*/ 0 w 87"/>
                  <a:gd name="T3" fmla="*/ 44 h 87"/>
                  <a:gd name="T4" fmla="*/ 44 w 87"/>
                  <a:gd name="T5" fmla="*/ 87 h 87"/>
                  <a:gd name="T6" fmla="*/ 87 w 87"/>
                  <a:gd name="T7" fmla="*/ 87 h 87"/>
                  <a:gd name="T8" fmla="*/ 87 w 87"/>
                  <a:gd name="T9" fmla="*/ 44 h 87"/>
                  <a:gd name="T10" fmla="*/ 44 w 87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7"/>
                      <a:pt x="44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20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796227" y="5940405"/>
                <a:ext cx="6083118" cy="991004"/>
              </a:xfrm>
              <a:prstGeom prst="rect">
                <a:avLst/>
              </a:prstGeom>
              <a:grpFill/>
            </p:spPr>
            <p:txBody>
              <a:bodyPr wrap="square" lIns="219419" tIns="109710" rIns="219419" bIns="109710">
                <a:spAutoFit/>
              </a:bodyPr>
              <a:lstStyle/>
              <a:p>
                <a:pPr algn="ctr"/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Mục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tiêu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của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đề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tài</a:t>
                </a:r>
                <a:endParaRPr lang="bg-BG" sz="5000" dirty="0">
                  <a:latin typeface="Roboto" panose="02000000000000000000" pitchFamily="2" charset="0"/>
                  <a:ea typeface="Roboto" panose="02000000000000000000" pitchFamily="2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305698" y="5494503"/>
              <a:ext cx="441146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</a:rPr>
                <a:t>2</a:t>
              </a:r>
              <a:endParaRPr lang="en-US" sz="4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4631" y="6567744"/>
            <a:ext cx="9400032" cy="1188720"/>
            <a:chOff x="7872680" y="6824612"/>
            <a:chExt cx="9400032" cy="1188720"/>
          </a:xfrm>
        </p:grpSpPr>
        <p:grpSp>
          <p:nvGrpSpPr>
            <p:cNvPr id="28" name="Group 27"/>
            <p:cNvGrpSpPr/>
            <p:nvPr/>
          </p:nvGrpSpPr>
          <p:grpSpPr>
            <a:xfrm>
              <a:off x="7872680" y="6824612"/>
              <a:ext cx="9400032" cy="1188720"/>
              <a:chOff x="2935400" y="7805555"/>
              <a:chExt cx="9400032" cy="1188720"/>
            </a:xfrm>
          </p:grpSpPr>
          <p:sp>
            <p:nvSpPr>
              <p:cNvPr id="30" name="Round Same Side Corner Rectangle 29"/>
              <p:cNvSpPr/>
              <p:nvPr/>
            </p:nvSpPr>
            <p:spPr>
              <a:xfrm rot="5400000">
                <a:off x="7041056" y="3699899"/>
                <a:ext cx="1188720" cy="9400032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r"/>
                <a:endParaRPr lang="bg-BG">
                  <a:latin typeface="Calibri Light"/>
                </a:endParaRPr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2935402" y="7839977"/>
                <a:ext cx="1221227" cy="1141102"/>
              </a:xfrm>
              <a:custGeom>
                <a:avLst/>
                <a:gdLst>
                  <a:gd name="T0" fmla="*/ 44 w 87"/>
                  <a:gd name="T1" fmla="*/ 0 h 87"/>
                  <a:gd name="T2" fmla="*/ 0 w 87"/>
                  <a:gd name="T3" fmla="*/ 44 h 87"/>
                  <a:gd name="T4" fmla="*/ 44 w 87"/>
                  <a:gd name="T5" fmla="*/ 87 h 87"/>
                  <a:gd name="T6" fmla="*/ 87 w 87"/>
                  <a:gd name="T7" fmla="*/ 87 h 87"/>
                  <a:gd name="T8" fmla="*/ 87 w 87"/>
                  <a:gd name="T9" fmla="*/ 44 h 87"/>
                  <a:gd name="T10" fmla="*/ 44 w 87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7"/>
                      <a:pt x="44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20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solidFill>
                    <a:schemeClr val="accent5">
                      <a:lumMod val="75000"/>
                    </a:schemeClr>
                  </a:solidFill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09564" y="7903685"/>
                <a:ext cx="8525863" cy="991004"/>
              </a:xfrm>
              <a:prstGeom prst="rect">
                <a:avLst/>
              </a:prstGeom>
            </p:spPr>
            <p:txBody>
              <a:bodyPr wrap="square" lIns="219419" tIns="109710" rIns="219419" bIns="109710">
                <a:spAutoFit/>
              </a:bodyPr>
              <a:lstStyle/>
              <a:p>
                <a:pPr algn="ctr"/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Các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nội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dung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nghiên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cứu</a:t>
                </a:r>
                <a:endParaRPr lang="bg-BG" sz="5000" dirty="0">
                  <a:latin typeface="Roboto" panose="02000000000000000000" pitchFamily="2" charset="0"/>
                  <a:ea typeface="Roboto" panose="02000000000000000000" pitchFamily="2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8331824" y="7053635"/>
              <a:ext cx="441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3</a:t>
              </a:r>
              <a:endParaRPr lang="en-US" sz="4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4626" y="8501204"/>
            <a:ext cx="9400032" cy="1188720"/>
            <a:chOff x="7872680" y="6824612"/>
            <a:chExt cx="9400032" cy="1188720"/>
          </a:xfrm>
        </p:grpSpPr>
        <p:grpSp>
          <p:nvGrpSpPr>
            <p:cNvPr id="47" name="Group 46"/>
            <p:cNvGrpSpPr/>
            <p:nvPr/>
          </p:nvGrpSpPr>
          <p:grpSpPr>
            <a:xfrm>
              <a:off x="7872680" y="6824612"/>
              <a:ext cx="9400032" cy="1188720"/>
              <a:chOff x="2935400" y="7805555"/>
              <a:chExt cx="9400032" cy="1188720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 rot="5400000">
                <a:off x="7041056" y="3699899"/>
                <a:ext cx="1188720" cy="9400032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r"/>
                <a:endParaRPr lang="bg-BG">
                  <a:latin typeface="Calibri Light"/>
                </a:endParaRPr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2935402" y="7839977"/>
                <a:ext cx="1221227" cy="1141102"/>
              </a:xfrm>
              <a:custGeom>
                <a:avLst/>
                <a:gdLst>
                  <a:gd name="T0" fmla="*/ 44 w 87"/>
                  <a:gd name="T1" fmla="*/ 0 h 87"/>
                  <a:gd name="T2" fmla="*/ 0 w 87"/>
                  <a:gd name="T3" fmla="*/ 44 h 87"/>
                  <a:gd name="T4" fmla="*/ 44 w 87"/>
                  <a:gd name="T5" fmla="*/ 87 h 87"/>
                  <a:gd name="T6" fmla="*/ 87 w 87"/>
                  <a:gd name="T7" fmla="*/ 87 h 87"/>
                  <a:gd name="T8" fmla="*/ 87 w 87"/>
                  <a:gd name="T9" fmla="*/ 44 h 87"/>
                  <a:gd name="T10" fmla="*/ 44 w 87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7"/>
                      <a:pt x="44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20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latin typeface="Calibr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809564" y="7903685"/>
                <a:ext cx="8525863" cy="991004"/>
              </a:xfrm>
              <a:prstGeom prst="rect">
                <a:avLst/>
              </a:prstGeom>
            </p:spPr>
            <p:txBody>
              <a:bodyPr wrap="square" lIns="219419" tIns="109710" rIns="219419" bIns="109710">
                <a:spAutoFit/>
              </a:bodyPr>
              <a:lstStyle/>
              <a:p>
                <a:pPr algn="ctr"/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Quá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trình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xây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dựng</a:t>
                </a:r>
                <a:endParaRPr lang="bg-BG" sz="5000" dirty="0">
                  <a:latin typeface="Roboto" panose="02000000000000000000" pitchFamily="2" charset="0"/>
                  <a:ea typeface="Roboto" panose="02000000000000000000" pitchFamily="2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305698" y="7053635"/>
              <a:ext cx="441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4</a:t>
              </a:r>
              <a:endParaRPr lang="en-US" sz="4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26473" y="10447860"/>
            <a:ext cx="9400032" cy="1188720"/>
            <a:chOff x="7872680" y="6824612"/>
            <a:chExt cx="9400032" cy="1188720"/>
          </a:xfrm>
        </p:grpSpPr>
        <p:grpSp>
          <p:nvGrpSpPr>
            <p:cNvPr id="65" name="Group 64"/>
            <p:cNvGrpSpPr/>
            <p:nvPr/>
          </p:nvGrpSpPr>
          <p:grpSpPr>
            <a:xfrm>
              <a:off x="7872680" y="6824612"/>
              <a:ext cx="9400032" cy="1188720"/>
              <a:chOff x="2935400" y="7805555"/>
              <a:chExt cx="9400032" cy="1188720"/>
            </a:xfrm>
          </p:grpSpPr>
          <p:sp>
            <p:nvSpPr>
              <p:cNvPr id="67" name="Round Same Side Corner Rectangle 66"/>
              <p:cNvSpPr/>
              <p:nvPr/>
            </p:nvSpPr>
            <p:spPr>
              <a:xfrm rot="5400000">
                <a:off x="7041056" y="3699899"/>
                <a:ext cx="1188720" cy="9400032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r"/>
                <a:endParaRPr lang="bg-BG">
                  <a:latin typeface="Calibri Light"/>
                </a:endParaRPr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2935402" y="7839977"/>
                <a:ext cx="1221227" cy="1141102"/>
              </a:xfrm>
              <a:custGeom>
                <a:avLst/>
                <a:gdLst>
                  <a:gd name="T0" fmla="*/ 44 w 87"/>
                  <a:gd name="T1" fmla="*/ 0 h 87"/>
                  <a:gd name="T2" fmla="*/ 0 w 87"/>
                  <a:gd name="T3" fmla="*/ 44 h 87"/>
                  <a:gd name="T4" fmla="*/ 44 w 87"/>
                  <a:gd name="T5" fmla="*/ 87 h 87"/>
                  <a:gd name="T6" fmla="*/ 87 w 87"/>
                  <a:gd name="T7" fmla="*/ 87 h 87"/>
                  <a:gd name="T8" fmla="*/ 87 w 87"/>
                  <a:gd name="T9" fmla="*/ 44 h 87"/>
                  <a:gd name="T10" fmla="*/ 44 w 87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cubicBezTo>
                      <a:pt x="19" y="0"/>
                      <a:pt x="0" y="20"/>
                      <a:pt x="0" y="44"/>
                    </a:cubicBezTo>
                    <a:cubicBezTo>
                      <a:pt x="0" y="68"/>
                      <a:pt x="19" y="87"/>
                      <a:pt x="44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20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>
                <a:prstTxWarp prst="textNoShape">
                  <a:avLst/>
                </a:prstTxWarp>
              </a:bodyPr>
              <a:lstStyle/>
              <a:p>
                <a:endParaRPr lang="bg-BG">
                  <a:latin typeface="Calibri Ligh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809564" y="7903685"/>
                <a:ext cx="8525863" cy="991004"/>
              </a:xfrm>
              <a:prstGeom prst="rect">
                <a:avLst/>
              </a:prstGeom>
            </p:spPr>
            <p:txBody>
              <a:bodyPr wrap="square" lIns="219419" tIns="109710" rIns="219419" bIns="109710">
                <a:spAutoFit/>
              </a:bodyPr>
              <a:lstStyle/>
              <a:p>
                <a:pPr algn="ctr"/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Kết</a:t>
                </a:r>
                <a:r>
                  <a:rPr lang="en-US" sz="5000" dirty="0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 </a:t>
                </a:r>
                <a:r>
                  <a:rPr lang="en-US" sz="5000" dirty="0" err="1" smtClean="0">
                    <a:latin typeface="Roboto" panose="02000000000000000000" pitchFamily="2" charset="0"/>
                    <a:ea typeface="Roboto" panose="02000000000000000000" pitchFamily="2" charset="0"/>
                    <a:cs typeface="Verdana" panose="020B0604030504040204" pitchFamily="34" charset="0"/>
                  </a:rPr>
                  <a:t>luận</a:t>
                </a:r>
                <a:endParaRPr lang="bg-BG" sz="5000" dirty="0">
                  <a:latin typeface="Roboto" panose="02000000000000000000" pitchFamily="2" charset="0"/>
                  <a:ea typeface="Roboto" panose="02000000000000000000" pitchFamily="2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8305698" y="7053635"/>
              <a:ext cx="441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5</a:t>
              </a:r>
              <a:endParaRPr lang="en-US" sz="4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4705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5184" y="3000806"/>
            <a:ext cx="2086979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chia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nhỏ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thành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module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giúp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bảo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trì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rộng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khả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chuyển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/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Ngoài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ra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khai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chủ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web(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tomcat,websphere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,…)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nhúng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cỡ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nhỏ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Orange Pi </a:t>
            </a:r>
            <a:r>
              <a:rPr lang="en-US" sz="6000" dirty="0" err="1">
                <a:latin typeface="Roboto" panose="02000000000000000000" pitchFamily="2" charset="0"/>
                <a:ea typeface="Roboto" panose="02000000000000000000" pitchFamily="2" charset="0"/>
              </a:rPr>
              <a:t>hoặc</a:t>
            </a:r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 Raspberry </a:t>
            </a:r>
            <a:r>
              <a:rPr lang="en-US" sz="6000" dirty="0" smtClean="0">
                <a:latin typeface="Roboto" panose="02000000000000000000" pitchFamily="2" charset="0"/>
                <a:ea typeface="Roboto" panose="02000000000000000000" pitchFamily="2" charset="0"/>
              </a:rPr>
              <a:t>Pi.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615184" y="477575"/>
            <a:ext cx="5102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5.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Kết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luận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9" name="Rectangle 8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53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458701" y="2831751"/>
            <a:ext cx="8946854" cy="110795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ài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endParaRPr lang="en-US" sz="60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Shape 188"/>
          <p:cNvSpPr/>
          <p:nvPr/>
        </p:nvSpPr>
        <p:spPr>
          <a:xfrm>
            <a:off x="12458701" y="4347625"/>
            <a:ext cx="10801350" cy="736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288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5200" u="sng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https://docs.spring.io/spring/docs/current/spring-framework-reference/</a:t>
            </a:r>
            <a:endParaRPr lang="en-US" sz="5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5200" u="sng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https://angular.io/docs</a:t>
            </a:r>
            <a:endParaRPr lang="en-US" sz="5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5200" u="sng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https://www.arduino.cc/en/Main/Education</a:t>
            </a:r>
            <a:endParaRPr lang="en-US" sz="5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5184" y="477575"/>
            <a:ext cx="91374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err="1" smtClean="0">
                <a:solidFill>
                  <a:schemeClr val="tx2"/>
                </a:solidFill>
                <a:latin typeface="Source Sans Pro"/>
                <a:cs typeface="Source Sans Pro"/>
              </a:rPr>
              <a:t>Tài</a:t>
            </a:r>
            <a:r>
              <a:rPr lang="en-US" sz="8000" b="1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err="1" smtClean="0">
                <a:solidFill>
                  <a:schemeClr val="tx2"/>
                </a:solidFill>
                <a:latin typeface="Source Sans Pro"/>
                <a:cs typeface="Source Sans Pro"/>
              </a:rPr>
              <a:t>liệu</a:t>
            </a:r>
            <a:r>
              <a:rPr lang="en-US" sz="8000" b="1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err="1" smtClean="0">
                <a:solidFill>
                  <a:schemeClr val="tx2"/>
                </a:solidFill>
                <a:latin typeface="Source Sans Pro"/>
                <a:cs typeface="Source Sans Pro"/>
              </a:rPr>
              <a:t>tham</a:t>
            </a:r>
            <a:r>
              <a:rPr lang="en-US" sz="8000" b="1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err="1" smtClean="0">
                <a:solidFill>
                  <a:schemeClr val="tx2"/>
                </a:solidFill>
                <a:latin typeface="Source Sans Pro"/>
                <a:cs typeface="Source Sans Pro"/>
              </a:rPr>
              <a:t>khảo</a:t>
            </a:r>
            <a:endParaRPr lang="id-ID" sz="8000" b="1">
              <a:solidFill>
                <a:schemeClr val="tx2"/>
              </a:solidFill>
              <a:latin typeface="Source Sans Pro"/>
              <a:cs typeface="Source Sans Pro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17" name="Rectangle 16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9" y="3939710"/>
            <a:ext cx="5879693" cy="58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44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reeform 4"/>
          <p:cNvSpPr>
            <a:spLocks noChangeArrowheads="1"/>
          </p:cNvSpPr>
          <p:nvPr/>
        </p:nvSpPr>
        <p:spPr bwMode="auto">
          <a:xfrm>
            <a:off x="17746747" y="5215680"/>
            <a:ext cx="91774" cy="78013"/>
          </a:xfrm>
          <a:custGeom>
            <a:avLst/>
            <a:gdLst>
              <a:gd name="T0" fmla="*/ 61 w 177"/>
              <a:gd name="T1" fmla="*/ 108 h 150"/>
              <a:gd name="T2" fmla="*/ 61 w 177"/>
              <a:gd name="T3" fmla="*/ 108 h 150"/>
              <a:gd name="T4" fmla="*/ 68 w 177"/>
              <a:gd name="T5" fmla="*/ 108 h 150"/>
              <a:gd name="T6" fmla="*/ 122 w 177"/>
              <a:gd name="T7" fmla="*/ 122 h 150"/>
              <a:gd name="T8" fmla="*/ 149 w 177"/>
              <a:gd name="T9" fmla="*/ 149 h 150"/>
              <a:gd name="T10" fmla="*/ 162 w 177"/>
              <a:gd name="T11" fmla="*/ 135 h 150"/>
              <a:gd name="T12" fmla="*/ 169 w 177"/>
              <a:gd name="T13" fmla="*/ 122 h 150"/>
              <a:gd name="T14" fmla="*/ 169 w 177"/>
              <a:gd name="T15" fmla="*/ 68 h 150"/>
              <a:gd name="T16" fmla="*/ 162 w 177"/>
              <a:gd name="T17" fmla="*/ 54 h 150"/>
              <a:gd name="T18" fmla="*/ 122 w 177"/>
              <a:gd name="T19" fmla="*/ 21 h 150"/>
              <a:gd name="T20" fmla="*/ 68 w 177"/>
              <a:gd name="T21" fmla="*/ 0 h 150"/>
              <a:gd name="T22" fmla="*/ 61 w 177"/>
              <a:gd name="T23" fmla="*/ 0 h 150"/>
              <a:gd name="T24" fmla="*/ 47 w 177"/>
              <a:gd name="T25" fmla="*/ 0 h 150"/>
              <a:gd name="T26" fmla="*/ 0 w 177"/>
              <a:gd name="T27" fmla="*/ 75 h 150"/>
              <a:gd name="T28" fmla="*/ 61 w 177"/>
              <a:gd name="T29" fmla="*/ 10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50">
                <a:moveTo>
                  <a:pt x="61" y="108"/>
                </a:moveTo>
                <a:lnTo>
                  <a:pt x="61" y="108"/>
                </a:lnTo>
                <a:cubicBezTo>
                  <a:pt x="68" y="108"/>
                  <a:pt x="68" y="108"/>
                  <a:pt x="68" y="108"/>
                </a:cubicBezTo>
                <a:cubicBezTo>
                  <a:pt x="88" y="108"/>
                  <a:pt x="101" y="108"/>
                  <a:pt x="122" y="122"/>
                </a:cubicBezTo>
                <a:cubicBezTo>
                  <a:pt x="128" y="122"/>
                  <a:pt x="142" y="135"/>
                  <a:pt x="149" y="149"/>
                </a:cubicBezTo>
                <a:cubicBezTo>
                  <a:pt x="155" y="142"/>
                  <a:pt x="155" y="142"/>
                  <a:pt x="162" y="135"/>
                </a:cubicBezTo>
                <a:cubicBezTo>
                  <a:pt x="162" y="129"/>
                  <a:pt x="169" y="122"/>
                  <a:pt x="169" y="122"/>
                </a:cubicBezTo>
                <a:cubicBezTo>
                  <a:pt x="176" y="102"/>
                  <a:pt x="176" y="81"/>
                  <a:pt x="169" y="68"/>
                </a:cubicBezTo>
                <a:cubicBezTo>
                  <a:pt x="169" y="61"/>
                  <a:pt x="162" y="54"/>
                  <a:pt x="162" y="54"/>
                </a:cubicBezTo>
                <a:cubicBezTo>
                  <a:pt x="149" y="41"/>
                  <a:pt x="135" y="27"/>
                  <a:pt x="122" y="21"/>
                </a:cubicBezTo>
                <a:cubicBezTo>
                  <a:pt x="108" y="14"/>
                  <a:pt x="88" y="7"/>
                  <a:pt x="6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54" y="0"/>
                  <a:pt x="47" y="0"/>
                </a:cubicBezTo>
                <a:cubicBezTo>
                  <a:pt x="54" y="48"/>
                  <a:pt x="14" y="48"/>
                  <a:pt x="0" y="75"/>
                </a:cubicBezTo>
                <a:cubicBezTo>
                  <a:pt x="20" y="102"/>
                  <a:pt x="41" y="108"/>
                  <a:pt x="61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23" name="Freeform 11"/>
          <p:cNvSpPr>
            <a:spLocks noChangeArrowheads="1"/>
          </p:cNvSpPr>
          <p:nvPr/>
        </p:nvSpPr>
        <p:spPr bwMode="auto">
          <a:xfrm>
            <a:off x="17730686" y="4990820"/>
            <a:ext cx="52771" cy="52774"/>
          </a:xfrm>
          <a:custGeom>
            <a:avLst/>
            <a:gdLst>
              <a:gd name="T0" fmla="*/ 27 w 103"/>
              <a:gd name="T1" fmla="*/ 47 h 102"/>
              <a:gd name="T2" fmla="*/ 27 w 103"/>
              <a:gd name="T3" fmla="*/ 47 h 102"/>
              <a:gd name="T4" fmla="*/ 27 w 103"/>
              <a:gd name="T5" fmla="*/ 47 h 102"/>
              <a:gd name="T6" fmla="*/ 0 w 103"/>
              <a:gd name="T7" fmla="*/ 67 h 102"/>
              <a:gd name="T8" fmla="*/ 0 w 103"/>
              <a:gd name="T9" fmla="*/ 67 h 102"/>
              <a:gd name="T10" fmla="*/ 0 w 103"/>
              <a:gd name="T11" fmla="*/ 74 h 102"/>
              <a:gd name="T12" fmla="*/ 27 w 103"/>
              <a:gd name="T13" fmla="*/ 81 h 102"/>
              <a:gd name="T14" fmla="*/ 27 w 103"/>
              <a:gd name="T15" fmla="*/ 81 h 102"/>
              <a:gd name="T16" fmla="*/ 95 w 103"/>
              <a:gd name="T17" fmla="*/ 94 h 102"/>
              <a:gd name="T18" fmla="*/ 102 w 103"/>
              <a:gd name="T19" fmla="*/ 94 h 102"/>
              <a:gd name="T20" fmla="*/ 102 w 103"/>
              <a:gd name="T21" fmla="*/ 94 h 102"/>
              <a:gd name="T22" fmla="*/ 102 w 103"/>
              <a:gd name="T23" fmla="*/ 40 h 102"/>
              <a:gd name="T24" fmla="*/ 95 w 103"/>
              <a:gd name="T25" fmla="*/ 34 h 102"/>
              <a:gd name="T26" fmla="*/ 48 w 103"/>
              <a:gd name="T27" fmla="*/ 0 h 102"/>
              <a:gd name="T28" fmla="*/ 27 w 103"/>
              <a:gd name="T29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02">
                <a:moveTo>
                  <a:pt x="27" y="47"/>
                </a:moveTo>
                <a:lnTo>
                  <a:pt x="27" y="47"/>
                </a:lnTo>
                <a:lnTo>
                  <a:pt x="27" y="47"/>
                </a:lnTo>
                <a:cubicBezTo>
                  <a:pt x="14" y="54"/>
                  <a:pt x="7" y="61"/>
                  <a:pt x="0" y="67"/>
                </a:cubicBezTo>
                <a:lnTo>
                  <a:pt x="0" y="67"/>
                </a:lnTo>
                <a:cubicBezTo>
                  <a:pt x="0" y="74"/>
                  <a:pt x="0" y="74"/>
                  <a:pt x="0" y="74"/>
                </a:cubicBezTo>
                <a:cubicBezTo>
                  <a:pt x="7" y="74"/>
                  <a:pt x="20" y="74"/>
                  <a:pt x="27" y="81"/>
                </a:cubicBezTo>
                <a:lnTo>
                  <a:pt x="27" y="81"/>
                </a:lnTo>
                <a:cubicBezTo>
                  <a:pt x="48" y="94"/>
                  <a:pt x="61" y="101"/>
                  <a:pt x="95" y="94"/>
                </a:cubicBezTo>
                <a:cubicBezTo>
                  <a:pt x="102" y="94"/>
                  <a:pt x="102" y="94"/>
                  <a:pt x="102" y="94"/>
                </a:cubicBezTo>
                <a:lnTo>
                  <a:pt x="102" y="94"/>
                </a:lnTo>
                <a:cubicBezTo>
                  <a:pt x="102" y="74"/>
                  <a:pt x="102" y="54"/>
                  <a:pt x="102" y="40"/>
                </a:cubicBezTo>
                <a:lnTo>
                  <a:pt x="95" y="34"/>
                </a:lnTo>
                <a:cubicBezTo>
                  <a:pt x="88" y="13"/>
                  <a:pt x="75" y="0"/>
                  <a:pt x="48" y="0"/>
                </a:cubicBezTo>
                <a:cubicBezTo>
                  <a:pt x="54" y="27"/>
                  <a:pt x="41" y="34"/>
                  <a:pt x="27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25" name="Freeform 13"/>
          <p:cNvSpPr>
            <a:spLocks noChangeArrowheads="1"/>
          </p:cNvSpPr>
          <p:nvPr/>
        </p:nvSpPr>
        <p:spPr bwMode="auto">
          <a:xfrm>
            <a:off x="17664152" y="4740721"/>
            <a:ext cx="137660" cy="91779"/>
          </a:xfrm>
          <a:custGeom>
            <a:avLst/>
            <a:gdLst>
              <a:gd name="T0" fmla="*/ 108 w 264"/>
              <a:gd name="T1" fmla="*/ 33 h 176"/>
              <a:gd name="T2" fmla="*/ 108 w 264"/>
              <a:gd name="T3" fmla="*/ 33 h 176"/>
              <a:gd name="T4" fmla="*/ 101 w 264"/>
              <a:gd name="T5" fmla="*/ 20 h 176"/>
              <a:gd name="T6" fmla="*/ 67 w 264"/>
              <a:gd name="T7" fmla="*/ 0 h 176"/>
              <a:gd name="T8" fmla="*/ 40 w 264"/>
              <a:gd name="T9" fmla="*/ 6 h 176"/>
              <a:gd name="T10" fmla="*/ 40 w 264"/>
              <a:gd name="T11" fmla="*/ 6 h 176"/>
              <a:gd name="T12" fmla="*/ 40 w 264"/>
              <a:gd name="T13" fmla="*/ 81 h 176"/>
              <a:gd name="T14" fmla="*/ 27 w 264"/>
              <a:gd name="T15" fmla="*/ 87 h 176"/>
              <a:gd name="T16" fmla="*/ 20 w 264"/>
              <a:gd name="T17" fmla="*/ 94 h 176"/>
              <a:gd name="T18" fmla="*/ 0 w 264"/>
              <a:gd name="T19" fmla="*/ 108 h 176"/>
              <a:gd name="T20" fmla="*/ 20 w 264"/>
              <a:gd name="T21" fmla="*/ 114 h 176"/>
              <a:gd name="T22" fmla="*/ 27 w 264"/>
              <a:gd name="T23" fmla="*/ 128 h 176"/>
              <a:gd name="T24" fmla="*/ 27 w 264"/>
              <a:gd name="T25" fmla="*/ 155 h 176"/>
              <a:gd name="T26" fmla="*/ 40 w 264"/>
              <a:gd name="T27" fmla="*/ 155 h 176"/>
              <a:gd name="T28" fmla="*/ 67 w 264"/>
              <a:gd name="T29" fmla="*/ 148 h 176"/>
              <a:gd name="T30" fmla="*/ 101 w 264"/>
              <a:gd name="T31" fmla="*/ 148 h 176"/>
              <a:gd name="T32" fmla="*/ 128 w 264"/>
              <a:gd name="T33" fmla="*/ 135 h 176"/>
              <a:gd name="T34" fmla="*/ 135 w 264"/>
              <a:gd name="T35" fmla="*/ 135 h 176"/>
              <a:gd name="T36" fmla="*/ 155 w 264"/>
              <a:gd name="T37" fmla="*/ 141 h 176"/>
              <a:gd name="T38" fmla="*/ 155 w 264"/>
              <a:gd name="T39" fmla="*/ 141 h 176"/>
              <a:gd name="T40" fmla="*/ 223 w 264"/>
              <a:gd name="T41" fmla="*/ 168 h 176"/>
              <a:gd name="T42" fmla="*/ 230 w 264"/>
              <a:gd name="T43" fmla="*/ 168 h 176"/>
              <a:gd name="T44" fmla="*/ 263 w 264"/>
              <a:gd name="T45" fmla="*/ 175 h 176"/>
              <a:gd name="T46" fmla="*/ 230 w 264"/>
              <a:gd name="T47" fmla="*/ 40 h 176"/>
              <a:gd name="T48" fmla="*/ 223 w 264"/>
              <a:gd name="T49" fmla="*/ 33 h 176"/>
              <a:gd name="T50" fmla="*/ 209 w 264"/>
              <a:gd name="T51" fmla="*/ 0 h 176"/>
              <a:gd name="T52" fmla="*/ 155 w 264"/>
              <a:gd name="T53" fmla="*/ 0 h 176"/>
              <a:gd name="T54" fmla="*/ 155 w 264"/>
              <a:gd name="T55" fmla="*/ 0 h 176"/>
              <a:gd name="T56" fmla="*/ 128 w 264"/>
              <a:gd name="T57" fmla="*/ 0 h 176"/>
              <a:gd name="T58" fmla="*/ 108 w 264"/>
              <a:gd name="T59" fmla="*/ 0 h 176"/>
              <a:gd name="T60" fmla="*/ 108 w 264"/>
              <a:gd name="T61" fmla="*/ 3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4" h="176">
                <a:moveTo>
                  <a:pt x="108" y="33"/>
                </a:moveTo>
                <a:lnTo>
                  <a:pt x="108" y="33"/>
                </a:lnTo>
                <a:cubicBezTo>
                  <a:pt x="108" y="33"/>
                  <a:pt x="101" y="27"/>
                  <a:pt x="101" y="20"/>
                </a:cubicBezTo>
                <a:cubicBezTo>
                  <a:pt x="94" y="13"/>
                  <a:pt x="81" y="6"/>
                  <a:pt x="67" y="0"/>
                </a:cubicBezTo>
                <a:cubicBezTo>
                  <a:pt x="61" y="0"/>
                  <a:pt x="54" y="0"/>
                  <a:pt x="40" y="6"/>
                </a:cubicBezTo>
                <a:lnTo>
                  <a:pt x="40" y="6"/>
                </a:lnTo>
                <a:cubicBezTo>
                  <a:pt x="40" y="81"/>
                  <a:pt x="40" y="81"/>
                  <a:pt x="40" y="81"/>
                </a:cubicBezTo>
                <a:cubicBezTo>
                  <a:pt x="34" y="87"/>
                  <a:pt x="27" y="87"/>
                  <a:pt x="27" y="87"/>
                </a:cubicBezTo>
                <a:cubicBezTo>
                  <a:pt x="20" y="94"/>
                  <a:pt x="20" y="94"/>
                  <a:pt x="20" y="94"/>
                </a:cubicBezTo>
                <a:cubicBezTo>
                  <a:pt x="13" y="94"/>
                  <a:pt x="7" y="101"/>
                  <a:pt x="0" y="108"/>
                </a:cubicBezTo>
                <a:cubicBezTo>
                  <a:pt x="7" y="108"/>
                  <a:pt x="13" y="114"/>
                  <a:pt x="20" y="114"/>
                </a:cubicBezTo>
                <a:cubicBezTo>
                  <a:pt x="20" y="121"/>
                  <a:pt x="27" y="121"/>
                  <a:pt x="27" y="128"/>
                </a:cubicBezTo>
                <a:cubicBezTo>
                  <a:pt x="27" y="135"/>
                  <a:pt x="27" y="141"/>
                  <a:pt x="27" y="155"/>
                </a:cubicBezTo>
                <a:cubicBezTo>
                  <a:pt x="34" y="155"/>
                  <a:pt x="40" y="155"/>
                  <a:pt x="40" y="155"/>
                </a:cubicBezTo>
                <a:cubicBezTo>
                  <a:pt x="54" y="155"/>
                  <a:pt x="61" y="148"/>
                  <a:pt x="67" y="148"/>
                </a:cubicBezTo>
                <a:cubicBezTo>
                  <a:pt x="81" y="148"/>
                  <a:pt x="88" y="148"/>
                  <a:pt x="101" y="148"/>
                </a:cubicBezTo>
                <a:cubicBezTo>
                  <a:pt x="108" y="141"/>
                  <a:pt x="121" y="141"/>
                  <a:pt x="128" y="135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42" y="135"/>
                  <a:pt x="148" y="141"/>
                  <a:pt x="155" y="141"/>
                </a:cubicBezTo>
                <a:lnTo>
                  <a:pt x="155" y="141"/>
                </a:lnTo>
                <a:cubicBezTo>
                  <a:pt x="176" y="155"/>
                  <a:pt x="203" y="162"/>
                  <a:pt x="223" y="168"/>
                </a:cubicBezTo>
                <a:cubicBezTo>
                  <a:pt x="230" y="168"/>
                  <a:pt x="230" y="168"/>
                  <a:pt x="230" y="168"/>
                </a:cubicBezTo>
                <a:cubicBezTo>
                  <a:pt x="236" y="168"/>
                  <a:pt x="250" y="175"/>
                  <a:pt x="263" y="175"/>
                </a:cubicBezTo>
                <a:cubicBezTo>
                  <a:pt x="250" y="128"/>
                  <a:pt x="243" y="81"/>
                  <a:pt x="230" y="40"/>
                </a:cubicBezTo>
                <a:lnTo>
                  <a:pt x="223" y="33"/>
                </a:lnTo>
                <a:cubicBezTo>
                  <a:pt x="223" y="20"/>
                  <a:pt x="216" y="13"/>
                  <a:pt x="209" y="0"/>
                </a:cubicBezTo>
                <a:cubicBezTo>
                  <a:pt x="155" y="0"/>
                  <a:pt x="155" y="0"/>
                  <a:pt x="155" y="0"/>
                </a:cubicBezTo>
                <a:lnTo>
                  <a:pt x="155" y="0"/>
                </a:lnTo>
                <a:cubicBezTo>
                  <a:pt x="128" y="0"/>
                  <a:pt x="128" y="0"/>
                  <a:pt x="12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13"/>
                  <a:pt x="108" y="27"/>
                  <a:pt x="108" y="3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27" name="Freeform 15"/>
          <p:cNvSpPr>
            <a:spLocks noChangeArrowheads="1"/>
          </p:cNvSpPr>
          <p:nvPr/>
        </p:nvSpPr>
        <p:spPr bwMode="auto">
          <a:xfrm>
            <a:off x="17730686" y="4832500"/>
            <a:ext cx="89480" cy="119314"/>
          </a:xfrm>
          <a:custGeom>
            <a:avLst/>
            <a:gdLst>
              <a:gd name="T0" fmla="*/ 102 w 170"/>
              <a:gd name="T1" fmla="*/ 0 h 231"/>
              <a:gd name="T2" fmla="*/ 102 w 170"/>
              <a:gd name="T3" fmla="*/ 0 h 231"/>
              <a:gd name="T4" fmla="*/ 95 w 170"/>
              <a:gd name="T5" fmla="*/ 0 h 231"/>
              <a:gd name="T6" fmla="*/ 27 w 170"/>
              <a:gd name="T7" fmla="*/ 27 h 231"/>
              <a:gd name="T8" fmla="*/ 27 w 170"/>
              <a:gd name="T9" fmla="*/ 34 h 231"/>
              <a:gd name="T10" fmla="*/ 0 w 170"/>
              <a:gd name="T11" fmla="*/ 54 h 231"/>
              <a:gd name="T12" fmla="*/ 0 w 170"/>
              <a:gd name="T13" fmla="*/ 54 h 231"/>
              <a:gd name="T14" fmla="*/ 0 w 170"/>
              <a:gd name="T15" fmla="*/ 54 h 231"/>
              <a:gd name="T16" fmla="*/ 27 w 170"/>
              <a:gd name="T17" fmla="*/ 68 h 231"/>
              <a:gd name="T18" fmla="*/ 27 w 170"/>
              <a:gd name="T19" fmla="*/ 74 h 231"/>
              <a:gd name="T20" fmla="*/ 75 w 170"/>
              <a:gd name="T21" fmla="*/ 230 h 231"/>
              <a:gd name="T22" fmla="*/ 95 w 170"/>
              <a:gd name="T23" fmla="*/ 216 h 231"/>
              <a:gd name="T24" fmla="*/ 102 w 170"/>
              <a:gd name="T25" fmla="*/ 216 h 231"/>
              <a:gd name="T26" fmla="*/ 156 w 170"/>
              <a:gd name="T27" fmla="*/ 149 h 231"/>
              <a:gd name="T28" fmla="*/ 156 w 170"/>
              <a:gd name="T29" fmla="*/ 54 h 231"/>
              <a:gd name="T30" fmla="*/ 102 w 170"/>
              <a:gd name="T31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231">
                <a:moveTo>
                  <a:pt x="102" y="0"/>
                </a:moveTo>
                <a:lnTo>
                  <a:pt x="102" y="0"/>
                </a:lnTo>
                <a:lnTo>
                  <a:pt x="95" y="0"/>
                </a:lnTo>
                <a:cubicBezTo>
                  <a:pt x="75" y="0"/>
                  <a:pt x="54" y="7"/>
                  <a:pt x="27" y="27"/>
                </a:cubicBezTo>
                <a:cubicBezTo>
                  <a:pt x="27" y="27"/>
                  <a:pt x="27" y="27"/>
                  <a:pt x="27" y="34"/>
                </a:cubicBezTo>
                <a:cubicBezTo>
                  <a:pt x="14" y="34"/>
                  <a:pt x="7" y="47"/>
                  <a:pt x="0" y="54"/>
                </a:cubicBezTo>
                <a:lnTo>
                  <a:pt x="0" y="54"/>
                </a:lnTo>
                <a:lnTo>
                  <a:pt x="0" y="54"/>
                </a:lnTo>
                <a:cubicBezTo>
                  <a:pt x="7" y="61"/>
                  <a:pt x="14" y="61"/>
                  <a:pt x="27" y="68"/>
                </a:cubicBezTo>
                <a:cubicBezTo>
                  <a:pt x="27" y="68"/>
                  <a:pt x="27" y="68"/>
                  <a:pt x="27" y="74"/>
                </a:cubicBezTo>
                <a:cubicBezTo>
                  <a:pt x="75" y="108"/>
                  <a:pt x="122" y="176"/>
                  <a:pt x="75" y="230"/>
                </a:cubicBezTo>
                <a:cubicBezTo>
                  <a:pt x="81" y="223"/>
                  <a:pt x="88" y="223"/>
                  <a:pt x="95" y="216"/>
                </a:cubicBezTo>
                <a:lnTo>
                  <a:pt x="102" y="216"/>
                </a:lnTo>
                <a:cubicBezTo>
                  <a:pt x="129" y="203"/>
                  <a:pt x="149" y="176"/>
                  <a:pt x="156" y="149"/>
                </a:cubicBezTo>
                <a:cubicBezTo>
                  <a:pt x="169" y="122"/>
                  <a:pt x="169" y="81"/>
                  <a:pt x="156" y="54"/>
                </a:cubicBezTo>
                <a:cubicBezTo>
                  <a:pt x="142" y="27"/>
                  <a:pt x="129" y="7"/>
                  <a:pt x="102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29" name="Freeform 17"/>
          <p:cNvSpPr>
            <a:spLocks noChangeArrowheads="1"/>
          </p:cNvSpPr>
          <p:nvPr/>
        </p:nvSpPr>
        <p:spPr bwMode="auto">
          <a:xfrm>
            <a:off x="17494371" y="4486032"/>
            <a:ext cx="66535" cy="64245"/>
          </a:xfrm>
          <a:custGeom>
            <a:avLst/>
            <a:gdLst>
              <a:gd name="T0" fmla="*/ 40 w 129"/>
              <a:gd name="T1" fmla="*/ 20 h 122"/>
              <a:gd name="T2" fmla="*/ 40 w 129"/>
              <a:gd name="T3" fmla="*/ 20 h 122"/>
              <a:gd name="T4" fmla="*/ 20 w 129"/>
              <a:gd name="T5" fmla="*/ 6 h 122"/>
              <a:gd name="T6" fmla="*/ 7 w 129"/>
              <a:gd name="T7" fmla="*/ 0 h 122"/>
              <a:gd name="T8" fmla="*/ 7 w 129"/>
              <a:gd name="T9" fmla="*/ 0 h 122"/>
              <a:gd name="T10" fmla="*/ 7 w 129"/>
              <a:gd name="T11" fmla="*/ 27 h 122"/>
              <a:gd name="T12" fmla="*/ 20 w 129"/>
              <a:gd name="T13" fmla="*/ 47 h 122"/>
              <a:gd name="T14" fmla="*/ 40 w 129"/>
              <a:gd name="T15" fmla="*/ 54 h 122"/>
              <a:gd name="T16" fmla="*/ 54 w 129"/>
              <a:gd name="T17" fmla="*/ 121 h 122"/>
              <a:gd name="T18" fmla="*/ 108 w 129"/>
              <a:gd name="T19" fmla="*/ 121 h 122"/>
              <a:gd name="T20" fmla="*/ 128 w 129"/>
              <a:gd name="T21" fmla="*/ 81 h 122"/>
              <a:gd name="T22" fmla="*/ 128 w 129"/>
              <a:gd name="T23" fmla="*/ 67 h 122"/>
              <a:gd name="T24" fmla="*/ 128 w 129"/>
              <a:gd name="T25" fmla="*/ 67 h 122"/>
              <a:gd name="T26" fmla="*/ 40 w 129"/>
              <a:gd name="T27" fmla="*/ 2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122">
                <a:moveTo>
                  <a:pt x="40" y="20"/>
                </a:moveTo>
                <a:lnTo>
                  <a:pt x="40" y="20"/>
                </a:lnTo>
                <a:cubicBezTo>
                  <a:pt x="34" y="13"/>
                  <a:pt x="27" y="6"/>
                  <a:pt x="20" y="6"/>
                </a:cubicBezTo>
                <a:cubicBezTo>
                  <a:pt x="20" y="6"/>
                  <a:pt x="13" y="0"/>
                  <a:pt x="7" y="0"/>
                </a:cubicBezTo>
                <a:lnTo>
                  <a:pt x="7" y="0"/>
                </a:lnTo>
                <a:cubicBezTo>
                  <a:pt x="0" y="13"/>
                  <a:pt x="0" y="20"/>
                  <a:pt x="7" y="27"/>
                </a:cubicBezTo>
                <a:cubicBezTo>
                  <a:pt x="7" y="33"/>
                  <a:pt x="13" y="40"/>
                  <a:pt x="20" y="47"/>
                </a:cubicBezTo>
                <a:cubicBezTo>
                  <a:pt x="27" y="47"/>
                  <a:pt x="34" y="47"/>
                  <a:pt x="40" y="54"/>
                </a:cubicBezTo>
                <a:cubicBezTo>
                  <a:pt x="61" y="60"/>
                  <a:pt x="74" y="74"/>
                  <a:pt x="54" y="121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08" y="101"/>
                  <a:pt x="121" y="94"/>
                  <a:pt x="128" y="81"/>
                </a:cubicBezTo>
                <a:cubicBezTo>
                  <a:pt x="128" y="74"/>
                  <a:pt x="128" y="74"/>
                  <a:pt x="128" y="67"/>
                </a:cubicBezTo>
                <a:lnTo>
                  <a:pt x="128" y="67"/>
                </a:lnTo>
                <a:cubicBezTo>
                  <a:pt x="94" y="60"/>
                  <a:pt x="67" y="33"/>
                  <a:pt x="40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34" name="Freeform 22"/>
          <p:cNvSpPr>
            <a:spLocks noChangeArrowheads="1"/>
          </p:cNvSpPr>
          <p:nvPr/>
        </p:nvSpPr>
        <p:spPr bwMode="auto">
          <a:xfrm>
            <a:off x="17778867" y="5413006"/>
            <a:ext cx="71124" cy="117019"/>
          </a:xfrm>
          <a:custGeom>
            <a:avLst/>
            <a:gdLst>
              <a:gd name="T0" fmla="*/ 61 w 136"/>
              <a:gd name="T1" fmla="*/ 176 h 224"/>
              <a:gd name="T2" fmla="*/ 61 w 136"/>
              <a:gd name="T3" fmla="*/ 176 h 224"/>
              <a:gd name="T4" fmla="*/ 61 w 136"/>
              <a:gd name="T5" fmla="*/ 176 h 224"/>
              <a:gd name="T6" fmla="*/ 101 w 136"/>
              <a:gd name="T7" fmla="*/ 223 h 224"/>
              <a:gd name="T8" fmla="*/ 108 w 136"/>
              <a:gd name="T9" fmla="*/ 223 h 224"/>
              <a:gd name="T10" fmla="*/ 128 w 136"/>
              <a:gd name="T11" fmla="*/ 223 h 224"/>
              <a:gd name="T12" fmla="*/ 108 w 136"/>
              <a:gd name="T13" fmla="*/ 27 h 224"/>
              <a:gd name="T14" fmla="*/ 101 w 136"/>
              <a:gd name="T15" fmla="*/ 21 h 224"/>
              <a:gd name="T16" fmla="*/ 81 w 136"/>
              <a:gd name="T17" fmla="*/ 0 h 224"/>
              <a:gd name="T18" fmla="*/ 61 w 136"/>
              <a:gd name="T19" fmla="*/ 48 h 224"/>
              <a:gd name="T20" fmla="*/ 34 w 136"/>
              <a:gd name="T21" fmla="*/ 75 h 224"/>
              <a:gd name="T22" fmla="*/ 7 w 136"/>
              <a:gd name="T23" fmla="*/ 75 h 224"/>
              <a:gd name="T24" fmla="*/ 61 w 136"/>
              <a:gd name="T25" fmla="*/ 176 h 224"/>
              <a:gd name="T26" fmla="*/ 61 w 136"/>
              <a:gd name="T27" fmla="*/ 88 h 224"/>
              <a:gd name="T28" fmla="*/ 61 w 136"/>
              <a:gd name="T29" fmla="*/ 88 h 224"/>
              <a:gd name="T30" fmla="*/ 67 w 136"/>
              <a:gd name="T31" fmla="*/ 108 h 224"/>
              <a:gd name="T32" fmla="*/ 61 w 136"/>
              <a:gd name="T33" fmla="*/ 95 h 224"/>
              <a:gd name="T34" fmla="*/ 47 w 136"/>
              <a:gd name="T35" fmla="*/ 81 h 224"/>
              <a:gd name="T36" fmla="*/ 61 w 136"/>
              <a:gd name="T37" fmla="*/ 8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224">
                <a:moveTo>
                  <a:pt x="61" y="176"/>
                </a:moveTo>
                <a:lnTo>
                  <a:pt x="61" y="176"/>
                </a:lnTo>
                <a:lnTo>
                  <a:pt x="61" y="176"/>
                </a:lnTo>
                <a:cubicBezTo>
                  <a:pt x="61" y="196"/>
                  <a:pt x="67" y="216"/>
                  <a:pt x="101" y="223"/>
                </a:cubicBezTo>
                <a:cubicBezTo>
                  <a:pt x="101" y="223"/>
                  <a:pt x="101" y="223"/>
                  <a:pt x="108" y="223"/>
                </a:cubicBezTo>
                <a:cubicBezTo>
                  <a:pt x="115" y="223"/>
                  <a:pt x="121" y="223"/>
                  <a:pt x="128" y="223"/>
                </a:cubicBezTo>
                <a:cubicBezTo>
                  <a:pt x="108" y="122"/>
                  <a:pt x="135" y="75"/>
                  <a:pt x="108" y="27"/>
                </a:cubicBezTo>
                <a:lnTo>
                  <a:pt x="101" y="21"/>
                </a:lnTo>
                <a:cubicBezTo>
                  <a:pt x="94" y="14"/>
                  <a:pt x="88" y="7"/>
                  <a:pt x="81" y="0"/>
                </a:cubicBezTo>
                <a:cubicBezTo>
                  <a:pt x="88" y="27"/>
                  <a:pt x="74" y="41"/>
                  <a:pt x="61" y="48"/>
                </a:cubicBezTo>
                <a:cubicBezTo>
                  <a:pt x="47" y="54"/>
                  <a:pt x="40" y="61"/>
                  <a:pt x="34" y="75"/>
                </a:cubicBezTo>
                <a:cubicBezTo>
                  <a:pt x="27" y="75"/>
                  <a:pt x="20" y="68"/>
                  <a:pt x="7" y="75"/>
                </a:cubicBezTo>
                <a:cubicBezTo>
                  <a:pt x="0" y="129"/>
                  <a:pt x="0" y="183"/>
                  <a:pt x="61" y="176"/>
                </a:cubicBezTo>
                <a:close/>
                <a:moveTo>
                  <a:pt x="61" y="88"/>
                </a:moveTo>
                <a:lnTo>
                  <a:pt x="61" y="88"/>
                </a:lnTo>
                <a:cubicBezTo>
                  <a:pt x="67" y="95"/>
                  <a:pt x="67" y="102"/>
                  <a:pt x="67" y="108"/>
                </a:cubicBezTo>
                <a:cubicBezTo>
                  <a:pt x="67" y="102"/>
                  <a:pt x="61" y="95"/>
                  <a:pt x="61" y="95"/>
                </a:cubicBezTo>
                <a:cubicBezTo>
                  <a:pt x="61" y="88"/>
                  <a:pt x="54" y="81"/>
                  <a:pt x="47" y="81"/>
                </a:cubicBezTo>
                <a:cubicBezTo>
                  <a:pt x="54" y="81"/>
                  <a:pt x="61" y="81"/>
                  <a:pt x="61" y="88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36" name="Freeform 24"/>
          <p:cNvSpPr>
            <a:spLocks noChangeArrowheads="1"/>
          </p:cNvSpPr>
          <p:nvPr/>
        </p:nvSpPr>
        <p:spPr bwMode="auto">
          <a:xfrm>
            <a:off x="17439308" y="4823323"/>
            <a:ext cx="78007" cy="78013"/>
          </a:xfrm>
          <a:custGeom>
            <a:avLst/>
            <a:gdLst>
              <a:gd name="T0" fmla="*/ 61 w 149"/>
              <a:gd name="T1" fmla="*/ 0 h 149"/>
              <a:gd name="T2" fmla="*/ 61 w 149"/>
              <a:gd name="T3" fmla="*/ 0 h 149"/>
              <a:gd name="T4" fmla="*/ 7 w 149"/>
              <a:gd name="T5" fmla="*/ 0 h 149"/>
              <a:gd name="T6" fmla="*/ 61 w 149"/>
              <a:gd name="T7" fmla="*/ 94 h 149"/>
              <a:gd name="T8" fmla="*/ 94 w 149"/>
              <a:gd name="T9" fmla="*/ 115 h 149"/>
              <a:gd name="T10" fmla="*/ 115 w 149"/>
              <a:gd name="T11" fmla="*/ 128 h 149"/>
              <a:gd name="T12" fmla="*/ 128 w 149"/>
              <a:gd name="T13" fmla="*/ 142 h 149"/>
              <a:gd name="T14" fmla="*/ 135 w 149"/>
              <a:gd name="T15" fmla="*/ 148 h 149"/>
              <a:gd name="T16" fmla="*/ 148 w 149"/>
              <a:gd name="T17" fmla="*/ 94 h 149"/>
              <a:gd name="T18" fmla="*/ 148 w 149"/>
              <a:gd name="T19" fmla="*/ 81 h 149"/>
              <a:gd name="T20" fmla="*/ 135 w 149"/>
              <a:gd name="T21" fmla="*/ 74 h 149"/>
              <a:gd name="T22" fmla="*/ 128 w 149"/>
              <a:gd name="T23" fmla="*/ 88 h 149"/>
              <a:gd name="T24" fmla="*/ 115 w 149"/>
              <a:gd name="T25" fmla="*/ 94 h 149"/>
              <a:gd name="T26" fmla="*/ 94 w 149"/>
              <a:gd name="T27" fmla="*/ 74 h 149"/>
              <a:gd name="T28" fmla="*/ 81 w 149"/>
              <a:gd name="T29" fmla="*/ 0 h 149"/>
              <a:gd name="T30" fmla="*/ 61 w 149"/>
              <a:gd name="T31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49">
                <a:moveTo>
                  <a:pt x="61" y="0"/>
                </a:moveTo>
                <a:lnTo>
                  <a:pt x="61" y="0"/>
                </a:lnTo>
                <a:cubicBezTo>
                  <a:pt x="7" y="0"/>
                  <a:pt x="7" y="0"/>
                  <a:pt x="7" y="0"/>
                </a:cubicBezTo>
                <a:cubicBezTo>
                  <a:pt x="0" y="54"/>
                  <a:pt x="34" y="81"/>
                  <a:pt x="61" y="94"/>
                </a:cubicBezTo>
                <a:cubicBezTo>
                  <a:pt x="74" y="101"/>
                  <a:pt x="81" y="108"/>
                  <a:pt x="94" y="115"/>
                </a:cubicBezTo>
                <a:cubicBezTo>
                  <a:pt x="101" y="115"/>
                  <a:pt x="108" y="121"/>
                  <a:pt x="115" y="128"/>
                </a:cubicBezTo>
                <a:cubicBezTo>
                  <a:pt x="121" y="135"/>
                  <a:pt x="128" y="135"/>
                  <a:pt x="128" y="142"/>
                </a:cubicBezTo>
                <a:cubicBezTo>
                  <a:pt x="128" y="148"/>
                  <a:pt x="135" y="148"/>
                  <a:pt x="135" y="148"/>
                </a:cubicBezTo>
                <a:cubicBezTo>
                  <a:pt x="128" y="121"/>
                  <a:pt x="142" y="108"/>
                  <a:pt x="148" y="94"/>
                </a:cubicBezTo>
                <a:cubicBezTo>
                  <a:pt x="148" y="88"/>
                  <a:pt x="148" y="88"/>
                  <a:pt x="148" y="81"/>
                </a:cubicBezTo>
                <a:cubicBezTo>
                  <a:pt x="142" y="81"/>
                  <a:pt x="142" y="74"/>
                  <a:pt x="135" y="74"/>
                </a:cubicBezTo>
                <a:cubicBezTo>
                  <a:pt x="135" y="81"/>
                  <a:pt x="135" y="81"/>
                  <a:pt x="128" y="88"/>
                </a:cubicBezTo>
                <a:cubicBezTo>
                  <a:pt x="128" y="94"/>
                  <a:pt x="121" y="94"/>
                  <a:pt x="115" y="94"/>
                </a:cubicBezTo>
                <a:cubicBezTo>
                  <a:pt x="108" y="94"/>
                  <a:pt x="101" y="88"/>
                  <a:pt x="94" y="74"/>
                </a:cubicBezTo>
                <a:cubicBezTo>
                  <a:pt x="81" y="54"/>
                  <a:pt x="74" y="27"/>
                  <a:pt x="81" y="0"/>
                </a:cubicBezTo>
                <a:lnTo>
                  <a:pt x="61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39" name="Freeform 27"/>
          <p:cNvSpPr>
            <a:spLocks noChangeArrowheads="1"/>
          </p:cNvSpPr>
          <p:nvPr/>
        </p:nvSpPr>
        <p:spPr bwMode="auto">
          <a:xfrm>
            <a:off x="17338356" y="3536115"/>
            <a:ext cx="130777" cy="117019"/>
          </a:xfrm>
          <a:custGeom>
            <a:avLst/>
            <a:gdLst>
              <a:gd name="T0" fmla="*/ 0 w 250"/>
              <a:gd name="T1" fmla="*/ 75 h 224"/>
              <a:gd name="T2" fmla="*/ 0 w 250"/>
              <a:gd name="T3" fmla="*/ 75 h 224"/>
              <a:gd name="T4" fmla="*/ 34 w 250"/>
              <a:gd name="T5" fmla="*/ 95 h 224"/>
              <a:gd name="T6" fmla="*/ 61 w 250"/>
              <a:gd name="T7" fmla="*/ 122 h 224"/>
              <a:gd name="T8" fmla="*/ 88 w 250"/>
              <a:gd name="T9" fmla="*/ 169 h 224"/>
              <a:gd name="T10" fmla="*/ 95 w 250"/>
              <a:gd name="T11" fmla="*/ 176 h 224"/>
              <a:gd name="T12" fmla="*/ 122 w 250"/>
              <a:gd name="T13" fmla="*/ 223 h 224"/>
              <a:gd name="T14" fmla="*/ 128 w 250"/>
              <a:gd name="T15" fmla="*/ 223 h 224"/>
              <a:gd name="T16" fmla="*/ 175 w 250"/>
              <a:gd name="T17" fmla="*/ 210 h 224"/>
              <a:gd name="T18" fmla="*/ 249 w 250"/>
              <a:gd name="T19" fmla="*/ 75 h 224"/>
              <a:gd name="T20" fmla="*/ 175 w 250"/>
              <a:gd name="T21" fmla="*/ 61 h 224"/>
              <a:gd name="T22" fmla="*/ 128 w 250"/>
              <a:gd name="T23" fmla="*/ 41 h 224"/>
              <a:gd name="T24" fmla="*/ 95 w 250"/>
              <a:gd name="T25" fmla="*/ 21 h 224"/>
              <a:gd name="T26" fmla="*/ 88 w 250"/>
              <a:gd name="T27" fmla="*/ 21 h 224"/>
              <a:gd name="T28" fmla="*/ 61 w 250"/>
              <a:gd name="T29" fmla="*/ 7 h 224"/>
              <a:gd name="T30" fmla="*/ 47 w 250"/>
              <a:gd name="T31" fmla="*/ 0 h 224"/>
              <a:gd name="T32" fmla="*/ 34 w 250"/>
              <a:gd name="T33" fmla="*/ 48 h 224"/>
              <a:gd name="T34" fmla="*/ 0 w 250"/>
              <a:gd name="T35" fmla="*/ 7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" h="224">
                <a:moveTo>
                  <a:pt x="0" y="75"/>
                </a:moveTo>
                <a:lnTo>
                  <a:pt x="0" y="75"/>
                </a:lnTo>
                <a:cubicBezTo>
                  <a:pt x="13" y="81"/>
                  <a:pt x="27" y="88"/>
                  <a:pt x="34" y="95"/>
                </a:cubicBezTo>
                <a:cubicBezTo>
                  <a:pt x="47" y="108"/>
                  <a:pt x="54" y="115"/>
                  <a:pt x="61" y="122"/>
                </a:cubicBezTo>
                <a:cubicBezTo>
                  <a:pt x="68" y="135"/>
                  <a:pt x="81" y="156"/>
                  <a:pt x="88" y="169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101" y="196"/>
                  <a:pt x="115" y="210"/>
                  <a:pt x="122" y="223"/>
                </a:cubicBezTo>
                <a:cubicBezTo>
                  <a:pt x="128" y="223"/>
                  <a:pt x="128" y="223"/>
                  <a:pt x="128" y="223"/>
                </a:cubicBezTo>
                <a:cubicBezTo>
                  <a:pt x="149" y="223"/>
                  <a:pt x="161" y="216"/>
                  <a:pt x="175" y="210"/>
                </a:cubicBezTo>
                <a:cubicBezTo>
                  <a:pt x="222" y="183"/>
                  <a:pt x="235" y="129"/>
                  <a:pt x="249" y="75"/>
                </a:cubicBezTo>
                <a:cubicBezTo>
                  <a:pt x="222" y="75"/>
                  <a:pt x="195" y="75"/>
                  <a:pt x="175" y="61"/>
                </a:cubicBezTo>
                <a:cubicBezTo>
                  <a:pt x="161" y="54"/>
                  <a:pt x="142" y="48"/>
                  <a:pt x="128" y="41"/>
                </a:cubicBezTo>
                <a:cubicBezTo>
                  <a:pt x="115" y="34"/>
                  <a:pt x="108" y="27"/>
                  <a:pt x="95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1" y="14"/>
                  <a:pt x="68" y="7"/>
                  <a:pt x="61" y="7"/>
                </a:cubicBezTo>
                <a:cubicBezTo>
                  <a:pt x="54" y="7"/>
                  <a:pt x="54" y="0"/>
                  <a:pt x="47" y="0"/>
                </a:cubicBezTo>
                <a:cubicBezTo>
                  <a:pt x="54" y="21"/>
                  <a:pt x="47" y="34"/>
                  <a:pt x="34" y="48"/>
                </a:cubicBezTo>
                <a:cubicBezTo>
                  <a:pt x="20" y="54"/>
                  <a:pt x="7" y="61"/>
                  <a:pt x="0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42" name="Freeform 30"/>
          <p:cNvSpPr>
            <a:spLocks noChangeArrowheads="1"/>
          </p:cNvSpPr>
          <p:nvPr/>
        </p:nvSpPr>
        <p:spPr bwMode="auto">
          <a:xfrm>
            <a:off x="16406853" y="3045095"/>
            <a:ext cx="474928" cy="282223"/>
          </a:xfrm>
          <a:custGeom>
            <a:avLst/>
            <a:gdLst>
              <a:gd name="T0" fmla="*/ 41 w 913"/>
              <a:gd name="T1" fmla="*/ 196 h 541"/>
              <a:gd name="T2" fmla="*/ 27 w 913"/>
              <a:gd name="T3" fmla="*/ 284 h 541"/>
              <a:gd name="T4" fmla="*/ 54 w 913"/>
              <a:gd name="T5" fmla="*/ 344 h 541"/>
              <a:gd name="T6" fmla="*/ 156 w 913"/>
              <a:gd name="T7" fmla="*/ 311 h 541"/>
              <a:gd name="T8" fmla="*/ 244 w 913"/>
              <a:gd name="T9" fmla="*/ 425 h 541"/>
              <a:gd name="T10" fmla="*/ 284 w 913"/>
              <a:gd name="T11" fmla="*/ 506 h 541"/>
              <a:gd name="T12" fmla="*/ 318 w 913"/>
              <a:gd name="T13" fmla="*/ 459 h 541"/>
              <a:gd name="T14" fmla="*/ 318 w 913"/>
              <a:gd name="T15" fmla="*/ 338 h 541"/>
              <a:gd name="T16" fmla="*/ 325 w 913"/>
              <a:gd name="T17" fmla="*/ 243 h 541"/>
              <a:gd name="T18" fmla="*/ 412 w 913"/>
              <a:gd name="T19" fmla="*/ 284 h 541"/>
              <a:gd name="T20" fmla="*/ 480 w 913"/>
              <a:gd name="T21" fmla="*/ 317 h 541"/>
              <a:gd name="T22" fmla="*/ 514 w 913"/>
              <a:gd name="T23" fmla="*/ 284 h 541"/>
              <a:gd name="T24" fmla="*/ 541 w 913"/>
              <a:gd name="T25" fmla="*/ 284 h 541"/>
              <a:gd name="T26" fmla="*/ 615 w 913"/>
              <a:gd name="T27" fmla="*/ 236 h 541"/>
              <a:gd name="T28" fmla="*/ 655 w 913"/>
              <a:gd name="T29" fmla="*/ 243 h 541"/>
              <a:gd name="T30" fmla="*/ 703 w 913"/>
              <a:gd name="T31" fmla="*/ 344 h 541"/>
              <a:gd name="T32" fmla="*/ 703 w 913"/>
              <a:gd name="T33" fmla="*/ 243 h 541"/>
              <a:gd name="T34" fmla="*/ 777 w 913"/>
              <a:gd name="T35" fmla="*/ 257 h 541"/>
              <a:gd name="T36" fmla="*/ 757 w 913"/>
              <a:gd name="T37" fmla="*/ 209 h 541"/>
              <a:gd name="T38" fmla="*/ 763 w 913"/>
              <a:gd name="T39" fmla="*/ 189 h 541"/>
              <a:gd name="T40" fmla="*/ 777 w 913"/>
              <a:gd name="T41" fmla="*/ 169 h 541"/>
              <a:gd name="T42" fmla="*/ 858 w 913"/>
              <a:gd name="T43" fmla="*/ 162 h 541"/>
              <a:gd name="T44" fmla="*/ 858 w 913"/>
              <a:gd name="T45" fmla="*/ 0 h 541"/>
              <a:gd name="T46" fmla="*/ 811 w 913"/>
              <a:gd name="T47" fmla="*/ 122 h 541"/>
              <a:gd name="T48" fmla="*/ 757 w 913"/>
              <a:gd name="T49" fmla="*/ 68 h 541"/>
              <a:gd name="T50" fmla="*/ 703 w 913"/>
              <a:gd name="T51" fmla="*/ 122 h 541"/>
              <a:gd name="T52" fmla="*/ 716 w 913"/>
              <a:gd name="T53" fmla="*/ 142 h 541"/>
              <a:gd name="T54" fmla="*/ 676 w 913"/>
              <a:gd name="T55" fmla="*/ 122 h 541"/>
              <a:gd name="T56" fmla="*/ 622 w 913"/>
              <a:gd name="T57" fmla="*/ 68 h 541"/>
              <a:gd name="T58" fmla="*/ 595 w 913"/>
              <a:gd name="T59" fmla="*/ 81 h 541"/>
              <a:gd name="T60" fmla="*/ 622 w 913"/>
              <a:gd name="T61" fmla="*/ 149 h 541"/>
              <a:gd name="T62" fmla="*/ 615 w 913"/>
              <a:gd name="T63" fmla="*/ 169 h 541"/>
              <a:gd name="T64" fmla="*/ 547 w 913"/>
              <a:gd name="T65" fmla="*/ 223 h 541"/>
              <a:gd name="T66" fmla="*/ 527 w 913"/>
              <a:gd name="T67" fmla="*/ 223 h 541"/>
              <a:gd name="T68" fmla="*/ 514 w 913"/>
              <a:gd name="T69" fmla="*/ 189 h 541"/>
              <a:gd name="T70" fmla="*/ 554 w 913"/>
              <a:gd name="T71" fmla="*/ 122 h 541"/>
              <a:gd name="T72" fmla="*/ 514 w 913"/>
              <a:gd name="T73" fmla="*/ 115 h 541"/>
              <a:gd name="T74" fmla="*/ 426 w 913"/>
              <a:gd name="T75" fmla="*/ 20 h 541"/>
              <a:gd name="T76" fmla="*/ 419 w 913"/>
              <a:gd name="T77" fmla="*/ 216 h 541"/>
              <a:gd name="T78" fmla="*/ 338 w 913"/>
              <a:gd name="T79" fmla="*/ 142 h 541"/>
              <a:gd name="T80" fmla="*/ 284 w 913"/>
              <a:gd name="T81" fmla="*/ 182 h 541"/>
              <a:gd name="T82" fmla="*/ 244 w 913"/>
              <a:gd name="T83" fmla="*/ 203 h 541"/>
              <a:gd name="T84" fmla="*/ 156 w 913"/>
              <a:gd name="T85" fmla="*/ 216 h 541"/>
              <a:gd name="T86" fmla="*/ 54 w 913"/>
              <a:gd name="T87" fmla="*/ 203 h 541"/>
              <a:gd name="T88" fmla="*/ 480 w 913"/>
              <a:gd name="T89" fmla="*/ 196 h 541"/>
              <a:gd name="T90" fmla="*/ 439 w 913"/>
              <a:gd name="T91" fmla="*/ 22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13" h="541">
                <a:moveTo>
                  <a:pt x="54" y="203"/>
                </a:moveTo>
                <a:lnTo>
                  <a:pt x="54" y="203"/>
                </a:lnTo>
                <a:cubicBezTo>
                  <a:pt x="48" y="203"/>
                  <a:pt x="41" y="203"/>
                  <a:pt x="41" y="196"/>
                </a:cubicBezTo>
                <a:cubicBezTo>
                  <a:pt x="27" y="196"/>
                  <a:pt x="27" y="196"/>
                  <a:pt x="27" y="196"/>
                </a:cubicBezTo>
                <a:lnTo>
                  <a:pt x="27" y="196"/>
                </a:lnTo>
                <a:cubicBezTo>
                  <a:pt x="0" y="250"/>
                  <a:pt x="14" y="263"/>
                  <a:pt x="27" y="284"/>
                </a:cubicBezTo>
                <a:cubicBezTo>
                  <a:pt x="34" y="290"/>
                  <a:pt x="34" y="290"/>
                  <a:pt x="41" y="297"/>
                </a:cubicBezTo>
                <a:cubicBezTo>
                  <a:pt x="48" y="311"/>
                  <a:pt x="48" y="324"/>
                  <a:pt x="54" y="344"/>
                </a:cubicBezTo>
                <a:lnTo>
                  <a:pt x="54" y="344"/>
                </a:lnTo>
                <a:cubicBezTo>
                  <a:pt x="54" y="338"/>
                  <a:pt x="54" y="338"/>
                  <a:pt x="61" y="338"/>
                </a:cubicBezTo>
                <a:cubicBezTo>
                  <a:pt x="75" y="324"/>
                  <a:pt x="88" y="311"/>
                  <a:pt x="102" y="311"/>
                </a:cubicBezTo>
                <a:cubicBezTo>
                  <a:pt x="122" y="304"/>
                  <a:pt x="142" y="304"/>
                  <a:pt x="156" y="311"/>
                </a:cubicBezTo>
                <a:cubicBezTo>
                  <a:pt x="163" y="317"/>
                  <a:pt x="176" y="324"/>
                  <a:pt x="183" y="331"/>
                </a:cubicBezTo>
                <a:cubicBezTo>
                  <a:pt x="196" y="344"/>
                  <a:pt x="210" y="365"/>
                  <a:pt x="223" y="392"/>
                </a:cubicBezTo>
                <a:cubicBezTo>
                  <a:pt x="230" y="398"/>
                  <a:pt x="237" y="412"/>
                  <a:pt x="244" y="425"/>
                </a:cubicBezTo>
                <a:cubicBezTo>
                  <a:pt x="250" y="432"/>
                  <a:pt x="257" y="446"/>
                  <a:pt x="257" y="452"/>
                </a:cubicBezTo>
                <a:cubicBezTo>
                  <a:pt x="264" y="466"/>
                  <a:pt x="271" y="473"/>
                  <a:pt x="271" y="479"/>
                </a:cubicBezTo>
                <a:cubicBezTo>
                  <a:pt x="277" y="493"/>
                  <a:pt x="277" y="500"/>
                  <a:pt x="284" y="506"/>
                </a:cubicBezTo>
                <a:cubicBezTo>
                  <a:pt x="291" y="520"/>
                  <a:pt x="298" y="533"/>
                  <a:pt x="304" y="540"/>
                </a:cubicBezTo>
                <a:cubicBezTo>
                  <a:pt x="311" y="513"/>
                  <a:pt x="311" y="486"/>
                  <a:pt x="311" y="459"/>
                </a:cubicBezTo>
                <a:lnTo>
                  <a:pt x="318" y="459"/>
                </a:lnTo>
                <a:cubicBezTo>
                  <a:pt x="325" y="466"/>
                  <a:pt x="331" y="466"/>
                  <a:pt x="338" y="459"/>
                </a:cubicBezTo>
                <a:cubicBezTo>
                  <a:pt x="338" y="338"/>
                  <a:pt x="338" y="338"/>
                  <a:pt x="338" y="338"/>
                </a:cubicBezTo>
                <a:cubicBezTo>
                  <a:pt x="318" y="338"/>
                  <a:pt x="318" y="338"/>
                  <a:pt x="318" y="338"/>
                </a:cubicBezTo>
                <a:lnTo>
                  <a:pt x="318" y="338"/>
                </a:lnTo>
                <a:cubicBezTo>
                  <a:pt x="318" y="324"/>
                  <a:pt x="318" y="304"/>
                  <a:pt x="318" y="290"/>
                </a:cubicBezTo>
                <a:cubicBezTo>
                  <a:pt x="318" y="277"/>
                  <a:pt x="325" y="257"/>
                  <a:pt x="325" y="243"/>
                </a:cubicBezTo>
                <a:cubicBezTo>
                  <a:pt x="331" y="250"/>
                  <a:pt x="331" y="250"/>
                  <a:pt x="338" y="250"/>
                </a:cubicBezTo>
                <a:cubicBezTo>
                  <a:pt x="345" y="257"/>
                  <a:pt x="358" y="263"/>
                  <a:pt x="372" y="270"/>
                </a:cubicBezTo>
                <a:cubicBezTo>
                  <a:pt x="385" y="277"/>
                  <a:pt x="399" y="284"/>
                  <a:pt x="412" y="284"/>
                </a:cubicBezTo>
                <a:cubicBezTo>
                  <a:pt x="426" y="290"/>
                  <a:pt x="439" y="290"/>
                  <a:pt x="453" y="290"/>
                </a:cubicBezTo>
                <a:cubicBezTo>
                  <a:pt x="453" y="304"/>
                  <a:pt x="453" y="311"/>
                  <a:pt x="473" y="317"/>
                </a:cubicBezTo>
                <a:cubicBezTo>
                  <a:pt x="480" y="317"/>
                  <a:pt x="480" y="317"/>
                  <a:pt x="480" y="317"/>
                </a:cubicBezTo>
                <a:cubicBezTo>
                  <a:pt x="480" y="311"/>
                  <a:pt x="487" y="297"/>
                  <a:pt x="493" y="290"/>
                </a:cubicBezTo>
                <a:lnTo>
                  <a:pt x="500" y="290"/>
                </a:lnTo>
                <a:cubicBezTo>
                  <a:pt x="507" y="284"/>
                  <a:pt x="507" y="284"/>
                  <a:pt x="514" y="284"/>
                </a:cubicBezTo>
                <a:cubicBezTo>
                  <a:pt x="520" y="277"/>
                  <a:pt x="527" y="277"/>
                  <a:pt x="534" y="270"/>
                </a:cubicBezTo>
                <a:cubicBezTo>
                  <a:pt x="534" y="277"/>
                  <a:pt x="534" y="284"/>
                  <a:pt x="534" y="284"/>
                </a:cubicBezTo>
                <a:lnTo>
                  <a:pt x="541" y="284"/>
                </a:lnTo>
                <a:cubicBezTo>
                  <a:pt x="541" y="290"/>
                  <a:pt x="547" y="284"/>
                  <a:pt x="554" y="277"/>
                </a:cubicBezTo>
                <a:cubicBezTo>
                  <a:pt x="561" y="270"/>
                  <a:pt x="581" y="257"/>
                  <a:pt x="595" y="243"/>
                </a:cubicBezTo>
                <a:cubicBezTo>
                  <a:pt x="601" y="243"/>
                  <a:pt x="608" y="236"/>
                  <a:pt x="615" y="236"/>
                </a:cubicBezTo>
                <a:lnTo>
                  <a:pt x="622" y="236"/>
                </a:lnTo>
                <a:cubicBezTo>
                  <a:pt x="628" y="236"/>
                  <a:pt x="642" y="236"/>
                  <a:pt x="649" y="243"/>
                </a:cubicBezTo>
                <a:lnTo>
                  <a:pt x="655" y="243"/>
                </a:lnTo>
                <a:cubicBezTo>
                  <a:pt x="655" y="270"/>
                  <a:pt x="662" y="297"/>
                  <a:pt x="676" y="317"/>
                </a:cubicBezTo>
                <a:cubicBezTo>
                  <a:pt x="682" y="324"/>
                  <a:pt x="689" y="338"/>
                  <a:pt x="703" y="338"/>
                </a:cubicBezTo>
                <a:cubicBezTo>
                  <a:pt x="703" y="344"/>
                  <a:pt x="703" y="344"/>
                  <a:pt x="703" y="344"/>
                </a:cubicBezTo>
                <a:cubicBezTo>
                  <a:pt x="703" y="338"/>
                  <a:pt x="703" y="338"/>
                  <a:pt x="703" y="331"/>
                </a:cubicBezTo>
                <a:cubicBezTo>
                  <a:pt x="689" y="290"/>
                  <a:pt x="689" y="257"/>
                  <a:pt x="689" y="230"/>
                </a:cubicBezTo>
                <a:cubicBezTo>
                  <a:pt x="696" y="236"/>
                  <a:pt x="696" y="236"/>
                  <a:pt x="703" y="243"/>
                </a:cubicBezTo>
                <a:cubicBezTo>
                  <a:pt x="709" y="250"/>
                  <a:pt x="723" y="257"/>
                  <a:pt x="736" y="257"/>
                </a:cubicBezTo>
                <a:cubicBezTo>
                  <a:pt x="743" y="257"/>
                  <a:pt x="750" y="257"/>
                  <a:pt x="757" y="257"/>
                </a:cubicBezTo>
                <a:cubicBezTo>
                  <a:pt x="763" y="257"/>
                  <a:pt x="770" y="257"/>
                  <a:pt x="777" y="257"/>
                </a:cubicBezTo>
                <a:cubicBezTo>
                  <a:pt x="784" y="250"/>
                  <a:pt x="784" y="250"/>
                  <a:pt x="790" y="243"/>
                </a:cubicBezTo>
                <a:cubicBezTo>
                  <a:pt x="784" y="243"/>
                  <a:pt x="777" y="236"/>
                  <a:pt x="777" y="236"/>
                </a:cubicBezTo>
                <a:cubicBezTo>
                  <a:pt x="763" y="230"/>
                  <a:pt x="763" y="223"/>
                  <a:pt x="757" y="209"/>
                </a:cubicBezTo>
                <a:cubicBezTo>
                  <a:pt x="750" y="196"/>
                  <a:pt x="750" y="182"/>
                  <a:pt x="750" y="176"/>
                </a:cubicBezTo>
                <a:cubicBezTo>
                  <a:pt x="750" y="176"/>
                  <a:pt x="750" y="182"/>
                  <a:pt x="757" y="189"/>
                </a:cubicBezTo>
                <a:lnTo>
                  <a:pt x="763" y="189"/>
                </a:lnTo>
                <a:cubicBezTo>
                  <a:pt x="763" y="176"/>
                  <a:pt x="770" y="162"/>
                  <a:pt x="777" y="155"/>
                </a:cubicBezTo>
                <a:cubicBezTo>
                  <a:pt x="784" y="149"/>
                  <a:pt x="790" y="142"/>
                  <a:pt x="804" y="142"/>
                </a:cubicBezTo>
                <a:cubicBezTo>
                  <a:pt x="797" y="149"/>
                  <a:pt x="790" y="162"/>
                  <a:pt x="777" y="169"/>
                </a:cubicBezTo>
                <a:cubicBezTo>
                  <a:pt x="790" y="176"/>
                  <a:pt x="797" y="176"/>
                  <a:pt x="804" y="176"/>
                </a:cubicBezTo>
                <a:cubicBezTo>
                  <a:pt x="817" y="176"/>
                  <a:pt x="831" y="176"/>
                  <a:pt x="838" y="169"/>
                </a:cubicBezTo>
                <a:cubicBezTo>
                  <a:pt x="844" y="169"/>
                  <a:pt x="851" y="162"/>
                  <a:pt x="858" y="162"/>
                </a:cubicBezTo>
                <a:cubicBezTo>
                  <a:pt x="872" y="155"/>
                  <a:pt x="878" y="142"/>
                  <a:pt x="892" y="128"/>
                </a:cubicBezTo>
                <a:cubicBezTo>
                  <a:pt x="912" y="95"/>
                  <a:pt x="912" y="47"/>
                  <a:pt x="892" y="20"/>
                </a:cubicBezTo>
                <a:cubicBezTo>
                  <a:pt x="878" y="14"/>
                  <a:pt x="872" y="7"/>
                  <a:pt x="858" y="0"/>
                </a:cubicBezTo>
                <a:cubicBezTo>
                  <a:pt x="851" y="0"/>
                  <a:pt x="844" y="0"/>
                  <a:pt x="838" y="0"/>
                </a:cubicBezTo>
                <a:lnTo>
                  <a:pt x="831" y="0"/>
                </a:lnTo>
                <a:cubicBezTo>
                  <a:pt x="838" y="54"/>
                  <a:pt x="831" y="95"/>
                  <a:pt x="811" y="122"/>
                </a:cubicBezTo>
                <a:cubicBezTo>
                  <a:pt x="811" y="115"/>
                  <a:pt x="811" y="101"/>
                  <a:pt x="804" y="95"/>
                </a:cubicBezTo>
                <a:cubicBezTo>
                  <a:pt x="797" y="88"/>
                  <a:pt x="790" y="74"/>
                  <a:pt x="777" y="74"/>
                </a:cubicBezTo>
                <a:cubicBezTo>
                  <a:pt x="770" y="68"/>
                  <a:pt x="763" y="68"/>
                  <a:pt x="757" y="68"/>
                </a:cubicBezTo>
                <a:cubicBezTo>
                  <a:pt x="750" y="68"/>
                  <a:pt x="743" y="68"/>
                  <a:pt x="736" y="68"/>
                </a:cubicBezTo>
                <a:cubicBezTo>
                  <a:pt x="730" y="68"/>
                  <a:pt x="723" y="68"/>
                  <a:pt x="716" y="68"/>
                </a:cubicBezTo>
                <a:cubicBezTo>
                  <a:pt x="716" y="88"/>
                  <a:pt x="709" y="108"/>
                  <a:pt x="703" y="122"/>
                </a:cubicBezTo>
                <a:cubicBezTo>
                  <a:pt x="696" y="128"/>
                  <a:pt x="696" y="135"/>
                  <a:pt x="689" y="142"/>
                </a:cubicBezTo>
                <a:cubicBezTo>
                  <a:pt x="696" y="142"/>
                  <a:pt x="696" y="142"/>
                  <a:pt x="703" y="142"/>
                </a:cubicBezTo>
                <a:cubicBezTo>
                  <a:pt x="703" y="142"/>
                  <a:pt x="709" y="142"/>
                  <a:pt x="716" y="142"/>
                </a:cubicBezTo>
                <a:cubicBezTo>
                  <a:pt x="709" y="149"/>
                  <a:pt x="703" y="149"/>
                  <a:pt x="703" y="155"/>
                </a:cubicBezTo>
                <a:cubicBezTo>
                  <a:pt x="696" y="155"/>
                  <a:pt x="696" y="162"/>
                  <a:pt x="689" y="169"/>
                </a:cubicBezTo>
                <a:cubicBezTo>
                  <a:pt x="689" y="149"/>
                  <a:pt x="689" y="135"/>
                  <a:pt x="676" y="122"/>
                </a:cubicBezTo>
                <a:cubicBezTo>
                  <a:pt x="676" y="128"/>
                  <a:pt x="676" y="128"/>
                  <a:pt x="676" y="135"/>
                </a:cubicBezTo>
                <a:cubicBezTo>
                  <a:pt x="662" y="155"/>
                  <a:pt x="662" y="135"/>
                  <a:pt x="649" y="115"/>
                </a:cubicBezTo>
                <a:cubicBezTo>
                  <a:pt x="642" y="95"/>
                  <a:pt x="635" y="74"/>
                  <a:pt x="622" y="68"/>
                </a:cubicBezTo>
                <a:lnTo>
                  <a:pt x="615" y="68"/>
                </a:lnTo>
                <a:cubicBezTo>
                  <a:pt x="615" y="68"/>
                  <a:pt x="608" y="68"/>
                  <a:pt x="601" y="74"/>
                </a:cubicBezTo>
                <a:cubicBezTo>
                  <a:pt x="601" y="74"/>
                  <a:pt x="595" y="74"/>
                  <a:pt x="595" y="81"/>
                </a:cubicBezTo>
                <a:cubicBezTo>
                  <a:pt x="574" y="101"/>
                  <a:pt x="581" y="115"/>
                  <a:pt x="595" y="128"/>
                </a:cubicBezTo>
                <a:cubicBezTo>
                  <a:pt x="601" y="128"/>
                  <a:pt x="608" y="135"/>
                  <a:pt x="615" y="149"/>
                </a:cubicBezTo>
                <a:lnTo>
                  <a:pt x="622" y="149"/>
                </a:lnTo>
                <a:cubicBezTo>
                  <a:pt x="622" y="155"/>
                  <a:pt x="628" y="162"/>
                  <a:pt x="628" y="169"/>
                </a:cubicBezTo>
                <a:lnTo>
                  <a:pt x="622" y="169"/>
                </a:lnTo>
                <a:lnTo>
                  <a:pt x="615" y="169"/>
                </a:lnTo>
                <a:cubicBezTo>
                  <a:pt x="608" y="169"/>
                  <a:pt x="601" y="169"/>
                  <a:pt x="595" y="176"/>
                </a:cubicBezTo>
                <a:cubicBezTo>
                  <a:pt x="581" y="182"/>
                  <a:pt x="568" y="203"/>
                  <a:pt x="554" y="216"/>
                </a:cubicBezTo>
                <a:lnTo>
                  <a:pt x="547" y="223"/>
                </a:lnTo>
                <a:lnTo>
                  <a:pt x="541" y="223"/>
                </a:lnTo>
                <a:cubicBezTo>
                  <a:pt x="534" y="223"/>
                  <a:pt x="534" y="223"/>
                  <a:pt x="534" y="223"/>
                </a:cubicBezTo>
                <a:cubicBezTo>
                  <a:pt x="534" y="223"/>
                  <a:pt x="534" y="223"/>
                  <a:pt x="527" y="223"/>
                </a:cubicBezTo>
                <a:cubicBezTo>
                  <a:pt x="527" y="223"/>
                  <a:pt x="520" y="216"/>
                  <a:pt x="514" y="209"/>
                </a:cubicBezTo>
                <a:cubicBezTo>
                  <a:pt x="514" y="209"/>
                  <a:pt x="507" y="203"/>
                  <a:pt x="500" y="196"/>
                </a:cubicBezTo>
                <a:cubicBezTo>
                  <a:pt x="507" y="196"/>
                  <a:pt x="514" y="189"/>
                  <a:pt x="514" y="189"/>
                </a:cubicBezTo>
                <a:cubicBezTo>
                  <a:pt x="520" y="189"/>
                  <a:pt x="527" y="182"/>
                  <a:pt x="534" y="176"/>
                </a:cubicBezTo>
                <a:cubicBezTo>
                  <a:pt x="534" y="176"/>
                  <a:pt x="541" y="176"/>
                  <a:pt x="541" y="169"/>
                </a:cubicBezTo>
                <a:cubicBezTo>
                  <a:pt x="547" y="162"/>
                  <a:pt x="554" y="142"/>
                  <a:pt x="554" y="122"/>
                </a:cubicBezTo>
                <a:cubicBezTo>
                  <a:pt x="547" y="122"/>
                  <a:pt x="541" y="122"/>
                  <a:pt x="541" y="122"/>
                </a:cubicBezTo>
                <a:cubicBezTo>
                  <a:pt x="534" y="122"/>
                  <a:pt x="534" y="122"/>
                  <a:pt x="534" y="122"/>
                </a:cubicBezTo>
                <a:cubicBezTo>
                  <a:pt x="527" y="115"/>
                  <a:pt x="520" y="115"/>
                  <a:pt x="514" y="115"/>
                </a:cubicBezTo>
                <a:cubicBezTo>
                  <a:pt x="507" y="115"/>
                  <a:pt x="507" y="115"/>
                  <a:pt x="500" y="115"/>
                </a:cubicBezTo>
                <a:cubicBezTo>
                  <a:pt x="493" y="108"/>
                  <a:pt x="487" y="108"/>
                  <a:pt x="473" y="101"/>
                </a:cubicBezTo>
                <a:cubicBezTo>
                  <a:pt x="446" y="88"/>
                  <a:pt x="433" y="61"/>
                  <a:pt x="426" y="20"/>
                </a:cubicBezTo>
                <a:cubicBezTo>
                  <a:pt x="426" y="41"/>
                  <a:pt x="419" y="68"/>
                  <a:pt x="412" y="95"/>
                </a:cubicBezTo>
                <a:cubicBezTo>
                  <a:pt x="412" y="128"/>
                  <a:pt x="412" y="162"/>
                  <a:pt x="412" y="196"/>
                </a:cubicBezTo>
                <a:cubicBezTo>
                  <a:pt x="419" y="203"/>
                  <a:pt x="419" y="209"/>
                  <a:pt x="419" y="216"/>
                </a:cubicBezTo>
                <a:cubicBezTo>
                  <a:pt x="419" y="216"/>
                  <a:pt x="419" y="216"/>
                  <a:pt x="412" y="216"/>
                </a:cubicBezTo>
                <a:cubicBezTo>
                  <a:pt x="399" y="209"/>
                  <a:pt x="385" y="196"/>
                  <a:pt x="372" y="189"/>
                </a:cubicBezTo>
                <a:cubicBezTo>
                  <a:pt x="358" y="176"/>
                  <a:pt x="352" y="155"/>
                  <a:pt x="338" y="142"/>
                </a:cubicBezTo>
                <a:cubicBezTo>
                  <a:pt x="331" y="135"/>
                  <a:pt x="325" y="122"/>
                  <a:pt x="318" y="115"/>
                </a:cubicBezTo>
                <a:cubicBezTo>
                  <a:pt x="311" y="108"/>
                  <a:pt x="311" y="101"/>
                  <a:pt x="304" y="95"/>
                </a:cubicBezTo>
                <a:cubicBezTo>
                  <a:pt x="304" y="135"/>
                  <a:pt x="298" y="162"/>
                  <a:pt x="284" y="182"/>
                </a:cubicBezTo>
                <a:cubicBezTo>
                  <a:pt x="277" y="182"/>
                  <a:pt x="277" y="189"/>
                  <a:pt x="271" y="189"/>
                </a:cubicBezTo>
                <a:cubicBezTo>
                  <a:pt x="271" y="196"/>
                  <a:pt x="264" y="196"/>
                  <a:pt x="257" y="196"/>
                </a:cubicBezTo>
                <a:cubicBezTo>
                  <a:pt x="257" y="203"/>
                  <a:pt x="250" y="203"/>
                  <a:pt x="244" y="203"/>
                </a:cubicBezTo>
                <a:cubicBezTo>
                  <a:pt x="237" y="209"/>
                  <a:pt x="230" y="209"/>
                  <a:pt x="223" y="209"/>
                </a:cubicBezTo>
                <a:cubicBezTo>
                  <a:pt x="210" y="216"/>
                  <a:pt x="196" y="216"/>
                  <a:pt x="183" y="216"/>
                </a:cubicBezTo>
                <a:cubicBezTo>
                  <a:pt x="176" y="216"/>
                  <a:pt x="163" y="216"/>
                  <a:pt x="156" y="216"/>
                </a:cubicBezTo>
                <a:cubicBezTo>
                  <a:pt x="142" y="216"/>
                  <a:pt x="122" y="216"/>
                  <a:pt x="102" y="209"/>
                </a:cubicBezTo>
                <a:cubicBezTo>
                  <a:pt x="88" y="209"/>
                  <a:pt x="75" y="203"/>
                  <a:pt x="61" y="203"/>
                </a:cubicBezTo>
                <a:lnTo>
                  <a:pt x="54" y="203"/>
                </a:lnTo>
                <a:close/>
                <a:moveTo>
                  <a:pt x="473" y="196"/>
                </a:moveTo>
                <a:lnTo>
                  <a:pt x="473" y="196"/>
                </a:lnTo>
                <a:cubicBezTo>
                  <a:pt x="480" y="196"/>
                  <a:pt x="480" y="196"/>
                  <a:pt x="480" y="196"/>
                </a:cubicBezTo>
                <a:cubicBezTo>
                  <a:pt x="487" y="209"/>
                  <a:pt x="487" y="216"/>
                  <a:pt x="480" y="230"/>
                </a:cubicBezTo>
                <a:cubicBezTo>
                  <a:pt x="480" y="230"/>
                  <a:pt x="480" y="230"/>
                  <a:pt x="473" y="230"/>
                </a:cubicBezTo>
                <a:cubicBezTo>
                  <a:pt x="460" y="230"/>
                  <a:pt x="453" y="230"/>
                  <a:pt x="439" y="223"/>
                </a:cubicBezTo>
                <a:cubicBezTo>
                  <a:pt x="446" y="209"/>
                  <a:pt x="460" y="203"/>
                  <a:pt x="473" y="196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44" name="Freeform 32"/>
          <p:cNvSpPr>
            <a:spLocks noChangeArrowheads="1"/>
          </p:cNvSpPr>
          <p:nvPr/>
        </p:nvSpPr>
        <p:spPr bwMode="auto">
          <a:xfrm>
            <a:off x="16939141" y="3375501"/>
            <a:ext cx="50476" cy="89486"/>
          </a:xfrm>
          <a:custGeom>
            <a:avLst/>
            <a:gdLst>
              <a:gd name="T0" fmla="*/ 27 w 96"/>
              <a:gd name="T1" fmla="*/ 155 h 170"/>
              <a:gd name="T2" fmla="*/ 27 w 96"/>
              <a:gd name="T3" fmla="*/ 155 h 170"/>
              <a:gd name="T4" fmla="*/ 40 w 96"/>
              <a:gd name="T5" fmla="*/ 169 h 170"/>
              <a:gd name="T6" fmla="*/ 40 w 96"/>
              <a:gd name="T7" fmla="*/ 169 h 170"/>
              <a:gd name="T8" fmla="*/ 68 w 96"/>
              <a:gd name="T9" fmla="*/ 108 h 170"/>
              <a:gd name="T10" fmla="*/ 88 w 96"/>
              <a:gd name="T11" fmla="*/ 0 h 170"/>
              <a:gd name="T12" fmla="*/ 68 w 96"/>
              <a:gd name="T13" fmla="*/ 0 h 170"/>
              <a:gd name="T14" fmla="*/ 40 w 96"/>
              <a:gd name="T15" fmla="*/ 0 h 170"/>
              <a:gd name="T16" fmla="*/ 27 w 96"/>
              <a:gd name="T17" fmla="*/ 0 h 170"/>
              <a:gd name="T18" fmla="*/ 13 w 96"/>
              <a:gd name="T19" fmla="*/ 0 h 170"/>
              <a:gd name="T20" fmla="*/ 27 w 96"/>
              <a:gd name="T21" fmla="*/ 15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170">
                <a:moveTo>
                  <a:pt x="27" y="155"/>
                </a:moveTo>
                <a:lnTo>
                  <a:pt x="27" y="155"/>
                </a:lnTo>
                <a:cubicBezTo>
                  <a:pt x="34" y="162"/>
                  <a:pt x="34" y="162"/>
                  <a:pt x="40" y="169"/>
                </a:cubicBezTo>
                <a:lnTo>
                  <a:pt x="40" y="169"/>
                </a:lnTo>
                <a:cubicBezTo>
                  <a:pt x="47" y="148"/>
                  <a:pt x="61" y="128"/>
                  <a:pt x="68" y="108"/>
                </a:cubicBezTo>
                <a:cubicBezTo>
                  <a:pt x="81" y="81"/>
                  <a:pt x="95" y="47"/>
                  <a:pt x="8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47" y="74"/>
                  <a:pt x="0" y="108"/>
                  <a:pt x="27" y="15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46" name="Freeform 34"/>
          <p:cNvSpPr>
            <a:spLocks noChangeArrowheads="1"/>
          </p:cNvSpPr>
          <p:nvPr/>
        </p:nvSpPr>
        <p:spPr bwMode="auto">
          <a:xfrm>
            <a:off x="17599910" y="4043196"/>
            <a:ext cx="39002" cy="89484"/>
          </a:xfrm>
          <a:custGeom>
            <a:avLst/>
            <a:gdLst>
              <a:gd name="T0" fmla="*/ 48 w 76"/>
              <a:gd name="T1" fmla="*/ 20 h 170"/>
              <a:gd name="T2" fmla="*/ 48 w 76"/>
              <a:gd name="T3" fmla="*/ 20 h 170"/>
              <a:gd name="T4" fmla="*/ 34 w 76"/>
              <a:gd name="T5" fmla="*/ 7 h 170"/>
              <a:gd name="T6" fmla="*/ 27 w 76"/>
              <a:gd name="T7" fmla="*/ 0 h 170"/>
              <a:gd name="T8" fmla="*/ 21 w 76"/>
              <a:gd name="T9" fmla="*/ 0 h 170"/>
              <a:gd name="T10" fmla="*/ 0 w 76"/>
              <a:gd name="T11" fmla="*/ 0 h 170"/>
              <a:gd name="T12" fmla="*/ 21 w 76"/>
              <a:gd name="T13" fmla="*/ 128 h 170"/>
              <a:gd name="T14" fmla="*/ 27 w 76"/>
              <a:gd name="T15" fmla="*/ 148 h 170"/>
              <a:gd name="T16" fmla="*/ 34 w 76"/>
              <a:gd name="T17" fmla="*/ 155 h 170"/>
              <a:gd name="T18" fmla="*/ 48 w 76"/>
              <a:gd name="T19" fmla="*/ 162 h 170"/>
              <a:gd name="T20" fmla="*/ 68 w 76"/>
              <a:gd name="T21" fmla="*/ 169 h 170"/>
              <a:gd name="T22" fmla="*/ 75 w 76"/>
              <a:gd name="T23" fmla="*/ 169 h 170"/>
              <a:gd name="T24" fmla="*/ 68 w 76"/>
              <a:gd name="T25" fmla="*/ 169 h 170"/>
              <a:gd name="T26" fmla="*/ 48 w 76"/>
              <a:gd name="T27" fmla="*/ 2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70">
                <a:moveTo>
                  <a:pt x="48" y="20"/>
                </a:moveTo>
                <a:lnTo>
                  <a:pt x="48" y="20"/>
                </a:lnTo>
                <a:cubicBezTo>
                  <a:pt x="41" y="13"/>
                  <a:pt x="41" y="13"/>
                  <a:pt x="34" y="7"/>
                </a:cubicBezTo>
                <a:lnTo>
                  <a:pt x="27" y="0"/>
                </a:lnTo>
                <a:lnTo>
                  <a:pt x="21" y="0"/>
                </a:lnTo>
                <a:cubicBezTo>
                  <a:pt x="14" y="0"/>
                  <a:pt x="7" y="0"/>
                  <a:pt x="0" y="0"/>
                </a:cubicBezTo>
                <a:cubicBezTo>
                  <a:pt x="14" y="34"/>
                  <a:pt x="7" y="88"/>
                  <a:pt x="21" y="128"/>
                </a:cubicBezTo>
                <a:cubicBezTo>
                  <a:pt x="21" y="135"/>
                  <a:pt x="27" y="142"/>
                  <a:pt x="27" y="148"/>
                </a:cubicBezTo>
                <a:lnTo>
                  <a:pt x="34" y="155"/>
                </a:lnTo>
                <a:cubicBezTo>
                  <a:pt x="41" y="162"/>
                  <a:pt x="41" y="162"/>
                  <a:pt x="48" y="162"/>
                </a:cubicBezTo>
                <a:cubicBezTo>
                  <a:pt x="54" y="169"/>
                  <a:pt x="61" y="169"/>
                  <a:pt x="68" y="169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5" y="169"/>
                  <a:pt x="75" y="169"/>
                  <a:pt x="68" y="169"/>
                </a:cubicBezTo>
                <a:cubicBezTo>
                  <a:pt x="48" y="135"/>
                  <a:pt x="68" y="61"/>
                  <a:pt x="48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47" name="Freeform 35"/>
          <p:cNvSpPr>
            <a:spLocks noChangeArrowheads="1"/>
          </p:cNvSpPr>
          <p:nvPr/>
        </p:nvSpPr>
        <p:spPr bwMode="auto">
          <a:xfrm>
            <a:off x="16929963" y="3937651"/>
            <a:ext cx="123894" cy="105546"/>
          </a:xfrm>
          <a:custGeom>
            <a:avLst/>
            <a:gdLst>
              <a:gd name="T0" fmla="*/ 0 w 237"/>
              <a:gd name="T1" fmla="*/ 34 h 204"/>
              <a:gd name="T2" fmla="*/ 0 w 237"/>
              <a:gd name="T3" fmla="*/ 34 h 204"/>
              <a:gd name="T4" fmla="*/ 33 w 237"/>
              <a:gd name="T5" fmla="*/ 122 h 204"/>
              <a:gd name="T6" fmla="*/ 47 w 237"/>
              <a:gd name="T7" fmla="*/ 129 h 204"/>
              <a:gd name="T8" fmla="*/ 47 w 237"/>
              <a:gd name="T9" fmla="*/ 122 h 204"/>
              <a:gd name="T10" fmla="*/ 60 w 237"/>
              <a:gd name="T11" fmla="*/ 115 h 204"/>
              <a:gd name="T12" fmla="*/ 88 w 237"/>
              <a:gd name="T13" fmla="*/ 102 h 204"/>
              <a:gd name="T14" fmla="*/ 121 w 237"/>
              <a:gd name="T15" fmla="*/ 108 h 204"/>
              <a:gd name="T16" fmla="*/ 121 w 237"/>
              <a:gd name="T17" fmla="*/ 108 h 204"/>
              <a:gd name="T18" fmla="*/ 135 w 237"/>
              <a:gd name="T19" fmla="*/ 129 h 204"/>
              <a:gd name="T20" fmla="*/ 135 w 237"/>
              <a:gd name="T21" fmla="*/ 149 h 204"/>
              <a:gd name="T22" fmla="*/ 121 w 237"/>
              <a:gd name="T23" fmla="*/ 142 h 204"/>
              <a:gd name="T24" fmla="*/ 101 w 237"/>
              <a:gd name="T25" fmla="*/ 129 h 204"/>
              <a:gd name="T26" fmla="*/ 121 w 237"/>
              <a:gd name="T27" fmla="*/ 183 h 204"/>
              <a:gd name="T28" fmla="*/ 135 w 237"/>
              <a:gd name="T29" fmla="*/ 189 h 204"/>
              <a:gd name="T30" fmla="*/ 148 w 237"/>
              <a:gd name="T31" fmla="*/ 189 h 204"/>
              <a:gd name="T32" fmla="*/ 155 w 237"/>
              <a:gd name="T33" fmla="*/ 189 h 204"/>
              <a:gd name="T34" fmla="*/ 175 w 237"/>
              <a:gd name="T35" fmla="*/ 203 h 204"/>
              <a:gd name="T36" fmla="*/ 182 w 237"/>
              <a:gd name="T37" fmla="*/ 183 h 204"/>
              <a:gd name="T38" fmla="*/ 182 w 237"/>
              <a:gd name="T39" fmla="*/ 129 h 204"/>
              <a:gd name="T40" fmla="*/ 216 w 237"/>
              <a:gd name="T41" fmla="*/ 54 h 204"/>
              <a:gd name="T42" fmla="*/ 236 w 237"/>
              <a:gd name="T43" fmla="*/ 27 h 204"/>
              <a:gd name="T44" fmla="*/ 216 w 237"/>
              <a:gd name="T45" fmla="*/ 27 h 204"/>
              <a:gd name="T46" fmla="*/ 182 w 237"/>
              <a:gd name="T47" fmla="*/ 14 h 204"/>
              <a:gd name="T48" fmla="*/ 162 w 237"/>
              <a:gd name="T49" fmla="*/ 0 h 204"/>
              <a:gd name="T50" fmla="*/ 155 w 237"/>
              <a:gd name="T51" fmla="*/ 7 h 204"/>
              <a:gd name="T52" fmla="*/ 148 w 237"/>
              <a:gd name="T53" fmla="*/ 14 h 204"/>
              <a:gd name="T54" fmla="*/ 148 w 237"/>
              <a:gd name="T55" fmla="*/ 54 h 204"/>
              <a:gd name="T56" fmla="*/ 155 w 237"/>
              <a:gd name="T57" fmla="*/ 61 h 204"/>
              <a:gd name="T58" fmla="*/ 162 w 237"/>
              <a:gd name="T59" fmla="*/ 75 h 204"/>
              <a:gd name="T60" fmla="*/ 155 w 237"/>
              <a:gd name="T61" fmla="*/ 68 h 204"/>
              <a:gd name="T62" fmla="*/ 148 w 237"/>
              <a:gd name="T63" fmla="*/ 54 h 204"/>
              <a:gd name="T64" fmla="*/ 148 w 237"/>
              <a:gd name="T65" fmla="*/ 54 h 204"/>
              <a:gd name="T66" fmla="*/ 135 w 237"/>
              <a:gd name="T67" fmla="*/ 54 h 204"/>
              <a:gd name="T68" fmla="*/ 121 w 237"/>
              <a:gd name="T69" fmla="*/ 54 h 204"/>
              <a:gd name="T70" fmla="*/ 88 w 237"/>
              <a:gd name="T71" fmla="*/ 75 h 204"/>
              <a:gd name="T72" fmla="*/ 60 w 237"/>
              <a:gd name="T73" fmla="*/ 81 h 204"/>
              <a:gd name="T74" fmla="*/ 47 w 237"/>
              <a:gd name="T75" fmla="*/ 81 h 204"/>
              <a:gd name="T76" fmla="*/ 47 w 237"/>
              <a:gd name="T77" fmla="*/ 81 h 204"/>
              <a:gd name="T78" fmla="*/ 33 w 237"/>
              <a:gd name="T79" fmla="*/ 41 h 204"/>
              <a:gd name="T80" fmla="*/ 0 w 237"/>
              <a:gd name="T81" fmla="*/ 3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7" h="204">
                <a:moveTo>
                  <a:pt x="0" y="34"/>
                </a:moveTo>
                <a:lnTo>
                  <a:pt x="0" y="34"/>
                </a:lnTo>
                <a:cubicBezTo>
                  <a:pt x="0" y="68"/>
                  <a:pt x="13" y="102"/>
                  <a:pt x="33" y="122"/>
                </a:cubicBezTo>
                <a:cubicBezTo>
                  <a:pt x="40" y="122"/>
                  <a:pt x="40" y="129"/>
                  <a:pt x="47" y="129"/>
                </a:cubicBezTo>
                <a:lnTo>
                  <a:pt x="47" y="122"/>
                </a:lnTo>
                <a:cubicBezTo>
                  <a:pt x="54" y="115"/>
                  <a:pt x="54" y="115"/>
                  <a:pt x="60" y="115"/>
                </a:cubicBezTo>
                <a:cubicBezTo>
                  <a:pt x="67" y="108"/>
                  <a:pt x="74" y="108"/>
                  <a:pt x="88" y="102"/>
                </a:cubicBezTo>
                <a:cubicBezTo>
                  <a:pt x="94" y="102"/>
                  <a:pt x="108" y="102"/>
                  <a:pt x="121" y="108"/>
                </a:cubicBezTo>
                <a:lnTo>
                  <a:pt x="121" y="108"/>
                </a:lnTo>
                <a:cubicBezTo>
                  <a:pt x="128" y="115"/>
                  <a:pt x="135" y="122"/>
                  <a:pt x="135" y="129"/>
                </a:cubicBezTo>
                <a:cubicBezTo>
                  <a:pt x="142" y="142"/>
                  <a:pt x="142" y="149"/>
                  <a:pt x="135" y="149"/>
                </a:cubicBezTo>
                <a:cubicBezTo>
                  <a:pt x="135" y="149"/>
                  <a:pt x="128" y="142"/>
                  <a:pt x="121" y="142"/>
                </a:cubicBezTo>
                <a:cubicBezTo>
                  <a:pt x="115" y="135"/>
                  <a:pt x="108" y="135"/>
                  <a:pt x="101" y="129"/>
                </a:cubicBezTo>
                <a:cubicBezTo>
                  <a:pt x="88" y="162"/>
                  <a:pt x="101" y="176"/>
                  <a:pt x="121" y="183"/>
                </a:cubicBezTo>
                <a:cubicBezTo>
                  <a:pt x="128" y="183"/>
                  <a:pt x="128" y="183"/>
                  <a:pt x="135" y="189"/>
                </a:cubicBezTo>
                <a:cubicBezTo>
                  <a:pt x="142" y="189"/>
                  <a:pt x="142" y="189"/>
                  <a:pt x="148" y="189"/>
                </a:cubicBezTo>
                <a:lnTo>
                  <a:pt x="155" y="189"/>
                </a:lnTo>
                <a:cubicBezTo>
                  <a:pt x="162" y="196"/>
                  <a:pt x="169" y="196"/>
                  <a:pt x="175" y="203"/>
                </a:cubicBezTo>
                <a:cubicBezTo>
                  <a:pt x="175" y="196"/>
                  <a:pt x="182" y="189"/>
                  <a:pt x="182" y="183"/>
                </a:cubicBezTo>
                <a:cubicBezTo>
                  <a:pt x="189" y="156"/>
                  <a:pt x="189" y="142"/>
                  <a:pt x="182" y="129"/>
                </a:cubicBezTo>
                <a:cubicBezTo>
                  <a:pt x="216" y="122"/>
                  <a:pt x="216" y="88"/>
                  <a:pt x="216" y="54"/>
                </a:cubicBezTo>
                <a:cubicBezTo>
                  <a:pt x="223" y="41"/>
                  <a:pt x="223" y="34"/>
                  <a:pt x="236" y="27"/>
                </a:cubicBezTo>
                <a:cubicBezTo>
                  <a:pt x="229" y="27"/>
                  <a:pt x="223" y="27"/>
                  <a:pt x="216" y="27"/>
                </a:cubicBezTo>
                <a:cubicBezTo>
                  <a:pt x="202" y="21"/>
                  <a:pt x="196" y="21"/>
                  <a:pt x="182" y="14"/>
                </a:cubicBezTo>
                <a:cubicBezTo>
                  <a:pt x="175" y="7"/>
                  <a:pt x="169" y="7"/>
                  <a:pt x="162" y="0"/>
                </a:cubicBezTo>
                <a:cubicBezTo>
                  <a:pt x="155" y="7"/>
                  <a:pt x="155" y="7"/>
                  <a:pt x="155" y="7"/>
                </a:cubicBezTo>
                <a:cubicBezTo>
                  <a:pt x="155" y="14"/>
                  <a:pt x="148" y="14"/>
                  <a:pt x="148" y="14"/>
                </a:cubicBezTo>
                <a:cubicBezTo>
                  <a:pt x="142" y="27"/>
                  <a:pt x="142" y="41"/>
                  <a:pt x="148" y="54"/>
                </a:cubicBezTo>
                <a:cubicBezTo>
                  <a:pt x="148" y="54"/>
                  <a:pt x="155" y="54"/>
                  <a:pt x="155" y="61"/>
                </a:cubicBezTo>
                <a:cubicBezTo>
                  <a:pt x="155" y="68"/>
                  <a:pt x="155" y="68"/>
                  <a:pt x="162" y="75"/>
                </a:cubicBezTo>
                <a:cubicBezTo>
                  <a:pt x="155" y="75"/>
                  <a:pt x="155" y="68"/>
                  <a:pt x="155" y="68"/>
                </a:cubicBezTo>
                <a:cubicBezTo>
                  <a:pt x="155" y="61"/>
                  <a:pt x="148" y="61"/>
                  <a:pt x="148" y="54"/>
                </a:cubicBezTo>
                <a:lnTo>
                  <a:pt x="148" y="54"/>
                </a:lnTo>
                <a:cubicBezTo>
                  <a:pt x="142" y="54"/>
                  <a:pt x="142" y="54"/>
                  <a:pt x="135" y="54"/>
                </a:cubicBezTo>
                <a:cubicBezTo>
                  <a:pt x="128" y="54"/>
                  <a:pt x="128" y="54"/>
                  <a:pt x="121" y="54"/>
                </a:cubicBezTo>
                <a:cubicBezTo>
                  <a:pt x="108" y="61"/>
                  <a:pt x="101" y="68"/>
                  <a:pt x="88" y="75"/>
                </a:cubicBezTo>
                <a:cubicBezTo>
                  <a:pt x="81" y="75"/>
                  <a:pt x="67" y="81"/>
                  <a:pt x="60" y="81"/>
                </a:cubicBezTo>
                <a:cubicBezTo>
                  <a:pt x="54" y="81"/>
                  <a:pt x="54" y="81"/>
                  <a:pt x="47" y="81"/>
                </a:cubicBezTo>
                <a:lnTo>
                  <a:pt x="47" y="81"/>
                </a:lnTo>
                <a:cubicBezTo>
                  <a:pt x="47" y="61"/>
                  <a:pt x="47" y="48"/>
                  <a:pt x="33" y="41"/>
                </a:cubicBezTo>
                <a:cubicBezTo>
                  <a:pt x="27" y="27"/>
                  <a:pt x="20" y="27"/>
                  <a:pt x="0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49" name="Freeform 37"/>
          <p:cNvSpPr>
            <a:spLocks noChangeArrowheads="1"/>
          </p:cNvSpPr>
          <p:nvPr/>
        </p:nvSpPr>
        <p:spPr bwMode="auto">
          <a:xfrm>
            <a:off x="17810990" y="4958696"/>
            <a:ext cx="112421" cy="119314"/>
          </a:xfrm>
          <a:custGeom>
            <a:avLst/>
            <a:gdLst>
              <a:gd name="T0" fmla="*/ 162 w 217"/>
              <a:gd name="T1" fmla="*/ 0 h 231"/>
              <a:gd name="T2" fmla="*/ 162 w 217"/>
              <a:gd name="T3" fmla="*/ 0 h 231"/>
              <a:gd name="T4" fmla="*/ 101 w 217"/>
              <a:gd name="T5" fmla="*/ 7 h 231"/>
              <a:gd name="T6" fmla="*/ 74 w 217"/>
              <a:gd name="T7" fmla="*/ 20 h 231"/>
              <a:gd name="T8" fmla="*/ 47 w 217"/>
              <a:gd name="T9" fmla="*/ 41 h 231"/>
              <a:gd name="T10" fmla="*/ 40 w 217"/>
              <a:gd name="T11" fmla="*/ 47 h 231"/>
              <a:gd name="T12" fmla="*/ 0 w 217"/>
              <a:gd name="T13" fmla="*/ 101 h 231"/>
              <a:gd name="T14" fmla="*/ 0 w 217"/>
              <a:gd name="T15" fmla="*/ 108 h 231"/>
              <a:gd name="T16" fmla="*/ 0 w 217"/>
              <a:gd name="T17" fmla="*/ 108 h 231"/>
              <a:gd name="T18" fmla="*/ 40 w 217"/>
              <a:gd name="T19" fmla="*/ 128 h 231"/>
              <a:gd name="T20" fmla="*/ 47 w 217"/>
              <a:gd name="T21" fmla="*/ 135 h 231"/>
              <a:gd name="T22" fmla="*/ 74 w 217"/>
              <a:gd name="T23" fmla="*/ 149 h 231"/>
              <a:gd name="T24" fmla="*/ 101 w 217"/>
              <a:gd name="T25" fmla="*/ 162 h 231"/>
              <a:gd name="T26" fmla="*/ 162 w 217"/>
              <a:gd name="T27" fmla="*/ 196 h 231"/>
              <a:gd name="T28" fmla="*/ 195 w 217"/>
              <a:gd name="T29" fmla="*/ 230 h 231"/>
              <a:gd name="T30" fmla="*/ 195 w 217"/>
              <a:gd name="T31" fmla="*/ 7 h 231"/>
              <a:gd name="T32" fmla="*/ 162 w 217"/>
              <a:gd name="T3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7" h="231">
                <a:moveTo>
                  <a:pt x="162" y="0"/>
                </a:moveTo>
                <a:lnTo>
                  <a:pt x="162" y="0"/>
                </a:lnTo>
                <a:cubicBezTo>
                  <a:pt x="141" y="0"/>
                  <a:pt x="121" y="7"/>
                  <a:pt x="101" y="7"/>
                </a:cubicBezTo>
                <a:cubicBezTo>
                  <a:pt x="94" y="14"/>
                  <a:pt x="87" y="14"/>
                  <a:pt x="74" y="20"/>
                </a:cubicBezTo>
                <a:cubicBezTo>
                  <a:pt x="67" y="27"/>
                  <a:pt x="54" y="34"/>
                  <a:pt x="47" y="41"/>
                </a:cubicBezTo>
                <a:cubicBezTo>
                  <a:pt x="40" y="41"/>
                  <a:pt x="40" y="47"/>
                  <a:pt x="40" y="47"/>
                </a:cubicBezTo>
                <a:cubicBezTo>
                  <a:pt x="20" y="61"/>
                  <a:pt x="13" y="81"/>
                  <a:pt x="0" y="101"/>
                </a:cubicBezTo>
                <a:cubicBezTo>
                  <a:pt x="0" y="108"/>
                  <a:pt x="0" y="108"/>
                  <a:pt x="0" y="108"/>
                </a:cubicBezTo>
                <a:lnTo>
                  <a:pt x="0" y="108"/>
                </a:lnTo>
                <a:cubicBezTo>
                  <a:pt x="13" y="115"/>
                  <a:pt x="27" y="122"/>
                  <a:pt x="40" y="128"/>
                </a:cubicBezTo>
                <a:cubicBezTo>
                  <a:pt x="40" y="128"/>
                  <a:pt x="40" y="135"/>
                  <a:pt x="47" y="135"/>
                </a:cubicBezTo>
                <a:cubicBezTo>
                  <a:pt x="54" y="135"/>
                  <a:pt x="67" y="142"/>
                  <a:pt x="74" y="149"/>
                </a:cubicBezTo>
                <a:cubicBezTo>
                  <a:pt x="87" y="149"/>
                  <a:pt x="94" y="155"/>
                  <a:pt x="101" y="162"/>
                </a:cubicBezTo>
                <a:cubicBezTo>
                  <a:pt x="128" y="169"/>
                  <a:pt x="148" y="182"/>
                  <a:pt x="162" y="196"/>
                </a:cubicBezTo>
                <a:cubicBezTo>
                  <a:pt x="175" y="203"/>
                  <a:pt x="189" y="216"/>
                  <a:pt x="195" y="230"/>
                </a:cubicBezTo>
                <a:cubicBezTo>
                  <a:pt x="216" y="115"/>
                  <a:pt x="162" y="81"/>
                  <a:pt x="195" y="7"/>
                </a:cubicBezTo>
                <a:cubicBezTo>
                  <a:pt x="189" y="7"/>
                  <a:pt x="175" y="7"/>
                  <a:pt x="162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51" name="Freeform 39"/>
          <p:cNvSpPr>
            <a:spLocks noChangeArrowheads="1"/>
          </p:cNvSpPr>
          <p:nvPr/>
        </p:nvSpPr>
        <p:spPr bwMode="auto">
          <a:xfrm>
            <a:off x="17579260" y="2909719"/>
            <a:ext cx="71126" cy="91779"/>
          </a:xfrm>
          <a:custGeom>
            <a:avLst/>
            <a:gdLst>
              <a:gd name="T0" fmla="*/ 115 w 136"/>
              <a:gd name="T1" fmla="*/ 75 h 177"/>
              <a:gd name="T2" fmla="*/ 115 w 136"/>
              <a:gd name="T3" fmla="*/ 75 h 177"/>
              <a:gd name="T4" fmla="*/ 115 w 136"/>
              <a:gd name="T5" fmla="*/ 75 h 177"/>
              <a:gd name="T6" fmla="*/ 115 w 136"/>
              <a:gd name="T7" fmla="*/ 75 h 177"/>
              <a:gd name="T8" fmla="*/ 108 w 136"/>
              <a:gd name="T9" fmla="*/ 75 h 177"/>
              <a:gd name="T10" fmla="*/ 88 w 136"/>
              <a:gd name="T11" fmla="*/ 82 h 177"/>
              <a:gd name="T12" fmla="*/ 74 w 136"/>
              <a:gd name="T13" fmla="*/ 75 h 177"/>
              <a:gd name="T14" fmla="*/ 67 w 136"/>
              <a:gd name="T15" fmla="*/ 61 h 177"/>
              <a:gd name="T16" fmla="*/ 61 w 136"/>
              <a:gd name="T17" fmla="*/ 41 h 177"/>
              <a:gd name="T18" fmla="*/ 34 w 136"/>
              <a:gd name="T19" fmla="*/ 7 h 177"/>
              <a:gd name="T20" fmla="*/ 13 w 136"/>
              <a:gd name="T21" fmla="*/ 0 h 177"/>
              <a:gd name="T22" fmla="*/ 7 w 136"/>
              <a:gd name="T23" fmla="*/ 14 h 177"/>
              <a:gd name="T24" fmla="*/ 7 w 136"/>
              <a:gd name="T25" fmla="*/ 55 h 177"/>
              <a:gd name="T26" fmla="*/ 34 w 136"/>
              <a:gd name="T27" fmla="*/ 95 h 177"/>
              <a:gd name="T28" fmla="*/ 61 w 136"/>
              <a:gd name="T29" fmla="*/ 115 h 177"/>
              <a:gd name="T30" fmla="*/ 67 w 136"/>
              <a:gd name="T31" fmla="*/ 129 h 177"/>
              <a:gd name="T32" fmla="*/ 74 w 136"/>
              <a:gd name="T33" fmla="*/ 142 h 177"/>
              <a:gd name="T34" fmla="*/ 88 w 136"/>
              <a:gd name="T35" fmla="*/ 156 h 177"/>
              <a:gd name="T36" fmla="*/ 94 w 136"/>
              <a:gd name="T37" fmla="*/ 176 h 177"/>
              <a:gd name="T38" fmla="*/ 94 w 136"/>
              <a:gd name="T39" fmla="*/ 176 h 177"/>
              <a:gd name="T40" fmla="*/ 108 w 136"/>
              <a:gd name="T41" fmla="*/ 82 h 177"/>
              <a:gd name="T42" fmla="*/ 115 w 136"/>
              <a:gd name="T43" fmla="*/ 7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77">
                <a:moveTo>
                  <a:pt x="115" y="75"/>
                </a:moveTo>
                <a:lnTo>
                  <a:pt x="115" y="75"/>
                </a:lnTo>
                <a:lnTo>
                  <a:pt x="115" y="75"/>
                </a:lnTo>
                <a:lnTo>
                  <a:pt x="115" y="75"/>
                </a:lnTo>
                <a:cubicBezTo>
                  <a:pt x="115" y="75"/>
                  <a:pt x="115" y="75"/>
                  <a:pt x="108" y="75"/>
                </a:cubicBezTo>
                <a:cubicBezTo>
                  <a:pt x="101" y="82"/>
                  <a:pt x="94" y="82"/>
                  <a:pt x="88" y="82"/>
                </a:cubicBezTo>
                <a:cubicBezTo>
                  <a:pt x="81" y="75"/>
                  <a:pt x="81" y="75"/>
                  <a:pt x="74" y="75"/>
                </a:cubicBezTo>
                <a:cubicBezTo>
                  <a:pt x="74" y="68"/>
                  <a:pt x="67" y="68"/>
                  <a:pt x="67" y="61"/>
                </a:cubicBezTo>
                <a:cubicBezTo>
                  <a:pt x="61" y="55"/>
                  <a:pt x="61" y="48"/>
                  <a:pt x="61" y="41"/>
                </a:cubicBezTo>
                <a:cubicBezTo>
                  <a:pt x="54" y="27"/>
                  <a:pt x="47" y="7"/>
                  <a:pt x="34" y="7"/>
                </a:cubicBezTo>
                <a:cubicBezTo>
                  <a:pt x="34" y="0"/>
                  <a:pt x="27" y="0"/>
                  <a:pt x="13" y="0"/>
                </a:cubicBezTo>
                <a:cubicBezTo>
                  <a:pt x="13" y="7"/>
                  <a:pt x="13" y="7"/>
                  <a:pt x="7" y="14"/>
                </a:cubicBezTo>
                <a:cubicBezTo>
                  <a:pt x="0" y="27"/>
                  <a:pt x="0" y="41"/>
                  <a:pt x="7" y="55"/>
                </a:cubicBezTo>
                <a:cubicBezTo>
                  <a:pt x="13" y="68"/>
                  <a:pt x="27" y="82"/>
                  <a:pt x="34" y="95"/>
                </a:cubicBezTo>
                <a:cubicBezTo>
                  <a:pt x="47" y="102"/>
                  <a:pt x="54" y="109"/>
                  <a:pt x="61" y="115"/>
                </a:cubicBezTo>
                <a:cubicBezTo>
                  <a:pt x="61" y="122"/>
                  <a:pt x="67" y="122"/>
                  <a:pt x="67" y="129"/>
                </a:cubicBezTo>
                <a:cubicBezTo>
                  <a:pt x="67" y="136"/>
                  <a:pt x="74" y="136"/>
                  <a:pt x="74" y="142"/>
                </a:cubicBezTo>
                <a:cubicBezTo>
                  <a:pt x="81" y="149"/>
                  <a:pt x="81" y="149"/>
                  <a:pt x="88" y="156"/>
                </a:cubicBezTo>
                <a:cubicBezTo>
                  <a:pt x="88" y="163"/>
                  <a:pt x="88" y="169"/>
                  <a:pt x="94" y="176"/>
                </a:cubicBezTo>
                <a:lnTo>
                  <a:pt x="94" y="176"/>
                </a:lnTo>
                <a:cubicBezTo>
                  <a:pt x="135" y="129"/>
                  <a:pt x="81" y="129"/>
                  <a:pt x="108" y="82"/>
                </a:cubicBezTo>
                <a:cubicBezTo>
                  <a:pt x="115" y="82"/>
                  <a:pt x="115" y="82"/>
                  <a:pt x="115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52" name="Freeform 40"/>
          <p:cNvSpPr>
            <a:spLocks noChangeArrowheads="1"/>
          </p:cNvSpPr>
          <p:nvPr/>
        </p:nvSpPr>
        <p:spPr bwMode="auto">
          <a:xfrm>
            <a:off x="17730686" y="4566339"/>
            <a:ext cx="52771" cy="64245"/>
          </a:xfrm>
          <a:custGeom>
            <a:avLst/>
            <a:gdLst>
              <a:gd name="T0" fmla="*/ 27 w 103"/>
              <a:gd name="T1" fmla="*/ 101 h 122"/>
              <a:gd name="T2" fmla="*/ 27 w 103"/>
              <a:gd name="T3" fmla="*/ 101 h 122"/>
              <a:gd name="T4" fmla="*/ 27 w 103"/>
              <a:gd name="T5" fmla="*/ 101 h 122"/>
              <a:gd name="T6" fmla="*/ 95 w 103"/>
              <a:gd name="T7" fmla="*/ 121 h 122"/>
              <a:gd name="T8" fmla="*/ 102 w 103"/>
              <a:gd name="T9" fmla="*/ 121 h 122"/>
              <a:gd name="T10" fmla="*/ 102 w 103"/>
              <a:gd name="T11" fmla="*/ 121 h 122"/>
              <a:gd name="T12" fmla="*/ 102 w 103"/>
              <a:gd name="T13" fmla="*/ 121 h 122"/>
              <a:gd name="T14" fmla="*/ 95 w 103"/>
              <a:gd name="T15" fmla="*/ 115 h 122"/>
              <a:gd name="T16" fmla="*/ 27 w 103"/>
              <a:gd name="T17" fmla="*/ 7 h 122"/>
              <a:gd name="T18" fmla="*/ 27 w 103"/>
              <a:gd name="T19" fmla="*/ 7 h 122"/>
              <a:gd name="T20" fmla="*/ 0 w 103"/>
              <a:gd name="T21" fmla="*/ 0 h 122"/>
              <a:gd name="T22" fmla="*/ 0 w 103"/>
              <a:gd name="T23" fmla="*/ 0 h 122"/>
              <a:gd name="T24" fmla="*/ 0 w 103"/>
              <a:gd name="T25" fmla="*/ 101 h 122"/>
              <a:gd name="T26" fmla="*/ 0 w 103"/>
              <a:gd name="T27" fmla="*/ 101 h 122"/>
              <a:gd name="T28" fmla="*/ 27 w 103"/>
              <a:gd name="T29" fmla="*/ 10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22">
                <a:moveTo>
                  <a:pt x="27" y="101"/>
                </a:moveTo>
                <a:lnTo>
                  <a:pt x="27" y="101"/>
                </a:lnTo>
                <a:lnTo>
                  <a:pt x="27" y="101"/>
                </a:lnTo>
                <a:cubicBezTo>
                  <a:pt x="54" y="101"/>
                  <a:pt x="81" y="108"/>
                  <a:pt x="95" y="121"/>
                </a:cubicBezTo>
                <a:cubicBezTo>
                  <a:pt x="102" y="121"/>
                  <a:pt x="102" y="121"/>
                  <a:pt x="102" y="121"/>
                </a:cubicBezTo>
                <a:lnTo>
                  <a:pt x="102" y="121"/>
                </a:lnTo>
                <a:lnTo>
                  <a:pt x="102" y="121"/>
                </a:lnTo>
                <a:cubicBezTo>
                  <a:pt x="95" y="115"/>
                  <a:pt x="95" y="115"/>
                  <a:pt x="95" y="115"/>
                </a:cubicBezTo>
                <a:cubicBezTo>
                  <a:pt x="88" y="67"/>
                  <a:pt x="68" y="27"/>
                  <a:pt x="27" y="7"/>
                </a:cubicBezTo>
                <a:lnTo>
                  <a:pt x="27" y="7"/>
                </a:lnTo>
                <a:cubicBezTo>
                  <a:pt x="20" y="7"/>
                  <a:pt x="7" y="0"/>
                  <a:pt x="0" y="0"/>
                </a:cubicBezTo>
                <a:lnTo>
                  <a:pt x="0" y="0"/>
                </a:lnTo>
                <a:cubicBezTo>
                  <a:pt x="0" y="101"/>
                  <a:pt x="0" y="101"/>
                  <a:pt x="0" y="101"/>
                </a:cubicBezTo>
                <a:lnTo>
                  <a:pt x="0" y="101"/>
                </a:lnTo>
                <a:cubicBezTo>
                  <a:pt x="7" y="101"/>
                  <a:pt x="20" y="101"/>
                  <a:pt x="27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53" name="Freeform 41"/>
          <p:cNvSpPr>
            <a:spLocks noChangeArrowheads="1"/>
          </p:cNvSpPr>
          <p:nvPr/>
        </p:nvSpPr>
        <p:spPr bwMode="auto">
          <a:xfrm>
            <a:off x="17696271" y="5114721"/>
            <a:ext cx="89479" cy="82601"/>
          </a:xfrm>
          <a:custGeom>
            <a:avLst/>
            <a:gdLst>
              <a:gd name="T0" fmla="*/ 94 w 170"/>
              <a:gd name="T1" fmla="*/ 81 h 157"/>
              <a:gd name="T2" fmla="*/ 94 w 170"/>
              <a:gd name="T3" fmla="*/ 81 h 157"/>
              <a:gd name="T4" fmla="*/ 162 w 170"/>
              <a:gd name="T5" fmla="*/ 41 h 157"/>
              <a:gd name="T6" fmla="*/ 169 w 170"/>
              <a:gd name="T7" fmla="*/ 41 h 157"/>
              <a:gd name="T8" fmla="*/ 169 w 170"/>
              <a:gd name="T9" fmla="*/ 7 h 157"/>
              <a:gd name="T10" fmla="*/ 169 w 170"/>
              <a:gd name="T11" fmla="*/ 7 h 157"/>
              <a:gd name="T12" fmla="*/ 162 w 170"/>
              <a:gd name="T13" fmla="*/ 7 h 157"/>
              <a:gd name="T14" fmla="*/ 94 w 170"/>
              <a:gd name="T15" fmla="*/ 21 h 157"/>
              <a:gd name="T16" fmla="*/ 94 w 170"/>
              <a:gd name="T17" fmla="*/ 21 h 157"/>
              <a:gd name="T18" fmla="*/ 67 w 170"/>
              <a:gd name="T19" fmla="*/ 27 h 157"/>
              <a:gd name="T20" fmla="*/ 40 w 170"/>
              <a:gd name="T21" fmla="*/ 7 h 157"/>
              <a:gd name="T22" fmla="*/ 40 w 170"/>
              <a:gd name="T23" fmla="*/ 81 h 157"/>
              <a:gd name="T24" fmla="*/ 40 w 170"/>
              <a:gd name="T25" fmla="*/ 156 h 157"/>
              <a:gd name="T26" fmla="*/ 40 w 170"/>
              <a:gd name="T27" fmla="*/ 156 h 157"/>
              <a:gd name="T28" fmla="*/ 67 w 170"/>
              <a:gd name="T29" fmla="*/ 108 h 157"/>
              <a:gd name="T30" fmla="*/ 67 w 170"/>
              <a:gd name="T31" fmla="*/ 115 h 157"/>
              <a:gd name="T32" fmla="*/ 94 w 170"/>
              <a:gd name="T33" fmla="*/ 129 h 157"/>
              <a:gd name="T34" fmla="*/ 94 w 170"/>
              <a:gd name="T35" fmla="*/ 129 h 157"/>
              <a:gd name="T36" fmla="*/ 94 w 170"/>
              <a:gd name="T37" fmla="*/ 129 h 157"/>
              <a:gd name="T38" fmla="*/ 94 w 170"/>
              <a:gd name="T39" fmla="*/ 88 h 157"/>
              <a:gd name="T40" fmla="*/ 94 w 170"/>
              <a:gd name="T41" fmla="*/ 8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0" h="157">
                <a:moveTo>
                  <a:pt x="94" y="81"/>
                </a:moveTo>
                <a:lnTo>
                  <a:pt x="94" y="81"/>
                </a:lnTo>
                <a:cubicBezTo>
                  <a:pt x="115" y="61"/>
                  <a:pt x="148" y="68"/>
                  <a:pt x="162" y="41"/>
                </a:cubicBezTo>
                <a:lnTo>
                  <a:pt x="169" y="41"/>
                </a:lnTo>
                <a:cubicBezTo>
                  <a:pt x="169" y="34"/>
                  <a:pt x="169" y="21"/>
                  <a:pt x="169" y="7"/>
                </a:cubicBezTo>
                <a:lnTo>
                  <a:pt x="169" y="7"/>
                </a:lnTo>
                <a:cubicBezTo>
                  <a:pt x="162" y="7"/>
                  <a:pt x="162" y="7"/>
                  <a:pt x="162" y="7"/>
                </a:cubicBezTo>
                <a:cubicBezTo>
                  <a:pt x="128" y="0"/>
                  <a:pt x="108" y="7"/>
                  <a:pt x="94" y="21"/>
                </a:cubicBezTo>
                <a:lnTo>
                  <a:pt x="94" y="21"/>
                </a:lnTo>
                <a:cubicBezTo>
                  <a:pt x="81" y="21"/>
                  <a:pt x="74" y="27"/>
                  <a:pt x="67" y="27"/>
                </a:cubicBezTo>
                <a:cubicBezTo>
                  <a:pt x="60" y="21"/>
                  <a:pt x="54" y="21"/>
                  <a:pt x="40" y="7"/>
                </a:cubicBezTo>
                <a:cubicBezTo>
                  <a:pt x="54" y="34"/>
                  <a:pt x="47" y="61"/>
                  <a:pt x="40" y="81"/>
                </a:cubicBezTo>
                <a:cubicBezTo>
                  <a:pt x="20" y="115"/>
                  <a:pt x="0" y="142"/>
                  <a:pt x="40" y="156"/>
                </a:cubicBezTo>
                <a:lnTo>
                  <a:pt x="40" y="156"/>
                </a:lnTo>
                <a:cubicBezTo>
                  <a:pt x="47" y="136"/>
                  <a:pt x="40" y="108"/>
                  <a:pt x="67" y="108"/>
                </a:cubicBezTo>
                <a:lnTo>
                  <a:pt x="67" y="115"/>
                </a:lnTo>
                <a:cubicBezTo>
                  <a:pt x="74" y="129"/>
                  <a:pt x="74" y="136"/>
                  <a:pt x="94" y="129"/>
                </a:cubicBezTo>
                <a:lnTo>
                  <a:pt x="94" y="129"/>
                </a:lnTo>
                <a:lnTo>
                  <a:pt x="94" y="129"/>
                </a:lnTo>
                <a:cubicBezTo>
                  <a:pt x="87" y="108"/>
                  <a:pt x="87" y="102"/>
                  <a:pt x="94" y="88"/>
                </a:cubicBezTo>
                <a:cubicBezTo>
                  <a:pt x="94" y="88"/>
                  <a:pt x="94" y="88"/>
                  <a:pt x="94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54" name="Freeform 42"/>
          <p:cNvSpPr>
            <a:spLocks noChangeArrowheads="1"/>
          </p:cNvSpPr>
          <p:nvPr/>
        </p:nvSpPr>
        <p:spPr bwMode="auto">
          <a:xfrm>
            <a:off x="16539927" y="3001499"/>
            <a:ext cx="57357" cy="52773"/>
          </a:xfrm>
          <a:custGeom>
            <a:avLst/>
            <a:gdLst>
              <a:gd name="T0" fmla="*/ 14 w 109"/>
              <a:gd name="T1" fmla="*/ 0 h 102"/>
              <a:gd name="T2" fmla="*/ 14 w 109"/>
              <a:gd name="T3" fmla="*/ 0 h 102"/>
              <a:gd name="T4" fmla="*/ 7 w 109"/>
              <a:gd name="T5" fmla="*/ 0 h 102"/>
              <a:gd name="T6" fmla="*/ 14 w 109"/>
              <a:gd name="T7" fmla="*/ 54 h 102"/>
              <a:gd name="T8" fmla="*/ 27 w 109"/>
              <a:gd name="T9" fmla="*/ 61 h 102"/>
              <a:gd name="T10" fmla="*/ 61 w 109"/>
              <a:gd name="T11" fmla="*/ 81 h 102"/>
              <a:gd name="T12" fmla="*/ 81 w 109"/>
              <a:gd name="T13" fmla="*/ 88 h 102"/>
              <a:gd name="T14" fmla="*/ 108 w 109"/>
              <a:gd name="T15" fmla="*/ 101 h 102"/>
              <a:gd name="T16" fmla="*/ 108 w 109"/>
              <a:gd name="T17" fmla="*/ 0 h 102"/>
              <a:gd name="T18" fmla="*/ 81 w 109"/>
              <a:gd name="T19" fmla="*/ 0 h 102"/>
              <a:gd name="T20" fmla="*/ 61 w 109"/>
              <a:gd name="T21" fmla="*/ 0 h 102"/>
              <a:gd name="T22" fmla="*/ 27 w 109"/>
              <a:gd name="T23" fmla="*/ 0 h 102"/>
              <a:gd name="T24" fmla="*/ 14 w 109"/>
              <a:gd name="T2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02">
                <a:moveTo>
                  <a:pt x="14" y="0"/>
                </a:moveTo>
                <a:lnTo>
                  <a:pt x="14" y="0"/>
                </a:lnTo>
                <a:cubicBezTo>
                  <a:pt x="7" y="0"/>
                  <a:pt x="7" y="0"/>
                  <a:pt x="7" y="0"/>
                </a:cubicBezTo>
                <a:cubicBezTo>
                  <a:pt x="0" y="27"/>
                  <a:pt x="7" y="41"/>
                  <a:pt x="14" y="54"/>
                </a:cubicBezTo>
                <a:cubicBezTo>
                  <a:pt x="20" y="54"/>
                  <a:pt x="20" y="61"/>
                  <a:pt x="27" y="61"/>
                </a:cubicBezTo>
                <a:cubicBezTo>
                  <a:pt x="34" y="68"/>
                  <a:pt x="47" y="74"/>
                  <a:pt x="61" y="81"/>
                </a:cubicBezTo>
                <a:cubicBezTo>
                  <a:pt x="68" y="81"/>
                  <a:pt x="74" y="81"/>
                  <a:pt x="81" y="88"/>
                </a:cubicBezTo>
                <a:cubicBezTo>
                  <a:pt x="88" y="88"/>
                  <a:pt x="95" y="95"/>
                  <a:pt x="108" y="101"/>
                </a:cubicBezTo>
                <a:cubicBezTo>
                  <a:pt x="108" y="0"/>
                  <a:pt x="108" y="0"/>
                  <a:pt x="10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7" y="0"/>
                  <a:pt x="27" y="0"/>
                  <a:pt x="27" y="0"/>
                </a:cubicBezTo>
                <a:lnTo>
                  <a:pt x="14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55" name="Freeform 43"/>
          <p:cNvSpPr>
            <a:spLocks noChangeArrowheads="1"/>
          </p:cNvSpPr>
          <p:nvPr/>
        </p:nvSpPr>
        <p:spPr bwMode="auto">
          <a:xfrm>
            <a:off x="17547139" y="4990819"/>
            <a:ext cx="135367" cy="103253"/>
          </a:xfrm>
          <a:custGeom>
            <a:avLst/>
            <a:gdLst>
              <a:gd name="T0" fmla="*/ 0 w 258"/>
              <a:gd name="T1" fmla="*/ 0 h 197"/>
              <a:gd name="T2" fmla="*/ 0 w 258"/>
              <a:gd name="T3" fmla="*/ 0 h 197"/>
              <a:gd name="T4" fmla="*/ 27 w 258"/>
              <a:gd name="T5" fmla="*/ 34 h 197"/>
              <a:gd name="T6" fmla="*/ 68 w 258"/>
              <a:gd name="T7" fmla="*/ 81 h 197"/>
              <a:gd name="T8" fmla="*/ 95 w 258"/>
              <a:gd name="T9" fmla="*/ 115 h 197"/>
              <a:gd name="T10" fmla="*/ 122 w 258"/>
              <a:gd name="T11" fmla="*/ 169 h 197"/>
              <a:gd name="T12" fmla="*/ 122 w 258"/>
              <a:gd name="T13" fmla="*/ 196 h 197"/>
              <a:gd name="T14" fmla="*/ 128 w 258"/>
              <a:gd name="T15" fmla="*/ 182 h 197"/>
              <a:gd name="T16" fmla="*/ 135 w 258"/>
              <a:gd name="T17" fmla="*/ 162 h 197"/>
              <a:gd name="T18" fmla="*/ 149 w 258"/>
              <a:gd name="T19" fmla="*/ 142 h 197"/>
              <a:gd name="T20" fmla="*/ 169 w 258"/>
              <a:gd name="T21" fmla="*/ 128 h 197"/>
              <a:gd name="T22" fmla="*/ 176 w 258"/>
              <a:gd name="T23" fmla="*/ 128 h 197"/>
              <a:gd name="T24" fmla="*/ 209 w 258"/>
              <a:gd name="T25" fmla="*/ 149 h 197"/>
              <a:gd name="T26" fmla="*/ 216 w 258"/>
              <a:gd name="T27" fmla="*/ 155 h 197"/>
              <a:gd name="T28" fmla="*/ 223 w 258"/>
              <a:gd name="T29" fmla="*/ 169 h 197"/>
              <a:gd name="T30" fmla="*/ 216 w 258"/>
              <a:gd name="T31" fmla="*/ 40 h 197"/>
              <a:gd name="T32" fmla="*/ 209 w 258"/>
              <a:gd name="T33" fmla="*/ 34 h 197"/>
              <a:gd name="T34" fmla="*/ 176 w 258"/>
              <a:gd name="T35" fmla="*/ 0 h 197"/>
              <a:gd name="T36" fmla="*/ 176 w 258"/>
              <a:gd name="T37" fmla="*/ 0 h 197"/>
              <a:gd name="T38" fmla="*/ 169 w 258"/>
              <a:gd name="T39" fmla="*/ 0 h 197"/>
              <a:gd name="T40" fmla="*/ 149 w 258"/>
              <a:gd name="T41" fmla="*/ 20 h 197"/>
              <a:gd name="T42" fmla="*/ 135 w 258"/>
              <a:gd name="T43" fmla="*/ 27 h 197"/>
              <a:gd name="T44" fmla="*/ 128 w 258"/>
              <a:gd name="T45" fmla="*/ 27 h 197"/>
              <a:gd name="T46" fmla="*/ 122 w 258"/>
              <a:gd name="T47" fmla="*/ 27 h 197"/>
              <a:gd name="T48" fmla="*/ 95 w 258"/>
              <a:gd name="T49" fmla="*/ 20 h 197"/>
              <a:gd name="T50" fmla="*/ 68 w 258"/>
              <a:gd name="T51" fmla="*/ 13 h 197"/>
              <a:gd name="T52" fmla="*/ 27 w 258"/>
              <a:gd name="T53" fmla="*/ 0 h 197"/>
              <a:gd name="T54" fmla="*/ 0 w 258"/>
              <a:gd name="T55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8" h="197">
                <a:moveTo>
                  <a:pt x="0" y="0"/>
                </a:moveTo>
                <a:lnTo>
                  <a:pt x="0" y="0"/>
                </a:lnTo>
                <a:cubicBezTo>
                  <a:pt x="7" y="13"/>
                  <a:pt x="14" y="20"/>
                  <a:pt x="27" y="34"/>
                </a:cubicBezTo>
                <a:cubicBezTo>
                  <a:pt x="41" y="54"/>
                  <a:pt x="54" y="67"/>
                  <a:pt x="68" y="81"/>
                </a:cubicBezTo>
                <a:cubicBezTo>
                  <a:pt x="81" y="94"/>
                  <a:pt x="88" y="101"/>
                  <a:pt x="95" y="115"/>
                </a:cubicBezTo>
                <a:cubicBezTo>
                  <a:pt x="108" y="128"/>
                  <a:pt x="115" y="149"/>
                  <a:pt x="122" y="169"/>
                </a:cubicBezTo>
                <a:cubicBezTo>
                  <a:pt x="122" y="176"/>
                  <a:pt x="122" y="182"/>
                  <a:pt x="122" y="196"/>
                </a:cubicBezTo>
                <a:cubicBezTo>
                  <a:pt x="128" y="189"/>
                  <a:pt x="128" y="182"/>
                  <a:pt x="128" y="182"/>
                </a:cubicBezTo>
                <a:cubicBezTo>
                  <a:pt x="128" y="176"/>
                  <a:pt x="135" y="169"/>
                  <a:pt x="135" y="162"/>
                </a:cubicBezTo>
                <a:cubicBezTo>
                  <a:pt x="142" y="155"/>
                  <a:pt x="142" y="149"/>
                  <a:pt x="149" y="142"/>
                </a:cubicBezTo>
                <a:cubicBezTo>
                  <a:pt x="155" y="135"/>
                  <a:pt x="162" y="128"/>
                  <a:pt x="169" y="128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89" y="128"/>
                  <a:pt x="203" y="135"/>
                  <a:pt x="209" y="149"/>
                </a:cubicBezTo>
                <a:cubicBezTo>
                  <a:pt x="216" y="155"/>
                  <a:pt x="216" y="155"/>
                  <a:pt x="216" y="155"/>
                </a:cubicBezTo>
                <a:cubicBezTo>
                  <a:pt x="223" y="162"/>
                  <a:pt x="223" y="169"/>
                  <a:pt x="223" y="169"/>
                </a:cubicBezTo>
                <a:cubicBezTo>
                  <a:pt x="257" y="115"/>
                  <a:pt x="243" y="74"/>
                  <a:pt x="216" y="40"/>
                </a:cubicBezTo>
                <a:cubicBezTo>
                  <a:pt x="216" y="40"/>
                  <a:pt x="216" y="40"/>
                  <a:pt x="209" y="34"/>
                </a:cubicBezTo>
                <a:cubicBezTo>
                  <a:pt x="203" y="20"/>
                  <a:pt x="189" y="13"/>
                  <a:pt x="176" y="0"/>
                </a:cubicBezTo>
                <a:lnTo>
                  <a:pt x="176" y="0"/>
                </a:lnTo>
                <a:cubicBezTo>
                  <a:pt x="176" y="0"/>
                  <a:pt x="176" y="0"/>
                  <a:pt x="169" y="0"/>
                </a:cubicBezTo>
                <a:cubicBezTo>
                  <a:pt x="162" y="13"/>
                  <a:pt x="155" y="20"/>
                  <a:pt x="149" y="20"/>
                </a:cubicBezTo>
                <a:cubicBezTo>
                  <a:pt x="142" y="27"/>
                  <a:pt x="142" y="27"/>
                  <a:pt x="135" y="27"/>
                </a:cubicBezTo>
                <a:lnTo>
                  <a:pt x="128" y="27"/>
                </a:lnTo>
                <a:lnTo>
                  <a:pt x="122" y="27"/>
                </a:lnTo>
                <a:cubicBezTo>
                  <a:pt x="115" y="27"/>
                  <a:pt x="108" y="27"/>
                  <a:pt x="95" y="20"/>
                </a:cubicBezTo>
                <a:cubicBezTo>
                  <a:pt x="88" y="20"/>
                  <a:pt x="81" y="20"/>
                  <a:pt x="68" y="13"/>
                </a:cubicBezTo>
                <a:cubicBezTo>
                  <a:pt x="54" y="13"/>
                  <a:pt x="41" y="7"/>
                  <a:pt x="27" y="0"/>
                </a:cubicBezTo>
                <a:cubicBezTo>
                  <a:pt x="14" y="0"/>
                  <a:pt x="7" y="0"/>
                  <a:pt x="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56" name="Freeform 44"/>
          <p:cNvSpPr>
            <a:spLocks noChangeArrowheads="1"/>
          </p:cNvSpPr>
          <p:nvPr/>
        </p:nvSpPr>
        <p:spPr bwMode="auto">
          <a:xfrm>
            <a:off x="17586143" y="3001499"/>
            <a:ext cx="52770" cy="103252"/>
          </a:xfrm>
          <a:custGeom>
            <a:avLst/>
            <a:gdLst>
              <a:gd name="T0" fmla="*/ 81 w 103"/>
              <a:gd name="T1" fmla="*/ 0 h 197"/>
              <a:gd name="T2" fmla="*/ 81 w 103"/>
              <a:gd name="T3" fmla="*/ 0 h 197"/>
              <a:gd name="T4" fmla="*/ 75 w 103"/>
              <a:gd name="T5" fmla="*/ 0 h 197"/>
              <a:gd name="T6" fmla="*/ 61 w 103"/>
              <a:gd name="T7" fmla="*/ 0 h 197"/>
              <a:gd name="T8" fmla="*/ 54 w 103"/>
              <a:gd name="T9" fmla="*/ 0 h 197"/>
              <a:gd name="T10" fmla="*/ 48 w 103"/>
              <a:gd name="T11" fmla="*/ 0 h 197"/>
              <a:gd name="T12" fmla="*/ 21 w 103"/>
              <a:gd name="T13" fmla="*/ 14 h 197"/>
              <a:gd name="T14" fmla="*/ 21 w 103"/>
              <a:gd name="T15" fmla="*/ 122 h 197"/>
              <a:gd name="T16" fmla="*/ 48 w 103"/>
              <a:gd name="T17" fmla="*/ 162 h 197"/>
              <a:gd name="T18" fmla="*/ 54 w 103"/>
              <a:gd name="T19" fmla="*/ 176 h 197"/>
              <a:gd name="T20" fmla="*/ 61 w 103"/>
              <a:gd name="T21" fmla="*/ 182 h 197"/>
              <a:gd name="T22" fmla="*/ 75 w 103"/>
              <a:gd name="T23" fmla="*/ 196 h 197"/>
              <a:gd name="T24" fmla="*/ 75 w 103"/>
              <a:gd name="T25" fmla="*/ 196 h 197"/>
              <a:gd name="T26" fmla="*/ 75 w 103"/>
              <a:gd name="T27" fmla="*/ 176 h 197"/>
              <a:gd name="T28" fmla="*/ 75 w 103"/>
              <a:gd name="T29" fmla="*/ 135 h 197"/>
              <a:gd name="T30" fmla="*/ 95 w 103"/>
              <a:gd name="T31" fmla="*/ 47 h 197"/>
              <a:gd name="T32" fmla="*/ 102 w 103"/>
              <a:gd name="T33" fmla="*/ 0 h 197"/>
              <a:gd name="T34" fmla="*/ 95 w 103"/>
              <a:gd name="T35" fmla="*/ 0 h 197"/>
              <a:gd name="T36" fmla="*/ 81 w 103"/>
              <a:gd name="T3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" h="197">
                <a:moveTo>
                  <a:pt x="81" y="0"/>
                </a:moveTo>
                <a:lnTo>
                  <a:pt x="81" y="0"/>
                </a:lnTo>
                <a:cubicBezTo>
                  <a:pt x="75" y="0"/>
                  <a:pt x="75" y="0"/>
                  <a:pt x="75" y="0"/>
                </a:cubicBezTo>
                <a:cubicBezTo>
                  <a:pt x="68" y="0"/>
                  <a:pt x="68" y="0"/>
                  <a:pt x="61" y="0"/>
                </a:cubicBezTo>
                <a:lnTo>
                  <a:pt x="54" y="0"/>
                </a:lnTo>
                <a:lnTo>
                  <a:pt x="48" y="0"/>
                </a:lnTo>
                <a:cubicBezTo>
                  <a:pt x="34" y="7"/>
                  <a:pt x="27" y="7"/>
                  <a:pt x="21" y="14"/>
                </a:cubicBezTo>
                <a:cubicBezTo>
                  <a:pt x="0" y="34"/>
                  <a:pt x="7" y="81"/>
                  <a:pt x="21" y="122"/>
                </a:cubicBezTo>
                <a:cubicBezTo>
                  <a:pt x="27" y="135"/>
                  <a:pt x="41" y="149"/>
                  <a:pt x="48" y="162"/>
                </a:cubicBezTo>
                <a:cubicBezTo>
                  <a:pt x="48" y="169"/>
                  <a:pt x="54" y="169"/>
                  <a:pt x="54" y="176"/>
                </a:cubicBezTo>
                <a:lnTo>
                  <a:pt x="61" y="182"/>
                </a:lnTo>
                <a:cubicBezTo>
                  <a:pt x="68" y="189"/>
                  <a:pt x="68" y="189"/>
                  <a:pt x="75" y="196"/>
                </a:cubicBezTo>
                <a:lnTo>
                  <a:pt x="75" y="196"/>
                </a:lnTo>
                <a:cubicBezTo>
                  <a:pt x="75" y="189"/>
                  <a:pt x="75" y="182"/>
                  <a:pt x="75" y="176"/>
                </a:cubicBezTo>
                <a:cubicBezTo>
                  <a:pt x="68" y="162"/>
                  <a:pt x="75" y="149"/>
                  <a:pt x="75" y="135"/>
                </a:cubicBezTo>
                <a:cubicBezTo>
                  <a:pt x="75" y="101"/>
                  <a:pt x="88" y="81"/>
                  <a:pt x="95" y="47"/>
                </a:cubicBezTo>
                <a:cubicBezTo>
                  <a:pt x="102" y="34"/>
                  <a:pt x="102" y="20"/>
                  <a:pt x="102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88" y="0"/>
                  <a:pt x="81" y="0"/>
                  <a:pt x="8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61" name="Freeform 49"/>
          <p:cNvSpPr>
            <a:spLocks noChangeArrowheads="1"/>
          </p:cNvSpPr>
          <p:nvPr/>
        </p:nvSpPr>
        <p:spPr bwMode="auto">
          <a:xfrm>
            <a:off x="16757887" y="4095969"/>
            <a:ext cx="57358" cy="64245"/>
          </a:xfrm>
          <a:custGeom>
            <a:avLst/>
            <a:gdLst>
              <a:gd name="T0" fmla="*/ 60 w 109"/>
              <a:gd name="T1" fmla="*/ 88 h 123"/>
              <a:gd name="T2" fmla="*/ 60 w 109"/>
              <a:gd name="T3" fmla="*/ 88 h 123"/>
              <a:gd name="T4" fmla="*/ 81 w 109"/>
              <a:gd name="T5" fmla="*/ 101 h 123"/>
              <a:gd name="T6" fmla="*/ 101 w 109"/>
              <a:gd name="T7" fmla="*/ 122 h 123"/>
              <a:gd name="T8" fmla="*/ 101 w 109"/>
              <a:gd name="T9" fmla="*/ 122 h 123"/>
              <a:gd name="T10" fmla="*/ 101 w 109"/>
              <a:gd name="T11" fmla="*/ 41 h 123"/>
              <a:gd name="T12" fmla="*/ 81 w 109"/>
              <a:gd name="T13" fmla="*/ 0 h 123"/>
              <a:gd name="T14" fmla="*/ 81 w 109"/>
              <a:gd name="T15" fmla="*/ 0 h 123"/>
              <a:gd name="T16" fmla="*/ 60 w 109"/>
              <a:gd name="T17" fmla="*/ 0 h 123"/>
              <a:gd name="T18" fmla="*/ 27 w 109"/>
              <a:gd name="T19" fmla="*/ 0 h 123"/>
              <a:gd name="T20" fmla="*/ 0 w 109"/>
              <a:gd name="T21" fmla="*/ 0 h 123"/>
              <a:gd name="T22" fmla="*/ 27 w 109"/>
              <a:gd name="T23" fmla="*/ 47 h 123"/>
              <a:gd name="T24" fmla="*/ 60 w 109"/>
              <a:gd name="T25" fmla="*/ 8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23">
                <a:moveTo>
                  <a:pt x="60" y="88"/>
                </a:moveTo>
                <a:lnTo>
                  <a:pt x="60" y="88"/>
                </a:lnTo>
                <a:cubicBezTo>
                  <a:pt x="67" y="95"/>
                  <a:pt x="74" y="101"/>
                  <a:pt x="81" y="101"/>
                </a:cubicBezTo>
                <a:cubicBezTo>
                  <a:pt x="87" y="108"/>
                  <a:pt x="94" y="115"/>
                  <a:pt x="101" y="122"/>
                </a:cubicBezTo>
                <a:lnTo>
                  <a:pt x="101" y="122"/>
                </a:lnTo>
                <a:cubicBezTo>
                  <a:pt x="108" y="88"/>
                  <a:pt x="108" y="61"/>
                  <a:pt x="101" y="41"/>
                </a:cubicBezTo>
                <a:cubicBezTo>
                  <a:pt x="94" y="27"/>
                  <a:pt x="87" y="14"/>
                  <a:pt x="81" y="0"/>
                </a:cubicBezTo>
                <a:lnTo>
                  <a:pt x="81" y="0"/>
                </a:lnTo>
                <a:cubicBezTo>
                  <a:pt x="60" y="0"/>
                  <a:pt x="60" y="0"/>
                  <a:pt x="6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20"/>
                  <a:pt x="13" y="34"/>
                  <a:pt x="27" y="47"/>
                </a:cubicBezTo>
                <a:cubicBezTo>
                  <a:pt x="33" y="61"/>
                  <a:pt x="47" y="74"/>
                  <a:pt x="60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63" name="Freeform 51"/>
          <p:cNvSpPr>
            <a:spLocks noChangeArrowheads="1"/>
          </p:cNvSpPr>
          <p:nvPr/>
        </p:nvSpPr>
        <p:spPr bwMode="auto">
          <a:xfrm>
            <a:off x="17007970" y="4348362"/>
            <a:ext cx="71124" cy="57363"/>
          </a:xfrm>
          <a:custGeom>
            <a:avLst/>
            <a:gdLst>
              <a:gd name="T0" fmla="*/ 14 w 136"/>
              <a:gd name="T1" fmla="*/ 54 h 109"/>
              <a:gd name="T2" fmla="*/ 14 w 136"/>
              <a:gd name="T3" fmla="*/ 54 h 109"/>
              <a:gd name="T4" fmla="*/ 34 w 136"/>
              <a:gd name="T5" fmla="*/ 102 h 109"/>
              <a:gd name="T6" fmla="*/ 68 w 136"/>
              <a:gd name="T7" fmla="*/ 108 h 109"/>
              <a:gd name="T8" fmla="*/ 88 w 136"/>
              <a:gd name="T9" fmla="*/ 108 h 109"/>
              <a:gd name="T10" fmla="*/ 135 w 136"/>
              <a:gd name="T11" fmla="*/ 88 h 109"/>
              <a:gd name="T12" fmla="*/ 135 w 136"/>
              <a:gd name="T13" fmla="*/ 75 h 109"/>
              <a:gd name="T14" fmla="*/ 135 w 136"/>
              <a:gd name="T15" fmla="*/ 75 h 109"/>
              <a:gd name="T16" fmla="*/ 88 w 136"/>
              <a:gd name="T17" fmla="*/ 0 h 109"/>
              <a:gd name="T18" fmla="*/ 88 w 136"/>
              <a:gd name="T19" fmla="*/ 0 h 109"/>
              <a:gd name="T20" fmla="*/ 68 w 136"/>
              <a:gd name="T21" fmla="*/ 21 h 109"/>
              <a:gd name="T22" fmla="*/ 68 w 136"/>
              <a:gd name="T23" fmla="*/ 41 h 109"/>
              <a:gd name="T24" fmla="*/ 68 w 136"/>
              <a:gd name="T25" fmla="*/ 75 h 109"/>
              <a:gd name="T26" fmla="*/ 61 w 136"/>
              <a:gd name="T27" fmla="*/ 75 h 109"/>
              <a:gd name="T28" fmla="*/ 34 w 136"/>
              <a:gd name="T29" fmla="*/ 54 h 109"/>
              <a:gd name="T30" fmla="*/ 14 w 136"/>
              <a:gd name="T3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09">
                <a:moveTo>
                  <a:pt x="14" y="54"/>
                </a:moveTo>
                <a:lnTo>
                  <a:pt x="14" y="54"/>
                </a:lnTo>
                <a:cubicBezTo>
                  <a:pt x="0" y="81"/>
                  <a:pt x="14" y="95"/>
                  <a:pt x="34" y="102"/>
                </a:cubicBezTo>
                <a:cubicBezTo>
                  <a:pt x="48" y="108"/>
                  <a:pt x="54" y="108"/>
                  <a:pt x="68" y="108"/>
                </a:cubicBezTo>
                <a:cubicBezTo>
                  <a:pt x="75" y="108"/>
                  <a:pt x="81" y="108"/>
                  <a:pt x="88" y="108"/>
                </a:cubicBezTo>
                <a:cubicBezTo>
                  <a:pt x="108" y="102"/>
                  <a:pt x="129" y="95"/>
                  <a:pt x="135" y="88"/>
                </a:cubicBezTo>
                <a:cubicBezTo>
                  <a:pt x="135" y="81"/>
                  <a:pt x="135" y="81"/>
                  <a:pt x="135" y="75"/>
                </a:cubicBezTo>
                <a:lnTo>
                  <a:pt x="135" y="75"/>
                </a:lnTo>
                <a:cubicBezTo>
                  <a:pt x="102" y="75"/>
                  <a:pt x="122" y="14"/>
                  <a:pt x="88" y="0"/>
                </a:cubicBezTo>
                <a:lnTo>
                  <a:pt x="88" y="0"/>
                </a:lnTo>
                <a:cubicBezTo>
                  <a:pt x="81" y="7"/>
                  <a:pt x="75" y="14"/>
                  <a:pt x="68" y="21"/>
                </a:cubicBezTo>
                <a:cubicBezTo>
                  <a:pt x="68" y="27"/>
                  <a:pt x="68" y="34"/>
                  <a:pt x="68" y="41"/>
                </a:cubicBezTo>
                <a:cubicBezTo>
                  <a:pt x="75" y="54"/>
                  <a:pt x="95" y="68"/>
                  <a:pt x="68" y="75"/>
                </a:cubicBezTo>
                <a:cubicBezTo>
                  <a:pt x="68" y="75"/>
                  <a:pt x="68" y="75"/>
                  <a:pt x="61" y="75"/>
                </a:cubicBezTo>
                <a:cubicBezTo>
                  <a:pt x="54" y="61"/>
                  <a:pt x="48" y="54"/>
                  <a:pt x="34" y="54"/>
                </a:cubicBezTo>
                <a:cubicBezTo>
                  <a:pt x="27" y="48"/>
                  <a:pt x="21" y="48"/>
                  <a:pt x="14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64" name="Freeform 52"/>
          <p:cNvSpPr>
            <a:spLocks noChangeArrowheads="1"/>
          </p:cNvSpPr>
          <p:nvPr/>
        </p:nvSpPr>
        <p:spPr bwMode="auto">
          <a:xfrm>
            <a:off x="16659231" y="3185058"/>
            <a:ext cx="98656" cy="156025"/>
          </a:xfrm>
          <a:custGeom>
            <a:avLst/>
            <a:gdLst>
              <a:gd name="T0" fmla="*/ 67 w 190"/>
              <a:gd name="T1" fmla="*/ 155 h 298"/>
              <a:gd name="T2" fmla="*/ 67 w 190"/>
              <a:gd name="T3" fmla="*/ 155 h 298"/>
              <a:gd name="T4" fmla="*/ 54 w 190"/>
              <a:gd name="T5" fmla="*/ 142 h 298"/>
              <a:gd name="T6" fmla="*/ 54 w 190"/>
              <a:gd name="T7" fmla="*/ 142 h 298"/>
              <a:gd name="T8" fmla="*/ 47 w 190"/>
              <a:gd name="T9" fmla="*/ 149 h 298"/>
              <a:gd name="T10" fmla="*/ 27 w 190"/>
              <a:gd name="T11" fmla="*/ 189 h 298"/>
              <a:gd name="T12" fmla="*/ 13 w 190"/>
              <a:gd name="T13" fmla="*/ 216 h 298"/>
              <a:gd name="T14" fmla="*/ 0 w 190"/>
              <a:gd name="T15" fmla="*/ 243 h 298"/>
              <a:gd name="T16" fmla="*/ 13 w 190"/>
              <a:gd name="T17" fmla="*/ 250 h 298"/>
              <a:gd name="T18" fmla="*/ 27 w 190"/>
              <a:gd name="T19" fmla="*/ 250 h 298"/>
              <a:gd name="T20" fmla="*/ 47 w 190"/>
              <a:gd name="T21" fmla="*/ 257 h 298"/>
              <a:gd name="T22" fmla="*/ 54 w 190"/>
              <a:gd name="T23" fmla="*/ 257 h 298"/>
              <a:gd name="T24" fmla="*/ 67 w 190"/>
              <a:gd name="T25" fmla="*/ 257 h 298"/>
              <a:gd name="T26" fmla="*/ 108 w 190"/>
              <a:gd name="T27" fmla="*/ 236 h 298"/>
              <a:gd name="T28" fmla="*/ 128 w 190"/>
              <a:gd name="T29" fmla="*/ 216 h 298"/>
              <a:gd name="T30" fmla="*/ 135 w 190"/>
              <a:gd name="T31" fmla="*/ 209 h 298"/>
              <a:gd name="T32" fmla="*/ 135 w 190"/>
              <a:gd name="T33" fmla="*/ 203 h 298"/>
              <a:gd name="T34" fmla="*/ 162 w 190"/>
              <a:gd name="T35" fmla="*/ 270 h 298"/>
              <a:gd name="T36" fmla="*/ 189 w 190"/>
              <a:gd name="T37" fmla="*/ 290 h 298"/>
              <a:gd name="T38" fmla="*/ 189 w 190"/>
              <a:gd name="T39" fmla="*/ 297 h 298"/>
              <a:gd name="T40" fmla="*/ 189 w 190"/>
              <a:gd name="T41" fmla="*/ 270 h 298"/>
              <a:gd name="T42" fmla="*/ 162 w 190"/>
              <a:gd name="T43" fmla="*/ 122 h 298"/>
              <a:gd name="T44" fmla="*/ 135 w 190"/>
              <a:gd name="T45" fmla="*/ 27 h 298"/>
              <a:gd name="T46" fmla="*/ 128 w 190"/>
              <a:gd name="T47" fmla="*/ 20 h 298"/>
              <a:gd name="T48" fmla="*/ 114 w 190"/>
              <a:gd name="T49" fmla="*/ 0 h 298"/>
              <a:gd name="T50" fmla="*/ 128 w 190"/>
              <a:gd name="T51" fmla="*/ 169 h 298"/>
              <a:gd name="T52" fmla="*/ 108 w 190"/>
              <a:gd name="T53" fmla="*/ 162 h 298"/>
              <a:gd name="T54" fmla="*/ 67 w 190"/>
              <a:gd name="T55" fmla="*/ 15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0" h="298">
                <a:moveTo>
                  <a:pt x="67" y="155"/>
                </a:moveTo>
                <a:lnTo>
                  <a:pt x="67" y="155"/>
                </a:lnTo>
                <a:cubicBezTo>
                  <a:pt x="60" y="149"/>
                  <a:pt x="54" y="149"/>
                  <a:pt x="54" y="142"/>
                </a:cubicBezTo>
                <a:lnTo>
                  <a:pt x="54" y="142"/>
                </a:lnTo>
                <a:cubicBezTo>
                  <a:pt x="54" y="149"/>
                  <a:pt x="47" y="149"/>
                  <a:pt x="47" y="149"/>
                </a:cubicBezTo>
                <a:cubicBezTo>
                  <a:pt x="40" y="169"/>
                  <a:pt x="33" y="182"/>
                  <a:pt x="27" y="189"/>
                </a:cubicBezTo>
                <a:cubicBezTo>
                  <a:pt x="20" y="196"/>
                  <a:pt x="20" y="203"/>
                  <a:pt x="13" y="216"/>
                </a:cubicBezTo>
                <a:cubicBezTo>
                  <a:pt x="6" y="223"/>
                  <a:pt x="6" y="230"/>
                  <a:pt x="0" y="243"/>
                </a:cubicBezTo>
                <a:cubicBezTo>
                  <a:pt x="6" y="243"/>
                  <a:pt x="13" y="243"/>
                  <a:pt x="13" y="250"/>
                </a:cubicBezTo>
                <a:cubicBezTo>
                  <a:pt x="20" y="250"/>
                  <a:pt x="20" y="250"/>
                  <a:pt x="27" y="250"/>
                </a:cubicBezTo>
                <a:cubicBezTo>
                  <a:pt x="33" y="257"/>
                  <a:pt x="40" y="257"/>
                  <a:pt x="47" y="257"/>
                </a:cubicBezTo>
                <a:lnTo>
                  <a:pt x="54" y="257"/>
                </a:lnTo>
                <a:cubicBezTo>
                  <a:pt x="54" y="257"/>
                  <a:pt x="60" y="257"/>
                  <a:pt x="67" y="257"/>
                </a:cubicBezTo>
                <a:cubicBezTo>
                  <a:pt x="81" y="257"/>
                  <a:pt x="94" y="250"/>
                  <a:pt x="108" y="236"/>
                </a:cubicBezTo>
                <a:cubicBezTo>
                  <a:pt x="114" y="230"/>
                  <a:pt x="121" y="223"/>
                  <a:pt x="128" y="216"/>
                </a:cubicBezTo>
                <a:cubicBezTo>
                  <a:pt x="128" y="209"/>
                  <a:pt x="135" y="209"/>
                  <a:pt x="135" y="209"/>
                </a:cubicBezTo>
                <a:cubicBezTo>
                  <a:pt x="135" y="209"/>
                  <a:pt x="135" y="209"/>
                  <a:pt x="135" y="203"/>
                </a:cubicBezTo>
                <a:cubicBezTo>
                  <a:pt x="141" y="230"/>
                  <a:pt x="148" y="250"/>
                  <a:pt x="162" y="270"/>
                </a:cubicBezTo>
                <a:cubicBezTo>
                  <a:pt x="168" y="277"/>
                  <a:pt x="175" y="284"/>
                  <a:pt x="189" y="290"/>
                </a:cubicBezTo>
                <a:cubicBezTo>
                  <a:pt x="189" y="290"/>
                  <a:pt x="189" y="290"/>
                  <a:pt x="189" y="297"/>
                </a:cubicBezTo>
                <a:cubicBezTo>
                  <a:pt x="189" y="284"/>
                  <a:pt x="189" y="277"/>
                  <a:pt x="189" y="270"/>
                </a:cubicBezTo>
                <a:cubicBezTo>
                  <a:pt x="175" y="209"/>
                  <a:pt x="168" y="162"/>
                  <a:pt x="162" y="122"/>
                </a:cubicBezTo>
                <a:cubicBezTo>
                  <a:pt x="155" y="95"/>
                  <a:pt x="148" y="61"/>
                  <a:pt x="135" y="27"/>
                </a:cubicBezTo>
                <a:cubicBezTo>
                  <a:pt x="135" y="27"/>
                  <a:pt x="128" y="27"/>
                  <a:pt x="128" y="20"/>
                </a:cubicBezTo>
                <a:cubicBezTo>
                  <a:pt x="128" y="14"/>
                  <a:pt x="121" y="7"/>
                  <a:pt x="114" y="0"/>
                </a:cubicBezTo>
                <a:cubicBezTo>
                  <a:pt x="121" y="54"/>
                  <a:pt x="121" y="115"/>
                  <a:pt x="128" y="169"/>
                </a:cubicBezTo>
                <a:cubicBezTo>
                  <a:pt x="121" y="169"/>
                  <a:pt x="114" y="162"/>
                  <a:pt x="108" y="162"/>
                </a:cubicBezTo>
                <a:cubicBezTo>
                  <a:pt x="94" y="162"/>
                  <a:pt x="81" y="162"/>
                  <a:pt x="67" y="15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66" name="Freeform 54"/>
          <p:cNvSpPr>
            <a:spLocks noChangeArrowheads="1"/>
          </p:cNvSpPr>
          <p:nvPr/>
        </p:nvSpPr>
        <p:spPr bwMode="auto">
          <a:xfrm>
            <a:off x="16817540" y="3694435"/>
            <a:ext cx="64241" cy="78013"/>
          </a:xfrm>
          <a:custGeom>
            <a:avLst/>
            <a:gdLst>
              <a:gd name="T0" fmla="*/ 48 w 123"/>
              <a:gd name="T1" fmla="*/ 102 h 150"/>
              <a:gd name="T2" fmla="*/ 48 w 123"/>
              <a:gd name="T3" fmla="*/ 102 h 150"/>
              <a:gd name="T4" fmla="*/ 68 w 123"/>
              <a:gd name="T5" fmla="*/ 115 h 150"/>
              <a:gd name="T6" fmla="*/ 102 w 123"/>
              <a:gd name="T7" fmla="*/ 135 h 150"/>
              <a:gd name="T8" fmla="*/ 122 w 123"/>
              <a:gd name="T9" fmla="*/ 149 h 150"/>
              <a:gd name="T10" fmla="*/ 122 w 123"/>
              <a:gd name="T11" fmla="*/ 149 h 150"/>
              <a:gd name="T12" fmla="*/ 122 w 123"/>
              <a:gd name="T13" fmla="*/ 142 h 150"/>
              <a:gd name="T14" fmla="*/ 102 w 123"/>
              <a:gd name="T15" fmla="*/ 61 h 150"/>
              <a:gd name="T16" fmla="*/ 68 w 123"/>
              <a:gd name="T17" fmla="*/ 27 h 150"/>
              <a:gd name="T18" fmla="*/ 48 w 123"/>
              <a:gd name="T19" fmla="*/ 14 h 150"/>
              <a:gd name="T20" fmla="*/ 21 w 123"/>
              <a:gd name="T21" fmla="*/ 0 h 150"/>
              <a:gd name="T22" fmla="*/ 14 w 123"/>
              <a:gd name="T23" fmla="*/ 47 h 150"/>
              <a:gd name="T24" fmla="*/ 0 w 123"/>
              <a:gd name="T25" fmla="*/ 74 h 150"/>
              <a:gd name="T26" fmla="*/ 14 w 123"/>
              <a:gd name="T27" fmla="*/ 81 h 150"/>
              <a:gd name="T28" fmla="*/ 48 w 123"/>
              <a:gd name="T29" fmla="*/ 10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50">
                <a:moveTo>
                  <a:pt x="48" y="102"/>
                </a:moveTo>
                <a:lnTo>
                  <a:pt x="48" y="102"/>
                </a:lnTo>
                <a:cubicBezTo>
                  <a:pt x="54" y="102"/>
                  <a:pt x="61" y="108"/>
                  <a:pt x="68" y="115"/>
                </a:cubicBezTo>
                <a:cubicBezTo>
                  <a:pt x="82" y="122"/>
                  <a:pt x="88" y="129"/>
                  <a:pt x="102" y="135"/>
                </a:cubicBezTo>
                <a:cubicBezTo>
                  <a:pt x="109" y="142"/>
                  <a:pt x="115" y="142"/>
                  <a:pt x="122" y="149"/>
                </a:cubicBezTo>
                <a:lnTo>
                  <a:pt x="122" y="149"/>
                </a:lnTo>
                <a:cubicBezTo>
                  <a:pt x="122" y="142"/>
                  <a:pt x="122" y="142"/>
                  <a:pt x="122" y="142"/>
                </a:cubicBezTo>
                <a:cubicBezTo>
                  <a:pt x="122" y="115"/>
                  <a:pt x="115" y="88"/>
                  <a:pt x="102" y="61"/>
                </a:cubicBezTo>
                <a:cubicBezTo>
                  <a:pt x="88" y="47"/>
                  <a:pt x="82" y="34"/>
                  <a:pt x="68" y="27"/>
                </a:cubicBezTo>
                <a:cubicBezTo>
                  <a:pt x="61" y="20"/>
                  <a:pt x="54" y="14"/>
                  <a:pt x="48" y="14"/>
                </a:cubicBezTo>
                <a:cubicBezTo>
                  <a:pt x="41" y="7"/>
                  <a:pt x="34" y="7"/>
                  <a:pt x="21" y="0"/>
                </a:cubicBezTo>
                <a:cubicBezTo>
                  <a:pt x="27" y="20"/>
                  <a:pt x="21" y="34"/>
                  <a:pt x="14" y="47"/>
                </a:cubicBezTo>
                <a:cubicBezTo>
                  <a:pt x="7" y="54"/>
                  <a:pt x="7" y="68"/>
                  <a:pt x="0" y="74"/>
                </a:cubicBezTo>
                <a:cubicBezTo>
                  <a:pt x="7" y="74"/>
                  <a:pt x="7" y="81"/>
                  <a:pt x="14" y="81"/>
                </a:cubicBezTo>
                <a:cubicBezTo>
                  <a:pt x="27" y="88"/>
                  <a:pt x="41" y="95"/>
                  <a:pt x="48" y="1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67" name="Freeform 55"/>
          <p:cNvSpPr>
            <a:spLocks noChangeArrowheads="1"/>
          </p:cNvSpPr>
          <p:nvPr/>
        </p:nvSpPr>
        <p:spPr bwMode="auto">
          <a:xfrm>
            <a:off x="16863427" y="4004189"/>
            <a:ext cx="45887" cy="64245"/>
          </a:xfrm>
          <a:custGeom>
            <a:avLst/>
            <a:gdLst>
              <a:gd name="T0" fmla="*/ 34 w 89"/>
              <a:gd name="T1" fmla="*/ 114 h 122"/>
              <a:gd name="T2" fmla="*/ 34 w 89"/>
              <a:gd name="T3" fmla="*/ 114 h 122"/>
              <a:gd name="T4" fmla="*/ 34 w 89"/>
              <a:gd name="T5" fmla="*/ 0 h 122"/>
              <a:gd name="T6" fmla="*/ 27 w 89"/>
              <a:gd name="T7" fmla="*/ 0 h 122"/>
              <a:gd name="T8" fmla="*/ 14 w 89"/>
              <a:gd name="T9" fmla="*/ 33 h 122"/>
              <a:gd name="T10" fmla="*/ 0 w 89"/>
              <a:gd name="T11" fmla="*/ 121 h 122"/>
              <a:gd name="T12" fmla="*/ 14 w 89"/>
              <a:gd name="T13" fmla="*/ 121 h 122"/>
              <a:gd name="T14" fmla="*/ 34 w 89"/>
              <a:gd name="T15" fmla="*/ 11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22">
                <a:moveTo>
                  <a:pt x="34" y="114"/>
                </a:moveTo>
                <a:lnTo>
                  <a:pt x="34" y="114"/>
                </a:lnTo>
                <a:cubicBezTo>
                  <a:pt x="88" y="94"/>
                  <a:pt x="81" y="27"/>
                  <a:pt x="34" y="0"/>
                </a:cubicBezTo>
                <a:cubicBezTo>
                  <a:pt x="34" y="0"/>
                  <a:pt x="34" y="0"/>
                  <a:pt x="27" y="0"/>
                </a:cubicBezTo>
                <a:cubicBezTo>
                  <a:pt x="21" y="6"/>
                  <a:pt x="14" y="20"/>
                  <a:pt x="14" y="33"/>
                </a:cubicBezTo>
                <a:cubicBezTo>
                  <a:pt x="0" y="54"/>
                  <a:pt x="0" y="81"/>
                  <a:pt x="0" y="121"/>
                </a:cubicBezTo>
                <a:cubicBezTo>
                  <a:pt x="7" y="121"/>
                  <a:pt x="7" y="121"/>
                  <a:pt x="14" y="121"/>
                </a:cubicBezTo>
                <a:cubicBezTo>
                  <a:pt x="21" y="121"/>
                  <a:pt x="27" y="121"/>
                  <a:pt x="34" y="1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68" name="Freeform 56"/>
          <p:cNvSpPr>
            <a:spLocks noChangeArrowheads="1"/>
          </p:cNvSpPr>
          <p:nvPr/>
        </p:nvSpPr>
        <p:spPr bwMode="auto">
          <a:xfrm>
            <a:off x="17024031" y="4183161"/>
            <a:ext cx="64241" cy="78013"/>
          </a:xfrm>
          <a:custGeom>
            <a:avLst/>
            <a:gdLst>
              <a:gd name="T0" fmla="*/ 34 w 123"/>
              <a:gd name="T1" fmla="*/ 40 h 150"/>
              <a:gd name="T2" fmla="*/ 34 w 123"/>
              <a:gd name="T3" fmla="*/ 40 h 150"/>
              <a:gd name="T4" fmla="*/ 0 w 123"/>
              <a:gd name="T5" fmla="*/ 74 h 150"/>
              <a:gd name="T6" fmla="*/ 34 w 123"/>
              <a:gd name="T7" fmla="*/ 115 h 150"/>
              <a:gd name="T8" fmla="*/ 54 w 123"/>
              <a:gd name="T9" fmla="*/ 142 h 150"/>
              <a:gd name="T10" fmla="*/ 74 w 123"/>
              <a:gd name="T11" fmla="*/ 149 h 150"/>
              <a:gd name="T12" fmla="*/ 101 w 123"/>
              <a:gd name="T13" fmla="*/ 108 h 150"/>
              <a:gd name="T14" fmla="*/ 101 w 123"/>
              <a:gd name="T15" fmla="*/ 27 h 150"/>
              <a:gd name="T16" fmla="*/ 54 w 123"/>
              <a:gd name="T17" fmla="*/ 0 h 150"/>
              <a:gd name="T18" fmla="*/ 54 w 123"/>
              <a:gd name="T19" fmla="*/ 0 h 150"/>
              <a:gd name="T20" fmla="*/ 34 w 123"/>
              <a:gd name="T21" fmla="*/ 4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150">
                <a:moveTo>
                  <a:pt x="34" y="40"/>
                </a:moveTo>
                <a:lnTo>
                  <a:pt x="34" y="40"/>
                </a:lnTo>
                <a:cubicBezTo>
                  <a:pt x="27" y="54"/>
                  <a:pt x="7" y="61"/>
                  <a:pt x="0" y="74"/>
                </a:cubicBezTo>
                <a:cubicBezTo>
                  <a:pt x="27" y="74"/>
                  <a:pt x="27" y="94"/>
                  <a:pt x="34" y="115"/>
                </a:cubicBezTo>
                <a:cubicBezTo>
                  <a:pt x="41" y="128"/>
                  <a:pt x="47" y="142"/>
                  <a:pt x="54" y="142"/>
                </a:cubicBezTo>
                <a:cubicBezTo>
                  <a:pt x="61" y="149"/>
                  <a:pt x="68" y="149"/>
                  <a:pt x="74" y="149"/>
                </a:cubicBezTo>
                <a:cubicBezTo>
                  <a:pt x="88" y="135"/>
                  <a:pt x="95" y="121"/>
                  <a:pt x="101" y="108"/>
                </a:cubicBezTo>
                <a:cubicBezTo>
                  <a:pt x="115" y="74"/>
                  <a:pt x="122" y="47"/>
                  <a:pt x="101" y="27"/>
                </a:cubicBezTo>
                <a:cubicBezTo>
                  <a:pt x="88" y="13"/>
                  <a:pt x="74" y="7"/>
                  <a:pt x="54" y="0"/>
                </a:cubicBezTo>
                <a:lnTo>
                  <a:pt x="54" y="0"/>
                </a:lnTo>
                <a:cubicBezTo>
                  <a:pt x="54" y="20"/>
                  <a:pt x="47" y="34"/>
                  <a:pt x="34" y="4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72" name="Freeform 60"/>
          <p:cNvSpPr>
            <a:spLocks noChangeArrowheads="1"/>
          </p:cNvSpPr>
          <p:nvPr/>
        </p:nvSpPr>
        <p:spPr bwMode="auto">
          <a:xfrm>
            <a:off x="16652347" y="4079908"/>
            <a:ext cx="73419" cy="91779"/>
          </a:xfrm>
          <a:custGeom>
            <a:avLst/>
            <a:gdLst>
              <a:gd name="T0" fmla="*/ 27 w 143"/>
              <a:gd name="T1" fmla="*/ 176 h 177"/>
              <a:gd name="T2" fmla="*/ 27 w 143"/>
              <a:gd name="T3" fmla="*/ 176 h 177"/>
              <a:gd name="T4" fmla="*/ 27 w 143"/>
              <a:gd name="T5" fmla="*/ 176 h 177"/>
              <a:gd name="T6" fmla="*/ 41 w 143"/>
              <a:gd name="T7" fmla="*/ 155 h 177"/>
              <a:gd name="T8" fmla="*/ 61 w 143"/>
              <a:gd name="T9" fmla="*/ 162 h 177"/>
              <a:gd name="T10" fmla="*/ 68 w 143"/>
              <a:gd name="T11" fmla="*/ 162 h 177"/>
              <a:gd name="T12" fmla="*/ 81 w 143"/>
              <a:gd name="T13" fmla="*/ 176 h 177"/>
              <a:gd name="T14" fmla="*/ 81 w 143"/>
              <a:gd name="T15" fmla="*/ 162 h 177"/>
              <a:gd name="T16" fmla="*/ 81 w 143"/>
              <a:gd name="T17" fmla="*/ 0 h 177"/>
              <a:gd name="T18" fmla="*/ 81 w 143"/>
              <a:gd name="T19" fmla="*/ 0 h 177"/>
              <a:gd name="T20" fmla="*/ 68 w 143"/>
              <a:gd name="T21" fmla="*/ 47 h 177"/>
              <a:gd name="T22" fmla="*/ 61 w 143"/>
              <a:gd name="T23" fmla="*/ 54 h 177"/>
              <a:gd name="T24" fmla="*/ 41 w 143"/>
              <a:gd name="T25" fmla="*/ 88 h 177"/>
              <a:gd name="T26" fmla="*/ 27 w 143"/>
              <a:gd name="T27" fmla="*/ 101 h 177"/>
              <a:gd name="T28" fmla="*/ 27 w 143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3" h="177">
                <a:moveTo>
                  <a:pt x="27" y="176"/>
                </a:moveTo>
                <a:lnTo>
                  <a:pt x="27" y="176"/>
                </a:lnTo>
                <a:lnTo>
                  <a:pt x="27" y="176"/>
                </a:lnTo>
                <a:cubicBezTo>
                  <a:pt x="34" y="162"/>
                  <a:pt x="34" y="155"/>
                  <a:pt x="41" y="155"/>
                </a:cubicBezTo>
                <a:cubicBezTo>
                  <a:pt x="47" y="155"/>
                  <a:pt x="54" y="155"/>
                  <a:pt x="61" y="162"/>
                </a:cubicBezTo>
                <a:lnTo>
                  <a:pt x="68" y="162"/>
                </a:lnTo>
                <a:cubicBezTo>
                  <a:pt x="68" y="169"/>
                  <a:pt x="74" y="169"/>
                  <a:pt x="81" y="176"/>
                </a:cubicBezTo>
                <a:cubicBezTo>
                  <a:pt x="81" y="169"/>
                  <a:pt x="81" y="169"/>
                  <a:pt x="81" y="162"/>
                </a:cubicBezTo>
                <a:cubicBezTo>
                  <a:pt x="88" y="115"/>
                  <a:pt x="142" y="27"/>
                  <a:pt x="81" y="0"/>
                </a:cubicBezTo>
                <a:lnTo>
                  <a:pt x="81" y="0"/>
                </a:lnTo>
                <a:cubicBezTo>
                  <a:pt x="81" y="14"/>
                  <a:pt x="74" y="34"/>
                  <a:pt x="68" y="47"/>
                </a:cubicBezTo>
                <a:lnTo>
                  <a:pt x="61" y="54"/>
                </a:lnTo>
                <a:cubicBezTo>
                  <a:pt x="54" y="61"/>
                  <a:pt x="47" y="74"/>
                  <a:pt x="41" y="88"/>
                </a:cubicBezTo>
                <a:cubicBezTo>
                  <a:pt x="34" y="88"/>
                  <a:pt x="34" y="95"/>
                  <a:pt x="27" y="101"/>
                </a:cubicBezTo>
                <a:cubicBezTo>
                  <a:pt x="14" y="128"/>
                  <a:pt x="0" y="155"/>
                  <a:pt x="27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74" name="Freeform 62"/>
          <p:cNvSpPr>
            <a:spLocks noChangeArrowheads="1"/>
          </p:cNvSpPr>
          <p:nvPr/>
        </p:nvSpPr>
        <p:spPr bwMode="auto">
          <a:xfrm>
            <a:off x="16347201" y="4323124"/>
            <a:ext cx="91774" cy="91779"/>
          </a:xfrm>
          <a:custGeom>
            <a:avLst/>
            <a:gdLst>
              <a:gd name="T0" fmla="*/ 74 w 176"/>
              <a:gd name="T1" fmla="*/ 27 h 177"/>
              <a:gd name="T2" fmla="*/ 74 w 176"/>
              <a:gd name="T3" fmla="*/ 27 h 177"/>
              <a:gd name="T4" fmla="*/ 67 w 176"/>
              <a:gd name="T5" fmla="*/ 20 h 177"/>
              <a:gd name="T6" fmla="*/ 54 w 176"/>
              <a:gd name="T7" fmla="*/ 14 h 177"/>
              <a:gd name="T8" fmla="*/ 13 w 176"/>
              <a:gd name="T9" fmla="*/ 0 h 177"/>
              <a:gd name="T10" fmla="*/ 0 w 176"/>
              <a:gd name="T11" fmla="*/ 0 h 177"/>
              <a:gd name="T12" fmla="*/ 13 w 176"/>
              <a:gd name="T13" fmla="*/ 101 h 177"/>
              <a:gd name="T14" fmla="*/ 27 w 176"/>
              <a:gd name="T15" fmla="*/ 115 h 177"/>
              <a:gd name="T16" fmla="*/ 47 w 176"/>
              <a:gd name="T17" fmla="*/ 176 h 177"/>
              <a:gd name="T18" fmla="*/ 54 w 176"/>
              <a:gd name="T19" fmla="*/ 176 h 177"/>
              <a:gd name="T20" fmla="*/ 67 w 176"/>
              <a:gd name="T21" fmla="*/ 176 h 177"/>
              <a:gd name="T22" fmla="*/ 81 w 176"/>
              <a:gd name="T23" fmla="*/ 169 h 177"/>
              <a:gd name="T24" fmla="*/ 141 w 176"/>
              <a:gd name="T25" fmla="*/ 74 h 177"/>
              <a:gd name="T26" fmla="*/ 155 w 176"/>
              <a:gd name="T27" fmla="*/ 61 h 177"/>
              <a:gd name="T28" fmla="*/ 168 w 176"/>
              <a:gd name="T29" fmla="*/ 54 h 177"/>
              <a:gd name="T30" fmla="*/ 175 w 176"/>
              <a:gd name="T31" fmla="*/ 47 h 177"/>
              <a:gd name="T32" fmla="*/ 175 w 176"/>
              <a:gd name="T33" fmla="*/ 47 h 177"/>
              <a:gd name="T34" fmla="*/ 175 w 176"/>
              <a:gd name="T35" fmla="*/ 47 h 177"/>
              <a:gd name="T36" fmla="*/ 168 w 176"/>
              <a:gd name="T37" fmla="*/ 47 h 177"/>
              <a:gd name="T38" fmla="*/ 155 w 176"/>
              <a:gd name="T39" fmla="*/ 47 h 177"/>
              <a:gd name="T40" fmla="*/ 141 w 176"/>
              <a:gd name="T41" fmla="*/ 47 h 177"/>
              <a:gd name="T42" fmla="*/ 81 w 176"/>
              <a:gd name="T43" fmla="*/ 61 h 177"/>
              <a:gd name="T44" fmla="*/ 67 w 176"/>
              <a:gd name="T45" fmla="*/ 68 h 177"/>
              <a:gd name="T46" fmla="*/ 60 w 176"/>
              <a:gd name="T47" fmla="*/ 68 h 177"/>
              <a:gd name="T48" fmla="*/ 67 w 176"/>
              <a:gd name="T49" fmla="*/ 54 h 177"/>
              <a:gd name="T50" fmla="*/ 74 w 176"/>
              <a:gd name="T51" fmla="*/ 2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77">
                <a:moveTo>
                  <a:pt x="74" y="27"/>
                </a:moveTo>
                <a:lnTo>
                  <a:pt x="74" y="27"/>
                </a:lnTo>
                <a:cubicBezTo>
                  <a:pt x="74" y="27"/>
                  <a:pt x="74" y="27"/>
                  <a:pt x="67" y="20"/>
                </a:cubicBezTo>
                <a:cubicBezTo>
                  <a:pt x="60" y="20"/>
                  <a:pt x="60" y="20"/>
                  <a:pt x="54" y="14"/>
                </a:cubicBezTo>
                <a:cubicBezTo>
                  <a:pt x="40" y="7"/>
                  <a:pt x="33" y="0"/>
                  <a:pt x="13" y="0"/>
                </a:cubicBezTo>
                <a:cubicBezTo>
                  <a:pt x="6" y="0"/>
                  <a:pt x="6" y="0"/>
                  <a:pt x="0" y="0"/>
                </a:cubicBezTo>
                <a:cubicBezTo>
                  <a:pt x="0" y="41"/>
                  <a:pt x="0" y="81"/>
                  <a:pt x="13" y="101"/>
                </a:cubicBezTo>
                <a:cubicBezTo>
                  <a:pt x="20" y="108"/>
                  <a:pt x="20" y="108"/>
                  <a:pt x="27" y="115"/>
                </a:cubicBezTo>
                <a:cubicBezTo>
                  <a:pt x="33" y="135"/>
                  <a:pt x="40" y="155"/>
                  <a:pt x="47" y="176"/>
                </a:cubicBezTo>
                <a:cubicBezTo>
                  <a:pt x="54" y="176"/>
                  <a:pt x="54" y="176"/>
                  <a:pt x="54" y="176"/>
                </a:cubicBezTo>
                <a:cubicBezTo>
                  <a:pt x="60" y="176"/>
                  <a:pt x="67" y="176"/>
                  <a:pt x="67" y="176"/>
                </a:cubicBezTo>
                <a:cubicBezTo>
                  <a:pt x="74" y="176"/>
                  <a:pt x="74" y="176"/>
                  <a:pt x="81" y="169"/>
                </a:cubicBezTo>
                <a:cubicBezTo>
                  <a:pt x="128" y="162"/>
                  <a:pt x="121" y="108"/>
                  <a:pt x="141" y="74"/>
                </a:cubicBezTo>
                <a:cubicBezTo>
                  <a:pt x="148" y="68"/>
                  <a:pt x="148" y="61"/>
                  <a:pt x="155" y="61"/>
                </a:cubicBezTo>
                <a:cubicBezTo>
                  <a:pt x="155" y="54"/>
                  <a:pt x="162" y="54"/>
                  <a:pt x="168" y="54"/>
                </a:cubicBezTo>
                <a:cubicBezTo>
                  <a:pt x="168" y="54"/>
                  <a:pt x="168" y="47"/>
                  <a:pt x="175" y="47"/>
                </a:cubicBezTo>
                <a:lnTo>
                  <a:pt x="175" y="47"/>
                </a:lnTo>
                <a:lnTo>
                  <a:pt x="175" y="47"/>
                </a:lnTo>
                <a:cubicBezTo>
                  <a:pt x="168" y="47"/>
                  <a:pt x="168" y="47"/>
                  <a:pt x="168" y="47"/>
                </a:cubicBezTo>
                <a:cubicBezTo>
                  <a:pt x="162" y="47"/>
                  <a:pt x="155" y="47"/>
                  <a:pt x="155" y="47"/>
                </a:cubicBezTo>
                <a:cubicBezTo>
                  <a:pt x="148" y="47"/>
                  <a:pt x="148" y="47"/>
                  <a:pt x="141" y="47"/>
                </a:cubicBezTo>
                <a:cubicBezTo>
                  <a:pt x="114" y="47"/>
                  <a:pt x="101" y="54"/>
                  <a:pt x="81" y="61"/>
                </a:cubicBezTo>
                <a:cubicBezTo>
                  <a:pt x="74" y="61"/>
                  <a:pt x="74" y="61"/>
                  <a:pt x="67" y="68"/>
                </a:cubicBezTo>
                <a:cubicBezTo>
                  <a:pt x="67" y="68"/>
                  <a:pt x="67" y="68"/>
                  <a:pt x="60" y="68"/>
                </a:cubicBezTo>
                <a:cubicBezTo>
                  <a:pt x="67" y="61"/>
                  <a:pt x="67" y="61"/>
                  <a:pt x="67" y="54"/>
                </a:cubicBezTo>
                <a:cubicBezTo>
                  <a:pt x="74" y="47"/>
                  <a:pt x="74" y="34"/>
                  <a:pt x="74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75" name="Freeform 63"/>
          <p:cNvSpPr>
            <a:spLocks noChangeArrowheads="1"/>
          </p:cNvSpPr>
          <p:nvPr/>
        </p:nvSpPr>
        <p:spPr bwMode="auto">
          <a:xfrm>
            <a:off x="16416031" y="3490225"/>
            <a:ext cx="185842" cy="105546"/>
          </a:xfrm>
          <a:custGeom>
            <a:avLst/>
            <a:gdLst>
              <a:gd name="T0" fmla="*/ 20 w 359"/>
              <a:gd name="T1" fmla="*/ 148 h 203"/>
              <a:gd name="T2" fmla="*/ 20 w 359"/>
              <a:gd name="T3" fmla="*/ 148 h 203"/>
              <a:gd name="T4" fmla="*/ 6 w 359"/>
              <a:gd name="T5" fmla="*/ 162 h 203"/>
              <a:gd name="T6" fmla="*/ 6 w 359"/>
              <a:gd name="T7" fmla="*/ 202 h 203"/>
              <a:gd name="T8" fmla="*/ 6 w 359"/>
              <a:gd name="T9" fmla="*/ 195 h 203"/>
              <a:gd name="T10" fmla="*/ 20 w 359"/>
              <a:gd name="T11" fmla="*/ 189 h 203"/>
              <a:gd name="T12" fmla="*/ 33 w 359"/>
              <a:gd name="T13" fmla="*/ 182 h 203"/>
              <a:gd name="T14" fmla="*/ 40 w 359"/>
              <a:gd name="T15" fmla="*/ 182 h 203"/>
              <a:gd name="T16" fmla="*/ 81 w 359"/>
              <a:gd name="T17" fmla="*/ 168 h 203"/>
              <a:gd name="T18" fmla="*/ 135 w 359"/>
              <a:gd name="T19" fmla="*/ 155 h 203"/>
              <a:gd name="T20" fmla="*/ 162 w 359"/>
              <a:gd name="T21" fmla="*/ 148 h 203"/>
              <a:gd name="T22" fmla="*/ 202 w 359"/>
              <a:gd name="T23" fmla="*/ 135 h 203"/>
              <a:gd name="T24" fmla="*/ 223 w 359"/>
              <a:gd name="T25" fmla="*/ 128 h 203"/>
              <a:gd name="T26" fmla="*/ 236 w 359"/>
              <a:gd name="T27" fmla="*/ 128 h 203"/>
              <a:gd name="T28" fmla="*/ 250 w 359"/>
              <a:gd name="T29" fmla="*/ 121 h 203"/>
              <a:gd name="T30" fmla="*/ 263 w 359"/>
              <a:gd name="T31" fmla="*/ 114 h 203"/>
              <a:gd name="T32" fmla="*/ 297 w 359"/>
              <a:gd name="T33" fmla="*/ 101 h 203"/>
              <a:gd name="T34" fmla="*/ 317 w 359"/>
              <a:gd name="T35" fmla="*/ 81 h 203"/>
              <a:gd name="T36" fmla="*/ 351 w 359"/>
              <a:gd name="T37" fmla="*/ 20 h 203"/>
              <a:gd name="T38" fmla="*/ 358 w 359"/>
              <a:gd name="T39" fmla="*/ 0 h 203"/>
              <a:gd name="T40" fmla="*/ 351 w 359"/>
              <a:gd name="T41" fmla="*/ 0 h 203"/>
              <a:gd name="T42" fmla="*/ 317 w 359"/>
              <a:gd name="T43" fmla="*/ 13 h 203"/>
              <a:gd name="T44" fmla="*/ 297 w 359"/>
              <a:gd name="T45" fmla="*/ 20 h 203"/>
              <a:gd name="T46" fmla="*/ 263 w 359"/>
              <a:gd name="T47" fmla="*/ 33 h 203"/>
              <a:gd name="T48" fmla="*/ 250 w 359"/>
              <a:gd name="T49" fmla="*/ 40 h 203"/>
              <a:gd name="T50" fmla="*/ 236 w 359"/>
              <a:gd name="T51" fmla="*/ 47 h 203"/>
              <a:gd name="T52" fmla="*/ 223 w 359"/>
              <a:gd name="T53" fmla="*/ 54 h 203"/>
              <a:gd name="T54" fmla="*/ 202 w 359"/>
              <a:gd name="T55" fmla="*/ 60 h 203"/>
              <a:gd name="T56" fmla="*/ 162 w 359"/>
              <a:gd name="T57" fmla="*/ 67 h 203"/>
              <a:gd name="T58" fmla="*/ 135 w 359"/>
              <a:gd name="T59" fmla="*/ 74 h 203"/>
              <a:gd name="T60" fmla="*/ 81 w 359"/>
              <a:gd name="T61" fmla="*/ 74 h 203"/>
              <a:gd name="T62" fmla="*/ 40 w 359"/>
              <a:gd name="T63" fmla="*/ 74 h 203"/>
              <a:gd name="T64" fmla="*/ 33 w 359"/>
              <a:gd name="T65" fmla="*/ 74 h 203"/>
              <a:gd name="T66" fmla="*/ 33 w 359"/>
              <a:gd name="T67" fmla="*/ 74 h 203"/>
              <a:gd name="T68" fmla="*/ 33 w 359"/>
              <a:gd name="T69" fmla="*/ 81 h 203"/>
              <a:gd name="T70" fmla="*/ 33 w 359"/>
              <a:gd name="T71" fmla="*/ 128 h 203"/>
              <a:gd name="T72" fmla="*/ 20 w 359"/>
              <a:gd name="T73" fmla="*/ 14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59" h="203">
                <a:moveTo>
                  <a:pt x="20" y="148"/>
                </a:moveTo>
                <a:lnTo>
                  <a:pt x="20" y="148"/>
                </a:lnTo>
                <a:cubicBezTo>
                  <a:pt x="13" y="148"/>
                  <a:pt x="13" y="155"/>
                  <a:pt x="6" y="162"/>
                </a:cubicBezTo>
                <a:cubicBezTo>
                  <a:pt x="6" y="168"/>
                  <a:pt x="0" y="182"/>
                  <a:pt x="6" y="202"/>
                </a:cubicBezTo>
                <a:cubicBezTo>
                  <a:pt x="6" y="195"/>
                  <a:pt x="6" y="195"/>
                  <a:pt x="6" y="195"/>
                </a:cubicBezTo>
                <a:cubicBezTo>
                  <a:pt x="13" y="195"/>
                  <a:pt x="13" y="195"/>
                  <a:pt x="20" y="189"/>
                </a:cubicBezTo>
                <a:cubicBezTo>
                  <a:pt x="20" y="189"/>
                  <a:pt x="27" y="189"/>
                  <a:pt x="33" y="182"/>
                </a:cubicBezTo>
                <a:cubicBezTo>
                  <a:pt x="33" y="182"/>
                  <a:pt x="33" y="182"/>
                  <a:pt x="40" y="182"/>
                </a:cubicBezTo>
                <a:cubicBezTo>
                  <a:pt x="54" y="175"/>
                  <a:pt x="67" y="168"/>
                  <a:pt x="81" y="168"/>
                </a:cubicBezTo>
                <a:cubicBezTo>
                  <a:pt x="101" y="162"/>
                  <a:pt x="115" y="155"/>
                  <a:pt x="135" y="155"/>
                </a:cubicBezTo>
                <a:cubicBezTo>
                  <a:pt x="162" y="148"/>
                  <a:pt x="162" y="148"/>
                  <a:pt x="162" y="148"/>
                </a:cubicBezTo>
                <a:cubicBezTo>
                  <a:pt x="175" y="141"/>
                  <a:pt x="189" y="141"/>
                  <a:pt x="202" y="135"/>
                </a:cubicBezTo>
                <a:cubicBezTo>
                  <a:pt x="209" y="135"/>
                  <a:pt x="216" y="135"/>
                  <a:pt x="223" y="128"/>
                </a:cubicBezTo>
                <a:cubicBezTo>
                  <a:pt x="229" y="128"/>
                  <a:pt x="236" y="128"/>
                  <a:pt x="236" y="128"/>
                </a:cubicBezTo>
                <a:cubicBezTo>
                  <a:pt x="243" y="121"/>
                  <a:pt x="250" y="121"/>
                  <a:pt x="250" y="121"/>
                </a:cubicBezTo>
                <a:cubicBezTo>
                  <a:pt x="256" y="121"/>
                  <a:pt x="256" y="121"/>
                  <a:pt x="263" y="114"/>
                </a:cubicBezTo>
                <a:cubicBezTo>
                  <a:pt x="277" y="114"/>
                  <a:pt x="283" y="108"/>
                  <a:pt x="297" y="101"/>
                </a:cubicBezTo>
                <a:cubicBezTo>
                  <a:pt x="304" y="94"/>
                  <a:pt x="310" y="87"/>
                  <a:pt x="317" y="81"/>
                </a:cubicBezTo>
                <a:cubicBezTo>
                  <a:pt x="331" y="67"/>
                  <a:pt x="344" y="47"/>
                  <a:pt x="351" y="20"/>
                </a:cubicBezTo>
                <a:cubicBezTo>
                  <a:pt x="358" y="13"/>
                  <a:pt x="358" y="6"/>
                  <a:pt x="358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37" y="6"/>
                  <a:pt x="331" y="13"/>
                  <a:pt x="317" y="13"/>
                </a:cubicBezTo>
                <a:cubicBezTo>
                  <a:pt x="310" y="13"/>
                  <a:pt x="304" y="20"/>
                  <a:pt x="297" y="20"/>
                </a:cubicBezTo>
                <a:cubicBezTo>
                  <a:pt x="283" y="27"/>
                  <a:pt x="270" y="27"/>
                  <a:pt x="263" y="33"/>
                </a:cubicBezTo>
                <a:cubicBezTo>
                  <a:pt x="256" y="33"/>
                  <a:pt x="256" y="40"/>
                  <a:pt x="250" y="40"/>
                </a:cubicBezTo>
                <a:cubicBezTo>
                  <a:pt x="236" y="47"/>
                  <a:pt x="236" y="47"/>
                  <a:pt x="236" y="47"/>
                </a:cubicBezTo>
                <a:cubicBezTo>
                  <a:pt x="236" y="47"/>
                  <a:pt x="229" y="47"/>
                  <a:pt x="223" y="54"/>
                </a:cubicBezTo>
                <a:cubicBezTo>
                  <a:pt x="216" y="54"/>
                  <a:pt x="209" y="54"/>
                  <a:pt x="202" y="60"/>
                </a:cubicBezTo>
                <a:cubicBezTo>
                  <a:pt x="189" y="60"/>
                  <a:pt x="175" y="67"/>
                  <a:pt x="162" y="67"/>
                </a:cubicBezTo>
                <a:cubicBezTo>
                  <a:pt x="155" y="74"/>
                  <a:pt x="148" y="74"/>
                  <a:pt x="135" y="74"/>
                </a:cubicBezTo>
                <a:cubicBezTo>
                  <a:pt x="121" y="74"/>
                  <a:pt x="101" y="74"/>
                  <a:pt x="81" y="74"/>
                </a:cubicBezTo>
                <a:cubicBezTo>
                  <a:pt x="67" y="81"/>
                  <a:pt x="54" y="74"/>
                  <a:pt x="40" y="74"/>
                </a:cubicBezTo>
                <a:cubicBezTo>
                  <a:pt x="33" y="74"/>
                  <a:pt x="33" y="74"/>
                  <a:pt x="33" y="74"/>
                </a:cubicBezTo>
                <a:lnTo>
                  <a:pt x="33" y="74"/>
                </a:lnTo>
                <a:cubicBezTo>
                  <a:pt x="33" y="81"/>
                  <a:pt x="33" y="81"/>
                  <a:pt x="33" y="81"/>
                </a:cubicBezTo>
                <a:cubicBezTo>
                  <a:pt x="40" y="101"/>
                  <a:pt x="33" y="114"/>
                  <a:pt x="33" y="128"/>
                </a:cubicBezTo>
                <a:cubicBezTo>
                  <a:pt x="27" y="135"/>
                  <a:pt x="27" y="141"/>
                  <a:pt x="20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76" name="Freeform 64"/>
          <p:cNvSpPr>
            <a:spLocks noChangeArrowheads="1"/>
          </p:cNvSpPr>
          <p:nvPr/>
        </p:nvSpPr>
        <p:spPr bwMode="auto">
          <a:xfrm>
            <a:off x="16475685" y="4323124"/>
            <a:ext cx="123894" cy="91779"/>
          </a:xfrm>
          <a:custGeom>
            <a:avLst/>
            <a:gdLst>
              <a:gd name="T0" fmla="*/ 108 w 237"/>
              <a:gd name="T1" fmla="*/ 128 h 177"/>
              <a:gd name="T2" fmla="*/ 108 w 237"/>
              <a:gd name="T3" fmla="*/ 128 h 177"/>
              <a:gd name="T4" fmla="*/ 121 w 237"/>
              <a:gd name="T5" fmla="*/ 135 h 177"/>
              <a:gd name="T6" fmla="*/ 135 w 237"/>
              <a:gd name="T7" fmla="*/ 135 h 177"/>
              <a:gd name="T8" fmla="*/ 148 w 237"/>
              <a:gd name="T9" fmla="*/ 142 h 177"/>
              <a:gd name="T10" fmla="*/ 182 w 237"/>
              <a:gd name="T11" fmla="*/ 155 h 177"/>
              <a:gd name="T12" fmla="*/ 202 w 237"/>
              <a:gd name="T13" fmla="*/ 162 h 177"/>
              <a:gd name="T14" fmla="*/ 229 w 237"/>
              <a:gd name="T15" fmla="*/ 176 h 177"/>
              <a:gd name="T16" fmla="*/ 202 w 237"/>
              <a:gd name="T17" fmla="*/ 101 h 177"/>
              <a:gd name="T18" fmla="*/ 182 w 237"/>
              <a:gd name="T19" fmla="*/ 95 h 177"/>
              <a:gd name="T20" fmla="*/ 148 w 237"/>
              <a:gd name="T21" fmla="*/ 88 h 177"/>
              <a:gd name="T22" fmla="*/ 135 w 237"/>
              <a:gd name="T23" fmla="*/ 88 h 177"/>
              <a:gd name="T24" fmla="*/ 135 w 237"/>
              <a:gd name="T25" fmla="*/ 47 h 177"/>
              <a:gd name="T26" fmla="*/ 148 w 237"/>
              <a:gd name="T27" fmla="*/ 34 h 177"/>
              <a:gd name="T28" fmla="*/ 155 w 237"/>
              <a:gd name="T29" fmla="*/ 27 h 177"/>
              <a:gd name="T30" fmla="*/ 148 w 237"/>
              <a:gd name="T31" fmla="*/ 27 h 177"/>
              <a:gd name="T32" fmla="*/ 135 w 237"/>
              <a:gd name="T33" fmla="*/ 27 h 177"/>
              <a:gd name="T34" fmla="*/ 121 w 237"/>
              <a:gd name="T35" fmla="*/ 20 h 177"/>
              <a:gd name="T36" fmla="*/ 108 w 237"/>
              <a:gd name="T37" fmla="*/ 20 h 177"/>
              <a:gd name="T38" fmla="*/ 87 w 237"/>
              <a:gd name="T39" fmla="*/ 7 h 177"/>
              <a:gd name="T40" fmla="*/ 54 w 237"/>
              <a:gd name="T41" fmla="*/ 0 h 177"/>
              <a:gd name="T42" fmla="*/ 47 w 237"/>
              <a:gd name="T43" fmla="*/ 7 h 177"/>
              <a:gd name="T44" fmla="*/ 20 w 237"/>
              <a:gd name="T45" fmla="*/ 81 h 177"/>
              <a:gd name="T46" fmla="*/ 0 w 237"/>
              <a:gd name="T47" fmla="*/ 122 h 177"/>
              <a:gd name="T48" fmla="*/ 20 w 237"/>
              <a:gd name="T49" fmla="*/ 122 h 177"/>
              <a:gd name="T50" fmla="*/ 47 w 237"/>
              <a:gd name="T51" fmla="*/ 122 h 177"/>
              <a:gd name="T52" fmla="*/ 87 w 237"/>
              <a:gd name="T53" fmla="*/ 122 h 177"/>
              <a:gd name="T54" fmla="*/ 108 w 237"/>
              <a:gd name="T55" fmla="*/ 12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7" h="177">
                <a:moveTo>
                  <a:pt x="108" y="128"/>
                </a:moveTo>
                <a:lnTo>
                  <a:pt x="108" y="128"/>
                </a:lnTo>
                <a:cubicBezTo>
                  <a:pt x="114" y="128"/>
                  <a:pt x="121" y="128"/>
                  <a:pt x="121" y="135"/>
                </a:cubicBezTo>
                <a:cubicBezTo>
                  <a:pt x="128" y="135"/>
                  <a:pt x="135" y="135"/>
                  <a:pt x="135" y="135"/>
                </a:cubicBezTo>
                <a:cubicBezTo>
                  <a:pt x="141" y="135"/>
                  <a:pt x="141" y="142"/>
                  <a:pt x="148" y="142"/>
                </a:cubicBezTo>
                <a:cubicBezTo>
                  <a:pt x="155" y="142"/>
                  <a:pt x="168" y="149"/>
                  <a:pt x="182" y="155"/>
                </a:cubicBezTo>
                <a:cubicBezTo>
                  <a:pt x="189" y="155"/>
                  <a:pt x="195" y="162"/>
                  <a:pt x="202" y="162"/>
                </a:cubicBezTo>
                <a:cubicBezTo>
                  <a:pt x="209" y="169"/>
                  <a:pt x="216" y="169"/>
                  <a:pt x="229" y="176"/>
                </a:cubicBezTo>
                <a:cubicBezTo>
                  <a:pt x="236" y="128"/>
                  <a:pt x="222" y="108"/>
                  <a:pt x="202" y="101"/>
                </a:cubicBezTo>
                <a:cubicBezTo>
                  <a:pt x="195" y="101"/>
                  <a:pt x="189" y="101"/>
                  <a:pt x="182" y="95"/>
                </a:cubicBezTo>
                <a:cubicBezTo>
                  <a:pt x="168" y="95"/>
                  <a:pt x="155" y="95"/>
                  <a:pt x="148" y="88"/>
                </a:cubicBezTo>
                <a:cubicBezTo>
                  <a:pt x="141" y="88"/>
                  <a:pt x="141" y="88"/>
                  <a:pt x="135" y="88"/>
                </a:cubicBezTo>
                <a:cubicBezTo>
                  <a:pt x="128" y="81"/>
                  <a:pt x="128" y="68"/>
                  <a:pt x="135" y="47"/>
                </a:cubicBezTo>
                <a:cubicBezTo>
                  <a:pt x="141" y="41"/>
                  <a:pt x="141" y="41"/>
                  <a:pt x="148" y="34"/>
                </a:cubicBezTo>
                <a:cubicBezTo>
                  <a:pt x="148" y="27"/>
                  <a:pt x="148" y="27"/>
                  <a:pt x="155" y="27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1" y="27"/>
                  <a:pt x="141" y="27"/>
                  <a:pt x="135" y="27"/>
                </a:cubicBezTo>
                <a:cubicBezTo>
                  <a:pt x="135" y="27"/>
                  <a:pt x="128" y="27"/>
                  <a:pt x="121" y="20"/>
                </a:cubicBezTo>
                <a:cubicBezTo>
                  <a:pt x="121" y="20"/>
                  <a:pt x="114" y="20"/>
                  <a:pt x="108" y="20"/>
                </a:cubicBezTo>
                <a:cubicBezTo>
                  <a:pt x="101" y="14"/>
                  <a:pt x="94" y="14"/>
                  <a:pt x="87" y="7"/>
                </a:cubicBezTo>
                <a:cubicBezTo>
                  <a:pt x="81" y="0"/>
                  <a:pt x="67" y="0"/>
                  <a:pt x="54" y="0"/>
                </a:cubicBezTo>
                <a:cubicBezTo>
                  <a:pt x="47" y="0"/>
                  <a:pt x="47" y="7"/>
                  <a:pt x="47" y="7"/>
                </a:cubicBezTo>
                <a:cubicBezTo>
                  <a:pt x="33" y="27"/>
                  <a:pt x="27" y="54"/>
                  <a:pt x="20" y="81"/>
                </a:cubicBezTo>
                <a:cubicBezTo>
                  <a:pt x="13" y="95"/>
                  <a:pt x="13" y="108"/>
                  <a:pt x="0" y="122"/>
                </a:cubicBezTo>
                <a:cubicBezTo>
                  <a:pt x="6" y="122"/>
                  <a:pt x="13" y="122"/>
                  <a:pt x="20" y="122"/>
                </a:cubicBezTo>
                <a:cubicBezTo>
                  <a:pt x="27" y="122"/>
                  <a:pt x="40" y="122"/>
                  <a:pt x="47" y="122"/>
                </a:cubicBezTo>
                <a:cubicBezTo>
                  <a:pt x="60" y="122"/>
                  <a:pt x="74" y="122"/>
                  <a:pt x="87" y="122"/>
                </a:cubicBezTo>
                <a:cubicBezTo>
                  <a:pt x="94" y="122"/>
                  <a:pt x="101" y="128"/>
                  <a:pt x="108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77" name="Freeform 65"/>
          <p:cNvSpPr>
            <a:spLocks noChangeArrowheads="1"/>
          </p:cNvSpPr>
          <p:nvPr/>
        </p:nvSpPr>
        <p:spPr bwMode="auto">
          <a:xfrm>
            <a:off x="16328846" y="3490225"/>
            <a:ext cx="80301" cy="117019"/>
          </a:xfrm>
          <a:custGeom>
            <a:avLst/>
            <a:gdLst>
              <a:gd name="T0" fmla="*/ 88 w 156"/>
              <a:gd name="T1" fmla="*/ 209 h 223"/>
              <a:gd name="T2" fmla="*/ 88 w 156"/>
              <a:gd name="T3" fmla="*/ 209 h 223"/>
              <a:gd name="T4" fmla="*/ 101 w 156"/>
              <a:gd name="T5" fmla="*/ 216 h 223"/>
              <a:gd name="T6" fmla="*/ 115 w 156"/>
              <a:gd name="T7" fmla="*/ 222 h 223"/>
              <a:gd name="T8" fmla="*/ 121 w 156"/>
              <a:gd name="T9" fmla="*/ 222 h 223"/>
              <a:gd name="T10" fmla="*/ 115 w 156"/>
              <a:gd name="T11" fmla="*/ 13 h 223"/>
              <a:gd name="T12" fmla="*/ 101 w 156"/>
              <a:gd name="T13" fmla="*/ 6 h 223"/>
              <a:gd name="T14" fmla="*/ 88 w 156"/>
              <a:gd name="T15" fmla="*/ 0 h 223"/>
              <a:gd name="T16" fmla="*/ 74 w 156"/>
              <a:gd name="T17" fmla="*/ 0 h 223"/>
              <a:gd name="T18" fmla="*/ 88 w 156"/>
              <a:gd name="T19" fmla="*/ 209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223">
                <a:moveTo>
                  <a:pt x="88" y="209"/>
                </a:moveTo>
                <a:lnTo>
                  <a:pt x="88" y="209"/>
                </a:lnTo>
                <a:cubicBezTo>
                  <a:pt x="94" y="216"/>
                  <a:pt x="94" y="216"/>
                  <a:pt x="101" y="216"/>
                </a:cubicBezTo>
                <a:cubicBezTo>
                  <a:pt x="108" y="222"/>
                  <a:pt x="108" y="222"/>
                  <a:pt x="115" y="222"/>
                </a:cubicBezTo>
                <a:lnTo>
                  <a:pt x="121" y="222"/>
                </a:lnTo>
                <a:cubicBezTo>
                  <a:pt x="108" y="168"/>
                  <a:pt x="155" y="47"/>
                  <a:pt x="115" y="13"/>
                </a:cubicBezTo>
                <a:cubicBezTo>
                  <a:pt x="108" y="6"/>
                  <a:pt x="108" y="6"/>
                  <a:pt x="101" y="6"/>
                </a:cubicBezTo>
                <a:cubicBezTo>
                  <a:pt x="101" y="6"/>
                  <a:pt x="94" y="0"/>
                  <a:pt x="88" y="0"/>
                </a:cubicBezTo>
                <a:cubicBezTo>
                  <a:pt x="81" y="0"/>
                  <a:pt x="81" y="0"/>
                  <a:pt x="74" y="0"/>
                </a:cubicBezTo>
                <a:cubicBezTo>
                  <a:pt x="121" y="67"/>
                  <a:pt x="0" y="168"/>
                  <a:pt x="88" y="20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78" name="Freeform 66"/>
          <p:cNvSpPr>
            <a:spLocks noChangeArrowheads="1"/>
          </p:cNvSpPr>
          <p:nvPr/>
        </p:nvSpPr>
        <p:spPr bwMode="auto">
          <a:xfrm>
            <a:off x="16604168" y="4304770"/>
            <a:ext cx="298264" cy="738825"/>
          </a:xfrm>
          <a:custGeom>
            <a:avLst/>
            <a:gdLst>
              <a:gd name="T0" fmla="*/ 479 w 575"/>
              <a:gd name="T1" fmla="*/ 574 h 1419"/>
              <a:gd name="T2" fmla="*/ 533 w 575"/>
              <a:gd name="T3" fmla="*/ 351 h 1419"/>
              <a:gd name="T4" fmla="*/ 533 w 575"/>
              <a:gd name="T5" fmla="*/ 95 h 1419"/>
              <a:gd name="T6" fmla="*/ 499 w 575"/>
              <a:gd name="T7" fmla="*/ 149 h 1419"/>
              <a:gd name="T8" fmla="*/ 459 w 575"/>
              <a:gd name="T9" fmla="*/ 0 h 1419"/>
              <a:gd name="T10" fmla="*/ 425 w 575"/>
              <a:gd name="T11" fmla="*/ 68 h 1419"/>
              <a:gd name="T12" fmla="*/ 425 w 575"/>
              <a:gd name="T13" fmla="*/ 135 h 1419"/>
              <a:gd name="T14" fmla="*/ 425 w 575"/>
              <a:gd name="T15" fmla="*/ 189 h 1419"/>
              <a:gd name="T16" fmla="*/ 398 w 575"/>
              <a:gd name="T17" fmla="*/ 203 h 1419"/>
              <a:gd name="T18" fmla="*/ 425 w 575"/>
              <a:gd name="T19" fmla="*/ 270 h 1419"/>
              <a:gd name="T20" fmla="*/ 432 w 575"/>
              <a:gd name="T21" fmla="*/ 358 h 1419"/>
              <a:gd name="T22" fmla="*/ 425 w 575"/>
              <a:gd name="T23" fmla="*/ 358 h 1419"/>
              <a:gd name="T24" fmla="*/ 378 w 575"/>
              <a:gd name="T25" fmla="*/ 365 h 1419"/>
              <a:gd name="T26" fmla="*/ 324 w 575"/>
              <a:gd name="T27" fmla="*/ 385 h 1419"/>
              <a:gd name="T28" fmla="*/ 317 w 575"/>
              <a:gd name="T29" fmla="*/ 270 h 1419"/>
              <a:gd name="T30" fmla="*/ 276 w 575"/>
              <a:gd name="T31" fmla="*/ 405 h 1419"/>
              <a:gd name="T32" fmla="*/ 243 w 575"/>
              <a:gd name="T33" fmla="*/ 405 h 1419"/>
              <a:gd name="T34" fmla="*/ 222 w 575"/>
              <a:gd name="T35" fmla="*/ 405 h 1419"/>
              <a:gd name="T36" fmla="*/ 243 w 575"/>
              <a:gd name="T37" fmla="*/ 507 h 1419"/>
              <a:gd name="T38" fmla="*/ 243 w 575"/>
              <a:gd name="T39" fmla="*/ 513 h 1419"/>
              <a:gd name="T40" fmla="*/ 216 w 575"/>
              <a:gd name="T41" fmla="*/ 601 h 1419"/>
              <a:gd name="T42" fmla="*/ 216 w 575"/>
              <a:gd name="T43" fmla="*/ 615 h 1419"/>
              <a:gd name="T44" fmla="*/ 243 w 575"/>
              <a:gd name="T45" fmla="*/ 615 h 1419"/>
              <a:gd name="T46" fmla="*/ 297 w 575"/>
              <a:gd name="T47" fmla="*/ 642 h 1419"/>
              <a:gd name="T48" fmla="*/ 357 w 575"/>
              <a:gd name="T49" fmla="*/ 743 h 1419"/>
              <a:gd name="T50" fmla="*/ 357 w 575"/>
              <a:gd name="T51" fmla="*/ 790 h 1419"/>
              <a:gd name="T52" fmla="*/ 297 w 575"/>
              <a:gd name="T53" fmla="*/ 871 h 1419"/>
              <a:gd name="T54" fmla="*/ 243 w 575"/>
              <a:gd name="T55" fmla="*/ 932 h 1419"/>
              <a:gd name="T56" fmla="*/ 216 w 575"/>
              <a:gd name="T57" fmla="*/ 959 h 1419"/>
              <a:gd name="T58" fmla="*/ 175 w 575"/>
              <a:gd name="T59" fmla="*/ 979 h 1419"/>
              <a:gd name="T60" fmla="*/ 155 w 575"/>
              <a:gd name="T61" fmla="*/ 932 h 1419"/>
              <a:gd name="T62" fmla="*/ 121 w 575"/>
              <a:gd name="T63" fmla="*/ 892 h 1419"/>
              <a:gd name="T64" fmla="*/ 47 w 575"/>
              <a:gd name="T65" fmla="*/ 871 h 1419"/>
              <a:gd name="T66" fmla="*/ 121 w 575"/>
              <a:gd name="T67" fmla="*/ 1006 h 1419"/>
              <a:gd name="T68" fmla="*/ 135 w 575"/>
              <a:gd name="T69" fmla="*/ 1162 h 1419"/>
              <a:gd name="T70" fmla="*/ 101 w 575"/>
              <a:gd name="T71" fmla="*/ 1195 h 1419"/>
              <a:gd name="T72" fmla="*/ 33 w 575"/>
              <a:gd name="T73" fmla="*/ 1141 h 1419"/>
              <a:gd name="T74" fmla="*/ 33 w 575"/>
              <a:gd name="T75" fmla="*/ 1202 h 1419"/>
              <a:gd name="T76" fmla="*/ 33 w 575"/>
              <a:gd name="T77" fmla="*/ 1290 h 1419"/>
              <a:gd name="T78" fmla="*/ 94 w 575"/>
              <a:gd name="T79" fmla="*/ 1351 h 1419"/>
              <a:gd name="T80" fmla="*/ 121 w 575"/>
              <a:gd name="T81" fmla="*/ 1364 h 1419"/>
              <a:gd name="T82" fmla="*/ 148 w 575"/>
              <a:gd name="T83" fmla="*/ 1418 h 1419"/>
              <a:gd name="T84" fmla="*/ 162 w 575"/>
              <a:gd name="T85" fmla="*/ 1310 h 1419"/>
              <a:gd name="T86" fmla="*/ 182 w 575"/>
              <a:gd name="T87" fmla="*/ 1087 h 1419"/>
              <a:gd name="T88" fmla="*/ 222 w 575"/>
              <a:gd name="T89" fmla="*/ 1121 h 1419"/>
              <a:gd name="T90" fmla="*/ 243 w 575"/>
              <a:gd name="T91" fmla="*/ 1101 h 1419"/>
              <a:gd name="T92" fmla="*/ 297 w 575"/>
              <a:gd name="T93" fmla="*/ 1013 h 1419"/>
              <a:gd name="T94" fmla="*/ 357 w 575"/>
              <a:gd name="T95" fmla="*/ 892 h 1419"/>
              <a:gd name="T96" fmla="*/ 398 w 575"/>
              <a:gd name="T97" fmla="*/ 811 h 1419"/>
              <a:gd name="T98" fmla="*/ 459 w 575"/>
              <a:gd name="T99" fmla="*/ 635 h 1419"/>
              <a:gd name="T100" fmla="*/ 391 w 575"/>
              <a:gd name="T101" fmla="*/ 696 h 1419"/>
              <a:gd name="T102" fmla="*/ 378 w 575"/>
              <a:gd name="T103" fmla="*/ 621 h 1419"/>
              <a:gd name="T104" fmla="*/ 378 w 575"/>
              <a:gd name="T105" fmla="*/ 554 h 1419"/>
              <a:gd name="T106" fmla="*/ 391 w 575"/>
              <a:gd name="T107" fmla="*/ 696 h 1419"/>
              <a:gd name="T108" fmla="*/ 398 w 575"/>
              <a:gd name="T109" fmla="*/ 507 h 1419"/>
              <a:gd name="T110" fmla="*/ 398 w 575"/>
              <a:gd name="T111" fmla="*/ 473 h 1419"/>
              <a:gd name="T112" fmla="*/ 398 w 575"/>
              <a:gd name="T113" fmla="*/ 507 h 1419"/>
              <a:gd name="T114" fmla="*/ 459 w 575"/>
              <a:gd name="T115" fmla="*/ 183 h 1419"/>
              <a:gd name="T116" fmla="*/ 479 w 575"/>
              <a:gd name="T117" fmla="*/ 156 h 1419"/>
              <a:gd name="T118" fmla="*/ 486 w 575"/>
              <a:gd name="T119" fmla="*/ 162 h 1419"/>
              <a:gd name="T120" fmla="*/ 459 w 575"/>
              <a:gd name="T121" fmla="*/ 183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5" h="1419">
                <a:moveTo>
                  <a:pt x="479" y="574"/>
                </a:moveTo>
                <a:lnTo>
                  <a:pt x="479" y="574"/>
                </a:lnTo>
                <a:cubicBezTo>
                  <a:pt x="493" y="540"/>
                  <a:pt x="499" y="500"/>
                  <a:pt x="513" y="459"/>
                </a:cubicBezTo>
                <a:cubicBezTo>
                  <a:pt x="520" y="426"/>
                  <a:pt x="526" y="392"/>
                  <a:pt x="533" y="351"/>
                </a:cubicBezTo>
                <a:cubicBezTo>
                  <a:pt x="553" y="243"/>
                  <a:pt x="574" y="142"/>
                  <a:pt x="574" y="34"/>
                </a:cubicBezTo>
                <a:cubicBezTo>
                  <a:pt x="560" y="54"/>
                  <a:pt x="547" y="75"/>
                  <a:pt x="533" y="95"/>
                </a:cubicBezTo>
                <a:cubicBezTo>
                  <a:pt x="526" y="108"/>
                  <a:pt x="520" y="122"/>
                  <a:pt x="513" y="135"/>
                </a:cubicBezTo>
                <a:cubicBezTo>
                  <a:pt x="506" y="142"/>
                  <a:pt x="499" y="142"/>
                  <a:pt x="499" y="149"/>
                </a:cubicBezTo>
                <a:cubicBezTo>
                  <a:pt x="493" y="108"/>
                  <a:pt x="486" y="68"/>
                  <a:pt x="479" y="41"/>
                </a:cubicBezTo>
                <a:cubicBezTo>
                  <a:pt x="472" y="21"/>
                  <a:pt x="472" y="7"/>
                  <a:pt x="459" y="0"/>
                </a:cubicBezTo>
                <a:cubicBezTo>
                  <a:pt x="452" y="0"/>
                  <a:pt x="445" y="0"/>
                  <a:pt x="432" y="7"/>
                </a:cubicBezTo>
                <a:cubicBezTo>
                  <a:pt x="472" y="21"/>
                  <a:pt x="445" y="41"/>
                  <a:pt x="425" y="68"/>
                </a:cubicBezTo>
                <a:cubicBezTo>
                  <a:pt x="411" y="88"/>
                  <a:pt x="398" y="108"/>
                  <a:pt x="411" y="129"/>
                </a:cubicBezTo>
                <a:cubicBezTo>
                  <a:pt x="418" y="129"/>
                  <a:pt x="425" y="135"/>
                  <a:pt x="425" y="135"/>
                </a:cubicBezTo>
                <a:cubicBezTo>
                  <a:pt x="438" y="149"/>
                  <a:pt x="438" y="176"/>
                  <a:pt x="459" y="183"/>
                </a:cubicBezTo>
                <a:cubicBezTo>
                  <a:pt x="452" y="183"/>
                  <a:pt x="438" y="189"/>
                  <a:pt x="425" y="189"/>
                </a:cubicBezTo>
                <a:cubicBezTo>
                  <a:pt x="418" y="189"/>
                  <a:pt x="411" y="189"/>
                  <a:pt x="398" y="183"/>
                </a:cubicBezTo>
                <a:cubicBezTo>
                  <a:pt x="398" y="189"/>
                  <a:pt x="398" y="203"/>
                  <a:pt x="398" y="203"/>
                </a:cubicBezTo>
                <a:cubicBezTo>
                  <a:pt x="398" y="223"/>
                  <a:pt x="398" y="223"/>
                  <a:pt x="398" y="223"/>
                </a:cubicBezTo>
                <a:cubicBezTo>
                  <a:pt x="398" y="243"/>
                  <a:pt x="411" y="257"/>
                  <a:pt x="425" y="270"/>
                </a:cubicBezTo>
                <a:cubicBezTo>
                  <a:pt x="438" y="284"/>
                  <a:pt x="459" y="297"/>
                  <a:pt x="452" y="331"/>
                </a:cubicBezTo>
                <a:cubicBezTo>
                  <a:pt x="445" y="345"/>
                  <a:pt x="438" y="351"/>
                  <a:pt x="432" y="358"/>
                </a:cubicBezTo>
                <a:cubicBezTo>
                  <a:pt x="432" y="358"/>
                  <a:pt x="432" y="358"/>
                  <a:pt x="425" y="358"/>
                </a:cubicBezTo>
                <a:lnTo>
                  <a:pt x="425" y="358"/>
                </a:lnTo>
                <a:cubicBezTo>
                  <a:pt x="411" y="358"/>
                  <a:pt x="405" y="358"/>
                  <a:pt x="398" y="358"/>
                </a:cubicBezTo>
                <a:cubicBezTo>
                  <a:pt x="391" y="358"/>
                  <a:pt x="384" y="365"/>
                  <a:pt x="378" y="365"/>
                </a:cubicBezTo>
                <a:cubicBezTo>
                  <a:pt x="371" y="365"/>
                  <a:pt x="364" y="365"/>
                  <a:pt x="357" y="372"/>
                </a:cubicBezTo>
                <a:cubicBezTo>
                  <a:pt x="344" y="372"/>
                  <a:pt x="337" y="378"/>
                  <a:pt x="324" y="385"/>
                </a:cubicBezTo>
                <a:lnTo>
                  <a:pt x="324" y="378"/>
                </a:lnTo>
                <a:cubicBezTo>
                  <a:pt x="317" y="338"/>
                  <a:pt x="310" y="304"/>
                  <a:pt x="317" y="270"/>
                </a:cubicBezTo>
                <a:cubicBezTo>
                  <a:pt x="310" y="297"/>
                  <a:pt x="303" y="318"/>
                  <a:pt x="297" y="338"/>
                </a:cubicBezTo>
                <a:cubicBezTo>
                  <a:pt x="290" y="365"/>
                  <a:pt x="283" y="385"/>
                  <a:pt x="276" y="405"/>
                </a:cubicBezTo>
                <a:cubicBezTo>
                  <a:pt x="276" y="405"/>
                  <a:pt x="276" y="405"/>
                  <a:pt x="270" y="405"/>
                </a:cubicBezTo>
                <a:cubicBezTo>
                  <a:pt x="263" y="405"/>
                  <a:pt x="249" y="405"/>
                  <a:pt x="243" y="405"/>
                </a:cubicBezTo>
                <a:cubicBezTo>
                  <a:pt x="236" y="405"/>
                  <a:pt x="236" y="405"/>
                  <a:pt x="236" y="405"/>
                </a:cubicBezTo>
                <a:cubicBezTo>
                  <a:pt x="236" y="405"/>
                  <a:pt x="229" y="405"/>
                  <a:pt x="222" y="405"/>
                </a:cubicBezTo>
                <a:cubicBezTo>
                  <a:pt x="229" y="432"/>
                  <a:pt x="229" y="466"/>
                  <a:pt x="236" y="493"/>
                </a:cubicBezTo>
                <a:cubicBezTo>
                  <a:pt x="236" y="493"/>
                  <a:pt x="243" y="500"/>
                  <a:pt x="243" y="507"/>
                </a:cubicBezTo>
                <a:lnTo>
                  <a:pt x="243" y="507"/>
                </a:lnTo>
                <a:cubicBezTo>
                  <a:pt x="243" y="513"/>
                  <a:pt x="243" y="513"/>
                  <a:pt x="243" y="513"/>
                </a:cubicBezTo>
                <a:lnTo>
                  <a:pt x="236" y="520"/>
                </a:lnTo>
                <a:cubicBezTo>
                  <a:pt x="229" y="540"/>
                  <a:pt x="222" y="567"/>
                  <a:pt x="216" y="601"/>
                </a:cubicBezTo>
                <a:cubicBezTo>
                  <a:pt x="216" y="615"/>
                  <a:pt x="216" y="615"/>
                  <a:pt x="216" y="615"/>
                </a:cubicBezTo>
                <a:lnTo>
                  <a:pt x="216" y="615"/>
                </a:lnTo>
                <a:cubicBezTo>
                  <a:pt x="222" y="615"/>
                  <a:pt x="229" y="615"/>
                  <a:pt x="236" y="615"/>
                </a:cubicBezTo>
                <a:cubicBezTo>
                  <a:pt x="243" y="615"/>
                  <a:pt x="243" y="615"/>
                  <a:pt x="243" y="615"/>
                </a:cubicBezTo>
                <a:cubicBezTo>
                  <a:pt x="249" y="615"/>
                  <a:pt x="263" y="621"/>
                  <a:pt x="270" y="621"/>
                </a:cubicBezTo>
                <a:cubicBezTo>
                  <a:pt x="283" y="628"/>
                  <a:pt x="290" y="635"/>
                  <a:pt x="297" y="642"/>
                </a:cubicBezTo>
                <a:cubicBezTo>
                  <a:pt x="303" y="648"/>
                  <a:pt x="317" y="662"/>
                  <a:pt x="324" y="669"/>
                </a:cubicBezTo>
                <a:cubicBezTo>
                  <a:pt x="337" y="696"/>
                  <a:pt x="344" y="716"/>
                  <a:pt x="357" y="743"/>
                </a:cubicBezTo>
                <a:cubicBezTo>
                  <a:pt x="364" y="750"/>
                  <a:pt x="364" y="757"/>
                  <a:pt x="371" y="763"/>
                </a:cubicBezTo>
                <a:cubicBezTo>
                  <a:pt x="371" y="770"/>
                  <a:pt x="364" y="777"/>
                  <a:pt x="357" y="790"/>
                </a:cubicBezTo>
                <a:cubicBezTo>
                  <a:pt x="351" y="804"/>
                  <a:pt x="337" y="824"/>
                  <a:pt x="324" y="844"/>
                </a:cubicBezTo>
                <a:cubicBezTo>
                  <a:pt x="317" y="851"/>
                  <a:pt x="303" y="865"/>
                  <a:pt x="297" y="871"/>
                </a:cubicBezTo>
                <a:cubicBezTo>
                  <a:pt x="290" y="885"/>
                  <a:pt x="276" y="892"/>
                  <a:pt x="270" y="898"/>
                </a:cubicBezTo>
                <a:cubicBezTo>
                  <a:pt x="263" y="912"/>
                  <a:pt x="249" y="925"/>
                  <a:pt x="243" y="932"/>
                </a:cubicBezTo>
                <a:cubicBezTo>
                  <a:pt x="236" y="939"/>
                  <a:pt x="236" y="939"/>
                  <a:pt x="236" y="939"/>
                </a:cubicBezTo>
                <a:cubicBezTo>
                  <a:pt x="229" y="946"/>
                  <a:pt x="222" y="952"/>
                  <a:pt x="216" y="959"/>
                </a:cubicBezTo>
                <a:cubicBezTo>
                  <a:pt x="202" y="979"/>
                  <a:pt x="189" y="1000"/>
                  <a:pt x="182" y="1013"/>
                </a:cubicBezTo>
                <a:cubicBezTo>
                  <a:pt x="175" y="1000"/>
                  <a:pt x="175" y="993"/>
                  <a:pt x="175" y="979"/>
                </a:cubicBezTo>
                <a:cubicBezTo>
                  <a:pt x="168" y="966"/>
                  <a:pt x="168" y="952"/>
                  <a:pt x="162" y="939"/>
                </a:cubicBezTo>
                <a:cubicBezTo>
                  <a:pt x="162" y="932"/>
                  <a:pt x="155" y="932"/>
                  <a:pt x="155" y="932"/>
                </a:cubicBezTo>
                <a:cubicBezTo>
                  <a:pt x="148" y="919"/>
                  <a:pt x="141" y="912"/>
                  <a:pt x="135" y="905"/>
                </a:cubicBezTo>
                <a:cubicBezTo>
                  <a:pt x="128" y="898"/>
                  <a:pt x="128" y="898"/>
                  <a:pt x="121" y="892"/>
                </a:cubicBezTo>
                <a:cubicBezTo>
                  <a:pt x="114" y="885"/>
                  <a:pt x="108" y="885"/>
                  <a:pt x="94" y="878"/>
                </a:cubicBezTo>
                <a:cubicBezTo>
                  <a:pt x="81" y="878"/>
                  <a:pt x="67" y="871"/>
                  <a:pt x="47" y="871"/>
                </a:cubicBezTo>
                <a:cubicBezTo>
                  <a:pt x="60" y="892"/>
                  <a:pt x="81" y="925"/>
                  <a:pt x="94" y="959"/>
                </a:cubicBezTo>
                <a:cubicBezTo>
                  <a:pt x="108" y="973"/>
                  <a:pt x="114" y="993"/>
                  <a:pt x="121" y="1006"/>
                </a:cubicBezTo>
                <a:cubicBezTo>
                  <a:pt x="128" y="1020"/>
                  <a:pt x="135" y="1027"/>
                  <a:pt x="135" y="1040"/>
                </a:cubicBezTo>
                <a:cubicBezTo>
                  <a:pt x="148" y="1081"/>
                  <a:pt x="155" y="1128"/>
                  <a:pt x="135" y="1162"/>
                </a:cubicBezTo>
                <a:cubicBezTo>
                  <a:pt x="135" y="1162"/>
                  <a:pt x="128" y="1168"/>
                  <a:pt x="121" y="1175"/>
                </a:cubicBezTo>
                <a:cubicBezTo>
                  <a:pt x="114" y="1182"/>
                  <a:pt x="108" y="1189"/>
                  <a:pt x="101" y="1195"/>
                </a:cubicBezTo>
                <a:cubicBezTo>
                  <a:pt x="94" y="1195"/>
                  <a:pt x="94" y="1195"/>
                  <a:pt x="94" y="1195"/>
                </a:cubicBezTo>
                <a:cubicBezTo>
                  <a:pt x="87" y="1182"/>
                  <a:pt x="60" y="1148"/>
                  <a:pt x="33" y="1141"/>
                </a:cubicBezTo>
                <a:cubicBezTo>
                  <a:pt x="20" y="1135"/>
                  <a:pt x="6" y="1141"/>
                  <a:pt x="0" y="1168"/>
                </a:cubicBezTo>
                <a:cubicBezTo>
                  <a:pt x="20" y="1182"/>
                  <a:pt x="33" y="1189"/>
                  <a:pt x="33" y="1202"/>
                </a:cubicBezTo>
                <a:cubicBezTo>
                  <a:pt x="40" y="1216"/>
                  <a:pt x="40" y="1236"/>
                  <a:pt x="33" y="1256"/>
                </a:cubicBezTo>
                <a:cubicBezTo>
                  <a:pt x="33" y="1263"/>
                  <a:pt x="33" y="1276"/>
                  <a:pt x="33" y="1290"/>
                </a:cubicBezTo>
                <a:cubicBezTo>
                  <a:pt x="40" y="1310"/>
                  <a:pt x="40" y="1324"/>
                  <a:pt x="47" y="1344"/>
                </a:cubicBezTo>
                <a:cubicBezTo>
                  <a:pt x="67" y="1371"/>
                  <a:pt x="87" y="1357"/>
                  <a:pt x="94" y="1351"/>
                </a:cubicBezTo>
                <a:cubicBezTo>
                  <a:pt x="108" y="1344"/>
                  <a:pt x="114" y="1344"/>
                  <a:pt x="121" y="1364"/>
                </a:cubicBezTo>
                <a:lnTo>
                  <a:pt x="121" y="1364"/>
                </a:lnTo>
                <a:cubicBezTo>
                  <a:pt x="128" y="1378"/>
                  <a:pt x="128" y="1398"/>
                  <a:pt x="135" y="1411"/>
                </a:cubicBezTo>
                <a:cubicBezTo>
                  <a:pt x="135" y="1411"/>
                  <a:pt x="141" y="1418"/>
                  <a:pt x="148" y="1418"/>
                </a:cubicBezTo>
                <a:cubicBezTo>
                  <a:pt x="148" y="1391"/>
                  <a:pt x="155" y="1364"/>
                  <a:pt x="155" y="1344"/>
                </a:cubicBezTo>
                <a:cubicBezTo>
                  <a:pt x="155" y="1330"/>
                  <a:pt x="162" y="1324"/>
                  <a:pt x="162" y="1310"/>
                </a:cubicBezTo>
                <a:cubicBezTo>
                  <a:pt x="162" y="1276"/>
                  <a:pt x="168" y="1236"/>
                  <a:pt x="175" y="1195"/>
                </a:cubicBezTo>
                <a:cubicBezTo>
                  <a:pt x="175" y="1162"/>
                  <a:pt x="182" y="1121"/>
                  <a:pt x="182" y="1087"/>
                </a:cubicBezTo>
                <a:cubicBezTo>
                  <a:pt x="189" y="1101"/>
                  <a:pt x="202" y="1108"/>
                  <a:pt x="216" y="1114"/>
                </a:cubicBezTo>
                <a:cubicBezTo>
                  <a:pt x="222" y="1121"/>
                  <a:pt x="222" y="1121"/>
                  <a:pt x="222" y="1121"/>
                </a:cubicBezTo>
                <a:cubicBezTo>
                  <a:pt x="229" y="1114"/>
                  <a:pt x="236" y="1108"/>
                  <a:pt x="236" y="1101"/>
                </a:cubicBezTo>
                <a:cubicBezTo>
                  <a:pt x="243" y="1101"/>
                  <a:pt x="243" y="1101"/>
                  <a:pt x="243" y="1101"/>
                </a:cubicBezTo>
                <a:cubicBezTo>
                  <a:pt x="249" y="1087"/>
                  <a:pt x="263" y="1067"/>
                  <a:pt x="270" y="1054"/>
                </a:cubicBezTo>
                <a:cubicBezTo>
                  <a:pt x="276" y="1040"/>
                  <a:pt x="290" y="1027"/>
                  <a:pt x="297" y="1013"/>
                </a:cubicBezTo>
                <a:cubicBezTo>
                  <a:pt x="303" y="1000"/>
                  <a:pt x="310" y="986"/>
                  <a:pt x="324" y="966"/>
                </a:cubicBezTo>
                <a:cubicBezTo>
                  <a:pt x="337" y="946"/>
                  <a:pt x="344" y="919"/>
                  <a:pt x="357" y="892"/>
                </a:cubicBezTo>
                <a:cubicBezTo>
                  <a:pt x="364" y="878"/>
                  <a:pt x="371" y="865"/>
                  <a:pt x="378" y="851"/>
                </a:cubicBezTo>
                <a:cubicBezTo>
                  <a:pt x="384" y="838"/>
                  <a:pt x="391" y="824"/>
                  <a:pt x="398" y="811"/>
                </a:cubicBezTo>
                <a:cubicBezTo>
                  <a:pt x="405" y="784"/>
                  <a:pt x="418" y="757"/>
                  <a:pt x="425" y="736"/>
                </a:cubicBezTo>
                <a:cubicBezTo>
                  <a:pt x="438" y="703"/>
                  <a:pt x="452" y="669"/>
                  <a:pt x="459" y="635"/>
                </a:cubicBezTo>
                <a:cubicBezTo>
                  <a:pt x="465" y="615"/>
                  <a:pt x="472" y="594"/>
                  <a:pt x="479" y="574"/>
                </a:cubicBezTo>
                <a:close/>
                <a:moveTo>
                  <a:pt x="391" y="696"/>
                </a:moveTo>
                <a:lnTo>
                  <a:pt x="391" y="696"/>
                </a:lnTo>
                <a:cubicBezTo>
                  <a:pt x="384" y="669"/>
                  <a:pt x="384" y="648"/>
                  <a:pt x="378" y="621"/>
                </a:cubicBezTo>
                <a:cubicBezTo>
                  <a:pt x="371" y="594"/>
                  <a:pt x="364" y="574"/>
                  <a:pt x="357" y="547"/>
                </a:cubicBezTo>
                <a:cubicBezTo>
                  <a:pt x="364" y="547"/>
                  <a:pt x="371" y="554"/>
                  <a:pt x="378" y="554"/>
                </a:cubicBezTo>
                <a:cubicBezTo>
                  <a:pt x="384" y="554"/>
                  <a:pt x="391" y="554"/>
                  <a:pt x="398" y="554"/>
                </a:cubicBezTo>
                <a:cubicBezTo>
                  <a:pt x="398" y="601"/>
                  <a:pt x="398" y="648"/>
                  <a:pt x="391" y="696"/>
                </a:cubicBezTo>
                <a:close/>
                <a:moveTo>
                  <a:pt x="398" y="507"/>
                </a:moveTo>
                <a:lnTo>
                  <a:pt x="398" y="507"/>
                </a:lnTo>
                <a:lnTo>
                  <a:pt x="398" y="507"/>
                </a:lnTo>
                <a:cubicBezTo>
                  <a:pt x="391" y="493"/>
                  <a:pt x="391" y="486"/>
                  <a:pt x="398" y="473"/>
                </a:cubicBezTo>
                <a:lnTo>
                  <a:pt x="398" y="466"/>
                </a:lnTo>
                <a:cubicBezTo>
                  <a:pt x="398" y="480"/>
                  <a:pt x="398" y="493"/>
                  <a:pt x="398" y="507"/>
                </a:cubicBezTo>
                <a:close/>
                <a:moveTo>
                  <a:pt x="459" y="183"/>
                </a:moveTo>
                <a:lnTo>
                  <a:pt x="459" y="183"/>
                </a:lnTo>
                <a:cubicBezTo>
                  <a:pt x="459" y="176"/>
                  <a:pt x="459" y="176"/>
                  <a:pt x="459" y="169"/>
                </a:cubicBezTo>
                <a:cubicBezTo>
                  <a:pt x="465" y="162"/>
                  <a:pt x="465" y="156"/>
                  <a:pt x="479" y="156"/>
                </a:cubicBezTo>
                <a:lnTo>
                  <a:pt x="486" y="156"/>
                </a:lnTo>
                <a:lnTo>
                  <a:pt x="486" y="162"/>
                </a:lnTo>
                <a:lnTo>
                  <a:pt x="479" y="169"/>
                </a:lnTo>
                <a:cubicBezTo>
                  <a:pt x="472" y="176"/>
                  <a:pt x="465" y="176"/>
                  <a:pt x="459" y="183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1" name="Freeform 69"/>
          <p:cNvSpPr>
            <a:spLocks noChangeArrowheads="1"/>
          </p:cNvSpPr>
          <p:nvPr/>
        </p:nvSpPr>
        <p:spPr bwMode="auto">
          <a:xfrm>
            <a:off x="16567459" y="4463088"/>
            <a:ext cx="105539" cy="78013"/>
          </a:xfrm>
          <a:custGeom>
            <a:avLst/>
            <a:gdLst>
              <a:gd name="T0" fmla="*/ 162 w 204"/>
              <a:gd name="T1" fmla="*/ 74 h 150"/>
              <a:gd name="T2" fmla="*/ 162 w 204"/>
              <a:gd name="T3" fmla="*/ 74 h 150"/>
              <a:gd name="T4" fmla="*/ 189 w 204"/>
              <a:gd name="T5" fmla="*/ 68 h 150"/>
              <a:gd name="T6" fmla="*/ 203 w 204"/>
              <a:gd name="T7" fmla="*/ 47 h 150"/>
              <a:gd name="T8" fmla="*/ 189 w 204"/>
              <a:gd name="T9" fmla="*/ 41 h 150"/>
              <a:gd name="T10" fmla="*/ 162 w 204"/>
              <a:gd name="T11" fmla="*/ 27 h 150"/>
              <a:gd name="T12" fmla="*/ 101 w 204"/>
              <a:gd name="T13" fmla="*/ 14 h 150"/>
              <a:gd name="T14" fmla="*/ 61 w 204"/>
              <a:gd name="T15" fmla="*/ 7 h 150"/>
              <a:gd name="T16" fmla="*/ 27 w 204"/>
              <a:gd name="T17" fmla="*/ 0 h 150"/>
              <a:gd name="T18" fmla="*/ 7 w 204"/>
              <a:gd name="T19" fmla="*/ 0 h 150"/>
              <a:gd name="T20" fmla="*/ 0 w 204"/>
              <a:gd name="T21" fmla="*/ 0 h 150"/>
              <a:gd name="T22" fmla="*/ 7 w 204"/>
              <a:gd name="T23" fmla="*/ 41 h 150"/>
              <a:gd name="T24" fmla="*/ 27 w 204"/>
              <a:gd name="T25" fmla="*/ 74 h 150"/>
              <a:gd name="T26" fmla="*/ 27 w 204"/>
              <a:gd name="T27" fmla="*/ 122 h 150"/>
              <a:gd name="T28" fmla="*/ 27 w 204"/>
              <a:gd name="T29" fmla="*/ 122 h 150"/>
              <a:gd name="T30" fmla="*/ 27 w 204"/>
              <a:gd name="T31" fmla="*/ 122 h 150"/>
              <a:gd name="T32" fmla="*/ 61 w 204"/>
              <a:gd name="T33" fmla="*/ 122 h 150"/>
              <a:gd name="T34" fmla="*/ 101 w 204"/>
              <a:gd name="T35" fmla="*/ 135 h 150"/>
              <a:gd name="T36" fmla="*/ 128 w 204"/>
              <a:gd name="T37" fmla="*/ 149 h 150"/>
              <a:gd name="T38" fmla="*/ 162 w 204"/>
              <a:gd name="T39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4" h="150">
                <a:moveTo>
                  <a:pt x="162" y="74"/>
                </a:moveTo>
                <a:lnTo>
                  <a:pt x="162" y="74"/>
                </a:lnTo>
                <a:cubicBezTo>
                  <a:pt x="176" y="74"/>
                  <a:pt x="182" y="68"/>
                  <a:pt x="189" y="68"/>
                </a:cubicBezTo>
                <a:cubicBezTo>
                  <a:pt x="196" y="61"/>
                  <a:pt x="203" y="54"/>
                  <a:pt x="203" y="47"/>
                </a:cubicBezTo>
                <a:cubicBezTo>
                  <a:pt x="196" y="47"/>
                  <a:pt x="196" y="47"/>
                  <a:pt x="189" y="41"/>
                </a:cubicBezTo>
                <a:cubicBezTo>
                  <a:pt x="182" y="41"/>
                  <a:pt x="176" y="34"/>
                  <a:pt x="162" y="27"/>
                </a:cubicBezTo>
                <a:cubicBezTo>
                  <a:pt x="142" y="20"/>
                  <a:pt x="122" y="14"/>
                  <a:pt x="101" y="14"/>
                </a:cubicBezTo>
                <a:cubicBezTo>
                  <a:pt x="95" y="7"/>
                  <a:pt x="81" y="7"/>
                  <a:pt x="61" y="7"/>
                </a:cubicBezTo>
                <a:cubicBezTo>
                  <a:pt x="54" y="7"/>
                  <a:pt x="41" y="7"/>
                  <a:pt x="27" y="0"/>
                </a:cubicBezTo>
                <a:cubicBezTo>
                  <a:pt x="20" y="0"/>
                  <a:pt x="14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34"/>
                  <a:pt x="7" y="41"/>
                </a:cubicBezTo>
                <a:cubicBezTo>
                  <a:pt x="14" y="54"/>
                  <a:pt x="20" y="61"/>
                  <a:pt x="27" y="74"/>
                </a:cubicBezTo>
                <a:cubicBezTo>
                  <a:pt x="34" y="88"/>
                  <a:pt x="34" y="101"/>
                  <a:pt x="27" y="122"/>
                </a:cubicBezTo>
                <a:lnTo>
                  <a:pt x="27" y="122"/>
                </a:lnTo>
                <a:lnTo>
                  <a:pt x="27" y="122"/>
                </a:lnTo>
                <a:cubicBezTo>
                  <a:pt x="41" y="122"/>
                  <a:pt x="54" y="122"/>
                  <a:pt x="61" y="122"/>
                </a:cubicBezTo>
                <a:cubicBezTo>
                  <a:pt x="81" y="128"/>
                  <a:pt x="95" y="128"/>
                  <a:pt x="101" y="135"/>
                </a:cubicBezTo>
                <a:cubicBezTo>
                  <a:pt x="115" y="135"/>
                  <a:pt x="122" y="142"/>
                  <a:pt x="128" y="149"/>
                </a:cubicBezTo>
                <a:cubicBezTo>
                  <a:pt x="101" y="88"/>
                  <a:pt x="135" y="81"/>
                  <a:pt x="162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2" name="Freeform 70"/>
          <p:cNvSpPr>
            <a:spLocks noChangeArrowheads="1"/>
          </p:cNvSpPr>
          <p:nvPr/>
        </p:nvSpPr>
        <p:spPr bwMode="auto">
          <a:xfrm>
            <a:off x="16409148" y="4414903"/>
            <a:ext cx="52771" cy="64245"/>
          </a:xfrm>
          <a:custGeom>
            <a:avLst/>
            <a:gdLst>
              <a:gd name="T0" fmla="*/ 34 w 103"/>
              <a:gd name="T1" fmla="*/ 81 h 122"/>
              <a:gd name="T2" fmla="*/ 34 w 103"/>
              <a:gd name="T3" fmla="*/ 81 h 122"/>
              <a:gd name="T4" fmla="*/ 47 w 103"/>
              <a:gd name="T5" fmla="*/ 94 h 122"/>
              <a:gd name="T6" fmla="*/ 54 w 103"/>
              <a:gd name="T7" fmla="*/ 101 h 122"/>
              <a:gd name="T8" fmla="*/ 95 w 103"/>
              <a:gd name="T9" fmla="*/ 114 h 122"/>
              <a:gd name="T10" fmla="*/ 102 w 103"/>
              <a:gd name="T11" fmla="*/ 121 h 122"/>
              <a:gd name="T12" fmla="*/ 95 w 103"/>
              <a:gd name="T13" fmla="*/ 87 h 122"/>
              <a:gd name="T14" fmla="*/ 54 w 103"/>
              <a:gd name="T15" fmla="*/ 13 h 122"/>
              <a:gd name="T16" fmla="*/ 47 w 103"/>
              <a:gd name="T17" fmla="*/ 13 h 122"/>
              <a:gd name="T18" fmla="*/ 34 w 103"/>
              <a:gd name="T19" fmla="*/ 6 h 122"/>
              <a:gd name="T20" fmla="*/ 20 w 103"/>
              <a:gd name="T21" fmla="*/ 0 h 122"/>
              <a:gd name="T22" fmla="*/ 7 w 103"/>
              <a:gd name="T23" fmla="*/ 0 h 122"/>
              <a:gd name="T24" fmla="*/ 20 w 103"/>
              <a:gd name="T25" fmla="*/ 74 h 122"/>
              <a:gd name="T26" fmla="*/ 34 w 103"/>
              <a:gd name="T27" fmla="*/ 8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122">
                <a:moveTo>
                  <a:pt x="34" y="81"/>
                </a:moveTo>
                <a:lnTo>
                  <a:pt x="34" y="81"/>
                </a:lnTo>
                <a:cubicBezTo>
                  <a:pt x="34" y="87"/>
                  <a:pt x="41" y="87"/>
                  <a:pt x="47" y="94"/>
                </a:cubicBezTo>
                <a:cubicBezTo>
                  <a:pt x="47" y="94"/>
                  <a:pt x="47" y="94"/>
                  <a:pt x="54" y="101"/>
                </a:cubicBezTo>
                <a:cubicBezTo>
                  <a:pt x="68" y="108"/>
                  <a:pt x="81" y="114"/>
                  <a:pt x="95" y="114"/>
                </a:cubicBezTo>
                <a:cubicBezTo>
                  <a:pt x="102" y="114"/>
                  <a:pt x="102" y="121"/>
                  <a:pt x="102" y="121"/>
                </a:cubicBezTo>
                <a:cubicBezTo>
                  <a:pt x="102" y="108"/>
                  <a:pt x="102" y="94"/>
                  <a:pt x="95" y="87"/>
                </a:cubicBezTo>
                <a:cubicBezTo>
                  <a:pt x="88" y="60"/>
                  <a:pt x="74" y="33"/>
                  <a:pt x="54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1" y="6"/>
                  <a:pt x="41" y="6"/>
                  <a:pt x="34" y="6"/>
                </a:cubicBezTo>
                <a:cubicBezTo>
                  <a:pt x="27" y="0"/>
                  <a:pt x="27" y="0"/>
                  <a:pt x="20" y="0"/>
                </a:cubicBezTo>
                <a:cubicBezTo>
                  <a:pt x="20" y="0"/>
                  <a:pt x="14" y="0"/>
                  <a:pt x="7" y="0"/>
                </a:cubicBezTo>
                <a:cubicBezTo>
                  <a:pt x="0" y="33"/>
                  <a:pt x="7" y="54"/>
                  <a:pt x="20" y="74"/>
                </a:cubicBezTo>
                <a:cubicBezTo>
                  <a:pt x="27" y="74"/>
                  <a:pt x="27" y="81"/>
                  <a:pt x="34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3" name="Freeform 71"/>
          <p:cNvSpPr>
            <a:spLocks noChangeArrowheads="1"/>
          </p:cNvSpPr>
          <p:nvPr/>
        </p:nvSpPr>
        <p:spPr bwMode="auto">
          <a:xfrm>
            <a:off x="16528454" y="3825221"/>
            <a:ext cx="52771" cy="50479"/>
          </a:xfrm>
          <a:custGeom>
            <a:avLst/>
            <a:gdLst>
              <a:gd name="T0" fmla="*/ 7 w 102"/>
              <a:gd name="T1" fmla="*/ 61 h 96"/>
              <a:gd name="T2" fmla="*/ 7 w 102"/>
              <a:gd name="T3" fmla="*/ 61 h 96"/>
              <a:gd name="T4" fmla="*/ 0 w 102"/>
              <a:gd name="T5" fmla="*/ 95 h 96"/>
              <a:gd name="T6" fmla="*/ 7 w 102"/>
              <a:gd name="T7" fmla="*/ 95 h 96"/>
              <a:gd name="T8" fmla="*/ 20 w 102"/>
              <a:gd name="T9" fmla="*/ 95 h 96"/>
              <a:gd name="T10" fmla="*/ 34 w 102"/>
              <a:gd name="T11" fmla="*/ 95 h 96"/>
              <a:gd name="T12" fmla="*/ 47 w 102"/>
              <a:gd name="T13" fmla="*/ 95 h 96"/>
              <a:gd name="T14" fmla="*/ 81 w 102"/>
              <a:gd name="T15" fmla="*/ 95 h 96"/>
              <a:gd name="T16" fmla="*/ 101 w 102"/>
              <a:gd name="T17" fmla="*/ 95 h 96"/>
              <a:gd name="T18" fmla="*/ 81 w 102"/>
              <a:gd name="T19" fmla="*/ 47 h 96"/>
              <a:gd name="T20" fmla="*/ 47 w 102"/>
              <a:gd name="T21" fmla="*/ 20 h 96"/>
              <a:gd name="T22" fmla="*/ 34 w 102"/>
              <a:gd name="T23" fmla="*/ 14 h 96"/>
              <a:gd name="T24" fmla="*/ 27 w 102"/>
              <a:gd name="T25" fmla="*/ 0 h 96"/>
              <a:gd name="T26" fmla="*/ 20 w 102"/>
              <a:gd name="T27" fmla="*/ 27 h 96"/>
              <a:gd name="T28" fmla="*/ 7 w 102"/>
              <a:gd name="T29" fmla="*/ 6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" h="96">
                <a:moveTo>
                  <a:pt x="7" y="61"/>
                </a:moveTo>
                <a:lnTo>
                  <a:pt x="7" y="61"/>
                </a:lnTo>
                <a:cubicBezTo>
                  <a:pt x="0" y="68"/>
                  <a:pt x="0" y="81"/>
                  <a:pt x="0" y="95"/>
                </a:cubicBezTo>
                <a:cubicBezTo>
                  <a:pt x="7" y="95"/>
                  <a:pt x="7" y="95"/>
                  <a:pt x="7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47" y="95"/>
                  <a:pt x="47" y="95"/>
                  <a:pt x="47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101" y="95"/>
                  <a:pt x="101" y="95"/>
                  <a:pt x="101" y="95"/>
                </a:cubicBezTo>
                <a:cubicBezTo>
                  <a:pt x="101" y="68"/>
                  <a:pt x="94" y="54"/>
                  <a:pt x="81" y="47"/>
                </a:cubicBezTo>
                <a:cubicBezTo>
                  <a:pt x="67" y="34"/>
                  <a:pt x="61" y="27"/>
                  <a:pt x="47" y="20"/>
                </a:cubicBezTo>
                <a:cubicBezTo>
                  <a:pt x="40" y="20"/>
                  <a:pt x="40" y="14"/>
                  <a:pt x="34" y="14"/>
                </a:cubicBezTo>
                <a:cubicBezTo>
                  <a:pt x="34" y="7"/>
                  <a:pt x="27" y="0"/>
                  <a:pt x="27" y="0"/>
                </a:cubicBezTo>
                <a:cubicBezTo>
                  <a:pt x="27" y="7"/>
                  <a:pt x="27" y="20"/>
                  <a:pt x="20" y="27"/>
                </a:cubicBezTo>
                <a:cubicBezTo>
                  <a:pt x="20" y="41"/>
                  <a:pt x="13" y="47"/>
                  <a:pt x="7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4" name="Freeform 72"/>
          <p:cNvSpPr>
            <a:spLocks noChangeArrowheads="1"/>
          </p:cNvSpPr>
          <p:nvPr/>
        </p:nvSpPr>
        <p:spPr bwMode="auto">
          <a:xfrm>
            <a:off x="16374735" y="3811454"/>
            <a:ext cx="78007" cy="105546"/>
          </a:xfrm>
          <a:custGeom>
            <a:avLst/>
            <a:gdLst>
              <a:gd name="T0" fmla="*/ 27 w 149"/>
              <a:gd name="T1" fmla="*/ 142 h 204"/>
              <a:gd name="T2" fmla="*/ 27 w 149"/>
              <a:gd name="T3" fmla="*/ 142 h 204"/>
              <a:gd name="T4" fmla="*/ 87 w 149"/>
              <a:gd name="T5" fmla="*/ 203 h 204"/>
              <a:gd name="T6" fmla="*/ 101 w 149"/>
              <a:gd name="T7" fmla="*/ 203 h 204"/>
              <a:gd name="T8" fmla="*/ 114 w 149"/>
              <a:gd name="T9" fmla="*/ 203 h 204"/>
              <a:gd name="T10" fmla="*/ 121 w 149"/>
              <a:gd name="T11" fmla="*/ 196 h 204"/>
              <a:gd name="T12" fmla="*/ 148 w 149"/>
              <a:gd name="T13" fmla="*/ 176 h 204"/>
              <a:gd name="T14" fmla="*/ 121 w 149"/>
              <a:gd name="T15" fmla="*/ 149 h 204"/>
              <a:gd name="T16" fmla="*/ 114 w 149"/>
              <a:gd name="T17" fmla="*/ 142 h 204"/>
              <a:gd name="T18" fmla="*/ 101 w 149"/>
              <a:gd name="T19" fmla="*/ 122 h 204"/>
              <a:gd name="T20" fmla="*/ 87 w 149"/>
              <a:gd name="T21" fmla="*/ 95 h 204"/>
              <a:gd name="T22" fmla="*/ 27 w 149"/>
              <a:gd name="T23" fmla="*/ 0 h 204"/>
              <a:gd name="T24" fmla="*/ 20 w 149"/>
              <a:gd name="T25" fmla="*/ 0 h 204"/>
              <a:gd name="T26" fmla="*/ 13 w 149"/>
              <a:gd name="T27" fmla="*/ 7 h 204"/>
              <a:gd name="T28" fmla="*/ 13 w 149"/>
              <a:gd name="T29" fmla="*/ 122 h 204"/>
              <a:gd name="T30" fmla="*/ 27 w 149"/>
              <a:gd name="T31" fmla="*/ 14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204">
                <a:moveTo>
                  <a:pt x="27" y="142"/>
                </a:moveTo>
                <a:lnTo>
                  <a:pt x="27" y="142"/>
                </a:lnTo>
                <a:cubicBezTo>
                  <a:pt x="40" y="176"/>
                  <a:pt x="67" y="196"/>
                  <a:pt x="87" y="203"/>
                </a:cubicBezTo>
                <a:cubicBezTo>
                  <a:pt x="94" y="203"/>
                  <a:pt x="94" y="203"/>
                  <a:pt x="101" y="203"/>
                </a:cubicBezTo>
                <a:cubicBezTo>
                  <a:pt x="101" y="203"/>
                  <a:pt x="108" y="203"/>
                  <a:pt x="114" y="203"/>
                </a:cubicBezTo>
                <a:cubicBezTo>
                  <a:pt x="114" y="203"/>
                  <a:pt x="114" y="196"/>
                  <a:pt x="121" y="196"/>
                </a:cubicBezTo>
                <a:cubicBezTo>
                  <a:pt x="128" y="196"/>
                  <a:pt x="141" y="183"/>
                  <a:pt x="148" y="176"/>
                </a:cubicBezTo>
                <a:cubicBezTo>
                  <a:pt x="135" y="162"/>
                  <a:pt x="128" y="156"/>
                  <a:pt x="121" y="149"/>
                </a:cubicBezTo>
                <a:cubicBezTo>
                  <a:pt x="114" y="149"/>
                  <a:pt x="114" y="149"/>
                  <a:pt x="114" y="142"/>
                </a:cubicBezTo>
                <a:cubicBezTo>
                  <a:pt x="108" y="135"/>
                  <a:pt x="101" y="129"/>
                  <a:pt x="101" y="122"/>
                </a:cubicBezTo>
                <a:cubicBezTo>
                  <a:pt x="94" y="115"/>
                  <a:pt x="94" y="108"/>
                  <a:pt x="87" y="95"/>
                </a:cubicBezTo>
                <a:cubicBezTo>
                  <a:pt x="81" y="61"/>
                  <a:pt x="81" y="27"/>
                  <a:pt x="27" y="0"/>
                </a:cubicBezTo>
                <a:lnTo>
                  <a:pt x="20" y="0"/>
                </a:lnTo>
                <a:cubicBezTo>
                  <a:pt x="20" y="0"/>
                  <a:pt x="20" y="7"/>
                  <a:pt x="13" y="7"/>
                </a:cubicBezTo>
                <a:cubicBezTo>
                  <a:pt x="0" y="47"/>
                  <a:pt x="6" y="88"/>
                  <a:pt x="13" y="122"/>
                </a:cubicBezTo>
                <a:cubicBezTo>
                  <a:pt x="20" y="129"/>
                  <a:pt x="20" y="135"/>
                  <a:pt x="27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5" name="Freeform 73"/>
          <p:cNvSpPr>
            <a:spLocks noChangeArrowheads="1"/>
          </p:cNvSpPr>
          <p:nvPr/>
        </p:nvSpPr>
        <p:spPr bwMode="auto">
          <a:xfrm>
            <a:off x="16434386" y="4440143"/>
            <a:ext cx="89479" cy="169792"/>
          </a:xfrm>
          <a:custGeom>
            <a:avLst/>
            <a:gdLst>
              <a:gd name="T0" fmla="*/ 102 w 170"/>
              <a:gd name="T1" fmla="*/ 229 h 325"/>
              <a:gd name="T2" fmla="*/ 102 w 170"/>
              <a:gd name="T3" fmla="*/ 229 h 325"/>
              <a:gd name="T4" fmla="*/ 129 w 170"/>
              <a:gd name="T5" fmla="*/ 175 h 325"/>
              <a:gd name="T6" fmla="*/ 149 w 170"/>
              <a:gd name="T7" fmla="*/ 101 h 325"/>
              <a:gd name="T8" fmla="*/ 129 w 170"/>
              <a:gd name="T9" fmla="*/ 74 h 325"/>
              <a:gd name="T10" fmla="*/ 102 w 170"/>
              <a:gd name="T11" fmla="*/ 27 h 325"/>
              <a:gd name="T12" fmla="*/ 48 w 170"/>
              <a:gd name="T13" fmla="*/ 0 h 325"/>
              <a:gd name="T14" fmla="*/ 48 w 170"/>
              <a:gd name="T15" fmla="*/ 0 h 325"/>
              <a:gd name="T16" fmla="*/ 48 w 170"/>
              <a:gd name="T17" fmla="*/ 0 h 325"/>
              <a:gd name="T18" fmla="*/ 75 w 170"/>
              <a:gd name="T19" fmla="*/ 324 h 325"/>
              <a:gd name="T20" fmla="*/ 102 w 170"/>
              <a:gd name="T21" fmla="*/ 229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325">
                <a:moveTo>
                  <a:pt x="102" y="229"/>
                </a:moveTo>
                <a:lnTo>
                  <a:pt x="102" y="229"/>
                </a:lnTo>
                <a:cubicBezTo>
                  <a:pt x="109" y="216"/>
                  <a:pt x="122" y="196"/>
                  <a:pt x="129" y="175"/>
                </a:cubicBezTo>
                <a:cubicBezTo>
                  <a:pt x="136" y="155"/>
                  <a:pt x="142" y="128"/>
                  <a:pt x="149" y="101"/>
                </a:cubicBezTo>
                <a:cubicBezTo>
                  <a:pt x="142" y="94"/>
                  <a:pt x="136" y="88"/>
                  <a:pt x="129" y="74"/>
                </a:cubicBezTo>
                <a:cubicBezTo>
                  <a:pt x="122" y="61"/>
                  <a:pt x="115" y="40"/>
                  <a:pt x="102" y="27"/>
                </a:cubicBezTo>
                <a:cubicBezTo>
                  <a:pt x="95" y="13"/>
                  <a:pt x="75" y="0"/>
                  <a:pt x="4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169" y="88"/>
                  <a:pt x="0" y="229"/>
                  <a:pt x="75" y="324"/>
                </a:cubicBezTo>
                <a:cubicBezTo>
                  <a:pt x="75" y="283"/>
                  <a:pt x="88" y="256"/>
                  <a:pt x="102" y="22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6" name="Freeform 74"/>
          <p:cNvSpPr>
            <a:spLocks noChangeArrowheads="1"/>
          </p:cNvSpPr>
          <p:nvPr/>
        </p:nvSpPr>
        <p:spPr bwMode="auto">
          <a:xfrm>
            <a:off x="16377027" y="3660017"/>
            <a:ext cx="43593" cy="71130"/>
          </a:xfrm>
          <a:custGeom>
            <a:avLst/>
            <a:gdLst>
              <a:gd name="T0" fmla="*/ 21 w 82"/>
              <a:gd name="T1" fmla="*/ 0 h 136"/>
              <a:gd name="T2" fmla="*/ 21 w 82"/>
              <a:gd name="T3" fmla="*/ 0 h 136"/>
              <a:gd name="T4" fmla="*/ 7 w 82"/>
              <a:gd name="T5" fmla="*/ 0 h 136"/>
              <a:gd name="T6" fmla="*/ 7 w 82"/>
              <a:gd name="T7" fmla="*/ 0 h 136"/>
              <a:gd name="T8" fmla="*/ 7 w 82"/>
              <a:gd name="T9" fmla="*/ 108 h 136"/>
              <a:gd name="T10" fmla="*/ 21 w 82"/>
              <a:gd name="T11" fmla="*/ 121 h 136"/>
              <a:gd name="T12" fmla="*/ 81 w 82"/>
              <a:gd name="T13" fmla="*/ 121 h 136"/>
              <a:gd name="T14" fmla="*/ 21 w 82"/>
              <a:gd name="T1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36">
                <a:moveTo>
                  <a:pt x="21" y="0"/>
                </a:moveTo>
                <a:lnTo>
                  <a:pt x="21" y="0"/>
                </a:lnTo>
                <a:cubicBezTo>
                  <a:pt x="14" y="0"/>
                  <a:pt x="14" y="0"/>
                  <a:pt x="7" y="0"/>
                </a:cubicBezTo>
                <a:lnTo>
                  <a:pt x="7" y="0"/>
                </a:lnTo>
                <a:cubicBezTo>
                  <a:pt x="7" y="33"/>
                  <a:pt x="0" y="81"/>
                  <a:pt x="7" y="108"/>
                </a:cubicBezTo>
                <a:cubicBezTo>
                  <a:pt x="14" y="114"/>
                  <a:pt x="14" y="114"/>
                  <a:pt x="21" y="121"/>
                </a:cubicBezTo>
                <a:cubicBezTo>
                  <a:pt x="27" y="128"/>
                  <a:pt x="48" y="135"/>
                  <a:pt x="81" y="121"/>
                </a:cubicBezTo>
                <a:cubicBezTo>
                  <a:pt x="61" y="81"/>
                  <a:pt x="81" y="0"/>
                  <a:pt x="2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7" name="Freeform 75"/>
          <p:cNvSpPr>
            <a:spLocks noChangeArrowheads="1"/>
          </p:cNvSpPr>
          <p:nvPr/>
        </p:nvSpPr>
        <p:spPr bwMode="auto">
          <a:xfrm>
            <a:off x="16422914" y="3712790"/>
            <a:ext cx="50476" cy="71128"/>
          </a:xfrm>
          <a:custGeom>
            <a:avLst/>
            <a:gdLst>
              <a:gd name="T0" fmla="*/ 20 w 96"/>
              <a:gd name="T1" fmla="*/ 61 h 136"/>
              <a:gd name="T2" fmla="*/ 20 w 96"/>
              <a:gd name="T3" fmla="*/ 61 h 136"/>
              <a:gd name="T4" fmla="*/ 7 w 96"/>
              <a:gd name="T5" fmla="*/ 81 h 136"/>
              <a:gd name="T6" fmla="*/ 7 w 96"/>
              <a:gd name="T7" fmla="*/ 122 h 136"/>
              <a:gd name="T8" fmla="*/ 7 w 96"/>
              <a:gd name="T9" fmla="*/ 128 h 136"/>
              <a:gd name="T10" fmla="*/ 20 w 96"/>
              <a:gd name="T11" fmla="*/ 135 h 136"/>
              <a:gd name="T12" fmla="*/ 27 w 96"/>
              <a:gd name="T13" fmla="*/ 135 h 136"/>
              <a:gd name="T14" fmla="*/ 68 w 96"/>
              <a:gd name="T15" fmla="*/ 108 h 136"/>
              <a:gd name="T16" fmla="*/ 68 w 96"/>
              <a:gd name="T17" fmla="*/ 7 h 136"/>
              <a:gd name="T18" fmla="*/ 34 w 96"/>
              <a:gd name="T19" fmla="*/ 7 h 136"/>
              <a:gd name="T20" fmla="*/ 27 w 96"/>
              <a:gd name="T21" fmla="*/ 47 h 136"/>
              <a:gd name="T22" fmla="*/ 20 w 96"/>
              <a:gd name="T23" fmla="*/ 6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" h="136">
                <a:moveTo>
                  <a:pt x="20" y="61"/>
                </a:moveTo>
                <a:lnTo>
                  <a:pt x="20" y="61"/>
                </a:lnTo>
                <a:cubicBezTo>
                  <a:pt x="14" y="68"/>
                  <a:pt x="7" y="74"/>
                  <a:pt x="7" y="81"/>
                </a:cubicBezTo>
                <a:cubicBezTo>
                  <a:pt x="0" y="88"/>
                  <a:pt x="0" y="101"/>
                  <a:pt x="7" y="122"/>
                </a:cubicBezTo>
                <a:cubicBezTo>
                  <a:pt x="7" y="128"/>
                  <a:pt x="7" y="128"/>
                  <a:pt x="7" y="128"/>
                </a:cubicBezTo>
                <a:cubicBezTo>
                  <a:pt x="14" y="128"/>
                  <a:pt x="14" y="128"/>
                  <a:pt x="20" y="135"/>
                </a:cubicBezTo>
                <a:cubicBezTo>
                  <a:pt x="20" y="135"/>
                  <a:pt x="20" y="135"/>
                  <a:pt x="27" y="135"/>
                </a:cubicBezTo>
                <a:cubicBezTo>
                  <a:pt x="41" y="135"/>
                  <a:pt x="61" y="128"/>
                  <a:pt x="68" y="108"/>
                </a:cubicBezTo>
                <a:cubicBezTo>
                  <a:pt x="95" y="81"/>
                  <a:pt x="95" y="27"/>
                  <a:pt x="68" y="7"/>
                </a:cubicBezTo>
                <a:cubicBezTo>
                  <a:pt x="61" y="7"/>
                  <a:pt x="47" y="0"/>
                  <a:pt x="34" y="7"/>
                </a:cubicBezTo>
                <a:cubicBezTo>
                  <a:pt x="34" y="27"/>
                  <a:pt x="34" y="40"/>
                  <a:pt x="27" y="47"/>
                </a:cubicBezTo>
                <a:cubicBezTo>
                  <a:pt x="20" y="54"/>
                  <a:pt x="20" y="54"/>
                  <a:pt x="20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88" name="Freeform 76"/>
          <p:cNvSpPr>
            <a:spLocks noChangeArrowheads="1"/>
          </p:cNvSpPr>
          <p:nvPr/>
        </p:nvSpPr>
        <p:spPr bwMode="auto">
          <a:xfrm>
            <a:off x="16608756" y="5055066"/>
            <a:ext cx="139955" cy="190444"/>
          </a:xfrm>
          <a:custGeom>
            <a:avLst/>
            <a:gdLst>
              <a:gd name="T0" fmla="*/ 149 w 271"/>
              <a:gd name="T1" fmla="*/ 365 h 366"/>
              <a:gd name="T2" fmla="*/ 149 w 271"/>
              <a:gd name="T3" fmla="*/ 365 h 366"/>
              <a:gd name="T4" fmla="*/ 149 w 271"/>
              <a:gd name="T5" fmla="*/ 365 h 366"/>
              <a:gd name="T6" fmla="*/ 149 w 271"/>
              <a:gd name="T7" fmla="*/ 365 h 366"/>
              <a:gd name="T8" fmla="*/ 162 w 271"/>
              <a:gd name="T9" fmla="*/ 365 h 366"/>
              <a:gd name="T10" fmla="*/ 203 w 271"/>
              <a:gd name="T11" fmla="*/ 352 h 366"/>
              <a:gd name="T12" fmla="*/ 223 w 271"/>
              <a:gd name="T13" fmla="*/ 338 h 366"/>
              <a:gd name="T14" fmla="*/ 230 w 271"/>
              <a:gd name="T15" fmla="*/ 332 h 366"/>
              <a:gd name="T16" fmla="*/ 257 w 271"/>
              <a:gd name="T17" fmla="*/ 291 h 366"/>
              <a:gd name="T18" fmla="*/ 270 w 271"/>
              <a:gd name="T19" fmla="*/ 223 h 366"/>
              <a:gd name="T20" fmla="*/ 257 w 271"/>
              <a:gd name="T21" fmla="*/ 203 h 366"/>
              <a:gd name="T22" fmla="*/ 230 w 271"/>
              <a:gd name="T23" fmla="*/ 190 h 366"/>
              <a:gd name="T24" fmla="*/ 223 w 271"/>
              <a:gd name="T25" fmla="*/ 190 h 366"/>
              <a:gd name="T26" fmla="*/ 203 w 271"/>
              <a:gd name="T27" fmla="*/ 190 h 366"/>
              <a:gd name="T28" fmla="*/ 162 w 271"/>
              <a:gd name="T29" fmla="*/ 183 h 366"/>
              <a:gd name="T30" fmla="*/ 149 w 271"/>
              <a:gd name="T31" fmla="*/ 169 h 366"/>
              <a:gd name="T32" fmla="*/ 149 w 271"/>
              <a:gd name="T33" fmla="*/ 169 h 366"/>
              <a:gd name="T34" fmla="*/ 149 w 271"/>
              <a:gd name="T35" fmla="*/ 169 h 366"/>
              <a:gd name="T36" fmla="*/ 149 w 271"/>
              <a:gd name="T37" fmla="*/ 88 h 366"/>
              <a:gd name="T38" fmla="*/ 142 w 271"/>
              <a:gd name="T39" fmla="*/ 82 h 366"/>
              <a:gd name="T40" fmla="*/ 122 w 271"/>
              <a:gd name="T41" fmla="*/ 55 h 366"/>
              <a:gd name="T42" fmla="*/ 108 w 271"/>
              <a:gd name="T43" fmla="*/ 41 h 366"/>
              <a:gd name="T44" fmla="*/ 81 w 271"/>
              <a:gd name="T45" fmla="*/ 14 h 366"/>
              <a:gd name="T46" fmla="*/ 68 w 271"/>
              <a:gd name="T47" fmla="*/ 0 h 366"/>
              <a:gd name="T48" fmla="*/ 68 w 271"/>
              <a:gd name="T49" fmla="*/ 318 h 366"/>
              <a:gd name="T50" fmla="*/ 81 w 271"/>
              <a:gd name="T51" fmla="*/ 332 h 366"/>
              <a:gd name="T52" fmla="*/ 108 w 271"/>
              <a:gd name="T53" fmla="*/ 332 h 366"/>
              <a:gd name="T54" fmla="*/ 122 w 271"/>
              <a:gd name="T55" fmla="*/ 332 h 366"/>
              <a:gd name="T56" fmla="*/ 142 w 271"/>
              <a:gd name="T57" fmla="*/ 325 h 366"/>
              <a:gd name="T58" fmla="*/ 149 w 271"/>
              <a:gd name="T59" fmla="*/ 325 h 366"/>
              <a:gd name="T60" fmla="*/ 162 w 271"/>
              <a:gd name="T61" fmla="*/ 325 h 366"/>
              <a:gd name="T62" fmla="*/ 162 w 271"/>
              <a:gd name="T63" fmla="*/ 338 h 366"/>
              <a:gd name="T64" fmla="*/ 149 w 271"/>
              <a:gd name="T65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1" h="366">
                <a:moveTo>
                  <a:pt x="149" y="365"/>
                </a:moveTo>
                <a:lnTo>
                  <a:pt x="149" y="365"/>
                </a:lnTo>
                <a:lnTo>
                  <a:pt x="149" y="365"/>
                </a:lnTo>
                <a:lnTo>
                  <a:pt x="149" y="365"/>
                </a:lnTo>
                <a:cubicBezTo>
                  <a:pt x="149" y="365"/>
                  <a:pt x="155" y="365"/>
                  <a:pt x="162" y="365"/>
                </a:cubicBezTo>
                <a:cubicBezTo>
                  <a:pt x="176" y="359"/>
                  <a:pt x="189" y="359"/>
                  <a:pt x="203" y="352"/>
                </a:cubicBezTo>
                <a:cubicBezTo>
                  <a:pt x="209" y="345"/>
                  <a:pt x="216" y="338"/>
                  <a:pt x="223" y="338"/>
                </a:cubicBezTo>
                <a:lnTo>
                  <a:pt x="230" y="332"/>
                </a:lnTo>
                <a:cubicBezTo>
                  <a:pt x="243" y="325"/>
                  <a:pt x="250" y="311"/>
                  <a:pt x="257" y="291"/>
                </a:cubicBezTo>
                <a:cubicBezTo>
                  <a:pt x="270" y="271"/>
                  <a:pt x="270" y="251"/>
                  <a:pt x="270" y="223"/>
                </a:cubicBezTo>
                <a:cubicBezTo>
                  <a:pt x="270" y="217"/>
                  <a:pt x="263" y="210"/>
                  <a:pt x="257" y="203"/>
                </a:cubicBezTo>
                <a:cubicBezTo>
                  <a:pt x="250" y="196"/>
                  <a:pt x="236" y="190"/>
                  <a:pt x="230" y="190"/>
                </a:cubicBezTo>
                <a:lnTo>
                  <a:pt x="223" y="190"/>
                </a:lnTo>
                <a:cubicBezTo>
                  <a:pt x="216" y="190"/>
                  <a:pt x="209" y="190"/>
                  <a:pt x="203" y="190"/>
                </a:cubicBezTo>
                <a:cubicBezTo>
                  <a:pt x="189" y="190"/>
                  <a:pt x="176" y="190"/>
                  <a:pt x="162" y="183"/>
                </a:cubicBezTo>
                <a:cubicBezTo>
                  <a:pt x="155" y="183"/>
                  <a:pt x="149" y="176"/>
                  <a:pt x="149" y="169"/>
                </a:cubicBezTo>
                <a:lnTo>
                  <a:pt x="149" y="169"/>
                </a:lnTo>
                <a:lnTo>
                  <a:pt x="149" y="169"/>
                </a:lnTo>
                <a:cubicBezTo>
                  <a:pt x="169" y="142"/>
                  <a:pt x="162" y="115"/>
                  <a:pt x="149" y="88"/>
                </a:cubicBezTo>
                <a:lnTo>
                  <a:pt x="142" y="82"/>
                </a:lnTo>
                <a:cubicBezTo>
                  <a:pt x="135" y="68"/>
                  <a:pt x="128" y="61"/>
                  <a:pt x="122" y="55"/>
                </a:cubicBezTo>
                <a:cubicBezTo>
                  <a:pt x="115" y="48"/>
                  <a:pt x="115" y="41"/>
                  <a:pt x="108" y="41"/>
                </a:cubicBezTo>
                <a:cubicBezTo>
                  <a:pt x="101" y="28"/>
                  <a:pt x="95" y="21"/>
                  <a:pt x="81" y="14"/>
                </a:cubicBezTo>
                <a:cubicBezTo>
                  <a:pt x="81" y="7"/>
                  <a:pt x="74" y="0"/>
                  <a:pt x="68" y="0"/>
                </a:cubicBezTo>
                <a:cubicBezTo>
                  <a:pt x="0" y="88"/>
                  <a:pt x="101" y="190"/>
                  <a:pt x="68" y="318"/>
                </a:cubicBezTo>
                <a:cubicBezTo>
                  <a:pt x="74" y="325"/>
                  <a:pt x="81" y="332"/>
                  <a:pt x="81" y="332"/>
                </a:cubicBezTo>
                <a:cubicBezTo>
                  <a:pt x="95" y="332"/>
                  <a:pt x="101" y="332"/>
                  <a:pt x="108" y="332"/>
                </a:cubicBezTo>
                <a:cubicBezTo>
                  <a:pt x="115" y="332"/>
                  <a:pt x="115" y="332"/>
                  <a:pt x="122" y="332"/>
                </a:cubicBezTo>
                <a:cubicBezTo>
                  <a:pt x="128" y="332"/>
                  <a:pt x="135" y="332"/>
                  <a:pt x="142" y="325"/>
                </a:cubicBezTo>
                <a:lnTo>
                  <a:pt x="149" y="325"/>
                </a:lnTo>
                <a:cubicBezTo>
                  <a:pt x="155" y="325"/>
                  <a:pt x="162" y="325"/>
                  <a:pt x="162" y="325"/>
                </a:cubicBezTo>
                <a:cubicBezTo>
                  <a:pt x="162" y="332"/>
                  <a:pt x="162" y="332"/>
                  <a:pt x="162" y="338"/>
                </a:cubicBezTo>
                <a:cubicBezTo>
                  <a:pt x="162" y="345"/>
                  <a:pt x="155" y="352"/>
                  <a:pt x="149" y="36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91" name="Freeform 79"/>
          <p:cNvSpPr>
            <a:spLocks noChangeArrowheads="1"/>
          </p:cNvSpPr>
          <p:nvPr/>
        </p:nvSpPr>
        <p:spPr bwMode="auto">
          <a:xfrm>
            <a:off x="16863427" y="5029826"/>
            <a:ext cx="66536" cy="89484"/>
          </a:xfrm>
          <a:custGeom>
            <a:avLst/>
            <a:gdLst>
              <a:gd name="T0" fmla="*/ 102 w 130"/>
              <a:gd name="T1" fmla="*/ 81 h 170"/>
              <a:gd name="T2" fmla="*/ 102 w 130"/>
              <a:gd name="T3" fmla="*/ 81 h 170"/>
              <a:gd name="T4" fmla="*/ 34 w 130"/>
              <a:gd name="T5" fmla="*/ 7 h 170"/>
              <a:gd name="T6" fmla="*/ 14 w 130"/>
              <a:gd name="T7" fmla="*/ 0 h 170"/>
              <a:gd name="T8" fmla="*/ 0 w 130"/>
              <a:gd name="T9" fmla="*/ 0 h 170"/>
              <a:gd name="T10" fmla="*/ 0 w 130"/>
              <a:gd name="T11" fmla="*/ 169 h 170"/>
              <a:gd name="T12" fmla="*/ 14 w 130"/>
              <a:gd name="T13" fmla="*/ 169 h 170"/>
              <a:gd name="T14" fmla="*/ 34 w 130"/>
              <a:gd name="T15" fmla="*/ 156 h 170"/>
              <a:gd name="T16" fmla="*/ 102 w 130"/>
              <a:gd name="T17" fmla="*/ 102 h 170"/>
              <a:gd name="T18" fmla="*/ 115 w 130"/>
              <a:gd name="T19" fmla="*/ 95 h 170"/>
              <a:gd name="T20" fmla="*/ 129 w 130"/>
              <a:gd name="T21" fmla="*/ 95 h 170"/>
              <a:gd name="T22" fmla="*/ 115 w 130"/>
              <a:gd name="T23" fmla="*/ 88 h 170"/>
              <a:gd name="T24" fmla="*/ 102 w 130"/>
              <a:gd name="T25" fmla="*/ 8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70">
                <a:moveTo>
                  <a:pt x="102" y="81"/>
                </a:moveTo>
                <a:lnTo>
                  <a:pt x="102" y="81"/>
                </a:lnTo>
                <a:cubicBezTo>
                  <a:pt x="75" y="61"/>
                  <a:pt x="68" y="20"/>
                  <a:pt x="34" y="7"/>
                </a:cubicBezTo>
                <a:cubicBezTo>
                  <a:pt x="27" y="0"/>
                  <a:pt x="21" y="0"/>
                  <a:pt x="14" y="0"/>
                </a:cubicBezTo>
                <a:cubicBezTo>
                  <a:pt x="7" y="0"/>
                  <a:pt x="7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7" y="169"/>
                  <a:pt x="7" y="169"/>
                  <a:pt x="14" y="169"/>
                </a:cubicBezTo>
                <a:cubicBezTo>
                  <a:pt x="21" y="162"/>
                  <a:pt x="27" y="162"/>
                  <a:pt x="34" y="156"/>
                </a:cubicBezTo>
                <a:cubicBezTo>
                  <a:pt x="68" y="135"/>
                  <a:pt x="81" y="115"/>
                  <a:pt x="102" y="102"/>
                </a:cubicBezTo>
                <a:cubicBezTo>
                  <a:pt x="108" y="102"/>
                  <a:pt x="108" y="102"/>
                  <a:pt x="115" y="95"/>
                </a:cubicBezTo>
                <a:cubicBezTo>
                  <a:pt x="122" y="95"/>
                  <a:pt x="122" y="95"/>
                  <a:pt x="129" y="95"/>
                </a:cubicBezTo>
                <a:cubicBezTo>
                  <a:pt x="122" y="95"/>
                  <a:pt x="122" y="95"/>
                  <a:pt x="115" y="88"/>
                </a:cubicBezTo>
                <a:cubicBezTo>
                  <a:pt x="108" y="88"/>
                  <a:pt x="108" y="81"/>
                  <a:pt x="102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92" name="Freeform 80"/>
          <p:cNvSpPr>
            <a:spLocks noChangeArrowheads="1"/>
          </p:cNvSpPr>
          <p:nvPr/>
        </p:nvSpPr>
        <p:spPr bwMode="auto">
          <a:xfrm>
            <a:off x="16962085" y="4589286"/>
            <a:ext cx="144542" cy="176675"/>
          </a:xfrm>
          <a:custGeom>
            <a:avLst/>
            <a:gdLst>
              <a:gd name="T0" fmla="*/ 88 w 278"/>
              <a:gd name="T1" fmla="*/ 54 h 339"/>
              <a:gd name="T2" fmla="*/ 88 w 278"/>
              <a:gd name="T3" fmla="*/ 54 h 339"/>
              <a:gd name="T4" fmla="*/ 75 w 278"/>
              <a:gd name="T5" fmla="*/ 88 h 339"/>
              <a:gd name="T6" fmla="*/ 61 w 278"/>
              <a:gd name="T7" fmla="*/ 115 h 339"/>
              <a:gd name="T8" fmla="*/ 28 w 278"/>
              <a:gd name="T9" fmla="*/ 149 h 339"/>
              <a:gd name="T10" fmla="*/ 0 w 278"/>
              <a:gd name="T11" fmla="*/ 223 h 339"/>
              <a:gd name="T12" fmla="*/ 0 w 278"/>
              <a:gd name="T13" fmla="*/ 223 h 339"/>
              <a:gd name="T14" fmla="*/ 0 w 278"/>
              <a:gd name="T15" fmla="*/ 223 h 339"/>
              <a:gd name="T16" fmla="*/ 28 w 278"/>
              <a:gd name="T17" fmla="*/ 264 h 339"/>
              <a:gd name="T18" fmla="*/ 61 w 278"/>
              <a:gd name="T19" fmla="*/ 297 h 339"/>
              <a:gd name="T20" fmla="*/ 75 w 278"/>
              <a:gd name="T21" fmla="*/ 311 h 339"/>
              <a:gd name="T22" fmla="*/ 88 w 278"/>
              <a:gd name="T23" fmla="*/ 318 h 339"/>
              <a:gd name="T24" fmla="*/ 95 w 278"/>
              <a:gd name="T25" fmla="*/ 324 h 339"/>
              <a:gd name="T26" fmla="*/ 122 w 278"/>
              <a:gd name="T27" fmla="*/ 331 h 339"/>
              <a:gd name="T28" fmla="*/ 156 w 278"/>
              <a:gd name="T29" fmla="*/ 338 h 339"/>
              <a:gd name="T30" fmla="*/ 176 w 278"/>
              <a:gd name="T31" fmla="*/ 338 h 339"/>
              <a:gd name="T32" fmla="*/ 223 w 278"/>
              <a:gd name="T33" fmla="*/ 331 h 339"/>
              <a:gd name="T34" fmla="*/ 264 w 278"/>
              <a:gd name="T35" fmla="*/ 304 h 339"/>
              <a:gd name="T36" fmla="*/ 277 w 278"/>
              <a:gd name="T37" fmla="*/ 297 h 339"/>
              <a:gd name="T38" fmla="*/ 264 w 278"/>
              <a:gd name="T39" fmla="*/ 270 h 339"/>
              <a:gd name="T40" fmla="*/ 223 w 278"/>
              <a:gd name="T41" fmla="*/ 156 h 339"/>
              <a:gd name="T42" fmla="*/ 176 w 278"/>
              <a:gd name="T43" fmla="*/ 74 h 339"/>
              <a:gd name="T44" fmla="*/ 156 w 278"/>
              <a:gd name="T45" fmla="*/ 54 h 339"/>
              <a:gd name="T46" fmla="*/ 122 w 278"/>
              <a:gd name="T47" fmla="*/ 20 h 339"/>
              <a:gd name="T48" fmla="*/ 95 w 278"/>
              <a:gd name="T49" fmla="*/ 0 h 339"/>
              <a:gd name="T50" fmla="*/ 95 w 278"/>
              <a:gd name="T51" fmla="*/ 41 h 339"/>
              <a:gd name="T52" fmla="*/ 88 w 278"/>
              <a:gd name="T53" fmla="*/ 54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8" h="339">
                <a:moveTo>
                  <a:pt x="88" y="54"/>
                </a:moveTo>
                <a:lnTo>
                  <a:pt x="88" y="54"/>
                </a:lnTo>
                <a:cubicBezTo>
                  <a:pt x="88" y="68"/>
                  <a:pt x="82" y="81"/>
                  <a:pt x="75" y="88"/>
                </a:cubicBezTo>
                <a:cubicBezTo>
                  <a:pt x="68" y="101"/>
                  <a:pt x="68" y="108"/>
                  <a:pt x="61" y="115"/>
                </a:cubicBezTo>
                <a:cubicBezTo>
                  <a:pt x="48" y="128"/>
                  <a:pt x="34" y="135"/>
                  <a:pt x="28" y="149"/>
                </a:cubicBezTo>
                <a:cubicBezTo>
                  <a:pt x="14" y="169"/>
                  <a:pt x="0" y="189"/>
                  <a:pt x="0" y="223"/>
                </a:cubicBezTo>
                <a:lnTo>
                  <a:pt x="0" y="223"/>
                </a:lnTo>
                <a:lnTo>
                  <a:pt x="0" y="223"/>
                </a:lnTo>
                <a:cubicBezTo>
                  <a:pt x="7" y="237"/>
                  <a:pt x="14" y="250"/>
                  <a:pt x="28" y="264"/>
                </a:cubicBezTo>
                <a:cubicBezTo>
                  <a:pt x="34" y="277"/>
                  <a:pt x="48" y="291"/>
                  <a:pt x="61" y="297"/>
                </a:cubicBezTo>
                <a:cubicBezTo>
                  <a:pt x="68" y="304"/>
                  <a:pt x="68" y="304"/>
                  <a:pt x="75" y="311"/>
                </a:cubicBezTo>
                <a:cubicBezTo>
                  <a:pt x="82" y="311"/>
                  <a:pt x="82" y="318"/>
                  <a:pt x="88" y="318"/>
                </a:cubicBezTo>
                <a:cubicBezTo>
                  <a:pt x="88" y="318"/>
                  <a:pt x="95" y="318"/>
                  <a:pt x="95" y="324"/>
                </a:cubicBezTo>
                <a:cubicBezTo>
                  <a:pt x="102" y="324"/>
                  <a:pt x="115" y="331"/>
                  <a:pt x="122" y="331"/>
                </a:cubicBezTo>
                <a:cubicBezTo>
                  <a:pt x="136" y="338"/>
                  <a:pt x="149" y="338"/>
                  <a:pt x="156" y="338"/>
                </a:cubicBezTo>
                <a:cubicBezTo>
                  <a:pt x="163" y="338"/>
                  <a:pt x="169" y="338"/>
                  <a:pt x="176" y="338"/>
                </a:cubicBezTo>
                <a:cubicBezTo>
                  <a:pt x="196" y="338"/>
                  <a:pt x="210" y="331"/>
                  <a:pt x="223" y="331"/>
                </a:cubicBezTo>
                <a:cubicBezTo>
                  <a:pt x="237" y="324"/>
                  <a:pt x="250" y="318"/>
                  <a:pt x="264" y="304"/>
                </a:cubicBezTo>
                <a:cubicBezTo>
                  <a:pt x="271" y="304"/>
                  <a:pt x="271" y="304"/>
                  <a:pt x="277" y="297"/>
                </a:cubicBezTo>
                <a:cubicBezTo>
                  <a:pt x="271" y="291"/>
                  <a:pt x="271" y="277"/>
                  <a:pt x="264" y="270"/>
                </a:cubicBezTo>
                <a:cubicBezTo>
                  <a:pt x="250" y="230"/>
                  <a:pt x="237" y="189"/>
                  <a:pt x="223" y="156"/>
                </a:cubicBezTo>
                <a:cubicBezTo>
                  <a:pt x="210" y="128"/>
                  <a:pt x="196" y="101"/>
                  <a:pt x="176" y="74"/>
                </a:cubicBezTo>
                <a:cubicBezTo>
                  <a:pt x="169" y="68"/>
                  <a:pt x="163" y="61"/>
                  <a:pt x="156" y="54"/>
                </a:cubicBezTo>
                <a:cubicBezTo>
                  <a:pt x="149" y="41"/>
                  <a:pt x="136" y="27"/>
                  <a:pt x="122" y="20"/>
                </a:cubicBezTo>
                <a:cubicBezTo>
                  <a:pt x="115" y="14"/>
                  <a:pt x="109" y="7"/>
                  <a:pt x="95" y="0"/>
                </a:cubicBezTo>
                <a:cubicBezTo>
                  <a:pt x="95" y="14"/>
                  <a:pt x="95" y="27"/>
                  <a:pt x="95" y="41"/>
                </a:cubicBezTo>
                <a:cubicBezTo>
                  <a:pt x="95" y="47"/>
                  <a:pt x="88" y="54"/>
                  <a:pt x="88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94" name="Freeform 82"/>
          <p:cNvSpPr>
            <a:spLocks noChangeArrowheads="1"/>
          </p:cNvSpPr>
          <p:nvPr/>
        </p:nvSpPr>
        <p:spPr bwMode="auto">
          <a:xfrm>
            <a:off x="16459623" y="2875302"/>
            <a:ext cx="110128" cy="78013"/>
          </a:xfrm>
          <a:custGeom>
            <a:avLst/>
            <a:gdLst>
              <a:gd name="T0" fmla="*/ 182 w 210"/>
              <a:gd name="T1" fmla="*/ 74 h 150"/>
              <a:gd name="T2" fmla="*/ 182 w 210"/>
              <a:gd name="T3" fmla="*/ 74 h 150"/>
              <a:gd name="T4" fmla="*/ 175 w 210"/>
              <a:gd name="T5" fmla="*/ 74 h 150"/>
              <a:gd name="T6" fmla="*/ 169 w 210"/>
              <a:gd name="T7" fmla="*/ 81 h 150"/>
              <a:gd name="T8" fmla="*/ 155 w 210"/>
              <a:gd name="T9" fmla="*/ 94 h 150"/>
              <a:gd name="T10" fmla="*/ 142 w 210"/>
              <a:gd name="T11" fmla="*/ 34 h 150"/>
              <a:gd name="T12" fmla="*/ 121 w 210"/>
              <a:gd name="T13" fmla="*/ 0 h 150"/>
              <a:gd name="T14" fmla="*/ 101 w 210"/>
              <a:gd name="T15" fmla="*/ 0 h 150"/>
              <a:gd name="T16" fmla="*/ 81 w 210"/>
              <a:gd name="T17" fmla="*/ 20 h 150"/>
              <a:gd name="T18" fmla="*/ 54 w 210"/>
              <a:gd name="T19" fmla="*/ 27 h 150"/>
              <a:gd name="T20" fmla="*/ 0 w 210"/>
              <a:gd name="T21" fmla="*/ 27 h 150"/>
              <a:gd name="T22" fmla="*/ 0 w 210"/>
              <a:gd name="T23" fmla="*/ 27 h 150"/>
              <a:gd name="T24" fmla="*/ 0 w 210"/>
              <a:gd name="T25" fmla="*/ 40 h 150"/>
              <a:gd name="T26" fmla="*/ 54 w 210"/>
              <a:gd name="T27" fmla="*/ 88 h 150"/>
              <a:gd name="T28" fmla="*/ 81 w 210"/>
              <a:gd name="T29" fmla="*/ 94 h 150"/>
              <a:gd name="T30" fmla="*/ 121 w 210"/>
              <a:gd name="T31" fmla="*/ 101 h 150"/>
              <a:gd name="T32" fmla="*/ 142 w 210"/>
              <a:gd name="T33" fmla="*/ 115 h 150"/>
              <a:gd name="T34" fmla="*/ 155 w 210"/>
              <a:gd name="T35" fmla="*/ 128 h 150"/>
              <a:gd name="T36" fmla="*/ 169 w 210"/>
              <a:gd name="T37" fmla="*/ 149 h 150"/>
              <a:gd name="T38" fmla="*/ 169 w 210"/>
              <a:gd name="T39" fmla="*/ 135 h 150"/>
              <a:gd name="T40" fmla="*/ 182 w 210"/>
              <a:gd name="T41" fmla="*/ 115 h 150"/>
              <a:gd name="T42" fmla="*/ 182 w 210"/>
              <a:gd name="T43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0" h="150">
                <a:moveTo>
                  <a:pt x="182" y="74"/>
                </a:moveTo>
                <a:lnTo>
                  <a:pt x="182" y="74"/>
                </a:lnTo>
                <a:lnTo>
                  <a:pt x="175" y="74"/>
                </a:lnTo>
                <a:cubicBezTo>
                  <a:pt x="175" y="81"/>
                  <a:pt x="175" y="81"/>
                  <a:pt x="169" y="81"/>
                </a:cubicBezTo>
                <a:cubicBezTo>
                  <a:pt x="162" y="94"/>
                  <a:pt x="162" y="94"/>
                  <a:pt x="155" y="94"/>
                </a:cubicBezTo>
                <a:cubicBezTo>
                  <a:pt x="155" y="88"/>
                  <a:pt x="148" y="61"/>
                  <a:pt x="142" y="34"/>
                </a:cubicBezTo>
                <a:cubicBezTo>
                  <a:pt x="142" y="20"/>
                  <a:pt x="135" y="7"/>
                  <a:pt x="121" y="0"/>
                </a:cubicBezTo>
                <a:cubicBezTo>
                  <a:pt x="115" y="0"/>
                  <a:pt x="108" y="0"/>
                  <a:pt x="101" y="0"/>
                </a:cubicBezTo>
                <a:cubicBezTo>
                  <a:pt x="101" y="13"/>
                  <a:pt x="88" y="20"/>
                  <a:pt x="81" y="20"/>
                </a:cubicBezTo>
                <a:cubicBezTo>
                  <a:pt x="74" y="27"/>
                  <a:pt x="67" y="27"/>
                  <a:pt x="54" y="27"/>
                </a:cubicBezTo>
                <a:cubicBezTo>
                  <a:pt x="40" y="27"/>
                  <a:pt x="20" y="27"/>
                  <a:pt x="0" y="27"/>
                </a:cubicBezTo>
                <a:lnTo>
                  <a:pt x="0" y="27"/>
                </a:lnTo>
                <a:cubicBezTo>
                  <a:pt x="0" y="34"/>
                  <a:pt x="0" y="34"/>
                  <a:pt x="0" y="40"/>
                </a:cubicBezTo>
                <a:cubicBezTo>
                  <a:pt x="7" y="74"/>
                  <a:pt x="27" y="88"/>
                  <a:pt x="54" y="88"/>
                </a:cubicBezTo>
                <a:cubicBezTo>
                  <a:pt x="61" y="94"/>
                  <a:pt x="74" y="94"/>
                  <a:pt x="81" y="94"/>
                </a:cubicBezTo>
                <a:cubicBezTo>
                  <a:pt x="94" y="94"/>
                  <a:pt x="108" y="101"/>
                  <a:pt x="121" y="101"/>
                </a:cubicBezTo>
                <a:cubicBezTo>
                  <a:pt x="128" y="108"/>
                  <a:pt x="135" y="108"/>
                  <a:pt x="142" y="115"/>
                </a:cubicBezTo>
                <a:cubicBezTo>
                  <a:pt x="148" y="115"/>
                  <a:pt x="155" y="122"/>
                  <a:pt x="155" y="128"/>
                </a:cubicBezTo>
                <a:cubicBezTo>
                  <a:pt x="162" y="135"/>
                  <a:pt x="162" y="142"/>
                  <a:pt x="169" y="149"/>
                </a:cubicBezTo>
                <a:cubicBezTo>
                  <a:pt x="169" y="142"/>
                  <a:pt x="169" y="142"/>
                  <a:pt x="169" y="135"/>
                </a:cubicBezTo>
                <a:cubicBezTo>
                  <a:pt x="175" y="128"/>
                  <a:pt x="175" y="122"/>
                  <a:pt x="182" y="115"/>
                </a:cubicBezTo>
                <a:cubicBezTo>
                  <a:pt x="196" y="94"/>
                  <a:pt x="209" y="81"/>
                  <a:pt x="182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97" name="Freeform 85"/>
          <p:cNvSpPr>
            <a:spLocks noChangeArrowheads="1"/>
          </p:cNvSpPr>
          <p:nvPr/>
        </p:nvSpPr>
        <p:spPr bwMode="auto">
          <a:xfrm>
            <a:off x="16877193" y="5011472"/>
            <a:ext cx="6884" cy="4589"/>
          </a:xfrm>
          <a:custGeom>
            <a:avLst/>
            <a:gdLst>
              <a:gd name="T0" fmla="*/ 0 w 15"/>
              <a:gd name="T1" fmla="*/ 7 h 8"/>
              <a:gd name="T2" fmla="*/ 0 w 15"/>
              <a:gd name="T3" fmla="*/ 7 h 8"/>
              <a:gd name="T4" fmla="*/ 7 w 15"/>
              <a:gd name="T5" fmla="*/ 7 h 8"/>
              <a:gd name="T6" fmla="*/ 14 w 15"/>
              <a:gd name="T7" fmla="*/ 0 h 8"/>
              <a:gd name="T8" fmla="*/ 7 w 15"/>
              <a:gd name="T9" fmla="*/ 0 h 8"/>
              <a:gd name="T10" fmla="*/ 0 w 15"/>
              <a:gd name="T11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8">
                <a:moveTo>
                  <a:pt x="0" y="7"/>
                </a:moveTo>
                <a:lnTo>
                  <a:pt x="0" y="7"/>
                </a:lnTo>
                <a:cubicBezTo>
                  <a:pt x="7" y="7"/>
                  <a:pt x="7" y="7"/>
                  <a:pt x="7" y="7"/>
                </a:cubicBezTo>
                <a:cubicBezTo>
                  <a:pt x="7" y="0"/>
                  <a:pt x="14" y="0"/>
                  <a:pt x="14" y="0"/>
                </a:cubicBezTo>
                <a:lnTo>
                  <a:pt x="7" y="0"/>
                </a:lnTo>
                <a:cubicBezTo>
                  <a:pt x="7" y="7"/>
                  <a:pt x="7" y="7"/>
                  <a:pt x="0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399" name="Freeform 87"/>
          <p:cNvSpPr>
            <a:spLocks noChangeArrowheads="1"/>
          </p:cNvSpPr>
          <p:nvPr/>
        </p:nvSpPr>
        <p:spPr bwMode="auto">
          <a:xfrm>
            <a:off x="16851957" y="4823322"/>
            <a:ext cx="387743" cy="302872"/>
          </a:xfrm>
          <a:custGeom>
            <a:avLst/>
            <a:gdLst>
              <a:gd name="T0" fmla="*/ 689 w 744"/>
              <a:gd name="T1" fmla="*/ 378 h 582"/>
              <a:gd name="T2" fmla="*/ 709 w 744"/>
              <a:gd name="T3" fmla="*/ 364 h 582"/>
              <a:gd name="T4" fmla="*/ 709 w 744"/>
              <a:gd name="T5" fmla="*/ 256 h 582"/>
              <a:gd name="T6" fmla="*/ 689 w 744"/>
              <a:gd name="T7" fmla="*/ 270 h 582"/>
              <a:gd name="T8" fmla="*/ 655 w 744"/>
              <a:gd name="T9" fmla="*/ 243 h 582"/>
              <a:gd name="T10" fmla="*/ 682 w 744"/>
              <a:gd name="T11" fmla="*/ 148 h 582"/>
              <a:gd name="T12" fmla="*/ 608 w 744"/>
              <a:gd name="T13" fmla="*/ 155 h 582"/>
              <a:gd name="T14" fmla="*/ 588 w 744"/>
              <a:gd name="T15" fmla="*/ 115 h 582"/>
              <a:gd name="T16" fmla="*/ 560 w 744"/>
              <a:gd name="T17" fmla="*/ 155 h 582"/>
              <a:gd name="T18" fmla="*/ 500 w 744"/>
              <a:gd name="T19" fmla="*/ 121 h 582"/>
              <a:gd name="T20" fmla="*/ 473 w 744"/>
              <a:gd name="T21" fmla="*/ 115 h 582"/>
              <a:gd name="T22" fmla="*/ 439 w 744"/>
              <a:gd name="T23" fmla="*/ 169 h 582"/>
              <a:gd name="T24" fmla="*/ 385 w 744"/>
              <a:gd name="T25" fmla="*/ 101 h 582"/>
              <a:gd name="T26" fmla="*/ 365 w 744"/>
              <a:gd name="T27" fmla="*/ 135 h 582"/>
              <a:gd name="T28" fmla="*/ 331 w 744"/>
              <a:gd name="T29" fmla="*/ 88 h 582"/>
              <a:gd name="T30" fmla="*/ 297 w 744"/>
              <a:gd name="T31" fmla="*/ 40 h 582"/>
              <a:gd name="T32" fmla="*/ 284 w 744"/>
              <a:gd name="T33" fmla="*/ 27 h 582"/>
              <a:gd name="T34" fmla="*/ 270 w 744"/>
              <a:gd name="T35" fmla="*/ 34 h 582"/>
              <a:gd name="T36" fmla="*/ 209 w 744"/>
              <a:gd name="T37" fmla="*/ 13 h 582"/>
              <a:gd name="T38" fmla="*/ 182 w 744"/>
              <a:gd name="T39" fmla="*/ 0 h 582"/>
              <a:gd name="T40" fmla="*/ 135 w 744"/>
              <a:gd name="T41" fmla="*/ 81 h 582"/>
              <a:gd name="T42" fmla="*/ 122 w 744"/>
              <a:gd name="T43" fmla="*/ 74 h 582"/>
              <a:gd name="T44" fmla="*/ 47 w 744"/>
              <a:gd name="T45" fmla="*/ 27 h 582"/>
              <a:gd name="T46" fmla="*/ 34 w 744"/>
              <a:gd name="T47" fmla="*/ 216 h 582"/>
              <a:gd name="T48" fmla="*/ 61 w 744"/>
              <a:gd name="T49" fmla="*/ 364 h 582"/>
              <a:gd name="T50" fmla="*/ 135 w 744"/>
              <a:gd name="T51" fmla="*/ 351 h 582"/>
              <a:gd name="T52" fmla="*/ 196 w 744"/>
              <a:gd name="T53" fmla="*/ 371 h 582"/>
              <a:gd name="T54" fmla="*/ 237 w 744"/>
              <a:gd name="T55" fmla="*/ 391 h 582"/>
              <a:gd name="T56" fmla="*/ 284 w 744"/>
              <a:gd name="T57" fmla="*/ 412 h 582"/>
              <a:gd name="T58" fmla="*/ 304 w 744"/>
              <a:gd name="T59" fmla="*/ 418 h 582"/>
              <a:gd name="T60" fmla="*/ 365 w 744"/>
              <a:gd name="T61" fmla="*/ 418 h 582"/>
              <a:gd name="T62" fmla="*/ 365 w 744"/>
              <a:gd name="T63" fmla="*/ 432 h 582"/>
              <a:gd name="T64" fmla="*/ 378 w 744"/>
              <a:gd name="T65" fmla="*/ 486 h 582"/>
              <a:gd name="T66" fmla="*/ 358 w 744"/>
              <a:gd name="T67" fmla="*/ 567 h 582"/>
              <a:gd name="T68" fmla="*/ 385 w 744"/>
              <a:gd name="T69" fmla="*/ 567 h 582"/>
              <a:gd name="T70" fmla="*/ 459 w 744"/>
              <a:gd name="T71" fmla="*/ 520 h 582"/>
              <a:gd name="T72" fmla="*/ 405 w 744"/>
              <a:gd name="T73" fmla="*/ 479 h 582"/>
              <a:gd name="T74" fmla="*/ 473 w 744"/>
              <a:gd name="T75" fmla="*/ 466 h 582"/>
              <a:gd name="T76" fmla="*/ 500 w 744"/>
              <a:gd name="T77" fmla="*/ 459 h 582"/>
              <a:gd name="T78" fmla="*/ 473 w 744"/>
              <a:gd name="T79" fmla="*/ 445 h 582"/>
              <a:gd name="T80" fmla="*/ 385 w 744"/>
              <a:gd name="T81" fmla="*/ 364 h 582"/>
              <a:gd name="T82" fmla="*/ 385 w 744"/>
              <a:gd name="T83" fmla="*/ 344 h 582"/>
              <a:gd name="T84" fmla="*/ 453 w 744"/>
              <a:gd name="T85" fmla="*/ 371 h 582"/>
              <a:gd name="T86" fmla="*/ 486 w 744"/>
              <a:gd name="T87" fmla="*/ 256 h 582"/>
              <a:gd name="T88" fmla="*/ 513 w 744"/>
              <a:gd name="T89" fmla="*/ 270 h 582"/>
              <a:gd name="T90" fmla="*/ 567 w 744"/>
              <a:gd name="T91" fmla="*/ 324 h 582"/>
              <a:gd name="T92" fmla="*/ 560 w 744"/>
              <a:gd name="T93" fmla="*/ 391 h 582"/>
              <a:gd name="T94" fmla="*/ 560 w 744"/>
              <a:gd name="T95" fmla="*/ 398 h 582"/>
              <a:gd name="T96" fmla="*/ 608 w 744"/>
              <a:gd name="T97" fmla="*/ 554 h 582"/>
              <a:gd name="T98" fmla="*/ 641 w 744"/>
              <a:gd name="T99" fmla="*/ 405 h 582"/>
              <a:gd name="T100" fmla="*/ 689 w 744"/>
              <a:gd name="T101" fmla="*/ 378 h 582"/>
              <a:gd name="T102" fmla="*/ 284 w 744"/>
              <a:gd name="T103" fmla="*/ 162 h 582"/>
              <a:gd name="T104" fmla="*/ 237 w 744"/>
              <a:gd name="T105" fmla="*/ 121 h 582"/>
              <a:gd name="T106" fmla="*/ 196 w 744"/>
              <a:gd name="T107" fmla="*/ 101 h 582"/>
              <a:gd name="T108" fmla="*/ 196 w 744"/>
              <a:gd name="T109" fmla="*/ 101 h 582"/>
              <a:gd name="T110" fmla="*/ 237 w 744"/>
              <a:gd name="T111" fmla="*/ 88 h 582"/>
              <a:gd name="T112" fmla="*/ 270 w 744"/>
              <a:gd name="T113" fmla="*/ 94 h 582"/>
              <a:gd name="T114" fmla="*/ 291 w 744"/>
              <a:gd name="T115" fmla="*/ 16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4" h="582">
                <a:moveTo>
                  <a:pt x="689" y="378"/>
                </a:moveTo>
                <a:lnTo>
                  <a:pt x="689" y="378"/>
                </a:lnTo>
                <a:lnTo>
                  <a:pt x="689" y="378"/>
                </a:lnTo>
                <a:cubicBezTo>
                  <a:pt x="696" y="371"/>
                  <a:pt x="702" y="371"/>
                  <a:pt x="709" y="364"/>
                </a:cubicBezTo>
                <a:cubicBezTo>
                  <a:pt x="729" y="337"/>
                  <a:pt x="743" y="304"/>
                  <a:pt x="736" y="250"/>
                </a:cubicBezTo>
                <a:cubicBezTo>
                  <a:pt x="722" y="250"/>
                  <a:pt x="716" y="256"/>
                  <a:pt x="709" y="256"/>
                </a:cubicBezTo>
                <a:cubicBezTo>
                  <a:pt x="702" y="263"/>
                  <a:pt x="696" y="263"/>
                  <a:pt x="689" y="270"/>
                </a:cubicBezTo>
                <a:lnTo>
                  <a:pt x="689" y="270"/>
                </a:lnTo>
                <a:cubicBezTo>
                  <a:pt x="682" y="270"/>
                  <a:pt x="675" y="277"/>
                  <a:pt x="669" y="283"/>
                </a:cubicBezTo>
                <a:cubicBezTo>
                  <a:pt x="662" y="270"/>
                  <a:pt x="655" y="256"/>
                  <a:pt x="655" y="243"/>
                </a:cubicBezTo>
                <a:cubicBezTo>
                  <a:pt x="648" y="236"/>
                  <a:pt x="648" y="223"/>
                  <a:pt x="655" y="209"/>
                </a:cubicBezTo>
                <a:cubicBezTo>
                  <a:pt x="655" y="189"/>
                  <a:pt x="669" y="175"/>
                  <a:pt x="682" y="148"/>
                </a:cubicBezTo>
                <a:cubicBezTo>
                  <a:pt x="675" y="148"/>
                  <a:pt x="662" y="148"/>
                  <a:pt x="655" y="148"/>
                </a:cubicBezTo>
                <a:cubicBezTo>
                  <a:pt x="635" y="155"/>
                  <a:pt x="621" y="155"/>
                  <a:pt x="608" y="155"/>
                </a:cubicBezTo>
                <a:lnTo>
                  <a:pt x="608" y="148"/>
                </a:lnTo>
                <a:cubicBezTo>
                  <a:pt x="601" y="135"/>
                  <a:pt x="594" y="121"/>
                  <a:pt x="588" y="115"/>
                </a:cubicBezTo>
                <a:cubicBezTo>
                  <a:pt x="588" y="128"/>
                  <a:pt x="588" y="142"/>
                  <a:pt x="588" y="155"/>
                </a:cubicBezTo>
                <a:cubicBezTo>
                  <a:pt x="574" y="155"/>
                  <a:pt x="567" y="155"/>
                  <a:pt x="560" y="155"/>
                </a:cubicBezTo>
                <a:cubicBezTo>
                  <a:pt x="540" y="155"/>
                  <a:pt x="527" y="148"/>
                  <a:pt x="513" y="135"/>
                </a:cubicBezTo>
                <a:cubicBezTo>
                  <a:pt x="507" y="128"/>
                  <a:pt x="507" y="128"/>
                  <a:pt x="500" y="121"/>
                </a:cubicBezTo>
                <a:cubicBezTo>
                  <a:pt x="493" y="115"/>
                  <a:pt x="486" y="108"/>
                  <a:pt x="486" y="101"/>
                </a:cubicBezTo>
                <a:cubicBezTo>
                  <a:pt x="480" y="108"/>
                  <a:pt x="480" y="108"/>
                  <a:pt x="473" y="115"/>
                </a:cubicBezTo>
                <a:cubicBezTo>
                  <a:pt x="466" y="121"/>
                  <a:pt x="453" y="128"/>
                  <a:pt x="432" y="121"/>
                </a:cubicBezTo>
                <a:cubicBezTo>
                  <a:pt x="439" y="142"/>
                  <a:pt x="439" y="155"/>
                  <a:pt x="439" y="169"/>
                </a:cubicBezTo>
                <a:lnTo>
                  <a:pt x="432" y="162"/>
                </a:lnTo>
                <a:cubicBezTo>
                  <a:pt x="419" y="142"/>
                  <a:pt x="412" y="108"/>
                  <a:pt x="385" y="101"/>
                </a:cubicBezTo>
                <a:lnTo>
                  <a:pt x="378" y="101"/>
                </a:lnTo>
                <a:cubicBezTo>
                  <a:pt x="372" y="121"/>
                  <a:pt x="372" y="135"/>
                  <a:pt x="365" y="135"/>
                </a:cubicBezTo>
                <a:cubicBezTo>
                  <a:pt x="365" y="142"/>
                  <a:pt x="358" y="142"/>
                  <a:pt x="351" y="142"/>
                </a:cubicBezTo>
                <a:cubicBezTo>
                  <a:pt x="351" y="121"/>
                  <a:pt x="345" y="101"/>
                  <a:pt x="331" y="88"/>
                </a:cubicBezTo>
                <a:cubicBezTo>
                  <a:pt x="324" y="74"/>
                  <a:pt x="311" y="61"/>
                  <a:pt x="304" y="47"/>
                </a:cubicBezTo>
                <a:cubicBezTo>
                  <a:pt x="297" y="40"/>
                  <a:pt x="297" y="40"/>
                  <a:pt x="297" y="40"/>
                </a:cubicBezTo>
                <a:cubicBezTo>
                  <a:pt x="291" y="34"/>
                  <a:pt x="291" y="34"/>
                  <a:pt x="284" y="27"/>
                </a:cubicBezTo>
                <a:lnTo>
                  <a:pt x="284" y="27"/>
                </a:lnTo>
                <a:cubicBezTo>
                  <a:pt x="284" y="34"/>
                  <a:pt x="284" y="40"/>
                  <a:pt x="277" y="40"/>
                </a:cubicBezTo>
                <a:lnTo>
                  <a:pt x="270" y="34"/>
                </a:lnTo>
                <a:cubicBezTo>
                  <a:pt x="257" y="27"/>
                  <a:pt x="250" y="27"/>
                  <a:pt x="237" y="20"/>
                </a:cubicBezTo>
                <a:cubicBezTo>
                  <a:pt x="223" y="20"/>
                  <a:pt x="216" y="20"/>
                  <a:pt x="209" y="13"/>
                </a:cubicBezTo>
                <a:cubicBezTo>
                  <a:pt x="203" y="13"/>
                  <a:pt x="203" y="13"/>
                  <a:pt x="196" y="13"/>
                </a:cubicBezTo>
                <a:cubicBezTo>
                  <a:pt x="196" y="7"/>
                  <a:pt x="189" y="7"/>
                  <a:pt x="182" y="0"/>
                </a:cubicBezTo>
                <a:lnTo>
                  <a:pt x="182" y="0"/>
                </a:lnTo>
                <a:cubicBezTo>
                  <a:pt x="176" y="40"/>
                  <a:pt x="162" y="61"/>
                  <a:pt x="135" y="81"/>
                </a:cubicBezTo>
                <a:lnTo>
                  <a:pt x="135" y="81"/>
                </a:lnTo>
                <a:cubicBezTo>
                  <a:pt x="128" y="74"/>
                  <a:pt x="128" y="74"/>
                  <a:pt x="122" y="74"/>
                </a:cubicBezTo>
                <a:cubicBezTo>
                  <a:pt x="101" y="67"/>
                  <a:pt x="81" y="54"/>
                  <a:pt x="54" y="34"/>
                </a:cubicBezTo>
                <a:cubicBezTo>
                  <a:pt x="47" y="27"/>
                  <a:pt x="47" y="27"/>
                  <a:pt x="47" y="27"/>
                </a:cubicBezTo>
                <a:cubicBezTo>
                  <a:pt x="41" y="34"/>
                  <a:pt x="34" y="40"/>
                  <a:pt x="34" y="54"/>
                </a:cubicBezTo>
                <a:cubicBezTo>
                  <a:pt x="0" y="101"/>
                  <a:pt x="14" y="162"/>
                  <a:pt x="34" y="216"/>
                </a:cubicBezTo>
                <a:cubicBezTo>
                  <a:pt x="41" y="243"/>
                  <a:pt x="47" y="263"/>
                  <a:pt x="54" y="283"/>
                </a:cubicBezTo>
                <a:cubicBezTo>
                  <a:pt x="68" y="324"/>
                  <a:pt x="74" y="351"/>
                  <a:pt x="61" y="364"/>
                </a:cubicBezTo>
                <a:cubicBezTo>
                  <a:pt x="81" y="358"/>
                  <a:pt x="101" y="351"/>
                  <a:pt x="122" y="351"/>
                </a:cubicBezTo>
                <a:cubicBezTo>
                  <a:pt x="128" y="351"/>
                  <a:pt x="128" y="351"/>
                  <a:pt x="135" y="351"/>
                </a:cubicBezTo>
                <a:cubicBezTo>
                  <a:pt x="155" y="351"/>
                  <a:pt x="169" y="358"/>
                  <a:pt x="182" y="364"/>
                </a:cubicBezTo>
                <a:cubicBezTo>
                  <a:pt x="189" y="364"/>
                  <a:pt x="196" y="371"/>
                  <a:pt x="196" y="371"/>
                </a:cubicBezTo>
                <a:cubicBezTo>
                  <a:pt x="203" y="371"/>
                  <a:pt x="203" y="371"/>
                  <a:pt x="209" y="378"/>
                </a:cubicBezTo>
                <a:cubicBezTo>
                  <a:pt x="216" y="378"/>
                  <a:pt x="223" y="385"/>
                  <a:pt x="237" y="391"/>
                </a:cubicBezTo>
                <a:cubicBezTo>
                  <a:pt x="243" y="398"/>
                  <a:pt x="257" y="398"/>
                  <a:pt x="270" y="405"/>
                </a:cubicBezTo>
                <a:cubicBezTo>
                  <a:pt x="277" y="405"/>
                  <a:pt x="277" y="412"/>
                  <a:pt x="284" y="412"/>
                </a:cubicBezTo>
                <a:cubicBezTo>
                  <a:pt x="291" y="412"/>
                  <a:pt x="291" y="412"/>
                  <a:pt x="297" y="418"/>
                </a:cubicBezTo>
                <a:cubicBezTo>
                  <a:pt x="304" y="418"/>
                  <a:pt x="304" y="418"/>
                  <a:pt x="304" y="418"/>
                </a:cubicBezTo>
                <a:cubicBezTo>
                  <a:pt x="311" y="418"/>
                  <a:pt x="318" y="418"/>
                  <a:pt x="331" y="418"/>
                </a:cubicBezTo>
                <a:cubicBezTo>
                  <a:pt x="345" y="425"/>
                  <a:pt x="351" y="425"/>
                  <a:pt x="365" y="418"/>
                </a:cubicBezTo>
                <a:cubicBezTo>
                  <a:pt x="372" y="418"/>
                  <a:pt x="372" y="418"/>
                  <a:pt x="378" y="418"/>
                </a:cubicBezTo>
                <a:cubicBezTo>
                  <a:pt x="372" y="425"/>
                  <a:pt x="372" y="425"/>
                  <a:pt x="365" y="432"/>
                </a:cubicBezTo>
                <a:cubicBezTo>
                  <a:pt x="358" y="452"/>
                  <a:pt x="351" y="466"/>
                  <a:pt x="365" y="479"/>
                </a:cubicBezTo>
                <a:cubicBezTo>
                  <a:pt x="372" y="479"/>
                  <a:pt x="372" y="486"/>
                  <a:pt x="378" y="486"/>
                </a:cubicBezTo>
                <a:cubicBezTo>
                  <a:pt x="372" y="493"/>
                  <a:pt x="372" y="500"/>
                  <a:pt x="365" y="506"/>
                </a:cubicBezTo>
                <a:cubicBezTo>
                  <a:pt x="358" y="520"/>
                  <a:pt x="351" y="540"/>
                  <a:pt x="358" y="567"/>
                </a:cubicBezTo>
                <a:lnTo>
                  <a:pt x="365" y="567"/>
                </a:lnTo>
                <a:cubicBezTo>
                  <a:pt x="372" y="567"/>
                  <a:pt x="378" y="567"/>
                  <a:pt x="385" y="567"/>
                </a:cubicBezTo>
                <a:cubicBezTo>
                  <a:pt x="405" y="560"/>
                  <a:pt x="419" y="554"/>
                  <a:pt x="432" y="547"/>
                </a:cubicBezTo>
                <a:cubicBezTo>
                  <a:pt x="446" y="540"/>
                  <a:pt x="453" y="533"/>
                  <a:pt x="459" y="520"/>
                </a:cubicBezTo>
                <a:cubicBezTo>
                  <a:pt x="446" y="520"/>
                  <a:pt x="439" y="513"/>
                  <a:pt x="432" y="506"/>
                </a:cubicBezTo>
                <a:cubicBezTo>
                  <a:pt x="419" y="500"/>
                  <a:pt x="412" y="486"/>
                  <a:pt x="405" y="479"/>
                </a:cubicBezTo>
                <a:cubicBezTo>
                  <a:pt x="405" y="473"/>
                  <a:pt x="419" y="473"/>
                  <a:pt x="432" y="466"/>
                </a:cubicBezTo>
                <a:cubicBezTo>
                  <a:pt x="446" y="466"/>
                  <a:pt x="459" y="466"/>
                  <a:pt x="473" y="466"/>
                </a:cubicBezTo>
                <a:cubicBezTo>
                  <a:pt x="486" y="466"/>
                  <a:pt x="493" y="466"/>
                  <a:pt x="500" y="466"/>
                </a:cubicBezTo>
                <a:cubicBezTo>
                  <a:pt x="500" y="466"/>
                  <a:pt x="507" y="459"/>
                  <a:pt x="500" y="459"/>
                </a:cubicBezTo>
                <a:cubicBezTo>
                  <a:pt x="493" y="452"/>
                  <a:pt x="486" y="452"/>
                  <a:pt x="473" y="445"/>
                </a:cubicBezTo>
                <a:lnTo>
                  <a:pt x="473" y="445"/>
                </a:lnTo>
                <a:cubicBezTo>
                  <a:pt x="453" y="445"/>
                  <a:pt x="439" y="445"/>
                  <a:pt x="432" y="439"/>
                </a:cubicBezTo>
                <a:cubicBezTo>
                  <a:pt x="392" y="432"/>
                  <a:pt x="412" y="405"/>
                  <a:pt x="385" y="364"/>
                </a:cubicBezTo>
                <a:cubicBezTo>
                  <a:pt x="385" y="358"/>
                  <a:pt x="378" y="351"/>
                  <a:pt x="378" y="344"/>
                </a:cubicBezTo>
                <a:lnTo>
                  <a:pt x="385" y="344"/>
                </a:lnTo>
                <a:cubicBezTo>
                  <a:pt x="405" y="351"/>
                  <a:pt x="419" y="351"/>
                  <a:pt x="432" y="358"/>
                </a:cubicBezTo>
                <a:cubicBezTo>
                  <a:pt x="439" y="364"/>
                  <a:pt x="446" y="364"/>
                  <a:pt x="453" y="371"/>
                </a:cubicBezTo>
                <a:cubicBezTo>
                  <a:pt x="446" y="324"/>
                  <a:pt x="459" y="297"/>
                  <a:pt x="473" y="277"/>
                </a:cubicBezTo>
                <a:cubicBezTo>
                  <a:pt x="480" y="270"/>
                  <a:pt x="480" y="263"/>
                  <a:pt x="486" y="256"/>
                </a:cubicBezTo>
                <a:cubicBezTo>
                  <a:pt x="493" y="256"/>
                  <a:pt x="493" y="263"/>
                  <a:pt x="500" y="263"/>
                </a:cubicBezTo>
                <a:cubicBezTo>
                  <a:pt x="507" y="263"/>
                  <a:pt x="507" y="270"/>
                  <a:pt x="513" y="270"/>
                </a:cubicBezTo>
                <a:cubicBezTo>
                  <a:pt x="534" y="283"/>
                  <a:pt x="547" y="297"/>
                  <a:pt x="560" y="310"/>
                </a:cubicBezTo>
                <a:cubicBezTo>
                  <a:pt x="560" y="317"/>
                  <a:pt x="567" y="317"/>
                  <a:pt x="567" y="324"/>
                </a:cubicBezTo>
                <a:cubicBezTo>
                  <a:pt x="560" y="344"/>
                  <a:pt x="560" y="364"/>
                  <a:pt x="560" y="385"/>
                </a:cubicBezTo>
                <a:cubicBezTo>
                  <a:pt x="560" y="391"/>
                  <a:pt x="560" y="391"/>
                  <a:pt x="560" y="391"/>
                </a:cubicBezTo>
                <a:lnTo>
                  <a:pt x="560" y="391"/>
                </a:lnTo>
                <a:lnTo>
                  <a:pt x="560" y="398"/>
                </a:lnTo>
                <a:cubicBezTo>
                  <a:pt x="560" y="405"/>
                  <a:pt x="560" y="418"/>
                  <a:pt x="560" y="425"/>
                </a:cubicBezTo>
                <a:cubicBezTo>
                  <a:pt x="560" y="479"/>
                  <a:pt x="574" y="520"/>
                  <a:pt x="608" y="554"/>
                </a:cubicBezTo>
                <a:cubicBezTo>
                  <a:pt x="615" y="567"/>
                  <a:pt x="628" y="574"/>
                  <a:pt x="641" y="581"/>
                </a:cubicBezTo>
                <a:cubicBezTo>
                  <a:pt x="641" y="533"/>
                  <a:pt x="648" y="473"/>
                  <a:pt x="641" y="405"/>
                </a:cubicBezTo>
                <a:cubicBezTo>
                  <a:pt x="648" y="405"/>
                  <a:pt x="648" y="398"/>
                  <a:pt x="655" y="398"/>
                </a:cubicBezTo>
                <a:cubicBezTo>
                  <a:pt x="662" y="391"/>
                  <a:pt x="675" y="385"/>
                  <a:pt x="689" y="378"/>
                </a:cubicBezTo>
                <a:close/>
                <a:moveTo>
                  <a:pt x="284" y="162"/>
                </a:moveTo>
                <a:lnTo>
                  <a:pt x="284" y="162"/>
                </a:lnTo>
                <a:cubicBezTo>
                  <a:pt x="277" y="155"/>
                  <a:pt x="277" y="155"/>
                  <a:pt x="270" y="148"/>
                </a:cubicBezTo>
                <a:cubicBezTo>
                  <a:pt x="257" y="135"/>
                  <a:pt x="243" y="128"/>
                  <a:pt x="237" y="121"/>
                </a:cubicBezTo>
                <a:cubicBezTo>
                  <a:pt x="223" y="115"/>
                  <a:pt x="216" y="115"/>
                  <a:pt x="209" y="108"/>
                </a:cubicBezTo>
                <a:cubicBezTo>
                  <a:pt x="203" y="108"/>
                  <a:pt x="203" y="108"/>
                  <a:pt x="196" y="101"/>
                </a:cubicBezTo>
                <a:cubicBezTo>
                  <a:pt x="196" y="101"/>
                  <a:pt x="196" y="101"/>
                  <a:pt x="189" y="101"/>
                </a:cubicBezTo>
                <a:cubicBezTo>
                  <a:pt x="196" y="101"/>
                  <a:pt x="196" y="101"/>
                  <a:pt x="196" y="101"/>
                </a:cubicBezTo>
                <a:cubicBezTo>
                  <a:pt x="203" y="101"/>
                  <a:pt x="203" y="101"/>
                  <a:pt x="209" y="94"/>
                </a:cubicBezTo>
                <a:cubicBezTo>
                  <a:pt x="216" y="94"/>
                  <a:pt x="230" y="88"/>
                  <a:pt x="237" y="88"/>
                </a:cubicBezTo>
                <a:cubicBezTo>
                  <a:pt x="243" y="81"/>
                  <a:pt x="257" y="81"/>
                  <a:pt x="270" y="88"/>
                </a:cubicBezTo>
                <a:cubicBezTo>
                  <a:pt x="270" y="88"/>
                  <a:pt x="270" y="88"/>
                  <a:pt x="270" y="94"/>
                </a:cubicBezTo>
                <a:cubicBezTo>
                  <a:pt x="270" y="121"/>
                  <a:pt x="270" y="142"/>
                  <a:pt x="284" y="162"/>
                </a:cubicBezTo>
                <a:cubicBezTo>
                  <a:pt x="284" y="162"/>
                  <a:pt x="284" y="162"/>
                  <a:pt x="291" y="162"/>
                </a:cubicBezTo>
                <a:lnTo>
                  <a:pt x="284" y="162"/>
                </a:ln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02" name="Freeform 90"/>
          <p:cNvSpPr>
            <a:spLocks noChangeArrowheads="1"/>
          </p:cNvSpPr>
          <p:nvPr/>
        </p:nvSpPr>
        <p:spPr bwMode="auto">
          <a:xfrm>
            <a:off x="16737238" y="4963285"/>
            <a:ext cx="91774" cy="192737"/>
          </a:xfrm>
          <a:custGeom>
            <a:avLst/>
            <a:gdLst>
              <a:gd name="T0" fmla="*/ 176 w 177"/>
              <a:gd name="T1" fmla="*/ 148 h 372"/>
              <a:gd name="T2" fmla="*/ 176 w 177"/>
              <a:gd name="T3" fmla="*/ 148 h 372"/>
              <a:gd name="T4" fmla="*/ 169 w 177"/>
              <a:gd name="T5" fmla="*/ 148 h 372"/>
              <a:gd name="T6" fmla="*/ 142 w 177"/>
              <a:gd name="T7" fmla="*/ 142 h 372"/>
              <a:gd name="T8" fmla="*/ 122 w 177"/>
              <a:gd name="T9" fmla="*/ 121 h 372"/>
              <a:gd name="T10" fmla="*/ 101 w 177"/>
              <a:gd name="T11" fmla="*/ 61 h 372"/>
              <a:gd name="T12" fmla="*/ 68 w 177"/>
              <a:gd name="T13" fmla="*/ 7 h 372"/>
              <a:gd name="T14" fmla="*/ 41 w 177"/>
              <a:gd name="T15" fmla="*/ 0 h 372"/>
              <a:gd name="T16" fmla="*/ 27 w 177"/>
              <a:gd name="T17" fmla="*/ 0 h 372"/>
              <a:gd name="T18" fmla="*/ 14 w 177"/>
              <a:gd name="T19" fmla="*/ 27 h 372"/>
              <a:gd name="T20" fmla="*/ 14 w 177"/>
              <a:gd name="T21" fmla="*/ 74 h 372"/>
              <a:gd name="T22" fmla="*/ 41 w 177"/>
              <a:gd name="T23" fmla="*/ 135 h 372"/>
              <a:gd name="T24" fmla="*/ 41 w 177"/>
              <a:gd name="T25" fmla="*/ 182 h 372"/>
              <a:gd name="T26" fmla="*/ 14 w 177"/>
              <a:gd name="T27" fmla="*/ 209 h 372"/>
              <a:gd name="T28" fmla="*/ 0 w 177"/>
              <a:gd name="T29" fmla="*/ 223 h 372"/>
              <a:gd name="T30" fmla="*/ 14 w 177"/>
              <a:gd name="T31" fmla="*/ 223 h 372"/>
              <a:gd name="T32" fmla="*/ 41 w 177"/>
              <a:gd name="T33" fmla="*/ 230 h 372"/>
              <a:gd name="T34" fmla="*/ 68 w 177"/>
              <a:gd name="T35" fmla="*/ 338 h 372"/>
              <a:gd name="T36" fmla="*/ 101 w 177"/>
              <a:gd name="T37" fmla="*/ 371 h 372"/>
              <a:gd name="T38" fmla="*/ 101 w 177"/>
              <a:gd name="T39" fmla="*/ 371 h 372"/>
              <a:gd name="T40" fmla="*/ 122 w 177"/>
              <a:gd name="T41" fmla="*/ 324 h 372"/>
              <a:gd name="T42" fmla="*/ 128 w 177"/>
              <a:gd name="T43" fmla="*/ 324 h 372"/>
              <a:gd name="T44" fmla="*/ 142 w 177"/>
              <a:gd name="T45" fmla="*/ 365 h 372"/>
              <a:gd name="T46" fmla="*/ 155 w 177"/>
              <a:gd name="T47" fmla="*/ 371 h 372"/>
              <a:gd name="T48" fmla="*/ 169 w 177"/>
              <a:gd name="T49" fmla="*/ 162 h 372"/>
              <a:gd name="T50" fmla="*/ 176 w 177"/>
              <a:gd name="T51" fmla="*/ 148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7" h="372">
                <a:moveTo>
                  <a:pt x="176" y="148"/>
                </a:moveTo>
                <a:lnTo>
                  <a:pt x="176" y="148"/>
                </a:lnTo>
                <a:cubicBezTo>
                  <a:pt x="176" y="148"/>
                  <a:pt x="176" y="148"/>
                  <a:pt x="169" y="148"/>
                </a:cubicBezTo>
                <a:cubicBezTo>
                  <a:pt x="155" y="148"/>
                  <a:pt x="149" y="148"/>
                  <a:pt x="142" y="142"/>
                </a:cubicBezTo>
                <a:cubicBezTo>
                  <a:pt x="135" y="135"/>
                  <a:pt x="128" y="135"/>
                  <a:pt x="122" y="121"/>
                </a:cubicBezTo>
                <a:cubicBezTo>
                  <a:pt x="115" y="108"/>
                  <a:pt x="108" y="81"/>
                  <a:pt x="101" y="61"/>
                </a:cubicBezTo>
                <a:cubicBezTo>
                  <a:pt x="95" y="34"/>
                  <a:pt x="88" y="13"/>
                  <a:pt x="68" y="7"/>
                </a:cubicBezTo>
                <a:cubicBezTo>
                  <a:pt x="61" y="0"/>
                  <a:pt x="47" y="0"/>
                  <a:pt x="41" y="0"/>
                </a:cubicBezTo>
                <a:cubicBezTo>
                  <a:pt x="34" y="0"/>
                  <a:pt x="34" y="0"/>
                  <a:pt x="27" y="0"/>
                </a:cubicBezTo>
                <a:cubicBezTo>
                  <a:pt x="20" y="7"/>
                  <a:pt x="20" y="20"/>
                  <a:pt x="14" y="27"/>
                </a:cubicBezTo>
                <a:cubicBezTo>
                  <a:pt x="7" y="47"/>
                  <a:pt x="14" y="61"/>
                  <a:pt x="14" y="74"/>
                </a:cubicBezTo>
                <a:cubicBezTo>
                  <a:pt x="20" y="94"/>
                  <a:pt x="34" y="115"/>
                  <a:pt x="41" y="135"/>
                </a:cubicBezTo>
                <a:cubicBezTo>
                  <a:pt x="41" y="148"/>
                  <a:pt x="47" y="162"/>
                  <a:pt x="41" y="182"/>
                </a:cubicBezTo>
                <a:cubicBezTo>
                  <a:pt x="34" y="189"/>
                  <a:pt x="27" y="203"/>
                  <a:pt x="14" y="209"/>
                </a:cubicBezTo>
                <a:cubicBezTo>
                  <a:pt x="14" y="216"/>
                  <a:pt x="7" y="223"/>
                  <a:pt x="0" y="223"/>
                </a:cubicBezTo>
                <a:cubicBezTo>
                  <a:pt x="7" y="223"/>
                  <a:pt x="14" y="223"/>
                  <a:pt x="14" y="223"/>
                </a:cubicBezTo>
                <a:cubicBezTo>
                  <a:pt x="27" y="223"/>
                  <a:pt x="34" y="223"/>
                  <a:pt x="41" y="230"/>
                </a:cubicBezTo>
                <a:cubicBezTo>
                  <a:pt x="68" y="250"/>
                  <a:pt x="54" y="304"/>
                  <a:pt x="68" y="338"/>
                </a:cubicBezTo>
                <a:cubicBezTo>
                  <a:pt x="74" y="358"/>
                  <a:pt x="81" y="371"/>
                  <a:pt x="101" y="371"/>
                </a:cubicBezTo>
                <a:lnTo>
                  <a:pt x="101" y="371"/>
                </a:lnTo>
                <a:cubicBezTo>
                  <a:pt x="108" y="351"/>
                  <a:pt x="108" y="331"/>
                  <a:pt x="122" y="324"/>
                </a:cubicBezTo>
                <a:lnTo>
                  <a:pt x="128" y="324"/>
                </a:lnTo>
                <a:cubicBezTo>
                  <a:pt x="135" y="338"/>
                  <a:pt x="128" y="358"/>
                  <a:pt x="142" y="365"/>
                </a:cubicBezTo>
                <a:cubicBezTo>
                  <a:pt x="142" y="371"/>
                  <a:pt x="149" y="371"/>
                  <a:pt x="155" y="371"/>
                </a:cubicBezTo>
                <a:cubicBezTo>
                  <a:pt x="155" y="297"/>
                  <a:pt x="142" y="209"/>
                  <a:pt x="169" y="162"/>
                </a:cubicBezTo>
                <a:cubicBezTo>
                  <a:pt x="176" y="155"/>
                  <a:pt x="176" y="155"/>
                  <a:pt x="176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08" name="Freeform 96"/>
          <p:cNvSpPr>
            <a:spLocks noChangeArrowheads="1"/>
          </p:cNvSpPr>
          <p:nvPr/>
        </p:nvSpPr>
        <p:spPr bwMode="auto">
          <a:xfrm>
            <a:off x="17090567" y="3421389"/>
            <a:ext cx="39002" cy="94075"/>
          </a:xfrm>
          <a:custGeom>
            <a:avLst/>
            <a:gdLst>
              <a:gd name="T0" fmla="*/ 14 w 76"/>
              <a:gd name="T1" fmla="*/ 168 h 183"/>
              <a:gd name="T2" fmla="*/ 14 w 76"/>
              <a:gd name="T3" fmla="*/ 168 h 183"/>
              <a:gd name="T4" fmla="*/ 41 w 76"/>
              <a:gd name="T5" fmla="*/ 182 h 183"/>
              <a:gd name="T6" fmla="*/ 54 w 76"/>
              <a:gd name="T7" fmla="*/ 182 h 183"/>
              <a:gd name="T8" fmla="*/ 75 w 76"/>
              <a:gd name="T9" fmla="*/ 182 h 183"/>
              <a:gd name="T10" fmla="*/ 54 w 76"/>
              <a:gd name="T11" fmla="*/ 101 h 183"/>
              <a:gd name="T12" fmla="*/ 41 w 76"/>
              <a:gd name="T13" fmla="*/ 0 h 183"/>
              <a:gd name="T14" fmla="*/ 27 w 76"/>
              <a:gd name="T15" fmla="*/ 13 h 183"/>
              <a:gd name="T16" fmla="*/ 14 w 76"/>
              <a:gd name="T17" fmla="*/ 94 h 183"/>
              <a:gd name="T18" fmla="*/ 14 w 76"/>
              <a:gd name="T19" fmla="*/ 16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183">
                <a:moveTo>
                  <a:pt x="14" y="168"/>
                </a:moveTo>
                <a:lnTo>
                  <a:pt x="14" y="168"/>
                </a:lnTo>
                <a:cubicBezTo>
                  <a:pt x="21" y="175"/>
                  <a:pt x="27" y="175"/>
                  <a:pt x="41" y="182"/>
                </a:cubicBezTo>
                <a:cubicBezTo>
                  <a:pt x="48" y="182"/>
                  <a:pt x="48" y="182"/>
                  <a:pt x="54" y="182"/>
                </a:cubicBezTo>
                <a:cubicBezTo>
                  <a:pt x="61" y="182"/>
                  <a:pt x="68" y="182"/>
                  <a:pt x="75" y="182"/>
                </a:cubicBezTo>
                <a:cubicBezTo>
                  <a:pt x="61" y="175"/>
                  <a:pt x="61" y="141"/>
                  <a:pt x="54" y="101"/>
                </a:cubicBezTo>
                <a:cubicBezTo>
                  <a:pt x="54" y="60"/>
                  <a:pt x="48" y="13"/>
                  <a:pt x="41" y="0"/>
                </a:cubicBezTo>
                <a:cubicBezTo>
                  <a:pt x="34" y="0"/>
                  <a:pt x="34" y="0"/>
                  <a:pt x="27" y="13"/>
                </a:cubicBezTo>
                <a:cubicBezTo>
                  <a:pt x="27" y="40"/>
                  <a:pt x="21" y="67"/>
                  <a:pt x="14" y="94"/>
                </a:cubicBezTo>
                <a:cubicBezTo>
                  <a:pt x="7" y="128"/>
                  <a:pt x="0" y="155"/>
                  <a:pt x="14" y="1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10" name="Freeform 98"/>
          <p:cNvSpPr>
            <a:spLocks noChangeArrowheads="1"/>
          </p:cNvSpPr>
          <p:nvPr/>
        </p:nvSpPr>
        <p:spPr bwMode="auto">
          <a:xfrm>
            <a:off x="17129571" y="4798083"/>
            <a:ext cx="144543" cy="117019"/>
          </a:xfrm>
          <a:custGeom>
            <a:avLst/>
            <a:gdLst>
              <a:gd name="T0" fmla="*/ 276 w 277"/>
              <a:gd name="T1" fmla="*/ 222 h 223"/>
              <a:gd name="T2" fmla="*/ 276 w 277"/>
              <a:gd name="T3" fmla="*/ 222 h 223"/>
              <a:gd name="T4" fmla="*/ 249 w 277"/>
              <a:gd name="T5" fmla="*/ 121 h 223"/>
              <a:gd name="T6" fmla="*/ 249 w 277"/>
              <a:gd name="T7" fmla="*/ 74 h 223"/>
              <a:gd name="T8" fmla="*/ 249 w 277"/>
              <a:gd name="T9" fmla="*/ 20 h 223"/>
              <a:gd name="T10" fmla="*/ 222 w 277"/>
              <a:gd name="T11" fmla="*/ 20 h 223"/>
              <a:gd name="T12" fmla="*/ 216 w 277"/>
              <a:gd name="T13" fmla="*/ 20 h 223"/>
              <a:gd name="T14" fmla="*/ 175 w 277"/>
              <a:gd name="T15" fmla="*/ 0 h 223"/>
              <a:gd name="T16" fmla="*/ 175 w 277"/>
              <a:gd name="T17" fmla="*/ 0 h 223"/>
              <a:gd name="T18" fmla="*/ 168 w 277"/>
              <a:gd name="T19" fmla="*/ 6 h 223"/>
              <a:gd name="T20" fmla="*/ 155 w 277"/>
              <a:gd name="T21" fmla="*/ 0 h 223"/>
              <a:gd name="T22" fmla="*/ 155 w 277"/>
              <a:gd name="T23" fmla="*/ 0 h 223"/>
              <a:gd name="T24" fmla="*/ 148 w 277"/>
              <a:gd name="T25" fmla="*/ 0 h 223"/>
              <a:gd name="T26" fmla="*/ 135 w 277"/>
              <a:gd name="T27" fmla="*/ 40 h 223"/>
              <a:gd name="T28" fmla="*/ 121 w 277"/>
              <a:gd name="T29" fmla="*/ 54 h 223"/>
              <a:gd name="T30" fmla="*/ 87 w 277"/>
              <a:gd name="T31" fmla="*/ 74 h 223"/>
              <a:gd name="T32" fmla="*/ 74 w 277"/>
              <a:gd name="T33" fmla="*/ 54 h 223"/>
              <a:gd name="T34" fmla="*/ 26 w 277"/>
              <a:gd name="T35" fmla="*/ 0 h 223"/>
              <a:gd name="T36" fmla="*/ 26 w 277"/>
              <a:gd name="T37" fmla="*/ 0 h 223"/>
              <a:gd name="T38" fmla="*/ 26 w 277"/>
              <a:gd name="T39" fmla="*/ 108 h 223"/>
              <a:gd name="T40" fmla="*/ 26 w 277"/>
              <a:gd name="T41" fmla="*/ 108 h 223"/>
              <a:gd name="T42" fmla="*/ 74 w 277"/>
              <a:gd name="T43" fmla="*/ 168 h 223"/>
              <a:gd name="T44" fmla="*/ 121 w 277"/>
              <a:gd name="T45" fmla="*/ 189 h 223"/>
              <a:gd name="T46" fmla="*/ 148 w 277"/>
              <a:gd name="T47" fmla="*/ 168 h 223"/>
              <a:gd name="T48" fmla="*/ 135 w 277"/>
              <a:gd name="T49" fmla="*/ 128 h 223"/>
              <a:gd name="T50" fmla="*/ 155 w 277"/>
              <a:gd name="T51" fmla="*/ 168 h 223"/>
              <a:gd name="T52" fmla="*/ 155 w 277"/>
              <a:gd name="T53" fmla="*/ 168 h 223"/>
              <a:gd name="T54" fmla="*/ 175 w 277"/>
              <a:gd name="T55" fmla="*/ 189 h 223"/>
              <a:gd name="T56" fmla="*/ 222 w 277"/>
              <a:gd name="T57" fmla="*/ 216 h 223"/>
              <a:gd name="T58" fmla="*/ 276 w 277"/>
              <a:gd name="T59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7" h="223">
                <a:moveTo>
                  <a:pt x="276" y="222"/>
                </a:moveTo>
                <a:lnTo>
                  <a:pt x="276" y="222"/>
                </a:lnTo>
                <a:cubicBezTo>
                  <a:pt x="270" y="189"/>
                  <a:pt x="256" y="155"/>
                  <a:pt x="249" y="121"/>
                </a:cubicBezTo>
                <a:cubicBezTo>
                  <a:pt x="249" y="101"/>
                  <a:pt x="249" y="87"/>
                  <a:pt x="249" y="74"/>
                </a:cubicBezTo>
                <a:cubicBezTo>
                  <a:pt x="249" y="60"/>
                  <a:pt x="249" y="40"/>
                  <a:pt x="249" y="20"/>
                </a:cubicBezTo>
                <a:cubicBezTo>
                  <a:pt x="243" y="27"/>
                  <a:pt x="236" y="20"/>
                  <a:pt x="222" y="20"/>
                </a:cubicBezTo>
                <a:lnTo>
                  <a:pt x="216" y="20"/>
                </a:lnTo>
                <a:cubicBezTo>
                  <a:pt x="202" y="13"/>
                  <a:pt x="188" y="6"/>
                  <a:pt x="175" y="0"/>
                </a:cubicBezTo>
                <a:lnTo>
                  <a:pt x="175" y="0"/>
                </a:lnTo>
                <a:cubicBezTo>
                  <a:pt x="168" y="6"/>
                  <a:pt x="168" y="6"/>
                  <a:pt x="168" y="6"/>
                </a:cubicBezTo>
                <a:cubicBezTo>
                  <a:pt x="162" y="6"/>
                  <a:pt x="155" y="6"/>
                  <a:pt x="155" y="0"/>
                </a:cubicBezTo>
                <a:lnTo>
                  <a:pt x="155" y="0"/>
                </a:lnTo>
                <a:cubicBezTo>
                  <a:pt x="148" y="0"/>
                  <a:pt x="148" y="0"/>
                  <a:pt x="148" y="0"/>
                </a:cubicBezTo>
                <a:cubicBezTo>
                  <a:pt x="141" y="13"/>
                  <a:pt x="135" y="27"/>
                  <a:pt x="135" y="40"/>
                </a:cubicBezTo>
                <a:cubicBezTo>
                  <a:pt x="128" y="47"/>
                  <a:pt x="121" y="47"/>
                  <a:pt x="121" y="54"/>
                </a:cubicBezTo>
                <a:cubicBezTo>
                  <a:pt x="107" y="60"/>
                  <a:pt x="101" y="67"/>
                  <a:pt x="87" y="74"/>
                </a:cubicBezTo>
                <a:cubicBezTo>
                  <a:pt x="81" y="67"/>
                  <a:pt x="74" y="60"/>
                  <a:pt x="74" y="54"/>
                </a:cubicBezTo>
                <a:cubicBezTo>
                  <a:pt x="60" y="33"/>
                  <a:pt x="40" y="20"/>
                  <a:pt x="26" y="0"/>
                </a:cubicBezTo>
                <a:lnTo>
                  <a:pt x="26" y="0"/>
                </a:lnTo>
                <a:cubicBezTo>
                  <a:pt x="13" y="40"/>
                  <a:pt x="0" y="81"/>
                  <a:pt x="26" y="108"/>
                </a:cubicBezTo>
                <a:lnTo>
                  <a:pt x="26" y="108"/>
                </a:lnTo>
                <a:cubicBezTo>
                  <a:pt x="33" y="128"/>
                  <a:pt x="47" y="148"/>
                  <a:pt x="74" y="168"/>
                </a:cubicBezTo>
                <a:cubicBezTo>
                  <a:pt x="87" y="182"/>
                  <a:pt x="101" y="189"/>
                  <a:pt x="121" y="189"/>
                </a:cubicBezTo>
                <a:cubicBezTo>
                  <a:pt x="135" y="189"/>
                  <a:pt x="141" y="189"/>
                  <a:pt x="148" y="168"/>
                </a:cubicBezTo>
                <a:cubicBezTo>
                  <a:pt x="135" y="148"/>
                  <a:pt x="128" y="135"/>
                  <a:pt x="135" y="128"/>
                </a:cubicBezTo>
                <a:cubicBezTo>
                  <a:pt x="135" y="141"/>
                  <a:pt x="141" y="155"/>
                  <a:pt x="155" y="168"/>
                </a:cubicBezTo>
                <a:lnTo>
                  <a:pt x="155" y="168"/>
                </a:lnTo>
                <a:cubicBezTo>
                  <a:pt x="162" y="175"/>
                  <a:pt x="168" y="182"/>
                  <a:pt x="175" y="189"/>
                </a:cubicBezTo>
                <a:cubicBezTo>
                  <a:pt x="188" y="202"/>
                  <a:pt x="202" y="209"/>
                  <a:pt x="222" y="216"/>
                </a:cubicBezTo>
                <a:cubicBezTo>
                  <a:pt x="243" y="222"/>
                  <a:pt x="256" y="222"/>
                  <a:pt x="276" y="2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11" name="Freeform 99"/>
          <p:cNvSpPr>
            <a:spLocks noChangeArrowheads="1"/>
          </p:cNvSpPr>
          <p:nvPr/>
        </p:nvSpPr>
        <p:spPr bwMode="auto">
          <a:xfrm>
            <a:off x="17246580" y="4733838"/>
            <a:ext cx="52770" cy="50479"/>
          </a:xfrm>
          <a:custGeom>
            <a:avLst/>
            <a:gdLst>
              <a:gd name="T0" fmla="*/ 81 w 103"/>
              <a:gd name="T1" fmla="*/ 95 h 96"/>
              <a:gd name="T2" fmla="*/ 81 w 103"/>
              <a:gd name="T3" fmla="*/ 95 h 96"/>
              <a:gd name="T4" fmla="*/ 102 w 103"/>
              <a:gd name="T5" fmla="*/ 95 h 96"/>
              <a:gd name="T6" fmla="*/ 81 w 103"/>
              <a:gd name="T7" fmla="*/ 27 h 96"/>
              <a:gd name="T8" fmla="*/ 61 w 103"/>
              <a:gd name="T9" fmla="*/ 14 h 96"/>
              <a:gd name="T10" fmla="*/ 0 w 103"/>
              <a:gd name="T11" fmla="*/ 0 h 96"/>
              <a:gd name="T12" fmla="*/ 61 w 103"/>
              <a:gd name="T13" fmla="*/ 88 h 96"/>
              <a:gd name="T14" fmla="*/ 81 w 103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96">
                <a:moveTo>
                  <a:pt x="81" y="95"/>
                </a:moveTo>
                <a:lnTo>
                  <a:pt x="81" y="95"/>
                </a:lnTo>
                <a:cubicBezTo>
                  <a:pt x="88" y="95"/>
                  <a:pt x="95" y="95"/>
                  <a:pt x="102" y="95"/>
                </a:cubicBezTo>
                <a:cubicBezTo>
                  <a:pt x="102" y="68"/>
                  <a:pt x="95" y="47"/>
                  <a:pt x="81" y="27"/>
                </a:cubicBezTo>
                <a:cubicBezTo>
                  <a:pt x="75" y="20"/>
                  <a:pt x="68" y="20"/>
                  <a:pt x="61" y="14"/>
                </a:cubicBezTo>
                <a:cubicBezTo>
                  <a:pt x="48" y="7"/>
                  <a:pt x="27" y="0"/>
                  <a:pt x="0" y="0"/>
                </a:cubicBezTo>
                <a:cubicBezTo>
                  <a:pt x="7" y="47"/>
                  <a:pt x="27" y="74"/>
                  <a:pt x="61" y="88"/>
                </a:cubicBezTo>
                <a:cubicBezTo>
                  <a:pt x="68" y="88"/>
                  <a:pt x="75" y="95"/>
                  <a:pt x="81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12" name="Freeform 100"/>
          <p:cNvSpPr>
            <a:spLocks noChangeArrowheads="1"/>
          </p:cNvSpPr>
          <p:nvPr/>
        </p:nvSpPr>
        <p:spPr bwMode="auto">
          <a:xfrm>
            <a:off x="17253465" y="4573224"/>
            <a:ext cx="71126" cy="123902"/>
          </a:xfrm>
          <a:custGeom>
            <a:avLst/>
            <a:gdLst>
              <a:gd name="T0" fmla="*/ 115 w 136"/>
              <a:gd name="T1" fmla="*/ 237 h 238"/>
              <a:gd name="T2" fmla="*/ 115 w 136"/>
              <a:gd name="T3" fmla="*/ 237 h 238"/>
              <a:gd name="T4" fmla="*/ 115 w 136"/>
              <a:gd name="T5" fmla="*/ 156 h 238"/>
              <a:gd name="T6" fmla="*/ 128 w 136"/>
              <a:gd name="T7" fmla="*/ 169 h 238"/>
              <a:gd name="T8" fmla="*/ 128 w 136"/>
              <a:gd name="T9" fmla="*/ 176 h 238"/>
              <a:gd name="T10" fmla="*/ 128 w 136"/>
              <a:gd name="T11" fmla="*/ 81 h 238"/>
              <a:gd name="T12" fmla="*/ 108 w 136"/>
              <a:gd name="T13" fmla="*/ 41 h 238"/>
              <a:gd name="T14" fmla="*/ 67 w 136"/>
              <a:gd name="T15" fmla="*/ 7 h 238"/>
              <a:gd name="T16" fmla="*/ 54 w 136"/>
              <a:gd name="T17" fmla="*/ 0 h 238"/>
              <a:gd name="T18" fmla="*/ 67 w 136"/>
              <a:gd name="T19" fmla="*/ 81 h 238"/>
              <a:gd name="T20" fmla="*/ 101 w 136"/>
              <a:gd name="T21" fmla="*/ 135 h 238"/>
              <a:gd name="T22" fmla="*/ 67 w 136"/>
              <a:gd name="T23" fmla="*/ 135 h 238"/>
              <a:gd name="T24" fmla="*/ 47 w 136"/>
              <a:gd name="T25" fmla="*/ 135 h 238"/>
              <a:gd name="T26" fmla="*/ 13 w 136"/>
              <a:gd name="T27" fmla="*/ 135 h 238"/>
              <a:gd name="T28" fmla="*/ 47 w 136"/>
              <a:gd name="T29" fmla="*/ 237 h 238"/>
              <a:gd name="T30" fmla="*/ 67 w 136"/>
              <a:gd name="T31" fmla="*/ 237 h 238"/>
              <a:gd name="T32" fmla="*/ 108 w 136"/>
              <a:gd name="T33" fmla="*/ 237 h 238"/>
              <a:gd name="T34" fmla="*/ 115 w 136"/>
              <a:gd name="T35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238">
                <a:moveTo>
                  <a:pt x="115" y="237"/>
                </a:moveTo>
                <a:lnTo>
                  <a:pt x="115" y="237"/>
                </a:lnTo>
                <a:cubicBezTo>
                  <a:pt x="115" y="156"/>
                  <a:pt x="115" y="156"/>
                  <a:pt x="115" y="156"/>
                </a:cubicBezTo>
                <a:cubicBezTo>
                  <a:pt x="121" y="162"/>
                  <a:pt x="121" y="169"/>
                  <a:pt x="128" y="169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5" y="135"/>
                  <a:pt x="135" y="108"/>
                  <a:pt x="128" y="81"/>
                </a:cubicBezTo>
                <a:cubicBezTo>
                  <a:pt x="121" y="68"/>
                  <a:pt x="121" y="54"/>
                  <a:pt x="108" y="41"/>
                </a:cubicBezTo>
                <a:cubicBezTo>
                  <a:pt x="101" y="27"/>
                  <a:pt x="88" y="14"/>
                  <a:pt x="67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54" y="34"/>
                  <a:pt x="61" y="54"/>
                  <a:pt x="67" y="81"/>
                </a:cubicBezTo>
                <a:cubicBezTo>
                  <a:pt x="74" y="102"/>
                  <a:pt x="88" y="122"/>
                  <a:pt x="101" y="135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47" y="135"/>
                  <a:pt x="47" y="135"/>
                  <a:pt x="47" y="135"/>
                </a:cubicBezTo>
                <a:cubicBezTo>
                  <a:pt x="13" y="135"/>
                  <a:pt x="13" y="135"/>
                  <a:pt x="13" y="135"/>
                </a:cubicBezTo>
                <a:cubicBezTo>
                  <a:pt x="0" y="196"/>
                  <a:pt x="13" y="223"/>
                  <a:pt x="47" y="237"/>
                </a:cubicBezTo>
                <a:cubicBezTo>
                  <a:pt x="54" y="237"/>
                  <a:pt x="61" y="237"/>
                  <a:pt x="67" y="237"/>
                </a:cubicBezTo>
                <a:cubicBezTo>
                  <a:pt x="81" y="237"/>
                  <a:pt x="94" y="237"/>
                  <a:pt x="108" y="237"/>
                </a:cubicBezTo>
                <a:lnTo>
                  <a:pt x="115" y="237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13" name="Freeform 101"/>
          <p:cNvSpPr>
            <a:spLocks noChangeArrowheads="1"/>
          </p:cNvSpPr>
          <p:nvPr/>
        </p:nvSpPr>
        <p:spPr bwMode="auto">
          <a:xfrm>
            <a:off x="16771653" y="5387766"/>
            <a:ext cx="156015" cy="52773"/>
          </a:xfrm>
          <a:custGeom>
            <a:avLst/>
            <a:gdLst>
              <a:gd name="T0" fmla="*/ 209 w 298"/>
              <a:gd name="T1" fmla="*/ 0 h 102"/>
              <a:gd name="T2" fmla="*/ 209 w 298"/>
              <a:gd name="T3" fmla="*/ 0 h 102"/>
              <a:gd name="T4" fmla="*/ 209 w 298"/>
              <a:gd name="T5" fmla="*/ 0 h 102"/>
              <a:gd name="T6" fmla="*/ 189 w 298"/>
              <a:gd name="T7" fmla="*/ 20 h 102"/>
              <a:gd name="T8" fmla="*/ 155 w 298"/>
              <a:gd name="T9" fmla="*/ 14 h 102"/>
              <a:gd name="T10" fmla="*/ 135 w 298"/>
              <a:gd name="T11" fmla="*/ 7 h 102"/>
              <a:gd name="T12" fmla="*/ 108 w 298"/>
              <a:gd name="T13" fmla="*/ 7 h 102"/>
              <a:gd name="T14" fmla="*/ 101 w 298"/>
              <a:gd name="T15" fmla="*/ 0 h 102"/>
              <a:gd name="T16" fmla="*/ 101 w 298"/>
              <a:gd name="T17" fmla="*/ 0 h 102"/>
              <a:gd name="T18" fmla="*/ 74 w 298"/>
              <a:gd name="T19" fmla="*/ 27 h 102"/>
              <a:gd name="T20" fmla="*/ 54 w 298"/>
              <a:gd name="T21" fmla="*/ 34 h 102"/>
              <a:gd name="T22" fmla="*/ 33 w 298"/>
              <a:gd name="T23" fmla="*/ 34 h 102"/>
              <a:gd name="T24" fmla="*/ 0 w 298"/>
              <a:gd name="T25" fmla="*/ 68 h 102"/>
              <a:gd name="T26" fmla="*/ 0 w 298"/>
              <a:gd name="T27" fmla="*/ 88 h 102"/>
              <a:gd name="T28" fmla="*/ 0 w 298"/>
              <a:gd name="T29" fmla="*/ 101 h 102"/>
              <a:gd name="T30" fmla="*/ 33 w 298"/>
              <a:gd name="T31" fmla="*/ 101 h 102"/>
              <a:gd name="T32" fmla="*/ 54 w 298"/>
              <a:gd name="T33" fmla="*/ 101 h 102"/>
              <a:gd name="T34" fmla="*/ 74 w 298"/>
              <a:gd name="T35" fmla="*/ 101 h 102"/>
              <a:gd name="T36" fmla="*/ 101 w 298"/>
              <a:gd name="T37" fmla="*/ 101 h 102"/>
              <a:gd name="T38" fmla="*/ 128 w 298"/>
              <a:gd name="T39" fmla="*/ 101 h 102"/>
              <a:gd name="T40" fmla="*/ 128 w 298"/>
              <a:gd name="T41" fmla="*/ 88 h 102"/>
              <a:gd name="T42" fmla="*/ 135 w 298"/>
              <a:gd name="T43" fmla="*/ 81 h 102"/>
              <a:gd name="T44" fmla="*/ 155 w 298"/>
              <a:gd name="T45" fmla="*/ 74 h 102"/>
              <a:gd name="T46" fmla="*/ 189 w 298"/>
              <a:gd name="T47" fmla="*/ 68 h 102"/>
              <a:gd name="T48" fmla="*/ 209 w 298"/>
              <a:gd name="T49" fmla="*/ 74 h 102"/>
              <a:gd name="T50" fmla="*/ 263 w 298"/>
              <a:gd name="T51" fmla="*/ 74 h 102"/>
              <a:gd name="T52" fmla="*/ 209 w 298"/>
              <a:gd name="T5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8" h="102">
                <a:moveTo>
                  <a:pt x="209" y="0"/>
                </a:moveTo>
                <a:lnTo>
                  <a:pt x="209" y="0"/>
                </a:lnTo>
                <a:lnTo>
                  <a:pt x="209" y="0"/>
                </a:lnTo>
                <a:cubicBezTo>
                  <a:pt x="209" y="14"/>
                  <a:pt x="196" y="20"/>
                  <a:pt x="189" y="20"/>
                </a:cubicBezTo>
                <a:cubicBezTo>
                  <a:pt x="175" y="20"/>
                  <a:pt x="169" y="14"/>
                  <a:pt x="155" y="14"/>
                </a:cubicBezTo>
                <a:cubicBezTo>
                  <a:pt x="148" y="7"/>
                  <a:pt x="141" y="7"/>
                  <a:pt x="135" y="7"/>
                </a:cubicBezTo>
                <a:cubicBezTo>
                  <a:pt x="128" y="0"/>
                  <a:pt x="114" y="0"/>
                  <a:pt x="108" y="7"/>
                </a:cubicBezTo>
                <a:cubicBezTo>
                  <a:pt x="108" y="0"/>
                  <a:pt x="108" y="0"/>
                  <a:pt x="101" y="0"/>
                </a:cubicBezTo>
                <a:lnTo>
                  <a:pt x="101" y="0"/>
                </a:lnTo>
                <a:cubicBezTo>
                  <a:pt x="94" y="14"/>
                  <a:pt x="87" y="20"/>
                  <a:pt x="74" y="27"/>
                </a:cubicBezTo>
                <a:cubicBezTo>
                  <a:pt x="67" y="27"/>
                  <a:pt x="60" y="27"/>
                  <a:pt x="54" y="34"/>
                </a:cubicBezTo>
                <a:cubicBezTo>
                  <a:pt x="47" y="34"/>
                  <a:pt x="40" y="34"/>
                  <a:pt x="33" y="34"/>
                </a:cubicBezTo>
                <a:cubicBezTo>
                  <a:pt x="20" y="41"/>
                  <a:pt x="0" y="47"/>
                  <a:pt x="0" y="68"/>
                </a:cubicBezTo>
                <a:cubicBezTo>
                  <a:pt x="0" y="74"/>
                  <a:pt x="0" y="81"/>
                  <a:pt x="0" y="88"/>
                </a:cubicBezTo>
                <a:cubicBezTo>
                  <a:pt x="0" y="88"/>
                  <a:pt x="0" y="95"/>
                  <a:pt x="0" y="101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8" y="95"/>
                  <a:pt x="128" y="88"/>
                  <a:pt x="128" y="88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41" y="74"/>
                  <a:pt x="148" y="74"/>
                  <a:pt x="155" y="74"/>
                </a:cubicBezTo>
                <a:cubicBezTo>
                  <a:pt x="169" y="68"/>
                  <a:pt x="175" y="68"/>
                  <a:pt x="189" y="68"/>
                </a:cubicBezTo>
                <a:cubicBezTo>
                  <a:pt x="196" y="68"/>
                  <a:pt x="202" y="74"/>
                  <a:pt x="209" y="74"/>
                </a:cubicBezTo>
                <a:cubicBezTo>
                  <a:pt x="223" y="81"/>
                  <a:pt x="236" y="81"/>
                  <a:pt x="263" y="74"/>
                </a:cubicBezTo>
                <a:cubicBezTo>
                  <a:pt x="209" y="61"/>
                  <a:pt x="297" y="7"/>
                  <a:pt x="209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16" name="Freeform 104"/>
          <p:cNvSpPr>
            <a:spLocks noChangeArrowheads="1"/>
          </p:cNvSpPr>
          <p:nvPr/>
        </p:nvSpPr>
        <p:spPr bwMode="auto">
          <a:xfrm>
            <a:off x="16732649" y="5234035"/>
            <a:ext cx="52770" cy="139965"/>
          </a:xfrm>
          <a:custGeom>
            <a:avLst/>
            <a:gdLst>
              <a:gd name="T0" fmla="*/ 48 w 103"/>
              <a:gd name="T1" fmla="*/ 27 h 271"/>
              <a:gd name="T2" fmla="*/ 48 w 103"/>
              <a:gd name="T3" fmla="*/ 27 h 271"/>
              <a:gd name="T4" fmla="*/ 21 w 103"/>
              <a:gd name="T5" fmla="*/ 7 h 271"/>
              <a:gd name="T6" fmla="*/ 7 w 103"/>
              <a:gd name="T7" fmla="*/ 0 h 271"/>
              <a:gd name="T8" fmla="*/ 21 w 103"/>
              <a:gd name="T9" fmla="*/ 122 h 271"/>
              <a:gd name="T10" fmla="*/ 48 w 103"/>
              <a:gd name="T11" fmla="*/ 209 h 271"/>
              <a:gd name="T12" fmla="*/ 48 w 103"/>
              <a:gd name="T13" fmla="*/ 236 h 271"/>
              <a:gd name="T14" fmla="*/ 34 w 103"/>
              <a:gd name="T15" fmla="*/ 270 h 271"/>
              <a:gd name="T16" fmla="*/ 48 w 103"/>
              <a:gd name="T17" fmla="*/ 263 h 271"/>
              <a:gd name="T18" fmla="*/ 75 w 103"/>
              <a:gd name="T19" fmla="*/ 243 h 271"/>
              <a:gd name="T20" fmla="*/ 75 w 103"/>
              <a:gd name="T21" fmla="*/ 81 h 271"/>
              <a:gd name="T22" fmla="*/ 48 w 103"/>
              <a:gd name="T23" fmla="*/ 2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271">
                <a:moveTo>
                  <a:pt x="48" y="27"/>
                </a:moveTo>
                <a:lnTo>
                  <a:pt x="48" y="27"/>
                </a:lnTo>
                <a:cubicBezTo>
                  <a:pt x="41" y="20"/>
                  <a:pt x="27" y="7"/>
                  <a:pt x="21" y="7"/>
                </a:cubicBezTo>
                <a:cubicBezTo>
                  <a:pt x="21" y="0"/>
                  <a:pt x="14" y="0"/>
                  <a:pt x="7" y="0"/>
                </a:cubicBezTo>
                <a:cubicBezTo>
                  <a:pt x="0" y="41"/>
                  <a:pt x="7" y="81"/>
                  <a:pt x="21" y="122"/>
                </a:cubicBezTo>
                <a:cubicBezTo>
                  <a:pt x="34" y="149"/>
                  <a:pt x="41" y="176"/>
                  <a:pt x="48" y="209"/>
                </a:cubicBezTo>
                <a:cubicBezTo>
                  <a:pt x="48" y="216"/>
                  <a:pt x="48" y="223"/>
                  <a:pt x="48" y="236"/>
                </a:cubicBezTo>
                <a:cubicBezTo>
                  <a:pt x="48" y="243"/>
                  <a:pt x="41" y="257"/>
                  <a:pt x="34" y="270"/>
                </a:cubicBezTo>
                <a:cubicBezTo>
                  <a:pt x="41" y="270"/>
                  <a:pt x="41" y="270"/>
                  <a:pt x="48" y="263"/>
                </a:cubicBezTo>
                <a:cubicBezTo>
                  <a:pt x="54" y="263"/>
                  <a:pt x="68" y="257"/>
                  <a:pt x="75" y="243"/>
                </a:cubicBezTo>
                <a:cubicBezTo>
                  <a:pt x="102" y="209"/>
                  <a:pt x="95" y="135"/>
                  <a:pt x="75" y="81"/>
                </a:cubicBezTo>
                <a:cubicBezTo>
                  <a:pt x="68" y="61"/>
                  <a:pt x="54" y="41"/>
                  <a:pt x="48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17" name="Freeform 105"/>
          <p:cNvSpPr>
            <a:spLocks noChangeArrowheads="1"/>
          </p:cNvSpPr>
          <p:nvPr/>
        </p:nvSpPr>
        <p:spPr bwMode="auto">
          <a:xfrm>
            <a:off x="17037796" y="3772447"/>
            <a:ext cx="91774" cy="71128"/>
          </a:xfrm>
          <a:custGeom>
            <a:avLst/>
            <a:gdLst>
              <a:gd name="T0" fmla="*/ 74 w 177"/>
              <a:gd name="T1" fmla="*/ 27 h 136"/>
              <a:gd name="T2" fmla="*/ 74 w 177"/>
              <a:gd name="T3" fmla="*/ 27 h 136"/>
              <a:gd name="T4" fmla="*/ 27 w 177"/>
              <a:gd name="T5" fmla="*/ 34 h 136"/>
              <a:gd name="T6" fmla="*/ 7 w 177"/>
              <a:gd name="T7" fmla="*/ 74 h 136"/>
              <a:gd name="T8" fmla="*/ 0 w 177"/>
              <a:gd name="T9" fmla="*/ 121 h 136"/>
              <a:gd name="T10" fmla="*/ 7 w 177"/>
              <a:gd name="T11" fmla="*/ 121 h 136"/>
              <a:gd name="T12" fmla="*/ 27 w 177"/>
              <a:gd name="T13" fmla="*/ 121 h 136"/>
              <a:gd name="T14" fmla="*/ 74 w 177"/>
              <a:gd name="T15" fmla="*/ 128 h 136"/>
              <a:gd name="T16" fmla="*/ 115 w 177"/>
              <a:gd name="T17" fmla="*/ 135 h 136"/>
              <a:gd name="T18" fmla="*/ 142 w 177"/>
              <a:gd name="T19" fmla="*/ 135 h 136"/>
              <a:gd name="T20" fmla="*/ 155 w 177"/>
              <a:gd name="T21" fmla="*/ 128 h 136"/>
              <a:gd name="T22" fmla="*/ 176 w 177"/>
              <a:gd name="T23" fmla="*/ 121 h 136"/>
              <a:gd name="T24" fmla="*/ 155 w 177"/>
              <a:gd name="T25" fmla="*/ 61 h 136"/>
              <a:gd name="T26" fmla="*/ 142 w 177"/>
              <a:gd name="T27" fmla="*/ 47 h 136"/>
              <a:gd name="T28" fmla="*/ 115 w 177"/>
              <a:gd name="T29" fmla="*/ 20 h 136"/>
              <a:gd name="T30" fmla="*/ 101 w 177"/>
              <a:gd name="T31" fmla="*/ 0 h 136"/>
              <a:gd name="T32" fmla="*/ 74 w 177"/>
              <a:gd name="T33" fmla="*/ 101 h 136"/>
              <a:gd name="T34" fmla="*/ 74 w 177"/>
              <a:gd name="T35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" h="136">
                <a:moveTo>
                  <a:pt x="74" y="27"/>
                </a:moveTo>
                <a:lnTo>
                  <a:pt x="74" y="27"/>
                </a:lnTo>
                <a:cubicBezTo>
                  <a:pt x="54" y="20"/>
                  <a:pt x="41" y="27"/>
                  <a:pt x="27" y="34"/>
                </a:cubicBezTo>
                <a:cubicBezTo>
                  <a:pt x="20" y="47"/>
                  <a:pt x="14" y="61"/>
                  <a:pt x="7" y="74"/>
                </a:cubicBezTo>
                <a:cubicBezTo>
                  <a:pt x="7" y="88"/>
                  <a:pt x="0" y="108"/>
                  <a:pt x="0" y="121"/>
                </a:cubicBezTo>
                <a:lnTo>
                  <a:pt x="7" y="121"/>
                </a:lnTo>
                <a:cubicBezTo>
                  <a:pt x="14" y="121"/>
                  <a:pt x="20" y="121"/>
                  <a:pt x="27" y="121"/>
                </a:cubicBezTo>
                <a:cubicBezTo>
                  <a:pt x="47" y="121"/>
                  <a:pt x="61" y="121"/>
                  <a:pt x="74" y="128"/>
                </a:cubicBezTo>
                <a:cubicBezTo>
                  <a:pt x="88" y="128"/>
                  <a:pt x="101" y="135"/>
                  <a:pt x="115" y="135"/>
                </a:cubicBezTo>
                <a:cubicBezTo>
                  <a:pt x="122" y="135"/>
                  <a:pt x="135" y="135"/>
                  <a:pt x="142" y="135"/>
                </a:cubicBezTo>
                <a:cubicBezTo>
                  <a:pt x="149" y="135"/>
                  <a:pt x="149" y="135"/>
                  <a:pt x="155" y="128"/>
                </a:cubicBezTo>
                <a:cubicBezTo>
                  <a:pt x="162" y="128"/>
                  <a:pt x="169" y="128"/>
                  <a:pt x="176" y="121"/>
                </a:cubicBezTo>
                <a:cubicBezTo>
                  <a:pt x="176" y="94"/>
                  <a:pt x="169" y="81"/>
                  <a:pt x="155" y="61"/>
                </a:cubicBezTo>
                <a:cubicBezTo>
                  <a:pt x="149" y="54"/>
                  <a:pt x="149" y="54"/>
                  <a:pt x="142" y="47"/>
                </a:cubicBezTo>
                <a:cubicBezTo>
                  <a:pt x="135" y="34"/>
                  <a:pt x="122" y="27"/>
                  <a:pt x="115" y="20"/>
                </a:cubicBezTo>
                <a:cubicBezTo>
                  <a:pt x="108" y="13"/>
                  <a:pt x="108" y="7"/>
                  <a:pt x="101" y="0"/>
                </a:cubicBezTo>
                <a:cubicBezTo>
                  <a:pt x="95" y="34"/>
                  <a:pt x="108" y="94"/>
                  <a:pt x="74" y="101"/>
                </a:cubicBezTo>
                <a:cubicBezTo>
                  <a:pt x="74" y="27"/>
                  <a:pt x="74" y="27"/>
                  <a:pt x="74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20" name="Freeform 108"/>
          <p:cNvSpPr>
            <a:spLocks noChangeArrowheads="1"/>
          </p:cNvSpPr>
          <p:nvPr/>
        </p:nvSpPr>
        <p:spPr bwMode="auto">
          <a:xfrm>
            <a:off x="18928330" y="4699421"/>
            <a:ext cx="91774" cy="105546"/>
          </a:xfrm>
          <a:custGeom>
            <a:avLst/>
            <a:gdLst>
              <a:gd name="T0" fmla="*/ 27 w 176"/>
              <a:gd name="T1" fmla="*/ 87 h 203"/>
              <a:gd name="T2" fmla="*/ 27 w 176"/>
              <a:gd name="T3" fmla="*/ 87 h 203"/>
              <a:gd name="T4" fmla="*/ 81 w 176"/>
              <a:gd name="T5" fmla="*/ 155 h 203"/>
              <a:gd name="T6" fmla="*/ 135 w 176"/>
              <a:gd name="T7" fmla="*/ 189 h 203"/>
              <a:gd name="T8" fmla="*/ 142 w 176"/>
              <a:gd name="T9" fmla="*/ 189 h 203"/>
              <a:gd name="T10" fmla="*/ 169 w 176"/>
              <a:gd name="T11" fmla="*/ 202 h 203"/>
              <a:gd name="T12" fmla="*/ 175 w 176"/>
              <a:gd name="T13" fmla="*/ 202 h 203"/>
              <a:gd name="T14" fmla="*/ 169 w 176"/>
              <a:gd name="T15" fmla="*/ 182 h 203"/>
              <a:gd name="T16" fmla="*/ 142 w 176"/>
              <a:gd name="T17" fmla="*/ 114 h 203"/>
              <a:gd name="T18" fmla="*/ 135 w 176"/>
              <a:gd name="T19" fmla="*/ 101 h 203"/>
              <a:gd name="T20" fmla="*/ 128 w 176"/>
              <a:gd name="T21" fmla="*/ 6 h 203"/>
              <a:gd name="T22" fmla="*/ 81 w 176"/>
              <a:gd name="T23" fmla="*/ 6 h 203"/>
              <a:gd name="T24" fmla="*/ 27 w 176"/>
              <a:gd name="T25" fmla="*/ 33 h 203"/>
              <a:gd name="T26" fmla="*/ 13 w 176"/>
              <a:gd name="T27" fmla="*/ 33 h 203"/>
              <a:gd name="T28" fmla="*/ 0 w 176"/>
              <a:gd name="T29" fmla="*/ 33 h 203"/>
              <a:gd name="T30" fmla="*/ 13 w 176"/>
              <a:gd name="T31" fmla="*/ 54 h 203"/>
              <a:gd name="T32" fmla="*/ 27 w 176"/>
              <a:gd name="T33" fmla="*/ 8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203">
                <a:moveTo>
                  <a:pt x="27" y="87"/>
                </a:moveTo>
                <a:lnTo>
                  <a:pt x="27" y="87"/>
                </a:lnTo>
                <a:cubicBezTo>
                  <a:pt x="40" y="114"/>
                  <a:pt x="61" y="135"/>
                  <a:pt x="81" y="155"/>
                </a:cubicBezTo>
                <a:cubicBezTo>
                  <a:pt x="94" y="168"/>
                  <a:pt x="115" y="175"/>
                  <a:pt x="135" y="189"/>
                </a:cubicBezTo>
                <a:cubicBezTo>
                  <a:pt x="135" y="189"/>
                  <a:pt x="135" y="189"/>
                  <a:pt x="142" y="189"/>
                </a:cubicBezTo>
                <a:cubicBezTo>
                  <a:pt x="148" y="195"/>
                  <a:pt x="162" y="195"/>
                  <a:pt x="169" y="202"/>
                </a:cubicBezTo>
                <a:cubicBezTo>
                  <a:pt x="175" y="202"/>
                  <a:pt x="175" y="202"/>
                  <a:pt x="175" y="202"/>
                </a:cubicBezTo>
                <a:cubicBezTo>
                  <a:pt x="175" y="195"/>
                  <a:pt x="175" y="189"/>
                  <a:pt x="169" y="182"/>
                </a:cubicBezTo>
                <a:cubicBezTo>
                  <a:pt x="162" y="141"/>
                  <a:pt x="148" y="135"/>
                  <a:pt x="142" y="114"/>
                </a:cubicBezTo>
                <a:cubicBezTo>
                  <a:pt x="135" y="108"/>
                  <a:pt x="135" y="108"/>
                  <a:pt x="135" y="101"/>
                </a:cubicBezTo>
                <a:cubicBezTo>
                  <a:pt x="128" y="81"/>
                  <a:pt x="128" y="54"/>
                  <a:pt x="128" y="6"/>
                </a:cubicBezTo>
                <a:cubicBezTo>
                  <a:pt x="108" y="0"/>
                  <a:pt x="88" y="0"/>
                  <a:pt x="81" y="6"/>
                </a:cubicBezTo>
                <a:cubicBezTo>
                  <a:pt x="61" y="13"/>
                  <a:pt x="47" y="27"/>
                  <a:pt x="27" y="33"/>
                </a:cubicBezTo>
                <a:cubicBezTo>
                  <a:pt x="20" y="33"/>
                  <a:pt x="13" y="33"/>
                  <a:pt x="13" y="33"/>
                </a:cubicBezTo>
                <a:cubicBezTo>
                  <a:pt x="7" y="33"/>
                  <a:pt x="7" y="33"/>
                  <a:pt x="0" y="33"/>
                </a:cubicBezTo>
                <a:cubicBezTo>
                  <a:pt x="7" y="40"/>
                  <a:pt x="7" y="47"/>
                  <a:pt x="13" y="54"/>
                </a:cubicBezTo>
                <a:cubicBezTo>
                  <a:pt x="13" y="67"/>
                  <a:pt x="20" y="81"/>
                  <a:pt x="27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24" name="Freeform 112"/>
          <p:cNvSpPr>
            <a:spLocks noChangeArrowheads="1"/>
          </p:cNvSpPr>
          <p:nvPr/>
        </p:nvSpPr>
        <p:spPr bwMode="auto">
          <a:xfrm>
            <a:off x="17638913" y="2873008"/>
            <a:ext cx="57358" cy="52773"/>
          </a:xfrm>
          <a:custGeom>
            <a:avLst/>
            <a:gdLst>
              <a:gd name="T0" fmla="*/ 40 w 109"/>
              <a:gd name="T1" fmla="*/ 20 h 102"/>
              <a:gd name="T2" fmla="*/ 40 w 109"/>
              <a:gd name="T3" fmla="*/ 20 h 102"/>
              <a:gd name="T4" fmla="*/ 33 w 109"/>
              <a:gd name="T5" fmla="*/ 20 h 102"/>
              <a:gd name="T6" fmla="*/ 27 w 109"/>
              <a:gd name="T7" fmla="*/ 101 h 102"/>
              <a:gd name="T8" fmla="*/ 33 w 109"/>
              <a:gd name="T9" fmla="*/ 101 h 102"/>
              <a:gd name="T10" fmla="*/ 40 w 109"/>
              <a:gd name="T11" fmla="*/ 101 h 102"/>
              <a:gd name="T12" fmla="*/ 67 w 109"/>
              <a:gd name="T13" fmla="*/ 101 h 102"/>
              <a:gd name="T14" fmla="*/ 74 w 109"/>
              <a:gd name="T15" fmla="*/ 95 h 102"/>
              <a:gd name="T16" fmla="*/ 87 w 109"/>
              <a:gd name="T17" fmla="*/ 81 h 102"/>
              <a:gd name="T18" fmla="*/ 101 w 109"/>
              <a:gd name="T19" fmla="*/ 0 h 102"/>
              <a:gd name="T20" fmla="*/ 87 w 109"/>
              <a:gd name="T21" fmla="*/ 7 h 102"/>
              <a:gd name="T22" fmla="*/ 74 w 109"/>
              <a:gd name="T23" fmla="*/ 7 h 102"/>
              <a:gd name="T24" fmla="*/ 67 w 109"/>
              <a:gd name="T25" fmla="*/ 7 h 102"/>
              <a:gd name="T26" fmla="*/ 40 w 109"/>
              <a:gd name="T27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02">
                <a:moveTo>
                  <a:pt x="40" y="20"/>
                </a:moveTo>
                <a:lnTo>
                  <a:pt x="40" y="20"/>
                </a:lnTo>
                <a:cubicBezTo>
                  <a:pt x="40" y="20"/>
                  <a:pt x="40" y="20"/>
                  <a:pt x="33" y="20"/>
                </a:cubicBezTo>
                <a:cubicBezTo>
                  <a:pt x="6" y="41"/>
                  <a:pt x="0" y="74"/>
                  <a:pt x="27" y="101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54" y="101"/>
                  <a:pt x="60" y="101"/>
                  <a:pt x="67" y="101"/>
                </a:cubicBezTo>
                <a:cubicBezTo>
                  <a:pt x="67" y="95"/>
                  <a:pt x="67" y="95"/>
                  <a:pt x="74" y="95"/>
                </a:cubicBezTo>
                <a:cubicBezTo>
                  <a:pt x="81" y="95"/>
                  <a:pt x="87" y="88"/>
                  <a:pt x="87" y="81"/>
                </a:cubicBezTo>
                <a:cubicBezTo>
                  <a:pt x="101" y="68"/>
                  <a:pt x="108" y="41"/>
                  <a:pt x="101" y="0"/>
                </a:cubicBezTo>
                <a:cubicBezTo>
                  <a:pt x="101" y="0"/>
                  <a:pt x="94" y="0"/>
                  <a:pt x="87" y="7"/>
                </a:cubicBezTo>
                <a:cubicBezTo>
                  <a:pt x="81" y="7"/>
                  <a:pt x="81" y="7"/>
                  <a:pt x="74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0" y="14"/>
                  <a:pt x="54" y="14"/>
                  <a:pt x="40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27" name="Freeform 115"/>
          <p:cNvSpPr>
            <a:spLocks noChangeArrowheads="1"/>
          </p:cNvSpPr>
          <p:nvPr/>
        </p:nvSpPr>
        <p:spPr bwMode="auto">
          <a:xfrm>
            <a:off x="18017479" y="4584695"/>
            <a:ext cx="73419" cy="43595"/>
          </a:xfrm>
          <a:custGeom>
            <a:avLst/>
            <a:gdLst>
              <a:gd name="T0" fmla="*/ 135 w 143"/>
              <a:gd name="T1" fmla="*/ 20 h 82"/>
              <a:gd name="T2" fmla="*/ 135 w 143"/>
              <a:gd name="T3" fmla="*/ 20 h 82"/>
              <a:gd name="T4" fmla="*/ 121 w 143"/>
              <a:gd name="T5" fmla="*/ 27 h 82"/>
              <a:gd name="T6" fmla="*/ 115 w 143"/>
              <a:gd name="T7" fmla="*/ 27 h 82"/>
              <a:gd name="T8" fmla="*/ 101 w 143"/>
              <a:gd name="T9" fmla="*/ 33 h 82"/>
              <a:gd name="T10" fmla="*/ 81 w 143"/>
              <a:gd name="T11" fmla="*/ 33 h 82"/>
              <a:gd name="T12" fmla="*/ 61 w 143"/>
              <a:gd name="T13" fmla="*/ 27 h 82"/>
              <a:gd name="T14" fmla="*/ 7 w 143"/>
              <a:gd name="T15" fmla="*/ 0 h 82"/>
              <a:gd name="T16" fmla="*/ 7 w 143"/>
              <a:gd name="T17" fmla="*/ 0 h 82"/>
              <a:gd name="T18" fmla="*/ 7 w 143"/>
              <a:gd name="T19" fmla="*/ 54 h 82"/>
              <a:gd name="T20" fmla="*/ 61 w 143"/>
              <a:gd name="T21" fmla="*/ 81 h 82"/>
              <a:gd name="T22" fmla="*/ 81 w 143"/>
              <a:gd name="T23" fmla="*/ 81 h 82"/>
              <a:gd name="T24" fmla="*/ 101 w 143"/>
              <a:gd name="T25" fmla="*/ 74 h 82"/>
              <a:gd name="T26" fmla="*/ 115 w 143"/>
              <a:gd name="T27" fmla="*/ 74 h 82"/>
              <a:gd name="T28" fmla="*/ 121 w 143"/>
              <a:gd name="T29" fmla="*/ 67 h 82"/>
              <a:gd name="T30" fmla="*/ 135 w 143"/>
              <a:gd name="T31" fmla="*/ 47 h 82"/>
              <a:gd name="T32" fmla="*/ 135 w 143"/>
              <a:gd name="T33" fmla="*/ 27 h 82"/>
              <a:gd name="T34" fmla="*/ 135 w 143"/>
              <a:gd name="T35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82">
                <a:moveTo>
                  <a:pt x="135" y="20"/>
                </a:moveTo>
                <a:lnTo>
                  <a:pt x="135" y="20"/>
                </a:lnTo>
                <a:cubicBezTo>
                  <a:pt x="128" y="27"/>
                  <a:pt x="121" y="27"/>
                  <a:pt x="121" y="27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8" y="33"/>
                  <a:pt x="101" y="33"/>
                  <a:pt x="101" y="33"/>
                </a:cubicBezTo>
                <a:cubicBezTo>
                  <a:pt x="94" y="33"/>
                  <a:pt x="88" y="33"/>
                  <a:pt x="81" y="33"/>
                </a:cubicBezTo>
                <a:cubicBezTo>
                  <a:pt x="74" y="33"/>
                  <a:pt x="67" y="33"/>
                  <a:pt x="61" y="27"/>
                </a:cubicBezTo>
                <a:cubicBezTo>
                  <a:pt x="47" y="27"/>
                  <a:pt x="34" y="13"/>
                  <a:pt x="7" y="0"/>
                </a:cubicBezTo>
                <a:lnTo>
                  <a:pt x="7" y="0"/>
                </a:lnTo>
                <a:cubicBezTo>
                  <a:pt x="0" y="20"/>
                  <a:pt x="0" y="40"/>
                  <a:pt x="7" y="54"/>
                </a:cubicBezTo>
                <a:cubicBezTo>
                  <a:pt x="20" y="67"/>
                  <a:pt x="40" y="74"/>
                  <a:pt x="61" y="81"/>
                </a:cubicBezTo>
                <a:cubicBezTo>
                  <a:pt x="67" y="81"/>
                  <a:pt x="74" y="81"/>
                  <a:pt x="81" y="81"/>
                </a:cubicBezTo>
                <a:cubicBezTo>
                  <a:pt x="88" y="81"/>
                  <a:pt x="94" y="74"/>
                  <a:pt x="101" y="74"/>
                </a:cubicBezTo>
                <a:cubicBezTo>
                  <a:pt x="101" y="74"/>
                  <a:pt x="108" y="74"/>
                  <a:pt x="115" y="74"/>
                </a:cubicBezTo>
                <a:cubicBezTo>
                  <a:pt x="115" y="67"/>
                  <a:pt x="115" y="67"/>
                  <a:pt x="121" y="67"/>
                </a:cubicBezTo>
                <a:cubicBezTo>
                  <a:pt x="128" y="60"/>
                  <a:pt x="135" y="54"/>
                  <a:pt x="135" y="47"/>
                </a:cubicBezTo>
                <a:cubicBezTo>
                  <a:pt x="142" y="40"/>
                  <a:pt x="142" y="33"/>
                  <a:pt x="135" y="27"/>
                </a:cubicBezTo>
                <a:lnTo>
                  <a:pt x="135" y="2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28" name="Freeform 116"/>
          <p:cNvSpPr>
            <a:spLocks noChangeArrowheads="1"/>
          </p:cNvSpPr>
          <p:nvPr/>
        </p:nvSpPr>
        <p:spPr bwMode="auto">
          <a:xfrm>
            <a:off x="18141375" y="3627894"/>
            <a:ext cx="59653" cy="66541"/>
          </a:xfrm>
          <a:custGeom>
            <a:avLst/>
            <a:gdLst>
              <a:gd name="T0" fmla="*/ 14 w 116"/>
              <a:gd name="T1" fmla="*/ 61 h 129"/>
              <a:gd name="T2" fmla="*/ 14 w 116"/>
              <a:gd name="T3" fmla="*/ 61 h 129"/>
              <a:gd name="T4" fmla="*/ 0 w 116"/>
              <a:gd name="T5" fmla="*/ 74 h 129"/>
              <a:gd name="T6" fmla="*/ 14 w 116"/>
              <a:gd name="T7" fmla="*/ 88 h 129"/>
              <a:gd name="T8" fmla="*/ 27 w 116"/>
              <a:gd name="T9" fmla="*/ 128 h 129"/>
              <a:gd name="T10" fmla="*/ 48 w 116"/>
              <a:gd name="T11" fmla="*/ 128 h 129"/>
              <a:gd name="T12" fmla="*/ 95 w 116"/>
              <a:gd name="T13" fmla="*/ 128 h 129"/>
              <a:gd name="T14" fmla="*/ 102 w 116"/>
              <a:gd name="T15" fmla="*/ 128 h 129"/>
              <a:gd name="T16" fmla="*/ 108 w 116"/>
              <a:gd name="T17" fmla="*/ 88 h 129"/>
              <a:gd name="T18" fmla="*/ 108 w 116"/>
              <a:gd name="T19" fmla="*/ 27 h 129"/>
              <a:gd name="T20" fmla="*/ 95 w 116"/>
              <a:gd name="T21" fmla="*/ 13 h 129"/>
              <a:gd name="T22" fmla="*/ 48 w 116"/>
              <a:gd name="T23" fmla="*/ 0 h 129"/>
              <a:gd name="T24" fmla="*/ 48 w 116"/>
              <a:gd name="T25" fmla="*/ 34 h 129"/>
              <a:gd name="T26" fmla="*/ 14 w 116"/>
              <a:gd name="T27" fmla="*/ 6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129">
                <a:moveTo>
                  <a:pt x="14" y="61"/>
                </a:moveTo>
                <a:lnTo>
                  <a:pt x="14" y="61"/>
                </a:lnTo>
                <a:cubicBezTo>
                  <a:pt x="7" y="67"/>
                  <a:pt x="7" y="67"/>
                  <a:pt x="0" y="74"/>
                </a:cubicBezTo>
                <a:cubicBezTo>
                  <a:pt x="7" y="74"/>
                  <a:pt x="14" y="81"/>
                  <a:pt x="14" y="88"/>
                </a:cubicBezTo>
                <a:cubicBezTo>
                  <a:pt x="27" y="94"/>
                  <a:pt x="27" y="108"/>
                  <a:pt x="27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95" y="128"/>
                  <a:pt x="95" y="128"/>
                  <a:pt x="95" y="128"/>
                </a:cubicBezTo>
                <a:cubicBezTo>
                  <a:pt x="102" y="128"/>
                  <a:pt x="102" y="128"/>
                  <a:pt x="102" y="128"/>
                </a:cubicBezTo>
                <a:cubicBezTo>
                  <a:pt x="102" y="115"/>
                  <a:pt x="108" y="101"/>
                  <a:pt x="108" y="88"/>
                </a:cubicBezTo>
                <a:cubicBezTo>
                  <a:pt x="115" y="67"/>
                  <a:pt x="115" y="47"/>
                  <a:pt x="108" y="27"/>
                </a:cubicBezTo>
                <a:cubicBezTo>
                  <a:pt x="108" y="27"/>
                  <a:pt x="102" y="20"/>
                  <a:pt x="95" y="13"/>
                </a:cubicBezTo>
                <a:cubicBezTo>
                  <a:pt x="81" y="7"/>
                  <a:pt x="68" y="7"/>
                  <a:pt x="48" y="0"/>
                </a:cubicBezTo>
                <a:cubicBezTo>
                  <a:pt x="54" y="13"/>
                  <a:pt x="48" y="27"/>
                  <a:pt x="48" y="34"/>
                </a:cubicBezTo>
                <a:cubicBezTo>
                  <a:pt x="41" y="47"/>
                  <a:pt x="27" y="54"/>
                  <a:pt x="14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29" name="Freeform 117"/>
          <p:cNvSpPr>
            <a:spLocks noChangeArrowheads="1"/>
          </p:cNvSpPr>
          <p:nvPr/>
        </p:nvSpPr>
        <p:spPr bwMode="auto">
          <a:xfrm>
            <a:off x="18453402" y="4642058"/>
            <a:ext cx="156015" cy="169792"/>
          </a:xfrm>
          <a:custGeom>
            <a:avLst/>
            <a:gdLst>
              <a:gd name="T0" fmla="*/ 95 w 298"/>
              <a:gd name="T1" fmla="*/ 277 h 326"/>
              <a:gd name="T2" fmla="*/ 95 w 298"/>
              <a:gd name="T3" fmla="*/ 277 h 326"/>
              <a:gd name="T4" fmla="*/ 149 w 298"/>
              <a:gd name="T5" fmla="*/ 325 h 326"/>
              <a:gd name="T6" fmla="*/ 162 w 298"/>
              <a:gd name="T7" fmla="*/ 244 h 326"/>
              <a:gd name="T8" fmla="*/ 176 w 298"/>
              <a:gd name="T9" fmla="*/ 156 h 326"/>
              <a:gd name="T10" fmla="*/ 196 w 298"/>
              <a:gd name="T11" fmla="*/ 102 h 326"/>
              <a:gd name="T12" fmla="*/ 210 w 298"/>
              <a:gd name="T13" fmla="*/ 163 h 326"/>
              <a:gd name="T14" fmla="*/ 210 w 298"/>
              <a:gd name="T15" fmla="*/ 169 h 326"/>
              <a:gd name="T16" fmla="*/ 223 w 298"/>
              <a:gd name="T17" fmla="*/ 176 h 326"/>
              <a:gd name="T18" fmla="*/ 243 w 298"/>
              <a:gd name="T19" fmla="*/ 176 h 326"/>
              <a:gd name="T20" fmla="*/ 250 w 298"/>
              <a:gd name="T21" fmla="*/ 176 h 326"/>
              <a:gd name="T22" fmla="*/ 243 w 298"/>
              <a:gd name="T23" fmla="*/ 156 h 326"/>
              <a:gd name="T24" fmla="*/ 243 w 298"/>
              <a:gd name="T25" fmla="*/ 109 h 326"/>
              <a:gd name="T26" fmla="*/ 270 w 298"/>
              <a:gd name="T27" fmla="*/ 48 h 326"/>
              <a:gd name="T28" fmla="*/ 270 w 298"/>
              <a:gd name="T29" fmla="*/ 7 h 326"/>
              <a:gd name="T30" fmla="*/ 250 w 298"/>
              <a:gd name="T31" fmla="*/ 0 h 326"/>
              <a:gd name="T32" fmla="*/ 243 w 298"/>
              <a:gd name="T33" fmla="*/ 48 h 326"/>
              <a:gd name="T34" fmla="*/ 223 w 298"/>
              <a:gd name="T35" fmla="*/ 68 h 326"/>
              <a:gd name="T36" fmla="*/ 210 w 298"/>
              <a:gd name="T37" fmla="*/ 68 h 326"/>
              <a:gd name="T38" fmla="*/ 210 w 298"/>
              <a:gd name="T39" fmla="*/ 68 h 326"/>
              <a:gd name="T40" fmla="*/ 176 w 298"/>
              <a:gd name="T41" fmla="*/ 61 h 326"/>
              <a:gd name="T42" fmla="*/ 162 w 298"/>
              <a:gd name="T43" fmla="*/ 61 h 326"/>
              <a:gd name="T44" fmla="*/ 95 w 298"/>
              <a:gd name="T45" fmla="*/ 55 h 326"/>
              <a:gd name="T46" fmla="*/ 95 w 298"/>
              <a:gd name="T47" fmla="*/ 55 h 326"/>
              <a:gd name="T48" fmla="*/ 81 w 298"/>
              <a:gd name="T49" fmla="*/ 88 h 326"/>
              <a:gd name="T50" fmla="*/ 61 w 298"/>
              <a:gd name="T51" fmla="*/ 109 h 326"/>
              <a:gd name="T52" fmla="*/ 0 w 298"/>
              <a:gd name="T53" fmla="*/ 223 h 326"/>
              <a:gd name="T54" fmla="*/ 61 w 298"/>
              <a:gd name="T55" fmla="*/ 237 h 326"/>
              <a:gd name="T56" fmla="*/ 81 w 298"/>
              <a:gd name="T57" fmla="*/ 257 h 326"/>
              <a:gd name="T58" fmla="*/ 95 w 298"/>
              <a:gd name="T59" fmla="*/ 27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" h="326">
                <a:moveTo>
                  <a:pt x="95" y="277"/>
                </a:moveTo>
                <a:lnTo>
                  <a:pt x="95" y="277"/>
                </a:lnTo>
                <a:cubicBezTo>
                  <a:pt x="108" y="298"/>
                  <a:pt x="122" y="311"/>
                  <a:pt x="149" y="325"/>
                </a:cubicBezTo>
                <a:cubicBezTo>
                  <a:pt x="156" y="298"/>
                  <a:pt x="162" y="271"/>
                  <a:pt x="162" y="244"/>
                </a:cubicBezTo>
                <a:cubicBezTo>
                  <a:pt x="162" y="210"/>
                  <a:pt x="169" y="183"/>
                  <a:pt x="176" y="156"/>
                </a:cubicBezTo>
                <a:cubicBezTo>
                  <a:pt x="176" y="136"/>
                  <a:pt x="183" y="115"/>
                  <a:pt x="196" y="102"/>
                </a:cubicBezTo>
                <a:cubicBezTo>
                  <a:pt x="203" y="122"/>
                  <a:pt x="196" y="149"/>
                  <a:pt x="210" y="163"/>
                </a:cubicBezTo>
                <a:lnTo>
                  <a:pt x="210" y="169"/>
                </a:lnTo>
                <a:cubicBezTo>
                  <a:pt x="216" y="169"/>
                  <a:pt x="216" y="176"/>
                  <a:pt x="223" y="176"/>
                </a:cubicBezTo>
                <a:cubicBezTo>
                  <a:pt x="230" y="176"/>
                  <a:pt x="237" y="176"/>
                  <a:pt x="243" y="176"/>
                </a:cubicBezTo>
                <a:cubicBezTo>
                  <a:pt x="243" y="176"/>
                  <a:pt x="243" y="176"/>
                  <a:pt x="250" y="176"/>
                </a:cubicBezTo>
                <a:cubicBezTo>
                  <a:pt x="243" y="169"/>
                  <a:pt x="243" y="163"/>
                  <a:pt x="243" y="156"/>
                </a:cubicBezTo>
                <a:cubicBezTo>
                  <a:pt x="237" y="142"/>
                  <a:pt x="237" y="122"/>
                  <a:pt x="243" y="109"/>
                </a:cubicBezTo>
                <a:cubicBezTo>
                  <a:pt x="250" y="82"/>
                  <a:pt x="264" y="61"/>
                  <a:pt x="270" y="48"/>
                </a:cubicBezTo>
                <a:cubicBezTo>
                  <a:pt x="291" y="27"/>
                  <a:pt x="297" y="7"/>
                  <a:pt x="270" y="7"/>
                </a:cubicBezTo>
                <a:cubicBezTo>
                  <a:pt x="264" y="0"/>
                  <a:pt x="257" y="0"/>
                  <a:pt x="250" y="0"/>
                </a:cubicBezTo>
                <a:cubicBezTo>
                  <a:pt x="250" y="27"/>
                  <a:pt x="243" y="41"/>
                  <a:pt x="243" y="48"/>
                </a:cubicBezTo>
                <a:cubicBezTo>
                  <a:pt x="237" y="61"/>
                  <a:pt x="230" y="68"/>
                  <a:pt x="223" y="68"/>
                </a:cubicBezTo>
                <a:cubicBezTo>
                  <a:pt x="216" y="68"/>
                  <a:pt x="216" y="68"/>
                  <a:pt x="210" y="68"/>
                </a:cubicBezTo>
                <a:lnTo>
                  <a:pt x="210" y="68"/>
                </a:lnTo>
                <a:cubicBezTo>
                  <a:pt x="196" y="68"/>
                  <a:pt x="183" y="68"/>
                  <a:pt x="176" y="61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42" y="55"/>
                  <a:pt x="122" y="55"/>
                  <a:pt x="95" y="55"/>
                </a:cubicBezTo>
                <a:lnTo>
                  <a:pt x="95" y="55"/>
                </a:lnTo>
                <a:cubicBezTo>
                  <a:pt x="95" y="68"/>
                  <a:pt x="88" y="75"/>
                  <a:pt x="81" y="88"/>
                </a:cubicBezTo>
                <a:cubicBezTo>
                  <a:pt x="75" y="95"/>
                  <a:pt x="68" y="102"/>
                  <a:pt x="61" y="109"/>
                </a:cubicBezTo>
                <a:cubicBezTo>
                  <a:pt x="34" y="142"/>
                  <a:pt x="0" y="169"/>
                  <a:pt x="0" y="223"/>
                </a:cubicBezTo>
                <a:cubicBezTo>
                  <a:pt x="27" y="223"/>
                  <a:pt x="48" y="230"/>
                  <a:pt x="61" y="237"/>
                </a:cubicBezTo>
                <a:cubicBezTo>
                  <a:pt x="68" y="244"/>
                  <a:pt x="75" y="250"/>
                  <a:pt x="81" y="257"/>
                </a:cubicBezTo>
                <a:cubicBezTo>
                  <a:pt x="88" y="264"/>
                  <a:pt x="95" y="271"/>
                  <a:pt x="95" y="27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0" name="Freeform 118"/>
          <p:cNvSpPr>
            <a:spLocks noChangeArrowheads="1"/>
          </p:cNvSpPr>
          <p:nvPr/>
        </p:nvSpPr>
        <p:spPr bwMode="auto">
          <a:xfrm>
            <a:off x="17888997" y="4396547"/>
            <a:ext cx="110128" cy="91779"/>
          </a:xfrm>
          <a:custGeom>
            <a:avLst/>
            <a:gdLst>
              <a:gd name="T0" fmla="*/ 101 w 210"/>
              <a:gd name="T1" fmla="*/ 175 h 176"/>
              <a:gd name="T2" fmla="*/ 101 w 210"/>
              <a:gd name="T3" fmla="*/ 175 h 176"/>
              <a:gd name="T4" fmla="*/ 162 w 210"/>
              <a:gd name="T5" fmla="*/ 162 h 176"/>
              <a:gd name="T6" fmla="*/ 182 w 210"/>
              <a:gd name="T7" fmla="*/ 115 h 176"/>
              <a:gd name="T8" fmla="*/ 203 w 210"/>
              <a:gd name="T9" fmla="*/ 7 h 176"/>
              <a:gd name="T10" fmla="*/ 209 w 210"/>
              <a:gd name="T11" fmla="*/ 0 h 176"/>
              <a:gd name="T12" fmla="*/ 203 w 210"/>
              <a:gd name="T13" fmla="*/ 0 h 176"/>
              <a:gd name="T14" fmla="*/ 182 w 210"/>
              <a:gd name="T15" fmla="*/ 7 h 176"/>
              <a:gd name="T16" fmla="*/ 162 w 210"/>
              <a:gd name="T17" fmla="*/ 13 h 176"/>
              <a:gd name="T18" fmla="*/ 101 w 210"/>
              <a:gd name="T19" fmla="*/ 27 h 176"/>
              <a:gd name="T20" fmla="*/ 61 w 210"/>
              <a:gd name="T21" fmla="*/ 34 h 176"/>
              <a:gd name="T22" fmla="*/ 14 w 210"/>
              <a:gd name="T23" fmla="*/ 67 h 176"/>
              <a:gd name="T24" fmla="*/ 0 w 210"/>
              <a:gd name="T25" fmla="*/ 101 h 176"/>
              <a:gd name="T26" fmla="*/ 14 w 210"/>
              <a:gd name="T27" fmla="*/ 101 h 176"/>
              <a:gd name="T28" fmla="*/ 61 w 210"/>
              <a:gd name="T29" fmla="*/ 94 h 176"/>
              <a:gd name="T30" fmla="*/ 74 w 210"/>
              <a:gd name="T31" fmla="*/ 175 h 176"/>
              <a:gd name="T32" fmla="*/ 101 w 210"/>
              <a:gd name="T33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0" h="176">
                <a:moveTo>
                  <a:pt x="101" y="175"/>
                </a:moveTo>
                <a:lnTo>
                  <a:pt x="101" y="175"/>
                </a:lnTo>
                <a:cubicBezTo>
                  <a:pt x="128" y="175"/>
                  <a:pt x="149" y="169"/>
                  <a:pt x="162" y="162"/>
                </a:cubicBezTo>
                <a:cubicBezTo>
                  <a:pt x="176" y="148"/>
                  <a:pt x="176" y="135"/>
                  <a:pt x="182" y="115"/>
                </a:cubicBezTo>
                <a:cubicBezTo>
                  <a:pt x="189" y="81"/>
                  <a:pt x="182" y="34"/>
                  <a:pt x="203" y="7"/>
                </a:cubicBezTo>
                <a:cubicBezTo>
                  <a:pt x="209" y="0"/>
                  <a:pt x="209" y="0"/>
                  <a:pt x="209" y="0"/>
                </a:cubicBezTo>
                <a:cubicBezTo>
                  <a:pt x="209" y="0"/>
                  <a:pt x="209" y="0"/>
                  <a:pt x="203" y="0"/>
                </a:cubicBezTo>
                <a:cubicBezTo>
                  <a:pt x="196" y="7"/>
                  <a:pt x="189" y="7"/>
                  <a:pt x="182" y="7"/>
                </a:cubicBezTo>
                <a:cubicBezTo>
                  <a:pt x="176" y="13"/>
                  <a:pt x="169" y="13"/>
                  <a:pt x="162" y="13"/>
                </a:cubicBezTo>
                <a:cubicBezTo>
                  <a:pt x="135" y="20"/>
                  <a:pt x="115" y="20"/>
                  <a:pt x="101" y="27"/>
                </a:cubicBezTo>
                <a:cubicBezTo>
                  <a:pt x="88" y="27"/>
                  <a:pt x="74" y="34"/>
                  <a:pt x="61" y="34"/>
                </a:cubicBezTo>
                <a:cubicBezTo>
                  <a:pt x="41" y="40"/>
                  <a:pt x="27" y="54"/>
                  <a:pt x="14" y="67"/>
                </a:cubicBezTo>
                <a:cubicBezTo>
                  <a:pt x="7" y="74"/>
                  <a:pt x="0" y="88"/>
                  <a:pt x="0" y="101"/>
                </a:cubicBezTo>
                <a:cubicBezTo>
                  <a:pt x="7" y="101"/>
                  <a:pt x="7" y="101"/>
                  <a:pt x="14" y="101"/>
                </a:cubicBezTo>
                <a:cubicBezTo>
                  <a:pt x="34" y="101"/>
                  <a:pt x="47" y="94"/>
                  <a:pt x="61" y="94"/>
                </a:cubicBezTo>
                <a:cubicBezTo>
                  <a:pt x="101" y="88"/>
                  <a:pt x="81" y="81"/>
                  <a:pt x="74" y="175"/>
                </a:cubicBezTo>
                <a:cubicBezTo>
                  <a:pt x="81" y="175"/>
                  <a:pt x="95" y="175"/>
                  <a:pt x="101" y="1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3" name="Freeform 121"/>
          <p:cNvSpPr>
            <a:spLocks noChangeArrowheads="1"/>
          </p:cNvSpPr>
          <p:nvPr/>
        </p:nvSpPr>
        <p:spPr bwMode="auto">
          <a:xfrm>
            <a:off x="18345569" y="4869211"/>
            <a:ext cx="105539" cy="91779"/>
          </a:xfrm>
          <a:custGeom>
            <a:avLst/>
            <a:gdLst>
              <a:gd name="T0" fmla="*/ 203 w 204"/>
              <a:gd name="T1" fmla="*/ 74 h 176"/>
              <a:gd name="T2" fmla="*/ 203 w 204"/>
              <a:gd name="T3" fmla="*/ 74 h 176"/>
              <a:gd name="T4" fmla="*/ 182 w 204"/>
              <a:gd name="T5" fmla="*/ 74 h 176"/>
              <a:gd name="T6" fmla="*/ 162 w 204"/>
              <a:gd name="T7" fmla="*/ 74 h 176"/>
              <a:gd name="T8" fmla="*/ 149 w 204"/>
              <a:gd name="T9" fmla="*/ 74 h 176"/>
              <a:gd name="T10" fmla="*/ 115 w 204"/>
              <a:gd name="T11" fmla="*/ 128 h 176"/>
              <a:gd name="T12" fmla="*/ 81 w 204"/>
              <a:gd name="T13" fmla="*/ 148 h 176"/>
              <a:gd name="T14" fmla="*/ 81 w 204"/>
              <a:gd name="T15" fmla="*/ 148 h 176"/>
              <a:gd name="T16" fmla="*/ 81 w 204"/>
              <a:gd name="T17" fmla="*/ 87 h 176"/>
              <a:gd name="T18" fmla="*/ 101 w 204"/>
              <a:gd name="T19" fmla="*/ 27 h 176"/>
              <a:gd name="T20" fmla="*/ 81 w 204"/>
              <a:gd name="T21" fmla="*/ 27 h 176"/>
              <a:gd name="T22" fmla="*/ 47 w 204"/>
              <a:gd name="T23" fmla="*/ 20 h 176"/>
              <a:gd name="T24" fmla="*/ 27 w 204"/>
              <a:gd name="T25" fmla="*/ 20 h 176"/>
              <a:gd name="T26" fmla="*/ 0 w 204"/>
              <a:gd name="T27" fmla="*/ 0 h 176"/>
              <a:gd name="T28" fmla="*/ 0 w 204"/>
              <a:gd name="T29" fmla="*/ 6 h 176"/>
              <a:gd name="T30" fmla="*/ 0 w 204"/>
              <a:gd name="T31" fmla="*/ 54 h 176"/>
              <a:gd name="T32" fmla="*/ 27 w 204"/>
              <a:gd name="T33" fmla="*/ 87 h 176"/>
              <a:gd name="T34" fmla="*/ 47 w 204"/>
              <a:gd name="T35" fmla="*/ 108 h 176"/>
              <a:gd name="T36" fmla="*/ 54 w 204"/>
              <a:gd name="T37" fmla="*/ 175 h 176"/>
              <a:gd name="T38" fmla="*/ 81 w 204"/>
              <a:gd name="T39" fmla="*/ 175 h 176"/>
              <a:gd name="T40" fmla="*/ 115 w 204"/>
              <a:gd name="T41" fmla="*/ 175 h 176"/>
              <a:gd name="T42" fmla="*/ 149 w 204"/>
              <a:gd name="T43" fmla="*/ 175 h 176"/>
              <a:gd name="T44" fmla="*/ 162 w 204"/>
              <a:gd name="T45" fmla="*/ 175 h 176"/>
              <a:gd name="T46" fmla="*/ 176 w 204"/>
              <a:gd name="T47" fmla="*/ 148 h 176"/>
              <a:gd name="T48" fmla="*/ 162 w 204"/>
              <a:gd name="T49" fmla="*/ 141 h 176"/>
              <a:gd name="T50" fmla="*/ 155 w 204"/>
              <a:gd name="T51" fmla="*/ 101 h 176"/>
              <a:gd name="T52" fmla="*/ 162 w 204"/>
              <a:gd name="T53" fmla="*/ 101 h 176"/>
              <a:gd name="T54" fmla="*/ 182 w 204"/>
              <a:gd name="T55" fmla="*/ 94 h 176"/>
              <a:gd name="T56" fmla="*/ 203 w 204"/>
              <a:gd name="T57" fmla="*/ 7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4" h="176">
                <a:moveTo>
                  <a:pt x="203" y="74"/>
                </a:moveTo>
                <a:lnTo>
                  <a:pt x="203" y="74"/>
                </a:lnTo>
                <a:cubicBezTo>
                  <a:pt x="196" y="74"/>
                  <a:pt x="189" y="74"/>
                  <a:pt x="182" y="74"/>
                </a:cubicBezTo>
                <a:cubicBezTo>
                  <a:pt x="176" y="74"/>
                  <a:pt x="169" y="74"/>
                  <a:pt x="162" y="74"/>
                </a:cubicBezTo>
                <a:cubicBezTo>
                  <a:pt x="155" y="74"/>
                  <a:pt x="155" y="74"/>
                  <a:pt x="149" y="74"/>
                </a:cubicBezTo>
                <a:cubicBezTo>
                  <a:pt x="101" y="74"/>
                  <a:pt x="122" y="101"/>
                  <a:pt x="115" y="128"/>
                </a:cubicBezTo>
                <a:cubicBezTo>
                  <a:pt x="108" y="135"/>
                  <a:pt x="101" y="141"/>
                  <a:pt x="81" y="148"/>
                </a:cubicBezTo>
                <a:lnTo>
                  <a:pt x="81" y="148"/>
                </a:lnTo>
                <a:cubicBezTo>
                  <a:pt x="68" y="121"/>
                  <a:pt x="74" y="101"/>
                  <a:pt x="81" y="87"/>
                </a:cubicBezTo>
                <a:cubicBezTo>
                  <a:pt x="95" y="74"/>
                  <a:pt x="108" y="60"/>
                  <a:pt x="101" y="27"/>
                </a:cubicBezTo>
                <a:cubicBezTo>
                  <a:pt x="95" y="27"/>
                  <a:pt x="88" y="27"/>
                  <a:pt x="81" y="27"/>
                </a:cubicBezTo>
                <a:cubicBezTo>
                  <a:pt x="68" y="27"/>
                  <a:pt x="61" y="27"/>
                  <a:pt x="47" y="20"/>
                </a:cubicBezTo>
                <a:cubicBezTo>
                  <a:pt x="41" y="20"/>
                  <a:pt x="34" y="20"/>
                  <a:pt x="27" y="20"/>
                </a:cubicBezTo>
                <a:cubicBezTo>
                  <a:pt x="20" y="13"/>
                  <a:pt x="7" y="6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27"/>
                  <a:pt x="0" y="40"/>
                  <a:pt x="0" y="54"/>
                </a:cubicBezTo>
                <a:cubicBezTo>
                  <a:pt x="7" y="67"/>
                  <a:pt x="20" y="81"/>
                  <a:pt x="27" y="87"/>
                </a:cubicBezTo>
                <a:cubicBezTo>
                  <a:pt x="34" y="94"/>
                  <a:pt x="41" y="101"/>
                  <a:pt x="47" y="108"/>
                </a:cubicBezTo>
                <a:cubicBezTo>
                  <a:pt x="54" y="121"/>
                  <a:pt x="61" y="141"/>
                  <a:pt x="54" y="175"/>
                </a:cubicBezTo>
                <a:cubicBezTo>
                  <a:pt x="61" y="175"/>
                  <a:pt x="74" y="168"/>
                  <a:pt x="81" y="175"/>
                </a:cubicBezTo>
                <a:cubicBezTo>
                  <a:pt x="95" y="175"/>
                  <a:pt x="101" y="175"/>
                  <a:pt x="115" y="175"/>
                </a:cubicBezTo>
                <a:cubicBezTo>
                  <a:pt x="128" y="175"/>
                  <a:pt x="142" y="175"/>
                  <a:pt x="149" y="175"/>
                </a:cubicBezTo>
                <a:cubicBezTo>
                  <a:pt x="155" y="175"/>
                  <a:pt x="162" y="175"/>
                  <a:pt x="162" y="175"/>
                </a:cubicBezTo>
                <a:cubicBezTo>
                  <a:pt x="176" y="168"/>
                  <a:pt x="182" y="162"/>
                  <a:pt x="176" y="148"/>
                </a:cubicBezTo>
                <a:cubicBezTo>
                  <a:pt x="176" y="148"/>
                  <a:pt x="169" y="148"/>
                  <a:pt x="162" y="141"/>
                </a:cubicBezTo>
                <a:cubicBezTo>
                  <a:pt x="155" y="135"/>
                  <a:pt x="149" y="121"/>
                  <a:pt x="155" y="101"/>
                </a:cubicBezTo>
                <a:lnTo>
                  <a:pt x="162" y="101"/>
                </a:lnTo>
                <a:cubicBezTo>
                  <a:pt x="169" y="101"/>
                  <a:pt x="176" y="94"/>
                  <a:pt x="182" y="94"/>
                </a:cubicBezTo>
                <a:cubicBezTo>
                  <a:pt x="196" y="94"/>
                  <a:pt x="203" y="87"/>
                  <a:pt x="203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4" name="Freeform 122"/>
          <p:cNvSpPr>
            <a:spLocks noChangeArrowheads="1"/>
          </p:cNvSpPr>
          <p:nvPr/>
        </p:nvSpPr>
        <p:spPr bwMode="auto">
          <a:xfrm>
            <a:off x="17420952" y="3398445"/>
            <a:ext cx="149131" cy="130787"/>
          </a:xfrm>
          <a:custGeom>
            <a:avLst/>
            <a:gdLst>
              <a:gd name="T0" fmla="*/ 176 w 285"/>
              <a:gd name="T1" fmla="*/ 41 h 251"/>
              <a:gd name="T2" fmla="*/ 176 w 285"/>
              <a:gd name="T3" fmla="*/ 41 h 251"/>
              <a:gd name="T4" fmla="*/ 162 w 285"/>
              <a:gd name="T5" fmla="*/ 34 h 251"/>
              <a:gd name="T6" fmla="*/ 155 w 285"/>
              <a:gd name="T7" fmla="*/ 27 h 251"/>
              <a:gd name="T8" fmla="*/ 155 w 285"/>
              <a:gd name="T9" fmla="*/ 34 h 251"/>
              <a:gd name="T10" fmla="*/ 149 w 285"/>
              <a:gd name="T11" fmla="*/ 27 h 251"/>
              <a:gd name="T12" fmla="*/ 128 w 285"/>
              <a:gd name="T13" fmla="*/ 27 h 251"/>
              <a:gd name="T14" fmla="*/ 128 w 285"/>
              <a:gd name="T15" fmla="*/ 27 h 251"/>
              <a:gd name="T16" fmla="*/ 95 w 285"/>
              <a:gd name="T17" fmla="*/ 7 h 251"/>
              <a:gd name="T18" fmla="*/ 81 w 285"/>
              <a:gd name="T19" fmla="*/ 7 h 251"/>
              <a:gd name="T20" fmla="*/ 14 w 285"/>
              <a:gd name="T21" fmla="*/ 95 h 251"/>
              <a:gd name="T22" fmla="*/ 7 w 285"/>
              <a:gd name="T23" fmla="*/ 155 h 251"/>
              <a:gd name="T24" fmla="*/ 14 w 285"/>
              <a:gd name="T25" fmla="*/ 155 h 251"/>
              <a:gd name="T26" fmla="*/ 95 w 285"/>
              <a:gd name="T27" fmla="*/ 155 h 251"/>
              <a:gd name="T28" fmla="*/ 128 w 285"/>
              <a:gd name="T29" fmla="*/ 176 h 251"/>
              <a:gd name="T30" fmla="*/ 149 w 285"/>
              <a:gd name="T31" fmla="*/ 223 h 251"/>
              <a:gd name="T32" fmla="*/ 155 w 285"/>
              <a:gd name="T33" fmla="*/ 250 h 251"/>
              <a:gd name="T34" fmla="*/ 162 w 285"/>
              <a:gd name="T35" fmla="*/ 236 h 251"/>
              <a:gd name="T36" fmla="*/ 182 w 285"/>
              <a:gd name="T37" fmla="*/ 223 h 251"/>
              <a:gd name="T38" fmla="*/ 270 w 285"/>
              <a:gd name="T39" fmla="*/ 169 h 251"/>
              <a:gd name="T40" fmla="*/ 284 w 285"/>
              <a:gd name="T41" fmla="*/ 128 h 251"/>
              <a:gd name="T42" fmla="*/ 270 w 285"/>
              <a:gd name="T43" fmla="*/ 135 h 251"/>
              <a:gd name="T44" fmla="*/ 182 w 285"/>
              <a:gd name="T45" fmla="*/ 142 h 251"/>
              <a:gd name="T46" fmla="*/ 162 w 285"/>
              <a:gd name="T47" fmla="*/ 142 h 251"/>
              <a:gd name="T48" fmla="*/ 149 w 285"/>
              <a:gd name="T49" fmla="*/ 135 h 251"/>
              <a:gd name="T50" fmla="*/ 128 w 285"/>
              <a:gd name="T51" fmla="*/ 122 h 251"/>
              <a:gd name="T52" fmla="*/ 122 w 285"/>
              <a:gd name="T53" fmla="*/ 122 h 251"/>
              <a:gd name="T54" fmla="*/ 128 w 285"/>
              <a:gd name="T55" fmla="*/ 108 h 251"/>
              <a:gd name="T56" fmla="*/ 149 w 285"/>
              <a:gd name="T57" fmla="*/ 101 h 251"/>
              <a:gd name="T58" fmla="*/ 162 w 285"/>
              <a:gd name="T59" fmla="*/ 101 h 251"/>
              <a:gd name="T60" fmla="*/ 182 w 285"/>
              <a:gd name="T61" fmla="*/ 101 h 251"/>
              <a:gd name="T62" fmla="*/ 270 w 285"/>
              <a:gd name="T63" fmla="*/ 74 h 251"/>
              <a:gd name="T64" fmla="*/ 243 w 285"/>
              <a:gd name="T65" fmla="*/ 0 h 251"/>
              <a:gd name="T66" fmla="*/ 243 w 285"/>
              <a:gd name="T67" fmla="*/ 54 h 251"/>
              <a:gd name="T68" fmla="*/ 182 w 285"/>
              <a:gd name="T69" fmla="*/ 47 h 251"/>
              <a:gd name="T70" fmla="*/ 176 w 285"/>
              <a:gd name="T71" fmla="*/ 41 h 251"/>
              <a:gd name="T72" fmla="*/ 95 w 285"/>
              <a:gd name="T73" fmla="*/ 108 h 251"/>
              <a:gd name="T74" fmla="*/ 95 w 285"/>
              <a:gd name="T75" fmla="*/ 108 h 251"/>
              <a:gd name="T76" fmla="*/ 81 w 285"/>
              <a:gd name="T77" fmla="*/ 101 h 251"/>
              <a:gd name="T78" fmla="*/ 95 w 285"/>
              <a:gd name="T79" fmla="*/ 61 h 251"/>
              <a:gd name="T80" fmla="*/ 95 w 285"/>
              <a:gd name="T81" fmla="*/ 108 h 251"/>
              <a:gd name="T82" fmla="*/ 101 w 285"/>
              <a:gd name="T83" fmla="*/ 108 h 251"/>
              <a:gd name="T84" fmla="*/ 95 w 285"/>
              <a:gd name="T85" fmla="*/ 10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5" h="251">
                <a:moveTo>
                  <a:pt x="176" y="41"/>
                </a:moveTo>
                <a:lnTo>
                  <a:pt x="176" y="41"/>
                </a:lnTo>
                <a:cubicBezTo>
                  <a:pt x="176" y="41"/>
                  <a:pt x="169" y="34"/>
                  <a:pt x="162" y="34"/>
                </a:cubicBezTo>
                <a:cubicBezTo>
                  <a:pt x="162" y="34"/>
                  <a:pt x="162" y="27"/>
                  <a:pt x="155" y="27"/>
                </a:cubicBezTo>
                <a:cubicBezTo>
                  <a:pt x="155" y="34"/>
                  <a:pt x="155" y="34"/>
                  <a:pt x="155" y="34"/>
                </a:cubicBezTo>
                <a:cubicBezTo>
                  <a:pt x="155" y="34"/>
                  <a:pt x="149" y="34"/>
                  <a:pt x="149" y="27"/>
                </a:cubicBezTo>
                <a:cubicBezTo>
                  <a:pt x="142" y="27"/>
                  <a:pt x="135" y="27"/>
                  <a:pt x="128" y="27"/>
                </a:cubicBezTo>
                <a:lnTo>
                  <a:pt x="128" y="27"/>
                </a:lnTo>
                <a:cubicBezTo>
                  <a:pt x="122" y="14"/>
                  <a:pt x="115" y="7"/>
                  <a:pt x="95" y="7"/>
                </a:cubicBezTo>
                <a:cubicBezTo>
                  <a:pt x="95" y="0"/>
                  <a:pt x="88" y="7"/>
                  <a:pt x="81" y="7"/>
                </a:cubicBezTo>
                <a:cubicBezTo>
                  <a:pt x="81" y="61"/>
                  <a:pt x="34" y="68"/>
                  <a:pt x="14" y="95"/>
                </a:cubicBezTo>
                <a:cubicBezTo>
                  <a:pt x="7" y="108"/>
                  <a:pt x="0" y="128"/>
                  <a:pt x="7" y="155"/>
                </a:cubicBezTo>
                <a:lnTo>
                  <a:pt x="14" y="155"/>
                </a:lnTo>
                <a:cubicBezTo>
                  <a:pt x="54" y="149"/>
                  <a:pt x="81" y="149"/>
                  <a:pt x="95" y="155"/>
                </a:cubicBezTo>
                <a:cubicBezTo>
                  <a:pt x="108" y="162"/>
                  <a:pt x="122" y="169"/>
                  <a:pt x="128" y="176"/>
                </a:cubicBezTo>
                <a:cubicBezTo>
                  <a:pt x="142" y="189"/>
                  <a:pt x="142" y="203"/>
                  <a:pt x="149" y="223"/>
                </a:cubicBezTo>
                <a:cubicBezTo>
                  <a:pt x="149" y="230"/>
                  <a:pt x="155" y="243"/>
                  <a:pt x="155" y="250"/>
                </a:cubicBezTo>
                <a:cubicBezTo>
                  <a:pt x="162" y="243"/>
                  <a:pt x="162" y="243"/>
                  <a:pt x="162" y="236"/>
                </a:cubicBezTo>
                <a:cubicBezTo>
                  <a:pt x="169" y="230"/>
                  <a:pt x="176" y="223"/>
                  <a:pt x="182" y="223"/>
                </a:cubicBezTo>
                <a:cubicBezTo>
                  <a:pt x="209" y="203"/>
                  <a:pt x="250" y="216"/>
                  <a:pt x="270" y="169"/>
                </a:cubicBezTo>
                <a:cubicBezTo>
                  <a:pt x="277" y="162"/>
                  <a:pt x="277" y="149"/>
                  <a:pt x="284" y="128"/>
                </a:cubicBezTo>
                <a:cubicBezTo>
                  <a:pt x="277" y="128"/>
                  <a:pt x="277" y="135"/>
                  <a:pt x="270" y="135"/>
                </a:cubicBezTo>
                <a:cubicBezTo>
                  <a:pt x="236" y="149"/>
                  <a:pt x="209" y="149"/>
                  <a:pt x="182" y="142"/>
                </a:cubicBezTo>
                <a:cubicBezTo>
                  <a:pt x="176" y="142"/>
                  <a:pt x="169" y="142"/>
                  <a:pt x="162" y="142"/>
                </a:cubicBezTo>
                <a:cubicBezTo>
                  <a:pt x="162" y="135"/>
                  <a:pt x="155" y="135"/>
                  <a:pt x="149" y="135"/>
                </a:cubicBezTo>
                <a:cubicBezTo>
                  <a:pt x="142" y="128"/>
                  <a:pt x="135" y="128"/>
                  <a:pt x="128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2" y="115"/>
                  <a:pt x="122" y="115"/>
                  <a:pt x="128" y="108"/>
                </a:cubicBezTo>
                <a:cubicBezTo>
                  <a:pt x="135" y="101"/>
                  <a:pt x="142" y="101"/>
                  <a:pt x="149" y="101"/>
                </a:cubicBezTo>
                <a:cubicBezTo>
                  <a:pt x="155" y="101"/>
                  <a:pt x="162" y="101"/>
                  <a:pt x="162" y="101"/>
                </a:cubicBezTo>
                <a:cubicBezTo>
                  <a:pt x="169" y="101"/>
                  <a:pt x="176" y="101"/>
                  <a:pt x="182" y="101"/>
                </a:cubicBezTo>
                <a:cubicBezTo>
                  <a:pt x="216" y="101"/>
                  <a:pt x="257" y="101"/>
                  <a:pt x="270" y="74"/>
                </a:cubicBezTo>
                <a:cubicBezTo>
                  <a:pt x="263" y="47"/>
                  <a:pt x="270" y="7"/>
                  <a:pt x="243" y="0"/>
                </a:cubicBezTo>
                <a:cubicBezTo>
                  <a:pt x="243" y="54"/>
                  <a:pt x="243" y="54"/>
                  <a:pt x="243" y="54"/>
                </a:cubicBezTo>
                <a:cubicBezTo>
                  <a:pt x="216" y="61"/>
                  <a:pt x="196" y="54"/>
                  <a:pt x="182" y="47"/>
                </a:cubicBezTo>
                <a:cubicBezTo>
                  <a:pt x="182" y="47"/>
                  <a:pt x="176" y="47"/>
                  <a:pt x="176" y="41"/>
                </a:cubicBezTo>
                <a:close/>
                <a:moveTo>
                  <a:pt x="95" y="108"/>
                </a:moveTo>
                <a:lnTo>
                  <a:pt x="95" y="108"/>
                </a:lnTo>
                <a:cubicBezTo>
                  <a:pt x="95" y="108"/>
                  <a:pt x="88" y="108"/>
                  <a:pt x="81" y="101"/>
                </a:cubicBezTo>
                <a:cubicBezTo>
                  <a:pt x="88" y="88"/>
                  <a:pt x="88" y="68"/>
                  <a:pt x="95" y="61"/>
                </a:cubicBezTo>
                <a:cubicBezTo>
                  <a:pt x="95" y="81"/>
                  <a:pt x="95" y="95"/>
                  <a:pt x="95" y="108"/>
                </a:cubicBezTo>
                <a:cubicBezTo>
                  <a:pt x="101" y="108"/>
                  <a:pt x="101" y="108"/>
                  <a:pt x="101" y="108"/>
                </a:cubicBezTo>
                <a:lnTo>
                  <a:pt x="95" y="108"/>
                </a:ln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5" name="Freeform 123"/>
          <p:cNvSpPr>
            <a:spLocks noChangeArrowheads="1"/>
          </p:cNvSpPr>
          <p:nvPr/>
        </p:nvSpPr>
        <p:spPr bwMode="auto">
          <a:xfrm>
            <a:off x="18946686" y="5181264"/>
            <a:ext cx="80302" cy="66540"/>
          </a:xfrm>
          <a:custGeom>
            <a:avLst/>
            <a:gdLst>
              <a:gd name="T0" fmla="*/ 47 w 156"/>
              <a:gd name="T1" fmla="*/ 128 h 129"/>
              <a:gd name="T2" fmla="*/ 47 w 156"/>
              <a:gd name="T3" fmla="*/ 128 h 129"/>
              <a:gd name="T4" fmla="*/ 101 w 156"/>
              <a:gd name="T5" fmla="*/ 121 h 129"/>
              <a:gd name="T6" fmla="*/ 108 w 156"/>
              <a:gd name="T7" fmla="*/ 115 h 129"/>
              <a:gd name="T8" fmla="*/ 135 w 156"/>
              <a:gd name="T9" fmla="*/ 88 h 129"/>
              <a:gd name="T10" fmla="*/ 148 w 156"/>
              <a:gd name="T11" fmla="*/ 67 h 129"/>
              <a:gd name="T12" fmla="*/ 155 w 156"/>
              <a:gd name="T13" fmla="*/ 54 h 129"/>
              <a:gd name="T14" fmla="*/ 148 w 156"/>
              <a:gd name="T15" fmla="*/ 54 h 129"/>
              <a:gd name="T16" fmla="*/ 135 w 156"/>
              <a:gd name="T17" fmla="*/ 54 h 129"/>
              <a:gd name="T18" fmla="*/ 108 w 156"/>
              <a:gd name="T19" fmla="*/ 61 h 129"/>
              <a:gd name="T20" fmla="*/ 101 w 156"/>
              <a:gd name="T21" fmla="*/ 61 h 129"/>
              <a:gd name="T22" fmla="*/ 101 w 156"/>
              <a:gd name="T23" fmla="*/ 13 h 129"/>
              <a:gd name="T24" fmla="*/ 108 w 156"/>
              <a:gd name="T25" fmla="*/ 7 h 129"/>
              <a:gd name="T26" fmla="*/ 108 w 156"/>
              <a:gd name="T27" fmla="*/ 7 h 129"/>
              <a:gd name="T28" fmla="*/ 108 w 156"/>
              <a:gd name="T29" fmla="*/ 7 h 129"/>
              <a:gd name="T30" fmla="*/ 101 w 156"/>
              <a:gd name="T31" fmla="*/ 0 h 129"/>
              <a:gd name="T32" fmla="*/ 47 w 156"/>
              <a:gd name="T33" fmla="*/ 7 h 129"/>
              <a:gd name="T34" fmla="*/ 6 w 156"/>
              <a:gd name="T35" fmla="*/ 27 h 129"/>
              <a:gd name="T36" fmla="*/ 33 w 156"/>
              <a:gd name="T37" fmla="*/ 128 h 129"/>
              <a:gd name="T38" fmla="*/ 47 w 156"/>
              <a:gd name="T3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129">
                <a:moveTo>
                  <a:pt x="47" y="128"/>
                </a:moveTo>
                <a:lnTo>
                  <a:pt x="47" y="128"/>
                </a:lnTo>
                <a:cubicBezTo>
                  <a:pt x="67" y="128"/>
                  <a:pt x="87" y="128"/>
                  <a:pt x="101" y="121"/>
                </a:cubicBezTo>
                <a:cubicBezTo>
                  <a:pt x="101" y="121"/>
                  <a:pt x="101" y="115"/>
                  <a:pt x="108" y="115"/>
                </a:cubicBezTo>
                <a:cubicBezTo>
                  <a:pt x="121" y="108"/>
                  <a:pt x="128" y="94"/>
                  <a:pt x="135" y="88"/>
                </a:cubicBezTo>
                <a:cubicBezTo>
                  <a:pt x="141" y="81"/>
                  <a:pt x="141" y="74"/>
                  <a:pt x="148" y="67"/>
                </a:cubicBezTo>
                <a:cubicBezTo>
                  <a:pt x="148" y="61"/>
                  <a:pt x="155" y="61"/>
                  <a:pt x="155" y="54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28" y="54"/>
                  <a:pt x="114" y="61"/>
                  <a:pt x="108" y="61"/>
                </a:cubicBezTo>
                <a:cubicBezTo>
                  <a:pt x="101" y="61"/>
                  <a:pt x="101" y="61"/>
                  <a:pt x="101" y="61"/>
                </a:cubicBezTo>
                <a:cubicBezTo>
                  <a:pt x="47" y="67"/>
                  <a:pt x="67" y="67"/>
                  <a:pt x="101" y="13"/>
                </a:cubicBezTo>
                <a:cubicBezTo>
                  <a:pt x="101" y="13"/>
                  <a:pt x="101" y="7"/>
                  <a:pt x="108" y="7"/>
                </a:cubicBezTo>
                <a:lnTo>
                  <a:pt x="108" y="7"/>
                </a:lnTo>
                <a:lnTo>
                  <a:pt x="108" y="7"/>
                </a:lnTo>
                <a:cubicBezTo>
                  <a:pt x="101" y="0"/>
                  <a:pt x="101" y="0"/>
                  <a:pt x="101" y="0"/>
                </a:cubicBezTo>
                <a:cubicBezTo>
                  <a:pt x="81" y="0"/>
                  <a:pt x="60" y="7"/>
                  <a:pt x="47" y="7"/>
                </a:cubicBezTo>
                <a:cubicBezTo>
                  <a:pt x="27" y="13"/>
                  <a:pt x="13" y="20"/>
                  <a:pt x="6" y="27"/>
                </a:cubicBezTo>
                <a:cubicBezTo>
                  <a:pt x="0" y="74"/>
                  <a:pt x="33" y="81"/>
                  <a:pt x="33" y="128"/>
                </a:cubicBezTo>
                <a:cubicBezTo>
                  <a:pt x="33" y="128"/>
                  <a:pt x="40" y="128"/>
                  <a:pt x="47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6" name="Freeform 124"/>
          <p:cNvSpPr>
            <a:spLocks noChangeArrowheads="1"/>
          </p:cNvSpPr>
          <p:nvPr/>
        </p:nvSpPr>
        <p:spPr bwMode="auto">
          <a:xfrm>
            <a:off x="18285915" y="5036710"/>
            <a:ext cx="165193" cy="178970"/>
          </a:xfrm>
          <a:custGeom>
            <a:avLst/>
            <a:gdLst>
              <a:gd name="T0" fmla="*/ 14 w 319"/>
              <a:gd name="T1" fmla="*/ 344 h 345"/>
              <a:gd name="T2" fmla="*/ 14 w 319"/>
              <a:gd name="T3" fmla="*/ 344 h 345"/>
              <a:gd name="T4" fmla="*/ 21 w 319"/>
              <a:gd name="T5" fmla="*/ 344 h 345"/>
              <a:gd name="T6" fmla="*/ 27 w 319"/>
              <a:gd name="T7" fmla="*/ 344 h 345"/>
              <a:gd name="T8" fmla="*/ 41 w 319"/>
              <a:gd name="T9" fmla="*/ 338 h 345"/>
              <a:gd name="T10" fmla="*/ 68 w 319"/>
              <a:gd name="T11" fmla="*/ 338 h 345"/>
              <a:gd name="T12" fmla="*/ 108 w 319"/>
              <a:gd name="T13" fmla="*/ 331 h 345"/>
              <a:gd name="T14" fmla="*/ 115 w 319"/>
              <a:gd name="T15" fmla="*/ 324 h 345"/>
              <a:gd name="T16" fmla="*/ 142 w 319"/>
              <a:gd name="T17" fmla="*/ 324 h 345"/>
              <a:gd name="T18" fmla="*/ 162 w 319"/>
              <a:gd name="T19" fmla="*/ 317 h 345"/>
              <a:gd name="T20" fmla="*/ 196 w 319"/>
              <a:gd name="T21" fmla="*/ 317 h 345"/>
              <a:gd name="T22" fmla="*/ 230 w 319"/>
              <a:gd name="T23" fmla="*/ 311 h 345"/>
              <a:gd name="T24" fmla="*/ 264 w 319"/>
              <a:gd name="T25" fmla="*/ 304 h 345"/>
              <a:gd name="T26" fmla="*/ 277 w 319"/>
              <a:gd name="T27" fmla="*/ 304 h 345"/>
              <a:gd name="T28" fmla="*/ 297 w 319"/>
              <a:gd name="T29" fmla="*/ 297 h 345"/>
              <a:gd name="T30" fmla="*/ 318 w 319"/>
              <a:gd name="T31" fmla="*/ 297 h 345"/>
              <a:gd name="T32" fmla="*/ 297 w 319"/>
              <a:gd name="T33" fmla="*/ 277 h 345"/>
              <a:gd name="T34" fmla="*/ 277 w 319"/>
              <a:gd name="T35" fmla="*/ 270 h 345"/>
              <a:gd name="T36" fmla="*/ 264 w 319"/>
              <a:gd name="T37" fmla="*/ 270 h 345"/>
              <a:gd name="T38" fmla="*/ 230 w 319"/>
              <a:gd name="T39" fmla="*/ 263 h 345"/>
              <a:gd name="T40" fmla="*/ 196 w 319"/>
              <a:gd name="T41" fmla="*/ 263 h 345"/>
              <a:gd name="T42" fmla="*/ 196 w 319"/>
              <a:gd name="T43" fmla="*/ 263 h 345"/>
              <a:gd name="T44" fmla="*/ 196 w 319"/>
              <a:gd name="T45" fmla="*/ 243 h 345"/>
              <a:gd name="T46" fmla="*/ 196 w 319"/>
              <a:gd name="T47" fmla="*/ 169 h 345"/>
              <a:gd name="T48" fmla="*/ 189 w 319"/>
              <a:gd name="T49" fmla="*/ 148 h 345"/>
              <a:gd name="T50" fmla="*/ 196 w 319"/>
              <a:gd name="T51" fmla="*/ 148 h 345"/>
              <a:gd name="T52" fmla="*/ 196 w 319"/>
              <a:gd name="T53" fmla="*/ 148 h 345"/>
              <a:gd name="T54" fmla="*/ 230 w 319"/>
              <a:gd name="T55" fmla="*/ 182 h 345"/>
              <a:gd name="T56" fmla="*/ 243 w 319"/>
              <a:gd name="T57" fmla="*/ 196 h 345"/>
              <a:gd name="T58" fmla="*/ 230 w 319"/>
              <a:gd name="T59" fmla="*/ 115 h 345"/>
              <a:gd name="T60" fmla="*/ 230 w 319"/>
              <a:gd name="T61" fmla="*/ 13 h 345"/>
              <a:gd name="T62" fmla="*/ 243 w 319"/>
              <a:gd name="T63" fmla="*/ 0 h 345"/>
              <a:gd name="T64" fmla="*/ 230 w 319"/>
              <a:gd name="T65" fmla="*/ 0 h 345"/>
              <a:gd name="T66" fmla="*/ 196 w 319"/>
              <a:gd name="T67" fmla="*/ 6 h 345"/>
              <a:gd name="T68" fmla="*/ 162 w 319"/>
              <a:gd name="T69" fmla="*/ 27 h 345"/>
              <a:gd name="T70" fmla="*/ 142 w 319"/>
              <a:gd name="T71" fmla="*/ 27 h 345"/>
              <a:gd name="T72" fmla="*/ 115 w 319"/>
              <a:gd name="T73" fmla="*/ 20 h 345"/>
              <a:gd name="T74" fmla="*/ 115 w 319"/>
              <a:gd name="T75" fmla="*/ 27 h 345"/>
              <a:gd name="T76" fmla="*/ 115 w 319"/>
              <a:gd name="T77" fmla="*/ 61 h 345"/>
              <a:gd name="T78" fmla="*/ 142 w 319"/>
              <a:gd name="T79" fmla="*/ 81 h 345"/>
              <a:gd name="T80" fmla="*/ 162 w 319"/>
              <a:gd name="T81" fmla="*/ 101 h 345"/>
              <a:gd name="T82" fmla="*/ 169 w 319"/>
              <a:gd name="T83" fmla="*/ 121 h 345"/>
              <a:gd name="T84" fmla="*/ 162 w 319"/>
              <a:gd name="T85" fmla="*/ 121 h 345"/>
              <a:gd name="T86" fmla="*/ 142 w 319"/>
              <a:gd name="T87" fmla="*/ 115 h 345"/>
              <a:gd name="T88" fmla="*/ 115 w 319"/>
              <a:gd name="T89" fmla="*/ 115 h 345"/>
              <a:gd name="T90" fmla="*/ 108 w 319"/>
              <a:gd name="T91" fmla="*/ 115 h 345"/>
              <a:gd name="T92" fmla="*/ 68 w 319"/>
              <a:gd name="T93" fmla="*/ 189 h 345"/>
              <a:gd name="T94" fmla="*/ 41 w 319"/>
              <a:gd name="T95" fmla="*/ 182 h 345"/>
              <a:gd name="T96" fmla="*/ 27 w 319"/>
              <a:gd name="T97" fmla="*/ 175 h 345"/>
              <a:gd name="T98" fmla="*/ 21 w 319"/>
              <a:gd name="T99" fmla="*/ 169 h 345"/>
              <a:gd name="T100" fmla="*/ 14 w 319"/>
              <a:gd name="T101" fmla="*/ 250 h 345"/>
              <a:gd name="T102" fmla="*/ 0 w 319"/>
              <a:gd name="T103" fmla="*/ 297 h 345"/>
              <a:gd name="T104" fmla="*/ 0 w 319"/>
              <a:gd name="T105" fmla="*/ 324 h 345"/>
              <a:gd name="T106" fmla="*/ 14 w 319"/>
              <a:gd name="T107" fmla="*/ 344 h 345"/>
              <a:gd name="T108" fmla="*/ 142 w 319"/>
              <a:gd name="T109" fmla="*/ 229 h 345"/>
              <a:gd name="T110" fmla="*/ 142 w 319"/>
              <a:gd name="T111" fmla="*/ 229 h 345"/>
              <a:gd name="T112" fmla="*/ 142 w 319"/>
              <a:gd name="T113" fmla="*/ 243 h 345"/>
              <a:gd name="T114" fmla="*/ 149 w 319"/>
              <a:gd name="T115" fmla="*/ 256 h 345"/>
              <a:gd name="T116" fmla="*/ 142 w 319"/>
              <a:gd name="T117" fmla="*/ 256 h 345"/>
              <a:gd name="T118" fmla="*/ 115 w 319"/>
              <a:gd name="T119" fmla="*/ 243 h 345"/>
              <a:gd name="T120" fmla="*/ 142 w 319"/>
              <a:gd name="T121" fmla="*/ 22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9" h="345">
                <a:moveTo>
                  <a:pt x="14" y="344"/>
                </a:moveTo>
                <a:lnTo>
                  <a:pt x="14" y="344"/>
                </a:lnTo>
                <a:cubicBezTo>
                  <a:pt x="21" y="344"/>
                  <a:pt x="21" y="344"/>
                  <a:pt x="21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41" y="338"/>
                  <a:pt x="41" y="338"/>
                  <a:pt x="41" y="338"/>
                </a:cubicBezTo>
                <a:cubicBezTo>
                  <a:pt x="48" y="338"/>
                  <a:pt x="54" y="338"/>
                  <a:pt x="68" y="338"/>
                </a:cubicBezTo>
                <a:cubicBezTo>
                  <a:pt x="81" y="331"/>
                  <a:pt x="95" y="331"/>
                  <a:pt x="108" y="331"/>
                </a:cubicBezTo>
                <a:cubicBezTo>
                  <a:pt x="115" y="324"/>
                  <a:pt x="115" y="324"/>
                  <a:pt x="115" y="324"/>
                </a:cubicBezTo>
                <a:cubicBezTo>
                  <a:pt x="129" y="324"/>
                  <a:pt x="135" y="324"/>
                  <a:pt x="142" y="324"/>
                </a:cubicBezTo>
                <a:cubicBezTo>
                  <a:pt x="162" y="317"/>
                  <a:pt x="162" y="317"/>
                  <a:pt x="162" y="317"/>
                </a:cubicBezTo>
                <a:cubicBezTo>
                  <a:pt x="176" y="317"/>
                  <a:pt x="183" y="317"/>
                  <a:pt x="196" y="317"/>
                </a:cubicBezTo>
                <a:cubicBezTo>
                  <a:pt x="210" y="311"/>
                  <a:pt x="216" y="311"/>
                  <a:pt x="230" y="311"/>
                </a:cubicBezTo>
                <a:cubicBezTo>
                  <a:pt x="237" y="311"/>
                  <a:pt x="250" y="304"/>
                  <a:pt x="264" y="304"/>
                </a:cubicBezTo>
                <a:cubicBezTo>
                  <a:pt x="270" y="304"/>
                  <a:pt x="277" y="304"/>
                  <a:pt x="277" y="304"/>
                </a:cubicBezTo>
                <a:cubicBezTo>
                  <a:pt x="284" y="304"/>
                  <a:pt x="291" y="297"/>
                  <a:pt x="297" y="297"/>
                </a:cubicBezTo>
                <a:cubicBezTo>
                  <a:pt x="304" y="297"/>
                  <a:pt x="311" y="297"/>
                  <a:pt x="318" y="297"/>
                </a:cubicBezTo>
                <a:cubicBezTo>
                  <a:pt x="311" y="290"/>
                  <a:pt x="304" y="284"/>
                  <a:pt x="297" y="277"/>
                </a:cubicBezTo>
                <a:cubicBezTo>
                  <a:pt x="291" y="277"/>
                  <a:pt x="284" y="277"/>
                  <a:pt x="277" y="270"/>
                </a:cubicBezTo>
                <a:cubicBezTo>
                  <a:pt x="277" y="270"/>
                  <a:pt x="270" y="270"/>
                  <a:pt x="264" y="270"/>
                </a:cubicBezTo>
                <a:cubicBezTo>
                  <a:pt x="250" y="263"/>
                  <a:pt x="237" y="263"/>
                  <a:pt x="230" y="263"/>
                </a:cubicBezTo>
                <a:cubicBezTo>
                  <a:pt x="216" y="263"/>
                  <a:pt x="210" y="263"/>
                  <a:pt x="196" y="263"/>
                </a:cubicBezTo>
                <a:lnTo>
                  <a:pt x="196" y="263"/>
                </a:lnTo>
                <a:cubicBezTo>
                  <a:pt x="196" y="256"/>
                  <a:pt x="196" y="250"/>
                  <a:pt x="196" y="243"/>
                </a:cubicBezTo>
                <a:cubicBezTo>
                  <a:pt x="203" y="216"/>
                  <a:pt x="210" y="189"/>
                  <a:pt x="196" y="169"/>
                </a:cubicBezTo>
                <a:cubicBezTo>
                  <a:pt x="196" y="162"/>
                  <a:pt x="189" y="155"/>
                  <a:pt x="189" y="148"/>
                </a:cubicBezTo>
                <a:cubicBezTo>
                  <a:pt x="189" y="148"/>
                  <a:pt x="189" y="148"/>
                  <a:pt x="196" y="148"/>
                </a:cubicBezTo>
                <a:lnTo>
                  <a:pt x="196" y="148"/>
                </a:lnTo>
                <a:cubicBezTo>
                  <a:pt x="216" y="148"/>
                  <a:pt x="216" y="169"/>
                  <a:pt x="230" y="182"/>
                </a:cubicBezTo>
                <a:cubicBezTo>
                  <a:pt x="230" y="189"/>
                  <a:pt x="237" y="196"/>
                  <a:pt x="243" y="196"/>
                </a:cubicBezTo>
                <a:cubicBezTo>
                  <a:pt x="264" y="162"/>
                  <a:pt x="243" y="135"/>
                  <a:pt x="230" y="115"/>
                </a:cubicBezTo>
                <a:cubicBezTo>
                  <a:pt x="210" y="81"/>
                  <a:pt x="189" y="54"/>
                  <a:pt x="230" y="13"/>
                </a:cubicBezTo>
                <a:cubicBezTo>
                  <a:pt x="230" y="6"/>
                  <a:pt x="237" y="6"/>
                  <a:pt x="243" y="0"/>
                </a:cubicBezTo>
                <a:cubicBezTo>
                  <a:pt x="237" y="0"/>
                  <a:pt x="230" y="0"/>
                  <a:pt x="230" y="0"/>
                </a:cubicBezTo>
                <a:cubicBezTo>
                  <a:pt x="216" y="0"/>
                  <a:pt x="203" y="0"/>
                  <a:pt x="196" y="6"/>
                </a:cubicBezTo>
                <a:cubicBezTo>
                  <a:pt x="189" y="13"/>
                  <a:pt x="176" y="20"/>
                  <a:pt x="162" y="27"/>
                </a:cubicBezTo>
                <a:cubicBezTo>
                  <a:pt x="156" y="27"/>
                  <a:pt x="149" y="27"/>
                  <a:pt x="142" y="27"/>
                </a:cubicBezTo>
                <a:cubicBezTo>
                  <a:pt x="135" y="27"/>
                  <a:pt x="129" y="27"/>
                  <a:pt x="115" y="20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40"/>
                  <a:pt x="115" y="54"/>
                  <a:pt x="115" y="61"/>
                </a:cubicBezTo>
                <a:cubicBezTo>
                  <a:pt x="122" y="74"/>
                  <a:pt x="135" y="74"/>
                  <a:pt x="142" y="81"/>
                </a:cubicBezTo>
                <a:cubicBezTo>
                  <a:pt x="149" y="88"/>
                  <a:pt x="156" y="94"/>
                  <a:pt x="162" y="101"/>
                </a:cubicBezTo>
                <a:cubicBezTo>
                  <a:pt x="162" y="108"/>
                  <a:pt x="169" y="115"/>
                  <a:pt x="169" y="121"/>
                </a:cubicBezTo>
                <a:cubicBezTo>
                  <a:pt x="162" y="121"/>
                  <a:pt x="162" y="121"/>
                  <a:pt x="162" y="121"/>
                </a:cubicBezTo>
                <a:cubicBezTo>
                  <a:pt x="156" y="121"/>
                  <a:pt x="149" y="115"/>
                  <a:pt x="142" y="115"/>
                </a:cubicBezTo>
                <a:cubicBezTo>
                  <a:pt x="135" y="115"/>
                  <a:pt x="122" y="115"/>
                  <a:pt x="115" y="115"/>
                </a:cubicBezTo>
                <a:lnTo>
                  <a:pt x="108" y="115"/>
                </a:lnTo>
                <a:cubicBezTo>
                  <a:pt x="61" y="121"/>
                  <a:pt x="81" y="175"/>
                  <a:pt x="68" y="189"/>
                </a:cubicBezTo>
                <a:cubicBezTo>
                  <a:pt x="61" y="189"/>
                  <a:pt x="54" y="189"/>
                  <a:pt x="41" y="182"/>
                </a:cubicBezTo>
                <a:cubicBezTo>
                  <a:pt x="34" y="182"/>
                  <a:pt x="34" y="182"/>
                  <a:pt x="27" y="175"/>
                </a:cubicBezTo>
                <a:cubicBezTo>
                  <a:pt x="27" y="175"/>
                  <a:pt x="21" y="175"/>
                  <a:pt x="21" y="169"/>
                </a:cubicBezTo>
                <a:cubicBezTo>
                  <a:pt x="27" y="202"/>
                  <a:pt x="21" y="229"/>
                  <a:pt x="14" y="250"/>
                </a:cubicBezTo>
                <a:cubicBezTo>
                  <a:pt x="14" y="270"/>
                  <a:pt x="7" y="284"/>
                  <a:pt x="0" y="297"/>
                </a:cubicBezTo>
                <a:cubicBezTo>
                  <a:pt x="0" y="304"/>
                  <a:pt x="0" y="317"/>
                  <a:pt x="0" y="324"/>
                </a:cubicBezTo>
                <a:cubicBezTo>
                  <a:pt x="7" y="331"/>
                  <a:pt x="7" y="338"/>
                  <a:pt x="14" y="344"/>
                </a:cubicBezTo>
                <a:close/>
                <a:moveTo>
                  <a:pt x="142" y="229"/>
                </a:moveTo>
                <a:lnTo>
                  <a:pt x="142" y="229"/>
                </a:lnTo>
                <a:cubicBezTo>
                  <a:pt x="142" y="236"/>
                  <a:pt x="142" y="236"/>
                  <a:pt x="142" y="243"/>
                </a:cubicBezTo>
                <a:cubicBezTo>
                  <a:pt x="142" y="250"/>
                  <a:pt x="149" y="250"/>
                  <a:pt x="149" y="256"/>
                </a:cubicBezTo>
                <a:lnTo>
                  <a:pt x="142" y="256"/>
                </a:lnTo>
                <a:cubicBezTo>
                  <a:pt x="135" y="250"/>
                  <a:pt x="129" y="250"/>
                  <a:pt x="115" y="243"/>
                </a:cubicBezTo>
                <a:cubicBezTo>
                  <a:pt x="129" y="243"/>
                  <a:pt x="135" y="236"/>
                  <a:pt x="142" y="229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8" name="Freeform 126"/>
          <p:cNvSpPr>
            <a:spLocks noChangeArrowheads="1"/>
          </p:cNvSpPr>
          <p:nvPr/>
        </p:nvSpPr>
        <p:spPr bwMode="auto">
          <a:xfrm>
            <a:off x="17737571" y="2973966"/>
            <a:ext cx="57357" cy="91779"/>
          </a:xfrm>
          <a:custGeom>
            <a:avLst/>
            <a:gdLst>
              <a:gd name="T0" fmla="*/ 81 w 109"/>
              <a:gd name="T1" fmla="*/ 155 h 177"/>
              <a:gd name="T2" fmla="*/ 81 w 109"/>
              <a:gd name="T3" fmla="*/ 155 h 177"/>
              <a:gd name="T4" fmla="*/ 88 w 109"/>
              <a:gd name="T5" fmla="*/ 155 h 177"/>
              <a:gd name="T6" fmla="*/ 88 w 109"/>
              <a:gd name="T7" fmla="*/ 155 h 177"/>
              <a:gd name="T8" fmla="*/ 88 w 109"/>
              <a:gd name="T9" fmla="*/ 34 h 177"/>
              <a:gd name="T10" fmla="*/ 81 w 109"/>
              <a:gd name="T11" fmla="*/ 34 h 177"/>
              <a:gd name="T12" fmla="*/ 34 w 109"/>
              <a:gd name="T13" fmla="*/ 7 h 177"/>
              <a:gd name="T14" fmla="*/ 81 w 109"/>
              <a:gd name="T15" fmla="*/ 15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177">
                <a:moveTo>
                  <a:pt x="81" y="155"/>
                </a:moveTo>
                <a:lnTo>
                  <a:pt x="81" y="155"/>
                </a:lnTo>
                <a:cubicBezTo>
                  <a:pt x="88" y="155"/>
                  <a:pt x="88" y="155"/>
                  <a:pt x="88" y="155"/>
                </a:cubicBezTo>
                <a:lnTo>
                  <a:pt x="88" y="155"/>
                </a:lnTo>
                <a:cubicBezTo>
                  <a:pt x="94" y="162"/>
                  <a:pt x="108" y="81"/>
                  <a:pt x="88" y="34"/>
                </a:cubicBezTo>
                <a:lnTo>
                  <a:pt x="81" y="34"/>
                </a:lnTo>
                <a:cubicBezTo>
                  <a:pt x="74" y="14"/>
                  <a:pt x="61" y="0"/>
                  <a:pt x="34" y="7"/>
                </a:cubicBezTo>
                <a:cubicBezTo>
                  <a:pt x="54" y="54"/>
                  <a:pt x="0" y="176"/>
                  <a:pt x="81" y="15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39" name="Freeform 127"/>
          <p:cNvSpPr>
            <a:spLocks noChangeArrowheads="1"/>
          </p:cNvSpPr>
          <p:nvPr/>
        </p:nvSpPr>
        <p:spPr bwMode="auto">
          <a:xfrm>
            <a:off x="17856877" y="3744913"/>
            <a:ext cx="66535" cy="52773"/>
          </a:xfrm>
          <a:custGeom>
            <a:avLst/>
            <a:gdLst>
              <a:gd name="T0" fmla="*/ 122 w 130"/>
              <a:gd name="T1" fmla="*/ 101 h 102"/>
              <a:gd name="T2" fmla="*/ 122 w 130"/>
              <a:gd name="T3" fmla="*/ 101 h 102"/>
              <a:gd name="T4" fmla="*/ 129 w 130"/>
              <a:gd name="T5" fmla="*/ 101 h 102"/>
              <a:gd name="T6" fmla="*/ 122 w 130"/>
              <a:gd name="T7" fmla="*/ 61 h 102"/>
              <a:gd name="T8" fmla="*/ 75 w 130"/>
              <a:gd name="T9" fmla="*/ 40 h 102"/>
              <a:gd name="T10" fmla="*/ 27 w 130"/>
              <a:gd name="T11" fmla="*/ 0 h 102"/>
              <a:gd name="T12" fmla="*/ 14 w 130"/>
              <a:gd name="T13" fmla="*/ 13 h 102"/>
              <a:gd name="T14" fmla="*/ 14 w 130"/>
              <a:gd name="T15" fmla="*/ 74 h 102"/>
              <a:gd name="T16" fmla="*/ 75 w 130"/>
              <a:gd name="T17" fmla="*/ 101 h 102"/>
              <a:gd name="T18" fmla="*/ 122 w 130"/>
              <a:gd name="T1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102">
                <a:moveTo>
                  <a:pt x="122" y="101"/>
                </a:moveTo>
                <a:lnTo>
                  <a:pt x="122" y="101"/>
                </a:lnTo>
                <a:cubicBezTo>
                  <a:pt x="122" y="101"/>
                  <a:pt x="122" y="101"/>
                  <a:pt x="129" y="101"/>
                </a:cubicBezTo>
                <a:cubicBezTo>
                  <a:pt x="129" y="81"/>
                  <a:pt x="122" y="74"/>
                  <a:pt x="122" y="61"/>
                </a:cubicBezTo>
                <a:cubicBezTo>
                  <a:pt x="115" y="34"/>
                  <a:pt x="95" y="40"/>
                  <a:pt x="75" y="40"/>
                </a:cubicBezTo>
                <a:cubicBezTo>
                  <a:pt x="61" y="40"/>
                  <a:pt x="41" y="34"/>
                  <a:pt x="27" y="0"/>
                </a:cubicBezTo>
                <a:cubicBezTo>
                  <a:pt x="21" y="7"/>
                  <a:pt x="21" y="7"/>
                  <a:pt x="14" y="13"/>
                </a:cubicBezTo>
                <a:cubicBezTo>
                  <a:pt x="0" y="34"/>
                  <a:pt x="0" y="54"/>
                  <a:pt x="14" y="74"/>
                </a:cubicBezTo>
                <a:cubicBezTo>
                  <a:pt x="27" y="88"/>
                  <a:pt x="54" y="94"/>
                  <a:pt x="75" y="101"/>
                </a:cubicBezTo>
                <a:cubicBezTo>
                  <a:pt x="88" y="101"/>
                  <a:pt x="108" y="101"/>
                  <a:pt x="122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0" name="Freeform 128"/>
          <p:cNvSpPr>
            <a:spLocks noChangeArrowheads="1"/>
          </p:cNvSpPr>
          <p:nvPr/>
        </p:nvSpPr>
        <p:spPr bwMode="auto">
          <a:xfrm>
            <a:off x="17930294" y="3728852"/>
            <a:ext cx="66535" cy="117019"/>
          </a:xfrm>
          <a:custGeom>
            <a:avLst/>
            <a:gdLst>
              <a:gd name="T0" fmla="*/ 20 w 129"/>
              <a:gd name="T1" fmla="*/ 115 h 224"/>
              <a:gd name="T2" fmla="*/ 20 w 129"/>
              <a:gd name="T3" fmla="*/ 115 h 224"/>
              <a:gd name="T4" fmla="*/ 0 w 129"/>
              <a:gd name="T5" fmla="*/ 128 h 224"/>
              <a:gd name="T6" fmla="*/ 20 w 129"/>
              <a:gd name="T7" fmla="*/ 135 h 224"/>
              <a:gd name="T8" fmla="*/ 81 w 129"/>
              <a:gd name="T9" fmla="*/ 202 h 224"/>
              <a:gd name="T10" fmla="*/ 101 w 129"/>
              <a:gd name="T11" fmla="*/ 216 h 224"/>
              <a:gd name="T12" fmla="*/ 122 w 129"/>
              <a:gd name="T13" fmla="*/ 223 h 224"/>
              <a:gd name="T14" fmla="*/ 128 w 129"/>
              <a:gd name="T15" fmla="*/ 223 h 224"/>
              <a:gd name="T16" fmla="*/ 122 w 129"/>
              <a:gd name="T17" fmla="*/ 101 h 224"/>
              <a:gd name="T18" fmla="*/ 101 w 129"/>
              <a:gd name="T19" fmla="*/ 27 h 224"/>
              <a:gd name="T20" fmla="*/ 81 w 129"/>
              <a:gd name="T21" fmla="*/ 6 h 224"/>
              <a:gd name="T22" fmla="*/ 54 w 129"/>
              <a:gd name="T23" fmla="*/ 0 h 224"/>
              <a:gd name="T24" fmla="*/ 20 w 129"/>
              <a:gd name="T25" fmla="*/ 1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9" h="224">
                <a:moveTo>
                  <a:pt x="20" y="115"/>
                </a:moveTo>
                <a:lnTo>
                  <a:pt x="20" y="115"/>
                </a:lnTo>
                <a:cubicBezTo>
                  <a:pt x="14" y="121"/>
                  <a:pt x="7" y="121"/>
                  <a:pt x="0" y="128"/>
                </a:cubicBezTo>
                <a:cubicBezTo>
                  <a:pt x="7" y="128"/>
                  <a:pt x="14" y="128"/>
                  <a:pt x="20" y="135"/>
                </a:cubicBezTo>
                <a:cubicBezTo>
                  <a:pt x="47" y="148"/>
                  <a:pt x="54" y="182"/>
                  <a:pt x="81" y="202"/>
                </a:cubicBezTo>
                <a:cubicBezTo>
                  <a:pt x="81" y="209"/>
                  <a:pt x="95" y="216"/>
                  <a:pt x="101" y="216"/>
                </a:cubicBezTo>
                <a:cubicBezTo>
                  <a:pt x="108" y="223"/>
                  <a:pt x="115" y="223"/>
                  <a:pt x="122" y="223"/>
                </a:cubicBezTo>
                <a:cubicBezTo>
                  <a:pt x="128" y="223"/>
                  <a:pt x="128" y="223"/>
                  <a:pt x="128" y="223"/>
                </a:cubicBezTo>
                <a:cubicBezTo>
                  <a:pt x="128" y="182"/>
                  <a:pt x="128" y="142"/>
                  <a:pt x="122" y="101"/>
                </a:cubicBezTo>
                <a:cubicBezTo>
                  <a:pt x="122" y="74"/>
                  <a:pt x="115" y="47"/>
                  <a:pt x="101" y="27"/>
                </a:cubicBezTo>
                <a:cubicBezTo>
                  <a:pt x="95" y="20"/>
                  <a:pt x="88" y="13"/>
                  <a:pt x="81" y="6"/>
                </a:cubicBezTo>
                <a:cubicBezTo>
                  <a:pt x="68" y="6"/>
                  <a:pt x="61" y="6"/>
                  <a:pt x="54" y="0"/>
                </a:cubicBezTo>
                <a:cubicBezTo>
                  <a:pt x="74" y="101"/>
                  <a:pt x="68" y="88"/>
                  <a:pt x="20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1" name="Freeform 129"/>
          <p:cNvSpPr>
            <a:spLocks noChangeArrowheads="1"/>
          </p:cNvSpPr>
          <p:nvPr/>
        </p:nvSpPr>
        <p:spPr bwMode="auto">
          <a:xfrm>
            <a:off x="18070249" y="3912410"/>
            <a:ext cx="71126" cy="64245"/>
          </a:xfrm>
          <a:custGeom>
            <a:avLst/>
            <a:gdLst>
              <a:gd name="T0" fmla="*/ 54 w 136"/>
              <a:gd name="T1" fmla="*/ 0 h 123"/>
              <a:gd name="T2" fmla="*/ 54 w 136"/>
              <a:gd name="T3" fmla="*/ 0 h 123"/>
              <a:gd name="T4" fmla="*/ 34 w 136"/>
              <a:gd name="T5" fmla="*/ 0 h 123"/>
              <a:gd name="T6" fmla="*/ 20 w 136"/>
              <a:gd name="T7" fmla="*/ 0 h 123"/>
              <a:gd name="T8" fmla="*/ 14 w 136"/>
              <a:gd name="T9" fmla="*/ 0 h 123"/>
              <a:gd name="T10" fmla="*/ 0 w 136"/>
              <a:gd name="T11" fmla="*/ 0 h 123"/>
              <a:gd name="T12" fmla="*/ 0 w 136"/>
              <a:gd name="T13" fmla="*/ 0 h 123"/>
              <a:gd name="T14" fmla="*/ 0 w 136"/>
              <a:gd name="T15" fmla="*/ 0 h 123"/>
              <a:gd name="T16" fmla="*/ 14 w 136"/>
              <a:gd name="T17" fmla="*/ 115 h 123"/>
              <a:gd name="T18" fmla="*/ 20 w 136"/>
              <a:gd name="T19" fmla="*/ 122 h 123"/>
              <a:gd name="T20" fmla="*/ 20 w 136"/>
              <a:gd name="T21" fmla="*/ 122 h 123"/>
              <a:gd name="T22" fmla="*/ 34 w 136"/>
              <a:gd name="T23" fmla="*/ 108 h 123"/>
              <a:gd name="T24" fmla="*/ 54 w 136"/>
              <a:gd name="T25" fmla="*/ 101 h 123"/>
              <a:gd name="T26" fmla="*/ 74 w 136"/>
              <a:gd name="T27" fmla="*/ 95 h 123"/>
              <a:gd name="T28" fmla="*/ 122 w 136"/>
              <a:gd name="T29" fmla="*/ 27 h 123"/>
              <a:gd name="T30" fmla="*/ 74 w 136"/>
              <a:gd name="T31" fmla="*/ 7 h 123"/>
              <a:gd name="T32" fmla="*/ 54 w 136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23">
                <a:moveTo>
                  <a:pt x="54" y="0"/>
                </a:moveTo>
                <a:lnTo>
                  <a:pt x="54" y="0"/>
                </a:lnTo>
                <a:cubicBezTo>
                  <a:pt x="47" y="0"/>
                  <a:pt x="41" y="0"/>
                  <a:pt x="34" y="0"/>
                </a:cubicBezTo>
                <a:cubicBezTo>
                  <a:pt x="27" y="0"/>
                  <a:pt x="27" y="0"/>
                  <a:pt x="2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14" y="68"/>
                  <a:pt x="0" y="95"/>
                  <a:pt x="14" y="115"/>
                </a:cubicBezTo>
                <a:cubicBezTo>
                  <a:pt x="14" y="115"/>
                  <a:pt x="14" y="122"/>
                  <a:pt x="20" y="122"/>
                </a:cubicBezTo>
                <a:lnTo>
                  <a:pt x="20" y="122"/>
                </a:lnTo>
                <a:cubicBezTo>
                  <a:pt x="27" y="115"/>
                  <a:pt x="27" y="108"/>
                  <a:pt x="34" y="108"/>
                </a:cubicBezTo>
                <a:cubicBezTo>
                  <a:pt x="41" y="101"/>
                  <a:pt x="47" y="101"/>
                  <a:pt x="54" y="101"/>
                </a:cubicBezTo>
                <a:cubicBezTo>
                  <a:pt x="61" y="95"/>
                  <a:pt x="68" y="95"/>
                  <a:pt x="74" y="95"/>
                </a:cubicBezTo>
                <a:cubicBezTo>
                  <a:pt x="108" y="88"/>
                  <a:pt x="135" y="81"/>
                  <a:pt x="122" y="27"/>
                </a:cubicBezTo>
                <a:cubicBezTo>
                  <a:pt x="108" y="14"/>
                  <a:pt x="95" y="7"/>
                  <a:pt x="74" y="7"/>
                </a:cubicBezTo>
                <a:cubicBezTo>
                  <a:pt x="68" y="0"/>
                  <a:pt x="61" y="0"/>
                  <a:pt x="5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2" name="Freeform 130"/>
          <p:cNvSpPr>
            <a:spLocks noChangeArrowheads="1"/>
          </p:cNvSpPr>
          <p:nvPr/>
        </p:nvSpPr>
        <p:spPr bwMode="auto">
          <a:xfrm>
            <a:off x="17673330" y="3084102"/>
            <a:ext cx="144542" cy="112429"/>
          </a:xfrm>
          <a:custGeom>
            <a:avLst/>
            <a:gdLst>
              <a:gd name="T0" fmla="*/ 47 w 278"/>
              <a:gd name="T1" fmla="*/ 27 h 217"/>
              <a:gd name="T2" fmla="*/ 47 w 278"/>
              <a:gd name="T3" fmla="*/ 27 h 217"/>
              <a:gd name="T4" fmla="*/ 20 w 278"/>
              <a:gd name="T5" fmla="*/ 41 h 217"/>
              <a:gd name="T6" fmla="*/ 7 w 278"/>
              <a:gd name="T7" fmla="*/ 61 h 217"/>
              <a:gd name="T8" fmla="*/ 0 w 278"/>
              <a:gd name="T9" fmla="*/ 68 h 217"/>
              <a:gd name="T10" fmla="*/ 7 w 278"/>
              <a:gd name="T11" fmla="*/ 68 h 217"/>
              <a:gd name="T12" fmla="*/ 20 w 278"/>
              <a:gd name="T13" fmla="*/ 81 h 217"/>
              <a:gd name="T14" fmla="*/ 47 w 278"/>
              <a:gd name="T15" fmla="*/ 102 h 217"/>
              <a:gd name="T16" fmla="*/ 81 w 278"/>
              <a:gd name="T17" fmla="*/ 142 h 217"/>
              <a:gd name="T18" fmla="*/ 108 w 278"/>
              <a:gd name="T19" fmla="*/ 176 h 217"/>
              <a:gd name="T20" fmla="*/ 135 w 278"/>
              <a:gd name="T21" fmla="*/ 189 h 217"/>
              <a:gd name="T22" fmla="*/ 135 w 278"/>
              <a:gd name="T23" fmla="*/ 196 h 217"/>
              <a:gd name="T24" fmla="*/ 203 w 278"/>
              <a:gd name="T25" fmla="*/ 216 h 217"/>
              <a:gd name="T26" fmla="*/ 210 w 278"/>
              <a:gd name="T27" fmla="*/ 216 h 217"/>
              <a:gd name="T28" fmla="*/ 230 w 278"/>
              <a:gd name="T29" fmla="*/ 210 h 217"/>
              <a:gd name="T30" fmla="*/ 264 w 278"/>
              <a:gd name="T31" fmla="*/ 61 h 217"/>
              <a:gd name="T32" fmla="*/ 277 w 278"/>
              <a:gd name="T33" fmla="*/ 14 h 217"/>
              <a:gd name="T34" fmla="*/ 264 w 278"/>
              <a:gd name="T35" fmla="*/ 14 h 217"/>
              <a:gd name="T36" fmla="*/ 210 w 278"/>
              <a:gd name="T37" fmla="*/ 7 h 217"/>
              <a:gd name="T38" fmla="*/ 203 w 278"/>
              <a:gd name="T39" fmla="*/ 7 h 217"/>
              <a:gd name="T40" fmla="*/ 135 w 278"/>
              <a:gd name="T41" fmla="*/ 0 h 217"/>
              <a:gd name="T42" fmla="*/ 135 w 278"/>
              <a:gd name="T43" fmla="*/ 0 h 217"/>
              <a:gd name="T44" fmla="*/ 108 w 278"/>
              <a:gd name="T45" fmla="*/ 7 h 217"/>
              <a:gd name="T46" fmla="*/ 81 w 278"/>
              <a:gd name="T47" fmla="*/ 14 h 217"/>
              <a:gd name="T48" fmla="*/ 47 w 278"/>
              <a:gd name="T49" fmla="*/ 2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8" h="217">
                <a:moveTo>
                  <a:pt x="47" y="27"/>
                </a:moveTo>
                <a:lnTo>
                  <a:pt x="47" y="27"/>
                </a:lnTo>
                <a:cubicBezTo>
                  <a:pt x="41" y="27"/>
                  <a:pt x="27" y="34"/>
                  <a:pt x="20" y="41"/>
                </a:cubicBezTo>
                <a:cubicBezTo>
                  <a:pt x="14" y="48"/>
                  <a:pt x="7" y="54"/>
                  <a:pt x="7" y="61"/>
                </a:cubicBezTo>
                <a:cubicBezTo>
                  <a:pt x="0" y="61"/>
                  <a:pt x="0" y="61"/>
                  <a:pt x="0" y="68"/>
                </a:cubicBezTo>
                <a:cubicBezTo>
                  <a:pt x="0" y="68"/>
                  <a:pt x="0" y="68"/>
                  <a:pt x="7" y="68"/>
                </a:cubicBezTo>
                <a:cubicBezTo>
                  <a:pt x="14" y="75"/>
                  <a:pt x="14" y="75"/>
                  <a:pt x="20" y="81"/>
                </a:cubicBezTo>
                <a:cubicBezTo>
                  <a:pt x="34" y="88"/>
                  <a:pt x="41" y="95"/>
                  <a:pt x="47" y="102"/>
                </a:cubicBezTo>
                <a:cubicBezTo>
                  <a:pt x="61" y="115"/>
                  <a:pt x="68" y="129"/>
                  <a:pt x="81" y="142"/>
                </a:cubicBezTo>
                <a:cubicBezTo>
                  <a:pt x="88" y="156"/>
                  <a:pt x="101" y="162"/>
                  <a:pt x="108" y="176"/>
                </a:cubicBezTo>
                <a:cubicBezTo>
                  <a:pt x="115" y="183"/>
                  <a:pt x="122" y="189"/>
                  <a:pt x="135" y="189"/>
                </a:cubicBezTo>
                <a:cubicBezTo>
                  <a:pt x="135" y="196"/>
                  <a:pt x="135" y="196"/>
                  <a:pt x="135" y="196"/>
                </a:cubicBezTo>
                <a:cubicBezTo>
                  <a:pt x="156" y="203"/>
                  <a:pt x="176" y="210"/>
                  <a:pt x="203" y="216"/>
                </a:cubicBezTo>
                <a:cubicBezTo>
                  <a:pt x="210" y="216"/>
                  <a:pt x="210" y="216"/>
                  <a:pt x="210" y="216"/>
                </a:cubicBezTo>
                <a:cubicBezTo>
                  <a:pt x="216" y="216"/>
                  <a:pt x="223" y="216"/>
                  <a:pt x="230" y="210"/>
                </a:cubicBezTo>
                <a:cubicBezTo>
                  <a:pt x="250" y="176"/>
                  <a:pt x="250" y="108"/>
                  <a:pt x="264" y="61"/>
                </a:cubicBezTo>
                <a:cubicBezTo>
                  <a:pt x="270" y="41"/>
                  <a:pt x="270" y="27"/>
                  <a:pt x="277" y="14"/>
                </a:cubicBezTo>
                <a:cubicBezTo>
                  <a:pt x="270" y="14"/>
                  <a:pt x="270" y="14"/>
                  <a:pt x="264" y="14"/>
                </a:cubicBezTo>
                <a:cubicBezTo>
                  <a:pt x="243" y="14"/>
                  <a:pt x="230" y="7"/>
                  <a:pt x="210" y="7"/>
                </a:cubicBezTo>
                <a:cubicBezTo>
                  <a:pt x="203" y="7"/>
                  <a:pt x="203" y="7"/>
                  <a:pt x="203" y="7"/>
                </a:cubicBezTo>
                <a:cubicBezTo>
                  <a:pt x="183" y="0"/>
                  <a:pt x="156" y="0"/>
                  <a:pt x="135" y="0"/>
                </a:cubicBezTo>
                <a:lnTo>
                  <a:pt x="135" y="0"/>
                </a:lnTo>
                <a:cubicBezTo>
                  <a:pt x="122" y="7"/>
                  <a:pt x="115" y="7"/>
                  <a:pt x="108" y="7"/>
                </a:cubicBezTo>
                <a:cubicBezTo>
                  <a:pt x="101" y="7"/>
                  <a:pt x="88" y="7"/>
                  <a:pt x="81" y="14"/>
                </a:cubicBezTo>
                <a:cubicBezTo>
                  <a:pt x="68" y="14"/>
                  <a:pt x="54" y="21"/>
                  <a:pt x="47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3" name="Freeform 131"/>
          <p:cNvSpPr>
            <a:spLocks noChangeArrowheads="1"/>
          </p:cNvSpPr>
          <p:nvPr/>
        </p:nvSpPr>
        <p:spPr bwMode="auto">
          <a:xfrm>
            <a:off x="17934884" y="3884876"/>
            <a:ext cx="80301" cy="64245"/>
          </a:xfrm>
          <a:custGeom>
            <a:avLst/>
            <a:gdLst>
              <a:gd name="T0" fmla="*/ 94 w 156"/>
              <a:gd name="T1" fmla="*/ 61 h 123"/>
              <a:gd name="T2" fmla="*/ 94 w 156"/>
              <a:gd name="T3" fmla="*/ 61 h 123"/>
              <a:gd name="T4" fmla="*/ 115 w 156"/>
              <a:gd name="T5" fmla="*/ 54 h 123"/>
              <a:gd name="T6" fmla="*/ 142 w 156"/>
              <a:gd name="T7" fmla="*/ 41 h 123"/>
              <a:gd name="T8" fmla="*/ 148 w 156"/>
              <a:gd name="T9" fmla="*/ 27 h 123"/>
              <a:gd name="T10" fmla="*/ 155 w 156"/>
              <a:gd name="T11" fmla="*/ 0 h 123"/>
              <a:gd name="T12" fmla="*/ 148 w 156"/>
              <a:gd name="T13" fmla="*/ 0 h 123"/>
              <a:gd name="T14" fmla="*/ 142 w 156"/>
              <a:gd name="T15" fmla="*/ 0 h 123"/>
              <a:gd name="T16" fmla="*/ 115 w 156"/>
              <a:gd name="T17" fmla="*/ 0 h 123"/>
              <a:gd name="T18" fmla="*/ 94 w 156"/>
              <a:gd name="T19" fmla="*/ 0 h 123"/>
              <a:gd name="T20" fmla="*/ 74 w 156"/>
              <a:gd name="T21" fmla="*/ 0 h 123"/>
              <a:gd name="T22" fmla="*/ 27 w 156"/>
              <a:gd name="T23" fmla="*/ 0 h 123"/>
              <a:gd name="T24" fmla="*/ 54 w 156"/>
              <a:gd name="T25" fmla="*/ 122 h 123"/>
              <a:gd name="T26" fmla="*/ 74 w 156"/>
              <a:gd name="T27" fmla="*/ 74 h 123"/>
              <a:gd name="T28" fmla="*/ 94 w 156"/>
              <a:gd name="T29" fmla="*/ 6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" h="123">
                <a:moveTo>
                  <a:pt x="94" y="61"/>
                </a:moveTo>
                <a:lnTo>
                  <a:pt x="94" y="61"/>
                </a:lnTo>
                <a:cubicBezTo>
                  <a:pt x="101" y="61"/>
                  <a:pt x="108" y="54"/>
                  <a:pt x="115" y="54"/>
                </a:cubicBezTo>
                <a:cubicBezTo>
                  <a:pt x="128" y="47"/>
                  <a:pt x="135" y="47"/>
                  <a:pt x="142" y="41"/>
                </a:cubicBezTo>
                <a:cubicBezTo>
                  <a:pt x="142" y="34"/>
                  <a:pt x="148" y="34"/>
                  <a:pt x="148" y="27"/>
                </a:cubicBezTo>
                <a:cubicBezTo>
                  <a:pt x="155" y="20"/>
                  <a:pt x="155" y="14"/>
                  <a:pt x="155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40" y="34"/>
                  <a:pt x="0" y="122"/>
                  <a:pt x="54" y="122"/>
                </a:cubicBezTo>
                <a:cubicBezTo>
                  <a:pt x="54" y="95"/>
                  <a:pt x="61" y="81"/>
                  <a:pt x="74" y="74"/>
                </a:cubicBezTo>
                <a:cubicBezTo>
                  <a:pt x="74" y="68"/>
                  <a:pt x="88" y="68"/>
                  <a:pt x="94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5" name="Freeform 133"/>
          <p:cNvSpPr>
            <a:spLocks noChangeArrowheads="1"/>
          </p:cNvSpPr>
          <p:nvPr/>
        </p:nvSpPr>
        <p:spPr bwMode="auto">
          <a:xfrm>
            <a:off x="17673330" y="3852753"/>
            <a:ext cx="66535" cy="36712"/>
          </a:xfrm>
          <a:custGeom>
            <a:avLst/>
            <a:gdLst>
              <a:gd name="T0" fmla="*/ 20 w 129"/>
              <a:gd name="T1" fmla="*/ 54 h 69"/>
              <a:gd name="T2" fmla="*/ 20 w 129"/>
              <a:gd name="T3" fmla="*/ 54 h 69"/>
              <a:gd name="T4" fmla="*/ 47 w 129"/>
              <a:gd name="T5" fmla="*/ 61 h 69"/>
              <a:gd name="T6" fmla="*/ 81 w 129"/>
              <a:gd name="T7" fmla="*/ 68 h 69"/>
              <a:gd name="T8" fmla="*/ 108 w 129"/>
              <a:gd name="T9" fmla="*/ 68 h 69"/>
              <a:gd name="T10" fmla="*/ 128 w 129"/>
              <a:gd name="T11" fmla="*/ 61 h 69"/>
              <a:gd name="T12" fmla="*/ 108 w 129"/>
              <a:gd name="T13" fmla="*/ 21 h 69"/>
              <a:gd name="T14" fmla="*/ 81 w 129"/>
              <a:gd name="T15" fmla="*/ 0 h 69"/>
              <a:gd name="T16" fmla="*/ 47 w 129"/>
              <a:gd name="T17" fmla="*/ 0 h 69"/>
              <a:gd name="T18" fmla="*/ 20 w 129"/>
              <a:gd name="T19" fmla="*/ 0 h 69"/>
              <a:gd name="T20" fmla="*/ 7 w 129"/>
              <a:gd name="T21" fmla="*/ 21 h 69"/>
              <a:gd name="T22" fmla="*/ 0 w 129"/>
              <a:gd name="T23" fmla="*/ 41 h 69"/>
              <a:gd name="T24" fmla="*/ 7 w 129"/>
              <a:gd name="T25" fmla="*/ 41 h 69"/>
              <a:gd name="T26" fmla="*/ 20 w 129"/>
              <a:gd name="T27" fmla="*/ 5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69">
                <a:moveTo>
                  <a:pt x="20" y="54"/>
                </a:moveTo>
                <a:lnTo>
                  <a:pt x="20" y="54"/>
                </a:lnTo>
                <a:cubicBezTo>
                  <a:pt x="27" y="54"/>
                  <a:pt x="41" y="61"/>
                  <a:pt x="47" y="61"/>
                </a:cubicBezTo>
                <a:cubicBezTo>
                  <a:pt x="54" y="61"/>
                  <a:pt x="68" y="68"/>
                  <a:pt x="81" y="68"/>
                </a:cubicBezTo>
                <a:cubicBezTo>
                  <a:pt x="88" y="68"/>
                  <a:pt x="101" y="68"/>
                  <a:pt x="108" y="68"/>
                </a:cubicBezTo>
                <a:cubicBezTo>
                  <a:pt x="115" y="68"/>
                  <a:pt x="122" y="68"/>
                  <a:pt x="128" y="61"/>
                </a:cubicBezTo>
                <a:cubicBezTo>
                  <a:pt x="128" y="48"/>
                  <a:pt x="122" y="34"/>
                  <a:pt x="108" y="21"/>
                </a:cubicBezTo>
                <a:cubicBezTo>
                  <a:pt x="101" y="14"/>
                  <a:pt x="88" y="7"/>
                  <a:pt x="81" y="0"/>
                </a:cubicBezTo>
                <a:cubicBezTo>
                  <a:pt x="68" y="0"/>
                  <a:pt x="54" y="0"/>
                  <a:pt x="47" y="0"/>
                </a:cubicBezTo>
                <a:cubicBezTo>
                  <a:pt x="41" y="0"/>
                  <a:pt x="27" y="0"/>
                  <a:pt x="20" y="0"/>
                </a:cubicBezTo>
                <a:cubicBezTo>
                  <a:pt x="14" y="7"/>
                  <a:pt x="7" y="14"/>
                  <a:pt x="7" y="21"/>
                </a:cubicBezTo>
                <a:cubicBezTo>
                  <a:pt x="0" y="27"/>
                  <a:pt x="0" y="34"/>
                  <a:pt x="0" y="41"/>
                </a:cubicBezTo>
                <a:cubicBezTo>
                  <a:pt x="0" y="41"/>
                  <a:pt x="0" y="41"/>
                  <a:pt x="7" y="41"/>
                </a:cubicBezTo>
                <a:cubicBezTo>
                  <a:pt x="14" y="48"/>
                  <a:pt x="14" y="48"/>
                  <a:pt x="20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6" name="Freeform 134"/>
          <p:cNvSpPr>
            <a:spLocks noChangeArrowheads="1"/>
          </p:cNvSpPr>
          <p:nvPr/>
        </p:nvSpPr>
        <p:spPr bwMode="auto">
          <a:xfrm>
            <a:off x="17723803" y="3912410"/>
            <a:ext cx="91774" cy="112431"/>
          </a:xfrm>
          <a:custGeom>
            <a:avLst/>
            <a:gdLst>
              <a:gd name="T0" fmla="*/ 40 w 176"/>
              <a:gd name="T1" fmla="*/ 115 h 217"/>
              <a:gd name="T2" fmla="*/ 40 w 176"/>
              <a:gd name="T3" fmla="*/ 115 h 217"/>
              <a:gd name="T4" fmla="*/ 40 w 176"/>
              <a:gd name="T5" fmla="*/ 135 h 217"/>
              <a:gd name="T6" fmla="*/ 74 w 176"/>
              <a:gd name="T7" fmla="*/ 216 h 217"/>
              <a:gd name="T8" fmla="*/ 101 w 176"/>
              <a:gd name="T9" fmla="*/ 169 h 217"/>
              <a:gd name="T10" fmla="*/ 108 w 176"/>
              <a:gd name="T11" fmla="*/ 169 h 217"/>
              <a:gd name="T12" fmla="*/ 115 w 176"/>
              <a:gd name="T13" fmla="*/ 169 h 217"/>
              <a:gd name="T14" fmla="*/ 169 w 176"/>
              <a:gd name="T15" fmla="*/ 155 h 217"/>
              <a:gd name="T16" fmla="*/ 175 w 176"/>
              <a:gd name="T17" fmla="*/ 142 h 217"/>
              <a:gd name="T18" fmla="*/ 169 w 176"/>
              <a:gd name="T19" fmla="*/ 142 h 217"/>
              <a:gd name="T20" fmla="*/ 115 w 176"/>
              <a:gd name="T21" fmla="*/ 128 h 217"/>
              <a:gd name="T22" fmla="*/ 108 w 176"/>
              <a:gd name="T23" fmla="*/ 128 h 217"/>
              <a:gd name="T24" fmla="*/ 74 w 176"/>
              <a:gd name="T25" fmla="*/ 0 h 217"/>
              <a:gd name="T26" fmla="*/ 40 w 176"/>
              <a:gd name="T27" fmla="*/ 41 h 217"/>
              <a:gd name="T28" fmla="*/ 40 w 176"/>
              <a:gd name="T29" fmla="*/ 41 h 217"/>
              <a:gd name="T30" fmla="*/ 13 w 176"/>
              <a:gd name="T31" fmla="*/ 47 h 217"/>
              <a:gd name="T32" fmla="*/ 0 w 176"/>
              <a:gd name="T33" fmla="*/ 68 h 217"/>
              <a:gd name="T34" fmla="*/ 13 w 176"/>
              <a:gd name="T35" fmla="*/ 74 h 217"/>
              <a:gd name="T36" fmla="*/ 40 w 176"/>
              <a:gd name="T37" fmla="*/ 11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17">
                <a:moveTo>
                  <a:pt x="40" y="115"/>
                </a:moveTo>
                <a:lnTo>
                  <a:pt x="40" y="115"/>
                </a:lnTo>
                <a:cubicBezTo>
                  <a:pt x="40" y="122"/>
                  <a:pt x="40" y="128"/>
                  <a:pt x="40" y="135"/>
                </a:cubicBezTo>
                <a:cubicBezTo>
                  <a:pt x="47" y="169"/>
                  <a:pt x="47" y="209"/>
                  <a:pt x="74" y="216"/>
                </a:cubicBezTo>
                <a:cubicBezTo>
                  <a:pt x="81" y="203"/>
                  <a:pt x="74" y="169"/>
                  <a:pt x="101" y="169"/>
                </a:cubicBezTo>
                <a:lnTo>
                  <a:pt x="108" y="169"/>
                </a:lnTo>
                <a:cubicBezTo>
                  <a:pt x="115" y="169"/>
                  <a:pt x="115" y="169"/>
                  <a:pt x="115" y="169"/>
                </a:cubicBezTo>
                <a:cubicBezTo>
                  <a:pt x="135" y="169"/>
                  <a:pt x="155" y="169"/>
                  <a:pt x="169" y="155"/>
                </a:cubicBezTo>
                <a:cubicBezTo>
                  <a:pt x="175" y="155"/>
                  <a:pt x="175" y="149"/>
                  <a:pt x="175" y="142"/>
                </a:cubicBezTo>
                <a:lnTo>
                  <a:pt x="169" y="142"/>
                </a:lnTo>
                <a:cubicBezTo>
                  <a:pt x="142" y="142"/>
                  <a:pt x="121" y="142"/>
                  <a:pt x="115" y="128"/>
                </a:cubicBezTo>
                <a:lnTo>
                  <a:pt x="108" y="128"/>
                </a:lnTo>
                <a:cubicBezTo>
                  <a:pt x="74" y="101"/>
                  <a:pt x="115" y="34"/>
                  <a:pt x="74" y="0"/>
                </a:cubicBezTo>
                <a:cubicBezTo>
                  <a:pt x="81" y="27"/>
                  <a:pt x="61" y="34"/>
                  <a:pt x="40" y="41"/>
                </a:cubicBezTo>
                <a:lnTo>
                  <a:pt x="40" y="41"/>
                </a:lnTo>
                <a:cubicBezTo>
                  <a:pt x="27" y="41"/>
                  <a:pt x="20" y="41"/>
                  <a:pt x="13" y="47"/>
                </a:cubicBezTo>
                <a:cubicBezTo>
                  <a:pt x="6" y="54"/>
                  <a:pt x="0" y="61"/>
                  <a:pt x="0" y="68"/>
                </a:cubicBezTo>
                <a:cubicBezTo>
                  <a:pt x="6" y="74"/>
                  <a:pt x="13" y="74"/>
                  <a:pt x="13" y="74"/>
                </a:cubicBezTo>
                <a:cubicBezTo>
                  <a:pt x="27" y="81"/>
                  <a:pt x="33" y="95"/>
                  <a:pt x="40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7" name="Freeform 135"/>
          <p:cNvSpPr>
            <a:spLocks noChangeArrowheads="1"/>
          </p:cNvSpPr>
          <p:nvPr/>
        </p:nvSpPr>
        <p:spPr bwMode="auto">
          <a:xfrm>
            <a:off x="17705449" y="3549882"/>
            <a:ext cx="43592" cy="52774"/>
          </a:xfrm>
          <a:custGeom>
            <a:avLst/>
            <a:gdLst>
              <a:gd name="T0" fmla="*/ 20 w 82"/>
              <a:gd name="T1" fmla="*/ 95 h 103"/>
              <a:gd name="T2" fmla="*/ 20 w 82"/>
              <a:gd name="T3" fmla="*/ 95 h 103"/>
              <a:gd name="T4" fmla="*/ 27 w 82"/>
              <a:gd name="T5" fmla="*/ 102 h 103"/>
              <a:gd name="T6" fmla="*/ 47 w 82"/>
              <a:gd name="T7" fmla="*/ 81 h 103"/>
              <a:gd name="T8" fmla="*/ 74 w 82"/>
              <a:gd name="T9" fmla="*/ 95 h 103"/>
              <a:gd name="T10" fmla="*/ 74 w 82"/>
              <a:gd name="T11" fmla="*/ 95 h 103"/>
              <a:gd name="T12" fmla="*/ 81 w 82"/>
              <a:gd name="T13" fmla="*/ 102 h 103"/>
              <a:gd name="T14" fmla="*/ 74 w 82"/>
              <a:gd name="T15" fmla="*/ 34 h 103"/>
              <a:gd name="T16" fmla="*/ 74 w 82"/>
              <a:gd name="T17" fmla="*/ 27 h 103"/>
              <a:gd name="T18" fmla="*/ 47 w 82"/>
              <a:gd name="T19" fmla="*/ 7 h 103"/>
              <a:gd name="T20" fmla="*/ 20 w 82"/>
              <a:gd name="T21" fmla="*/ 0 h 103"/>
              <a:gd name="T22" fmla="*/ 7 w 82"/>
              <a:gd name="T23" fmla="*/ 0 h 103"/>
              <a:gd name="T24" fmla="*/ 20 w 82"/>
              <a:gd name="T25" fmla="*/ 9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" h="103">
                <a:moveTo>
                  <a:pt x="20" y="95"/>
                </a:moveTo>
                <a:lnTo>
                  <a:pt x="20" y="95"/>
                </a:lnTo>
                <a:cubicBezTo>
                  <a:pt x="20" y="95"/>
                  <a:pt x="27" y="95"/>
                  <a:pt x="27" y="102"/>
                </a:cubicBezTo>
                <a:cubicBezTo>
                  <a:pt x="34" y="81"/>
                  <a:pt x="40" y="81"/>
                  <a:pt x="47" y="81"/>
                </a:cubicBezTo>
                <a:cubicBezTo>
                  <a:pt x="54" y="81"/>
                  <a:pt x="61" y="88"/>
                  <a:pt x="74" y="95"/>
                </a:cubicBezTo>
                <a:lnTo>
                  <a:pt x="74" y="95"/>
                </a:lnTo>
                <a:cubicBezTo>
                  <a:pt x="81" y="102"/>
                  <a:pt x="81" y="102"/>
                  <a:pt x="81" y="102"/>
                </a:cubicBezTo>
                <a:cubicBezTo>
                  <a:pt x="81" y="75"/>
                  <a:pt x="81" y="54"/>
                  <a:pt x="74" y="34"/>
                </a:cubicBezTo>
                <a:lnTo>
                  <a:pt x="74" y="27"/>
                </a:lnTo>
                <a:cubicBezTo>
                  <a:pt x="67" y="21"/>
                  <a:pt x="61" y="7"/>
                  <a:pt x="47" y="7"/>
                </a:cubicBezTo>
                <a:cubicBezTo>
                  <a:pt x="40" y="0"/>
                  <a:pt x="27" y="0"/>
                  <a:pt x="20" y="0"/>
                </a:cubicBezTo>
                <a:cubicBezTo>
                  <a:pt x="13" y="0"/>
                  <a:pt x="7" y="0"/>
                  <a:pt x="7" y="0"/>
                </a:cubicBezTo>
                <a:cubicBezTo>
                  <a:pt x="7" y="34"/>
                  <a:pt x="0" y="75"/>
                  <a:pt x="20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8" name="Freeform 136"/>
          <p:cNvSpPr>
            <a:spLocks noChangeArrowheads="1"/>
          </p:cNvSpPr>
          <p:nvPr/>
        </p:nvSpPr>
        <p:spPr bwMode="auto">
          <a:xfrm>
            <a:off x="17657267" y="3205708"/>
            <a:ext cx="57358" cy="39007"/>
          </a:xfrm>
          <a:custGeom>
            <a:avLst/>
            <a:gdLst>
              <a:gd name="T0" fmla="*/ 7 w 109"/>
              <a:gd name="T1" fmla="*/ 0 h 75"/>
              <a:gd name="T2" fmla="*/ 7 w 109"/>
              <a:gd name="T3" fmla="*/ 0 h 75"/>
              <a:gd name="T4" fmla="*/ 0 w 109"/>
              <a:gd name="T5" fmla="*/ 0 h 75"/>
              <a:gd name="T6" fmla="*/ 0 w 109"/>
              <a:gd name="T7" fmla="*/ 0 h 75"/>
              <a:gd name="T8" fmla="*/ 0 w 109"/>
              <a:gd name="T9" fmla="*/ 33 h 75"/>
              <a:gd name="T10" fmla="*/ 7 w 109"/>
              <a:gd name="T11" fmla="*/ 47 h 75"/>
              <a:gd name="T12" fmla="*/ 34 w 109"/>
              <a:gd name="T13" fmla="*/ 67 h 75"/>
              <a:gd name="T14" fmla="*/ 41 w 109"/>
              <a:gd name="T15" fmla="*/ 67 h 75"/>
              <a:gd name="T16" fmla="*/ 54 w 109"/>
              <a:gd name="T17" fmla="*/ 74 h 75"/>
              <a:gd name="T18" fmla="*/ 81 w 109"/>
              <a:gd name="T19" fmla="*/ 74 h 75"/>
              <a:gd name="T20" fmla="*/ 102 w 109"/>
              <a:gd name="T21" fmla="*/ 74 h 75"/>
              <a:gd name="T22" fmla="*/ 81 w 109"/>
              <a:gd name="T23" fmla="*/ 6 h 75"/>
              <a:gd name="T24" fmla="*/ 54 w 109"/>
              <a:gd name="T25" fmla="*/ 0 h 75"/>
              <a:gd name="T26" fmla="*/ 41 w 109"/>
              <a:gd name="T27" fmla="*/ 0 h 75"/>
              <a:gd name="T28" fmla="*/ 34 w 109"/>
              <a:gd name="T29" fmla="*/ 0 h 75"/>
              <a:gd name="T30" fmla="*/ 7 w 109"/>
              <a:gd name="T3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75">
                <a:moveTo>
                  <a:pt x="7" y="0"/>
                </a:moveTo>
                <a:lnTo>
                  <a:pt x="7" y="0"/>
                </a:lnTo>
                <a:cubicBezTo>
                  <a:pt x="7" y="0"/>
                  <a:pt x="7" y="0"/>
                  <a:pt x="0" y="0"/>
                </a:cubicBezTo>
                <a:lnTo>
                  <a:pt x="0" y="0"/>
                </a:lnTo>
                <a:cubicBezTo>
                  <a:pt x="0" y="13"/>
                  <a:pt x="0" y="20"/>
                  <a:pt x="0" y="33"/>
                </a:cubicBezTo>
                <a:cubicBezTo>
                  <a:pt x="7" y="40"/>
                  <a:pt x="7" y="40"/>
                  <a:pt x="7" y="47"/>
                </a:cubicBezTo>
                <a:cubicBezTo>
                  <a:pt x="14" y="54"/>
                  <a:pt x="21" y="60"/>
                  <a:pt x="34" y="67"/>
                </a:cubicBezTo>
                <a:cubicBezTo>
                  <a:pt x="34" y="67"/>
                  <a:pt x="34" y="67"/>
                  <a:pt x="41" y="67"/>
                </a:cubicBezTo>
                <a:cubicBezTo>
                  <a:pt x="41" y="74"/>
                  <a:pt x="48" y="74"/>
                  <a:pt x="54" y="74"/>
                </a:cubicBezTo>
                <a:cubicBezTo>
                  <a:pt x="61" y="74"/>
                  <a:pt x="75" y="74"/>
                  <a:pt x="81" y="74"/>
                </a:cubicBezTo>
                <a:cubicBezTo>
                  <a:pt x="88" y="74"/>
                  <a:pt x="95" y="74"/>
                  <a:pt x="102" y="74"/>
                </a:cubicBezTo>
                <a:cubicBezTo>
                  <a:pt x="108" y="40"/>
                  <a:pt x="102" y="20"/>
                  <a:pt x="81" y="6"/>
                </a:cubicBezTo>
                <a:cubicBezTo>
                  <a:pt x="75" y="6"/>
                  <a:pt x="68" y="0"/>
                  <a:pt x="54" y="0"/>
                </a:cubicBezTo>
                <a:cubicBezTo>
                  <a:pt x="48" y="0"/>
                  <a:pt x="48" y="0"/>
                  <a:pt x="4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7" y="0"/>
                  <a:pt x="21" y="0"/>
                  <a:pt x="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49" name="Freeform 137"/>
          <p:cNvSpPr>
            <a:spLocks noChangeArrowheads="1"/>
          </p:cNvSpPr>
          <p:nvPr/>
        </p:nvSpPr>
        <p:spPr bwMode="auto">
          <a:xfrm>
            <a:off x="17804105" y="2992321"/>
            <a:ext cx="59653" cy="89484"/>
          </a:xfrm>
          <a:custGeom>
            <a:avLst/>
            <a:gdLst>
              <a:gd name="T0" fmla="*/ 14 w 116"/>
              <a:gd name="T1" fmla="*/ 155 h 170"/>
              <a:gd name="T2" fmla="*/ 14 w 116"/>
              <a:gd name="T3" fmla="*/ 155 h 170"/>
              <a:gd name="T4" fmla="*/ 34 w 116"/>
              <a:gd name="T5" fmla="*/ 169 h 170"/>
              <a:gd name="T6" fmla="*/ 54 w 116"/>
              <a:gd name="T7" fmla="*/ 121 h 170"/>
              <a:gd name="T8" fmla="*/ 61 w 116"/>
              <a:gd name="T9" fmla="*/ 121 h 170"/>
              <a:gd name="T10" fmla="*/ 88 w 116"/>
              <a:gd name="T11" fmla="*/ 115 h 170"/>
              <a:gd name="T12" fmla="*/ 108 w 116"/>
              <a:gd name="T13" fmla="*/ 121 h 170"/>
              <a:gd name="T14" fmla="*/ 88 w 116"/>
              <a:gd name="T15" fmla="*/ 7 h 170"/>
              <a:gd name="T16" fmla="*/ 61 w 116"/>
              <a:gd name="T17" fmla="*/ 0 h 170"/>
              <a:gd name="T18" fmla="*/ 61 w 116"/>
              <a:gd name="T19" fmla="*/ 0 h 170"/>
              <a:gd name="T20" fmla="*/ 54 w 116"/>
              <a:gd name="T21" fmla="*/ 13 h 170"/>
              <a:gd name="T22" fmla="*/ 14 w 116"/>
              <a:gd name="T23" fmla="*/ 81 h 170"/>
              <a:gd name="T24" fmla="*/ 14 w 116"/>
              <a:gd name="T25" fmla="*/ 15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70">
                <a:moveTo>
                  <a:pt x="14" y="155"/>
                </a:moveTo>
                <a:lnTo>
                  <a:pt x="14" y="155"/>
                </a:lnTo>
                <a:cubicBezTo>
                  <a:pt x="20" y="155"/>
                  <a:pt x="27" y="162"/>
                  <a:pt x="34" y="169"/>
                </a:cubicBezTo>
                <a:cubicBezTo>
                  <a:pt x="34" y="148"/>
                  <a:pt x="41" y="135"/>
                  <a:pt x="54" y="121"/>
                </a:cubicBezTo>
                <a:cubicBezTo>
                  <a:pt x="54" y="121"/>
                  <a:pt x="54" y="121"/>
                  <a:pt x="61" y="121"/>
                </a:cubicBezTo>
                <a:cubicBezTo>
                  <a:pt x="68" y="115"/>
                  <a:pt x="81" y="115"/>
                  <a:pt x="88" y="115"/>
                </a:cubicBezTo>
                <a:cubicBezTo>
                  <a:pt x="95" y="115"/>
                  <a:pt x="101" y="121"/>
                  <a:pt x="108" y="121"/>
                </a:cubicBezTo>
                <a:cubicBezTo>
                  <a:pt x="115" y="74"/>
                  <a:pt x="115" y="27"/>
                  <a:pt x="88" y="7"/>
                </a:cubicBezTo>
                <a:cubicBezTo>
                  <a:pt x="81" y="0"/>
                  <a:pt x="74" y="0"/>
                  <a:pt x="61" y="0"/>
                </a:cubicBezTo>
                <a:lnTo>
                  <a:pt x="61" y="0"/>
                </a:lnTo>
                <a:cubicBezTo>
                  <a:pt x="54" y="0"/>
                  <a:pt x="54" y="7"/>
                  <a:pt x="54" y="13"/>
                </a:cubicBezTo>
                <a:cubicBezTo>
                  <a:pt x="41" y="34"/>
                  <a:pt x="27" y="61"/>
                  <a:pt x="14" y="81"/>
                </a:cubicBezTo>
                <a:cubicBezTo>
                  <a:pt x="7" y="108"/>
                  <a:pt x="0" y="135"/>
                  <a:pt x="14" y="15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50" name="Freeform 138"/>
          <p:cNvSpPr>
            <a:spLocks noChangeArrowheads="1"/>
          </p:cNvSpPr>
          <p:nvPr/>
        </p:nvSpPr>
        <p:spPr bwMode="auto">
          <a:xfrm>
            <a:off x="17808693" y="2854652"/>
            <a:ext cx="66536" cy="45890"/>
          </a:xfrm>
          <a:custGeom>
            <a:avLst/>
            <a:gdLst>
              <a:gd name="T0" fmla="*/ 47 w 129"/>
              <a:gd name="T1" fmla="*/ 81 h 89"/>
              <a:gd name="T2" fmla="*/ 47 w 129"/>
              <a:gd name="T3" fmla="*/ 81 h 89"/>
              <a:gd name="T4" fmla="*/ 54 w 129"/>
              <a:gd name="T5" fmla="*/ 81 h 89"/>
              <a:gd name="T6" fmla="*/ 81 w 129"/>
              <a:gd name="T7" fmla="*/ 88 h 89"/>
              <a:gd name="T8" fmla="*/ 108 w 129"/>
              <a:gd name="T9" fmla="*/ 88 h 89"/>
              <a:gd name="T10" fmla="*/ 128 w 129"/>
              <a:gd name="T11" fmla="*/ 88 h 89"/>
              <a:gd name="T12" fmla="*/ 108 w 129"/>
              <a:gd name="T13" fmla="*/ 14 h 89"/>
              <a:gd name="T14" fmla="*/ 81 w 129"/>
              <a:gd name="T15" fmla="*/ 0 h 89"/>
              <a:gd name="T16" fmla="*/ 54 w 129"/>
              <a:gd name="T17" fmla="*/ 0 h 89"/>
              <a:gd name="T18" fmla="*/ 47 w 129"/>
              <a:gd name="T19" fmla="*/ 0 h 89"/>
              <a:gd name="T20" fmla="*/ 7 w 129"/>
              <a:gd name="T21" fmla="*/ 14 h 89"/>
              <a:gd name="T22" fmla="*/ 0 w 129"/>
              <a:gd name="T23" fmla="*/ 14 h 89"/>
              <a:gd name="T24" fmla="*/ 7 w 129"/>
              <a:gd name="T25" fmla="*/ 48 h 89"/>
              <a:gd name="T26" fmla="*/ 47 w 129"/>
              <a:gd name="T27" fmla="*/ 81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89">
                <a:moveTo>
                  <a:pt x="47" y="81"/>
                </a:moveTo>
                <a:lnTo>
                  <a:pt x="47" y="81"/>
                </a:lnTo>
                <a:cubicBezTo>
                  <a:pt x="47" y="81"/>
                  <a:pt x="47" y="81"/>
                  <a:pt x="54" y="81"/>
                </a:cubicBezTo>
                <a:cubicBezTo>
                  <a:pt x="61" y="81"/>
                  <a:pt x="74" y="81"/>
                  <a:pt x="81" y="88"/>
                </a:cubicBezTo>
                <a:cubicBezTo>
                  <a:pt x="94" y="88"/>
                  <a:pt x="101" y="88"/>
                  <a:pt x="108" y="88"/>
                </a:cubicBezTo>
                <a:cubicBezTo>
                  <a:pt x="115" y="88"/>
                  <a:pt x="121" y="88"/>
                  <a:pt x="128" y="88"/>
                </a:cubicBezTo>
                <a:cubicBezTo>
                  <a:pt x="128" y="48"/>
                  <a:pt x="121" y="27"/>
                  <a:pt x="108" y="14"/>
                </a:cubicBezTo>
                <a:cubicBezTo>
                  <a:pt x="101" y="7"/>
                  <a:pt x="94" y="0"/>
                  <a:pt x="81" y="0"/>
                </a:cubicBezTo>
                <a:cubicBezTo>
                  <a:pt x="74" y="0"/>
                  <a:pt x="61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4" y="7"/>
                  <a:pt x="20" y="7"/>
                  <a:pt x="7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7"/>
                  <a:pt x="0" y="41"/>
                  <a:pt x="7" y="48"/>
                </a:cubicBezTo>
                <a:cubicBezTo>
                  <a:pt x="13" y="61"/>
                  <a:pt x="27" y="75"/>
                  <a:pt x="47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55" name="Freeform 143"/>
          <p:cNvSpPr>
            <a:spLocks noChangeArrowheads="1"/>
          </p:cNvSpPr>
          <p:nvPr/>
        </p:nvSpPr>
        <p:spPr bwMode="auto">
          <a:xfrm>
            <a:off x="18692015" y="3350261"/>
            <a:ext cx="78007" cy="52773"/>
          </a:xfrm>
          <a:custGeom>
            <a:avLst/>
            <a:gdLst>
              <a:gd name="T0" fmla="*/ 114 w 149"/>
              <a:gd name="T1" fmla="*/ 6 h 102"/>
              <a:gd name="T2" fmla="*/ 114 w 149"/>
              <a:gd name="T3" fmla="*/ 6 h 102"/>
              <a:gd name="T4" fmla="*/ 101 w 149"/>
              <a:gd name="T5" fmla="*/ 6 h 102"/>
              <a:gd name="T6" fmla="*/ 94 w 149"/>
              <a:gd name="T7" fmla="*/ 0 h 102"/>
              <a:gd name="T8" fmla="*/ 94 w 149"/>
              <a:gd name="T9" fmla="*/ 0 h 102"/>
              <a:gd name="T10" fmla="*/ 87 w 149"/>
              <a:gd name="T11" fmla="*/ 0 h 102"/>
              <a:gd name="T12" fmla="*/ 74 w 149"/>
              <a:gd name="T13" fmla="*/ 6 h 102"/>
              <a:gd name="T14" fmla="*/ 40 w 149"/>
              <a:gd name="T15" fmla="*/ 27 h 102"/>
              <a:gd name="T16" fmla="*/ 0 w 149"/>
              <a:gd name="T17" fmla="*/ 101 h 102"/>
              <a:gd name="T18" fmla="*/ 40 w 149"/>
              <a:gd name="T19" fmla="*/ 101 h 102"/>
              <a:gd name="T20" fmla="*/ 74 w 149"/>
              <a:gd name="T21" fmla="*/ 94 h 102"/>
              <a:gd name="T22" fmla="*/ 87 w 149"/>
              <a:gd name="T23" fmla="*/ 94 h 102"/>
              <a:gd name="T24" fmla="*/ 94 w 149"/>
              <a:gd name="T25" fmla="*/ 87 h 102"/>
              <a:gd name="T26" fmla="*/ 94 w 149"/>
              <a:gd name="T27" fmla="*/ 87 h 102"/>
              <a:gd name="T28" fmla="*/ 101 w 149"/>
              <a:gd name="T29" fmla="*/ 81 h 102"/>
              <a:gd name="T30" fmla="*/ 114 w 149"/>
              <a:gd name="T31" fmla="*/ 74 h 102"/>
              <a:gd name="T32" fmla="*/ 141 w 149"/>
              <a:gd name="T33" fmla="*/ 33 h 102"/>
              <a:gd name="T34" fmla="*/ 148 w 149"/>
              <a:gd name="T35" fmla="*/ 27 h 102"/>
              <a:gd name="T36" fmla="*/ 141 w 149"/>
              <a:gd name="T37" fmla="*/ 20 h 102"/>
              <a:gd name="T38" fmla="*/ 114 w 149"/>
              <a:gd name="T39" fmla="*/ 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02">
                <a:moveTo>
                  <a:pt x="114" y="6"/>
                </a:moveTo>
                <a:lnTo>
                  <a:pt x="114" y="6"/>
                </a:lnTo>
                <a:cubicBezTo>
                  <a:pt x="114" y="6"/>
                  <a:pt x="108" y="6"/>
                  <a:pt x="101" y="6"/>
                </a:cubicBezTo>
                <a:cubicBezTo>
                  <a:pt x="101" y="0"/>
                  <a:pt x="101" y="0"/>
                  <a:pt x="94" y="0"/>
                </a:cubicBezTo>
                <a:lnTo>
                  <a:pt x="94" y="0"/>
                </a:lnTo>
                <a:lnTo>
                  <a:pt x="87" y="0"/>
                </a:lnTo>
                <a:cubicBezTo>
                  <a:pt x="87" y="6"/>
                  <a:pt x="81" y="6"/>
                  <a:pt x="74" y="6"/>
                </a:cubicBezTo>
                <a:cubicBezTo>
                  <a:pt x="60" y="6"/>
                  <a:pt x="47" y="13"/>
                  <a:pt x="40" y="27"/>
                </a:cubicBezTo>
                <a:cubicBezTo>
                  <a:pt x="20" y="40"/>
                  <a:pt x="0" y="74"/>
                  <a:pt x="0" y="101"/>
                </a:cubicBezTo>
                <a:cubicBezTo>
                  <a:pt x="13" y="101"/>
                  <a:pt x="27" y="101"/>
                  <a:pt x="40" y="101"/>
                </a:cubicBezTo>
                <a:cubicBezTo>
                  <a:pt x="54" y="101"/>
                  <a:pt x="67" y="101"/>
                  <a:pt x="74" y="94"/>
                </a:cubicBezTo>
                <a:cubicBezTo>
                  <a:pt x="81" y="94"/>
                  <a:pt x="87" y="94"/>
                  <a:pt x="87" y="94"/>
                </a:cubicBezTo>
                <a:cubicBezTo>
                  <a:pt x="94" y="87"/>
                  <a:pt x="94" y="87"/>
                  <a:pt x="94" y="87"/>
                </a:cubicBezTo>
                <a:lnTo>
                  <a:pt x="94" y="87"/>
                </a:lnTo>
                <a:cubicBezTo>
                  <a:pt x="101" y="87"/>
                  <a:pt x="101" y="87"/>
                  <a:pt x="101" y="81"/>
                </a:cubicBezTo>
                <a:cubicBezTo>
                  <a:pt x="108" y="81"/>
                  <a:pt x="114" y="74"/>
                  <a:pt x="114" y="74"/>
                </a:cubicBezTo>
                <a:cubicBezTo>
                  <a:pt x="128" y="60"/>
                  <a:pt x="135" y="54"/>
                  <a:pt x="141" y="33"/>
                </a:cubicBezTo>
                <a:lnTo>
                  <a:pt x="148" y="27"/>
                </a:lnTo>
                <a:lnTo>
                  <a:pt x="141" y="20"/>
                </a:lnTo>
                <a:cubicBezTo>
                  <a:pt x="135" y="13"/>
                  <a:pt x="128" y="6"/>
                  <a:pt x="114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57" name="Freeform 145"/>
          <p:cNvSpPr>
            <a:spLocks noChangeArrowheads="1"/>
          </p:cNvSpPr>
          <p:nvPr/>
        </p:nvSpPr>
        <p:spPr bwMode="auto">
          <a:xfrm>
            <a:off x="18584179" y="3370911"/>
            <a:ext cx="73419" cy="45890"/>
          </a:xfrm>
          <a:custGeom>
            <a:avLst/>
            <a:gdLst>
              <a:gd name="T0" fmla="*/ 101 w 143"/>
              <a:gd name="T1" fmla="*/ 7 h 89"/>
              <a:gd name="T2" fmla="*/ 101 w 143"/>
              <a:gd name="T3" fmla="*/ 7 h 89"/>
              <a:gd name="T4" fmla="*/ 20 w 143"/>
              <a:gd name="T5" fmla="*/ 27 h 89"/>
              <a:gd name="T6" fmla="*/ 7 w 143"/>
              <a:gd name="T7" fmla="*/ 61 h 89"/>
              <a:gd name="T8" fmla="*/ 20 w 143"/>
              <a:gd name="T9" fmla="*/ 68 h 89"/>
              <a:gd name="T10" fmla="*/ 101 w 143"/>
              <a:gd name="T11" fmla="*/ 88 h 89"/>
              <a:gd name="T12" fmla="*/ 128 w 143"/>
              <a:gd name="T13" fmla="*/ 34 h 89"/>
              <a:gd name="T14" fmla="*/ 101 w 143"/>
              <a:gd name="T15" fmla="*/ 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89">
                <a:moveTo>
                  <a:pt x="101" y="7"/>
                </a:moveTo>
                <a:lnTo>
                  <a:pt x="101" y="7"/>
                </a:lnTo>
                <a:cubicBezTo>
                  <a:pt x="81" y="0"/>
                  <a:pt x="41" y="7"/>
                  <a:pt x="20" y="27"/>
                </a:cubicBezTo>
                <a:cubicBezTo>
                  <a:pt x="7" y="34"/>
                  <a:pt x="0" y="47"/>
                  <a:pt x="7" y="61"/>
                </a:cubicBezTo>
                <a:cubicBezTo>
                  <a:pt x="7" y="61"/>
                  <a:pt x="14" y="68"/>
                  <a:pt x="20" y="68"/>
                </a:cubicBezTo>
                <a:cubicBezTo>
                  <a:pt x="41" y="81"/>
                  <a:pt x="81" y="88"/>
                  <a:pt x="101" y="88"/>
                </a:cubicBezTo>
                <a:cubicBezTo>
                  <a:pt x="128" y="81"/>
                  <a:pt x="142" y="68"/>
                  <a:pt x="128" y="34"/>
                </a:cubicBezTo>
                <a:cubicBezTo>
                  <a:pt x="128" y="20"/>
                  <a:pt x="115" y="14"/>
                  <a:pt x="101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58" name="Freeform 146"/>
          <p:cNvSpPr>
            <a:spLocks noChangeArrowheads="1"/>
          </p:cNvSpPr>
          <p:nvPr/>
        </p:nvSpPr>
        <p:spPr bwMode="auto">
          <a:xfrm>
            <a:off x="19072875" y="5424479"/>
            <a:ext cx="50476" cy="57361"/>
          </a:xfrm>
          <a:custGeom>
            <a:avLst/>
            <a:gdLst>
              <a:gd name="T0" fmla="*/ 20 w 95"/>
              <a:gd name="T1" fmla="*/ 87 h 109"/>
              <a:gd name="T2" fmla="*/ 20 w 95"/>
              <a:gd name="T3" fmla="*/ 87 h 109"/>
              <a:gd name="T4" fmla="*/ 27 w 95"/>
              <a:gd name="T5" fmla="*/ 87 h 109"/>
              <a:gd name="T6" fmla="*/ 61 w 95"/>
              <a:gd name="T7" fmla="*/ 101 h 109"/>
              <a:gd name="T8" fmla="*/ 61 w 95"/>
              <a:gd name="T9" fmla="*/ 101 h 109"/>
              <a:gd name="T10" fmla="*/ 94 w 95"/>
              <a:gd name="T11" fmla="*/ 101 h 109"/>
              <a:gd name="T12" fmla="*/ 94 w 95"/>
              <a:gd name="T13" fmla="*/ 101 h 109"/>
              <a:gd name="T14" fmla="*/ 94 w 95"/>
              <a:gd name="T15" fmla="*/ 87 h 109"/>
              <a:gd name="T16" fmla="*/ 61 w 95"/>
              <a:gd name="T17" fmla="*/ 13 h 109"/>
              <a:gd name="T18" fmla="*/ 61 w 95"/>
              <a:gd name="T19" fmla="*/ 13 h 109"/>
              <a:gd name="T20" fmla="*/ 27 w 95"/>
              <a:gd name="T21" fmla="*/ 0 h 109"/>
              <a:gd name="T22" fmla="*/ 20 w 95"/>
              <a:gd name="T23" fmla="*/ 0 h 109"/>
              <a:gd name="T24" fmla="*/ 20 w 95"/>
              <a:gd name="T25" fmla="*/ 6 h 109"/>
              <a:gd name="T26" fmla="*/ 13 w 95"/>
              <a:gd name="T27" fmla="*/ 13 h 109"/>
              <a:gd name="T28" fmla="*/ 13 w 95"/>
              <a:gd name="T29" fmla="*/ 74 h 109"/>
              <a:gd name="T30" fmla="*/ 20 w 95"/>
              <a:gd name="T31" fmla="*/ 8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109">
                <a:moveTo>
                  <a:pt x="20" y="87"/>
                </a:moveTo>
                <a:lnTo>
                  <a:pt x="20" y="87"/>
                </a:lnTo>
                <a:lnTo>
                  <a:pt x="27" y="87"/>
                </a:lnTo>
                <a:cubicBezTo>
                  <a:pt x="34" y="94"/>
                  <a:pt x="47" y="101"/>
                  <a:pt x="61" y="101"/>
                </a:cubicBezTo>
                <a:lnTo>
                  <a:pt x="61" y="101"/>
                </a:lnTo>
                <a:cubicBezTo>
                  <a:pt x="74" y="108"/>
                  <a:pt x="81" y="101"/>
                  <a:pt x="94" y="101"/>
                </a:cubicBezTo>
                <a:lnTo>
                  <a:pt x="94" y="101"/>
                </a:lnTo>
                <a:cubicBezTo>
                  <a:pt x="94" y="101"/>
                  <a:pt x="94" y="94"/>
                  <a:pt x="94" y="87"/>
                </a:cubicBezTo>
                <a:cubicBezTo>
                  <a:pt x="88" y="60"/>
                  <a:pt x="81" y="27"/>
                  <a:pt x="61" y="13"/>
                </a:cubicBezTo>
                <a:lnTo>
                  <a:pt x="61" y="13"/>
                </a:lnTo>
                <a:cubicBezTo>
                  <a:pt x="54" y="6"/>
                  <a:pt x="40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3" y="6"/>
                  <a:pt x="13" y="13"/>
                </a:cubicBezTo>
                <a:cubicBezTo>
                  <a:pt x="0" y="27"/>
                  <a:pt x="0" y="54"/>
                  <a:pt x="13" y="74"/>
                </a:cubicBezTo>
                <a:cubicBezTo>
                  <a:pt x="13" y="81"/>
                  <a:pt x="20" y="87"/>
                  <a:pt x="20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61" name="Freeform 149"/>
          <p:cNvSpPr>
            <a:spLocks noChangeArrowheads="1"/>
          </p:cNvSpPr>
          <p:nvPr/>
        </p:nvSpPr>
        <p:spPr bwMode="auto">
          <a:xfrm>
            <a:off x="18425870" y="3841281"/>
            <a:ext cx="117011" cy="126196"/>
          </a:xfrm>
          <a:custGeom>
            <a:avLst/>
            <a:gdLst>
              <a:gd name="T0" fmla="*/ 7 w 224"/>
              <a:gd name="T1" fmla="*/ 182 h 244"/>
              <a:gd name="T2" fmla="*/ 7 w 224"/>
              <a:gd name="T3" fmla="*/ 182 h 244"/>
              <a:gd name="T4" fmla="*/ 7 w 224"/>
              <a:gd name="T5" fmla="*/ 230 h 244"/>
              <a:gd name="T6" fmla="*/ 21 w 224"/>
              <a:gd name="T7" fmla="*/ 243 h 244"/>
              <a:gd name="T8" fmla="*/ 27 w 224"/>
              <a:gd name="T9" fmla="*/ 243 h 244"/>
              <a:gd name="T10" fmla="*/ 115 w 224"/>
              <a:gd name="T11" fmla="*/ 216 h 244"/>
              <a:gd name="T12" fmla="*/ 122 w 224"/>
              <a:gd name="T13" fmla="*/ 216 h 244"/>
              <a:gd name="T14" fmla="*/ 115 w 224"/>
              <a:gd name="T15" fmla="*/ 142 h 244"/>
              <a:gd name="T16" fmla="*/ 95 w 224"/>
              <a:gd name="T17" fmla="*/ 74 h 244"/>
              <a:gd name="T18" fmla="*/ 115 w 224"/>
              <a:gd name="T19" fmla="*/ 68 h 244"/>
              <a:gd name="T20" fmla="*/ 135 w 224"/>
              <a:gd name="T21" fmla="*/ 68 h 244"/>
              <a:gd name="T22" fmla="*/ 149 w 224"/>
              <a:gd name="T23" fmla="*/ 68 h 244"/>
              <a:gd name="T24" fmla="*/ 216 w 224"/>
              <a:gd name="T25" fmla="*/ 27 h 244"/>
              <a:gd name="T26" fmla="*/ 223 w 224"/>
              <a:gd name="T27" fmla="*/ 0 h 244"/>
              <a:gd name="T28" fmla="*/ 216 w 224"/>
              <a:gd name="T29" fmla="*/ 0 h 244"/>
              <a:gd name="T30" fmla="*/ 149 w 224"/>
              <a:gd name="T31" fmla="*/ 13 h 244"/>
              <a:gd name="T32" fmla="*/ 135 w 224"/>
              <a:gd name="T33" fmla="*/ 20 h 244"/>
              <a:gd name="T34" fmla="*/ 115 w 224"/>
              <a:gd name="T35" fmla="*/ 20 h 244"/>
              <a:gd name="T36" fmla="*/ 48 w 224"/>
              <a:gd name="T37" fmla="*/ 20 h 244"/>
              <a:gd name="T38" fmla="*/ 27 w 224"/>
              <a:gd name="T39" fmla="*/ 142 h 244"/>
              <a:gd name="T40" fmla="*/ 7 w 224"/>
              <a:gd name="T41" fmla="*/ 18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44">
                <a:moveTo>
                  <a:pt x="7" y="182"/>
                </a:moveTo>
                <a:lnTo>
                  <a:pt x="7" y="182"/>
                </a:lnTo>
                <a:cubicBezTo>
                  <a:pt x="7" y="196"/>
                  <a:pt x="0" y="209"/>
                  <a:pt x="7" y="230"/>
                </a:cubicBezTo>
                <a:cubicBezTo>
                  <a:pt x="14" y="230"/>
                  <a:pt x="14" y="236"/>
                  <a:pt x="21" y="243"/>
                </a:cubicBezTo>
                <a:lnTo>
                  <a:pt x="27" y="243"/>
                </a:lnTo>
                <a:cubicBezTo>
                  <a:pt x="68" y="243"/>
                  <a:pt x="75" y="216"/>
                  <a:pt x="115" y="216"/>
                </a:cubicBezTo>
                <a:lnTo>
                  <a:pt x="122" y="216"/>
                </a:lnTo>
                <a:cubicBezTo>
                  <a:pt x="129" y="182"/>
                  <a:pt x="122" y="162"/>
                  <a:pt x="115" y="142"/>
                </a:cubicBezTo>
                <a:cubicBezTo>
                  <a:pt x="108" y="122"/>
                  <a:pt x="95" y="101"/>
                  <a:pt x="95" y="74"/>
                </a:cubicBezTo>
                <a:cubicBezTo>
                  <a:pt x="102" y="74"/>
                  <a:pt x="108" y="68"/>
                  <a:pt x="115" y="68"/>
                </a:cubicBezTo>
                <a:cubicBezTo>
                  <a:pt x="122" y="68"/>
                  <a:pt x="129" y="68"/>
                  <a:pt x="135" y="68"/>
                </a:cubicBezTo>
                <a:cubicBezTo>
                  <a:pt x="142" y="68"/>
                  <a:pt x="149" y="68"/>
                  <a:pt x="149" y="68"/>
                </a:cubicBezTo>
                <a:cubicBezTo>
                  <a:pt x="183" y="61"/>
                  <a:pt x="210" y="54"/>
                  <a:pt x="216" y="27"/>
                </a:cubicBezTo>
                <a:cubicBezTo>
                  <a:pt x="223" y="20"/>
                  <a:pt x="223" y="7"/>
                  <a:pt x="223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89" y="0"/>
                  <a:pt x="169" y="7"/>
                  <a:pt x="149" y="13"/>
                </a:cubicBezTo>
                <a:cubicBezTo>
                  <a:pt x="149" y="13"/>
                  <a:pt x="142" y="20"/>
                  <a:pt x="135" y="20"/>
                </a:cubicBezTo>
                <a:cubicBezTo>
                  <a:pt x="129" y="20"/>
                  <a:pt x="122" y="20"/>
                  <a:pt x="115" y="20"/>
                </a:cubicBezTo>
                <a:cubicBezTo>
                  <a:pt x="95" y="27"/>
                  <a:pt x="75" y="27"/>
                  <a:pt x="48" y="20"/>
                </a:cubicBezTo>
                <a:cubicBezTo>
                  <a:pt x="54" y="68"/>
                  <a:pt x="41" y="108"/>
                  <a:pt x="27" y="142"/>
                </a:cubicBezTo>
                <a:cubicBezTo>
                  <a:pt x="21" y="155"/>
                  <a:pt x="14" y="169"/>
                  <a:pt x="7" y="18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63" name="Freeform 151"/>
          <p:cNvSpPr>
            <a:spLocks noChangeArrowheads="1"/>
          </p:cNvSpPr>
          <p:nvPr/>
        </p:nvSpPr>
        <p:spPr bwMode="auto">
          <a:xfrm>
            <a:off x="18047304" y="3721968"/>
            <a:ext cx="73419" cy="43595"/>
          </a:xfrm>
          <a:custGeom>
            <a:avLst/>
            <a:gdLst>
              <a:gd name="T0" fmla="*/ 121 w 143"/>
              <a:gd name="T1" fmla="*/ 27 h 82"/>
              <a:gd name="T2" fmla="*/ 121 w 143"/>
              <a:gd name="T3" fmla="*/ 27 h 82"/>
              <a:gd name="T4" fmla="*/ 101 w 143"/>
              <a:gd name="T5" fmla="*/ 34 h 82"/>
              <a:gd name="T6" fmla="*/ 81 w 143"/>
              <a:gd name="T7" fmla="*/ 34 h 82"/>
              <a:gd name="T8" fmla="*/ 67 w 143"/>
              <a:gd name="T9" fmla="*/ 34 h 82"/>
              <a:gd name="T10" fmla="*/ 61 w 143"/>
              <a:gd name="T11" fmla="*/ 27 h 82"/>
              <a:gd name="T12" fmla="*/ 47 w 143"/>
              <a:gd name="T13" fmla="*/ 20 h 82"/>
              <a:gd name="T14" fmla="*/ 27 w 143"/>
              <a:gd name="T15" fmla="*/ 7 h 82"/>
              <a:gd name="T16" fmla="*/ 13 w 143"/>
              <a:gd name="T17" fmla="*/ 0 h 82"/>
              <a:gd name="T18" fmla="*/ 7 w 143"/>
              <a:gd name="T19" fmla="*/ 14 h 82"/>
              <a:gd name="T20" fmla="*/ 7 w 143"/>
              <a:gd name="T21" fmla="*/ 41 h 82"/>
              <a:gd name="T22" fmla="*/ 27 w 143"/>
              <a:gd name="T23" fmla="*/ 68 h 82"/>
              <a:gd name="T24" fmla="*/ 47 w 143"/>
              <a:gd name="T25" fmla="*/ 75 h 82"/>
              <a:gd name="T26" fmla="*/ 61 w 143"/>
              <a:gd name="T27" fmla="*/ 75 h 82"/>
              <a:gd name="T28" fmla="*/ 67 w 143"/>
              <a:gd name="T29" fmla="*/ 81 h 82"/>
              <a:gd name="T30" fmla="*/ 81 w 143"/>
              <a:gd name="T31" fmla="*/ 81 h 82"/>
              <a:gd name="T32" fmla="*/ 101 w 143"/>
              <a:gd name="T33" fmla="*/ 75 h 82"/>
              <a:gd name="T34" fmla="*/ 121 w 143"/>
              <a:gd name="T35" fmla="*/ 68 h 82"/>
              <a:gd name="T36" fmla="*/ 135 w 143"/>
              <a:gd name="T37" fmla="*/ 20 h 82"/>
              <a:gd name="T38" fmla="*/ 121 w 143"/>
              <a:gd name="T39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3" h="82">
                <a:moveTo>
                  <a:pt x="121" y="27"/>
                </a:moveTo>
                <a:lnTo>
                  <a:pt x="121" y="27"/>
                </a:lnTo>
                <a:cubicBezTo>
                  <a:pt x="115" y="27"/>
                  <a:pt x="108" y="34"/>
                  <a:pt x="101" y="34"/>
                </a:cubicBezTo>
                <a:cubicBezTo>
                  <a:pt x="94" y="34"/>
                  <a:pt x="88" y="34"/>
                  <a:pt x="81" y="34"/>
                </a:cubicBezTo>
                <a:cubicBezTo>
                  <a:pt x="74" y="34"/>
                  <a:pt x="67" y="34"/>
                  <a:pt x="67" y="34"/>
                </a:cubicBezTo>
                <a:cubicBezTo>
                  <a:pt x="61" y="34"/>
                  <a:pt x="61" y="34"/>
                  <a:pt x="61" y="27"/>
                </a:cubicBezTo>
                <a:cubicBezTo>
                  <a:pt x="54" y="27"/>
                  <a:pt x="47" y="27"/>
                  <a:pt x="47" y="20"/>
                </a:cubicBezTo>
                <a:cubicBezTo>
                  <a:pt x="40" y="14"/>
                  <a:pt x="34" y="14"/>
                  <a:pt x="27" y="7"/>
                </a:cubicBezTo>
                <a:cubicBezTo>
                  <a:pt x="20" y="7"/>
                  <a:pt x="20" y="0"/>
                  <a:pt x="13" y="0"/>
                </a:cubicBezTo>
                <a:cubicBezTo>
                  <a:pt x="7" y="7"/>
                  <a:pt x="7" y="14"/>
                  <a:pt x="7" y="14"/>
                </a:cubicBezTo>
                <a:cubicBezTo>
                  <a:pt x="0" y="27"/>
                  <a:pt x="0" y="34"/>
                  <a:pt x="7" y="41"/>
                </a:cubicBezTo>
                <a:cubicBezTo>
                  <a:pt x="7" y="54"/>
                  <a:pt x="13" y="61"/>
                  <a:pt x="27" y="68"/>
                </a:cubicBezTo>
                <a:cubicBezTo>
                  <a:pt x="34" y="68"/>
                  <a:pt x="40" y="75"/>
                  <a:pt x="47" y="75"/>
                </a:cubicBezTo>
                <a:cubicBezTo>
                  <a:pt x="47" y="75"/>
                  <a:pt x="54" y="75"/>
                  <a:pt x="61" y="75"/>
                </a:cubicBezTo>
                <a:cubicBezTo>
                  <a:pt x="61" y="81"/>
                  <a:pt x="61" y="81"/>
                  <a:pt x="67" y="81"/>
                </a:cubicBezTo>
                <a:cubicBezTo>
                  <a:pt x="74" y="81"/>
                  <a:pt x="74" y="81"/>
                  <a:pt x="81" y="81"/>
                </a:cubicBezTo>
                <a:cubicBezTo>
                  <a:pt x="88" y="81"/>
                  <a:pt x="94" y="81"/>
                  <a:pt x="101" y="75"/>
                </a:cubicBezTo>
                <a:cubicBezTo>
                  <a:pt x="108" y="75"/>
                  <a:pt x="115" y="75"/>
                  <a:pt x="121" y="68"/>
                </a:cubicBezTo>
                <a:cubicBezTo>
                  <a:pt x="135" y="61"/>
                  <a:pt x="142" y="41"/>
                  <a:pt x="135" y="20"/>
                </a:cubicBezTo>
                <a:cubicBezTo>
                  <a:pt x="135" y="27"/>
                  <a:pt x="128" y="27"/>
                  <a:pt x="121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66" name="Freeform 154"/>
          <p:cNvSpPr>
            <a:spLocks noChangeArrowheads="1"/>
          </p:cNvSpPr>
          <p:nvPr/>
        </p:nvSpPr>
        <p:spPr bwMode="auto">
          <a:xfrm>
            <a:off x="18625479" y="3033623"/>
            <a:ext cx="36709" cy="94074"/>
          </a:xfrm>
          <a:custGeom>
            <a:avLst/>
            <a:gdLst>
              <a:gd name="T0" fmla="*/ 61 w 69"/>
              <a:gd name="T1" fmla="*/ 47 h 183"/>
              <a:gd name="T2" fmla="*/ 61 w 69"/>
              <a:gd name="T3" fmla="*/ 47 h 183"/>
              <a:gd name="T4" fmla="*/ 20 w 69"/>
              <a:gd name="T5" fmla="*/ 7 h 183"/>
              <a:gd name="T6" fmla="*/ 7 w 69"/>
              <a:gd name="T7" fmla="*/ 7 h 183"/>
              <a:gd name="T8" fmla="*/ 7 w 69"/>
              <a:gd name="T9" fmla="*/ 175 h 183"/>
              <a:gd name="T10" fmla="*/ 20 w 69"/>
              <a:gd name="T11" fmla="*/ 182 h 183"/>
              <a:gd name="T12" fmla="*/ 61 w 69"/>
              <a:gd name="T13" fmla="*/ 142 h 183"/>
              <a:gd name="T14" fmla="*/ 61 w 69"/>
              <a:gd name="T15" fmla="*/ 4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83">
                <a:moveTo>
                  <a:pt x="61" y="47"/>
                </a:moveTo>
                <a:lnTo>
                  <a:pt x="61" y="47"/>
                </a:lnTo>
                <a:cubicBezTo>
                  <a:pt x="54" y="20"/>
                  <a:pt x="41" y="7"/>
                  <a:pt x="20" y="7"/>
                </a:cubicBezTo>
                <a:cubicBezTo>
                  <a:pt x="20" y="0"/>
                  <a:pt x="14" y="7"/>
                  <a:pt x="7" y="7"/>
                </a:cubicBezTo>
                <a:cubicBezTo>
                  <a:pt x="41" y="81"/>
                  <a:pt x="0" y="74"/>
                  <a:pt x="7" y="175"/>
                </a:cubicBezTo>
                <a:cubicBezTo>
                  <a:pt x="14" y="182"/>
                  <a:pt x="20" y="182"/>
                  <a:pt x="20" y="182"/>
                </a:cubicBezTo>
                <a:cubicBezTo>
                  <a:pt x="41" y="182"/>
                  <a:pt x="54" y="162"/>
                  <a:pt x="61" y="142"/>
                </a:cubicBezTo>
                <a:cubicBezTo>
                  <a:pt x="68" y="115"/>
                  <a:pt x="68" y="74"/>
                  <a:pt x="61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68" name="Freeform 156"/>
          <p:cNvSpPr>
            <a:spLocks noChangeArrowheads="1"/>
          </p:cNvSpPr>
          <p:nvPr/>
        </p:nvSpPr>
        <p:spPr bwMode="auto">
          <a:xfrm>
            <a:off x="17980770" y="3157525"/>
            <a:ext cx="50476" cy="78013"/>
          </a:xfrm>
          <a:custGeom>
            <a:avLst/>
            <a:gdLst>
              <a:gd name="T0" fmla="*/ 6 w 95"/>
              <a:gd name="T1" fmla="*/ 74 h 150"/>
              <a:gd name="T2" fmla="*/ 6 w 95"/>
              <a:gd name="T3" fmla="*/ 74 h 150"/>
              <a:gd name="T4" fmla="*/ 27 w 95"/>
              <a:gd name="T5" fmla="*/ 128 h 150"/>
              <a:gd name="T6" fmla="*/ 47 w 95"/>
              <a:gd name="T7" fmla="*/ 149 h 150"/>
              <a:gd name="T8" fmla="*/ 54 w 95"/>
              <a:gd name="T9" fmla="*/ 142 h 150"/>
              <a:gd name="T10" fmla="*/ 60 w 95"/>
              <a:gd name="T11" fmla="*/ 135 h 150"/>
              <a:gd name="T12" fmla="*/ 74 w 95"/>
              <a:gd name="T13" fmla="*/ 122 h 150"/>
              <a:gd name="T14" fmla="*/ 81 w 95"/>
              <a:gd name="T15" fmla="*/ 101 h 150"/>
              <a:gd name="T16" fmla="*/ 81 w 95"/>
              <a:gd name="T17" fmla="*/ 27 h 150"/>
              <a:gd name="T18" fmla="*/ 74 w 95"/>
              <a:gd name="T19" fmla="*/ 20 h 150"/>
              <a:gd name="T20" fmla="*/ 60 w 95"/>
              <a:gd name="T21" fmla="*/ 7 h 150"/>
              <a:gd name="T22" fmla="*/ 54 w 95"/>
              <a:gd name="T23" fmla="*/ 7 h 150"/>
              <a:gd name="T24" fmla="*/ 27 w 95"/>
              <a:gd name="T25" fmla="*/ 0 h 150"/>
              <a:gd name="T26" fmla="*/ 6 w 95"/>
              <a:gd name="T27" fmla="*/ 0 h 150"/>
              <a:gd name="T28" fmla="*/ 0 w 95"/>
              <a:gd name="T29" fmla="*/ 0 h 150"/>
              <a:gd name="T30" fmla="*/ 6 w 95"/>
              <a:gd name="T3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150">
                <a:moveTo>
                  <a:pt x="6" y="74"/>
                </a:moveTo>
                <a:lnTo>
                  <a:pt x="6" y="74"/>
                </a:lnTo>
                <a:cubicBezTo>
                  <a:pt x="13" y="95"/>
                  <a:pt x="20" y="115"/>
                  <a:pt x="27" y="128"/>
                </a:cubicBezTo>
                <a:cubicBezTo>
                  <a:pt x="33" y="135"/>
                  <a:pt x="40" y="142"/>
                  <a:pt x="47" y="149"/>
                </a:cubicBezTo>
                <a:lnTo>
                  <a:pt x="54" y="142"/>
                </a:lnTo>
                <a:cubicBezTo>
                  <a:pt x="54" y="142"/>
                  <a:pt x="60" y="142"/>
                  <a:pt x="60" y="135"/>
                </a:cubicBezTo>
                <a:cubicBezTo>
                  <a:pt x="67" y="128"/>
                  <a:pt x="67" y="128"/>
                  <a:pt x="74" y="122"/>
                </a:cubicBezTo>
                <a:cubicBezTo>
                  <a:pt x="74" y="115"/>
                  <a:pt x="81" y="108"/>
                  <a:pt x="81" y="101"/>
                </a:cubicBezTo>
                <a:cubicBezTo>
                  <a:pt x="94" y="81"/>
                  <a:pt x="94" y="47"/>
                  <a:pt x="81" y="27"/>
                </a:cubicBezTo>
                <a:lnTo>
                  <a:pt x="74" y="20"/>
                </a:lnTo>
                <a:cubicBezTo>
                  <a:pt x="67" y="14"/>
                  <a:pt x="67" y="14"/>
                  <a:pt x="60" y="7"/>
                </a:cubicBezTo>
                <a:lnTo>
                  <a:pt x="54" y="7"/>
                </a:lnTo>
                <a:cubicBezTo>
                  <a:pt x="47" y="0"/>
                  <a:pt x="40" y="0"/>
                  <a:pt x="27" y="0"/>
                </a:cubicBezTo>
                <a:cubicBezTo>
                  <a:pt x="20" y="0"/>
                  <a:pt x="13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47"/>
                  <a:pt x="6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69" name="Freeform 157"/>
          <p:cNvSpPr>
            <a:spLocks noChangeArrowheads="1"/>
          </p:cNvSpPr>
          <p:nvPr/>
        </p:nvSpPr>
        <p:spPr bwMode="auto">
          <a:xfrm>
            <a:off x="18201026" y="3249304"/>
            <a:ext cx="59653" cy="52773"/>
          </a:xfrm>
          <a:custGeom>
            <a:avLst/>
            <a:gdLst>
              <a:gd name="T0" fmla="*/ 54 w 116"/>
              <a:gd name="T1" fmla="*/ 6 h 102"/>
              <a:gd name="T2" fmla="*/ 54 w 116"/>
              <a:gd name="T3" fmla="*/ 6 h 102"/>
              <a:gd name="T4" fmla="*/ 41 w 116"/>
              <a:gd name="T5" fmla="*/ 0 h 102"/>
              <a:gd name="T6" fmla="*/ 14 w 116"/>
              <a:gd name="T7" fmla="*/ 101 h 102"/>
              <a:gd name="T8" fmla="*/ 54 w 116"/>
              <a:gd name="T9" fmla="*/ 101 h 102"/>
              <a:gd name="T10" fmla="*/ 81 w 116"/>
              <a:gd name="T11" fmla="*/ 87 h 102"/>
              <a:gd name="T12" fmla="*/ 115 w 116"/>
              <a:gd name="T13" fmla="*/ 27 h 102"/>
              <a:gd name="T14" fmla="*/ 81 w 116"/>
              <a:gd name="T15" fmla="*/ 20 h 102"/>
              <a:gd name="T16" fmla="*/ 54 w 116"/>
              <a:gd name="T17" fmla="*/ 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2">
                <a:moveTo>
                  <a:pt x="54" y="6"/>
                </a:moveTo>
                <a:lnTo>
                  <a:pt x="54" y="6"/>
                </a:lnTo>
                <a:cubicBezTo>
                  <a:pt x="47" y="6"/>
                  <a:pt x="41" y="0"/>
                  <a:pt x="41" y="0"/>
                </a:cubicBezTo>
                <a:cubicBezTo>
                  <a:pt x="34" y="33"/>
                  <a:pt x="0" y="47"/>
                  <a:pt x="14" y="101"/>
                </a:cubicBezTo>
                <a:cubicBezTo>
                  <a:pt x="27" y="101"/>
                  <a:pt x="41" y="101"/>
                  <a:pt x="54" y="101"/>
                </a:cubicBezTo>
                <a:cubicBezTo>
                  <a:pt x="68" y="101"/>
                  <a:pt x="74" y="94"/>
                  <a:pt x="81" y="87"/>
                </a:cubicBezTo>
                <a:cubicBezTo>
                  <a:pt x="95" y="67"/>
                  <a:pt x="101" y="47"/>
                  <a:pt x="115" y="27"/>
                </a:cubicBezTo>
                <a:cubicBezTo>
                  <a:pt x="101" y="27"/>
                  <a:pt x="95" y="20"/>
                  <a:pt x="81" y="20"/>
                </a:cubicBezTo>
                <a:cubicBezTo>
                  <a:pt x="74" y="20"/>
                  <a:pt x="61" y="13"/>
                  <a:pt x="54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1" name="Freeform 159"/>
          <p:cNvSpPr>
            <a:spLocks noChangeArrowheads="1"/>
          </p:cNvSpPr>
          <p:nvPr/>
        </p:nvSpPr>
        <p:spPr bwMode="auto">
          <a:xfrm>
            <a:off x="19104995" y="4965580"/>
            <a:ext cx="43592" cy="52773"/>
          </a:xfrm>
          <a:custGeom>
            <a:avLst/>
            <a:gdLst>
              <a:gd name="T0" fmla="*/ 81 w 82"/>
              <a:gd name="T1" fmla="*/ 0 h 102"/>
              <a:gd name="T2" fmla="*/ 81 w 82"/>
              <a:gd name="T3" fmla="*/ 0 h 102"/>
              <a:gd name="T4" fmla="*/ 67 w 82"/>
              <a:gd name="T5" fmla="*/ 0 h 102"/>
              <a:gd name="T6" fmla="*/ 40 w 82"/>
              <a:gd name="T7" fmla="*/ 0 h 102"/>
              <a:gd name="T8" fmla="*/ 33 w 82"/>
              <a:gd name="T9" fmla="*/ 0 h 102"/>
              <a:gd name="T10" fmla="*/ 0 w 82"/>
              <a:gd name="T11" fmla="*/ 0 h 102"/>
              <a:gd name="T12" fmla="*/ 0 w 82"/>
              <a:gd name="T13" fmla="*/ 0 h 102"/>
              <a:gd name="T14" fmla="*/ 0 w 82"/>
              <a:gd name="T15" fmla="*/ 13 h 102"/>
              <a:gd name="T16" fmla="*/ 0 w 82"/>
              <a:gd name="T17" fmla="*/ 33 h 102"/>
              <a:gd name="T18" fmla="*/ 0 w 82"/>
              <a:gd name="T19" fmla="*/ 54 h 102"/>
              <a:gd name="T20" fmla="*/ 33 w 82"/>
              <a:gd name="T21" fmla="*/ 87 h 102"/>
              <a:gd name="T22" fmla="*/ 40 w 82"/>
              <a:gd name="T23" fmla="*/ 94 h 102"/>
              <a:gd name="T24" fmla="*/ 67 w 82"/>
              <a:gd name="T25" fmla="*/ 87 h 102"/>
              <a:gd name="T26" fmla="*/ 81 w 82"/>
              <a:gd name="T27" fmla="*/ 67 h 102"/>
              <a:gd name="T28" fmla="*/ 67 w 82"/>
              <a:gd name="T29" fmla="*/ 67 h 102"/>
              <a:gd name="T30" fmla="*/ 67 w 82"/>
              <a:gd name="T31" fmla="*/ 33 h 102"/>
              <a:gd name="T32" fmla="*/ 81 w 82"/>
              <a:gd name="T3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" h="102">
                <a:moveTo>
                  <a:pt x="81" y="0"/>
                </a:moveTo>
                <a:lnTo>
                  <a:pt x="81" y="0"/>
                </a:lnTo>
                <a:cubicBezTo>
                  <a:pt x="67" y="0"/>
                  <a:pt x="67" y="0"/>
                  <a:pt x="67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6"/>
                  <a:pt x="0" y="13"/>
                </a:cubicBezTo>
                <a:cubicBezTo>
                  <a:pt x="0" y="20"/>
                  <a:pt x="0" y="27"/>
                  <a:pt x="0" y="33"/>
                </a:cubicBezTo>
                <a:cubicBezTo>
                  <a:pt x="0" y="40"/>
                  <a:pt x="0" y="47"/>
                  <a:pt x="0" y="54"/>
                </a:cubicBezTo>
                <a:cubicBezTo>
                  <a:pt x="6" y="67"/>
                  <a:pt x="20" y="81"/>
                  <a:pt x="33" y="87"/>
                </a:cubicBezTo>
                <a:cubicBezTo>
                  <a:pt x="33" y="94"/>
                  <a:pt x="40" y="94"/>
                  <a:pt x="40" y="94"/>
                </a:cubicBezTo>
                <a:cubicBezTo>
                  <a:pt x="54" y="101"/>
                  <a:pt x="60" y="94"/>
                  <a:pt x="67" y="87"/>
                </a:cubicBezTo>
                <a:cubicBezTo>
                  <a:pt x="74" y="81"/>
                  <a:pt x="74" y="74"/>
                  <a:pt x="81" y="67"/>
                </a:cubicBezTo>
                <a:cubicBezTo>
                  <a:pt x="74" y="67"/>
                  <a:pt x="74" y="67"/>
                  <a:pt x="67" y="67"/>
                </a:cubicBezTo>
                <a:cubicBezTo>
                  <a:pt x="54" y="60"/>
                  <a:pt x="60" y="47"/>
                  <a:pt x="67" y="33"/>
                </a:cubicBezTo>
                <a:cubicBezTo>
                  <a:pt x="74" y="20"/>
                  <a:pt x="81" y="13"/>
                  <a:pt x="8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4" name="Freeform 162"/>
          <p:cNvSpPr>
            <a:spLocks noChangeArrowheads="1"/>
          </p:cNvSpPr>
          <p:nvPr/>
        </p:nvSpPr>
        <p:spPr bwMode="auto">
          <a:xfrm>
            <a:off x="18201025" y="2905131"/>
            <a:ext cx="52770" cy="66540"/>
          </a:xfrm>
          <a:custGeom>
            <a:avLst/>
            <a:gdLst>
              <a:gd name="T0" fmla="*/ 27 w 102"/>
              <a:gd name="T1" fmla="*/ 0 h 129"/>
              <a:gd name="T2" fmla="*/ 27 w 102"/>
              <a:gd name="T3" fmla="*/ 0 h 129"/>
              <a:gd name="T4" fmla="*/ 54 w 102"/>
              <a:gd name="T5" fmla="*/ 122 h 129"/>
              <a:gd name="T6" fmla="*/ 81 w 102"/>
              <a:gd name="T7" fmla="*/ 128 h 129"/>
              <a:gd name="T8" fmla="*/ 101 w 102"/>
              <a:gd name="T9" fmla="*/ 128 h 129"/>
              <a:gd name="T10" fmla="*/ 81 w 102"/>
              <a:gd name="T11" fmla="*/ 13 h 129"/>
              <a:gd name="T12" fmla="*/ 54 w 102"/>
              <a:gd name="T13" fmla="*/ 0 h 129"/>
              <a:gd name="T14" fmla="*/ 27 w 102"/>
              <a:gd name="T1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29">
                <a:moveTo>
                  <a:pt x="27" y="0"/>
                </a:moveTo>
                <a:lnTo>
                  <a:pt x="27" y="0"/>
                </a:lnTo>
                <a:cubicBezTo>
                  <a:pt x="0" y="27"/>
                  <a:pt x="0" y="108"/>
                  <a:pt x="54" y="122"/>
                </a:cubicBezTo>
                <a:cubicBezTo>
                  <a:pt x="61" y="128"/>
                  <a:pt x="74" y="128"/>
                  <a:pt x="81" y="128"/>
                </a:cubicBezTo>
                <a:cubicBezTo>
                  <a:pt x="88" y="128"/>
                  <a:pt x="95" y="128"/>
                  <a:pt x="101" y="128"/>
                </a:cubicBezTo>
                <a:cubicBezTo>
                  <a:pt x="101" y="81"/>
                  <a:pt x="101" y="34"/>
                  <a:pt x="81" y="13"/>
                </a:cubicBezTo>
                <a:cubicBezTo>
                  <a:pt x="74" y="7"/>
                  <a:pt x="68" y="7"/>
                  <a:pt x="54" y="0"/>
                </a:cubicBezTo>
                <a:cubicBezTo>
                  <a:pt x="47" y="0"/>
                  <a:pt x="34" y="0"/>
                  <a:pt x="2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5" name="Freeform 163"/>
          <p:cNvSpPr>
            <a:spLocks noChangeArrowheads="1"/>
          </p:cNvSpPr>
          <p:nvPr/>
        </p:nvSpPr>
        <p:spPr bwMode="auto">
          <a:xfrm>
            <a:off x="17856875" y="3283722"/>
            <a:ext cx="984270" cy="263867"/>
          </a:xfrm>
          <a:custGeom>
            <a:avLst/>
            <a:gdLst>
              <a:gd name="T0" fmla="*/ 662 w 1892"/>
              <a:gd name="T1" fmla="*/ 88 h 508"/>
              <a:gd name="T2" fmla="*/ 615 w 1892"/>
              <a:gd name="T3" fmla="*/ 68 h 508"/>
              <a:gd name="T4" fmla="*/ 574 w 1892"/>
              <a:gd name="T5" fmla="*/ 54 h 508"/>
              <a:gd name="T6" fmla="*/ 466 w 1892"/>
              <a:gd name="T7" fmla="*/ 27 h 508"/>
              <a:gd name="T8" fmla="*/ 426 w 1892"/>
              <a:gd name="T9" fmla="*/ 14 h 508"/>
              <a:gd name="T10" fmla="*/ 372 w 1892"/>
              <a:gd name="T11" fmla="*/ 7 h 508"/>
              <a:gd name="T12" fmla="*/ 297 w 1892"/>
              <a:gd name="T13" fmla="*/ 0 h 508"/>
              <a:gd name="T14" fmla="*/ 243 w 1892"/>
              <a:gd name="T15" fmla="*/ 0 h 508"/>
              <a:gd name="T16" fmla="*/ 122 w 1892"/>
              <a:gd name="T17" fmla="*/ 7 h 508"/>
              <a:gd name="T18" fmla="*/ 162 w 1892"/>
              <a:gd name="T19" fmla="*/ 54 h 508"/>
              <a:gd name="T20" fmla="*/ 169 w 1892"/>
              <a:gd name="T21" fmla="*/ 162 h 508"/>
              <a:gd name="T22" fmla="*/ 102 w 1892"/>
              <a:gd name="T23" fmla="*/ 129 h 508"/>
              <a:gd name="T24" fmla="*/ 75 w 1892"/>
              <a:gd name="T25" fmla="*/ 149 h 508"/>
              <a:gd name="T26" fmla="*/ 14 w 1892"/>
              <a:gd name="T27" fmla="*/ 142 h 508"/>
              <a:gd name="T28" fmla="*/ 14 w 1892"/>
              <a:gd name="T29" fmla="*/ 385 h 508"/>
              <a:gd name="T30" fmla="*/ 75 w 1892"/>
              <a:gd name="T31" fmla="*/ 372 h 508"/>
              <a:gd name="T32" fmla="*/ 162 w 1892"/>
              <a:gd name="T33" fmla="*/ 243 h 508"/>
              <a:gd name="T34" fmla="*/ 196 w 1892"/>
              <a:gd name="T35" fmla="*/ 162 h 508"/>
              <a:gd name="T36" fmla="*/ 250 w 1892"/>
              <a:gd name="T37" fmla="*/ 203 h 508"/>
              <a:gd name="T38" fmla="*/ 291 w 1892"/>
              <a:gd name="T39" fmla="*/ 210 h 508"/>
              <a:gd name="T40" fmla="*/ 264 w 1892"/>
              <a:gd name="T41" fmla="*/ 264 h 508"/>
              <a:gd name="T42" fmla="*/ 291 w 1892"/>
              <a:gd name="T43" fmla="*/ 318 h 508"/>
              <a:gd name="T44" fmla="*/ 318 w 1892"/>
              <a:gd name="T45" fmla="*/ 331 h 508"/>
              <a:gd name="T46" fmla="*/ 372 w 1892"/>
              <a:gd name="T47" fmla="*/ 243 h 508"/>
              <a:gd name="T48" fmla="*/ 405 w 1892"/>
              <a:gd name="T49" fmla="*/ 169 h 508"/>
              <a:gd name="T50" fmla="*/ 432 w 1892"/>
              <a:gd name="T51" fmla="*/ 196 h 508"/>
              <a:gd name="T52" fmla="*/ 486 w 1892"/>
              <a:gd name="T53" fmla="*/ 257 h 508"/>
              <a:gd name="T54" fmla="*/ 595 w 1892"/>
              <a:gd name="T55" fmla="*/ 257 h 508"/>
              <a:gd name="T56" fmla="*/ 662 w 1892"/>
              <a:gd name="T57" fmla="*/ 250 h 508"/>
              <a:gd name="T58" fmla="*/ 824 w 1892"/>
              <a:gd name="T59" fmla="*/ 297 h 508"/>
              <a:gd name="T60" fmla="*/ 865 w 1892"/>
              <a:gd name="T61" fmla="*/ 284 h 508"/>
              <a:gd name="T62" fmla="*/ 865 w 1892"/>
              <a:gd name="T63" fmla="*/ 331 h 508"/>
              <a:gd name="T64" fmla="*/ 932 w 1892"/>
              <a:gd name="T65" fmla="*/ 399 h 508"/>
              <a:gd name="T66" fmla="*/ 986 w 1892"/>
              <a:gd name="T67" fmla="*/ 385 h 508"/>
              <a:gd name="T68" fmla="*/ 1088 w 1892"/>
              <a:gd name="T69" fmla="*/ 392 h 508"/>
              <a:gd name="T70" fmla="*/ 1209 w 1892"/>
              <a:gd name="T71" fmla="*/ 459 h 508"/>
              <a:gd name="T72" fmla="*/ 1263 w 1892"/>
              <a:gd name="T73" fmla="*/ 507 h 508"/>
              <a:gd name="T74" fmla="*/ 1337 w 1892"/>
              <a:gd name="T75" fmla="*/ 453 h 508"/>
              <a:gd name="T76" fmla="*/ 1371 w 1892"/>
              <a:gd name="T77" fmla="*/ 486 h 508"/>
              <a:gd name="T78" fmla="*/ 1499 w 1892"/>
              <a:gd name="T79" fmla="*/ 500 h 508"/>
              <a:gd name="T80" fmla="*/ 1648 w 1892"/>
              <a:gd name="T81" fmla="*/ 486 h 508"/>
              <a:gd name="T82" fmla="*/ 1702 w 1892"/>
              <a:gd name="T83" fmla="*/ 473 h 508"/>
              <a:gd name="T84" fmla="*/ 1722 w 1892"/>
              <a:gd name="T85" fmla="*/ 466 h 508"/>
              <a:gd name="T86" fmla="*/ 1857 w 1892"/>
              <a:gd name="T87" fmla="*/ 426 h 508"/>
              <a:gd name="T88" fmla="*/ 1884 w 1892"/>
              <a:gd name="T89" fmla="*/ 405 h 508"/>
              <a:gd name="T90" fmla="*/ 1749 w 1892"/>
              <a:gd name="T91" fmla="*/ 426 h 508"/>
              <a:gd name="T92" fmla="*/ 1702 w 1892"/>
              <a:gd name="T93" fmla="*/ 426 h 508"/>
              <a:gd name="T94" fmla="*/ 1682 w 1892"/>
              <a:gd name="T95" fmla="*/ 426 h 508"/>
              <a:gd name="T96" fmla="*/ 1554 w 1892"/>
              <a:gd name="T97" fmla="*/ 419 h 508"/>
              <a:gd name="T98" fmla="*/ 1499 w 1892"/>
              <a:gd name="T99" fmla="*/ 399 h 508"/>
              <a:gd name="T100" fmla="*/ 1391 w 1892"/>
              <a:gd name="T101" fmla="*/ 385 h 508"/>
              <a:gd name="T102" fmla="*/ 1358 w 1892"/>
              <a:gd name="T103" fmla="*/ 372 h 508"/>
              <a:gd name="T104" fmla="*/ 1243 w 1892"/>
              <a:gd name="T105" fmla="*/ 338 h 508"/>
              <a:gd name="T106" fmla="*/ 1121 w 1892"/>
              <a:gd name="T107" fmla="*/ 284 h 508"/>
              <a:gd name="T108" fmla="*/ 1054 w 1892"/>
              <a:gd name="T109" fmla="*/ 257 h 508"/>
              <a:gd name="T110" fmla="*/ 966 w 1892"/>
              <a:gd name="T111" fmla="*/ 216 h 508"/>
              <a:gd name="T112" fmla="*/ 892 w 1892"/>
              <a:gd name="T113" fmla="*/ 183 h 508"/>
              <a:gd name="T114" fmla="*/ 838 w 1892"/>
              <a:gd name="T115" fmla="*/ 162 h 508"/>
              <a:gd name="T116" fmla="*/ 716 w 1892"/>
              <a:gd name="T117" fmla="*/ 108 h 508"/>
              <a:gd name="T118" fmla="*/ 277 w 1892"/>
              <a:gd name="T119" fmla="*/ 115 h 508"/>
              <a:gd name="T120" fmla="*/ 297 w 1892"/>
              <a:gd name="T121" fmla="*/ 1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92" h="508">
                <a:moveTo>
                  <a:pt x="716" y="108"/>
                </a:moveTo>
                <a:lnTo>
                  <a:pt x="716" y="108"/>
                </a:lnTo>
                <a:cubicBezTo>
                  <a:pt x="696" y="101"/>
                  <a:pt x="682" y="95"/>
                  <a:pt x="662" y="88"/>
                </a:cubicBezTo>
                <a:cubicBezTo>
                  <a:pt x="655" y="88"/>
                  <a:pt x="655" y="88"/>
                  <a:pt x="655" y="88"/>
                </a:cubicBezTo>
                <a:cubicBezTo>
                  <a:pt x="649" y="81"/>
                  <a:pt x="642" y="81"/>
                  <a:pt x="642" y="81"/>
                </a:cubicBezTo>
                <a:cubicBezTo>
                  <a:pt x="628" y="74"/>
                  <a:pt x="622" y="74"/>
                  <a:pt x="615" y="68"/>
                </a:cubicBezTo>
                <a:cubicBezTo>
                  <a:pt x="622" y="61"/>
                  <a:pt x="628" y="54"/>
                  <a:pt x="628" y="47"/>
                </a:cubicBezTo>
                <a:cubicBezTo>
                  <a:pt x="615" y="47"/>
                  <a:pt x="608" y="47"/>
                  <a:pt x="595" y="54"/>
                </a:cubicBezTo>
                <a:cubicBezTo>
                  <a:pt x="588" y="54"/>
                  <a:pt x="581" y="54"/>
                  <a:pt x="574" y="54"/>
                </a:cubicBezTo>
                <a:cubicBezTo>
                  <a:pt x="561" y="54"/>
                  <a:pt x="561" y="54"/>
                  <a:pt x="561" y="54"/>
                </a:cubicBezTo>
                <a:cubicBezTo>
                  <a:pt x="540" y="47"/>
                  <a:pt x="513" y="41"/>
                  <a:pt x="486" y="34"/>
                </a:cubicBezTo>
                <a:cubicBezTo>
                  <a:pt x="480" y="27"/>
                  <a:pt x="473" y="27"/>
                  <a:pt x="466" y="27"/>
                </a:cubicBezTo>
                <a:cubicBezTo>
                  <a:pt x="459" y="27"/>
                  <a:pt x="453" y="20"/>
                  <a:pt x="446" y="20"/>
                </a:cubicBezTo>
                <a:cubicBezTo>
                  <a:pt x="439" y="20"/>
                  <a:pt x="439" y="20"/>
                  <a:pt x="432" y="20"/>
                </a:cubicBezTo>
                <a:cubicBezTo>
                  <a:pt x="426" y="14"/>
                  <a:pt x="426" y="14"/>
                  <a:pt x="426" y="14"/>
                </a:cubicBezTo>
                <a:cubicBezTo>
                  <a:pt x="419" y="14"/>
                  <a:pt x="412" y="14"/>
                  <a:pt x="412" y="14"/>
                </a:cubicBezTo>
                <a:cubicBezTo>
                  <a:pt x="405" y="14"/>
                  <a:pt x="399" y="14"/>
                  <a:pt x="392" y="14"/>
                </a:cubicBezTo>
                <a:cubicBezTo>
                  <a:pt x="385" y="7"/>
                  <a:pt x="378" y="7"/>
                  <a:pt x="372" y="7"/>
                </a:cubicBezTo>
                <a:cubicBezTo>
                  <a:pt x="351" y="7"/>
                  <a:pt x="338" y="0"/>
                  <a:pt x="318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04" y="0"/>
                  <a:pt x="304" y="0"/>
                  <a:pt x="29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4" y="0"/>
                  <a:pt x="277" y="0"/>
                  <a:pt x="264" y="0"/>
                </a:cubicBezTo>
                <a:cubicBezTo>
                  <a:pt x="257" y="0"/>
                  <a:pt x="250" y="0"/>
                  <a:pt x="243" y="0"/>
                </a:cubicBezTo>
                <a:cubicBezTo>
                  <a:pt x="237" y="0"/>
                  <a:pt x="230" y="0"/>
                  <a:pt x="223" y="0"/>
                </a:cubicBezTo>
                <a:cubicBezTo>
                  <a:pt x="203" y="0"/>
                  <a:pt x="183" y="0"/>
                  <a:pt x="162" y="0"/>
                </a:cubicBezTo>
                <a:cubicBezTo>
                  <a:pt x="149" y="0"/>
                  <a:pt x="135" y="7"/>
                  <a:pt x="122" y="7"/>
                </a:cubicBezTo>
                <a:cubicBezTo>
                  <a:pt x="108" y="7"/>
                  <a:pt x="95" y="7"/>
                  <a:pt x="88" y="14"/>
                </a:cubicBezTo>
                <a:cubicBezTo>
                  <a:pt x="95" y="20"/>
                  <a:pt x="108" y="27"/>
                  <a:pt x="122" y="34"/>
                </a:cubicBezTo>
                <a:cubicBezTo>
                  <a:pt x="135" y="41"/>
                  <a:pt x="149" y="47"/>
                  <a:pt x="162" y="54"/>
                </a:cubicBezTo>
                <a:cubicBezTo>
                  <a:pt x="176" y="61"/>
                  <a:pt x="189" y="61"/>
                  <a:pt x="203" y="68"/>
                </a:cubicBezTo>
                <a:cubicBezTo>
                  <a:pt x="203" y="88"/>
                  <a:pt x="196" y="115"/>
                  <a:pt x="196" y="142"/>
                </a:cubicBezTo>
                <a:cubicBezTo>
                  <a:pt x="183" y="149"/>
                  <a:pt x="176" y="156"/>
                  <a:pt x="169" y="162"/>
                </a:cubicBezTo>
                <a:cubicBezTo>
                  <a:pt x="162" y="156"/>
                  <a:pt x="162" y="149"/>
                  <a:pt x="162" y="149"/>
                </a:cubicBezTo>
                <a:cubicBezTo>
                  <a:pt x="149" y="135"/>
                  <a:pt x="142" y="129"/>
                  <a:pt x="122" y="129"/>
                </a:cubicBezTo>
                <a:cubicBezTo>
                  <a:pt x="115" y="129"/>
                  <a:pt x="108" y="129"/>
                  <a:pt x="102" y="129"/>
                </a:cubicBezTo>
                <a:cubicBezTo>
                  <a:pt x="95" y="149"/>
                  <a:pt x="81" y="162"/>
                  <a:pt x="75" y="176"/>
                </a:cubicBezTo>
                <a:cubicBezTo>
                  <a:pt x="75" y="183"/>
                  <a:pt x="75" y="183"/>
                  <a:pt x="75" y="189"/>
                </a:cubicBezTo>
                <a:cubicBezTo>
                  <a:pt x="75" y="176"/>
                  <a:pt x="75" y="162"/>
                  <a:pt x="75" y="149"/>
                </a:cubicBezTo>
                <a:lnTo>
                  <a:pt x="81" y="142"/>
                </a:lnTo>
                <a:cubicBezTo>
                  <a:pt x="75" y="142"/>
                  <a:pt x="75" y="142"/>
                  <a:pt x="75" y="14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7" y="156"/>
                  <a:pt x="14" y="169"/>
                  <a:pt x="14" y="183"/>
                </a:cubicBezTo>
                <a:cubicBezTo>
                  <a:pt x="41" y="270"/>
                  <a:pt x="41" y="318"/>
                  <a:pt x="14" y="385"/>
                </a:cubicBezTo>
                <a:cubicBezTo>
                  <a:pt x="14" y="392"/>
                  <a:pt x="7" y="405"/>
                  <a:pt x="0" y="412"/>
                </a:cubicBezTo>
                <a:cubicBezTo>
                  <a:pt x="7" y="412"/>
                  <a:pt x="14" y="412"/>
                  <a:pt x="14" y="412"/>
                </a:cubicBezTo>
                <a:cubicBezTo>
                  <a:pt x="48" y="399"/>
                  <a:pt x="68" y="385"/>
                  <a:pt x="75" y="372"/>
                </a:cubicBezTo>
                <a:cubicBezTo>
                  <a:pt x="115" y="331"/>
                  <a:pt x="95" y="284"/>
                  <a:pt x="81" y="230"/>
                </a:cubicBezTo>
                <a:cubicBezTo>
                  <a:pt x="95" y="230"/>
                  <a:pt x="108" y="230"/>
                  <a:pt x="122" y="230"/>
                </a:cubicBezTo>
                <a:cubicBezTo>
                  <a:pt x="135" y="237"/>
                  <a:pt x="149" y="237"/>
                  <a:pt x="162" y="243"/>
                </a:cubicBezTo>
                <a:cubicBezTo>
                  <a:pt x="162" y="243"/>
                  <a:pt x="169" y="250"/>
                  <a:pt x="176" y="250"/>
                </a:cubicBezTo>
                <a:cubicBezTo>
                  <a:pt x="176" y="223"/>
                  <a:pt x="176" y="189"/>
                  <a:pt x="169" y="169"/>
                </a:cubicBezTo>
                <a:cubicBezTo>
                  <a:pt x="176" y="162"/>
                  <a:pt x="189" y="162"/>
                  <a:pt x="196" y="162"/>
                </a:cubicBezTo>
                <a:cubicBezTo>
                  <a:pt x="196" y="183"/>
                  <a:pt x="203" y="203"/>
                  <a:pt x="223" y="203"/>
                </a:cubicBezTo>
                <a:cubicBezTo>
                  <a:pt x="223" y="210"/>
                  <a:pt x="237" y="210"/>
                  <a:pt x="243" y="203"/>
                </a:cubicBezTo>
                <a:lnTo>
                  <a:pt x="250" y="203"/>
                </a:lnTo>
                <a:cubicBezTo>
                  <a:pt x="257" y="203"/>
                  <a:pt x="264" y="196"/>
                  <a:pt x="264" y="189"/>
                </a:cubicBezTo>
                <a:cubicBezTo>
                  <a:pt x="264" y="196"/>
                  <a:pt x="264" y="196"/>
                  <a:pt x="264" y="196"/>
                </a:cubicBezTo>
                <a:cubicBezTo>
                  <a:pt x="277" y="203"/>
                  <a:pt x="284" y="203"/>
                  <a:pt x="291" y="210"/>
                </a:cubicBezTo>
                <a:cubicBezTo>
                  <a:pt x="291" y="216"/>
                  <a:pt x="291" y="216"/>
                  <a:pt x="291" y="216"/>
                </a:cubicBezTo>
                <a:lnTo>
                  <a:pt x="291" y="223"/>
                </a:lnTo>
                <a:cubicBezTo>
                  <a:pt x="284" y="243"/>
                  <a:pt x="270" y="250"/>
                  <a:pt x="264" y="264"/>
                </a:cubicBezTo>
                <a:cubicBezTo>
                  <a:pt x="264" y="277"/>
                  <a:pt x="257" y="291"/>
                  <a:pt x="264" y="318"/>
                </a:cubicBezTo>
                <a:lnTo>
                  <a:pt x="264" y="318"/>
                </a:lnTo>
                <a:cubicBezTo>
                  <a:pt x="277" y="318"/>
                  <a:pt x="284" y="318"/>
                  <a:pt x="291" y="318"/>
                </a:cubicBezTo>
                <a:lnTo>
                  <a:pt x="297" y="318"/>
                </a:lnTo>
                <a:cubicBezTo>
                  <a:pt x="304" y="318"/>
                  <a:pt x="304" y="324"/>
                  <a:pt x="311" y="324"/>
                </a:cubicBezTo>
                <a:cubicBezTo>
                  <a:pt x="311" y="324"/>
                  <a:pt x="318" y="324"/>
                  <a:pt x="318" y="331"/>
                </a:cubicBezTo>
                <a:cubicBezTo>
                  <a:pt x="324" y="331"/>
                  <a:pt x="331" y="338"/>
                  <a:pt x="338" y="338"/>
                </a:cubicBezTo>
                <a:cubicBezTo>
                  <a:pt x="345" y="297"/>
                  <a:pt x="338" y="264"/>
                  <a:pt x="331" y="237"/>
                </a:cubicBezTo>
                <a:cubicBezTo>
                  <a:pt x="338" y="243"/>
                  <a:pt x="351" y="243"/>
                  <a:pt x="372" y="243"/>
                </a:cubicBezTo>
                <a:cubicBezTo>
                  <a:pt x="378" y="243"/>
                  <a:pt x="385" y="243"/>
                  <a:pt x="392" y="243"/>
                </a:cubicBezTo>
                <a:cubicBezTo>
                  <a:pt x="399" y="243"/>
                  <a:pt x="399" y="243"/>
                  <a:pt x="405" y="243"/>
                </a:cubicBezTo>
                <a:cubicBezTo>
                  <a:pt x="399" y="210"/>
                  <a:pt x="399" y="189"/>
                  <a:pt x="405" y="169"/>
                </a:cubicBezTo>
                <a:cubicBezTo>
                  <a:pt x="412" y="176"/>
                  <a:pt x="412" y="176"/>
                  <a:pt x="412" y="176"/>
                </a:cubicBezTo>
                <a:cubicBezTo>
                  <a:pt x="412" y="183"/>
                  <a:pt x="419" y="183"/>
                  <a:pt x="426" y="189"/>
                </a:cubicBezTo>
                <a:cubicBezTo>
                  <a:pt x="426" y="189"/>
                  <a:pt x="426" y="189"/>
                  <a:pt x="432" y="196"/>
                </a:cubicBezTo>
                <a:cubicBezTo>
                  <a:pt x="439" y="196"/>
                  <a:pt x="439" y="203"/>
                  <a:pt x="446" y="210"/>
                </a:cubicBezTo>
                <a:cubicBezTo>
                  <a:pt x="453" y="216"/>
                  <a:pt x="459" y="223"/>
                  <a:pt x="466" y="230"/>
                </a:cubicBezTo>
                <a:cubicBezTo>
                  <a:pt x="473" y="237"/>
                  <a:pt x="480" y="250"/>
                  <a:pt x="486" y="257"/>
                </a:cubicBezTo>
                <a:cubicBezTo>
                  <a:pt x="493" y="277"/>
                  <a:pt x="507" y="291"/>
                  <a:pt x="513" y="304"/>
                </a:cubicBezTo>
                <a:cubicBezTo>
                  <a:pt x="527" y="291"/>
                  <a:pt x="547" y="277"/>
                  <a:pt x="561" y="264"/>
                </a:cubicBezTo>
                <a:cubicBezTo>
                  <a:pt x="574" y="264"/>
                  <a:pt x="581" y="257"/>
                  <a:pt x="595" y="257"/>
                </a:cubicBezTo>
                <a:cubicBezTo>
                  <a:pt x="608" y="250"/>
                  <a:pt x="622" y="250"/>
                  <a:pt x="642" y="250"/>
                </a:cubicBezTo>
                <a:cubicBezTo>
                  <a:pt x="642" y="250"/>
                  <a:pt x="649" y="250"/>
                  <a:pt x="655" y="250"/>
                </a:cubicBezTo>
                <a:lnTo>
                  <a:pt x="662" y="250"/>
                </a:lnTo>
                <a:cubicBezTo>
                  <a:pt x="682" y="250"/>
                  <a:pt x="696" y="257"/>
                  <a:pt x="716" y="264"/>
                </a:cubicBezTo>
                <a:cubicBezTo>
                  <a:pt x="723" y="270"/>
                  <a:pt x="736" y="270"/>
                  <a:pt x="743" y="277"/>
                </a:cubicBezTo>
                <a:cubicBezTo>
                  <a:pt x="777" y="284"/>
                  <a:pt x="804" y="297"/>
                  <a:pt x="824" y="297"/>
                </a:cubicBezTo>
                <a:cubicBezTo>
                  <a:pt x="831" y="297"/>
                  <a:pt x="838" y="297"/>
                  <a:pt x="838" y="291"/>
                </a:cubicBezTo>
                <a:cubicBezTo>
                  <a:pt x="845" y="291"/>
                  <a:pt x="851" y="291"/>
                  <a:pt x="851" y="291"/>
                </a:cubicBezTo>
                <a:cubicBezTo>
                  <a:pt x="858" y="291"/>
                  <a:pt x="858" y="284"/>
                  <a:pt x="865" y="284"/>
                </a:cubicBezTo>
                <a:lnTo>
                  <a:pt x="865" y="284"/>
                </a:lnTo>
                <a:cubicBezTo>
                  <a:pt x="865" y="291"/>
                  <a:pt x="865" y="304"/>
                  <a:pt x="865" y="318"/>
                </a:cubicBezTo>
                <a:cubicBezTo>
                  <a:pt x="865" y="331"/>
                  <a:pt x="865" y="331"/>
                  <a:pt x="865" y="331"/>
                </a:cubicBezTo>
                <a:cubicBezTo>
                  <a:pt x="865" y="358"/>
                  <a:pt x="872" y="385"/>
                  <a:pt x="892" y="399"/>
                </a:cubicBezTo>
                <a:cubicBezTo>
                  <a:pt x="899" y="405"/>
                  <a:pt x="905" y="405"/>
                  <a:pt x="912" y="405"/>
                </a:cubicBezTo>
                <a:cubicBezTo>
                  <a:pt x="919" y="405"/>
                  <a:pt x="926" y="399"/>
                  <a:pt x="932" y="399"/>
                </a:cubicBezTo>
                <a:cubicBezTo>
                  <a:pt x="939" y="399"/>
                  <a:pt x="939" y="399"/>
                  <a:pt x="939" y="399"/>
                </a:cubicBezTo>
                <a:cubicBezTo>
                  <a:pt x="953" y="392"/>
                  <a:pt x="959" y="392"/>
                  <a:pt x="966" y="392"/>
                </a:cubicBezTo>
                <a:cubicBezTo>
                  <a:pt x="973" y="392"/>
                  <a:pt x="980" y="385"/>
                  <a:pt x="986" y="385"/>
                </a:cubicBezTo>
                <a:cubicBezTo>
                  <a:pt x="1000" y="385"/>
                  <a:pt x="1013" y="385"/>
                  <a:pt x="1020" y="385"/>
                </a:cubicBezTo>
                <a:cubicBezTo>
                  <a:pt x="1034" y="385"/>
                  <a:pt x="1040" y="385"/>
                  <a:pt x="1054" y="385"/>
                </a:cubicBezTo>
                <a:cubicBezTo>
                  <a:pt x="1067" y="385"/>
                  <a:pt x="1074" y="385"/>
                  <a:pt x="1088" y="392"/>
                </a:cubicBezTo>
                <a:cubicBezTo>
                  <a:pt x="1094" y="392"/>
                  <a:pt x="1101" y="392"/>
                  <a:pt x="1101" y="392"/>
                </a:cubicBezTo>
                <a:cubicBezTo>
                  <a:pt x="1108" y="399"/>
                  <a:pt x="1115" y="399"/>
                  <a:pt x="1121" y="399"/>
                </a:cubicBezTo>
                <a:cubicBezTo>
                  <a:pt x="1155" y="412"/>
                  <a:pt x="1182" y="432"/>
                  <a:pt x="1209" y="459"/>
                </a:cubicBezTo>
                <a:cubicBezTo>
                  <a:pt x="1216" y="466"/>
                  <a:pt x="1223" y="466"/>
                  <a:pt x="1229" y="473"/>
                </a:cubicBezTo>
                <a:cubicBezTo>
                  <a:pt x="1243" y="486"/>
                  <a:pt x="1243" y="486"/>
                  <a:pt x="1243" y="486"/>
                </a:cubicBezTo>
                <a:cubicBezTo>
                  <a:pt x="1250" y="493"/>
                  <a:pt x="1256" y="500"/>
                  <a:pt x="1263" y="507"/>
                </a:cubicBezTo>
                <a:cubicBezTo>
                  <a:pt x="1270" y="480"/>
                  <a:pt x="1283" y="466"/>
                  <a:pt x="1310" y="459"/>
                </a:cubicBezTo>
                <a:cubicBezTo>
                  <a:pt x="1317" y="459"/>
                  <a:pt x="1317" y="459"/>
                  <a:pt x="1324" y="459"/>
                </a:cubicBezTo>
                <a:cubicBezTo>
                  <a:pt x="1324" y="453"/>
                  <a:pt x="1331" y="453"/>
                  <a:pt x="1337" y="453"/>
                </a:cubicBezTo>
                <a:cubicBezTo>
                  <a:pt x="1344" y="466"/>
                  <a:pt x="1344" y="473"/>
                  <a:pt x="1358" y="480"/>
                </a:cubicBezTo>
                <a:lnTo>
                  <a:pt x="1358" y="480"/>
                </a:lnTo>
                <a:cubicBezTo>
                  <a:pt x="1364" y="480"/>
                  <a:pt x="1364" y="480"/>
                  <a:pt x="1371" y="486"/>
                </a:cubicBezTo>
                <a:cubicBezTo>
                  <a:pt x="1378" y="486"/>
                  <a:pt x="1385" y="486"/>
                  <a:pt x="1391" y="493"/>
                </a:cubicBezTo>
                <a:cubicBezTo>
                  <a:pt x="1398" y="493"/>
                  <a:pt x="1412" y="493"/>
                  <a:pt x="1418" y="493"/>
                </a:cubicBezTo>
                <a:cubicBezTo>
                  <a:pt x="1445" y="500"/>
                  <a:pt x="1472" y="500"/>
                  <a:pt x="1499" y="500"/>
                </a:cubicBezTo>
                <a:cubicBezTo>
                  <a:pt x="1513" y="500"/>
                  <a:pt x="1526" y="500"/>
                  <a:pt x="1540" y="500"/>
                </a:cubicBezTo>
                <a:cubicBezTo>
                  <a:pt x="1560" y="493"/>
                  <a:pt x="1581" y="493"/>
                  <a:pt x="1601" y="493"/>
                </a:cubicBezTo>
                <a:cubicBezTo>
                  <a:pt x="1614" y="486"/>
                  <a:pt x="1628" y="486"/>
                  <a:pt x="1648" y="486"/>
                </a:cubicBezTo>
                <a:cubicBezTo>
                  <a:pt x="1662" y="480"/>
                  <a:pt x="1668" y="480"/>
                  <a:pt x="1682" y="480"/>
                </a:cubicBezTo>
                <a:cubicBezTo>
                  <a:pt x="1689" y="480"/>
                  <a:pt x="1695" y="473"/>
                  <a:pt x="1695" y="473"/>
                </a:cubicBezTo>
                <a:cubicBezTo>
                  <a:pt x="1702" y="473"/>
                  <a:pt x="1702" y="473"/>
                  <a:pt x="1702" y="473"/>
                </a:cubicBezTo>
                <a:lnTo>
                  <a:pt x="1702" y="473"/>
                </a:lnTo>
                <a:cubicBezTo>
                  <a:pt x="1709" y="473"/>
                  <a:pt x="1709" y="473"/>
                  <a:pt x="1709" y="473"/>
                </a:cubicBezTo>
                <a:cubicBezTo>
                  <a:pt x="1716" y="473"/>
                  <a:pt x="1722" y="473"/>
                  <a:pt x="1722" y="466"/>
                </a:cubicBezTo>
                <a:cubicBezTo>
                  <a:pt x="1736" y="466"/>
                  <a:pt x="1743" y="466"/>
                  <a:pt x="1749" y="459"/>
                </a:cubicBezTo>
                <a:cubicBezTo>
                  <a:pt x="1763" y="459"/>
                  <a:pt x="1776" y="453"/>
                  <a:pt x="1790" y="453"/>
                </a:cubicBezTo>
                <a:cubicBezTo>
                  <a:pt x="1810" y="446"/>
                  <a:pt x="1837" y="432"/>
                  <a:pt x="1857" y="426"/>
                </a:cubicBezTo>
                <a:cubicBezTo>
                  <a:pt x="1864" y="419"/>
                  <a:pt x="1878" y="419"/>
                  <a:pt x="1884" y="412"/>
                </a:cubicBezTo>
                <a:cubicBezTo>
                  <a:pt x="1891" y="405"/>
                  <a:pt x="1891" y="405"/>
                  <a:pt x="1891" y="405"/>
                </a:cubicBezTo>
                <a:cubicBezTo>
                  <a:pt x="1884" y="405"/>
                  <a:pt x="1884" y="405"/>
                  <a:pt x="1884" y="405"/>
                </a:cubicBezTo>
                <a:cubicBezTo>
                  <a:pt x="1878" y="412"/>
                  <a:pt x="1864" y="412"/>
                  <a:pt x="1857" y="412"/>
                </a:cubicBezTo>
                <a:cubicBezTo>
                  <a:pt x="1830" y="419"/>
                  <a:pt x="1810" y="419"/>
                  <a:pt x="1790" y="426"/>
                </a:cubicBezTo>
                <a:cubicBezTo>
                  <a:pt x="1776" y="426"/>
                  <a:pt x="1763" y="426"/>
                  <a:pt x="1749" y="426"/>
                </a:cubicBezTo>
                <a:cubicBezTo>
                  <a:pt x="1743" y="426"/>
                  <a:pt x="1729" y="426"/>
                  <a:pt x="1722" y="426"/>
                </a:cubicBezTo>
                <a:cubicBezTo>
                  <a:pt x="1722" y="426"/>
                  <a:pt x="1716" y="426"/>
                  <a:pt x="1709" y="426"/>
                </a:cubicBezTo>
                <a:cubicBezTo>
                  <a:pt x="1702" y="426"/>
                  <a:pt x="1702" y="426"/>
                  <a:pt x="1702" y="426"/>
                </a:cubicBezTo>
                <a:lnTo>
                  <a:pt x="1702" y="426"/>
                </a:lnTo>
                <a:cubicBezTo>
                  <a:pt x="1695" y="426"/>
                  <a:pt x="1695" y="426"/>
                  <a:pt x="1695" y="426"/>
                </a:cubicBezTo>
                <a:cubicBezTo>
                  <a:pt x="1695" y="426"/>
                  <a:pt x="1689" y="426"/>
                  <a:pt x="1682" y="426"/>
                </a:cubicBezTo>
                <a:cubicBezTo>
                  <a:pt x="1668" y="426"/>
                  <a:pt x="1662" y="426"/>
                  <a:pt x="1648" y="426"/>
                </a:cubicBezTo>
                <a:cubicBezTo>
                  <a:pt x="1628" y="426"/>
                  <a:pt x="1614" y="426"/>
                  <a:pt x="1601" y="426"/>
                </a:cubicBezTo>
                <a:cubicBezTo>
                  <a:pt x="1581" y="426"/>
                  <a:pt x="1567" y="419"/>
                  <a:pt x="1554" y="419"/>
                </a:cubicBezTo>
                <a:cubicBezTo>
                  <a:pt x="1587" y="385"/>
                  <a:pt x="1614" y="358"/>
                  <a:pt x="1567" y="324"/>
                </a:cubicBezTo>
                <a:cubicBezTo>
                  <a:pt x="1560" y="338"/>
                  <a:pt x="1554" y="351"/>
                  <a:pt x="1540" y="365"/>
                </a:cubicBezTo>
                <a:cubicBezTo>
                  <a:pt x="1526" y="372"/>
                  <a:pt x="1513" y="385"/>
                  <a:pt x="1499" y="399"/>
                </a:cubicBezTo>
                <a:cubicBezTo>
                  <a:pt x="1499" y="405"/>
                  <a:pt x="1499" y="405"/>
                  <a:pt x="1493" y="412"/>
                </a:cubicBezTo>
                <a:cubicBezTo>
                  <a:pt x="1472" y="405"/>
                  <a:pt x="1445" y="399"/>
                  <a:pt x="1418" y="392"/>
                </a:cubicBezTo>
                <a:cubicBezTo>
                  <a:pt x="1412" y="392"/>
                  <a:pt x="1398" y="385"/>
                  <a:pt x="1391" y="385"/>
                </a:cubicBezTo>
                <a:cubicBezTo>
                  <a:pt x="1385" y="385"/>
                  <a:pt x="1378" y="378"/>
                  <a:pt x="1371" y="378"/>
                </a:cubicBezTo>
                <a:cubicBezTo>
                  <a:pt x="1358" y="378"/>
                  <a:pt x="1358" y="378"/>
                  <a:pt x="1358" y="378"/>
                </a:cubicBezTo>
                <a:cubicBezTo>
                  <a:pt x="1358" y="372"/>
                  <a:pt x="1358" y="372"/>
                  <a:pt x="1358" y="372"/>
                </a:cubicBezTo>
                <a:cubicBezTo>
                  <a:pt x="1344" y="372"/>
                  <a:pt x="1331" y="365"/>
                  <a:pt x="1324" y="365"/>
                </a:cubicBezTo>
                <a:cubicBezTo>
                  <a:pt x="1310" y="358"/>
                  <a:pt x="1310" y="358"/>
                  <a:pt x="1310" y="358"/>
                </a:cubicBezTo>
                <a:cubicBezTo>
                  <a:pt x="1290" y="351"/>
                  <a:pt x="1270" y="345"/>
                  <a:pt x="1243" y="338"/>
                </a:cubicBezTo>
                <a:cubicBezTo>
                  <a:pt x="1229" y="331"/>
                  <a:pt x="1229" y="331"/>
                  <a:pt x="1229" y="331"/>
                </a:cubicBezTo>
                <a:cubicBezTo>
                  <a:pt x="1223" y="331"/>
                  <a:pt x="1216" y="324"/>
                  <a:pt x="1209" y="324"/>
                </a:cubicBezTo>
                <a:cubicBezTo>
                  <a:pt x="1182" y="311"/>
                  <a:pt x="1148" y="297"/>
                  <a:pt x="1121" y="284"/>
                </a:cubicBezTo>
                <a:cubicBezTo>
                  <a:pt x="1101" y="277"/>
                  <a:pt x="1101" y="277"/>
                  <a:pt x="1101" y="277"/>
                </a:cubicBezTo>
                <a:cubicBezTo>
                  <a:pt x="1088" y="270"/>
                  <a:pt x="1088" y="270"/>
                  <a:pt x="1088" y="270"/>
                </a:cubicBezTo>
                <a:cubicBezTo>
                  <a:pt x="1074" y="270"/>
                  <a:pt x="1067" y="264"/>
                  <a:pt x="1054" y="257"/>
                </a:cubicBezTo>
                <a:cubicBezTo>
                  <a:pt x="1040" y="250"/>
                  <a:pt x="1034" y="250"/>
                  <a:pt x="1020" y="243"/>
                </a:cubicBezTo>
                <a:cubicBezTo>
                  <a:pt x="1007" y="237"/>
                  <a:pt x="1000" y="230"/>
                  <a:pt x="986" y="230"/>
                </a:cubicBezTo>
                <a:cubicBezTo>
                  <a:pt x="966" y="216"/>
                  <a:pt x="966" y="216"/>
                  <a:pt x="966" y="216"/>
                </a:cubicBezTo>
                <a:cubicBezTo>
                  <a:pt x="939" y="210"/>
                  <a:pt x="939" y="210"/>
                  <a:pt x="939" y="210"/>
                </a:cubicBezTo>
                <a:cubicBezTo>
                  <a:pt x="932" y="203"/>
                  <a:pt x="932" y="203"/>
                  <a:pt x="932" y="203"/>
                </a:cubicBezTo>
                <a:cubicBezTo>
                  <a:pt x="919" y="196"/>
                  <a:pt x="905" y="189"/>
                  <a:pt x="892" y="183"/>
                </a:cubicBezTo>
                <a:cubicBezTo>
                  <a:pt x="865" y="169"/>
                  <a:pt x="865" y="169"/>
                  <a:pt x="865" y="169"/>
                </a:cubicBezTo>
                <a:cubicBezTo>
                  <a:pt x="851" y="169"/>
                  <a:pt x="851" y="169"/>
                  <a:pt x="851" y="169"/>
                </a:cubicBezTo>
                <a:cubicBezTo>
                  <a:pt x="838" y="162"/>
                  <a:pt x="838" y="162"/>
                  <a:pt x="838" y="162"/>
                </a:cubicBezTo>
                <a:cubicBezTo>
                  <a:pt x="824" y="156"/>
                  <a:pt x="824" y="156"/>
                  <a:pt x="824" y="156"/>
                </a:cubicBezTo>
                <a:cubicBezTo>
                  <a:pt x="797" y="142"/>
                  <a:pt x="770" y="129"/>
                  <a:pt x="743" y="122"/>
                </a:cubicBezTo>
                <a:cubicBezTo>
                  <a:pt x="736" y="115"/>
                  <a:pt x="723" y="115"/>
                  <a:pt x="716" y="108"/>
                </a:cubicBezTo>
                <a:close/>
                <a:moveTo>
                  <a:pt x="291" y="108"/>
                </a:moveTo>
                <a:lnTo>
                  <a:pt x="291" y="108"/>
                </a:lnTo>
                <a:cubicBezTo>
                  <a:pt x="284" y="108"/>
                  <a:pt x="284" y="115"/>
                  <a:pt x="277" y="115"/>
                </a:cubicBezTo>
                <a:cubicBezTo>
                  <a:pt x="277" y="108"/>
                  <a:pt x="277" y="101"/>
                  <a:pt x="277" y="101"/>
                </a:cubicBezTo>
                <a:cubicBezTo>
                  <a:pt x="284" y="101"/>
                  <a:pt x="284" y="101"/>
                  <a:pt x="291" y="108"/>
                </a:cubicBezTo>
                <a:cubicBezTo>
                  <a:pt x="291" y="108"/>
                  <a:pt x="291" y="108"/>
                  <a:pt x="297" y="108"/>
                </a:cubicBezTo>
                <a:cubicBezTo>
                  <a:pt x="291" y="108"/>
                  <a:pt x="291" y="108"/>
                  <a:pt x="291" y="108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6" name="Freeform 164"/>
          <p:cNvSpPr>
            <a:spLocks noChangeArrowheads="1"/>
          </p:cNvSpPr>
          <p:nvPr/>
        </p:nvSpPr>
        <p:spPr bwMode="auto">
          <a:xfrm>
            <a:off x="18299681" y="3263072"/>
            <a:ext cx="66536" cy="39005"/>
          </a:xfrm>
          <a:custGeom>
            <a:avLst/>
            <a:gdLst>
              <a:gd name="T0" fmla="*/ 14 w 130"/>
              <a:gd name="T1" fmla="*/ 47 h 75"/>
              <a:gd name="T2" fmla="*/ 14 w 130"/>
              <a:gd name="T3" fmla="*/ 47 h 75"/>
              <a:gd name="T4" fmla="*/ 41 w 130"/>
              <a:gd name="T5" fmla="*/ 47 h 75"/>
              <a:gd name="T6" fmla="*/ 81 w 130"/>
              <a:gd name="T7" fmla="*/ 74 h 75"/>
              <a:gd name="T8" fmla="*/ 88 w 130"/>
              <a:gd name="T9" fmla="*/ 74 h 75"/>
              <a:gd name="T10" fmla="*/ 115 w 130"/>
              <a:gd name="T11" fmla="*/ 74 h 75"/>
              <a:gd name="T12" fmla="*/ 129 w 130"/>
              <a:gd name="T13" fmla="*/ 74 h 75"/>
              <a:gd name="T14" fmla="*/ 115 w 130"/>
              <a:gd name="T15" fmla="*/ 20 h 75"/>
              <a:gd name="T16" fmla="*/ 88 w 130"/>
              <a:gd name="T17" fmla="*/ 0 h 75"/>
              <a:gd name="T18" fmla="*/ 81 w 130"/>
              <a:gd name="T19" fmla="*/ 0 h 75"/>
              <a:gd name="T20" fmla="*/ 41 w 130"/>
              <a:gd name="T21" fmla="*/ 13 h 75"/>
              <a:gd name="T22" fmla="*/ 14 w 130"/>
              <a:gd name="T23" fmla="*/ 33 h 75"/>
              <a:gd name="T24" fmla="*/ 0 w 130"/>
              <a:gd name="T25" fmla="*/ 47 h 75"/>
              <a:gd name="T26" fmla="*/ 0 w 130"/>
              <a:gd name="T27" fmla="*/ 47 h 75"/>
              <a:gd name="T28" fmla="*/ 0 w 130"/>
              <a:gd name="T29" fmla="*/ 47 h 75"/>
              <a:gd name="T30" fmla="*/ 14 w 130"/>
              <a:gd name="T31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75">
                <a:moveTo>
                  <a:pt x="14" y="47"/>
                </a:moveTo>
                <a:lnTo>
                  <a:pt x="14" y="47"/>
                </a:lnTo>
                <a:cubicBezTo>
                  <a:pt x="21" y="47"/>
                  <a:pt x="34" y="47"/>
                  <a:pt x="41" y="47"/>
                </a:cubicBezTo>
                <a:cubicBezTo>
                  <a:pt x="54" y="54"/>
                  <a:pt x="61" y="67"/>
                  <a:pt x="81" y="74"/>
                </a:cubicBezTo>
                <a:lnTo>
                  <a:pt x="88" y="74"/>
                </a:lnTo>
                <a:cubicBezTo>
                  <a:pt x="95" y="74"/>
                  <a:pt x="108" y="74"/>
                  <a:pt x="115" y="74"/>
                </a:cubicBezTo>
                <a:cubicBezTo>
                  <a:pt x="115" y="74"/>
                  <a:pt x="122" y="74"/>
                  <a:pt x="129" y="74"/>
                </a:cubicBezTo>
                <a:cubicBezTo>
                  <a:pt x="129" y="47"/>
                  <a:pt x="122" y="27"/>
                  <a:pt x="115" y="20"/>
                </a:cubicBezTo>
                <a:cubicBezTo>
                  <a:pt x="108" y="6"/>
                  <a:pt x="102" y="6"/>
                  <a:pt x="88" y="0"/>
                </a:cubicBezTo>
                <a:cubicBezTo>
                  <a:pt x="88" y="0"/>
                  <a:pt x="88" y="0"/>
                  <a:pt x="81" y="0"/>
                </a:cubicBezTo>
                <a:cubicBezTo>
                  <a:pt x="68" y="0"/>
                  <a:pt x="54" y="6"/>
                  <a:pt x="41" y="13"/>
                </a:cubicBezTo>
                <a:cubicBezTo>
                  <a:pt x="27" y="13"/>
                  <a:pt x="21" y="20"/>
                  <a:pt x="14" y="33"/>
                </a:cubicBezTo>
                <a:cubicBezTo>
                  <a:pt x="7" y="33"/>
                  <a:pt x="0" y="40"/>
                  <a:pt x="0" y="47"/>
                </a:cubicBezTo>
                <a:lnTo>
                  <a:pt x="0" y="47"/>
                </a:lnTo>
                <a:lnTo>
                  <a:pt x="0" y="47"/>
                </a:lnTo>
                <a:cubicBezTo>
                  <a:pt x="7" y="47"/>
                  <a:pt x="7" y="47"/>
                  <a:pt x="14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7" name="Freeform 165"/>
          <p:cNvSpPr>
            <a:spLocks noChangeArrowheads="1"/>
          </p:cNvSpPr>
          <p:nvPr/>
        </p:nvSpPr>
        <p:spPr bwMode="auto">
          <a:xfrm>
            <a:off x="18519938" y="3350261"/>
            <a:ext cx="52771" cy="64245"/>
          </a:xfrm>
          <a:custGeom>
            <a:avLst/>
            <a:gdLst>
              <a:gd name="T0" fmla="*/ 81 w 102"/>
              <a:gd name="T1" fmla="*/ 40 h 122"/>
              <a:gd name="T2" fmla="*/ 81 w 102"/>
              <a:gd name="T3" fmla="*/ 40 h 122"/>
              <a:gd name="T4" fmla="*/ 94 w 102"/>
              <a:gd name="T5" fmla="*/ 13 h 122"/>
              <a:gd name="T6" fmla="*/ 101 w 102"/>
              <a:gd name="T7" fmla="*/ 0 h 122"/>
              <a:gd name="T8" fmla="*/ 94 w 102"/>
              <a:gd name="T9" fmla="*/ 0 h 122"/>
              <a:gd name="T10" fmla="*/ 81 w 102"/>
              <a:gd name="T11" fmla="*/ 0 h 122"/>
              <a:gd name="T12" fmla="*/ 81 w 102"/>
              <a:gd name="T13" fmla="*/ 0 h 122"/>
              <a:gd name="T14" fmla="*/ 47 w 102"/>
              <a:gd name="T15" fmla="*/ 6 h 122"/>
              <a:gd name="T16" fmla="*/ 33 w 102"/>
              <a:gd name="T17" fmla="*/ 6 h 122"/>
              <a:gd name="T18" fmla="*/ 0 w 102"/>
              <a:gd name="T19" fmla="*/ 27 h 122"/>
              <a:gd name="T20" fmla="*/ 33 w 102"/>
              <a:gd name="T21" fmla="*/ 87 h 122"/>
              <a:gd name="T22" fmla="*/ 47 w 102"/>
              <a:gd name="T23" fmla="*/ 94 h 122"/>
              <a:gd name="T24" fmla="*/ 74 w 102"/>
              <a:gd name="T25" fmla="*/ 121 h 122"/>
              <a:gd name="T26" fmla="*/ 81 w 102"/>
              <a:gd name="T27" fmla="*/ 47 h 122"/>
              <a:gd name="T28" fmla="*/ 81 w 102"/>
              <a:gd name="T29" fmla="*/ 4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" h="122">
                <a:moveTo>
                  <a:pt x="81" y="40"/>
                </a:moveTo>
                <a:lnTo>
                  <a:pt x="81" y="40"/>
                </a:lnTo>
                <a:cubicBezTo>
                  <a:pt x="87" y="33"/>
                  <a:pt x="87" y="20"/>
                  <a:pt x="94" y="13"/>
                </a:cubicBezTo>
                <a:cubicBezTo>
                  <a:pt x="94" y="6"/>
                  <a:pt x="101" y="6"/>
                  <a:pt x="101" y="0"/>
                </a:cubicBezTo>
                <a:lnTo>
                  <a:pt x="94" y="0"/>
                </a:lnTo>
                <a:cubicBezTo>
                  <a:pt x="87" y="0"/>
                  <a:pt x="87" y="0"/>
                  <a:pt x="81" y="0"/>
                </a:cubicBezTo>
                <a:lnTo>
                  <a:pt x="81" y="0"/>
                </a:lnTo>
                <a:cubicBezTo>
                  <a:pt x="67" y="0"/>
                  <a:pt x="54" y="0"/>
                  <a:pt x="47" y="6"/>
                </a:cubicBezTo>
                <a:cubicBezTo>
                  <a:pt x="40" y="6"/>
                  <a:pt x="40" y="6"/>
                  <a:pt x="33" y="6"/>
                </a:cubicBezTo>
                <a:cubicBezTo>
                  <a:pt x="20" y="13"/>
                  <a:pt x="13" y="20"/>
                  <a:pt x="0" y="27"/>
                </a:cubicBezTo>
                <a:cubicBezTo>
                  <a:pt x="0" y="60"/>
                  <a:pt x="13" y="74"/>
                  <a:pt x="33" y="87"/>
                </a:cubicBezTo>
                <a:cubicBezTo>
                  <a:pt x="40" y="87"/>
                  <a:pt x="40" y="87"/>
                  <a:pt x="47" y="94"/>
                </a:cubicBezTo>
                <a:cubicBezTo>
                  <a:pt x="60" y="101"/>
                  <a:pt x="67" y="108"/>
                  <a:pt x="74" y="121"/>
                </a:cubicBezTo>
                <a:cubicBezTo>
                  <a:pt x="74" y="94"/>
                  <a:pt x="74" y="67"/>
                  <a:pt x="81" y="47"/>
                </a:cubicBezTo>
                <a:lnTo>
                  <a:pt x="81" y="4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8" name="Freeform 166"/>
          <p:cNvSpPr>
            <a:spLocks noChangeArrowheads="1"/>
          </p:cNvSpPr>
          <p:nvPr/>
        </p:nvSpPr>
        <p:spPr bwMode="auto">
          <a:xfrm>
            <a:off x="18148255" y="2776640"/>
            <a:ext cx="66536" cy="39005"/>
          </a:xfrm>
          <a:custGeom>
            <a:avLst/>
            <a:gdLst>
              <a:gd name="T0" fmla="*/ 94 w 129"/>
              <a:gd name="T1" fmla="*/ 0 h 75"/>
              <a:gd name="T2" fmla="*/ 94 w 129"/>
              <a:gd name="T3" fmla="*/ 0 h 75"/>
              <a:gd name="T4" fmla="*/ 81 w 129"/>
              <a:gd name="T5" fmla="*/ 0 h 75"/>
              <a:gd name="T6" fmla="*/ 34 w 129"/>
              <a:gd name="T7" fmla="*/ 0 h 75"/>
              <a:gd name="T8" fmla="*/ 0 w 129"/>
              <a:gd name="T9" fmla="*/ 0 h 75"/>
              <a:gd name="T10" fmla="*/ 0 w 129"/>
              <a:gd name="T11" fmla="*/ 0 h 75"/>
              <a:gd name="T12" fmla="*/ 0 w 129"/>
              <a:gd name="T13" fmla="*/ 27 h 75"/>
              <a:gd name="T14" fmla="*/ 34 w 129"/>
              <a:gd name="T15" fmla="*/ 60 h 75"/>
              <a:gd name="T16" fmla="*/ 81 w 129"/>
              <a:gd name="T17" fmla="*/ 74 h 75"/>
              <a:gd name="T18" fmla="*/ 94 w 129"/>
              <a:gd name="T19" fmla="*/ 74 h 75"/>
              <a:gd name="T20" fmla="*/ 101 w 129"/>
              <a:gd name="T21" fmla="*/ 74 h 75"/>
              <a:gd name="T22" fmla="*/ 128 w 129"/>
              <a:gd name="T23" fmla="*/ 47 h 75"/>
              <a:gd name="T24" fmla="*/ 101 w 129"/>
              <a:gd name="T25" fmla="*/ 27 h 75"/>
              <a:gd name="T26" fmla="*/ 101 w 129"/>
              <a:gd name="T27" fmla="*/ 0 h 75"/>
              <a:gd name="T28" fmla="*/ 94 w 129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9" h="75">
                <a:moveTo>
                  <a:pt x="94" y="0"/>
                </a:moveTo>
                <a:lnTo>
                  <a:pt x="94" y="0"/>
                </a:lnTo>
                <a:cubicBezTo>
                  <a:pt x="81" y="0"/>
                  <a:pt x="81" y="0"/>
                  <a:pt x="8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7"/>
                  <a:pt x="0" y="20"/>
                  <a:pt x="0" y="27"/>
                </a:cubicBezTo>
                <a:cubicBezTo>
                  <a:pt x="7" y="40"/>
                  <a:pt x="20" y="47"/>
                  <a:pt x="34" y="60"/>
                </a:cubicBezTo>
                <a:cubicBezTo>
                  <a:pt x="47" y="67"/>
                  <a:pt x="61" y="74"/>
                  <a:pt x="81" y="74"/>
                </a:cubicBezTo>
                <a:cubicBezTo>
                  <a:pt x="81" y="74"/>
                  <a:pt x="88" y="74"/>
                  <a:pt x="94" y="74"/>
                </a:cubicBezTo>
                <a:lnTo>
                  <a:pt x="101" y="74"/>
                </a:lnTo>
                <a:cubicBezTo>
                  <a:pt x="115" y="67"/>
                  <a:pt x="121" y="60"/>
                  <a:pt x="128" y="47"/>
                </a:cubicBezTo>
                <a:cubicBezTo>
                  <a:pt x="115" y="47"/>
                  <a:pt x="108" y="34"/>
                  <a:pt x="101" y="27"/>
                </a:cubicBezTo>
                <a:cubicBezTo>
                  <a:pt x="101" y="20"/>
                  <a:pt x="101" y="7"/>
                  <a:pt x="101" y="0"/>
                </a:cubicBezTo>
                <a:lnTo>
                  <a:pt x="94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79" name="Freeform 167"/>
          <p:cNvSpPr>
            <a:spLocks noChangeArrowheads="1"/>
          </p:cNvSpPr>
          <p:nvPr/>
        </p:nvSpPr>
        <p:spPr bwMode="auto">
          <a:xfrm>
            <a:off x="18042717" y="3113930"/>
            <a:ext cx="156015" cy="144553"/>
          </a:xfrm>
          <a:custGeom>
            <a:avLst/>
            <a:gdLst>
              <a:gd name="T0" fmla="*/ 108 w 298"/>
              <a:gd name="T1" fmla="*/ 0 h 278"/>
              <a:gd name="T2" fmla="*/ 108 w 298"/>
              <a:gd name="T3" fmla="*/ 0 h 278"/>
              <a:gd name="T4" fmla="*/ 88 w 298"/>
              <a:gd name="T5" fmla="*/ 0 h 278"/>
              <a:gd name="T6" fmla="*/ 74 w 298"/>
              <a:gd name="T7" fmla="*/ 0 h 278"/>
              <a:gd name="T8" fmla="*/ 68 w 298"/>
              <a:gd name="T9" fmla="*/ 7 h 278"/>
              <a:gd name="T10" fmla="*/ 54 w 298"/>
              <a:gd name="T11" fmla="*/ 7 h 278"/>
              <a:gd name="T12" fmla="*/ 34 w 298"/>
              <a:gd name="T13" fmla="*/ 7 h 278"/>
              <a:gd name="T14" fmla="*/ 27 w 298"/>
              <a:gd name="T15" fmla="*/ 7 h 278"/>
              <a:gd name="T16" fmla="*/ 14 w 298"/>
              <a:gd name="T17" fmla="*/ 81 h 278"/>
              <a:gd name="T18" fmla="*/ 0 w 298"/>
              <a:gd name="T19" fmla="*/ 128 h 278"/>
              <a:gd name="T20" fmla="*/ 14 w 298"/>
              <a:gd name="T21" fmla="*/ 128 h 278"/>
              <a:gd name="T22" fmla="*/ 34 w 298"/>
              <a:gd name="T23" fmla="*/ 128 h 278"/>
              <a:gd name="T24" fmla="*/ 54 w 298"/>
              <a:gd name="T25" fmla="*/ 128 h 278"/>
              <a:gd name="T26" fmla="*/ 68 w 298"/>
              <a:gd name="T27" fmla="*/ 122 h 278"/>
              <a:gd name="T28" fmla="*/ 74 w 298"/>
              <a:gd name="T29" fmla="*/ 122 h 278"/>
              <a:gd name="T30" fmla="*/ 88 w 298"/>
              <a:gd name="T31" fmla="*/ 115 h 278"/>
              <a:gd name="T32" fmla="*/ 108 w 298"/>
              <a:gd name="T33" fmla="*/ 108 h 278"/>
              <a:gd name="T34" fmla="*/ 128 w 298"/>
              <a:gd name="T35" fmla="*/ 101 h 278"/>
              <a:gd name="T36" fmla="*/ 203 w 298"/>
              <a:gd name="T37" fmla="*/ 128 h 278"/>
              <a:gd name="T38" fmla="*/ 135 w 298"/>
              <a:gd name="T39" fmla="*/ 182 h 278"/>
              <a:gd name="T40" fmla="*/ 142 w 298"/>
              <a:gd name="T41" fmla="*/ 135 h 278"/>
              <a:gd name="T42" fmla="*/ 128 w 298"/>
              <a:gd name="T43" fmla="*/ 122 h 278"/>
              <a:gd name="T44" fmla="*/ 108 w 298"/>
              <a:gd name="T45" fmla="*/ 115 h 278"/>
              <a:gd name="T46" fmla="*/ 88 w 298"/>
              <a:gd name="T47" fmla="*/ 122 h 278"/>
              <a:gd name="T48" fmla="*/ 74 w 298"/>
              <a:gd name="T49" fmla="*/ 128 h 278"/>
              <a:gd name="T50" fmla="*/ 68 w 298"/>
              <a:gd name="T51" fmla="*/ 135 h 278"/>
              <a:gd name="T52" fmla="*/ 54 w 298"/>
              <a:gd name="T53" fmla="*/ 162 h 278"/>
              <a:gd name="T54" fmla="*/ 41 w 298"/>
              <a:gd name="T55" fmla="*/ 209 h 278"/>
              <a:gd name="T56" fmla="*/ 54 w 298"/>
              <a:gd name="T57" fmla="*/ 209 h 278"/>
              <a:gd name="T58" fmla="*/ 68 w 298"/>
              <a:gd name="T59" fmla="*/ 209 h 278"/>
              <a:gd name="T60" fmla="*/ 74 w 298"/>
              <a:gd name="T61" fmla="*/ 209 h 278"/>
              <a:gd name="T62" fmla="*/ 88 w 298"/>
              <a:gd name="T63" fmla="*/ 203 h 278"/>
              <a:gd name="T64" fmla="*/ 101 w 298"/>
              <a:gd name="T65" fmla="*/ 203 h 278"/>
              <a:gd name="T66" fmla="*/ 108 w 298"/>
              <a:gd name="T67" fmla="*/ 216 h 278"/>
              <a:gd name="T68" fmla="*/ 128 w 298"/>
              <a:gd name="T69" fmla="*/ 243 h 278"/>
              <a:gd name="T70" fmla="*/ 203 w 298"/>
              <a:gd name="T71" fmla="*/ 277 h 278"/>
              <a:gd name="T72" fmla="*/ 203 w 298"/>
              <a:gd name="T73" fmla="*/ 216 h 278"/>
              <a:gd name="T74" fmla="*/ 237 w 298"/>
              <a:gd name="T75" fmla="*/ 203 h 278"/>
              <a:gd name="T76" fmla="*/ 277 w 298"/>
              <a:gd name="T77" fmla="*/ 203 h 278"/>
              <a:gd name="T78" fmla="*/ 250 w 298"/>
              <a:gd name="T79" fmla="*/ 54 h 278"/>
              <a:gd name="T80" fmla="*/ 250 w 298"/>
              <a:gd name="T81" fmla="*/ 34 h 278"/>
              <a:gd name="T82" fmla="*/ 237 w 298"/>
              <a:gd name="T83" fmla="*/ 20 h 278"/>
              <a:gd name="T84" fmla="*/ 203 w 298"/>
              <a:gd name="T85" fmla="*/ 14 h 278"/>
              <a:gd name="T86" fmla="*/ 128 w 298"/>
              <a:gd name="T87" fmla="*/ 0 h 278"/>
              <a:gd name="T88" fmla="*/ 108 w 298"/>
              <a:gd name="T8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8" h="278">
                <a:moveTo>
                  <a:pt x="108" y="0"/>
                </a:moveTo>
                <a:lnTo>
                  <a:pt x="108" y="0"/>
                </a:lnTo>
                <a:cubicBezTo>
                  <a:pt x="101" y="0"/>
                  <a:pt x="95" y="0"/>
                  <a:pt x="88" y="0"/>
                </a:cubicBezTo>
                <a:cubicBezTo>
                  <a:pt x="81" y="0"/>
                  <a:pt x="81" y="0"/>
                  <a:pt x="74" y="0"/>
                </a:cubicBezTo>
                <a:cubicBezTo>
                  <a:pt x="68" y="7"/>
                  <a:pt x="68" y="7"/>
                  <a:pt x="68" y="7"/>
                </a:cubicBezTo>
                <a:cubicBezTo>
                  <a:pt x="61" y="7"/>
                  <a:pt x="54" y="7"/>
                  <a:pt x="54" y="7"/>
                </a:cubicBezTo>
                <a:cubicBezTo>
                  <a:pt x="47" y="7"/>
                  <a:pt x="41" y="7"/>
                  <a:pt x="34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41" y="47"/>
                  <a:pt x="20" y="61"/>
                  <a:pt x="14" y="81"/>
                </a:cubicBezTo>
                <a:cubicBezTo>
                  <a:pt x="0" y="95"/>
                  <a:pt x="0" y="108"/>
                  <a:pt x="0" y="128"/>
                </a:cubicBezTo>
                <a:cubicBezTo>
                  <a:pt x="7" y="128"/>
                  <a:pt x="7" y="128"/>
                  <a:pt x="14" y="128"/>
                </a:cubicBezTo>
                <a:cubicBezTo>
                  <a:pt x="20" y="135"/>
                  <a:pt x="27" y="128"/>
                  <a:pt x="34" y="128"/>
                </a:cubicBezTo>
                <a:cubicBezTo>
                  <a:pt x="41" y="128"/>
                  <a:pt x="47" y="128"/>
                  <a:pt x="54" y="128"/>
                </a:cubicBezTo>
                <a:cubicBezTo>
                  <a:pt x="54" y="128"/>
                  <a:pt x="61" y="122"/>
                  <a:pt x="68" y="122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81" y="122"/>
                  <a:pt x="81" y="115"/>
                  <a:pt x="88" y="115"/>
                </a:cubicBezTo>
                <a:cubicBezTo>
                  <a:pt x="95" y="115"/>
                  <a:pt x="101" y="108"/>
                  <a:pt x="108" y="108"/>
                </a:cubicBezTo>
                <a:cubicBezTo>
                  <a:pt x="115" y="108"/>
                  <a:pt x="122" y="108"/>
                  <a:pt x="128" y="101"/>
                </a:cubicBezTo>
                <a:cubicBezTo>
                  <a:pt x="155" y="95"/>
                  <a:pt x="182" y="101"/>
                  <a:pt x="203" y="128"/>
                </a:cubicBezTo>
                <a:cubicBezTo>
                  <a:pt x="162" y="128"/>
                  <a:pt x="162" y="176"/>
                  <a:pt x="135" y="182"/>
                </a:cubicBezTo>
                <a:cubicBezTo>
                  <a:pt x="142" y="169"/>
                  <a:pt x="142" y="155"/>
                  <a:pt x="142" y="135"/>
                </a:cubicBezTo>
                <a:cubicBezTo>
                  <a:pt x="135" y="128"/>
                  <a:pt x="135" y="128"/>
                  <a:pt x="128" y="122"/>
                </a:cubicBezTo>
                <a:cubicBezTo>
                  <a:pt x="122" y="122"/>
                  <a:pt x="115" y="115"/>
                  <a:pt x="108" y="115"/>
                </a:cubicBezTo>
                <a:cubicBezTo>
                  <a:pt x="101" y="115"/>
                  <a:pt x="95" y="122"/>
                  <a:pt x="88" y="122"/>
                </a:cubicBezTo>
                <a:cubicBezTo>
                  <a:pt x="81" y="122"/>
                  <a:pt x="81" y="128"/>
                  <a:pt x="74" y="128"/>
                </a:cubicBezTo>
                <a:cubicBezTo>
                  <a:pt x="68" y="135"/>
                  <a:pt x="68" y="135"/>
                  <a:pt x="68" y="135"/>
                </a:cubicBezTo>
                <a:cubicBezTo>
                  <a:pt x="61" y="142"/>
                  <a:pt x="54" y="155"/>
                  <a:pt x="54" y="162"/>
                </a:cubicBezTo>
                <a:cubicBezTo>
                  <a:pt x="47" y="176"/>
                  <a:pt x="41" y="189"/>
                  <a:pt x="41" y="209"/>
                </a:cubicBezTo>
                <a:cubicBezTo>
                  <a:pt x="47" y="209"/>
                  <a:pt x="47" y="209"/>
                  <a:pt x="54" y="209"/>
                </a:cubicBezTo>
                <a:cubicBezTo>
                  <a:pt x="54" y="209"/>
                  <a:pt x="61" y="209"/>
                  <a:pt x="68" y="209"/>
                </a:cubicBezTo>
                <a:cubicBezTo>
                  <a:pt x="68" y="209"/>
                  <a:pt x="68" y="209"/>
                  <a:pt x="74" y="209"/>
                </a:cubicBezTo>
                <a:cubicBezTo>
                  <a:pt x="81" y="209"/>
                  <a:pt x="81" y="209"/>
                  <a:pt x="88" y="203"/>
                </a:cubicBezTo>
                <a:cubicBezTo>
                  <a:pt x="95" y="203"/>
                  <a:pt x="95" y="203"/>
                  <a:pt x="101" y="203"/>
                </a:cubicBezTo>
                <a:cubicBezTo>
                  <a:pt x="101" y="209"/>
                  <a:pt x="101" y="216"/>
                  <a:pt x="108" y="216"/>
                </a:cubicBezTo>
                <a:cubicBezTo>
                  <a:pt x="108" y="230"/>
                  <a:pt x="122" y="236"/>
                  <a:pt x="128" y="243"/>
                </a:cubicBezTo>
                <a:cubicBezTo>
                  <a:pt x="149" y="257"/>
                  <a:pt x="182" y="263"/>
                  <a:pt x="203" y="277"/>
                </a:cubicBezTo>
                <a:cubicBezTo>
                  <a:pt x="196" y="250"/>
                  <a:pt x="196" y="230"/>
                  <a:pt x="203" y="216"/>
                </a:cubicBezTo>
                <a:cubicBezTo>
                  <a:pt x="210" y="209"/>
                  <a:pt x="223" y="203"/>
                  <a:pt x="237" y="203"/>
                </a:cubicBezTo>
                <a:cubicBezTo>
                  <a:pt x="243" y="196"/>
                  <a:pt x="257" y="203"/>
                  <a:pt x="277" y="203"/>
                </a:cubicBezTo>
                <a:cubicBezTo>
                  <a:pt x="297" y="128"/>
                  <a:pt x="237" y="128"/>
                  <a:pt x="250" y="54"/>
                </a:cubicBezTo>
                <a:cubicBezTo>
                  <a:pt x="264" y="54"/>
                  <a:pt x="284" y="34"/>
                  <a:pt x="250" y="34"/>
                </a:cubicBezTo>
                <a:cubicBezTo>
                  <a:pt x="243" y="27"/>
                  <a:pt x="243" y="27"/>
                  <a:pt x="237" y="20"/>
                </a:cubicBezTo>
                <a:cubicBezTo>
                  <a:pt x="223" y="20"/>
                  <a:pt x="216" y="14"/>
                  <a:pt x="203" y="14"/>
                </a:cubicBezTo>
                <a:cubicBezTo>
                  <a:pt x="182" y="7"/>
                  <a:pt x="162" y="7"/>
                  <a:pt x="128" y="0"/>
                </a:cubicBezTo>
                <a:cubicBezTo>
                  <a:pt x="122" y="0"/>
                  <a:pt x="115" y="0"/>
                  <a:pt x="108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0" name="Freeform 168"/>
          <p:cNvSpPr>
            <a:spLocks noChangeArrowheads="1"/>
          </p:cNvSpPr>
          <p:nvPr/>
        </p:nvSpPr>
        <p:spPr bwMode="auto">
          <a:xfrm>
            <a:off x="17983063" y="2843179"/>
            <a:ext cx="82596" cy="57363"/>
          </a:xfrm>
          <a:custGeom>
            <a:avLst/>
            <a:gdLst>
              <a:gd name="T0" fmla="*/ 129 w 157"/>
              <a:gd name="T1" fmla="*/ 7 h 109"/>
              <a:gd name="T2" fmla="*/ 129 w 157"/>
              <a:gd name="T3" fmla="*/ 7 h 109"/>
              <a:gd name="T4" fmla="*/ 75 w 157"/>
              <a:gd name="T5" fmla="*/ 0 h 109"/>
              <a:gd name="T6" fmla="*/ 68 w 157"/>
              <a:gd name="T7" fmla="*/ 0 h 109"/>
              <a:gd name="T8" fmla="*/ 54 w 157"/>
              <a:gd name="T9" fmla="*/ 0 h 109"/>
              <a:gd name="T10" fmla="*/ 48 w 157"/>
              <a:gd name="T11" fmla="*/ 0 h 109"/>
              <a:gd name="T12" fmla="*/ 21 w 157"/>
              <a:gd name="T13" fmla="*/ 7 h 109"/>
              <a:gd name="T14" fmla="*/ 0 w 157"/>
              <a:gd name="T15" fmla="*/ 0 h 109"/>
              <a:gd name="T16" fmla="*/ 0 w 157"/>
              <a:gd name="T17" fmla="*/ 0 h 109"/>
              <a:gd name="T18" fmla="*/ 0 w 157"/>
              <a:gd name="T19" fmla="*/ 101 h 109"/>
              <a:gd name="T20" fmla="*/ 0 w 157"/>
              <a:gd name="T21" fmla="*/ 101 h 109"/>
              <a:gd name="T22" fmla="*/ 21 w 157"/>
              <a:gd name="T23" fmla="*/ 101 h 109"/>
              <a:gd name="T24" fmla="*/ 48 w 157"/>
              <a:gd name="T25" fmla="*/ 95 h 109"/>
              <a:gd name="T26" fmla="*/ 54 w 157"/>
              <a:gd name="T27" fmla="*/ 88 h 109"/>
              <a:gd name="T28" fmla="*/ 68 w 157"/>
              <a:gd name="T29" fmla="*/ 61 h 109"/>
              <a:gd name="T30" fmla="*/ 75 w 157"/>
              <a:gd name="T31" fmla="*/ 41 h 109"/>
              <a:gd name="T32" fmla="*/ 95 w 157"/>
              <a:gd name="T33" fmla="*/ 27 h 109"/>
              <a:gd name="T34" fmla="*/ 129 w 157"/>
              <a:gd name="T35" fmla="*/ 68 h 109"/>
              <a:gd name="T36" fmla="*/ 149 w 157"/>
              <a:gd name="T37" fmla="*/ 74 h 109"/>
              <a:gd name="T38" fmla="*/ 149 w 157"/>
              <a:gd name="T39" fmla="*/ 20 h 109"/>
              <a:gd name="T40" fmla="*/ 129 w 157"/>
              <a:gd name="T41" fmla="*/ 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7" h="109">
                <a:moveTo>
                  <a:pt x="129" y="7"/>
                </a:moveTo>
                <a:lnTo>
                  <a:pt x="129" y="7"/>
                </a:lnTo>
                <a:cubicBezTo>
                  <a:pt x="115" y="0"/>
                  <a:pt x="95" y="0"/>
                  <a:pt x="75" y="0"/>
                </a:cubicBezTo>
                <a:lnTo>
                  <a:pt x="68" y="0"/>
                </a:lnTo>
                <a:cubicBezTo>
                  <a:pt x="54" y="0"/>
                  <a:pt x="54" y="0"/>
                  <a:pt x="54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1" y="0"/>
                  <a:pt x="34" y="0"/>
                  <a:pt x="21" y="7"/>
                </a:cubicBezTo>
                <a:cubicBezTo>
                  <a:pt x="14" y="7"/>
                  <a:pt x="7" y="7"/>
                  <a:pt x="0" y="0"/>
                </a:cubicBezTo>
                <a:lnTo>
                  <a:pt x="0" y="0"/>
                </a:lnTo>
                <a:cubicBezTo>
                  <a:pt x="0" y="101"/>
                  <a:pt x="0" y="101"/>
                  <a:pt x="0" y="101"/>
                </a:cubicBezTo>
                <a:lnTo>
                  <a:pt x="0" y="101"/>
                </a:lnTo>
                <a:cubicBezTo>
                  <a:pt x="7" y="101"/>
                  <a:pt x="21" y="108"/>
                  <a:pt x="21" y="101"/>
                </a:cubicBezTo>
                <a:cubicBezTo>
                  <a:pt x="34" y="101"/>
                  <a:pt x="41" y="101"/>
                  <a:pt x="48" y="95"/>
                </a:cubicBezTo>
                <a:lnTo>
                  <a:pt x="54" y="88"/>
                </a:lnTo>
                <a:cubicBezTo>
                  <a:pt x="61" y="81"/>
                  <a:pt x="61" y="68"/>
                  <a:pt x="68" y="61"/>
                </a:cubicBezTo>
                <a:cubicBezTo>
                  <a:pt x="68" y="54"/>
                  <a:pt x="75" y="47"/>
                  <a:pt x="75" y="41"/>
                </a:cubicBezTo>
                <a:cubicBezTo>
                  <a:pt x="81" y="34"/>
                  <a:pt x="88" y="27"/>
                  <a:pt x="95" y="27"/>
                </a:cubicBezTo>
                <a:cubicBezTo>
                  <a:pt x="102" y="47"/>
                  <a:pt x="115" y="54"/>
                  <a:pt x="129" y="68"/>
                </a:cubicBezTo>
                <a:cubicBezTo>
                  <a:pt x="135" y="68"/>
                  <a:pt x="142" y="74"/>
                  <a:pt x="149" y="74"/>
                </a:cubicBezTo>
                <a:cubicBezTo>
                  <a:pt x="156" y="47"/>
                  <a:pt x="156" y="27"/>
                  <a:pt x="149" y="20"/>
                </a:cubicBezTo>
                <a:cubicBezTo>
                  <a:pt x="142" y="14"/>
                  <a:pt x="135" y="7"/>
                  <a:pt x="129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1" name="Freeform 169"/>
          <p:cNvSpPr>
            <a:spLocks noChangeArrowheads="1"/>
          </p:cNvSpPr>
          <p:nvPr/>
        </p:nvSpPr>
        <p:spPr bwMode="auto">
          <a:xfrm>
            <a:off x="17723803" y="3655429"/>
            <a:ext cx="185842" cy="307461"/>
          </a:xfrm>
          <a:custGeom>
            <a:avLst/>
            <a:gdLst>
              <a:gd name="T0" fmla="*/ 270 w 359"/>
              <a:gd name="T1" fmla="*/ 324 h 589"/>
              <a:gd name="T2" fmla="*/ 270 w 359"/>
              <a:gd name="T3" fmla="*/ 317 h 589"/>
              <a:gd name="T4" fmla="*/ 216 w 359"/>
              <a:gd name="T5" fmla="*/ 297 h 589"/>
              <a:gd name="T6" fmla="*/ 216 w 359"/>
              <a:gd name="T7" fmla="*/ 284 h 589"/>
              <a:gd name="T8" fmla="*/ 216 w 359"/>
              <a:gd name="T9" fmla="*/ 263 h 589"/>
              <a:gd name="T10" fmla="*/ 169 w 359"/>
              <a:gd name="T11" fmla="*/ 176 h 589"/>
              <a:gd name="T12" fmla="*/ 169 w 359"/>
              <a:gd name="T13" fmla="*/ 121 h 589"/>
              <a:gd name="T14" fmla="*/ 209 w 359"/>
              <a:gd name="T15" fmla="*/ 81 h 589"/>
              <a:gd name="T16" fmla="*/ 229 w 359"/>
              <a:gd name="T17" fmla="*/ 128 h 589"/>
              <a:gd name="T18" fmla="*/ 270 w 359"/>
              <a:gd name="T19" fmla="*/ 121 h 589"/>
              <a:gd name="T20" fmla="*/ 358 w 359"/>
              <a:gd name="T21" fmla="*/ 101 h 589"/>
              <a:gd name="T22" fmla="*/ 331 w 359"/>
              <a:gd name="T23" fmla="*/ 27 h 589"/>
              <a:gd name="T24" fmla="*/ 243 w 359"/>
              <a:gd name="T25" fmla="*/ 0 h 589"/>
              <a:gd name="T26" fmla="*/ 209 w 359"/>
              <a:gd name="T27" fmla="*/ 27 h 589"/>
              <a:gd name="T28" fmla="*/ 209 w 359"/>
              <a:gd name="T29" fmla="*/ 27 h 589"/>
              <a:gd name="T30" fmla="*/ 229 w 359"/>
              <a:gd name="T31" fmla="*/ 54 h 589"/>
              <a:gd name="T32" fmla="*/ 209 w 359"/>
              <a:gd name="T33" fmla="*/ 54 h 589"/>
              <a:gd name="T34" fmla="*/ 189 w 359"/>
              <a:gd name="T35" fmla="*/ 27 h 589"/>
              <a:gd name="T36" fmla="*/ 115 w 359"/>
              <a:gd name="T37" fmla="*/ 47 h 589"/>
              <a:gd name="T38" fmla="*/ 101 w 359"/>
              <a:gd name="T39" fmla="*/ 61 h 589"/>
              <a:gd name="T40" fmla="*/ 40 w 359"/>
              <a:gd name="T41" fmla="*/ 61 h 589"/>
              <a:gd name="T42" fmla="*/ 40 w 359"/>
              <a:gd name="T43" fmla="*/ 101 h 589"/>
              <a:gd name="T44" fmla="*/ 40 w 359"/>
              <a:gd name="T45" fmla="*/ 203 h 589"/>
              <a:gd name="T46" fmla="*/ 27 w 359"/>
              <a:gd name="T47" fmla="*/ 216 h 589"/>
              <a:gd name="T48" fmla="*/ 0 w 359"/>
              <a:gd name="T49" fmla="*/ 169 h 589"/>
              <a:gd name="T50" fmla="*/ 20 w 359"/>
              <a:gd name="T51" fmla="*/ 223 h 589"/>
              <a:gd name="T52" fmla="*/ 6 w 359"/>
              <a:gd name="T53" fmla="*/ 223 h 589"/>
              <a:gd name="T54" fmla="*/ 40 w 359"/>
              <a:gd name="T55" fmla="*/ 243 h 589"/>
              <a:gd name="T56" fmla="*/ 108 w 359"/>
              <a:gd name="T57" fmla="*/ 344 h 589"/>
              <a:gd name="T58" fmla="*/ 155 w 359"/>
              <a:gd name="T59" fmla="*/ 588 h 589"/>
              <a:gd name="T60" fmla="*/ 209 w 359"/>
              <a:gd name="T61" fmla="*/ 581 h 589"/>
              <a:gd name="T62" fmla="*/ 243 w 359"/>
              <a:gd name="T63" fmla="*/ 520 h 589"/>
              <a:gd name="T64" fmla="*/ 243 w 359"/>
              <a:gd name="T65" fmla="*/ 37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9" h="589">
                <a:moveTo>
                  <a:pt x="270" y="324"/>
                </a:moveTo>
                <a:lnTo>
                  <a:pt x="270" y="324"/>
                </a:lnTo>
                <a:cubicBezTo>
                  <a:pt x="277" y="324"/>
                  <a:pt x="277" y="324"/>
                  <a:pt x="283" y="317"/>
                </a:cubicBezTo>
                <a:cubicBezTo>
                  <a:pt x="277" y="317"/>
                  <a:pt x="277" y="317"/>
                  <a:pt x="270" y="317"/>
                </a:cubicBezTo>
                <a:cubicBezTo>
                  <a:pt x="263" y="317"/>
                  <a:pt x="256" y="311"/>
                  <a:pt x="243" y="311"/>
                </a:cubicBezTo>
                <a:cubicBezTo>
                  <a:pt x="236" y="304"/>
                  <a:pt x="223" y="297"/>
                  <a:pt x="216" y="297"/>
                </a:cubicBezTo>
                <a:cubicBezTo>
                  <a:pt x="209" y="297"/>
                  <a:pt x="209" y="297"/>
                  <a:pt x="209" y="297"/>
                </a:cubicBezTo>
                <a:cubicBezTo>
                  <a:pt x="216" y="290"/>
                  <a:pt x="216" y="290"/>
                  <a:pt x="216" y="284"/>
                </a:cubicBezTo>
                <a:cubicBezTo>
                  <a:pt x="216" y="277"/>
                  <a:pt x="223" y="270"/>
                  <a:pt x="223" y="270"/>
                </a:cubicBezTo>
                <a:cubicBezTo>
                  <a:pt x="223" y="263"/>
                  <a:pt x="216" y="263"/>
                  <a:pt x="216" y="263"/>
                </a:cubicBezTo>
                <a:cubicBezTo>
                  <a:pt x="209" y="257"/>
                  <a:pt x="209" y="257"/>
                  <a:pt x="209" y="250"/>
                </a:cubicBezTo>
                <a:cubicBezTo>
                  <a:pt x="189" y="236"/>
                  <a:pt x="182" y="209"/>
                  <a:pt x="169" y="176"/>
                </a:cubicBezTo>
                <a:cubicBezTo>
                  <a:pt x="162" y="162"/>
                  <a:pt x="155" y="148"/>
                  <a:pt x="148" y="135"/>
                </a:cubicBezTo>
                <a:cubicBezTo>
                  <a:pt x="155" y="128"/>
                  <a:pt x="162" y="128"/>
                  <a:pt x="169" y="121"/>
                </a:cubicBezTo>
                <a:cubicBezTo>
                  <a:pt x="182" y="115"/>
                  <a:pt x="196" y="101"/>
                  <a:pt x="209" y="88"/>
                </a:cubicBezTo>
                <a:lnTo>
                  <a:pt x="209" y="81"/>
                </a:lnTo>
                <a:lnTo>
                  <a:pt x="216" y="81"/>
                </a:lnTo>
                <a:cubicBezTo>
                  <a:pt x="229" y="88"/>
                  <a:pt x="236" y="101"/>
                  <a:pt x="229" y="128"/>
                </a:cubicBezTo>
                <a:cubicBezTo>
                  <a:pt x="236" y="121"/>
                  <a:pt x="243" y="121"/>
                  <a:pt x="243" y="121"/>
                </a:cubicBezTo>
                <a:cubicBezTo>
                  <a:pt x="250" y="121"/>
                  <a:pt x="263" y="121"/>
                  <a:pt x="270" y="121"/>
                </a:cubicBezTo>
                <a:cubicBezTo>
                  <a:pt x="290" y="128"/>
                  <a:pt x="317" y="128"/>
                  <a:pt x="331" y="128"/>
                </a:cubicBezTo>
                <a:cubicBezTo>
                  <a:pt x="351" y="128"/>
                  <a:pt x="358" y="121"/>
                  <a:pt x="358" y="101"/>
                </a:cubicBezTo>
                <a:cubicBezTo>
                  <a:pt x="317" y="94"/>
                  <a:pt x="337" y="47"/>
                  <a:pt x="358" y="27"/>
                </a:cubicBezTo>
                <a:cubicBezTo>
                  <a:pt x="351" y="27"/>
                  <a:pt x="344" y="27"/>
                  <a:pt x="331" y="27"/>
                </a:cubicBezTo>
                <a:cubicBezTo>
                  <a:pt x="317" y="20"/>
                  <a:pt x="290" y="7"/>
                  <a:pt x="270" y="0"/>
                </a:cubicBezTo>
                <a:cubicBezTo>
                  <a:pt x="263" y="0"/>
                  <a:pt x="256" y="0"/>
                  <a:pt x="243" y="0"/>
                </a:cubicBezTo>
                <a:cubicBezTo>
                  <a:pt x="236" y="0"/>
                  <a:pt x="223" y="0"/>
                  <a:pt x="216" y="13"/>
                </a:cubicBezTo>
                <a:cubicBezTo>
                  <a:pt x="209" y="13"/>
                  <a:pt x="209" y="20"/>
                  <a:pt x="209" y="27"/>
                </a:cubicBezTo>
                <a:lnTo>
                  <a:pt x="209" y="27"/>
                </a:lnTo>
                <a:lnTo>
                  <a:pt x="209" y="27"/>
                </a:lnTo>
                <a:cubicBezTo>
                  <a:pt x="209" y="27"/>
                  <a:pt x="209" y="27"/>
                  <a:pt x="216" y="27"/>
                </a:cubicBezTo>
                <a:cubicBezTo>
                  <a:pt x="229" y="34"/>
                  <a:pt x="236" y="34"/>
                  <a:pt x="229" y="54"/>
                </a:cubicBezTo>
                <a:cubicBezTo>
                  <a:pt x="229" y="54"/>
                  <a:pt x="223" y="54"/>
                  <a:pt x="216" y="54"/>
                </a:cubicBezTo>
                <a:cubicBezTo>
                  <a:pt x="209" y="54"/>
                  <a:pt x="209" y="54"/>
                  <a:pt x="209" y="54"/>
                </a:cubicBezTo>
                <a:cubicBezTo>
                  <a:pt x="202" y="54"/>
                  <a:pt x="196" y="61"/>
                  <a:pt x="196" y="61"/>
                </a:cubicBezTo>
                <a:cubicBezTo>
                  <a:pt x="189" y="54"/>
                  <a:pt x="189" y="40"/>
                  <a:pt x="189" y="27"/>
                </a:cubicBezTo>
                <a:cubicBezTo>
                  <a:pt x="182" y="27"/>
                  <a:pt x="175" y="27"/>
                  <a:pt x="169" y="27"/>
                </a:cubicBezTo>
                <a:cubicBezTo>
                  <a:pt x="148" y="34"/>
                  <a:pt x="128" y="40"/>
                  <a:pt x="115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8" y="54"/>
                  <a:pt x="101" y="54"/>
                  <a:pt x="101" y="61"/>
                </a:cubicBezTo>
                <a:cubicBezTo>
                  <a:pt x="88" y="47"/>
                  <a:pt x="67" y="47"/>
                  <a:pt x="40" y="61"/>
                </a:cubicBezTo>
                <a:lnTo>
                  <a:pt x="40" y="61"/>
                </a:lnTo>
                <a:cubicBezTo>
                  <a:pt x="33" y="67"/>
                  <a:pt x="27" y="67"/>
                  <a:pt x="27" y="74"/>
                </a:cubicBezTo>
                <a:cubicBezTo>
                  <a:pt x="27" y="81"/>
                  <a:pt x="33" y="88"/>
                  <a:pt x="40" y="101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61" y="142"/>
                  <a:pt x="74" y="162"/>
                  <a:pt x="40" y="203"/>
                </a:cubicBezTo>
                <a:lnTo>
                  <a:pt x="40" y="203"/>
                </a:lnTo>
                <a:cubicBezTo>
                  <a:pt x="33" y="209"/>
                  <a:pt x="27" y="216"/>
                  <a:pt x="27" y="216"/>
                </a:cubicBezTo>
                <a:cubicBezTo>
                  <a:pt x="20" y="203"/>
                  <a:pt x="20" y="189"/>
                  <a:pt x="13" y="176"/>
                </a:cubicBezTo>
                <a:cubicBezTo>
                  <a:pt x="13" y="176"/>
                  <a:pt x="6" y="169"/>
                  <a:pt x="0" y="169"/>
                </a:cubicBezTo>
                <a:cubicBezTo>
                  <a:pt x="0" y="182"/>
                  <a:pt x="6" y="196"/>
                  <a:pt x="13" y="209"/>
                </a:cubicBezTo>
                <a:cubicBezTo>
                  <a:pt x="20" y="216"/>
                  <a:pt x="20" y="216"/>
                  <a:pt x="20" y="223"/>
                </a:cubicBezTo>
                <a:cubicBezTo>
                  <a:pt x="20" y="223"/>
                  <a:pt x="20" y="223"/>
                  <a:pt x="13" y="223"/>
                </a:cubicBezTo>
                <a:lnTo>
                  <a:pt x="6" y="223"/>
                </a:lnTo>
                <a:lnTo>
                  <a:pt x="13" y="223"/>
                </a:lnTo>
                <a:cubicBezTo>
                  <a:pt x="20" y="230"/>
                  <a:pt x="33" y="236"/>
                  <a:pt x="40" y="243"/>
                </a:cubicBezTo>
                <a:lnTo>
                  <a:pt x="40" y="243"/>
                </a:lnTo>
                <a:cubicBezTo>
                  <a:pt x="74" y="277"/>
                  <a:pt x="94" y="304"/>
                  <a:pt x="108" y="344"/>
                </a:cubicBezTo>
                <a:lnTo>
                  <a:pt x="115" y="344"/>
                </a:lnTo>
                <a:cubicBezTo>
                  <a:pt x="135" y="405"/>
                  <a:pt x="135" y="486"/>
                  <a:pt x="155" y="588"/>
                </a:cubicBezTo>
                <a:cubicBezTo>
                  <a:pt x="162" y="588"/>
                  <a:pt x="162" y="588"/>
                  <a:pt x="169" y="588"/>
                </a:cubicBezTo>
                <a:cubicBezTo>
                  <a:pt x="182" y="588"/>
                  <a:pt x="196" y="588"/>
                  <a:pt x="209" y="581"/>
                </a:cubicBezTo>
                <a:cubicBezTo>
                  <a:pt x="209" y="581"/>
                  <a:pt x="209" y="574"/>
                  <a:pt x="216" y="574"/>
                </a:cubicBezTo>
                <a:cubicBezTo>
                  <a:pt x="236" y="561"/>
                  <a:pt x="243" y="540"/>
                  <a:pt x="243" y="520"/>
                </a:cubicBezTo>
                <a:cubicBezTo>
                  <a:pt x="243" y="486"/>
                  <a:pt x="243" y="486"/>
                  <a:pt x="243" y="486"/>
                </a:cubicBezTo>
                <a:cubicBezTo>
                  <a:pt x="243" y="453"/>
                  <a:pt x="236" y="412"/>
                  <a:pt x="243" y="378"/>
                </a:cubicBezTo>
                <a:cubicBezTo>
                  <a:pt x="250" y="358"/>
                  <a:pt x="256" y="344"/>
                  <a:pt x="270" y="32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2" name="Freeform 170"/>
          <p:cNvSpPr>
            <a:spLocks noChangeArrowheads="1"/>
          </p:cNvSpPr>
          <p:nvPr/>
        </p:nvSpPr>
        <p:spPr bwMode="auto">
          <a:xfrm>
            <a:off x="17069918" y="4387371"/>
            <a:ext cx="217962" cy="371707"/>
          </a:xfrm>
          <a:custGeom>
            <a:avLst/>
            <a:gdLst>
              <a:gd name="T0" fmla="*/ 141 w 419"/>
              <a:gd name="T1" fmla="*/ 276 h 716"/>
              <a:gd name="T2" fmla="*/ 141 w 419"/>
              <a:gd name="T3" fmla="*/ 276 h 716"/>
              <a:gd name="T4" fmla="*/ 94 w 419"/>
              <a:gd name="T5" fmla="*/ 270 h 716"/>
              <a:gd name="T6" fmla="*/ 81 w 419"/>
              <a:gd name="T7" fmla="*/ 270 h 716"/>
              <a:gd name="T8" fmla="*/ 67 w 419"/>
              <a:gd name="T9" fmla="*/ 270 h 716"/>
              <a:gd name="T10" fmla="*/ 54 w 419"/>
              <a:gd name="T11" fmla="*/ 310 h 716"/>
              <a:gd name="T12" fmla="*/ 13 w 419"/>
              <a:gd name="T13" fmla="*/ 344 h 716"/>
              <a:gd name="T14" fmla="*/ 13 w 419"/>
              <a:gd name="T15" fmla="*/ 391 h 716"/>
              <a:gd name="T16" fmla="*/ 13 w 419"/>
              <a:gd name="T17" fmla="*/ 391 h 716"/>
              <a:gd name="T18" fmla="*/ 54 w 419"/>
              <a:gd name="T19" fmla="*/ 425 h 716"/>
              <a:gd name="T20" fmla="*/ 81 w 419"/>
              <a:gd name="T21" fmla="*/ 472 h 716"/>
              <a:gd name="T22" fmla="*/ 94 w 419"/>
              <a:gd name="T23" fmla="*/ 519 h 716"/>
              <a:gd name="T24" fmla="*/ 141 w 419"/>
              <a:gd name="T25" fmla="*/ 695 h 716"/>
              <a:gd name="T26" fmla="*/ 162 w 419"/>
              <a:gd name="T27" fmla="*/ 715 h 716"/>
              <a:gd name="T28" fmla="*/ 141 w 419"/>
              <a:gd name="T29" fmla="*/ 472 h 716"/>
              <a:gd name="T30" fmla="*/ 115 w 419"/>
              <a:gd name="T31" fmla="*/ 391 h 716"/>
              <a:gd name="T32" fmla="*/ 141 w 419"/>
              <a:gd name="T33" fmla="*/ 411 h 716"/>
              <a:gd name="T34" fmla="*/ 189 w 419"/>
              <a:gd name="T35" fmla="*/ 418 h 716"/>
              <a:gd name="T36" fmla="*/ 236 w 419"/>
              <a:gd name="T37" fmla="*/ 398 h 716"/>
              <a:gd name="T38" fmla="*/ 263 w 419"/>
              <a:gd name="T39" fmla="*/ 391 h 716"/>
              <a:gd name="T40" fmla="*/ 263 w 419"/>
              <a:gd name="T41" fmla="*/ 492 h 716"/>
              <a:gd name="T42" fmla="*/ 270 w 419"/>
              <a:gd name="T43" fmla="*/ 492 h 716"/>
              <a:gd name="T44" fmla="*/ 270 w 419"/>
              <a:gd name="T45" fmla="*/ 492 h 716"/>
              <a:gd name="T46" fmla="*/ 290 w 419"/>
              <a:gd name="T47" fmla="*/ 499 h 716"/>
              <a:gd name="T48" fmla="*/ 337 w 419"/>
              <a:gd name="T49" fmla="*/ 438 h 716"/>
              <a:gd name="T50" fmla="*/ 364 w 419"/>
              <a:gd name="T51" fmla="*/ 445 h 716"/>
              <a:gd name="T52" fmla="*/ 337 w 419"/>
              <a:gd name="T53" fmla="*/ 175 h 716"/>
              <a:gd name="T54" fmla="*/ 398 w 419"/>
              <a:gd name="T55" fmla="*/ 155 h 716"/>
              <a:gd name="T56" fmla="*/ 418 w 419"/>
              <a:gd name="T57" fmla="*/ 114 h 716"/>
              <a:gd name="T58" fmla="*/ 418 w 419"/>
              <a:gd name="T59" fmla="*/ 60 h 716"/>
              <a:gd name="T60" fmla="*/ 398 w 419"/>
              <a:gd name="T61" fmla="*/ 20 h 716"/>
              <a:gd name="T62" fmla="*/ 364 w 419"/>
              <a:gd name="T63" fmla="*/ 0 h 716"/>
              <a:gd name="T64" fmla="*/ 337 w 419"/>
              <a:gd name="T65" fmla="*/ 27 h 716"/>
              <a:gd name="T66" fmla="*/ 290 w 419"/>
              <a:gd name="T67" fmla="*/ 74 h 716"/>
              <a:gd name="T68" fmla="*/ 270 w 419"/>
              <a:gd name="T69" fmla="*/ 94 h 716"/>
              <a:gd name="T70" fmla="*/ 270 w 419"/>
              <a:gd name="T71" fmla="*/ 94 h 716"/>
              <a:gd name="T72" fmla="*/ 236 w 419"/>
              <a:gd name="T73" fmla="*/ 108 h 716"/>
              <a:gd name="T74" fmla="*/ 189 w 419"/>
              <a:gd name="T75" fmla="*/ 101 h 716"/>
              <a:gd name="T76" fmla="*/ 189 w 419"/>
              <a:gd name="T77" fmla="*/ 121 h 716"/>
              <a:gd name="T78" fmla="*/ 189 w 419"/>
              <a:gd name="T79" fmla="*/ 276 h 716"/>
              <a:gd name="T80" fmla="*/ 189 w 419"/>
              <a:gd name="T81" fmla="*/ 297 h 716"/>
              <a:gd name="T82" fmla="*/ 189 w 419"/>
              <a:gd name="T83" fmla="*/ 290 h 716"/>
              <a:gd name="T84" fmla="*/ 141 w 419"/>
              <a:gd name="T85" fmla="*/ 27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9" h="716">
                <a:moveTo>
                  <a:pt x="141" y="276"/>
                </a:moveTo>
                <a:lnTo>
                  <a:pt x="141" y="276"/>
                </a:lnTo>
                <a:cubicBezTo>
                  <a:pt x="128" y="270"/>
                  <a:pt x="115" y="270"/>
                  <a:pt x="94" y="270"/>
                </a:cubicBezTo>
                <a:cubicBezTo>
                  <a:pt x="88" y="270"/>
                  <a:pt x="88" y="270"/>
                  <a:pt x="81" y="270"/>
                </a:cubicBezTo>
                <a:cubicBezTo>
                  <a:pt x="74" y="270"/>
                  <a:pt x="67" y="270"/>
                  <a:pt x="67" y="270"/>
                </a:cubicBezTo>
                <a:cubicBezTo>
                  <a:pt x="67" y="297"/>
                  <a:pt x="67" y="303"/>
                  <a:pt x="54" y="310"/>
                </a:cubicBezTo>
                <a:cubicBezTo>
                  <a:pt x="40" y="324"/>
                  <a:pt x="20" y="330"/>
                  <a:pt x="13" y="344"/>
                </a:cubicBezTo>
                <a:cubicBezTo>
                  <a:pt x="7" y="351"/>
                  <a:pt x="0" y="364"/>
                  <a:pt x="13" y="391"/>
                </a:cubicBezTo>
                <a:lnTo>
                  <a:pt x="13" y="391"/>
                </a:lnTo>
                <a:cubicBezTo>
                  <a:pt x="34" y="405"/>
                  <a:pt x="47" y="411"/>
                  <a:pt x="54" y="425"/>
                </a:cubicBezTo>
                <a:cubicBezTo>
                  <a:pt x="67" y="438"/>
                  <a:pt x="74" y="459"/>
                  <a:pt x="81" y="472"/>
                </a:cubicBezTo>
                <a:cubicBezTo>
                  <a:pt x="88" y="486"/>
                  <a:pt x="88" y="499"/>
                  <a:pt x="94" y="519"/>
                </a:cubicBezTo>
                <a:cubicBezTo>
                  <a:pt x="108" y="587"/>
                  <a:pt x="115" y="661"/>
                  <a:pt x="141" y="695"/>
                </a:cubicBezTo>
                <a:cubicBezTo>
                  <a:pt x="148" y="702"/>
                  <a:pt x="155" y="709"/>
                  <a:pt x="162" y="715"/>
                </a:cubicBezTo>
                <a:cubicBezTo>
                  <a:pt x="175" y="594"/>
                  <a:pt x="175" y="560"/>
                  <a:pt x="141" y="472"/>
                </a:cubicBezTo>
                <a:cubicBezTo>
                  <a:pt x="135" y="452"/>
                  <a:pt x="128" y="425"/>
                  <a:pt x="115" y="391"/>
                </a:cubicBezTo>
                <a:cubicBezTo>
                  <a:pt x="121" y="405"/>
                  <a:pt x="135" y="411"/>
                  <a:pt x="141" y="411"/>
                </a:cubicBezTo>
                <a:cubicBezTo>
                  <a:pt x="155" y="418"/>
                  <a:pt x="169" y="418"/>
                  <a:pt x="189" y="418"/>
                </a:cubicBezTo>
                <a:cubicBezTo>
                  <a:pt x="202" y="411"/>
                  <a:pt x="216" y="405"/>
                  <a:pt x="236" y="398"/>
                </a:cubicBezTo>
                <a:cubicBezTo>
                  <a:pt x="243" y="398"/>
                  <a:pt x="256" y="398"/>
                  <a:pt x="263" y="391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70" y="492"/>
                  <a:pt x="270" y="492"/>
                  <a:pt x="270" y="492"/>
                </a:cubicBezTo>
                <a:lnTo>
                  <a:pt x="270" y="492"/>
                </a:lnTo>
                <a:cubicBezTo>
                  <a:pt x="277" y="499"/>
                  <a:pt x="283" y="499"/>
                  <a:pt x="290" y="499"/>
                </a:cubicBezTo>
                <a:cubicBezTo>
                  <a:pt x="324" y="499"/>
                  <a:pt x="303" y="438"/>
                  <a:pt x="337" y="438"/>
                </a:cubicBezTo>
                <a:cubicBezTo>
                  <a:pt x="344" y="438"/>
                  <a:pt x="358" y="438"/>
                  <a:pt x="364" y="445"/>
                </a:cubicBezTo>
                <a:cubicBezTo>
                  <a:pt x="297" y="357"/>
                  <a:pt x="405" y="249"/>
                  <a:pt x="337" y="175"/>
                </a:cubicBezTo>
                <a:cubicBezTo>
                  <a:pt x="364" y="182"/>
                  <a:pt x="385" y="175"/>
                  <a:pt x="398" y="155"/>
                </a:cubicBezTo>
                <a:cubicBezTo>
                  <a:pt x="405" y="148"/>
                  <a:pt x="412" y="128"/>
                  <a:pt x="418" y="114"/>
                </a:cubicBezTo>
                <a:cubicBezTo>
                  <a:pt x="418" y="94"/>
                  <a:pt x="418" y="81"/>
                  <a:pt x="418" y="60"/>
                </a:cubicBezTo>
                <a:cubicBezTo>
                  <a:pt x="412" y="47"/>
                  <a:pt x="405" y="27"/>
                  <a:pt x="398" y="20"/>
                </a:cubicBezTo>
                <a:cubicBezTo>
                  <a:pt x="391" y="6"/>
                  <a:pt x="378" y="0"/>
                  <a:pt x="364" y="0"/>
                </a:cubicBezTo>
                <a:cubicBezTo>
                  <a:pt x="358" y="6"/>
                  <a:pt x="351" y="13"/>
                  <a:pt x="337" y="27"/>
                </a:cubicBezTo>
                <a:cubicBezTo>
                  <a:pt x="324" y="40"/>
                  <a:pt x="303" y="60"/>
                  <a:pt x="290" y="74"/>
                </a:cubicBezTo>
                <a:cubicBezTo>
                  <a:pt x="283" y="81"/>
                  <a:pt x="277" y="87"/>
                  <a:pt x="270" y="94"/>
                </a:cubicBezTo>
                <a:lnTo>
                  <a:pt x="270" y="94"/>
                </a:lnTo>
                <a:cubicBezTo>
                  <a:pt x="256" y="101"/>
                  <a:pt x="243" y="108"/>
                  <a:pt x="236" y="108"/>
                </a:cubicBezTo>
                <a:cubicBezTo>
                  <a:pt x="216" y="114"/>
                  <a:pt x="202" y="108"/>
                  <a:pt x="189" y="10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75" y="189"/>
                  <a:pt x="175" y="202"/>
                  <a:pt x="189" y="276"/>
                </a:cubicBezTo>
                <a:cubicBezTo>
                  <a:pt x="189" y="297"/>
                  <a:pt x="189" y="297"/>
                  <a:pt x="189" y="297"/>
                </a:cubicBezTo>
                <a:cubicBezTo>
                  <a:pt x="189" y="297"/>
                  <a:pt x="189" y="297"/>
                  <a:pt x="189" y="290"/>
                </a:cubicBezTo>
                <a:cubicBezTo>
                  <a:pt x="175" y="283"/>
                  <a:pt x="162" y="276"/>
                  <a:pt x="141" y="2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3" name="Freeform 171"/>
          <p:cNvSpPr>
            <a:spLocks noChangeArrowheads="1"/>
          </p:cNvSpPr>
          <p:nvPr/>
        </p:nvSpPr>
        <p:spPr bwMode="auto">
          <a:xfrm>
            <a:off x="16863427" y="3825219"/>
            <a:ext cx="66536" cy="91779"/>
          </a:xfrm>
          <a:custGeom>
            <a:avLst/>
            <a:gdLst>
              <a:gd name="T0" fmla="*/ 102 w 130"/>
              <a:gd name="T1" fmla="*/ 81 h 177"/>
              <a:gd name="T2" fmla="*/ 102 w 130"/>
              <a:gd name="T3" fmla="*/ 81 h 177"/>
              <a:gd name="T4" fmla="*/ 75 w 130"/>
              <a:gd name="T5" fmla="*/ 27 h 177"/>
              <a:gd name="T6" fmla="*/ 75 w 130"/>
              <a:gd name="T7" fmla="*/ 0 h 177"/>
              <a:gd name="T8" fmla="*/ 34 w 130"/>
              <a:gd name="T9" fmla="*/ 20 h 177"/>
              <a:gd name="T10" fmla="*/ 14 w 130"/>
              <a:gd name="T11" fmla="*/ 7 h 177"/>
              <a:gd name="T12" fmla="*/ 0 w 130"/>
              <a:gd name="T13" fmla="*/ 0 h 177"/>
              <a:gd name="T14" fmla="*/ 14 w 130"/>
              <a:gd name="T15" fmla="*/ 14 h 177"/>
              <a:gd name="T16" fmla="*/ 34 w 130"/>
              <a:gd name="T17" fmla="*/ 41 h 177"/>
              <a:gd name="T18" fmla="*/ 102 w 130"/>
              <a:gd name="T19" fmla="*/ 142 h 177"/>
              <a:gd name="T20" fmla="*/ 115 w 130"/>
              <a:gd name="T21" fmla="*/ 162 h 177"/>
              <a:gd name="T22" fmla="*/ 129 w 130"/>
              <a:gd name="T23" fmla="*/ 176 h 177"/>
              <a:gd name="T24" fmla="*/ 115 w 130"/>
              <a:gd name="T25" fmla="*/ 122 h 177"/>
              <a:gd name="T26" fmla="*/ 102 w 130"/>
              <a:gd name="T27" fmla="*/ 8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77">
                <a:moveTo>
                  <a:pt x="102" y="81"/>
                </a:moveTo>
                <a:lnTo>
                  <a:pt x="102" y="81"/>
                </a:lnTo>
                <a:cubicBezTo>
                  <a:pt x="95" y="61"/>
                  <a:pt x="88" y="47"/>
                  <a:pt x="75" y="27"/>
                </a:cubicBezTo>
                <a:cubicBezTo>
                  <a:pt x="88" y="27"/>
                  <a:pt x="108" y="7"/>
                  <a:pt x="75" y="0"/>
                </a:cubicBezTo>
                <a:cubicBezTo>
                  <a:pt x="75" y="20"/>
                  <a:pt x="54" y="27"/>
                  <a:pt x="34" y="20"/>
                </a:cubicBezTo>
                <a:cubicBezTo>
                  <a:pt x="27" y="14"/>
                  <a:pt x="21" y="14"/>
                  <a:pt x="14" y="7"/>
                </a:cubicBezTo>
                <a:cubicBezTo>
                  <a:pt x="7" y="7"/>
                  <a:pt x="7" y="0"/>
                  <a:pt x="0" y="0"/>
                </a:cubicBezTo>
                <a:cubicBezTo>
                  <a:pt x="7" y="7"/>
                  <a:pt x="7" y="7"/>
                  <a:pt x="14" y="14"/>
                </a:cubicBezTo>
                <a:cubicBezTo>
                  <a:pt x="21" y="27"/>
                  <a:pt x="27" y="34"/>
                  <a:pt x="34" y="41"/>
                </a:cubicBezTo>
                <a:cubicBezTo>
                  <a:pt x="61" y="81"/>
                  <a:pt x="68" y="102"/>
                  <a:pt x="102" y="142"/>
                </a:cubicBezTo>
                <a:cubicBezTo>
                  <a:pt x="108" y="149"/>
                  <a:pt x="108" y="156"/>
                  <a:pt x="115" y="162"/>
                </a:cubicBezTo>
                <a:cubicBezTo>
                  <a:pt x="122" y="162"/>
                  <a:pt x="122" y="169"/>
                  <a:pt x="129" y="176"/>
                </a:cubicBezTo>
                <a:cubicBezTo>
                  <a:pt x="122" y="156"/>
                  <a:pt x="122" y="135"/>
                  <a:pt x="115" y="122"/>
                </a:cubicBezTo>
                <a:cubicBezTo>
                  <a:pt x="108" y="108"/>
                  <a:pt x="108" y="95"/>
                  <a:pt x="102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4" name="Freeform 172"/>
          <p:cNvSpPr>
            <a:spLocks noChangeArrowheads="1"/>
          </p:cNvSpPr>
          <p:nvPr/>
        </p:nvSpPr>
        <p:spPr bwMode="auto">
          <a:xfrm>
            <a:off x="17161690" y="4208400"/>
            <a:ext cx="112424" cy="117018"/>
          </a:xfrm>
          <a:custGeom>
            <a:avLst/>
            <a:gdLst>
              <a:gd name="T0" fmla="*/ 95 w 217"/>
              <a:gd name="T1" fmla="*/ 102 h 224"/>
              <a:gd name="T2" fmla="*/ 95 w 217"/>
              <a:gd name="T3" fmla="*/ 102 h 224"/>
              <a:gd name="T4" fmla="*/ 115 w 217"/>
              <a:gd name="T5" fmla="*/ 95 h 224"/>
              <a:gd name="T6" fmla="*/ 162 w 217"/>
              <a:gd name="T7" fmla="*/ 115 h 224"/>
              <a:gd name="T8" fmla="*/ 216 w 217"/>
              <a:gd name="T9" fmla="*/ 122 h 224"/>
              <a:gd name="T10" fmla="*/ 162 w 217"/>
              <a:gd name="T11" fmla="*/ 20 h 224"/>
              <a:gd name="T12" fmla="*/ 115 w 217"/>
              <a:gd name="T13" fmla="*/ 0 h 224"/>
              <a:gd name="T14" fmla="*/ 115 w 217"/>
              <a:gd name="T15" fmla="*/ 61 h 224"/>
              <a:gd name="T16" fmla="*/ 95 w 217"/>
              <a:gd name="T17" fmla="*/ 61 h 224"/>
              <a:gd name="T18" fmla="*/ 95 w 217"/>
              <a:gd name="T19" fmla="*/ 61 h 224"/>
              <a:gd name="T20" fmla="*/ 61 w 217"/>
              <a:gd name="T21" fmla="*/ 54 h 224"/>
              <a:gd name="T22" fmla="*/ 14 w 217"/>
              <a:gd name="T23" fmla="*/ 47 h 224"/>
              <a:gd name="T24" fmla="*/ 14 w 217"/>
              <a:gd name="T25" fmla="*/ 61 h 224"/>
              <a:gd name="T26" fmla="*/ 14 w 217"/>
              <a:gd name="T27" fmla="*/ 135 h 224"/>
              <a:gd name="T28" fmla="*/ 61 w 217"/>
              <a:gd name="T29" fmla="*/ 210 h 224"/>
              <a:gd name="T30" fmla="*/ 68 w 217"/>
              <a:gd name="T31" fmla="*/ 223 h 224"/>
              <a:gd name="T32" fmla="*/ 95 w 217"/>
              <a:gd name="T33" fmla="*/ 196 h 224"/>
              <a:gd name="T34" fmla="*/ 95 w 217"/>
              <a:gd name="T35" fmla="*/ 196 h 224"/>
              <a:gd name="T36" fmla="*/ 115 w 217"/>
              <a:gd name="T37" fmla="*/ 196 h 224"/>
              <a:gd name="T38" fmla="*/ 162 w 217"/>
              <a:gd name="T39" fmla="*/ 223 h 224"/>
              <a:gd name="T40" fmla="*/ 189 w 217"/>
              <a:gd name="T41" fmla="*/ 196 h 224"/>
              <a:gd name="T42" fmla="*/ 162 w 217"/>
              <a:gd name="T43" fmla="*/ 196 h 224"/>
              <a:gd name="T44" fmla="*/ 115 w 217"/>
              <a:gd name="T45" fmla="*/ 129 h 224"/>
              <a:gd name="T46" fmla="*/ 95 w 217"/>
              <a:gd name="T47" fmla="*/ 102 h 224"/>
              <a:gd name="T48" fmla="*/ 95 w 217"/>
              <a:gd name="T49" fmla="*/ 102 h 224"/>
              <a:gd name="T50" fmla="*/ 88 w 217"/>
              <a:gd name="T51" fmla="*/ 102 h 224"/>
              <a:gd name="T52" fmla="*/ 95 w 217"/>
              <a:gd name="T53" fmla="*/ 10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7" h="224">
                <a:moveTo>
                  <a:pt x="95" y="102"/>
                </a:moveTo>
                <a:lnTo>
                  <a:pt x="95" y="102"/>
                </a:lnTo>
                <a:cubicBezTo>
                  <a:pt x="102" y="95"/>
                  <a:pt x="108" y="95"/>
                  <a:pt x="115" y="95"/>
                </a:cubicBezTo>
                <a:cubicBezTo>
                  <a:pt x="135" y="95"/>
                  <a:pt x="149" y="102"/>
                  <a:pt x="162" y="115"/>
                </a:cubicBezTo>
                <a:cubicBezTo>
                  <a:pt x="176" y="122"/>
                  <a:pt x="189" y="129"/>
                  <a:pt x="216" y="122"/>
                </a:cubicBezTo>
                <a:cubicBezTo>
                  <a:pt x="203" y="81"/>
                  <a:pt x="196" y="47"/>
                  <a:pt x="162" y="20"/>
                </a:cubicBezTo>
                <a:cubicBezTo>
                  <a:pt x="149" y="14"/>
                  <a:pt x="135" y="7"/>
                  <a:pt x="115" y="0"/>
                </a:cubicBezTo>
                <a:cubicBezTo>
                  <a:pt x="122" y="41"/>
                  <a:pt x="122" y="54"/>
                  <a:pt x="115" y="61"/>
                </a:cubicBezTo>
                <a:cubicBezTo>
                  <a:pt x="108" y="68"/>
                  <a:pt x="102" y="68"/>
                  <a:pt x="95" y="61"/>
                </a:cubicBezTo>
                <a:lnTo>
                  <a:pt x="95" y="61"/>
                </a:lnTo>
                <a:cubicBezTo>
                  <a:pt x="81" y="61"/>
                  <a:pt x="75" y="54"/>
                  <a:pt x="61" y="54"/>
                </a:cubicBezTo>
                <a:cubicBezTo>
                  <a:pt x="47" y="47"/>
                  <a:pt x="34" y="47"/>
                  <a:pt x="14" y="47"/>
                </a:cubicBezTo>
                <a:cubicBezTo>
                  <a:pt x="14" y="54"/>
                  <a:pt x="14" y="54"/>
                  <a:pt x="14" y="61"/>
                </a:cubicBezTo>
                <a:cubicBezTo>
                  <a:pt x="0" y="88"/>
                  <a:pt x="0" y="115"/>
                  <a:pt x="14" y="135"/>
                </a:cubicBezTo>
                <a:cubicBezTo>
                  <a:pt x="21" y="162"/>
                  <a:pt x="41" y="183"/>
                  <a:pt x="61" y="210"/>
                </a:cubicBezTo>
                <a:cubicBezTo>
                  <a:pt x="61" y="216"/>
                  <a:pt x="61" y="216"/>
                  <a:pt x="68" y="223"/>
                </a:cubicBezTo>
                <a:cubicBezTo>
                  <a:pt x="68" y="203"/>
                  <a:pt x="81" y="189"/>
                  <a:pt x="95" y="196"/>
                </a:cubicBezTo>
                <a:lnTo>
                  <a:pt x="95" y="196"/>
                </a:lnTo>
                <a:cubicBezTo>
                  <a:pt x="102" y="196"/>
                  <a:pt x="108" y="196"/>
                  <a:pt x="115" y="196"/>
                </a:cubicBezTo>
                <a:cubicBezTo>
                  <a:pt x="128" y="210"/>
                  <a:pt x="149" y="216"/>
                  <a:pt x="162" y="223"/>
                </a:cubicBezTo>
                <a:cubicBezTo>
                  <a:pt x="176" y="223"/>
                  <a:pt x="189" y="223"/>
                  <a:pt x="189" y="196"/>
                </a:cubicBezTo>
                <a:cubicBezTo>
                  <a:pt x="183" y="196"/>
                  <a:pt x="169" y="196"/>
                  <a:pt x="162" y="196"/>
                </a:cubicBezTo>
                <a:cubicBezTo>
                  <a:pt x="135" y="189"/>
                  <a:pt x="128" y="156"/>
                  <a:pt x="115" y="129"/>
                </a:cubicBezTo>
                <a:cubicBezTo>
                  <a:pt x="108" y="122"/>
                  <a:pt x="102" y="108"/>
                  <a:pt x="95" y="102"/>
                </a:cubicBezTo>
                <a:lnTo>
                  <a:pt x="95" y="102"/>
                </a:lnTo>
                <a:cubicBezTo>
                  <a:pt x="88" y="102"/>
                  <a:pt x="88" y="102"/>
                  <a:pt x="88" y="102"/>
                </a:cubicBezTo>
                <a:cubicBezTo>
                  <a:pt x="95" y="102"/>
                  <a:pt x="95" y="102"/>
                  <a:pt x="95" y="1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5" name="Freeform 173"/>
          <p:cNvSpPr>
            <a:spLocks noChangeArrowheads="1"/>
          </p:cNvSpPr>
          <p:nvPr/>
        </p:nvSpPr>
        <p:spPr bwMode="auto">
          <a:xfrm>
            <a:off x="16842778" y="3476459"/>
            <a:ext cx="78007" cy="78013"/>
          </a:xfrm>
          <a:custGeom>
            <a:avLst/>
            <a:gdLst>
              <a:gd name="T0" fmla="*/ 74 w 149"/>
              <a:gd name="T1" fmla="*/ 13 h 149"/>
              <a:gd name="T2" fmla="*/ 74 w 149"/>
              <a:gd name="T3" fmla="*/ 13 h 149"/>
              <a:gd name="T4" fmla="*/ 54 w 149"/>
              <a:gd name="T5" fmla="*/ 0 h 149"/>
              <a:gd name="T6" fmla="*/ 27 w 149"/>
              <a:gd name="T7" fmla="*/ 0 h 149"/>
              <a:gd name="T8" fmla="*/ 20 w 149"/>
              <a:gd name="T9" fmla="*/ 87 h 149"/>
              <a:gd name="T10" fmla="*/ 0 w 149"/>
              <a:gd name="T11" fmla="*/ 121 h 149"/>
              <a:gd name="T12" fmla="*/ 0 w 149"/>
              <a:gd name="T13" fmla="*/ 121 h 149"/>
              <a:gd name="T14" fmla="*/ 0 w 149"/>
              <a:gd name="T15" fmla="*/ 121 h 149"/>
              <a:gd name="T16" fmla="*/ 20 w 149"/>
              <a:gd name="T17" fmla="*/ 121 h 149"/>
              <a:gd name="T18" fmla="*/ 54 w 149"/>
              <a:gd name="T19" fmla="*/ 135 h 149"/>
              <a:gd name="T20" fmla="*/ 74 w 149"/>
              <a:gd name="T21" fmla="*/ 148 h 149"/>
              <a:gd name="T22" fmla="*/ 101 w 149"/>
              <a:gd name="T23" fmla="*/ 148 h 149"/>
              <a:gd name="T24" fmla="*/ 142 w 149"/>
              <a:gd name="T25" fmla="*/ 40 h 149"/>
              <a:gd name="T26" fmla="*/ 148 w 149"/>
              <a:gd name="T27" fmla="*/ 27 h 149"/>
              <a:gd name="T28" fmla="*/ 142 w 149"/>
              <a:gd name="T29" fmla="*/ 27 h 149"/>
              <a:gd name="T30" fmla="*/ 74 w 149"/>
              <a:gd name="T31" fmla="*/ 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49">
                <a:moveTo>
                  <a:pt x="74" y="13"/>
                </a:moveTo>
                <a:lnTo>
                  <a:pt x="74" y="13"/>
                </a:lnTo>
                <a:cubicBezTo>
                  <a:pt x="67" y="6"/>
                  <a:pt x="61" y="0"/>
                  <a:pt x="54" y="0"/>
                </a:cubicBezTo>
                <a:cubicBezTo>
                  <a:pt x="47" y="0"/>
                  <a:pt x="34" y="0"/>
                  <a:pt x="27" y="0"/>
                </a:cubicBezTo>
                <a:cubicBezTo>
                  <a:pt x="34" y="33"/>
                  <a:pt x="27" y="60"/>
                  <a:pt x="20" y="87"/>
                </a:cubicBezTo>
                <a:cubicBezTo>
                  <a:pt x="13" y="101"/>
                  <a:pt x="13" y="108"/>
                  <a:pt x="0" y="121"/>
                </a:cubicBezTo>
                <a:lnTo>
                  <a:pt x="0" y="121"/>
                </a:lnTo>
                <a:lnTo>
                  <a:pt x="0" y="121"/>
                </a:lnTo>
                <a:cubicBezTo>
                  <a:pt x="6" y="121"/>
                  <a:pt x="13" y="121"/>
                  <a:pt x="20" y="121"/>
                </a:cubicBezTo>
                <a:cubicBezTo>
                  <a:pt x="34" y="128"/>
                  <a:pt x="40" y="128"/>
                  <a:pt x="54" y="135"/>
                </a:cubicBezTo>
                <a:cubicBezTo>
                  <a:pt x="61" y="141"/>
                  <a:pt x="67" y="141"/>
                  <a:pt x="74" y="148"/>
                </a:cubicBezTo>
                <a:cubicBezTo>
                  <a:pt x="81" y="148"/>
                  <a:pt x="94" y="148"/>
                  <a:pt x="101" y="148"/>
                </a:cubicBezTo>
                <a:cubicBezTo>
                  <a:pt x="121" y="121"/>
                  <a:pt x="128" y="74"/>
                  <a:pt x="142" y="40"/>
                </a:cubicBezTo>
                <a:cubicBezTo>
                  <a:pt x="142" y="33"/>
                  <a:pt x="148" y="27"/>
                  <a:pt x="148" y="27"/>
                </a:cubicBezTo>
                <a:lnTo>
                  <a:pt x="142" y="27"/>
                </a:lnTo>
                <a:cubicBezTo>
                  <a:pt x="108" y="33"/>
                  <a:pt x="94" y="20"/>
                  <a:pt x="74" y="1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6" name="Freeform 174"/>
          <p:cNvSpPr>
            <a:spLocks noChangeArrowheads="1"/>
          </p:cNvSpPr>
          <p:nvPr/>
        </p:nvSpPr>
        <p:spPr bwMode="auto">
          <a:xfrm>
            <a:off x="18657598" y="3680668"/>
            <a:ext cx="309736" cy="254688"/>
          </a:xfrm>
          <a:custGeom>
            <a:avLst/>
            <a:gdLst>
              <a:gd name="T0" fmla="*/ 392 w 595"/>
              <a:gd name="T1" fmla="*/ 0 h 488"/>
              <a:gd name="T2" fmla="*/ 392 w 595"/>
              <a:gd name="T3" fmla="*/ 0 h 488"/>
              <a:gd name="T4" fmla="*/ 344 w 595"/>
              <a:gd name="T5" fmla="*/ 7 h 488"/>
              <a:gd name="T6" fmla="*/ 317 w 595"/>
              <a:gd name="T7" fmla="*/ 14 h 488"/>
              <a:gd name="T8" fmla="*/ 270 w 595"/>
              <a:gd name="T9" fmla="*/ 54 h 488"/>
              <a:gd name="T10" fmla="*/ 317 w 595"/>
              <a:gd name="T11" fmla="*/ 81 h 488"/>
              <a:gd name="T12" fmla="*/ 344 w 595"/>
              <a:gd name="T13" fmla="*/ 129 h 488"/>
              <a:gd name="T14" fmla="*/ 392 w 595"/>
              <a:gd name="T15" fmla="*/ 223 h 488"/>
              <a:gd name="T16" fmla="*/ 344 w 595"/>
              <a:gd name="T17" fmla="*/ 243 h 488"/>
              <a:gd name="T18" fmla="*/ 317 w 595"/>
              <a:gd name="T19" fmla="*/ 270 h 488"/>
              <a:gd name="T20" fmla="*/ 317 w 595"/>
              <a:gd name="T21" fmla="*/ 264 h 488"/>
              <a:gd name="T22" fmla="*/ 250 w 595"/>
              <a:gd name="T23" fmla="*/ 230 h 488"/>
              <a:gd name="T24" fmla="*/ 243 w 595"/>
              <a:gd name="T25" fmla="*/ 223 h 488"/>
              <a:gd name="T26" fmla="*/ 250 w 595"/>
              <a:gd name="T27" fmla="*/ 237 h 488"/>
              <a:gd name="T28" fmla="*/ 304 w 595"/>
              <a:gd name="T29" fmla="*/ 419 h 488"/>
              <a:gd name="T30" fmla="*/ 250 w 595"/>
              <a:gd name="T31" fmla="*/ 392 h 488"/>
              <a:gd name="T32" fmla="*/ 209 w 595"/>
              <a:gd name="T33" fmla="*/ 385 h 488"/>
              <a:gd name="T34" fmla="*/ 182 w 595"/>
              <a:gd name="T35" fmla="*/ 379 h 488"/>
              <a:gd name="T36" fmla="*/ 169 w 595"/>
              <a:gd name="T37" fmla="*/ 379 h 488"/>
              <a:gd name="T38" fmla="*/ 162 w 595"/>
              <a:gd name="T39" fmla="*/ 379 h 488"/>
              <a:gd name="T40" fmla="*/ 162 w 595"/>
              <a:gd name="T41" fmla="*/ 379 h 488"/>
              <a:gd name="T42" fmla="*/ 155 w 595"/>
              <a:gd name="T43" fmla="*/ 379 h 488"/>
              <a:gd name="T44" fmla="*/ 142 w 595"/>
              <a:gd name="T45" fmla="*/ 379 h 488"/>
              <a:gd name="T46" fmla="*/ 108 w 595"/>
              <a:gd name="T47" fmla="*/ 385 h 488"/>
              <a:gd name="T48" fmla="*/ 61 w 595"/>
              <a:gd name="T49" fmla="*/ 412 h 488"/>
              <a:gd name="T50" fmla="*/ 0 w 595"/>
              <a:gd name="T51" fmla="*/ 480 h 488"/>
              <a:gd name="T52" fmla="*/ 61 w 595"/>
              <a:gd name="T53" fmla="*/ 453 h 488"/>
              <a:gd name="T54" fmla="*/ 108 w 595"/>
              <a:gd name="T55" fmla="*/ 460 h 488"/>
              <a:gd name="T56" fmla="*/ 142 w 595"/>
              <a:gd name="T57" fmla="*/ 466 h 488"/>
              <a:gd name="T58" fmla="*/ 155 w 595"/>
              <a:gd name="T59" fmla="*/ 466 h 488"/>
              <a:gd name="T60" fmla="*/ 162 w 595"/>
              <a:gd name="T61" fmla="*/ 466 h 488"/>
              <a:gd name="T62" fmla="*/ 162 w 595"/>
              <a:gd name="T63" fmla="*/ 466 h 488"/>
              <a:gd name="T64" fmla="*/ 169 w 595"/>
              <a:gd name="T65" fmla="*/ 473 h 488"/>
              <a:gd name="T66" fmla="*/ 182 w 595"/>
              <a:gd name="T67" fmla="*/ 473 h 488"/>
              <a:gd name="T68" fmla="*/ 209 w 595"/>
              <a:gd name="T69" fmla="*/ 480 h 488"/>
              <a:gd name="T70" fmla="*/ 250 w 595"/>
              <a:gd name="T71" fmla="*/ 480 h 488"/>
              <a:gd name="T72" fmla="*/ 317 w 595"/>
              <a:gd name="T73" fmla="*/ 460 h 488"/>
              <a:gd name="T74" fmla="*/ 324 w 595"/>
              <a:gd name="T75" fmla="*/ 433 h 488"/>
              <a:gd name="T76" fmla="*/ 317 w 595"/>
              <a:gd name="T77" fmla="*/ 426 h 488"/>
              <a:gd name="T78" fmla="*/ 344 w 595"/>
              <a:gd name="T79" fmla="*/ 426 h 488"/>
              <a:gd name="T80" fmla="*/ 371 w 595"/>
              <a:gd name="T81" fmla="*/ 419 h 488"/>
              <a:gd name="T82" fmla="*/ 344 w 595"/>
              <a:gd name="T83" fmla="*/ 399 h 488"/>
              <a:gd name="T84" fmla="*/ 317 w 595"/>
              <a:gd name="T85" fmla="*/ 297 h 488"/>
              <a:gd name="T86" fmla="*/ 344 w 595"/>
              <a:gd name="T87" fmla="*/ 297 h 488"/>
              <a:gd name="T88" fmla="*/ 412 w 595"/>
              <a:gd name="T89" fmla="*/ 297 h 488"/>
              <a:gd name="T90" fmla="*/ 479 w 595"/>
              <a:gd name="T91" fmla="*/ 318 h 488"/>
              <a:gd name="T92" fmla="*/ 533 w 595"/>
              <a:gd name="T93" fmla="*/ 331 h 488"/>
              <a:gd name="T94" fmla="*/ 547 w 595"/>
              <a:gd name="T95" fmla="*/ 331 h 488"/>
              <a:gd name="T96" fmla="*/ 594 w 595"/>
              <a:gd name="T97" fmla="*/ 297 h 488"/>
              <a:gd name="T98" fmla="*/ 547 w 595"/>
              <a:gd name="T99" fmla="*/ 176 h 488"/>
              <a:gd name="T100" fmla="*/ 533 w 595"/>
              <a:gd name="T101" fmla="*/ 176 h 488"/>
              <a:gd name="T102" fmla="*/ 520 w 595"/>
              <a:gd name="T103" fmla="*/ 176 h 488"/>
              <a:gd name="T104" fmla="*/ 533 w 595"/>
              <a:gd name="T105" fmla="*/ 223 h 488"/>
              <a:gd name="T106" fmla="*/ 533 w 595"/>
              <a:gd name="T107" fmla="*/ 243 h 488"/>
              <a:gd name="T108" fmla="*/ 520 w 595"/>
              <a:gd name="T109" fmla="*/ 250 h 488"/>
              <a:gd name="T110" fmla="*/ 479 w 595"/>
              <a:gd name="T111" fmla="*/ 230 h 488"/>
              <a:gd name="T112" fmla="*/ 412 w 595"/>
              <a:gd name="T113" fmla="*/ 61 h 488"/>
              <a:gd name="T114" fmla="*/ 392 w 595"/>
              <a:gd name="T115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5" h="488">
                <a:moveTo>
                  <a:pt x="392" y="0"/>
                </a:moveTo>
                <a:lnTo>
                  <a:pt x="392" y="0"/>
                </a:lnTo>
                <a:cubicBezTo>
                  <a:pt x="378" y="0"/>
                  <a:pt x="358" y="0"/>
                  <a:pt x="344" y="7"/>
                </a:cubicBezTo>
                <a:cubicBezTo>
                  <a:pt x="338" y="7"/>
                  <a:pt x="324" y="7"/>
                  <a:pt x="317" y="14"/>
                </a:cubicBezTo>
                <a:cubicBezTo>
                  <a:pt x="297" y="20"/>
                  <a:pt x="277" y="34"/>
                  <a:pt x="270" y="54"/>
                </a:cubicBezTo>
                <a:cubicBezTo>
                  <a:pt x="290" y="61"/>
                  <a:pt x="304" y="68"/>
                  <a:pt x="317" y="81"/>
                </a:cubicBezTo>
                <a:cubicBezTo>
                  <a:pt x="324" y="95"/>
                  <a:pt x="338" y="108"/>
                  <a:pt x="344" y="129"/>
                </a:cubicBezTo>
                <a:cubicBezTo>
                  <a:pt x="365" y="162"/>
                  <a:pt x="378" y="196"/>
                  <a:pt x="392" y="223"/>
                </a:cubicBezTo>
                <a:cubicBezTo>
                  <a:pt x="371" y="223"/>
                  <a:pt x="358" y="230"/>
                  <a:pt x="344" y="243"/>
                </a:cubicBezTo>
                <a:cubicBezTo>
                  <a:pt x="338" y="250"/>
                  <a:pt x="331" y="264"/>
                  <a:pt x="317" y="270"/>
                </a:cubicBezTo>
                <a:lnTo>
                  <a:pt x="317" y="264"/>
                </a:lnTo>
                <a:cubicBezTo>
                  <a:pt x="304" y="243"/>
                  <a:pt x="270" y="243"/>
                  <a:pt x="250" y="230"/>
                </a:cubicBezTo>
                <a:cubicBezTo>
                  <a:pt x="243" y="230"/>
                  <a:pt x="243" y="223"/>
                  <a:pt x="243" y="223"/>
                </a:cubicBezTo>
                <a:cubicBezTo>
                  <a:pt x="243" y="230"/>
                  <a:pt x="243" y="230"/>
                  <a:pt x="250" y="237"/>
                </a:cubicBezTo>
                <a:cubicBezTo>
                  <a:pt x="277" y="304"/>
                  <a:pt x="270" y="392"/>
                  <a:pt x="304" y="419"/>
                </a:cubicBezTo>
                <a:cubicBezTo>
                  <a:pt x="284" y="412"/>
                  <a:pt x="270" y="399"/>
                  <a:pt x="250" y="392"/>
                </a:cubicBezTo>
                <a:cubicBezTo>
                  <a:pt x="236" y="392"/>
                  <a:pt x="223" y="385"/>
                  <a:pt x="209" y="385"/>
                </a:cubicBezTo>
                <a:cubicBezTo>
                  <a:pt x="203" y="379"/>
                  <a:pt x="189" y="379"/>
                  <a:pt x="182" y="379"/>
                </a:cubicBezTo>
                <a:cubicBezTo>
                  <a:pt x="182" y="379"/>
                  <a:pt x="176" y="379"/>
                  <a:pt x="169" y="379"/>
                </a:cubicBezTo>
                <a:cubicBezTo>
                  <a:pt x="169" y="379"/>
                  <a:pt x="169" y="379"/>
                  <a:pt x="162" y="379"/>
                </a:cubicBezTo>
                <a:lnTo>
                  <a:pt x="162" y="379"/>
                </a:lnTo>
                <a:cubicBezTo>
                  <a:pt x="155" y="379"/>
                  <a:pt x="155" y="379"/>
                  <a:pt x="155" y="379"/>
                </a:cubicBezTo>
                <a:cubicBezTo>
                  <a:pt x="155" y="379"/>
                  <a:pt x="149" y="379"/>
                  <a:pt x="142" y="379"/>
                </a:cubicBezTo>
                <a:cubicBezTo>
                  <a:pt x="128" y="379"/>
                  <a:pt x="122" y="379"/>
                  <a:pt x="108" y="385"/>
                </a:cubicBezTo>
                <a:cubicBezTo>
                  <a:pt x="88" y="392"/>
                  <a:pt x="74" y="399"/>
                  <a:pt x="61" y="412"/>
                </a:cubicBezTo>
                <a:cubicBezTo>
                  <a:pt x="34" y="426"/>
                  <a:pt x="14" y="446"/>
                  <a:pt x="0" y="480"/>
                </a:cubicBezTo>
                <a:cubicBezTo>
                  <a:pt x="20" y="466"/>
                  <a:pt x="34" y="460"/>
                  <a:pt x="61" y="453"/>
                </a:cubicBezTo>
                <a:cubicBezTo>
                  <a:pt x="74" y="453"/>
                  <a:pt x="88" y="453"/>
                  <a:pt x="108" y="460"/>
                </a:cubicBezTo>
                <a:cubicBezTo>
                  <a:pt x="122" y="460"/>
                  <a:pt x="128" y="460"/>
                  <a:pt x="142" y="466"/>
                </a:cubicBezTo>
                <a:cubicBezTo>
                  <a:pt x="149" y="466"/>
                  <a:pt x="155" y="466"/>
                  <a:pt x="155" y="466"/>
                </a:cubicBezTo>
                <a:cubicBezTo>
                  <a:pt x="162" y="466"/>
                  <a:pt x="162" y="466"/>
                  <a:pt x="162" y="466"/>
                </a:cubicBezTo>
                <a:lnTo>
                  <a:pt x="162" y="466"/>
                </a:lnTo>
                <a:cubicBezTo>
                  <a:pt x="169" y="473"/>
                  <a:pt x="169" y="473"/>
                  <a:pt x="169" y="473"/>
                </a:cubicBezTo>
                <a:cubicBezTo>
                  <a:pt x="182" y="473"/>
                  <a:pt x="182" y="473"/>
                  <a:pt x="182" y="473"/>
                </a:cubicBezTo>
                <a:cubicBezTo>
                  <a:pt x="196" y="473"/>
                  <a:pt x="203" y="480"/>
                  <a:pt x="209" y="480"/>
                </a:cubicBezTo>
                <a:cubicBezTo>
                  <a:pt x="223" y="480"/>
                  <a:pt x="236" y="480"/>
                  <a:pt x="250" y="480"/>
                </a:cubicBezTo>
                <a:cubicBezTo>
                  <a:pt x="277" y="487"/>
                  <a:pt x="297" y="480"/>
                  <a:pt x="317" y="460"/>
                </a:cubicBezTo>
                <a:cubicBezTo>
                  <a:pt x="317" y="453"/>
                  <a:pt x="324" y="439"/>
                  <a:pt x="324" y="433"/>
                </a:cubicBezTo>
                <a:lnTo>
                  <a:pt x="317" y="426"/>
                </a:lnTo>
                <a:cubicBezTo>
                  <a:pt x="324" y="426"/>
                  <a:pt x="338" y="433"/>
                  <a:pt x="344" y="426"/>
                </a:cubicBezTo>
                <a:cubicBezTo>
                  <a:pt x="351" y="426"/>
                  <a:pt x="358" y="426"/>
                  <a:pt x="371" y="419"/>
                </a:cubicBezTo>
                <a:cubicBezTo>
                  <a:pt x="358" y="412"/>
                  <a:pt x="351" y="406"/>
                  <a:pt x="344" y="399"/>
                </a:cubicBezTo>
                <a:cubicBezTo>
                  <a:pt x="331" y="372"/>
                  <a:pt x="331" y="331"/>
                  <a:pt x="317" y="297"/>
                </a:cubicBezTo>
                <a:cubicBezTo>
                  <a:pt x="331" y="297"/>
                  <a:pt x="338" y="297"/>
                  <a:pt x="344" y="297"/>
                </a:cubicBezTo>
                <a:cubicBezTo>
                  <a:pt x="371" y="291"/>
                  <a:pt x="392" y="291"/>
                  <a:pt x="412" y="297"/>
                </a:cubicBezTo>
                <a:cubicBezTo>
                  <a:pt x="439" y="304"/>
                  <a:pt x="459" y="311"/>
                  <a:pt x="479" y="318"/>
                </a:cubicBezTo>
                <a:cubicBezTo>
                  <a:pt x="500" y="331"/>
                  <a:pt x="513" y="331"/>
                  <a:pt x="533" y="331"/>
                </a:cubicBezTo>
                <a:cubicBezTo>
                  <a:pt x="533" y="331"/>
                  <a:pt x="540" y="331"/>
                  <a:pt x="547" y="331"/>
                </a:cubicBezTo>
                <a:cubicBezTo>
                  <a:pt x="560" y="324"/>
                  <a:pt x="574" y="318"/>
                  <a:pt x="594" y="297"/>
                </a:cubicBezTo>
                <a:cubicBezTo>
                  <a:pt x="574" y="264"/>
                  <a:pt x="587" y="189"/>
                  <a:pt x="547" y="176"/>
                </a:cubicBezTo>
                <a:cubicBezTo>
                  <a:pt x="540" y="176"/>
                  <a:pt x="533" y="176"/>
                  <a:pt x="533" y="176"/>
                </a:cubicBezTo>
                <a:cubicBezTo>
                  <a:pt x="527" y="176"/>
                  <a:pt x="527" y="176"/>
                  <a:pt x="520" y="176"/>
                </a:cubicBezTo>
                <a:cubicBezTo>
                  <a:pt x="513" y="196"/>
                  <a:pt x="527" y="216"/>
                  <a:pt x="533" y="223"/>
                </a:cubicBezTo>
                <a:cubicBezTo>
                  <a:pt x="533" y="230"/>
                  <a:pt x="533" y="237"/>
                  <a:pt x="533" y="243"/>
                </a:cubicBezTo>
                <a:cubicBezTo>
                  <a:pt x="527" y="243"/>
                  <a:pt x="527" y="250"/>
                  <a:pt x="520" y="250"/>
                </a:cubicBezTo>
                <a:cubicBezTo>
                  <a:pt x="506" y="243"/>
                  <a:pt x="493" y="237"/>
                  <a:pt x="479" y="230"/>
                </a:cubicBezTo>
                <a:cubicBezTo>
                  <a:pt x="432" y="196"/>
                  <a:pt x="425" y="129"/>
                  <a:pt x="412" y="61"/>
                </a:cubicBezTo>
                <a:cubicBezTo>
                  <a:pt x="405" y="41"/>
                  <a:pt x="398" y="20"/>
                  <a:pt x="392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7" name="Freeform 175"/>
          <p:cNvSpPr>
            <a:spLocks noChangeArrowheads="1"/>
          </p:cNvSpPr>
          <p:nvPr/>
        </p:nvSpPr>
        <p:spPr bwMode="auto">
          <a:xfrm>
            <a:off x="17216755" y="2914310"/>
            <a:ext cx="82596" cy="57361"/>
          </a:xfrm>
          <a:custGeom>
            <a:avLst/>
            <a:gdLst>
              <a:gd name="T0" fmla="*/ 115 w 157"/>
              <a:gd name="T1" fmla="*/ 0 h 109"/>
              <a:gd name="T2" fmla="*/ 115 w 157"/>
              <a:gd name="T3" fmla="*/ 0 h 109"/>
              <a:gd name="T4" fmla="*/ 54 w 157"/>
              <a:gd name="T5" fmla="*/ 7 h 109"/>
              <a:gd name="T6" fmla="*/ 7 w 157"/>
              <a:gd name="T7" fmla="*/ 68 h 109"/>
              <a:gd name="T8" fmla="*/ 0 w 157"/>
              <a:gd name="T9" fmla="*/ 88 h 109"/>
              <a:gd name="T10" fmla="*/ 7 w 157"/>
              <a:gd name="T11" fmla="*/ 88 h 109"/>
              <a:gd name="T12" fmla="*/ 54 w 157"/>
              <a:gd name="T13" fmla="*/ 108 h 109"/>
              <a:gd name="T14" fmla="*/ 115 w 157"/>
              <a:gd name="T15" fmla="*/ 68 h 109"/>
              <a:gd name="T16" fmla="*/ 135 w 157"/>
              <a:gd name="T17" fmla="*/ 41 h 109"/>
              <a:gd name="T18" fmla="*/ 156 w 157"/>
              <a:gd name="T19" fmla="*/ 14 h 109"/>
              <a:gd name="T20" fmla="*/ 135 w 157"/>
              <a:gd name="T21" fmla="*/ 7 h 109"/>
              <a:gd name="T22" fmla="*/ 115 w 157"/>
              <a:gd name="T23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09">
                <a:moveTo>
                  <a:pt x="115" y="0"/>
                </a:moveTo>
                <a:lnTo>
                  <a:pt x="115" y="0"/>
                </a:lnTo>
                <a:cubicBezTo>
                  <a:pt x="95" y="0"/>
                  <a:pt x="75" y="0"/>
                  <a:pt x="54" y="7"/>
                </a:cubicBezTo>
                <a:cubicBezTo>
                  <a:pt x="34" y="14"/>
                  <a:pt x="14" y="34"/>
                  <a:pt x="7" y="68"/>
                </a:cubicBezTo>
                <a:cubicBezTo>
                  <a:pt x="7" y="75"/>
                  <a:pt x="0" y="81"/>
                  <a:pt x="0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20" y="108"/>
                  <a:pt x="41" y="108"/>
                  <a:pt x="54" y="108"/>
                </a:cubicBezTo>
                <a:cubicBezTo>
                  <a:pt x="81" y="102"/>
                  <a:pt x="95" y="88"/>
                  <a:pt x="115" y="68"/>
                </a:cubicBezTo>
                <a:cubicBezTo>
                  <a:pt x="122" y="61"/>
                  <a:pt x="129" y="54"/>
                  <a:pt x="135" y="41"/>
                </a:cubicBezTo>
                <a:cubicBezTo>
                  <a:pt x="142" y="34"/>
                  <a:pt x="149" y="20"/>
                  <a:pt x="156" y="14"/>
                </a:cubicBezTo>
                <a:cubicBezTo>
                  <a:pt x="149" y="14"/>
                  <a:pt x="142" y="7"/>
                  <a:pt x="135" y="7"/>
                </a:cubicBezTo>
                <a:cubicBezTo>
                  <a:pt x="129" y="7"/>
                  <a:pt x="122" y="7"/>
                  <a:pt x="11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8" name="Freeform 176"/>
          <p:cNvSpPr>
            <a:spLocks noChangeArrowheads="1"/>
          </p:cNvSpPr>
          <p:nvPr/>
        </p:nvSpPr>
        <p:spPr bwMode="auto">
          <a:xfrm>
            <a:off x="17379654" y="4681065"/>
            <a:ext cx="78007" cy="103252"/>
          </a:xfrm>
          <a:custGeom>
            <a:avLst/>
            <a:gdLst>
              <a:gd name="T0" fmla="*/ 148 w 149"/>
              <a:gd name="T1" fmla="*/ 27 h 197"/>
              <a:gd name="T2" fmla="*/ 148 w 149"/>
              <a:gd name="T3" fmla="*/ 27 h 197"/>
              <a:gd name="T4" fmla="*/ 94 w 149"/>
              <a:gd name="T5" fmla="*/ 20 h 197"/>
              <a:gd name="T6" fmla="*/ 47 w 149"/>
              <a:gd name="T7" fmla="*/ 0 h 197"/>
              <a:gd name="T8" fmla="*/ 47 w 149"/>
              <a:gd name="T9" fmla="*/ 7 h 197"/>
              <a:gd name="T10" fmla="*/ 47 w 149"/>
              <a:gd name="T11" fmla="*/ 189 h 197"/>
              <a:gd name="T12" fmla="*/ 73 w 149"/>
              <a:gd name="T13" fmla="*/ 196 h 197"/>
              <a:gd name="T14" fmla="*/ 94 w 149"/>
              <a:gd name="T15" fmla="*/ 148 h 197"/>
              <a:gd name="T16" fmla="*/ 148 w 149"/>
              <a:gd name="T17" fmla="*/ 175 h 197"/>
              <a:gd name="T18" fmla="*/ 148 w 149"/>
              <a:gd name="T19" fmla="*/ 2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" h="197">
                <a:moveTo>
                  <a:pt x="148" y="27"/>
                </a:moveTo>
                <a:lnTo>
                  <a:pt x="148" y="27"/>
                </a:lnTo>
                <a:cubicBezTo>
                  <a:pt x="127" y="27"/>
                  <a:pt x="114" y="27"/>
                  <a:pt x="94" y="20"/>
                </a:cubicBezTo>
                <a:cubicBezTo>
                  <a:pt x="73" y="20"/>
                  <a:pt x="61" y="13"/>
                  <a:pt x="47" y="0"/>
                </a:cubicBezTo>
                <a:cubicBezTo>
                  <a:pt x="47" y="7"/>
                  <a:pt x="47" y="7"/>
                  <a:pt x="47" y="7"/>
                </a:cubicBezTo>
                <a:cubicBezTo>
                  <a:pt x="34" y="54"/>
                  <a:pt x="0" y="155"/>
                  <a:pt x="47" y="189"/>
                </a:cubicBezTo>
                <a:cubicBezTo>
                  <a:pt x="54" y="189"/>
                  <a:pt x="61" y="196"/>
                  <a:pt x="73" y="196"/>
                </a:cubicBezTo>
                <a:cubicBezTo>
                  <a:pt x="61" y="155"/>
                  <a:pt x="73" y="148"/>
                  <a:pt x="94" y="148"/>
                </a:cubicBezTo>
                <a:cubicBezTo>
                  <a:pt x="114" y="148"/>
                  <a:pt x="134" y="162"/>
                  <a:pt x="148" y="175"/>
                </a:cubicBezTo>
                <a:lnTo>
                  <a:pt x="148" y="27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89" name="Freeform 177"/>
          <p:cNvSpPr>
            <a:spLocks noChangeArrowheads="1"/>
          </p:cNvSpPr>
          <p:nvPr/>
        </p:nvSpPr>
        <p:spPr bwMode="auto">
          <a:xfrm>
            <a:off x="17287880" y="4348362"/>
            <a:ext cx="71124" cy="64245"/>
          </a:xfrm>
          <a:custGeom>
            <a:avLst/>
            <a:gdLst>
              <a:gd name="T0" fmla="*/ 81 w 136"/>
              <a:gd name="T1" fmla="*/ 0 h 123"/>
              <a:gd name="T2" fmla="*/ 81 w 136"/>
              <a:gd name="T3" fmla="*/ 0 h 123"/>
              <a:gd name="T4" fmla="*/ 61 w 136"/>
              <a:gd name="T5" fmla="*/ 7 h 123"/>
              <a:gd name="T6" fmla="*/ 41 w 136"/>
              <a:gd name="T7" fmla="*/ 14 h 123"/>
              <a:gd name="T8" fmla="*/ 0 w 136"/>
              <a:gd name="T9" fmla="*/ 75 h 123"/>
              <a:gd name="T10" fmla="*/ 0 w 136"/>
              <a:gd name="T11" fmla="*/ 75 h 123"/>
              <a:gd name="T12" fmla="*/ 0 w 136"/>
              <a:gd name="T13" fmla="*/ 75 h 123"/>
              <a:gd name="T14" fmla="*/ 41 w 136"/>
              <a:gd name="T15" fmla="*/ 108 h 123"/>
              <a:gd name="T16" fmla="*/ 61 w 136"/>
              <a:gd name="T17" fmla="*/ 108 h 123"/>
              <a:gd name="T18" fmla="*/ 81 w 136"/>
              <a:gd name="T19" fmla="*/ 115 h 123"/>
              <a:gd name="T20" fmla="*/ 88 w 136"/>
              <a:gd name="T21" fmla="*/ 115 h 123"/>
              <a:gd name="T22" fmla="*/ 122 w 136"/>
              <a:gd name="T23" fmla="*/ 122 h 123"/>
              <a:gd name="T24" fmla="*/ 95 w 136"/>
              <a:gd name="T25" fmla="*/ 0 h 123"/>
              <a:gd name="T26" fmla="*/ 88 w 136"/>
              <a:gd name="T27" fmla="*/ 0 h 123"/>
              <a:gd name="T28" fmla="*/ 81 w 136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" h="123">
                <a:moveTo>
                  <a:pt x="81" y="0"/>
                </a:moveTo>
                <a:lnTo>
                  <a:pt x="81" y="0"/>
                </a:lnTo>
                <a:cubicBezTo>
                  <a:pt x="75" y="0"/>
                  <a:pt x="68" y="0"/>
                  <a:pt x="61" y="7"/>
                </a:cubicBezTo>
                <a:cubicBezTo>
                  <a:pt x="54" y="7"/>
                  <a:pt x="48" y="7"/>
                  <a:pt x="41" y="14"/>
                </a:cubicBezTo>
                <a:cubicBezTo>
                  <a:pt x="21" y="27"/>
                  <a:pt x="14" y="48"/>
                  <a:pt x="0" y="75"/>
                </a:cubicBezTo>
                <a:lnTo>
                  <a:pt x="0" y="75"/>
                </a:lnTo>
                <a:lnTo>
                  <a:pt x="0" y="75"/>
                </a:lnTo>
                <a:cubicBezTo>
                  <a:pt x="21" y="95"/>
                  <a:pt x="34" y="102"/>
                  <a:pt x="41" y="108"/>
                </a:cubicBezTo>
                <a:cubicBezTo>
                  <a:pt x="48" y="108"/>
                  <a:pt x="54" y="108"/>
                  <a:pt x="61" y="108"/>
                </a:cubicBezTo>
                <a:cubicBezTo>
                  <a:pt x="68" y="108"/>
                  <a:pt x="75" y="108"/>
                  <a:pt x="81" y="115"/>
                </a:cubicBezTo>
                <a:lnTo>
                  <a:pt x="88" y="115"/>
                </a:lnTo>
                <a:cubicBezTo>
                  <a:pt x="102" y="115"/>
                  <a:pt x="108" y="122"/>
                  <a:pt x="122" y="122"/>
                </a:cubicBezTo>
                <a:cubicBezTo>
                  <a:pt x="135" y="68"/>
                  <a:pt x="75" y="68"/>
                  <a:pt x="95" y="0"/>
                </a:cubicBezTo>
                <a:cubicBezTo>
                  <a:pt x="95" y="0"/>
                  <a:pt x="95" y="0"/>
                  <a:pt x="88" y="0"/>
                </a:cubicBezTo>
                <a:lnTo>
                  <a:pt x="81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0" name="Freeform 178"/>
          <p:cNvSpPr>
            <a:spLocks noChangeArrowheads="1"/>
          </p:cNvSpPr>
          <p:nvPr/>
        </p:nvSpPr>
        <p:spPr bwMode="auto">
          <a:xfrm>
            <a:off x="16370146" y="3171291"/>
            <a:ext cx="59653" cy="91779"/>
          </a:xfrm>
          <a:custGeom>
            <a:avLst/>
            <a:gdLst>
              <a:gd name="T0" fmla="*/ 34 w 116"/>
              <a:gd name="T1" fmla="*/ 7 h 177"/>
              <a:gd name="T2" fmla="*/ 34 w 116"/>
              <a:gd name="T3" fmla="*/ 7 h 177"/>
              <a:gd name="T4" fmla="*/ 20 w 116"/>
              <a:gd name="T5" fmla="*/ 0 h 177"/>
              <a:gd name="T6" fmla="*/ 20 w 116"/>
              <a:gd name="T7" fmla="*/ 0 h 177"/>
              <a:gd name="T8" fmla="*/ 20 w 116"/>
              <a:gd name="T9" fmla="*/ 14 h 177"/>
              <a:gd name="T10" fmla="*/ 34 w 116"/>
              <a:gd name="T11" fmla="*/ 41 h 177"/>
              <a:gd name="T12" fmla="*/ 40 w 116"/>
              <a:gd name="T13" fmla="*/ 81 h 177"/>
              <a:gd name="T14" fmla="*/ 34 w 116"/>
              <a:gd name="T15" fmla="*/ 88 h 177"/>
              <a:gd name="T16" fmla="*/ 20 w 116"/>
              <a:gd name="T17" fmla="*/ 101 h 177"/>
              <a:gd name="T18" fmla="*/ 7 w 116"/>
              <a:gd name="T19" fmla="*/ 135 h 177"/>
              <a:gd name="T20" fmla="*/ 0 w 116"/>
              <a:gd name="T21" fmla="*/ 142 h 177"/>
              <a:gd name="T22" fmla="*/ 7 w 116"/>
              <a:gd name="T23" fmla="*/ 149 h 177"/>
              <a:gd name="T24" fmla="*/ 20 w 116"/>
              <a:gd name="T25" fmla="*/ 155 h 177"/>
              <a:gd name="T26" fmla="*/ 34 w 116"/>
              <a:gd name="T27" fmla="*/ 155 h 177"/>
              <a:gd name="T28" fmla="*/ 94 w 116"/>
              <a:gd name="T29" fmla="*/ 169 h 177"/>
              <a:gd name="T30" fmla="*/ 101 w 116"/>
              <a:gd name="T31" fmla="*/ 169 h 177"/>
              <a:gd name="T32" fmla="*/ 101 w 116"/>
              <a:gd name="T33" fmla="*/ 169 h 177"/>
              <a:gd name="T34" fmla="*/ 108 w 116"/>
              <a:gd name="T35" fmla="*/ 169 h 177"/>
              <a:gd name="T36" fmla="*/ 115 w 116"/>
              <a:gd name="T37" fmla="*/ 176 h 177"/>
              <a:gd name="T38" fmla="*/ 108 w 116"/>
              <a:gd name="T39" fmla="*/ 101 h 177"/>
              <a:gd name="T40" fmla="*/ 108 w 116"/>
              <a:gd name="T41" fmla="*/ 95 h 177"/>
              <a:gd name="T42" fmla="*/ 94 w 116"/>
              <a:gd name="T43" fmla="*/ 54 h 177"/>
              <a:gd name="T44" fmla="*/ 88 w 116"/>
              <a:gd name="T45" fmla="*/ 47 h 177"/>
              <a:gd name="T46" fmla="*/ 34 w 116"/>
              <a:gd name="T47" fmla="*/ 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6" h="177">
                <a:moveTo>
                  <a:pt x="34" y="7"/>
                </a:moveTo>
                <a:lnTo>
                  <a:pt x="34" y="7"/>
                </a:lnTo>
                <a:cubicBezTo>
                  <a:pt x="27" y="7"/>
                  <a:pt x="27" y="0"/>
                  <a:pt x="20" y="0"/>
                </a:cubicBezTo>
                <a:lnTo>
                  <a:pt x="20" y="0"/>
                </a:lnTo>
                <a:cubicBezTo>
                  <a:pt x="20" y="7"/>
                  <a:pt x="20" y="7"/>
                  <a:pt x="20" y="14"/>
                </a:cubicBezTo>
                <a:cubicBezTo>
                  <a:pt x="27" y="20"/>
                  <a:pt x="27" y="34"/>
                  <a:pt x="34" y="41"/>
                </a:cubicBezTo>
                <a:cubicBezTo>
                  <a:pt x="34" y="54"/>
                  <a:pt x="40" y="68"/>
                  <a:pt x="40" y="81"/>
                </a:cubicBezTo>
                <a:lnTo>
                  <a:pt x="34" y="88"/>
                </a:lnTo>
                <a:cubicBezTo>
                  <a:pt x="27" y="95"/>
                  <a:pt x="27" y="95"/>
                  <a:pt x="20" y="101"/>
                </a:cubicBezTo>
                <a:cubicBezTo>
                  <a:pt x="13" y="108"/>
                  <a:pt x="7" y="122"/>
                  <a:pt x="7" y="135"/>
                </a:cubicBezTo>
                <a:lnTo>
                  <a:pt x="0" y="142"/>
                </a:lnTo>
                <a:cubicBezTo>
                  <a:pt x="7" y="149"/>
                  <a:pt x="7" y="149"/>
                  <a:pt x="7" y="149"/>
                </a:cubicBezTo>
                <a:cubicBezTo>
                  <a:pt x="13" y="149"/>
                  <a:pt x="20" y="149"/>
                  <a:pt x="20" y="155"/>
                </a:cubicBezTo>
                <a:cubicBezTo>
                  <a:pt x="27" y="155"/>
                  <a:pt x="27" y="155"/>
                  <a:pt x="34" y="155"/>
                </a:cubicBezTo>
                <a:cubicBezTo>
                  <a:pt x="47" y="169"/>
                  <a:pt x="67" y="176"/>
                  <a:pt x="94" y="169"/>
                </a:cubicBezTo>
                <a:cubicBezTo>
                  <a:pt x="101" y="169"/>
                  <a:pt x="101" y="169"/>
                  <a:pt x="101" y="169"/>
                </a:cubicBezTo>
                <a:lnTo>
                  <a:pt x="101" y="169"/>
                </a:lnTo>
                <a:lnTo>
                  <a:pt x="108" y="169"/>
                </a:lnTo>
                <a:lnTo>
                  <a:pt x="115" y="176"/>
                </a:lnTo>
                <a:cubicBezTo>
                  <a:pt x="115" y="149"/>
                  <a:pt x="115" y="122"/>
                  <a:pt x="108" y="101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08" y="74"/>
                  <a:pt x="108" y="61"/>
                  <a:pt x="94" y="54"/>
                </a:cubicBezTo>
                <a:cubicBezTo>
                  <a:pt x="94" y="47"/>
                  <a:pt x="88" y="47"/>
                  <a:pt x="88" y="47"/>
                </a:cubicBezTo>
                <a:cubicBezTo>
                  <a:pt x="74" y="27"/>
                  <a:pt x="54" y="14"/>
                  <a:pt x="34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1" name="Freeform 179"/>
          <p:cNvSpPr>
            <a:spLocks noChangeArrowheads="1"/>
          </p:cNvSpPr>
          <p:nvPr/>
        </p:nvSpPr>
        <p:spPr bwMode="auto">
          <a:xfrm>
            <a:off x="17118098" y="5883375"/>
            <a:ext cx="117011" cy="91779"/>
          </a:xfrm>
          <a:custGeom>
            <a:avLst/>
            <a:gdLst>
              <a:gd name="T0" fmla="*/ 95 w 224"/>
              <a:gd name="T1" fmla="*/ 169 h 177"/>
              <a:gd name="T2" fmla="*/ 95 w 224"/>
              <a:gd name="T3" fmla="*/ 169 h 177"/>
              <a:gd name="T4" fmla="*/ 102 w 224"/>
              <a:gd name="T5" fmla="*/ 169 h 177"/>
              <a:gd name="T6" fmla="*/ 122 w 224"/>
              <a:gd name="T7" fmla="*/ 142 h 177"/>
              <a:gd name="T8" fmla="*/ 142 w 224"/>
              <a:gd name="T9" fmla="*/ 149 h 177"/>
              <a:gd name="T10" fmla="*/ 176 w 224"/>
              <a:gd name="T11" fmla="*/ 155 h 177"/>
              <a:gd name="T12" fmla="*/ 176 w 224"/>
              <a:gd name="T13" fmla="*/ 155 h 177"/>
              <a:gd name="T14" fmla="*/ 196 w 224"/>
              <a:gd name="T15" fmla="*/ 162 h 177"/>
              <a:gd name="T16" fmla="*/ 223 w 224"/>
              <a:gd name="T17" fmla="*/ 176 h 177"/>
              <a:gd name="T18" fmla="*/ 196 w 224"/>
              <a:gd name="T19" fmla="*/ 81 h 177"/>
              <a:gd name="T20" fmla="*/ 176 w 224"/>
              <a:gd name="T21" fmla="*/ 68 h 177"/>
              <a:gd name="T22" fmla="*/ 176 w 224"/>
              <a:gd name="T23" fmla="*/ 68 h 177"/>
              <a:gd name="T24" fmla="*/ 142 w 224"/>
              <a:gd name="T25" fmla="*/ 61 h 177"/>
              <a:gd name="T26" fmla="*/ 108 w 224"/>
              <a:gd name="T27" fmla="*/ 54 h 177"/>
              <a:gd name="T28" fmla="*/ 128 w 224"/>
              <a:gd name="T29" fmla="*/ 20 h 177"/>
              <a:gd name="T30" fmla="*/ 95 w 224"/>
              <a:gd name="T31" fmla="*/ 27 h 177"/>
              <a:gd name="T32" fmla="*/ 47 w 224"/>
              <a:gd name="T33" fmla="*/ 47 h 177"/>
              <a:gd name="T34" fmla="*/ 27 w 224"/>
              <a:gd name="T35" fmla="*/ 47 h 177"/>
              <a:gd name="T36" fmla="*/ 0 w 224"/>
              <a:gd name="T37" fmla="*/ 0 h 177"/>
              <a:gd name="T38" fmla="*/ 0 w 224"/>
              <a:gd name="T39" fmla="*/ 0 h 177"/>
              <a:gd name="T40" fmla="*/ 0 w 224"/>
              <a:gd name="T41" fmla="*/ 0 h 177"/>
              <a:gd name="T42" fmla="*/ 47 w 224"/>
              <a:gd name="T43" fmla="*/ 115 h 177"/>
              <a:gd name="T44" fmla="*/ 75 w 224"/>
              <a:gd name="T45" fmla="*/ 95 h 177"/>
              <a:gd name="T46" fmla="*/ 95 w 224"/>
              <a:gd name="T47" fmla="*/ 16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4" h="177">
                <a:moveTo>
                  <a:pt x="95" y="169"/>
                </a:moveTo>
                <a:lnTo>
                  <a:pt x="95" y="169"/>
                </a:lnTo>
                <a:cubicBezTo>
                  <a:pt x="95" y="169"/>
                  <a:pt x="95" y="169"/>
                  <a:pt x="102" y="169"/>
                </a:cubicBezTo>
                <a:cubicBezTo>
                  <a:pt x="115" y="162"/>
                  <a:pt x="115" y="149"/>
                  <a:pt x="122" y="142"/>
                </a:cubicBezTo>
                <a:cubicBezTo>
                  <a:pt x="128" y="142"/>
                  <a:pt x="135" y="149"/>
                  <a:pt x="142" y="149"/>
                </a:cubicBezTo>
                <a:cubicBezTo>
                  <a:pt x="149" y="149"/>
                  <a:pt x="162" y="155"/>
                  <a:pt x="176" y="155"/>
                </a:cubicBezTo>
                <a:lnTo>
                  <a:pt x="176" y="155"/>
                </a:lnTo>
                <a:cubicBezTo>
                  <a:pt x="183" y="162"/>
                  <a:pt x="189" y="162"/>
                  <a:pt x="196" y="162"/>
                </a:cubicBezTo>
                <a:cubicBezTo>
                  <a:pt x="203" y="169"/>
                  <a:pt x="216" y="176"/>
                  <a:pt x="223" y="176"/>
                </a:cubicBezTo>
                <a:cubicBezTo>
                  <a:pt x="223" y="135"/>
                  <a:pt x="216" y="101"/>
                  <a:pt x="196" y="81"/>
                </a:cubicBezTo>
                <a:cubicBezTo>
                  <a:pt x="189" y="74"/>
                  <a:pt x="183" y="74"/>
                  <a:pt x="176" y="68"/>
                </a:cubicBezTo>
                <a:lnTo>
                  <a:pt x="176" y="68"/>
                </a:lnTo>
                <a:cubicBezTo>
                  <a:pt x="162" y="61"/>
                  <a:pt x="156" y="61"/>
                  <a:pt x="142" y="61"/>
                </a:cubicBezTo>
                <a:cubicBezTo>
                  <a:pt x="128" y="54"/>
                  <a:pt x="115" y="54"/>
                  <a:pt x="108" y="54"/>
                </a:cubicBezTo>
                <a:cubicBezTo>
                  <a:pt x="108" y="47"/>
                  <a:pt x="115" y="34"/>
                  <a:pt x="128" y="20"/>
                </a:cubicBezTo>
                <a:cubicBezTo>
                  <a:pt x="108" y="20"/>
                  <a:pt x="102" y="20"/>
                  <a:pt x="95" y="27"/>
                </a:cubicBezTo>
                <a:cubicBezTo>
                  <a:pt x="75" y="34"/>
                  <a:pt x="68" y="41"/>
                  <a:pt x="47" y="47"/>
                </a:cubicBezTo>
                <a:cubicBezTo>
                  <a:pt x="41" y="47"/>
                  <a:pt x="34" y="47"/>
                  <a:pt x="27" y="47"/>
                </a:cubicBezTo>
                <a:cubicBezTo>
                  <a:pt x="21" y="27"/>
                  <a:pt x="27" y="0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14" y="41"/>
                  <a:pt x="14" y="122"/>
                  <a:pt x="47" y="115"/>
                </a:cubicBezTo>
                <a:cubicBezTo>
                  <a:pt x="54" y="115"/>
                  <a:pt x="61" y="108"/>
                  <a:pt x="75" y="95"/>
                </a:cubicBezTo>
                <a:cubicBezTo>
                  <a:pt x="81" y="122"/>
                  <a:pt x="75" y="155"/>
                  <a:pt x="95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2" name="Freeform 180"/>
          <p:cNvSpPr>
            <a:spLocks noChangeArrowheads="1"/>
          </p:cNvSpPr>
          <p:nvPr/>
        </p:nvSpPr>
        <p:spPr bwMode="auto">
          <a:xfrm>
            <a:off x="16581224" y="5887966"/>
            <a:ext cx="43592" cy="66540"/>
          </a:xfrm>
          <a:custGeom>
            <a:avLst/>
            <a:gdLst>
              <a:gd name="T0" fmla="*/ 34 w 82"/>
              <a:gd name="T1" fmla="*/ 121 h 129"/>
              <a:gd name="T2" fmla="*/ 34 w 82"/>
              <a:gd name="T3" fmla="*/ 121 h 129"/>
              <a:gd name="T4" fmla="*/ 74 w 82"/>
              <a:gd name="T5" fmla="*/ 0 h 129"/>
              <a:gd name="T6" fmla="*/ 34 w 82"/>
              <a:gd name="T7" fmla="*/ 0 h 129"/>
              <a:gd name="T8" fmla="*/ 0 w 82"/>
              <a:gd name="T9" fmla="*/ 0 h 129"/>
              <a:gd name="T10" fmla="*/ 0 w 82"/>
              <a:gd name="T11" fmla="*/ 121 h 129"/>
              <a:gd name="T12" fmla="*/ 34 w 82"/>
              <a:gd name="T13" fmla="*/ 12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29">
                <a:moveTo>
                  <a:pt x="34" y="121"/>
                </a:moveTo>
                <a:lnTo>
                  <a:pt x="34" y="121"/>
                </a:lnTo>
                <a:cubicBezTo>
                  <a:pt x="81" y="108"/>
                  <a:pt x="81" y="54"/>
                  <a:pt x="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14" y="128"/>
                  <a:pt x="27" y="121"/>
                  <a:pt x="34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3" name="Freeform 181"/>
          <p:cNvSpPr>
            <a:spLocks noChangeArrowheads="1"/>
          </p:cNvSpPr>
          <p:nvPr/>
        </p:nvSpPr>
        <p:spPr bwMode="auto">
          <a:xfrm>
            <a:off x="16599578" y="5995804"/>
            <a:ext cx="57357" cy="84897"/>
          </a:xfrm>
          <a:custGeom>
            <a:avLst/>
            <a:gdLst>
              <a:gd name="T0" fmla="*/ 40 w 109"/>
              <a:gd name="T1" fmla="*/ 156 h 163"/>
              <a:gd name="T2" fmla="*/ 40 w 109"/>
              <a:gd name="T3" fmla="*/ 156 h 163"/>
              <a:gd name="T4" fmla="*/ 67 w 109"/>
              <a:gd name="T5" fmla="*/ 156 h 163"/>
              <a:gd name="T6" fmla="*/ 67 w 109"/>
              <a:gd name="T7" fmla="*/ 7 h 163"/>
              <a:gd name="T8" fmla="*/ 40 w 109"/>
              <a:gd name="T9" fmla="*/ 68 h 163"/>
              <a:gd name="T10" fmla="*/ 40 w 109"/>
              <a:gd name="T11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63">
                <a:moveTo>
                  <a:pt x="40" y="156"/>
                </a:moveTo>
                <a:lnTo>
                  <a:pt x="40" y="156"/>
                </a:lnTo>
                <a:cubicBezTo>
                  <a:pt x="47" y="156"/>
                  <a:pt x="61" y="156"/>
                  <a:pt x="67" y="156"/>
                </a:cubicBezTo>
                <a:cubicBezTo>
                  <a:pt x="108" y="162"/>
                  <a:pt x="108" y="0"/>
                  <a:pt x="67" y="7"/>
                </a:cubicBezTo>
                <a:cubicBezTo>
                  <a:pt x="67" y="21"/>
                  <a:pt x="54" y="41"/>
                  <a:pt x="40" y="68"/>
                </a:cubicBezTo>
                <a:cubicBezTo>
                  <a:pt x="20" y="102"/>
                  <a:pt x="0" y="149"/>
                  <a:pt x="40" y="1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4" name="Freeform 182"/>
          <p:cNvSpPr>
            <a:spLocks noChangeArrowheads="1"/>
          </p:cNvSpPr>
          <p:nvPr/>
        </p:nvSpPr>
        <p:spPr bwMode="auto">
          <a:xfrm>
            <a:off x="16294432" y="2999203"/>
            <a:ext cx="96363" cy="82601"/>
          </a:xfrm>
          <a:custGeom>
            <a:avLst/>
            <a:gdLst>
              <a:gd name="T0" fmla="*/ 156 w 184"/>
              <a:gd name="T1" fmla="*/ 48 h 157"/>
              <a:gd name="T2" fmla="*/ 156 w 184"/>
              <a:gd name="T3" fmla="*/ 48 h 157"/>
              <a:gd name="T4" fmla="*/ 129 w 184"/>
              <a:gd name="T5" fmla="*/ 7 h 157"/>
              <a:gd name="T6" fmla="*/ 115 w 184"/>
              <a:gd name="T7" fmla="*/ 7 h 157"/>
              <a:gd name="T8" fmla="*/ 81 w 184"/>
              <a:gd name="T9" fmla="*/ 7 h 157"/>
              <a:gd name="T10" fmla="*/ 0 w 184"/>
              <a:gd name="T11" fmla="*/ 34 h 157"/>
              <a:gd name="T12" fmla="*/ 81 w 184"/>
              <a:gd name="T13" fmla="*/ 102 h 157"/>
              <a:gd name="T14" fmla="*/ 115 w 184"/>
              <a:gd name="T15" fmla="*/ 115 h 157"/>
              <a:gd name="T16" fmla="*/ 149 w 184"/>
              <a:gd name="T17" fmla="*/ 156 h 157"/>
              <a:gd name="T18" fmla="*/ 156 w 184"/>
              <a:gd name="T19" fmla="*/ 142 h 157"/>
              <a:gd name="T20" fmla="*/ 169 w 184"/>
              <a:gd name="T21" fmla="*/ 108 h 157"/>
              <a:gd name="T22" fmla="*/ 176 w 184"/>
              <a:gd name="T23" fmla="*/ 108 h 157"/>
              <a:gd name="T24" fmla="*/ 169 w 184"/>
              <a:gd name="T25" fmla="*/ 61 h 157"/>
              <a:gd name="T26" fmla="*/ 156 w 184"/>
              <a:gd name="T27" fmla="*/ 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57">
                <a:moveTo>
                  <a:pt x="156" y="48"/>
                </a:moveTo>
                <a:lnTo>
                  <a:pt x="156" y="48"/>
                </a:lnTo>
                <a:cubicBezTo>
                  <a:pt x="142" y="41"/>
                  <a:pt x="129" y="27"/>
                  <a:pt x="129" y="7"/>
                </a:cubicBezTo>
                <a:cubicBezTo>
                  <a:pt x="122" y="7"/>
                  <a:pt x="122" y="7"/>
                  <a:pt x="115" y="7"/>
                </a:cubicBezTo>
                <a:cubicBezTo>
                  <a:pt x="102" y="0"/>
                  <a:pt x="88" y="0"/>
                  <a:pt x="81" y="7"/>
                </a:cubicBezTo>
                <a:cubicBezTo>
                  <a:pt x="54" y="14"/>
                  <a:pt x="41" y="41"/>
                  <a:pt x="0" y="34"/>
                </a:cubicBezTo>
                <a:cubicBezTo>
                  <a:pt x="14" y="102"/>
                  <a:pt x="48" y="102"/>
                  <a:pt x="81" y="102"/>
                </a:cubicBezTo>
                <a:cubicBezTo>
                  <a:pt x="88" y="108"/>
                  <a:pt x="102" y="108"/>
                  <a:pt x="115" y="115"/>
                </a:cubicBezTo>
                <a:cubicBezTo>
                  <a:pt x="129" y="122"/>
                  <a:pt x="142" y="135"/>
                  <a:pt x="149" y="156"/>
                </a:cubicBezTo>
                <a:cubicBezTo>
                  <a:pt x="156" y="149"/>
                  <a:pt x="156" y="149"/>
                  <a:pt x="156" y="142"/>
                </a:cubicBezTo>
                <a:cubicBezTo>
                  <a:pt x="156" y="129"/>
                  <a:pt x="156" y="108"/>
                  <a:pt x="169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83" y="88"/>
                  <a:pt x="176" y="75"/>
                  <a:pt x="169" y="61"/>
                </a:cubicBezTo>
                <a:cubicBezTo>
                  <a:pt x="169" y="54"/>
                  <a:pt x="162" y="54"/>
                  <a:pt x="156" y="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5" name="Freeform 183"/>
          <p:cNvSpPr>
            <a:spLocks noChangeArrowheads="1"/>
          </p:cNvSpPr>
          <p:nvPr/>
        </p:nvSpPr>
        <p:spPr bwMode="auto">
          <a:xfrm>
            <a:off x="16317373" y="4004189"/>
            <a:ext cx="94068" cy="45890"/>
          </a:xfrm>
          <a:custGeom>
            <a:avLst/>
            <a:gdLst>
              <a:gd name="T0" fmla="*/ 67 w 183"/>
              <a:gd name="T1" fmla="*/ 81 h 88"/>
              <a:gd name="T2" fmla="*/ 67 w 183"/>
              <a:gd name="T3" fmla="*/ 81 h 88"/>
              <a:gd name="T4" fmla="*/ 108 w 183"/>
              <a:gd name="T5" fmla="*/ 67 h 88"/>
              <a:gd name="T6" fmla="*/ 121 w 183"/>
              <a:gd name="T7" fmla="*/ 67 h 88"/>
              <a:gd name="T8" fmla="*/ 135 w 183"/>
              <a:gd name="T9" fmla="*/ 67 h 88"/>
              <a:gd name="T10" fmla="*/ 175 w 183"/>
              <a:gd name="T11" fmla="*/ 74 h 88"/>
              <a:gd name="T12" fmla="*/ 135 w 183"/>
              <a:gd name="T13" fmla="*/ 20 h 88"/>
              <a:gd name="T14" fmla="*/ 121 w 183"/>
              <a:gd name="T15" fmla="*/ 13 h 88"/>
              <a:gd name="T16" fmla="*/ 108 w 183"/>
              <a:gd name="T17" fmla="*/ 13 h 88"/>
              <a:gd name="T18" fmla="*/ 67 w 183"/>
              <a:gd name="T19" fmla="*/ 13 h 88"/>
              <a:gd name="T20" fmla="*/ 33 w 183"/>
              <a:gd name="T21" fmla="*/ 0 h 88"/>
              <a:gd name="T22" fmla="*/ 27 w 183"/>
              <a:gd name="T23" fmla="*/ 0 h 88"/>
              <a:gd name="T24" fmla="*/ 0 w 183"/>
              <a:gd name="T25" fmla="*/ 74 h 88"/>
              <a:gd name="T26" fmla="*/ 33 w 183"/>
              <a:gd name="T27" fmla="*/ 87 h 88"/>
              <a:gd name="T28" fmla="*/ 67 w 183"/>
              <a:gd name="T29" fmla="*/ 8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3" h="88">
                <a:moveTo>
                  <a:pt x="67" y="81"/>
                </a:moveTo>
                <a:lnTo>
                  <a:pt x="67" y="81"/>
                </a:lnTo>
                <a:cubicBezTo>
                  <a:pt x="81" y="81"/>
                  <a:pt x="94" y="74"/>
                  <a:pt x="108" y="67"/>
                </a:cubicBezTo>
                <a:cubicBezTo>
                  <a:pt x="114" y="67"/>
                  <a:pt x="114" y="67"/>
                  <a:pt x="121" y="67"/>
                </a:cubicBezTo>
                <a:cubicBezTo>
                  <a:pt x="128" y="67"/>
                  <a:pt x="128" y="67"/>
                  <a:pt x="135" y="67"/>
                </a:cubicBezTo>
                <a:cubicBezTo>
                  <a:pt x="148" y="67"/>
                  <a:pt x="162" y="67"/>
                  <a:pt x="175" y="74"/>
                </a:cubicBezTo>
                <a:cubicBezTo>
                  <a:pt x="182" y="33"/>
                  <a:pt x="162" y="20"/>
                  <a:pt x="135" y="20"/>
                </a:cubicBezTo>
                <a:cubicBezTo>
                  <a:pt x="128" y="20"/>
                  <a:pt x="128" y="13"/>
                  <a:pt x="121" y="13"/>
                </a:cubicBezTo>
                <a:cubicBezTo>
                  <a:pt x="121" y="13"/>
                  <a:pt x="114" y="13"/>
                  <a:pt x="108" y="13"/>
                </a:cubicBezTo>
                <a:cubicBezTo>
                  <a:pt x="94" y="13"/>
                  <a:pt x="81" y="13"/>
                  <a:pt x="67" y="13"/>
                </a:cubicBezTo>
                <a:cubicBezTo>
                  <a:pt x="54" y="6"/>
                  <a:pt x="40" y="6"/>
                  <a:pt x="33" y="0"/>
                </a:cubicBezTo>
                <a:lnTo>
                  <a:pt x="27" y="0"/>
                </a:lnTo>
                <a:cubicBezTo>
                  <a:pt x="27" y="33"/>
                  <a:pt x="13" y="54"/>
                  <a:pt x="0" y="74"/>
                </a:cubicBezTo>
                <a:cubicBezTo>
                  <a:pt x="13" y="81"/>
                  <a:pt x="20" y="87"/>
                  <a:pt x="33" y="87"/>
                </a:cubicBezTo>
                <a:cubicBezTo>
                  <a:pt x="40" y="87"/>
                  <a:pt x="54" y="87"/>
                  <a:pt x="67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496" name="Freeform 184"/>
          <p:cNvSpPr>
            <a:spLocks noChangeArrowheads="1"/>
          </p:cNvSpPr>
          <p:nvPr/>
        </p:nvSpPr>
        <p:spPr bwMode="auto">
          <a:xfrm>
            <a:off x="17095157" y="5924676"/>
            <a:ext cx="57357" cy="64245"/>
          </a:xfrm>
          <a:custGeom>
            <a:avLst/>
            <a:gdLst>
              <a:gd name="T0" fmla="*/ 7 w 109"/>
              <a:gd name="T1" fmla="*/ 122 h 123"/>
              <a:gd name="T2" fmla="*/ 7 w 109"/>
              <a:gd name="T3" fmla="*/ 122 h 123"/>
              <a:gd name="T4" fmla="*/ 34 w 109"/>
              <a:gd name="T5" fmla="*/ 122 h 123"/>
              <a:gd name="T6" fmla="*/ 47 w 109"/>
              <a:gd name="T7" fmla="*/ 122 h 123"/>
              <a:gd name="T8" fmla="*/ 94 w 109"/>
              <a:gd name="T9" fmla="*/ 102 h 123"/>
              <a:gd name="T10" fmla="*/ 108 w 109"/>
              <a:gd name="T11" fmla="*/ 74 h 123"/>
              <a:gd name="T12" fmla="*/ 94 w 109"/>
              <a:gd name="T13" fmla="*/ 68 h 123"/>
              <a:gd name="T14" fmla="*/ 47 w 109"/>
              <a:gd name="T15" fmla="*/ 0 h 123"/>
              <a:gd name="T16" fmla="*/ 34 w 109"/>
              <a:gd name="T17" fmla="*/ 0 h 123"/>
              <a:gd name="T18" fmla="*/ 34 w 109"/>
              <a:gd name="T19" fmla="*/ 0 h 123"/>
              <a:gd name="T20" fmla="*/ 34 w 109"/>
              <a:gd name="T21" fmla="*/ 14 h 123"/>
              <a:gd name="T22" fmla="*/ 34 w 109"/>
              <a:gd name="T23" fmla="*/ 41 h 123"/>
              <a:gd name="T24" fmla="*/ 7 w 109"/>
              <a:gd name="T25" fmla="*/ 88 h 123"/>
              <a:gd name="T26" fmla="*/ 7 w 109"/>
              <a:gd name="T27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23">
                <a:moveTo>
                  <a:pt x="7" y="122"/>
                </a:moveTo>
                <a:lnTo>
                  <a:pt x="7" y="122"/>
                </a:lnTo>
                <a:cubicBezTo>
                  <a:pt x="20" y="122"/>
                  <a:pt x="27" y="122"/>
                  <a:pt x="34" y="122"/>
                </a:cubicBezTo>
                <a:cubicBezTo>
                  <a:pt x="41" y="122"/>
                  <a:pt x="41" y="122"/>
                  <a:pt x="47" y="122"/>
                </a:cubicBezTo>
                <a:cubicBezTo>
                  <a:pt x="68" y="122"/>
                  <a:pt x="88" y="115"/>
                  <a:pt x="94" y="102"/>
                </a:cubicBezTo>
                <a:cubicBezTo>
                  <a:pt x="101" y="95"/>
                  <a:pt x="101" y="81"/>
                  <a:pt x="108" y="74"/>
                </a:cubicBezTo>
                <a:cubicBezTo>
                  <a:pt x="101" y="74"/>
                  <a:pt x="101" y="74"/>
                  <a:pt x="94" y="68"/>
                </a:cubicBezTo>
                <a:cubicBezTo>
                  <a:pt x="68" y="61"/>
                  <a:pt x="81" y="7"/>
                  <a:pt x="47" y="0"/>
                </a:cubicBezTo>
                <a:cubicBezTo>
                  <a:pt x="41" y="0"/>
                  <a:pt x="41" y="0"/>
                  <a:pt x="34" y="0"/>
                </a:cubicBezTo>
                <a:lnTo>
                  <a:pt x="34" y="0"/>
                </a:lnTo>
                <a:cubicBezTo>
                  <a:pt x="34" y="0"/>
                  <a:pt x="34" y="7"/>
                  <a:pt x="34" y="14"/>
                </a:cubicBezTo>
                <a:cubicBezTo>
                  <a:pt x="34" y="20"/>
                  <a:pt x="34" y="34"/>
                  <a:pt x="34" y="41"/>
                </a:cubicBezTo>
                <a:cubicBezTo>
                  <a:pt x="27" y="61"/>
                  <a:pt x="14" y="68"/>
                  <a:pt x="7" y="88"/>
                </a:cubicBezTo>
                <a:cubicBezTo>
                  <a:pt x="7" y="95"/>
                  <a:pt x="0" y="108"/>
                  <a:pt x="7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03" name="Freeform 191"/>
          <p:cNvSpPr>
            <a:spLocks noChangeArrowheads="1"/>
          </p:cNvSpPr>
          <p:nvPr/>
        </p:nvSpPr>
        <p:spPr bwMode="auto">
          <a:xfrm>
            <a:off x="17352121" y="5078011"/>
            <a:ext cx="78007" cy="80308"/>
          </a:xfrm>
          <a:custGeom>
            <a:avLst/>
            <a:gdLst>
              <a:gd name="T0" fmla="*/ 27 w 149"/>
              <a:gd name="T1" fmla="*/ 148 h 156"/>
              <a:gd name="T2" fmla="*/ 27 w 149"/>
              <a:gd name="T3" fmla="*/ 148 h 156"/>
              <a:gd name="T4" fmla="*/ 34 w 149"/>
              <a:gd name="T5" fmla="*/ 135 h 156"/>
              <a:gd name="T6" fmla="*/ 61 w 149"/>
              <a:gd name="T7" fmla="*/ 121 h 156"/>
              <a:gd name="T8" fmla="*/ 68 w 149"/>
              <a:gd name="T9" fmla="*/ 121 h 156"/>
              <a:gd name="T10" fmla="*/ 101 w 149"/>
              <a:gd name="T11" fmla="*/ 135 h 156"/>
              <a:gd name="T12" fmla="*/ 148 w 149"/>
              <a:gd name="T13" fmla="*/ 148 h 156"/>
              <a:gd name="T14" fmla="*/ 148 w 149"/>
              <a:gd name="T15" fmla="*/ 148 h 156"/>
              <a:gd name="T16" fmla="*/ 148 w 149"/>
              <a:gd name="T17" fmla="*/ 142 h 156"/>
              <a:gd name="T18" fmla="*/ 101 w 149"/>
              <a:gd name="T19" fmla="*/ 47 h 156"/>
              <a:gd name="T20" fmla="*/ 68 w 149"/>
              <a:gd name="T21" fmla="*/ 20 h 156"/>
              <a:gd name="T22" fmla="*/ 61 w 149"/>
              <a:gd name="T23" fmla="*/ 13 h 156"/>
              <a:gd name="T24" fmla="*/ 34 w 149"/>
              <a:gd name="T25" fmla="*/ 0 h 156"/>
              <a:gd name="T26" fmla="*/ 27 w 149"/>
              <a:gd name="T27" fmla="*/ 0 h 156"/>
              <a:gd name="T28" fmla="*/ 34 w 149"/>
              <a:gd name="T29" fmla="*/ 20 h 156"/>
              <a:gd name="T30" fmla="*/ 34 w 149"/>
              <a:gd name="T31" fmla="*/ 47 h 156"/>
              <a:gd name="T32" fmla="*/ 7 w 149"/>
              <a:gd name="T33" fmla="*/ 101 h 156"/>
              <a:gd name="T34" fmla="*/ 7 w 149"/>
              <a:gd name="T35" fmla="*/ 135 h 156"/>
              <a:gd name="T36" fmla="*/ 27 w 149"/>
              <a:gd name="T37" fmla="*/ 14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9" h="156">
                <a:moveTo>
                  <a:pt x="27" y="148"/>
                </a:moveTo>
                <a:lnTo>
                  <a:pt x="27" y="148"/>
                </a:lnTo>
                <a:cubicBezTo>
                  <a:pt x="27" y="142"/>
                  <a:pt x="27" y="135"/>
                  <a:pt x="34" y="135"/>
                </a:cubicBezTo>
                <a:cubicBezTo>
                  <a:pt x="41" y="121"/>
                  <a:pt x="47" y="115"/>
                  <a:pt x="61" y="121"/>
                </a:cubicBezTo>
                <a:cubicBezTo>
                  <a:pt x="61" y="121"/>
                  <a:pt x="61" y="121"/>
                  <a:pt x="68" y="121"/>
                </a:cubicBezTo>
                <a:cubicBezTo>
                  <a:pt x="74" y="121"/>
                  <a:pt x="88" y="128"/>
                  <a:pt x="101" y="135"/>
                </a:cubicBezTo>
                <a:cubicBezTo>
                  <a:pt x="115" y="148"/>
                  <a:pt x="134" y="155"/>
                  <a:pt x="148" y="148"/>
                </a:cubicBezTo>
                <a:lnTo>
                  <a:pt x="148" y="148"/>
                </a:lnTo>
                <a:cubicBezTo>
                  <a:pt x="148" y="142"/>
                  <a:pt x="148" y="142"/>
                  <a:pt x="148" y="142"/>
                </a:cubicBezTo>
                <a:cubicBezTo>
                  <a:pt x="141" y="108"/>
                  <a:pt x="122" y="74"/>
                  <a:pt x="101" y="47"/>
                </a:cubicBezTo>
                <a:cubicBezTo>
                  <a:pt x="88" y="40"/>
                  <a:pt x="81" y="27"/>
                  <a:pt x="68" y="20"/>
                </a:cubicBezTo>
                <a:cubicBezTo>
                  <a:pt x="61" y="20"/>
                  <a:pt x="61" y="13"/>
                  <a:pt x="61" y="13"/>
                </a:cubicBezTo>
                <a:cubicBezTo>
                  <a:pt x="54" y="13"/>
                  <a:pt x="41" y="7"/>
                  <a:pt x="3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34" y="13"/>
                  <a:pt x="34" y="20"/>
                </a:cubicBezTo>
                <a:cubicBezTo>
                  <a:pt x="34" y="27"/>
                  <a:pt x="34" y="40"/>
                  <a:pt x="34" y="47"/>
                </a:cubicBezTo>
                <a:cubicBezTo>
                  <a:pt x="27" y="67"/>
                  <a:pt x="13" y="88"/>
                  <a:pt x="7" y="101"/>
                </a:cubicBezTo>
                <a:cubicBezTo>
                  <a:pt x="0" y="115"/>
                  <a:pt x="0" y="128"/>
                  <a:pt x="7" y="135"/>
                </a:cubicBezTo>
                <a:cubicBezTo>
                  <a:pt x="13" y="142"/>
                  <a:pt x="20" y="148"/>
                  <a:pt x="27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05" name="Freeform 193"/>
          <p:cNvSpPr>
            <a:spLocks noChangeArrowheads="1"/>
          </p:cNvSpPr>
          <p:nvPr/>
        </p:nvSpPr>
        <p:spPr bwMode="auto">
          <a:xfrm>
            <a:off x="17299350" y="4527334"/>
            <a:ext cx="73419" cy="78013"/>
          </a:xfrm>
          <a:custGeom>
            <a:avLst/>
            <a:gdLst>
              <a:gd name="T0" fmla="*/ 67 w 143"/>
              <a:gd name="T1" fmla="*/ 148 h 149"/>
              <a:gd name="T2" fmla="*/ 67 w 143"/>
              <a:gd name="T3" fmla="*/ 148 h 149"/>
              <a:gd name="T4" fmla="*/ 74 w 143"/>
              <a:gd name="T5" fmla="*/ 148 h 149"/>
              <a:gd name="T6" fmla="*/ 108 w 143"/>
              <a:gd name="T7" fmla="*/ 108 h 149"/>
              <a:gd name="T8" fmla="*/ 128 w 143"/>
              <a:gd name="T9" fmla="*/ 27 h 149"/>
              <a:gd name="T10" fmla="*/ 108 w 143"/>
              <a:gd name="T11" fmla="*/ 33 h 149"/>
              <a:gd name="T12" fmla="*/ 67 w 143"/>
              <a:gd name="T13" fmla="*/ 20 h 149"/>
              <a:gd name="T14" fmla="*/ 60 w 143"/>
              <a:gd name="T15" fmla="*/ 20 h 149"/>
              <a:gd name="T16" fmla="*/ 40 w 143"/>
              <a:gd name="T17" fmla="*/ 6 h 149"/>
              <a:gd name="T18" fmla="*/ 20 w 143"/>
              <a:gd name="T19" fmla="*/ 0 h 149"/>
              <a:gd name="T20" fmla="*/ 0 w 143"/>
              <a:gd name="T21" fmla="*/ 27 h 149"/>
              <a:gd name="T22" fmla="*/ 20 w 143"/>
              <a:gd name="T23" fmla="*/ 27 h 149"/>
              <a:gd name="T24" fmla="*/ 40 w 143"/>
              <a:gd name="T25" fmla="*/ 40 h 149"/>
              <a:gd name="T26" fmla="*/ 60 w 143"/>
              <a:gd name="T27" fmla="*/ 141 h 149"/>
              <a:gd name="T28" fmla="*/ 67 w 143"/>
              <a:gd name="T2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3" h="149">
                <a:moveTo>
                  <a:pt x="67" y="148"/>
                </a:moveTo>
                <a:lnTo>
                  <a:pt x="67" y="148"/>
                </a:lnTo>
                <a:cubicBezTo>
                  <a:pt x="74" y="148"/>
                  <a:pt x="74" y="148"/>
                  <a:pt x="74" y="148"/>
                </a:cubicBezTo>
                <a:cubicBezTo>
                  <a:pt x="81" y="128"/>
                  <a:pt x="94" y="114"/>
                  <a:pt x="108" y="108"/>
                </a:cubicBezTo>
                <a:cubicBezTo>
                  <a:pt x="128" y="87"/>
                  <a:pt x="142" y="67"/>
                  <a:pt x="128" y="27"/>
                </a:cubicBezTo>
                <a:cubicBezTo>
                  <a:pt x="121" y="27"/>
                  <a:pt x="114" y="33"/>
                  <a:pt x="108" y="33"/>
                </a:cubicBezTo>
                <a:cubicBezTo>
                  <a:pt x="94" y="33"/>
                  <a:pt x="81" y="27"/>
                  <a:pt x="67" y="20"/>
                </a:cubicBezTo>
                <a:lnTo>
                  <a:pt x="60" y="20"/>
                </a:lnTo>
                <a:cubicBezTo>
                  <a:pt x="54" y="13"/>
                  <a:pt x="47" y="6"/>
                  <a:pt x="40" y="6"/>
                </a:cubicBezTo>
                <a:cubicBezTo>
                  <a:pt x="33" y="0"/>
                  <a:pt x="27" y="0"/>
                  <a:pt x="20" y="0"/>
                </a:cubicBezTo>
                <a:cubicBezTo>
                  <a:pt x="13" y="0"/>
                  <a:pt x="6" y="6"/>
                  <a:pt x="0" y="27"/>
                </a:cubicBezTo>
                <a:cubicBezTo>
                  <a:pt x="13" y="27"/>
                  <a:pt x="20" y="27"/>
                  <a:pt x="20" y="27"/>
                </a:cubicBezTo>
                <a:cubicBezTo>
                  <a:pt x="33" y="27"/>
                  <a:pt x="33" y="33"/>
                  <a:pt x="40" y="40"/>
                </a:cubicBezTo>
                <a:cubicBezTo>
                  <a:pt x="54" y="67"/>
                  <a:pt x="40" y="121"/>
                  <a:pt x="60" y="141"/>
                </a:cubicBezTo>
                <a:lnTo>
                  <a:pt x="67" y="148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08" name="Freeform 196"/>
          <p:cNvSpPr>
            <a:spLocks noChangeArrowheads="1"/>
          </p:cNvSpPr>
          <p:nvPr/>
        </p:nvSpPr>
        <p:spPr bwMode="auto">
          <a:xfrm>
            <a:off x="17322294" y="4463086"/>
            <a:ext cx="73419" cy="64245"/>
          </a:xfrm>
          <a:custGeom>
            <a:avLst/>
            <a:gdLst>
              <a:gd name="T0" fmla="*/ 20 w 143"/>
              <a:gd name="T1" fmla="*/ 108 h 123"/>
              <a:gd name="T2" fmla="*/ 20 w 143"/>
              <a:gd name="T3" fmla="*/ 108 h 123"/>
              <a:gd name="T4" fmla="*/ 54 w 143"/>
              <a:gd name="T5" fmla="*/ 122 h 123"/>
              <a:gd name="T6" fmla="*/ 61 w 143"/>
              <a:gd name="T7" fmla="*/ 115 h 123"/>
              <a:gd name="T8" fmla="*/ 88 w 143"/>
              <a:gd name="T9" fmla="*/ 95 h 123"/>
              <a:gd name="T10" fmla="*/ 115 w 143"/>
              <a:gd name="T11" fmla="*/ 74 h 123"/>
              <a:gd name="T12" fmla="*/ 122 w 143"/>
              <a:gd name="T13" fmla="*/ 68 h 123"/>
              <a:gd name="T14" fmla="*/ 122 w 143"/>
              <a:gd name="T15" fmla="*/ 7 h 123"/>
              <a:gd name="T16" fmla="*/ 115 w 143"/>
              <a:gd name="T17" fmla="*/ 7 h 123"/>
              <a:gd name="T18" fmla="*/ 108 w 143"/>
              <a:gd name="T19" fmla="*/ 0 h 123"/>
              <a:gd name="T20" fmla="*/ 88 w 143"/>
              <a:gd name="T21" fmla="*/ 14 h 123"/>
              <a:gd name="T22" fmla="*/ 61 w 143"/>
              <a:gd name="T23" fmla="*/ 7 h 123"/>
              <a:gd name="T24" fmla="*/ 27 w 143"/>
              <a:gd name="T25" fmla="*/ 0 h 123"/>
              <a:gd name="T26" fmla="*/ 20 w 143"/>
              <a:gd name="T27" fmla="*/ 7 h 123"/>
              <a:gd name="T28" fmla="*/ 13 w 143"/>
              <a:gd name="T29" fmla="*/ 27 h 123"/>
              <a:gd name="T30" fmla="*/ 13 w 143"/>
              <a:gd name="T31" fmla="*/ 101 h 123"/>
              <a:gd name="T32" fmla="*/ 20 w 143"/>
              <a:gd name="T33" fmla="*/ 10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23">
                <a:moveTo>
                  <a:pt x="20" y="108"/>
                </a:moveTo>
                <a:lnTo>
                  <a:pt x="20" y="108"/>
                </a:lnTo>
                <a:cubicBezTo>
                  <a:pt x="27" y="115"/>
                  <a:pt x="40" y="122"/>
                  <a:pt x="54" y="122"/>
                </a:cubicBezTo>
                <a:cubicBezTo>
                  <a:pt x="54" y="122"/>
                  <a:pt x="61" y="122"/>
                  <a:pt x="61" y="115"/>
                </a:cubicBezTo>
                <a:cubicBezTo>
                  <a:pt x="67" y="108"/>
                  <a:pt x="74" y="108"/>
                  <a:pt x="88" y="95"/>
                </a:cubicBezTo>
                <a:cubicBezTo>
                  <a:pt x="95" y="88"/>
                  <a:pt x="108" y="81"/>
                  <a:pt x="115" y="74"/>
                </a:cubicBezTo>
                <a:cubicBezTo>
                  <a:pt x="115" y="74"/>
                  <a:pt x="115" y="68"/>
                  <a:pt x="122" y="68"/>
                </a:cubicBezTo>
                <a:cubicBezTo>
                  <a:pt x="135" y="47"/>
                  <a:pt x="142" y="27"/>
                  <a:pt x="122" y="7"/>
                </a:cubicBezTo>
                <a:cubicBezTo>
                  <a:pt x="115" y="7"/>
                  <a:pt x="115" y="7"/>
                  <a:pt x="115" y="7"/>
                </a:cubicBezTo>
                <a:cubicBezTo>
                  <a:pt x="108" y="0"/>
                  <a:pt x="108" y="0"/>
                  <a:pt x="108" y="0"/>
                </a:cubicBezTo>
                <a:cubicBezTo>
                  <a:pt x="101" y="20"/>
                  <a:pt x="95" y="20"/>
                  <a:pt x="88" y="14"/>
                </a:cubicBezTo>
                <a:cubicBezTo>
                  <a:pt x="81" y="14"/>
                  <a:pt x="74" y="7"/>
                  <a:pt x="61" y="7"/>
                </a:cubicBezTo>
                <a:cubicBezTo>
                  <a:pt x="54" y="0"/>
                  <a:pt x="40" y="0"/>
                  <a:pt x="27" y="0"/>
                </a:cubicBezTo>
                <a:cubicBezTo>
                  <a:pt x="27" y="0"/>
                  <a:pt x="27" y="7"/>
                  <a:pt x="20" y="7"/>
                </a:cubicBezTo>
                <a:cubicBezTo>
                  <a:pt x="20" y="14"/>
                  <a:pt x="13" y="20"/>
                  <a:pt x="13" y="27"/>
                </a:cubicBezTo>
                <a:cubicBezTo>
                  <a:pt x="0" y="47"/>
                  <a:pt x="0" y="81"/>
                  <a:pt x="13" y="101"/>
                </a:cubicBezTo>
                <a:lnTo>
                  <a:pt x="20" y="108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11" name="Freeform 199"/>
          <p:cNvSpPr>
            <a:spLocks noChangeArrowheads="1"/>
          </p:cNvSpPr>
          <p:nvPr/>
        </p:nvSpPr>
        <p:spPr bwMode="auto">
          <a:xfrm>
            <a:off x="17292467" y="5736530"/>
            <a:ext cx="119306" cy="87191"/>
          </a:xfrm>
          <a:custGeom>
            <a:avLst/>
            <a:gdLst>
              <a:gd name="T0" fmla="*/ 34 w 231"/>
              <a:gd name="T1" fmla="*/ 114 h 169"/>
              <a:gd name="T2" fmla="*/ 34 w 231"/>
              <a:gd name="T3" fmla="*/ 114 h 169"/>
              <a:gd name="T4" fmla="*/ 54 w 231"/>
              <a:gd name="T5" fmla="*/ 121 h 169"/>
              <a:gd name="T6" fmla="*/ 74 w 231"/>
              <a:gd name="T7" fmla="*/ 121 h 169"/>
              <a:gd name="T8" fmla="*/ 81 w 231"/>
              <a:gd name="T9" fmla="*/ 128 h 169"/>
              <a:gd name="T10" fmla="*/ 122 w 231"/>
              <a:gd name="T11" fmla="*/ 141 h 169"/>
              <a:gd name="T12" fmla="*/ 149 w 231"/>
              <a:gd name="T13" fmla="*/ 155 h 169"/>
              <a:gd name="T14" fmla="*/ 176 w 231"/>
              <a:gd name="T15" fmla="*/ 162 h 169"/>
              <a:gd name="T16" fmla="*/ 183 w 231"/>
              <a:gd name="T17" fmla="*/ 162 h 169"/>
              <a:gd name="T18" fmla="*/ 216 w 231"/>
              <a:gd name="T19" fmla="*/ 168 h 169"/>
              <a:gd name="T20" fmla="*/ 230 w 231"/>
              <a:gd name="T21" fmla="*/ 168 h 169"/>
              <a:gd name="T22" fmla="*/ 216 w 231"/>
              <a:gd name="T23" fmla="*/ 141 h 169"/>
              <a:gd name="T24" fmla="*/ 183 w 231"/>
              <a:gd name="T25" fmla="*/ 87 h 169"/>
              <a:gd name="T26" fmla="*/ 176 w 231"/>
              <a:gd name="T27" fmla="*/ 81 h 169"/>
              <a:gd name="T28" fmla="*/ 149 w 231"/>
              <a:gd name="T29" fmla="*/ 47 h 169"/>
              <a:gd name="T30" fmla="*/ 122 w 231"/>
              <a:gd name="T31" fmla="*/ 27 h 169"/>
              <a:gd name="T32" fmla="*/ 81 w 231"/>
              <a:gd name="T33" fmla="*/ 6 h 169"/>
              <a:gd name="T34" fmla="*/ 74 w 231"/>
              <a:gd name="T35" fmla="*/ 0 h 169"/>
              <a:gd name="T36" fmla="*/ 54 w 231"/>
              <a:gd name="T37" fmla="*/ 0 h 169"/>
              <a:gd name="T38" fmla="*/ 34 w 231"/>
              <a:gd name="T39" fmla="*/ 6 h 169"/>
              <a:gd name="T40" fmla="*/ 7 w 231"/>
              <a:gd name="T41" fmla="*/ 20 h 169"/>
              <a:gd name="T42" fmla="*/ 27 w 231"/>
              <a:gd name="T43" fmla="*/ 114 h 169"/>
              <a:gd name="T44" fmla="*/ 34 w 231"/>
              <a:gd name="T45" fmla="*/ 11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1" h="169">
                <a:moveTo>
                  <a:pt x="34" y="114"/>
                </a:moveTo>
                <a:lnTo>
                  <a:pt x="34" y="114"/>
                </a:lnTo>
                <a:cubicBezTo>
                  <a:pt x="41" y="114"/>
                  <a:pt x="47" y="121"/>
                  <a:pt x="54" y="121"/>
                </a:cubicBezTo>
                <a:cubicBezTo>
                  <a:pt x="61" y="121"/>
                  <a:pt x="68" y="121"/>
                  <a:pt x="74" y="121"/>
                </a:cubicBezTo>
                <a:cubicBezTo>
                  <a:pt x="74" y="128"/>
                  <a:pt x="81" y="128"/>
                  <a:pt x="81" y="128"/>
                </a:cubicBezTo>
                <a:cubicBezTo>
                  <a:pt x="95" y="135"/>
                  <a:pt x="108" y="135"/>
                  <a:pt x="122" y="141"/>
                </a:cubicBezTo>
                <a:cubicBezTo>
                  <a:pt x="128" y="148"/>
                  <a:pt x="142" y="148"/>
                  <a:pt x="149" y="155"/>
                </a:cubicBezTo>
                <a:cubicBezTo>
                  <a:pt x="156" y="155"/>
                  <a:pt x="162" y="162"/>
                  <a:pt x="176" y="162"/>
                </a:cubicBezTo>
                <a:cubicBezTo>
                  <a:pt x="176" y="162"/>
                  <a:pt x="176" y="162"/>
                  <a:pt x="183" y="162"/>
                </a:cubicBezTo>
                <a:cubicBezTo>
                  <a:pt x="189" y="162"/>
                  <a:pt x="203" y="168"/>
                  <a:pt x="216" y="168"/>
                </a:cubicBezTo>
                <a:cubicBezTo>
                  <a:pt x="223" y="168"/>
                  <a:pt x="223" y="168"/>
                  <a:pt x="230" y="168"/>
                </a:cubicBezTo>
                <a:cubicBezTo>
                  <a:pt x="223" y="162"/>
                  <a:pt x="223" y="148"/>
                  <a:pt x="216" y="141"/>
                </a:cubicBezTo>
                <a:cubicBezTo>
                  <a:pt x="203" y="128"/>
                  <a:pt x="196" y="108"/>
                  <a:pt x="183" y="87"/>
                </a:cubicBezTo>
                <a:cubicBezTo>
                  <a:pt x="176" y="87"/>
                  <a:pt x="176" y="81"/>
                  <a:pt x="176" y="81"/>
                </a:cubicBezTo>
                <a:cubicBezTo>
                  <a:pt x="169" y="67"/>
                  <a:pt x="156" y="60"/>
                  <a:pt x="149" y="47"/>
                </a:cubicBezTo>
                <a:cubicBezTo>
                  <a:pt x="142" y="40"/>
                  <a:pt x="128" y="33"/>
                  <a:pt x="122" y="27"/>
                </a:cubicBezTo>
                <a:cubicBezTo>
                  <a:pt x="108" y="13"/>
                  <a:pt x="95" y="6"/>
                  <a:pt x="81" y="6"/>
                </a:cubicBezTo>
                <a:lnTo>
                  <a:pt x="74" y="0"/>
                </a:lnTo>
                <a:cubicBezTo>
                  <a:pt x="68" y="0"/>
                  <a:pt x="61" y="0"/>
                  <a:pt x="54" y="0"/>
                </a:cubicBezTo>
                <a:cubicBezTo>
                  <a:pt x="47" y="0"/>
                  <a:pt x="41" y="0"/>
                  <a:pt x="34" y="6"/>
                </a:cubicBezTo>
                <a:cubicBezTo>
                  <a:pt x="27" y="6"/>
                  <a:pt x="14" y="13"/>
                  <a:pt x="7" y="20"/>
                </a:cubicBezTo>
                <a:cubicBezTo>
                  <a:pt x="0" y="67"/>
                  <a:pt x="34" y="74"/>
                  <a:pt x="27" y="114"/>
                </a:cubicBezTo>
                <a:cubicBezTo>
                  <a:pt x="34" y="114"/>
                  <a:pt x="34" y="114"/>
                  <a:pt x="34" y="1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12" name="Freeform 200"/>
          <p:cNvSpPr>
            <a:spLocks noChangeArrowheads="1"/>
          </p:cNvSpPr>
          <p:nvPr/>
        </p:nvSpPr>
        <p:spPr bwMode="auto">
          <a:xfrm>
            <a:off x="17329177" y="2934959"/>
            <a:ext cx="190429" cy="206503"/>
          </a:xfrm>
          <a:custGeom>
            <a:avLst/>
            <a:gdLst>
              <a:gd name="T0" fmla="*/ 136 w 365"/>
              <a:gd name="T1" fmla="*/ 0 h 399"/>
              <a:gd name="T2" fmla="*/ 136 w 365"/>
              <a:gd name="T3" fmla="*/ 0 h 399"/>
              <a:gd name="T4" fmla="*/ 109 w 365"/>
              <a:gd name="T5" fmla="*/ 27 h 399"/>
              <a:gd name="T6" fmla="*/ 102 w 365"/>
              <a:gd name="T7" fmla="*/ 27 h 399"/>
              <a:gd name="T8" fmla="*/ 75 w 365"/>
              <a:gd name="T9" fmla="*/ 27 h 399"/>
              <a:gd name="T10" fmla="*/ 48 w 365"/>
              <a:gd name="T11" fmla="*/ 34 h 399"/>
              <a:gd name="T12" fmla="*/ 34 w 365"/>
              <a:gd name="T13" fmla="*/ 47 h 399"/>
              <a:gd name="T14" fmla="*/ 7 w 365"/>
              <a:gd name="T15" fmla="*/ 189 h 399"/>
              <a:gd name="T16" fmla="*/ 7 w 365"/>
              <a:gd name="T17" fmla="*/ 283 h 399"/>
              <a:gd name="T18" fmla="*/ 48 w 365"/>
              <a:gd name="T19" fmla="*/ 331 h 399"/>
              <a:gd name="T20" fmla="*/ 61 w 365"/>
              <a:gd name="T21" fmla="*/ 344 h 399"/>
              <a:gd name="T22" fmla="*/ 75 w 365"/>
              <a:gd name="T23" fmla="*/ 229 h 399"/>
              <a:gd name="T24" fmla="*/ 102 w 365"/>
              <a:gd name="T25" fmla="*/ 135 h 399"/>
              <a:gd name="T26" fmla="*/ 109 w 365"/>
              <a:gd name="T27" fmla="*/ 128 h 399"/>
              <a:gd name="T28" fmla="*/ 115 w 365"/>
              <a:gd name="T29" fmla="*/ 121 h 399"/>
              <a:gd name="T30" fmla="*/ 142 w 365"/>
              <a:gd name="T31" fmla="*/ 121 h 399"/>
              <a:gd name="T32" fmla="*/ 182 w 365"/>
              <a:gd name="T33" fmla="*/ 155 h 399"/>
              <a:gd name="T34" fmla="*/ 168 w 365"/>
              <a:gd name="T35" fmla="*/ 229 h 399"/>
              <a:gd name="T36" fmla="*/ 175 w 365"/>
              <a:gd name="T37" fmla="*/ 263 h 399"/>
              <a:gd name="T38" fmla="*/ 189 w 365"/>
              <a:gd name="T39" fmla="*/ 344 h 399"/>
              <a:gd name="T40" fmla="*/ 216 w 365"/>
              <a:gd name="T41" fmla="*/ 398 h 399"/>
              <a:gd name="T42" fmla="*/ 236 w 365"/>
              <a:gd name="T43" fmla="*/ 304 h 399"/>
              <a:gd name="T44" fmla="*/ 270 w 365"/>
              <a:gd name="T45" fmla="*/ 324 h 399"/>
              <a:gd name="T46" fmla="*/ 297 w 365"/>
              <a:gd name="T47" fmla="*/ 297 h 399"/>
              <a:gd name="T48" fmla="*/ 270 w 365"/>
              <a:gd name="T49" fmla="*/ 290 h 399"/>
              <a:gd name="T50" fmla="*/ 270 w 365"/>
              <a:gd name="T51" fmla="*/ 283 h 399"/>
              <a:gd name="T52" fmla="*/ 297 w 365"/>
              <a:gd name="T53" fmla="*/ 202 h 399"/>
              <a:gd name="T54" fmla="*/ 290 w 365"/>
              <a:gd name="T55" fmla="*/ 202 h 399"/>
              <a:gd name="T56" fmla="*/ 303 w 365"/>
              <a:gd name="T57" fmla="*/ 189 h 399"/>
              <a:gd name="T58" fmla="*/ 324 w 365"/>
              <a:gd name="T59" fmla="*/ 162 h 399"/>
              <a:gd name="T60" fmla="*/ 337 w 365"/>
              <a:gd name="T61" fmla="*/ 142 h 399"/>
              <a:gd name="T62" fmla="*/ 357 w 365"/>
              <a:gd name="T63" fmla="*/ 115 h 399"/>
              <a:gd name="T64" fmla="*/ 364 w 365"/>
              <a:gd name="T65" fmla="*/ 94 h 399"/>
              <a:gd name="T66" fmla="*/ 357 w 365"/>
              <a:gd name="T67" fmla="*/ 101 h 399"/>
              <a:gd name="T68" fmla="*/ 337 w 365"/>
              <a:gd name="T69" fmla="*/ 101 h 399"/>
              <a:gd name="T70" fmla="*/ 324 w 365"/>
              <a:gd name="T71" fmla="*/ 108 h 399"/>
              <a:gd name="T72" fmla="*/ 317 w 365"/>
              <a:gd name="T73" fmla="*/ 108 h 399"/>
              <a:gd name="T74" fmla="*/ 317 w 365"/>
              <a:gd name="T75" fmla="*/ 108 h 399"/>
              <a:gd name="T76" fmla="*/ 310 w 365"/>
              <a:gd name="T77" fmla="*/ 108 h 399"/>
              <a:gd name="T78" fmla="*/ 303 w 365"/>
              <a:gd name="T79" fmla="*/ 108 h 399"/>
              <a:gd name="T80" fmla="*/ 270 w 365"/>
              <a:gd name="T81" fmla="*/ 108 h 399"/>
              <a:gd name="T82" fmla="*/ 256 w 365"/>
              <a:gd name="T83" fmla="*/ 101 h 399"/>
              <a:gd name="T84" fmla="*/ 216 w 365"/>
              <a:gd name="T85" fmla="*/ 54 h 399"/>
              <a:gd name="T86" fmla="*/ 216 w 365"/>
              <a:gd name="T87" fmla="*/ 61 h 399"/>
              <a:gd name="T88" fmla="*/ 189 w 365"/>
              <a:gd name="T89" fmla="*/ 34 h 399"/>
              <a:gd name="T90" fmla="*/ 142 w 365"/>
              <a:gd name="T91" fmla="*/ 0 h 399"/>
              <a:gd name="T92" fmla="*/ 136 w 365"/>
              <a:gd name="T9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5" h="399">
                <a:moveTo>
                  <a:pt x="136" y="0"/>
                </a:moveTo>
                <a:lnTo>
                  <a:pt x="136" y="0"/>
                </a:lnTo>
                <a:cubicBezTo>
                  <a:pt x="136" y="13"/>
                  <a:pt x="122" y="20"/>
                  <a:pt x="109" y="27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95" y="27"/>
                  <a:pt x="82" y="27"/>
                  <a:pt x="75" y="27"/>
                </a:cubicBezTo>
                <a:cubicBezTo>
                  <a:pt x="61" y="27"/>
                  <a:pt x="54" y="34"/>
                  <a:pt x="48" y="34"/>
                </a:cubicBezTo>
                <a:cubicBezTo>
                  <a:pt x="41" y="40"/>
                  <a:pt x="41" y="40"/>
                  <a:pt x="34" y="47"/>
                </a:cubicBezTo>
                <a:cubicBezTo>
                  <a:pt x="34" y="101"/>
                  <a:pt x="21" y="148"/>
                  <a:pt x="7" y="189"/>
                </a:cubicBezTo>
                <a:cubicBezTo>
                  <a:pt x="0" y="223"/>
                  <a:pt x="0" y="256"/>
                  <a:pt x="7" y="283"/>
                </a:cubicBezTo>
                <a:cubicBezTo>
                  <a:pt x="14" y="297"/>
                  <a:pt x="27" y="317"/>
                  <a:pt x="48" y="331"/>
                </a:cubicBezTo>
                <a:cubicBezTo>
                  <a:pt x="54" y="337"/>
                  <a:pt x="54" y="337"/>
                  <a:pt x="61" y="344"/>
                </a:cubicBezTo>
                <a:cubicBezTo>
                  <a:pt x="75" y="317"/>
                  <a:pt x="75" y="277"/>
                  <a:pt x="75" y="229"/>
                </a:cubicBezTo>
                <a:cubicBezTo>
                  <a:pt x="75" y="196"/>
                  <a:pt x="82" y="162"/>
                  <a:pt x="102" y="135"/>
                </a:cubicBezTo>
                <a:cubicBezTo>
                  <a:pt x="102" y="135"/>
                  <a:pt x="102" y="128"/>
                  <a:pt x="109" y="128"/>
                </a:cubicBezTo>
                <a:cubicBezTo>
                  <a:pt x="109" y="128"/>
                  <a:pt x="109" y="121"/>
                  <a:pt x="115" y="121"/>
                </a:cubicBezTo>
                <a:cubicBezTo>
                  <a:pt x="122" y="121"/>
                  <a:pt x="136" y="121"/>
                  <a:pt x="142" y="121"/>
                </a:cubicBezTo>
                <a:cubicBezTo>
                  <a:pt x="163" y="128"/>
                  <a:pt x="168" y="142"/>
                  <a:pt x="182" y="155"/>
                </a:cubicBezTo>
                <a:cubicBezTo>
                  <a:pt x="175" y="175"/>
                  <a:pt x="168" y="202"/>
                  <a:pt x="168" y="229"/>
                </a:cubicBezTo>
                <a:cubicBezTo>
                  <a:pt x="163" y="243"/>
                  <a:pt x="156" y="256"/>
                  <a:pt x="175" y="263"/>
                </a:cubicBezTo>
                <a:cubicBezTo>
                  <a:pt x="175" y="290"/>
                  <a:pt x="182" y="317"/>
                  <a:pt x="189" y="344"/>
                </a:cubicBezTo>
                <a:cubicBezTo>
                  <a:pt x="195" y="364"/>
                  <a:pt x="209" y="385"/>
                  <a:pt x="216" y="398"/>
                </a:cubicBezTo>
                <a:cubicBezTo>
                  <a:pt x="222" y="364"/>
                  <a:pt x="229" y="337"/>
                  <a:pt x="236" y="304"/>
                </a:cubicBezTo>
                <a:cubicBezTo>
                  <a:pt x="243" y="317"/>
                  <a:pt x="256" y="331"/>
                  <a:pt x="270" y="324"/>
                </a:cubicBezTo>
                <a:cubicBezTo>
                  <a:pt x="283" y="317"/>
                  <a:pt x="290" y="310"/>
                  <a:pt x="297" y="297"/>
                </a:cubicBezTo>
                <a:cubicBezTo>
                  <a:pt x="283" y="297"/>
                  <a:pt x="276" y="297"/>
                  <a:pt x="270" y="290"/>
                </a:cubicBezTo>
                <a:cubicBezTo>
                  <a:pt x="270" y="290"/>
                  <a:pt x="270" y="290"/>
                  <a:pt x="270" y="283"/>
                </a:cubicBezTo>
                <a:cubicBezTo>
                  <a:pt x="276" y="270"/>
                  <a:pt x="317" y="243"/>
                  <a:pt x="297" y="202"/>
                </a:cubicBezTo>
                <a:cubicBezTo>
                  <a:pt x="290" y="202"/>
                  <a:pt x="290" y="202"/>
                  <a:pt x="290" y="202"/>
                </a:cubicBezTo>
                <a:cubicBezTo>
                  <a:pt x="297" y="196"/>
                  <a:pt x="297" y="189"/>
                  <a:pt x="303" y="189"/>
                </a:cubicBezTo>
                <a:cubicBezTo>
                  <a:pt x="310" y="182"/>
                  <a:pt x="317" y="169"/>
                  <a:pt x="324" y="162"/>
                </a:cubicBezTo>
                <a:cubicBezTo>
                  <a:pt x="330" y="155"/>
                  <a:pt x="337" y="148"/>
                  <a:pt x="337" y="142"/>
                </a:cubicBezTo>
                <a:cubicBezTo>
                  <a:pt x="344" y="135"/>
                  <a:pt x="351" y="121"/>
                  <a:pt x="357" y="115"/>
                </a:cubicBezTo>
                <a:cubicBezTo>
                  <a:pt x="357" y="108"/>
                  <a:pt x="357" y="101"/>
                  <a:pt x="364" y="94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351" y="101"/>
                  <a:pt x="344" y="101"/>
                  <a:pt x="337" y="101"/>
                </a:cubicBezTo>
                <a:cubicBezTo>
                  <a:pt x="337" y="101"/>
                  <a:pt x="330" y="101"/>
                  <a:pt x="324" y="108"/>
                </a:cubicBezTo>
                <a:lnTo>
                  <a:pt x="317" y="108"/>
                </a:lnTo>
                <a:lnTo>
                  <a:pt x="317" y="108"/>
                </a:lnTo>
                <a:lnTo>
                  <a:pt x="310" y="108"/>
                </a:lnTo>
                <a:cubicBezTo>
                  <a:pt x="303" y="108"/>
                  <a:pt x="303" y="108"/>
                  <a:pt x="303" y="108"/>
                </a:cubicBezTo>
                <a:cubicBezTo>
                  <a:pt x="290" y="108"/>
                  <a:pt x="283" y="108"/>
                  <a:pt x="270" y="108"/>
                </a:cubicBezTo>
                <a:cubicBezTo>
                  <a:pt x="270" y="101"/>
                  <a:pt x="263" y="101"/>
                  <a:pt x="256" y="101"/>
                </a:cubicBezTo>
                <a:cubicBezTo>
                  <a:pt x="243" y="88"/>
                  <a:pt x="243" y="61"/>
                  <a:pt x="216" y="54"/>
                </a:cubicBezTo>
                <a:lnTo>
                  <a:pt x="216" y="61"/>
                </a:lnTo>
                <a:cubicBezTo>
                  <a:pt x="209" y="54"/>
                  <a:pt x="202" y="40"/>
                  <a:pt x="189" y="34"/>
                </a:cubicBezTo>
                <a:cubicBezTo>
                  <a:pt x="175" y="20"/>
                  <a:pt x="163" y="13"/>
                  <a:pt x="142" y="0"/>
                </a:cubicBezTo>
                <a:lnTo>
                  <a:pt x="136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14" name="Freeform 202"/>
          <p:cNvSpPr>
            <a:spLocks noChangeArrowheads="1"/>
          </p:cNvSpPr>
          <p:nvPr/>
        </p:nvSpPr>
        <p:spPr bwMode="auto">
          <a:xfrm>
            <a:off x="17849992" y="4740721"/>
            <a:ext cx="78007" cy="80306"/>
          </a:xfrm>
          <a:custGeom>
            <a:avLst/>
            <a:gdLst>
              <a:gd name="T0" fmla="*/ 135 w 149"/>
              <a:gd name="T1" fmla="*/ 81 h 156"/>
              <a:gd name="T2" fmla="*/ 135 w 149"/>
              <a:gd name="T3" fmla="*/ 81 h 156"/>
              <a:gd name="T4" fmla="*/ 88 w 149"/>
              <a:gd name="T5" fmla="*/ 40 h 156"/>
              <a:gd name="T6" fmla="*/ 74 w 149"/>
              <a:gd name="T7" fmla="*/ 33 h 156"/>
              <a:gd name="T8" fmla="*/ 67 w 149"/>
              <a:gd name="T9" fmla="*/ 33 h 156"/>
              <a:gd name="T10" fmla="*/ 27 w 149"/>
              <a:gd name="T11" fmla="*/ 13 h 156"/>
              <a:gd name="T12" fmla="*/ 0 w 149"/>
              <a:gd name="T13" fmla="*/ 0 h 156"/>
              <a:gd name="T14" fmla="*/ 27 w 149"/>
              <a:gd name="T15" fmla="*/ 94 h 156"/>
              <a:gd name="T16" fmla="*/ 88 w 149"/>
              <a:gd name="T17" fmla="*/ 135 h 156"/>
              <a:gd name="T18" fmla="*/ 108 w 149"/>
              <a:gd name="T19" fmla="*/ 141 h 156"/>
              <a:gd name="T20" fmla="*/ 121 w 149"/>
              <a:gd name="T21" fmla="*/ 155 h 156"/>
              <a:gd name="T22" fmla="*/ 128 w 149"/>
              <a:gd name="T23" fmla="*/ 148 h 156"/>
              <a:gd name="T24" fmla="*/ 128 w 149"/>
              <a:gd name="T25" fmla="*/ 148 h 156"/>
              <a:gd name="T26" fmla="*/ 128 w 149"/>
              <a:gd name="T27" fmla="*/ 148 h 156"/>
              <a:gd name="T28" fmla="*/ 135 w 149"/>
              <a:gd name="T29" fmla="*/ 141 h 156"/>
              <a:gd name="T30" fmla="*/ 135 w 149"/>
              <a:gd name="T31" fmla="*/ 8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56">
                <a:moveTo>
                  <a:pt x="135" y="81"/>
                </a:moveTo>
                <a:lnTo>
                  <a:pt x="135" y="81"/>
                </a:lnTo>
                <a:cubicBezTo>
                  <a:pt x="121" y="67"/>
                  <a:pt x="108" y="54"/>
                  <a:pt x="88" y="40"/>
                </a:cubicBezTo>
                <a:cubicBezTo>
                  <a:pt x="81" y="40"/>
                  <a:pt x="74" y="33"/>
                  <a:pt x="74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54" y="27"/>
                  <a:pt x="40" y="20"/>
                  <a:pt x="27" y="13"/>
                </a:cubicBezTo>
                <a:cubicBezTo>
                  <a:pt x="20" y="6"/>
                  <a:pt x="13" y="6"/>
                  <a:pt x="0" y="0"/>
                </a:cubicBezTo>
                <a:cubicBezTo>
                  <a:pt x="0" y="40"/>
                  <a:pt x="13" y="74"/>
                  <a:pt x="27" y="94"/>
                </a:cubicBezTo>
                <a:cubicBezTo>
                  <a:pt x="47" y="114"/>
                  <a:pt x="67" y="128"/>
                  <a:pt x="88" y="135"/>
                </a:cubicBezTo>
                <a:cubicBezTo>
                  <a:pt x="94" y="141"/>
                  <a:pt x="101" y="141"/>
                  <a:pt x="108" y="141"/>
                </a:cubicBezTo>
                <a:cubicBezTo>
                  <a:pt x="115" y="148"/>
                  <a:pt x="115" y="148"/>
                  <a:pt x="121" y="155"/>
                </a:cubicBezTo>
                <a:lnTo>
                  <a:pt x="128" y="148"/>
                </a:lnTo>
                <a:lnTo>
                  <a:pt x="128" y="148"/>
                </a:lnTo>
                <a:lnTo>
                  <a:pt x="128" y="148"/>
                </a:lnTo>
                <a:cubicBezTo>
                  <a:pt x="128" y="141"/>
                  <a:pt x="135" y="141"/>
                  <a:pt x="135" y="141"/>
                </a:cubicBezTo>
                <a:cubicBezTo>
                  <a:pt x="148" y="121"/>
                  <a:pt x="142" y="101"/>
                  <a:pt x="135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15" name="Freeform 203"/>
          <p:cNvSpPr>
            <a:spLocks noChangeArrowheads="1"/>
          </p:cNvSpPr>
          <p:nvPr/>
        </p:nvSpPr>
        <p:spPr bwMode="auto">
          <a:xfrm>
            <a:off x="17822460" y="4846267"/>
            <a:ext cx="105539" cy="91779"/>
          </a:xfrm>
          <a:custGeom>
            <a:avLst/>
            <a:gdLst>
              <a:gd name="T0" fmla="*/ 196 w 203"/>
              <a:gd name="T1" fmla="*/ 95 h 177"/>
              <a:gd name="T2" fmla="*/ 196 w 203"/>
              <a:gd name="T3" fmla="*/ 95 h 177"/>
              <a:gd name="T4" fmla="*/ 189 w 203"/>
              <a:gd name="T5" fmla="*/ 54 h 177"/>
              <a:gd name="T6" fmla="*/ 142 w 203"/>
              <a:gd name="T7" fmla="*/ 14 h 177"/>
              <a:gd name="T8" fmla="*/ 101 w 203"/>
              <a:gd name="T9" fmla="*/ 0 h 177"/>
              <a:gd name="T10" fmla="*/ 81 w 203"/>
              <a:gd name="T11" fmla="*/ 14 h 177"/>
              <a:gd name="T12" fmla="*/ 54 w 203"/>
              <a:gd name="T13" fmla="*/ 34 h 177"/>
              <a:gd name="T14" fmla="*/ 27 w 203"/>
              <a:gd name="T15" fmla="*/ 61 h 177"/>
              <a:gd name="T16" fmla="*/ 20 w 203"/>
              <a:gd name="T17" fmla="*/ 74 h 177"/>
              <a:gd name="T18" fmla="*/ 0 w 203"/>
              <a:gd name="T19" fmla="*/ 101 h 177"/>
              <a:gd name="T20" fmla="*/ 20 w 203"/>
              <a:gd name="T21" fmla="*/ 101 h 177"/>
              <a:gd name="T22" fmla="*/ 27 w 203"/>
              <a:gd name="T23" fmla="*/ 108 h 177"/>
              <a:gd name="T24" fmla="*/ 54 w 203"/>
              <a:gd name="T25" fmla="*/ 128 h 177"/>
              <a:gd name="T26" fmla="*/ 81 w 203"/>
              <a:gd name="T27" fmla="*/ 149 h 177"/>
              <a:gd name="T28" fmla="*/ 121 w 203"/>
              <a:gd name="T29" fmla="*/ 169 h 177"/>
              <a:gd name="T30" fmla="*/ 128 w 203"/>
              <a:gd name="T31" fmla="*/ 176 h 177"/>
              <a:gd name="T32" fmla="*/ 142 w 203"/>
              <a:gd name="T33" fmla="*/ 176 h 177"/>
              <a:gd name="T34" fmla="*/ 175 w 203"/>
              <a:gd name="T35" fmla="*/ 176 h 177"/>
              <a:gd name="T36" fmla="*/ 189 w 203"/>
              <a:gd name="T37" fmla="*/ 128 h 177"/>
              <a:gd name="T38" fmla="*/ 196 w 203"/>
              <a:gd name="T39" fmla="*/ 115 h 177"/>
              <a:gd name="T40" fmla="*/ 202 w 203"/>
              <a:gd name="T41" fmla="*/ 128 h 177"/>
              <a:gd name="T42" fmla="*/ 202 w 203"/>
              <a:gd name="T43" fmla="*/ 108 h 177"/>
              <a:gd name="T44" fmla="*/ 202 w 203"/>
              <a:gd name="T45" fmla="*/ 101 h 177"/>
              <a:gd name="T46" fmla="*/ 196 w 203"/>
              <a:gd name="T47" fmla="*/ 9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3" h="177">
                <a:moveTo>
                  <a:pt x="196" y="95"/>
                </a:moveTo>
                <a:lnTo>
                  <a:pt x="196" y="95"/>
                </a:lnTo>
                <a:cubicBezTo>
                  <a:pt x="196" y="81"/>
                  <a:pt x="196" y="68"/>
                  <a:pt x="189" y="54"/>
                </a:cubicBezTo>
                <a:cubicBezTo>
                  <a:pt x="175" y="34"/>
                  <a:pt x="162" y="20"/>
                  <a:pt x="142" y="14"/>
                </a:cubicBezTo>
                <a:cubicBezTo>
                  <a:pt x="128" y="7"/>
                  <a:pt x="115" y="7"/>
                  <a:pt x="101" y="0"/>
                </a:cubicBezTo>
                <a:cubicBezTo>
                  <a:pt x="94" y="7"/>
                  <a:pt x="88" y="7"/>
                  <a:pt x="81" y="14"/>
                </a:cubicBezTo>
                <a:cubicBezTo>
                  <a:pt x="74" y="20"/>
                  <a:pt x="67" y="27"/>
                  <a:pt x="54" y="34"/>
                </a:cubicBezTo>
                <a:cubicBezTo>
                  <a:pt x="47" y="41"/>
                  <a:pt x="34" y="47"/>
                  <a:pt x="27" y="61"/>
                </a:cubicBezTo>
                <a:cubicBezTo>
                  <a:pt x="20" y="68"/>
                  <a:pt x="20" y="68"/>
                  <a:pt x="20" y="74"/>
                </a:cubicBezTo>
                <a:cubicBezTo>
                  <a:pt x="13" y="81"/>
                  <a:pt x="7" y="95"/>
                  <a:pt x="0" y="101"/>
                </a:cubicBezTo>
                <a:cubicBezTo>
                  <a:pt x="7" y="101"/>
                  <a:pt x="13" y="101"/>
                  <a:pt x="20" y="101"/>
                </a:cubicBezTo>
                <a:cubicBezTo>
                  <a:pt x="20" y="108"/>
                  <a:pt x="20" y="108"/>
                  <a:pt x="27" y="108"/>
                </a:cubicBezTo>
                <a:cubicBezTo>
                  <a:pt x="34" y="115"/>
                  <a:pt x="47" y="122"/>
                  <a:pt x="54" y="128"/>
                </a:cubicBezTo>
                <a:cubicBezTo>
                  <a:pt x="67" y="135"/>
                  <a:pt x="74" y="142"/>
                  <a:pt x="81" y="149"/>
                </a:cubicBezTo>
                <a:cubicBezTo>
                  <a:pt x="101" y="155"/>
                  <a:pt x="115" y="169"/>
                  <a:pt x="121" y="169"/>
                </a:cubicBezTo>
                <a:cubicBezTo>
                  <a:pt x="128" y="169"/>
                  <a:pt x="128" y="169"/>
                  <a:pt x="128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75" y="176"/>
                  <a:pt x="175" y="176"/>
                  <a:pt x="175" y="176"/>
                </a:cubicBezTo>
                <a:cubicBezTo>
                  <a:pt x="175" y="155"/>
                  <a:pt x="182" y="142"/>
                  <a:pt x="189" y="128"/>
                </a:cubicBezTo>
                <a:cubicBezTo>
                  <a:pt x="189" y="122"/>
                  <a:pt x="189" y="122"/>
                  <a:pt x="196" y="115"/>
                </a:cubicBezTo>
                <a:cubicBezTo>
                  <a:pt x="196" y="122"/>
                  <a:pt x="196" y="122"/>
                  <a:pt x="202" y="128"/>
                </a:cubicBezTo>
                <a:cubicBezTo>
                  <a:pt x="202" y="115"/>
                  <a:pt x="202" y="115"/>
                  <a:pt x="202" y="108"/>
                </a:cubicBezTo>
                <a:cubicBezTo>
                  <a:pt x="202" y="101"/>
                  <a:pt x="202" y="101"/>
                  <a:pt x="202" y="101"/>
                </a:cubicBezTo>
                <a:cubicBezTo>
                  <a:pt x="202" y="101"/>
                  <a:pt x="202" y="95"/>
                  <a:pt x="196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17" name="Freeform 205"/>
          <p:cNvSpPr>
            <a:spLocks noChangeArrowheads="1"/>
          </p:cNvSpPr>
          <p:nvPr/>
        </p:nvSpPr>
        <p:spPr bwMode="auto">
          <a:xfrm>
            <a:off x="17845404" y="5334992"/>
            <a:ext cx="80302" cy="52774"/>
          </a:xfrm>
          <a:custGeom>
            <a:avLst/>
            <a:gdLst>
              <a:gd name="T0" fmla="*/ 95 w 156"/>
              <a:gd name="T1" fmla="*/ 0 h 102"/>
              <a:gd name="T2" fmla="*/ 95 w 156"/>
              <a:gd name="T3" fmla="*/ 0 h 102"/>
              <a:gd name="T4" fmla="*/ 54 w 156"/>
              <a:gd name="T5" fmla="*/ 0 h 102"/>
              <a:gd name="T6" fmla="*/ 34 w 156"/>
              <a:gd name="T7" fmla="*/ 47 h 102"/>
              <a:gd name="T8" fmla="*/ 7 w 156"/>
              <a:gd name="T9" fmla="*/ 67 h 102"/>
              <a:gd name="T10" fmla="*/ 0 w 156"/>
              <a:gd name="T11" fmla="*/ 74 h 102"/>
              <a:gd name="T12" fmla="*/ 7 w 156"/>
              <a:gd name="T13" fmla="*/ 81 h 102"/>
              <a:gd name="T14" fmla="*/ 34 w 156"/>
              <a:gd name="T15" fmla="*/ 94 h 102"/>
              <a:gd name="T16" fmla="*/ 95 w 156"/>
              <a:gd name="T17" fmla="*/ 74 h 102"/>
              <a:gd name="T18" fmla="*/ 142 w 156"/>
              <a:gd name="T19" fmla="*/ 20 h 102"/>
              <a:gd name="T20" fmla="*/ 155 w 156"/>
              <a:gd name="T21" fmla="*/ 0 h 102"/>
              <a:gd name="T22" fmla="*/ 142 w 156"/>
              <a:gd name="T23" fmla="*/ 0 h 102"/>
              <a:gd name="T24" fmla="*/ 95 w 156"/>
              <a:gd name="T2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" h="102">
                <a:moveTo>
                  <a:pt x="95" y="0"/>
                </a:moveTo>
                <a:lnTo>
                  <a:pt x="95" y="0"/>
                </a:lnTo>
                <a:cubicBezTo>
                  <a:pt x="54" y="0"/>
                  <a:pt x="54" y="0"/>
                  <a:pt x="54" y="0"/>
                </a:cubicBezTo>
                <a:cubicBezTo>
                  <a:pt x="54" y="27"/>
                  <a:pt x="47" y="34"/>
                  <a:pt x="34" y="47"/>
                </a:cubicBezTo>
                <a:cubicBezTo>
                  <a:pt x="27" y="54"/>
                  <a:pt x="14" y="61"/>
                  <a:pt x="7" y="67"/>
                </a:cubicBezTo>
                <a:cubicBezTo>
                  <a:pt x="7" y="67"/>
                  <a:pt x="7" y="74"/>
                  <a:pt x="0" y="74"/>
                </a:cubicBezTo>
                <a:cubicBezTo>
                  <a:pt x="7" y="74"/>
                  <a:pt x="7" y="74"/>
                  <a:pt x="7" y="81"/>
                </a:cubicBezTo>
                <a:cubicBezTo>
                  <a:pt x="20" y="88"/>
                  <a:pt x="27" y="88"/>
                  <a:pt x="34" y="94"/>
                </a:cubicBezTo>
                <a:cubicBezTo>
                  <a:pt x="61" y="101"/>
                  <a:pt x="81" y="88"/>
                  <a:pt x="95" y="74"/>
                </a:cubicBezTo>
                <a:cubicBezTo>
                  <a:pt x="115" y="61"/>
                  <a:pt x="128" y="40"/>
                  <a:pt x="142" y="20"/>
                </a:cubicBezTo>
                <a:cubicBezTo>
                  <a:pt x="149" y="13"/>
                  <a:pt x="149" y="7"/>
                  <a:pt x="155" y="0"/>
                </a:cubicBezTo>
                <a:cubicBezTo>
                  <a:pt x="142" y="0"/>
                  <a:pt x="142" y="0"/>
                  <a:pt x="142" y="0"/>
                </a:cubicBezTo>
                <a:lnTo>
                  <a:pt x="95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18" name="Freeform 206"/>
          <p:cNvSpPr>
            <a:spLocks noChangeArrowheads="1"/>
          </p:cNvSpPr>
          <p:nvPr/>
        </p:nvSpPr>
        <p:spPr bwMode="auto">
          <a:xfrm>
            <a:off x="17845404" y="5128490"/>
            <a:ext cx="84891" cy="50479"/>
          </a:xfrm>
          <a:custGeom>
            <a:avLst/>
            <a:gdLst>
              <a:gd name="T0" fmla="*/ 142 w 163"/>
              <a:gd name="T1" fmla="*/ 81 h 96"/>
              <a:gd name="T2" fmla="*/ 142 w 163"/>
              <a:gd name="T3" fmla="*/ 81 h 96"/>
              <a:gd name="T4" fmla="*/ 155 w 163"/>
              <a:gd name="T5" fmla="*/ 81 h 96"/>
              <a:gd name="T6" fmla="*/ 142 w 163"/>
              <a:gd name="T7" fmla="*/ 21 h 96"/>
              <a:gd name="T8" fmla="*/ 95 w 163"/>
              <a:gd name="T9" fmla="*/ 7 h 96"/>
              <a:gd name="T10" fmla="*/ 34 w 163"/>
              <a:gd name="T11" fmla="*/ 14 h 96"/>
              <a:gd name="T12" fmla="*/ 7 w 163"/>
              <a:gd name="T13" fmla="*/ 27 h 96"/>
              <a:gd name="T14" fmla="*/ 0 w 163"/>
              <a:gd name="T15" fmla="*/ 27 h 96"/>
              <a:gd name="T16" fmla="*/ 7 w 163"/>
              <a:gd name="T17" fmla="*/ 61 h 96"/>
              <a:gd name="T18" fmla="*/ 34 w 163"/>
              <a:gd name="T19" fmla="*/ 88 h 96"/>
              <a:gd name="T20" fmla="*/ 95 w 163"/>
              <a:gd name="T21" fmla="*/ 95 h 96"/>
              <a:gd name="T22" fmla="*/ 142 w 163"/>
              <a:gd name="T23" fmla="*/ 8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96">
                <a:moveTo>
                  <a:pt x="142" y="81"/>
                </a:moveTo>
                <a:lnTo>
                  <a:pt x="142" y="81"/>
                </a:lnTo>
                <a:cubicBezTo>
                  <a:pt x="142" y="81"/>
                  <a:pt x="149" y="81"/>
                  <a:pt x="155" y="81"/>
                </a:cubicBezTo>
                <a:cubicBezTo>
                  <a:pt x="162" y="54"/>
                  <a:pt x="155" y="34"/>
                  <a:pt x="142" y="21"/>
                </a:cubicBezTo>
                <a:cubicBezTo>
                  <a:pt x="128" y="14"/>
                  <a:pt x="115" y="7"/>
                  <a:pt x="95" y="7"/>
                </a:cubicBezTo>
                <a:cubicBezTo>
                  <a:pt x="74" y="0"/>
                  <a:pt x="54" y="7"/>
                  <a:pt x="34" y="14"/>
                </a:cubicBezTo>
                <a:cubicBezTo>
                  <a:pt x="27" y="14"/>
                  <a:pt x="14" y="21"/>
                  <a:pt x="7" y="27"/>
                </a:cubicBezTo>
                <a:cubicBezTo>
                  <a:pt x="7" y="27"/>
                  <a:pt x="7" y="27"/>
                  <a:pt x="0" y="27"/>
                </a:cubicBezTo>
                <a:cubicBezTo>
                  <a:pt x="7" y="41"/>
                  <a:pt x="7" y="48"/>
                  <a:pt x="7" y="61"/>
                </a:cubicBezTo>
                <a:cubicBezTo>
                  <a:pt x="14" y="75"/>
                  <a:pt x="27" y="81"/>
                  <a:pt x="34" y="88"/>
                </a:cubicBezTo>
                <a:cubicBezTo>
                  <a:pt x="54" y="95"/>
                  <a:pt x="74" y="95"/>
                  <a:pt x="95" y="95"/>
                </a:cubicBezTo>
                <a:cubicBezTo>
                  <a:pt x="115" y="88"/>
                  <a:pt x="128" y="88"/>
                  <a:pt x="142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0" name="Freeform 208"/>
          <p:cNvSpPr>
            <a:spLocks noChangeArrowheads="1"/>
          </p:cNvSpPr>
          <p:nvPr/>
        </p:nvSpPr>
        <p:spPr bwMode="auto">
          <a:xfrm>
            <a:off x="17859169" y="5461191"/>
            <a:ext cx="64241" cy="66540"/>
          </a:xfrm>
          <a:custGeom>
            <a:avLst/>
            <a:gdLst>
              <a:gd name="T0" fmla="*/ 101 w 123"/>
              <a:gd name="T1" fmla="*/ 0 h 129"/>
              <a:gd name="T2" fmla="*/ 101 w 123"/>
              <a:gd name="T3" fmla="*/ 0 h 129"/>
              <a:gd name="T4" fmla="*/ 68 w 123"/>
              <a:gd name="T5" fmla="*/ 7 h 129"/>
              <a:gd name="T6" fmla="*/ 7 w 123"/>
              <a:gd name="T7" fmla="*/ 27 h 129"/>
              <a:gd name="T8" fmla="*/ 0 w 123"/>
              <a:gd name="T9" fmla="*/ 27 h 129"/>
              <a:gd name="T10" fmla="*/ 7 w 123"/>
              <a:gd name="T11" fmla="*/ 101 h 129"/>
              <a:gd name="T12" fmla="*/ 68 w 123"/>
              <a:gd name="T13" fmla="*/ 128 h 129"/>
              <a:gd name="T14" fmla="*/ 74 w 123"/>
              <a:gd name="T15" fmla="*/ 128 h 129"/>
              <a:gd name="T16" fmla="*/ 101 w 123"/>
              <a:gd name="T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29">
                <a:moveTo>
                  <a:pt x="101" y="0"/>
                </a:moveTo>
                <a:lnTo>
                  <a:pt x="101" y="0"/>
                </a:lnTo>
                <a:cubicBezTo>
                  <a:pt x="88" y="0"/>
                  <a:pt x="81" y="0"/>
                  <a:pt x="68" y="7"/>
                </a:cubicBezTo>
                <a:cubicBezTo>
                  <a:pt x="47" y="13"/>
                  <a:pt x="34" y="27"/>
                  <a:pt x="7" y="27"/>
                </a:cubicBezTo>
                <a:cubicBezTo>
                  <a:pt x="7" y="27"/>
                  <a:pt x="7" y="27"/>
                  <a:pt x="0" y="27"/>
                </a:cubicBezTo>
                <a:cubicBezTo>
                  <a:pt x="0" y="61"/>
                  <a:pt x="0" y="81"/>
                  <a:pt x="7" y="101"/>
                </a:cubicBezTo>
                <a:cubicBezTo>
                  <a:pt x="20" y="121"/>
                  <a:pt x="41" y="128"/>
                  <a:pt x="68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68" y="67"/>
                  <a:pt x="122" y="74"/>
                  <a:pt x="10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1" name="Freeform 209"/>
          <p:cNvSpPr>
            <a:spLocks noChangeArrowheads="1"/>
          </p:cNvSpPr>
          <p:nvPr/>
        </p:nvSpPr>
        <p:spPr bwMode="auto">
          <a:xfrm>
            <a:off x="17716921" y="3230948"/>
            <a:ext cx="344150" cy="422186"/>
          </a:xfrm>
          <a:custGeom>
            <a:avLst/>
            <a:gdLst>
              <a:gd name="T0" fmla="*/ 581 w 663"/>
              <a:gd name="T1" fmla="*/ 513 h 811"/>
              <a:gd name="T2" fmla="*/ 561 w 663"/>
              <a:gd name="T3" fmla="*/ 513 h 811"/>
              <a:gd name="T4" fmla="*/ 513 w 663"/>
              <a:gd name="T5" fmla="*/ 513 h 811"/>
              <a:gd name="T6" fmla="*/ 432 w 663"/>
              <a:gd name="T7" fmla="*/ 513 h 811"/>
              <a:gd name="T8" fmla="*/ 385 w 663"/>
              <a:gd name="T9" fmla="*/ 513 h 811"/>
              <a:gd name="T10" fmla="*/ 345 w 663"/>
              <a:gd name="T11" fmla="*/ 567 h 811"/>
              <a:gd name="T12" fmla="*/ 257 w 663"/>
              <a:gd name="T13" fmla="*/ 520 h 811"/>
              <a:gd name="T14" fmla="*/ 223 w 663"/>
              <a:gd name="T15" fmla="*/ 520 h 811"/>
              <a:gd name="T16" fmla="*/ 203 w 663"/>
              <a:gd name="T17" fmla="*/ 473 h 811"/>
              <a:gd name="T18" fmla="*/ 129 w 663"/>
              <a:gd name="T19" fmla="*/ 419 h 811"/>
              <a:gd name="T20" fmla="*/ 102 w 663"/>
              <a:gd name="T21" fmla="*/ 392 h 811"/>
              <a:gd name="T22" fmla="*/ 129 w 663"/>
              <a:gd name="T23" fmla="*/ 392 h 811"/>
              <a:gd name="T24" fmla="*/ 142 w 663"/>
              <a:gd name="T25" fmla="*/ 331 h 811"/>
              <a:gd name="T26" fmla="*/ 223 w 663"/>
              <a:gd name="T27" fmla="*/ 338 h 811"/>
              <a:gd name="T28" fmla="*/ 230 w 663"/>
              <a:gd name="T29" fmla="*/ 338 h 811"/>
              <a:gd name="T30" fmla="*/ 223 w 663"/>
              <a:gd name="T31" fmla="*/ 263 h 811"/>
              <a:gd name="T32" fmla="*/ 257 w 663"/>
              <a:gd name="T33" fmla="*/ 290 h 811"/>
              <a:gd name="T34" fmla="*/ 264 w 663"/>
              <a:gd name="T35" fmla="*/ 148 h 811"/>
              <a:gd name="T36" fmla="*/ 230 w 663"/>
              <a:gd name="T37" fmla="*/ 148 h 811"/>
              <a:gd name="T38" fmla="*/ 183 w 663"/>
              <a:gd name="T39" fmla="*/ 115 h 811"/>
              <a:gd name="T40" fmla="*/ 129 w 663"/>
              <a:gd name="T41" fmla="*/ 40 h 811"/>
              <a:gd name="T42" fmla="*/ 54 w 663"/>
              <a:gd name="T43" fmla="*/ 0 h 811"/>
              <a:gd name="T44" fmla="*/ 27 w 663"/>
              <a:gd name="T45" fmla="*/ 0 h 811"/>
              <a:gd name="T46" fmla="*/ 0 w 663"/>
              <a:gd name="T47" fmla="*/ 20 h 811"/>
              <a:gd name="T48" fmla="*/ 27 w 663"/>
              <a:gd name="T49" fmla="*/ 54 h 811"/>
              <a:gd name="T50" fmla="*/ 54 w 663"/>
              <a:gd name="T51" fmla="*/ 115 h 811"/>
              <a:gd name="T52" fmla="*/ 108 w 663"/>
              <a:gd name="T53" fmla="*/ 311 h 811"/>
              <a:gd name="T54" fmla="*/ 54 w 663"/>
              <a:gd name="T55" fmla="*/ 378 h 811"/>
              <a:gd name="T56" fmla="*/ 41 w 663"/>
              <a:gd name="T57" fmla="*/ 405 h 811"/>
              <a:gd name="T58" fmla="*/ 27 w 663"/>
              <a:gd name="T59" fmla="*/ 425 h 811"/>
              <a:gd name="T60" fmla="*/ 34 w 663"/>
              <a:gd name="T61" fmla="*/ 425 h 811"/>
              <a:gd name="T62" fmla="*/ 54 w 663"/>
              <a:gd name="T63" fmla="*/ 432 h 811"/>
              <a:gd name="T64" fmla="*/ 54 w 663"/>
              <a:gd name="T65" fmla="*/ 425 h 811"/>
              <a:gd name="T66" fmla="*/ 81 w 663"/>
              <a:gd name="T67" fmla="*/ 493 h 811"/>
              <a:gd name="T68" fmla="*/ 122 w 663"/>
              <a:gd name="T69" fmla="*/ 554 h 811"/>
              <a:gd name="T70" fmla="*/ 183 w 663"/>
              <a:gd name="T71" fmla="*/ 574 h 811"/>
              <a:gd name="T72" fmla="*/ 230 w 663"/>
              <a:gd name="T73" fmla="*/ 608 h 811"/>
              <a:gd name="T74" fmla="*/ 230 w 663"/>
              <a:gd name="T75" fmla="*/ 614 h 811"/>
              <a:gd name="T76" fmla="*/ 223 w 663"/>
              <a:gd name="T77" fmla="*/ 722 h 811"/>
              <a:gd name="T78" fmla="*/ 257 w 663"/>
              <a:gd name="T79" fmla="*/ 763 h 811"/>
              <a:gd name="T80" fmla="*/ 284 w 663"/>
              <a:gd name="T81" fmla="*/ 763 h 811"/>
              <a:gd name="T82" fmla="*/ 284 w 663"/>
              <a:gd name="T83" fmla="*/ 567 h 811"/>
              <a:gd name="T84" fmla="*/ 338 w 663"/>
              <a:gd name="T85" fmla="*/ 716 h 811"/>
              <a:gd name="T86" fmla="*/ 392 w 663"/>
              <a:gd name="T87" fmla="*/ 709 h 811"/>
              <a:gd name="T88" fmla="*/ 473 w 663"/>
              <a:gd name="T89" fmla="*/ 695 h 811"/>
              <a:gd name="T90" fmla="*/ 493 w 663"/>
              <a:gd name="T91" fmla="*/ 810 h 811"/>
              <a:gd name="T92" fmla="*/ 534 w 663"/>
              <a:gd name="T93" fmla="*/ 797 h 811"/>
              <a:gd name="T94" fmla="*/ 534 w 663"/>
              <a:gd name="T95" fmla="*/ 736 h 811"/>
              <a:gd name="T96" fmla="*/ 493 w 663"/>
              <a:gd name="T97" fmla="*/ 695 h 811"/>
              <a:gd name="T98" fmla="*/ 493 w 663"/>
              <a:gd name="T99" fmla="*/ 689 h 811"/>
              <a:gd name="T100" fmla="*/ 534 w 663"/>
              <a:gd name="T101" fmla="*/ 682 h 811"/>
              <a:gd name="T102" fmla="*/ 567 w 663"/>
              <a:gd name="T103" fmla="*/ 682 h 811"/>
              <a:gd name="T104" fmla="*/ 588 w 663"/>
              <a:gd name="T105" fmla="*/ 689 h 811"/>
              <a:gd name="T106" fmla="*/ 662 w 663"/>
              <a:gd name="T107" fmla="*/ 716 h 811"/>
              <a:gd name="T108" fmla="*/ 642 w 663"/>
              <a:gd name="T109" fmla="*/ 614 h 811"/>
              <a:gd name="T110" fmla="*/ 588 w 663"/>
              <a:gd name="T111" fmla="*/ 614 h 811"/>
              <a:gd name="T112" fmla="*/ 581 w 663"/>
              <a:gd name="T113" fmla="*/ 513 h 811"/>
              <a:gd name="T114" fmla="*/ 129 w 663"/>
              <a:gd name="T115" fmla="*/ 142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3" h="811">
                <a:moveTo>
                  <a:pt x="581" y="513"/>
                </a:moveTo>
                <a:lnTo>
                  <a:pt x="581" y="513"/>
                </a:lnTo>
                <a:cubicBezTo>
                  <a:pt x="567" y="513"/>
                  <a:pt x="567" y="513"/>
                  <a:pt x="567" y="513"/>
                </a:cubicBezTo>
                <a:cubicBezTo>
                  <a:pt x="561" y="513"/>
                  <a:pt x="561" y="513"/>
                  <a:pt x="561" y="513"/>
                </a:cubicBezTo>
                <a:cubicBezTo>
                  <a:pt x="534" y="513"/>
                  <a:pt x="534" y="513"/>
                  <a:pt x="534" y="513"/>
                </a:cubicBezTo>
                <a:cubicBezTo>
                  <a:pt x="513" y="513"/>
                  <a:pt x="513" y="513"/>
                  <a:pt x="513" y="513"/>
                </a:cubicBezTo>
                <a:cubicBezTo>
                  <a:pt x="493" y="513"/>
                  <a:pt x="493" y="513"/>
                  <a:pt x="493" y="513"/>
                </a:cubicBezTo>
                <a:cubicBezTo>
                  <a:pt x="432" y="513"/>
                  <a:pt x="432" y="513"/>
                  <a:pt x="432" y="513"/>
                </a:cubicBezTo>
                <a:cubicBezTo>
                  <a:pt x="392" y="513"/>
                  <a:pt x="392" y="513"/>
                  <a:pt x="392" y="513"/>
                </a:cubicBezTo>
                <a:cubicBezTo>
                  <a:pt x="385" y="513"/>
                  <a:pt x="385" y="513"/>
                  <a:pt x="385" y="513"/>
                </a:cubicBezTo>
                <a:cubicBezTo>
                  <a:pt x="378" y="547"/>
                  <a:pt x="392" y="587"/>
                  <a:pt x="358" y="587"/>
                </a:cubicBezTo>
                <a:cubicBezTo>
                  <a:pt x="358" y="581"/>
                  <a:pt x="351" y="574"/>
                  <a:pt x="345" y="567"/>
                </a:cubicBezTo>
                <a:cubicBezTo>
                  <a:pt x="331" y="540"/>
                  <a:pt x="311" y="527"/>
                  <a:pt x="284" y="520"/>
                </a:cubicBezTo>
                <a:cubicBezTo>
                  <a:pt x="277" y="520"/>
                  <a:pt x="270" y="520"/>
                  <a:pt x="257" y="520"/>
                </a:cubicBezTo>
                <a:cubicBezTo>
                  <a:pt x="250" y="520"/>
                  <a:pt x="237" y="520"/>
                  <a:pt x="230" y="520"/>
                </a:cubicBezTo>
                <a:cubicBezTo>
                  <a:pt x="223" y="520"/>
                  <a:pt x="223" y="520"/>
                  <a:pt x="223" y="520"/>
                </a:cubicBezTo>
                <a:cubicBezTo>
                  <a:pt x="210" y="520"/>
                  <a:pt x="203" y="520"/>
                  <a:pt x="189" y="527"/>
                </a:cubicBezTo>
                <a:cubicBezTo>
                  <a:pt x="196" y="513"/>
                  <a:pt x="203" y="493"/>
                  <a:pt x="203" y="473"/>
                </a:cubicBezTo>
                <a:cubicBezTo>
                  <a:pt x="196" y="473"/>
                  <a:pt x="189" y="473"/>
                  <a:pt x="183" y="466"/>
                </a:cubicBezTo>
                <a:cubicBezTo>
                  <a:pt x="156" y="459"/>
                  <a:pt x="142" y="439"/>
                  <a:pt x="129" y="419"/>
                </a:cubicBezTo>
                <a:cubicBezTo>
                  <a:pt x="122" y="412"/>
                  <a:pt x="122" y="412"/>
                  <a:pt x="122" y="412"/>
                </a:cubicBezTo>
                <a:cubicBezTo>
                  <a:pt x="115" y="405"/>
                  <a:pt x="108" y="398"/>
                  <a:pt x="102" y="392"/>
                </a:cubicBezTo>
                <a:cubicBezTo>
                  <a:pt x="108" y="392"/>
                  <a:pt x="115" y="392"/>
                  <a:pt x="122" y="392"/>
                </a:cubicBezTo>
                <a:cubicBezTo>
                  <a:pt x="129" y="392"/>
                  <a:pt x="129" y="392"/>
                  <a:pt x="129" y="392"/>
                </a:cubicBezTo>
                <a:cubicBezTo>
                  <a:pt x="135" y="392"/>
                  <a:pt x="142" y="392"/>
                  <a:pt x="149" y="392"/>
                </a:cubicBezTo>
                <a:cubicBezTo>
                  <a:pt x="156" y="358"/>
                  <a:pt x="149" y="338"/>
                  <a:pt x="142" y="331"/>
                </a:cubicBezTo>
                <a:cubicBezTo>
                  <a:pt x="149" y="331"/>
                  <a:pt x="162" y="338"/>
                  <a:pt x="183" y="338"/>
                </a:cubicBezTo>
                <a:cubicBezTo>
                  <a:pt x="196" y="338"/>
                  <a:pt x="210" y="338"/>
                  <a:pt x="223" y="338"/>
                </a:cubicBezTo>
                <a:cubicBezTo>
                  <a:pt x="223" y="338"/>
                  <a:pt x="223" y="338"/>
                  <a:pt x="230" y="338"/>
                </a:cubicBezTo>
                <a:lnTo>
                  <a:pt x="230" y="338"/>
                </a:lnTo>
                <a:cubicBezTo>
                  <a:pt x="230" y="331"/>
                  <a:pt x="230" y="331"/>
                  <a:pt x="230" y="331"/>
                </a:cubicBezTo>
                <a:cubicBezTo>
                  <a:pt x="230" y="311"/>
                  <a:pt x="223" y="284"/>
                  <a:pt x="223" y="263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37" y="277"/>
                  <a:pt x="250" y="284"/>
                  <a:pt x="257" y="290"/>
                </a:cubicBezTo>
                <a:cubicBezTo>
                  <a:pt x="264" y="297"/>
                  <a:pt x="264" y="297"/>
                  <a:pt x="264" y="297"/>
                </a:cubicBezTo>
                <a:cubicBezTo>
                  <a:pt x="264" y="148"/>
                  <a:pt x="264" y="148"/>
                  <a:pt x="264" y="148"/>
                </a:cubicBezTo>
                <a:cubicBezTo>
                  <a:pt x="264" y="148"/>
                  <a:pt x="264" y="148"/>
                  <a:pt x="257" y="148"/>
                </a:cubicBezTo>
                <a:cubicBezTo>
                  <a:pt x="250" y="148"/>
                  <a:pt x="237" y="148"/>
                  <a:pt x="230" y="148"/>
                </a:cubicBezTo>
                <a:cubicBezTo>
                  <a:pt x="223" y="148"/>
                  <a:pt x="223" y="148"/>
                  <a:pt x="223" y="148"/>
                </a:cubicBezTo>
                <a:cubicBezTo>
                  <a:pt x="203" y="142"/>
                  <a:pt x="196" y="128"/>
                  <a:pt x="183" y="115"/>
                </a:cubicBezTo>
                <a:cubicBezTo>
                  <a:pt x="169" y="101"/>
                  <a:pt x="162" y="88"/>
                  <a:pt x="142" y="81"/>
                </a:cubicBezTo>
                <a:cubicBezTo>
                  <a:pt x="142" y="67"/>
                  <a:pt x="135" y="54"/>
                  <a:pt x="129" y="40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08" y="20"/>
                  <a:pt x="81" y="0"/>
                  <a:pt x="54" y="0"/>
                </a:cubicBezTo>
                <a:lnTo>
                  <a:pt x="54" y="0"/>
                </a:lnTo>
                <a:cubicBezTo>
                  <a:pt x="41" y="0"/>
                  <a:pt x="34" y="0"/>
                  <a:pt x="27" y="0"/>
                </a:cubicBezTo>
                <a:cubicBezTo>
                  <a:pt x="20" y="0"/>
                  <a:pt x="7" y="13"/>
                  <a:pt x="0" y="20"/>
                </a:cubicBezTo>
                <a:lnTo>
                  <a:pt x="0" y="20"/>
                </a:lnTo>
                <a:lnTo>
                  <a:pt x="0" y="20"/>
                </a:lnTo>
                <a:cubicBezTo>
                  <a:pt x="14" y="27"/>
                  <a:pt x="20" y="40"/>
                  <a:pt x="27" y="54"/>
                </a:cubicBezTo>
                <a:cubicBezTo>
                  <a:pt x="41" y="67"/>
                  <a:pt x="41" y="88"/>
                  <a:pt x="54" y="108"/>
                </a:cubicBezTo>
                <a:lnTo>
                  <a:pt x="54" y="115"/>
                </a:lnTo>
                <a:cubicBezTo>
                  <a:pt x="68" y="128"/>
                  <a:pt x="81" y="142"/>
                  <a:pt x="102" y="142"/>
                </a:cubicBezTo>
                <a:cubicBezTo>
                  <a:pt x="88" y="216"/>
                  <a:pt x="81" y="277"/>
                  <a:pt x="108" y="311"/>
                </a:cubicBezTo>
                <a:cubicBezTo>
                  <a:pt x="95" y="304"/>
                  <a:pt x="81" y="297"/>
                  <a:pt x="75" y="290"/>
                </a:cubicBezTo>
                <a:cubicBezTo>
                  <a:pt x="75" y="317"/>
                  <a:pt x="68" y="351"/>
                  <a:pt x="54" y="378"/>
                </a:cubicBezTo>
                <a:cubicBezTo>
                  <a:pt x="54" y="385"/>
                  <a:pt x="54" y="385"/>
                  <a:pt x="54" y="392"/>
                </a:cubicBezTo>
                <a:cubicBezTo>
                  <a:pt x="47" y="398"/>
                  <a:pt x="47" y="398"/>
                  <a:pt x="41" y="405"/>
                </a:cubicBezTo>
                <a:cubicBezTo>
                  <a:pt x="41" y="412"/>
                  <a:pt x="34" y="419"/>
                  <a:pt x="27" y="425"/>
                </a:cubicBezTo>
                <a:lnTo>
                  <a:pt x="27" y="425"/>
                </a:lnTo>
                <a:lnTo>
                  <a:pt x="27" y="425"/>
                </a:lnTo>
                <a:cubicBezTo>
                  <a:pt x="34" y="425"/>
                  <a:pt x="34" y="425"/>
                  <a:pt x="34" y="425"/>
                </a:cubicBezTo>
                <a:cubicBezTo>
                  <a:pt x="34" y="439"/>
                  <a:pt x="34" y="446"/>
                  <a:pt x="47" y="439"/>
                </a:cubicBezTo>
                <a:cubicBezTo>
                  <a:pt x="47" y="439"/>
                  <a:pt x="47" y="432"/>
                  <a:pt x="54" y="432"/>
                </a:cubicBezTo>
                <a:lnTo>
                  <a:pt x="54" y="425"/>
                </a:lnTo>
                <a:lnTo>
                  <a:pt x="54" y="425"/>
                </a:lnTo>
                <a:cubicBezTo>
                  <a:pt x="68" y="432"/>
                  <a:pt x="81" y="432"/>
                  <a:pt x="81" y="446"/>
                </a:cubicBezTo>
                <a:cubicBezTo>
                  <a:pt x="75" y="466"/>
                  <a:pt x="75" y="479"/>
                  <a:pt x="81" y="493"/>
                </a:cubicBezTo>
                <a:cubicBezTo>
                  <a:pt x="75" y="486"/>
                  <a:pt x="68" y="473"/>
                  <a:pt x="61" y="466"/>
                </a:cubicBezTo>
                <a:cubicBezTo>
                  <a:pt x="54" y="520"/>
                  <a:pt x="88" y="540"/>
                  <a:pt x="122" y="554"/>
                </a:cubicBezTo>
                <a:cubicBezTo>
                  <a:pt x="129" y="560"/>
                  <a:pt x="129" y="560"/>
                  <a:pt x="129" y="560"/>
                </a:cubicBezTo>
                <a:cubicBezTo>
                  <a:pt x="142" y="567"/>
                  <a:pt x="162" y="567"/>
                  <a:pt x="183" y="574"/>
                </a:cubicBezTo>
                <a:cubicBezTo>
                  <a:pt x="196" y="581"/>
                  <a:pt x="210" y="587"/>
                  <a:pt x="223" y="594"/>
                </a:cubicBezTo>
                <a:cubicBezTo>
                  <a:pt x="223" y="601"/>
                  <a:pt x="223" y="601"/>
                  <a:pt x="230" y="608"/>
                </a:cubicBezTo>
                <a:cubicBezTo>
                  <a:pt x="230" y="608"/>
                  <a:pt x="230" y="614"/>
                  <a:pt x="237" y="614"/>
                </a:cubicBezTo>
                <a:cubicBezTo>
                  <a:pt x="230" y="614"/>
                  <a:pt x="230" y="614"/>
                  <a:pt x="230" y="614"/>
                </a:cubicBezTo>
                <a:cubicBezTo>
                  <a:pt x="223" y="621"/>
                  <a:pt x="223" y="621"/>
                  <a:pt x="223" y="628"/>
                </a:cubicBezTo>
                <a:cubicBezTo>
                  <a:pt x="203" y="648"/>
                  <a:pt x="203" y="689"/>
                  <a:pt x="223" y="722"/>
                </a:cubicBezTo>
                <a:cubicBezTo>
                  <a:pt x="223" y="729"/>
                  <a:pt x="223" y="736"/>
                  <a:pt x="230" y="736"/>
                </a:cubicBezTo>
                <a:cubicBezTo>
                  <a:pt x="237" y="749"/>
                  <a:pt x="250" y="756"/>
                  <a:pt x="257" y="763"/>
                </a:cubicBezTo>
                <a:cubicBezTo>
                  <a:pt x="264" y="763"/>
                  <a:pt x="277" y="763"/>
                  <a:pt x="284" y="763"/>
                </a:cubicBezTo>
                <a:lnTo>
                  <a:pt x="284" y="763"/>
                </a:lnTo>
                <a:cubicBezTo>
                  <a:pt x="318" y="729"/>
                  <a:pt x="304" y="695"/>
                  <a:pt x="284" y="668"/>
                </a:cubicBezTo>
                <a:cubicBezTo>
                  <a:pt x="264" y="635"/>
                  <a:pt x="243" y="601"/>
                  <a:pt x="284" y="567"/>
                </a:cubicBezTo>
                <a:lnTo>
                  <a:pt x="284" y="567"/>
                </a:lnTo>
                <a:cubicBezTo>
                  <a:pt x="324" y="594"/>
                  <a:pt x="311" y="668"/>
                  <a:pt x="338" y="716"/>
                </a:cubicBezTo>
                <a:lnTo>
                  <a:pt x="345" y="716"/>
                </a:lnTo>
                <a:cubicBezTo>
                  <a:pt x="365" y="716"/>
                  <a:pt x="378" y="709"/>
                  <a:pt x="392" y="709"/>
                </a:cubicBezTo>
                <a:cubicBezTo>
                  <a:pt x="405" y="709"/>
                  <a:pt x="419" y="709"/>
                  <a:pt x="432" y="702"/>
                </a:cubicBezTo>
                <a:cubicBezTo>
                  <a:pt x="446" y="702"/>
                  <a:pt x="459" y="695"/>
                  <a:pt x="473" y="695"/>
                </a:cubicBezTo>
                <a:cubicBezTo>
                  <a:pt x="453" y="722"/>
                  <a:pt x="439" y="756"/>
                  <a:pt x="446" y="810"/>
                </a:cubicBezTo>
                <a:cubicBezTo>
                  <a:pt x="466" y="810"/>
                  <a:pt x="480" y="810"/>
                  <a:pt x="493" y="810"/>
                </a:cubicBezTo>
                <a:cubicBezTo>
                  <a:pt x="500" y="810"/>
                  <a:pt x="507" y="803"/>
                  <a:pt x="513" y="803"/>
                </a:cubicBezTo>
                <a:cubicBezTo>
                  <a:pt x="520" y="803"/>
                  <a:pt x="527" y="797"/>
                  <a:pt x="534" y="797"/>
                </a:cubicBezTo>
                <a:cubicBezTo>
                  <a:pt x="540" y="790"/>
                  <a:pt x="547" y="790"/>
                  <a:pt x="547" y="783"/>
                </a:cubicBezTo>
                <a:cubicBezTo>
                  <a:pt x="554" y="763"/>
                  <a:pt x="547" y="743"/>
                  <a:pt x="534" y="736"/>
                </a:cubicBezTo>
                <a:cubicBezTo>
                  <a:pt x="534" y="722"/>
                  <a:pt x="520" y="716"/>
                  <a:pt x="513" y="709"/>
                </a:cubicBezTo>
                <a:cubicBezTo>
                  <a:pt x="507" y="702"/>
                  <a:pt x="500" y="702"/>
                  <a:pt x="493" y="695"/>
                </a:cubicBezTo>
                <a:cubicBezTo>
                  <a:pt x="480" y="689"/>
                  <a:pt x="480" y="689"/>
                  <a:pt x="480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500" y="689"/>
                  <a:pt x="507" y="689"/>
                  <a:pt x="513" y="682"/>
                </a:cubicBezTo>
                <a:cubicBezTo>
                  <a:pt x="520" y="682"/>
                  <a:pt x="527" y="682"/>
                  <a:pt x="534" y="682"/>
                </a:cubicBezTo>
                <a:cubicBezTo>
                  <a:pt x="547" y="682"/>
                  <a:pt x="554" y="682"/>
                  <a:pt x="561" y="682"/>
                </a:cubicBezTo>
                <a:lnTo>
                  <a:pt x="567" y="682"/>
                </a:lnTo>
                <a:cubicBezTo>
                  <a:pt x="574" y="682"/>
                  <a:pt x="574" y="682"/>
                  <a:pt x="581" y="682"/>
                </a:cubicBezTo>
                <a:lnTo>
                  <a:pt x="588" y="689"/>
                </a:lnTo>
                <a:cubicBezTo>
                  <a:pt x="601" y="689"/>
                  <a:pt x="621" y="695"/>
                  <a:pt x="642" y="702"/>
                </a:cubicBezTo>
                <a:cubicBezTo>
                  <a:pt x="648" y="709"/>
                  <a:pt x="655" y="709"/>
                  <a:pt x="662" y="716"/>
                </a:cubicBezTo>
                <a:cubicBezTo>
                  <a:pt x="662" y="662"/>
                  <a:pt x="662" y="662"/>
                  <a:pt x="662" y="662"/>
                </a:cubicBezTo>
                <a:cubicBezTo>
                  <a:pt x="655" y="648"/>
                  <a:pt x="662" y="614"/>
                  <a:pt x="642" y="614"/>
                </a:cubicBezTo>
                <a:cubicBezTo>
                  <a:pt x="635" y="614"/>
                  <a:pt x="635" y="614"/>
                  <a:pt x="635" y="614"/>
                </a:cubicBezTo>
                <a:cubicBezTo>
                  <a:pt x="615" y="662"/>
                  <a:pt x="594" y="641"/>
                  <a:pt x="588" y="614"/>
                </a:cubicBezTo>
                <a:cubicBezTo>
                  <a:pt x="581" y="581"/>
                  <a:pt x="581" y="540"/>
                  <a:pt x="588" y="513"/>
                </a:cubicBezTo>
                <a:lnTo>
                  <a:pt x="581" y="513"/>
                </a:lnTo>
                <a:close/>
                <a:moveTo>
                  <a:pt x="129" y="142"/>
                </a:moveTo>
                <a:lnTo>
                  <a:pt x="129" y="142"/>
                </a:ln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2" name="Freeform 210"/>
          <p:cNvSpPr>
            <a:spLocks noChangeArrowheads="1"/>
          </p:cNvSpPr>
          <p:nvPr/>
        </p:nvSpPr>
        <p:spPr bwMode="auto">
          <a:xfrm>
            <a:off x="17808695" y="3166704"/>
            <a:ext cx="89480" cy="139963"/>
          </a:xfrm>
          <a:custGeom>
            <a:avLst/>
            <a:gdLst>
              <a:gd name="T0" fmla="*/ 121 w 170"/>
              <a:gd name="T1" fmla="*/ 0 h 271"/>
              <a:gd name="T2" fmla="*/ 121 w 170"/>
              <a:gd name="T3" fmla="*/ 0 h 271"/>
              <a:gd name="T4" fmla="*/ 108 w 170"/>
              <a:gd name="T5" fmla="*/ 0 h 271"/>
              <a:gd name="T6" fmla="*/ 81 w 170"/>
              <a:gd name="T7" fmla="*/ 0 h 271"/>
              <a:gd name="T8" fmla="*/ 54 w 170"/>
              <a:gd name="T9" fmla="*/ 7 h 271"/>
              <a:gd name="T10" fmla="*/ 47 w 170"/>
              <a:gd name="T11" fmla="*/ 14 h 271"/>
              <a:gd name="T12" fmla="*/ 7 w 170"/>
              <a:gd name="T13" fmla="*/ 61 h 271"/>
              <a:gd name="T14" fmla="*/ 7 w 170"/>
              <a:gd name="T15" fmla="*/ 115 h 271"/>
              <a:gd name="T16" fmla="*/ 20 w 170"/>
              <a:gd name="T17" fmla="*/ 122 h 271"/>
              <a:gd name="T18" fmla="*/ 47 w 170"/>
              <a:gd name="T19" fmla="*/ 108 h 271"/>
              <a:gd name="T20" fmla="*/ 54 w 170"/>
              <a:gd name="T21" fmla="*/ 102 h 271"/>
              <a:gd name="T22" fmla="*/ 81 w 170"/>
              <a:gd name="T23" fmla="*/ 162 h 271"/>
              <a:gd name="T24" fmla="*/ 54 w 170"/>
              <a:gd name="T25" fmla="*/ 149 h 271"/>
              <a:gd name="T26" fmla="*/ 47 w 170"/>
              <a:gd name="T27" fmla="*/ 149 h 271"/>
              <a:gd name="T28" fmla="*/ 47 w 170"/>
              <a:gd name="T29" fmla="*/ 156 h 271"/>
              <a:gd name="T30" fmla="*/ 47 w 170"/>
              <a:gd name="T31" fmla="*/ 223 h 271"/>
              <a:gd name="T32" fmla="*/ 54 w 170"/>
              <a:gd name="T33" fmla="*/ 230 h 271"/>
              <a:gd name="T34" fmla="*/ 81 w 170"/>
              <a:gd name="T35" fmla="*/ 257 h 271"/>
              <a:gd name="T36" fmla="*/ 101 w 170"/>
              <a:gd name="T37" fmla="*/ 270 h 271"/>
              <a:gd name="T38" fmla="*/ 108 w 170"/>
              <a:gd name="T39" fmla="*/ 257 h 271"/>
              <a:gd name="T40" fmla="*/ 121 w 170"/>
              <a:gd name="T41" fmla="*/ 223 h 271"/>
              <a:gd name="T42" fmla="*/ 121 w 170"/>
              <a:gd name="T43" fmla="*/ 223 h 271"/>
              <a:gd name="T44" fmla="*/ 121 w 170"/>
              <a:gd name="T4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271">
                <a:moveTo>
                  <a:pt x="121" y="0"/>
                </a:moveTo>
                <a:lnTo>
                  <a:pt x="121" y="0"/>
                </a:lnTo>
                <a:cubicBezTo>
                  <a:pt x="115" y="0"/>
                  <a:pt x="115" y="0"/>
                  <a:pt x="108" y="0"/>
                </a:cubicBezTo>
                <a:cubicBezTo>
                  <a:pt x="101" y="0"/>
                  <a:pt x="94" y="0"/>
                  <a:pt x="81" y="0"/>
                </a:cubicBezTo>
                <a:cubicBezTo>
                  <a:pt x="74" y="0"/>
                  <a:pt x="61" y="0"/>
                  <a:pt x="54" y="7"/>
                </a:cubicBezTo>
                <a:cubicBezTo>
                  <a:pt x="47" y="7"/>
                  <a:pt x="47" y="14"/>
                  <a:pt x="47" y="14"/>
                </a:cubicBezTo>
                <a:cubicBezTo>
                  <a:pt x="27" y="27"/>
                  <a:pt x="13" y="41"/>
                  <a:pt x="7" y="61"/>
                </a:cubicBezTo>
                <a:cubicBezTo>
                  <a:pt x="0" y="81"/>
                  <a:pt x="0" y="102"/>
                  <a:pt x="7" y="115"/>
                </a:cubicBezTo>
                <a:cubicBezTo>
                  <a:pt x="7" y="115"/>
                  <a:pt x="13" y="122"/>
                  <a:pt x="20" y="122"/>
                </a:cubicBezTo>
                <a:cubicBezTo>
                  <a:pt x="27" y="115"/>
                  <a:pt x="40" y="115"/>
                  <a:pt x="47" y="108"/>
                </a:cubicBezTo>
                <a:cubicBezTo>
                  <a:pt x="47" y="108"/>
                  <a:pt x="47" y="108"/>
                  <a:pt x="54" y="102"/>
                </a:cubicBezTo>
                <a:cubicBezTo>
                  <a:pt x="81" y="95"/>
                  <a:pt x="74" y="129"/>
                  <a:pt x="81" y="162"/>
                </a:cubicBezTo>
                <a:cubicBezTo>
                  <a:pt x="67" y="156"/>
                  <a:pt x="61" y="156"/>
                  <a:pt x="54" y="149"/>
                </a:cubicBezTo>
                <a:lnTo>
                  <a:pt x="47" y="149"/>
                </a:lnTo>
                <a:cubicBezTo>
                  <a:pt x="47" y="149"/>
                  <a:pt x="47" y="149"/>
                  <a:pt x="47" y="156"/>
                </a:cubicBezTo>
                <a:cubicBezTo>
                  <a:pt x="20" y="183"/>
                  <a:pt x="27" y="203"/>
                  <a:pt x="47" y="223"/>
                </a:cubicBezTo>
                <a:cubicBezTo>
                  <a:pt x="47" y="223"/>
                  <a:pt x="47" y="230"/>
                  <a:pt x="54" y="230"/>
                </a:cubicBezTo>
                <a:cubicBezTo>
                  <a:pt x="61" y="237"/>
                  <a:pt x="74" y="250"/>
                  <a:pt x="81" y="257"/>
                </a:cubicBezTo>
                <a:cubicBezTo>
                  <a:pt x="88" y="264"/>
                  <a:pt x="94" y="264"/>
                  <a:pt x="101" y="270"/>
                </a:cubicBezTo>
                <a:cubicBezTo>
                  <a:pt x="101" y="270"/>
                  <a:pt x="108" y="264"/>
                  <a:pt x="108" y="257"/>
                </a:cubicBezTo>
                <a:cubicBezTo>
                  <a:pt x="121" y="250"/>
                  <a:pt x="121" y="237"/>
                  <a:pt x="121" y="223"/>
                </a:cubicBezTo>
                <a:lnTo>
                  <a:pt x="121" y="223"/>
                </a:lnTo>
                <a:cubicBezTo>
                  <a:pt x="169" y="142"/>
                  <a:pt x="115" y="102"/>
                  <a:pt x="12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3" name="Freeform 211"/>
          <p:cNvSpPr>
            <a:spLocks noChangeArrowheads="1"/>
          </p:cNvSpPr>
          <p:nvPr/>
        </p:nvSpPr>
        <p:spPr bwMode="auto">
          <a:xfrm>
            <a:off x="17843110" y="3079512"/>
            <a:ext cx="123894" cy="64245"/>
          </a:xfrm>
          <a:custGeom>
            <a:avLst/>
            <a:gdLst>
              <a:gd name="T0" fmla="*/ 102 w 238"/>
              <a:gd name="T1" fmla="*/ 94 h 122"/>
              <a:gd name="T2" fmla="*/ 102 w 238"/>
              <a:gd name="T3" fmla="*/ 94 h 122"/>
              <a:gd name="T4" fmla="*/ 102 w 238"/>
              <a:gd name="T5" fmla="*/ 94 h 122"/>
              <a:gd name="T6" fmla="*/ 149 w 238"/>
              <a:gd name="T7" fmla="*/ 94 h 122"/>
              <a:gd name="T8" fmla="*/ 189 w 238"/>
              <a:gd name="T9" fmla="*/ 94 h 122"/>
              <a:gd name="T10" fmla="*/ 230 w 238"/>
              <a:gd name="T11" fmla="*/ 20 h 122"/>
              <a:gd name="T12" fmla="*/ 189 w 238"/>
              <a:gd name="T13" fmla="*/ 0 h 122"/>
              <a:gd name="T14" fmla="*/ 149 w 238"/>
              <a:gd name="T15" fmla="*/ 6 h 122"/>
              <a:gd name="T16" fmla="*/ 108 w 238"/>
              <a:gd name="T17" fmla="*/ 27 h 122"/>
              <a:gd name="T18" fmla="*/ 102 w 238"/>
              <a:gd name="T19" fmla="*/ 20 h 122"/>
              <a:gd name="T20" fmla="*/ 41 w 238"/>
              <a:gd name="T21" fmla="*/ 27 h 122"/>
              <a:gd name="T22" fmla="*/ 14 w 238"/>
              <a:gd name="T23" fmla="*/ 54 h 122"/>
              <a:gd name="T24" fmla="*/ 14 w 238"/>
              <a:gd name="T25" fmla="*/ 108 h 122"/>
              <a:gd name="T26" fmla="*/ 34 w 238"/>
              <a:gd name="T27" fmla="*/ 121 h 122"/>
              <a:gd name="T28" fmla="*/ 41 w 238"/>
              <a:gd name="T29" fmla="*/ 114 h 122"/>
              <a:gd name="T30" fmla="*/ 95 w 238"/>
              <a:gd name="T31" fmla="*/ 60 h 122"/>
              <a:gd name="T32" fmla="*/ 102 w 238"/>
              <a:gd name="T33" fmla="*/ 81 h 122"/>
              <a:gd name="T34" fmla="*/ 102 w 238"/>
              <a:gd name="T35" fmla="*/ 87 h 122"/>
              <a:gd name="T36" fmla="*/ 102 w 238"/>
              <a:gd name="T37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22">
                <a:moveTo>
                  <a:pt x="102" y="94"/>
                </a:moveTo>
                <a:lnTo>
                  <a:pt x="102" y="94"/>
                </a:lnTo>
                <a:lnTo>
                  <a:pt x="102" y="94"/>
                </a:lnTo>
                <a:cubicBezTo>
                  <a:pt x="122" y="94"/>
                  <a:pt x="135" y="101"/>
                  <a:pt x="149" y="94"/>
                </a:cubicBezTo>
                <a:cubicBezTo>
                  <a:pt x="162" y="94"/>
                  <a:pt x="176" y="94"/>
                  <a:pt x="189" y="94"/>
                </a:cubicBezTo>
                <a:cubicBezTo>
                  <a:pt x="216" y="87"/>
                  <a:pt x="237" y="67"/>
                  <a:pt x="230" y="20"/>
                </a:cubicBezTo>
                <a:cubicBezTo>
                  <a:pt x="216" y="13"/>
                  <a:pt x="203" y="6"/>
                  <a:pt x="189" y="0"/>
                </a:cubicBezTo>
                <a:cubicBezTo>
                  <a:pt x="176" y="0"/>
                  <a:pt x="162" y="6"/>
                  <a:pt x="149" y="6"/>
                </a:cubicBezTo>
                <a:cubicBezTo>
                  <a:pt x="135" y="13"/>
                  <a:pt x="122" y="20"/>
                  <a:pt x="108" y="27"/>
                </a:cubicBezTo>
                <a:cubicBezTo>
                  <a:pt x="108" y="27"/>
                  <a:pt x="108" y="20"/>
                  <a:pt x="102" y="20"/>
                </a:cubicBezTo>
                <a:cubicBezTo>
                  <a:pt x="81" y="13"/>
                  <a:pt x="61" y="20"/>
                  <a:pt x="41" y="27"/>
                </a:cubicBezTo>
                <a:cubicBezTo>
                  <a:pt x="34" y="33"/>
                  <a:pt x="21" y="47"/>
                  <a:pt x="14" y="54"/>
                </a:cubicBezTo>
                <a:cubicBezTo>
                  <a:pt x="7" y="74"/>
                  <a:pt x="0" y="94"/>
                  <a:pt x="14" y="108"/>
                </a:cubicBezTo>
                <a:cubicBezTo>
                  <a:pt x="21" y="114"/>
                  <a:pt x="27" y="121"/>
                  <a:pt x="34" y="121"/>
                </a:cubicBezTo>
                <a:lnTo>
                  <a:pt x="41" y="114"/>
                </a:lnTo>
                <a:cubicBezTo>
                  <a:pt x="61" y="94"/>
                  <a:pt x="81" y="81"/>
                  <a:pt x="95" y="60"/>
                </a:cubicBezTo>
                <a:cubicBezTo>
                  <a:pt x="102" y="67"/>
                  <a:pt x="102" y="74"/>
                  <a:pt x="102" y="8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94"/>
                  <a:pt x="102" y="94"/>
                  <a:pt x="102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5" name="Freeform 213"/>
          <p:cNvSpPr>
            <a:spLocks noChangeArrowheads="1"/>
          </p:cNvSpPr>
          <p:nvPr/>
        </p:nvSpPr>
        <p:spPr bwMode="auto">
          <a:xfrm>
            <a:off x="17769690" y="2714689"/>
            <a:ext cx="158309" cy="126197"/>
          </a:xfrm>
          <a:custGeom>
            <a:avLst/>
            <a:gdLst>
              <a:gd name="T0" fmla="*/ 121 w 304"/>
              <a:gd name="T1" fmla="*/ 108 h 244"/>
              <a:gd name="T2" fmla="*/ 121 w 304"/>
              <a:gd name="T3" fmla="*/ 108 h 244"/>
              <a:gd name="T4" fmla="*/ 81 w 304"/>
              <a:gd name="T5" fmla="*/ 122 h 244"/>
              <a:gd name="T6" fmla="*/ 27 w 304"/>
              <a:gd name="T7" fmla="*/ 149 h 244"/>
              <a:gd name="T8" fmla="*/ 20 w 304"/>
              <a:gd name="T9" fmla="*/ 156 h 244"/>
              <a:gd name="T10" fmla="*/ 0 w 304"/>
              <a:gd name="T11" fmla="*/ 216 h 244"/>
              <a:gd name="T12" fmla="*/ 20 w 304"/>
              <a:gd name="T13" fmla="*/ 210 h 244"/>
              <a:gd name="T14" fmla="*/ 27 w 304"/>
              <a:gd name="T15" fmla="*/ 210 h 244"/>
              <a:gd name="T16" fmla="*/ 81 w 304"/>
              <a:gd name="T17" fmla="*/ 176 h 244"/>
              <a:gd name="T18" fmla="*/ 121 w 304"/>
              <a:gd name="T19" fmla="*/ 169 h 244"/>
              <a:gd name="T20" fmla="*/ 128 w 304"/>
              <a:gd name="T21" fmla="*/ 169 h 244"/>
              <a:gd name="T22" fmla="*/ 155 w 304"/>
              <a:gd name="T23" fmla="*/ 243 h 244"/>
              <a:gd name="T24" fmla="*/ 155 w 304"/>
              <a:gd name="T25" fmla="*/ 243 h 244"/>
              <a:gd name="T26" fmla="*/ 182 w 304"/>
              <a:gd name="T27" fmla="*/ 223 h 244"/>
              <a:gd name="T28" fmla="*/ 243 w 304"/>
              <a:gd name="T29" fmla="*/ 216 h 244"/>
              <a:gd name="T30" fmla="*/ 290 w 304"/>
              <a:gd name="T31" fmla="*/ 203 h 244"/>
              <a:gd name="T32" fmla="*/ 303 w 304"/>
              <a:gd name="T33" fmla="*/ 169 h 244"/>
              <a:gd name="T34" fmla="*/ 290 w 304"/>
              <a:gd name="T35" fmla="*/ 169 h 244"/>
              <a:gd name="T36" fmla="*/ 256 w 304"/>
              <a:gd name="T37" fmla="*/ 156 h 244"/>
              <a:gd name="T38" fmla="*/ 270 w 304"/>
              <a:gd name="T39" fmla="*/ 156 h 244"/>
              <a:gd name="T40" fmla="*/ 243 w 304"/>
              <a:gd name="T41" fmla="*/ 61 h 244"/>
              <a:gd name="T42" fmla="*/ 195 w 304"/>
              <a:gd name="T43" fmla="*/ 54 h 244"/>
              <a:gd name="T44" fmla="*/ 189 w 304"/>
              <a:gd name="T45" fmla="*/ 81 h 244"/>
              <a:gd name="T46" fmla="*/ 182 w 304"/>
              <a:gd name="T47" fmla="*/ 75 h 244"/>
              <a:gd name="T48" fmla="*/ 155 w 304"/>
              <a:gd name="T49" fmla="*/ 7 h 244"/>
              <a:gd name="T50" fmla="*/ 155 w 304"/>
              <a:gd name="T51" fmla="*/ 0 h 244"/>
              <a:gd name="T52" fmla="*/ 128 w 304"/>
              <a:gd name="T53" fmla="*/ 102 h 244"/>
              <a:gd name="T54" fmla="*/ 121 w 304"/>
              <a:gd name="T55" fmla="*/ 10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4" h="244">
                <a:moveTo>
                  <a:pt x="121" y="108"/>
                </a:moveTo>
                <a:lnTo>
                  <a:pt x="121" y="108"/>
                </a:lnTo>
                <a:cubicBezTo>
                  <a:pt x="108" y="115"/>
                  <a:pt x="94" y="122"/>
                  <a:pt x="81" y="122"/>
                </a:cubicBezTo>
                <a:cubicBezTo>
                  <a:pt x="60" y="129"/>
                  <a:pt x="40" y="135"/>
                  <a:pt x="27" y="149"/>
                </a:cubicBezTo>
                <a:cubicBezTo>
                  <a:pt x="27" y="156"/>
                  <a:pt x="20" y="156"/>
                  <a:pt x="20" y="156"/>
                </a:cubicBezTo>
                <a:cubicBezTo>
                  <a:pt x="13" y="169"/>
                  <a:pt x="0" y="189"/>
                  <a:pt x="0" y="216"/>
                </a:cubicBezTo>
                <a:cubicBezTo>
                  <a:pt x="6" y="216"/>
                  <a:pt x="13" y="216"/>
                  <a:pt x="20" y="210"/>
                </a:cubicBezTo>
                <a:cubicBezTo>
                  <a:pt x="27" y="210"/>
                  <a:pt x="27" y="210"/>
                  <a:pt x="27" y="210"/>
                </a:cubicBezTo>
                <a:cubicBezTo>
                  <a:pt x="40" y="196"/>
                  <a:pt x="60" y="189"/>
                  <a:pt x="81" y="176"/>
                </a:cubicBezTo>
                <a:cubicBezTo>
                  <a:pt x="94" y="176"/>
                  <a:pt x="108" y="169"/>
                  <a:pt x="121" y="169"/>
                </a:cubicBezTo>
                <a:cubicBezTo>
                  <a:pt x="121" y="169"/>
                  <a:pt x="121" y="169"/>
                  <a:pt x="128" y="169"/>
                </a:cubicBezTo>
                <a:cubicBezTo>
                  <a:pt x="148" y="176"/>
                  <a:pt x="162" y="196"/>
                  <a:pt x="155" y="243"/>
                </a:cubicBezTo>
                <a:lnTo>
                  <a:pt x="155" y="243"/>
                </a:lnTo>
                <a:cubicBezTo>
                  <a:pt x="168" y="237"/>
                  <a:pt x="175" y="230"/>
                  <a:pt x="182" y="223"/>
                </a:cubicBezTo>
                <a:cubicBezTo>
                  <a:pt x="209" y="216"/>
                  <a:pt x="229" y="216"/>
                  <a:pt x="243" y="216"/>
                </a:cubicBezTo>
                <a:cubicBezTo>
                  <a:pt x="263" y="216"/>
                  <a:pt x="276" y="216"/>
                  <a:pt x="290" y="203"/>
                </a:cubicBezTo>
                <a:cubicBezTo>
                  <a:pt x="297" y="196"/>
                  <a:pt x="297" y="182"/>
                  <a:pt x="303" y="169"/>
                </a:cubicBezTo>
                <a:cubicBezTo>
                  <a:pt x="297" y="169"/>
                  <a:pt x="290" y="169"/>
                  <a:pt x="290" y="169"/>
                </a:cubicBezTo>
                <a:cubicBezTo>
                  <a:pt x="276" y="162"/>
                  <a:pt x="263" y="156"/>
                  <a:pt x="256" y="156"/>
                </a:cubicBezTo>
                <a:cubicBezTo>
                  <a:pt x="270" y="156"/>
                  <a:pt x="270" y="156"/>
                  <a:pt x="270" y="156"/>
                </a:cubicBezTo>
                <a:cubicBezTo>
                  <a:pt x="276" y="108"/>
                  <a:pt x="270" y="75"/>
                  <a:pt x="243" y="61"/>
                </a:cubicBezTo>
                <a:cubicBezTo>
                  <a:pt x="236" y="54"/>
                  <a:pt x="216" y="54"/>
                  <a:pt x="195" y="54"/>
                </a:cubicBezTo>
                <a:cubicBezTo>
                  <a:pt x="195" y="61"/>
                  <a:pt x="189" y="68"/>
                  <a:pt x="189" y="81"/>
                </a:cubicBezTo>
                <a:cubicBezTo>
                  <a:pt x="182" y="75"/>
                  <a:pt x="182" y="75"/>
                  <a:pt x="182" y="75"/>
                </a:cubicBezTo>
                <a:cubicBezTo>
                  <a:pt x="175" y="54"/>
                  <a:pt x="168" y="27"/>
                  <a:pt x="155" y="7"/>
                </a:cubicBezTo>
                <a:cubicBezTo>
                  <a:pt x="155" y="0"/>
                  <a:pt x="155" y="0"/>
                  <a:pt x="155" y="0"/>
                </a:cubicBezTo>
                <a:cubicBezTo>
                  <a:pt x="155" y="54"/>
                  <a:pt x="148" y="81"/>
                  <a:pt x="128" y="102"/>
                </a:cubicBezTo>
                <a:cubicBezTo>
                  <a:pt x="121" y="102"/>
                  <a:pt x="121" y="108"/>
                  <a:pt x="121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6" name="Freeform 214"/>
          <p:cNvSpPr>
            <a:spLocks noChangeArrowheads="1"/>
          </p:cNvSpPr>
          <p:nvPr/>
        </p:nvSpPr>
        <p:spPr bwMode="auto">
          <a:xfrm>
            <a:off x="17315412" y="5617214"/>
            <a:ext cx="57357" cy="52773"/>
          </a:xfrm>
          <a:custGeom>
            <a:avLst/>
            <a:gdLst>
              <a:gd name="T0" fmla="*/ 75 w 110"/>
              <a:gd name="T1" fmla="*/ 20 h 102"/>
              <a:gd name="T2" fmla="*/ 75 w 110"/>
              <a:gd name="T3" fmla="*/ 20 h 102"/>
              <a:gd name="T4" fmla="*/ 54 w 110"/>
              <a:gd name="T5" fmla="*/ 0 h 102"/>
              <a:gd name="T6" fmla="*/ 34 w 110"/>
              <a:gd name="T7" fmla="*/ 34 h 102"/>
              <a:gd name="T8" fmla="*/ 27 w 110"/>
              <a:gd name="T9" fmla="*/ 41 h 102"/>
              <a:gd name="T10" fmla="*/ 7 w 110"/>
              <a:gd name="T11" fmla="*/ 68 h 102"/>
              <a:gd name="T12" fmla="*/ 7 w 110"/>
              <a:gd name="T13" fmla="*/ 95 h 102"/>
              <a:gd name="T14" fmla="*/ 7 w 110"/>
              <a:gd name="T15" fmla="*/ 101 h 102"/>
              <a:gd name="T16" fmla="*/ 27 w 110"/>
              <a:gd name="T17" fmla="*/ 101 h 102"/>
              <a:gd name="T18" fmla="*/ 34 w 110"/>
              <a:gd name="T19" fmla="*/ 101 h 102"/>
              <a:gd name="T20" fmla="*/ 75 w 110"/>
              <a:gd name="T21" fmla="*/ 95 h 102"/>
              <a:gd name="T22" fmla="*/ 102 w 110"/>
              <a:gd name="T23" fmla="*/ 88 h 102"/>
              <a:gd name="T24" fmla="*/ 109 w 110"/>
              <a:gd name="T25" fmla="*/ 74 h 102"/>
              <a:gd name="T26" fmla="*/ 102 w 110"/>
              <a:gd name="T27" fmla="*/ 74 h 102"/>
              <a:gd name="T28" fmla="*/ 75 w 110"/>
              <a:gd name="T29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" h="102">
                <a:moveTo>
                  <a:pt x="75" y="20"/>
                </a:moveTo>
                <a:lnTo>
                  <a:pt x="75" y="20"/>
                </a:lnTo>
                <a:cubicBezTo>
                  <a:pt x="75" y="7"/>
                  <a:pt x="68" y="0"/>
                  <a:pt x="54" y="0"/>
                </a:cubicBezTo>
                <a:cubicBezTo>
                  <a:pt x="54" y="20"/>
                  <a:pt x="48" y="27"/>
                  <a:pt x="34" y="34"/>
                </a:cubicBezTo>
                <a:cubicBezTo>
                  <a:pt x="34" y="41"/>
                  <a:pt x="27" y="41"/>
                  <a:pt x="27" y="41"/>
                </a:cubicBezTo>
                <a:cubicBezTo>
                  <a:pt x="21" y="47"/>
                  <a:pt x="14" y="54"/>
                  <a:pt x="7" y="68"/>
                </a:cubicBezTo>
                <a:cubicBezTo>
                  <a:pt x="7" y="74"/>
                  <a:pt x="0" y="81"/>
                  <a:pt x="7" y="95"/>
                </a:cubicBezTo>
                <a:cubicBezTo>
                  <a:pt x="7" y="101"/>
                  <a:pt x="7" y="101"/>
                  <a:pt x="7" y="101"/>
                </a:cubicBezTo>
                <a:cubicBezTo>
                  <a:pt x="14" y="101"/>
                  <a:pt x="21" y="101"/>
                  <a:pt x="27" y="101"/>
                </a:cubicBezTo>
                <a:lnTo>
                  <a:pt x="34" y="101"/>
                </a:lnTo>
                <a:cubicBezTo>
                  <a:pt x="48" y="101"/>
                  <a:pt x="61" y="101"/>
                  <a:pt x="75" y="95"/>
                </a:cubicBezTo>
                <a:cubicBezTo>
                  <a:pt x="88" y="95"/>
                  <a:pt x="95" y="95"/>
                  <a:pt x="102" y="88"/>
                </a:cubicBezTo>
                <a:cubicBezTo>
                  <a:pt x="102" y="88"/>
                  <a:pt x="109" y="81"/>
                  <a:pt x="109" y="74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81" y="68"/>
                  <a:pt x="81" y="41"/>
                  <a:pt x="75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29" name="Freeform 217"/>
          <p:cNvSpPr>
            <a:spLocks noChangeArrowheads="1"/>
          </p:cNvSpPr>
          <p:nvPr/>
        </p:nvSpPr>
        <p:spPr bwMode="auto">
          <a:xfrm>
            <a:off x="17285585" y="5438245"/>
            <a:ext cx="103245" cy="192737"/>
          </a:xfrm>
          <a:custGeom>
            <a:avLst/>
            <a:gdLst>
              <a:gd name="T0" fmla="*/ 6 w 197"/>
              <a:gd name="T1" fmla="*/ 74 h 372"/>
              <a:gd name="T2" fmla="*/ 6 w 197"/>
              <a:gd name="T3" fmla="*/ 74 h 372"/>
              <a:gd name="T4" fmla="*/ 47 w 197"/>
              <a:gd name="T5" fmla="*/ 87 h 372"/>
              <a:gd name="T6" fmla="*/ 54 w 197"/>
              <a:gd name="T7" fmla="*/ 101 h 372"/>
              <a:gd name="T8" fmla="*/ 47 w 197"/>
              <a:gd name="T9" fmla="*/ 101 h 372"/>
              <a:gd name="T10" fmla="*/ 47 w 197"/>
              <a:gd name="T11" fmla="*/ 121 h 372"/>
              <a:gd name="T12" fmla="*/ 47 w 197"/>
              <a:gd name="T13" fmla="*/ 121 h 372"/>
              <a:gd name="T14" fmla="*/ 54 w 197"/>
              <a:gd name="T15" fmla="*/ 121 h 372"/>
              <a:gd name="T16" fmla="*/ 47 w 197"/>
              <a:gd name="T17" fmla="*/ 121 h 372"/>
              <a:gd name="T18" fmla="*/ 47 w 197"/>
              <a:gd name="T19" fmla="*/ 121 h 372"/>
              <a:gd name="T20" fmla="*/ 40 w 197"/>
              <a:gd name="T21" fmla="*/ 121 h 372"/>
              <a:gd name="T22" fmla="*/ 47 w 197"/>
              <a:gd name="T23" fmla="*/ 162 h 372"/>
              <a:gd name="T24" fmla="*/ 67 w 197"/>
              <a:gd name="T25" fmla="*/ 195 h 372"/>
              <a:gd name="T26" fmla="*/ 87 w 197"/>
              <a:gd name="T27" fmla="*/ 222 h 372"/>
              <a:gd name="T28" fmla="*/ 94 w 197"/>
              <a:gd name="T29" fmla="*/ 236 h 372"/>
              <a:gd name="T30" fmla="*/ 135 w 197"/>
              <a:gd name="T31" fmla="*/ 270 h 372"/>
              <a:gd name="T32" fmla="*/ 162 w 197"/>
              <a:gd name="T33" fmla="*/ 297 h 372"/>
              <a:gd name="T34" fmla="*/ 189 w 197"/>
              <a:gd name="T35" fmla="*/ 351 h 372"/>
              <a:gd name="T36" fmla="*/ 196 w 197"/>
              <a:gd name="T37" fmla="*/ 371 h 372"/>
              <a:gd name="T38" fmla="*/ 189 w 197"/>
              <a:gd name="T39" fmla="*/ 304 h 372"/>
              <a:gd name="T40" fmla="*/ 162 w 197"/>
              <a:gd name="T41" fmla="*/ 236 h 372"/>
              <a:gd name="T42" fmla="*/ 135 w 197"/>
              <a:gd name="T43" fmla="*/ 189 h 372"/>
              <a:gd name="T44" fmla="*/ 114 w 197"/>
              <a:gd name="T45" fmla="*/ 148 h 372"/>
              <a:gd name="T46" fmla="*/ 94 w 197"/>
              <a:gd name="T47" fmla="*/ 168 h 372"/>
              <a:gd name="T48" fmla="*/ 87 w 197"/>
              <a:gd name="T49" fmla="*/ 155 h 372"/>
              <a:gd name="T50" fmla="*/ 67 w 197"/>
              <a:gd name="T51" fmla="*/ 135 h 372"/>
              <a:gd name="T52" fmla="*/ 54 w 197"/>
              <a:gd name="T53" fmla="*/ 121 h 372"/>
              <a:gd name="T54" fmla="*/ 67 w 197"/>
              <a:gd name="T55" fmla="*/ 108 h 372"/>
              <a:gd name="T56" fmla="*/ 87 w 197"/>
              <a:gd name="T57" fmla="*/ 101 h 372"/>
              <a:gd name="T58" fmla="*/ 94 w 197"/>
              <a:gd name="T59" fmla="*/ 101 h 372"/>
              <a:gd name="T60" fmla="*/ 101 w 197"/>
              <a:gd name="T61" fmla="*/ 101 h 372"/>
              <a:gd name="T62" fmla="*/ 94 w 197"/>
              <a:gd name="T63" fmla="*/ 60 h 372"/>
              <a:gd name="T64" fmla="*/ 87 w 197"/>
              <a:gd name="T65" fmla="*/ 40 h 372"/>
              <a:gd name="T66" fmla="*/ 81 w 197"/>
              <a:gd name="T67" fmla="*/ 0 h 372"/>
              <a:gd name="T68" fmla="*/ 67 w 197"/>
              <a:gd name="T69" fmla="*/ 0 h 372"/>
              <a:gd name="T70" fmla="*/ 47 w 197"/>
              <a:gd name="T71" fmla="*/ 0 h 372"/>
              <a:gd name="T72" fmla="*/ 27 w 197"/>
              <a:gd name="T73" fmla="*/ 0 h 372"/>
              <a:gd name="T74" fmla="*/ 6 w 197"/>
              <a:gd name="T75" fmla="*/ 47 h 372"/>
              <a:gd name="T76" fmla="*/ 6 w 197"/>
              <a:gd name="T77" fmla="*/ 7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7" h="372">
                <a:moveTo>
                  <a:pt x="6" y="74"/>
                </a:moveTo>
                <a:lnTo>
                  <a:pt x="6" y="74"/>
                </a:lnTo>
                <a:cubicBezTo>
                  <a:pt x="20" y="81"/>
                  <a:pt x="40" y="81"/>
                  <a:pt x="47" y="87"/>
                </a:cubicBezTo>
                <a:cubicBezTo>
                  <a:pt x="54" y="94"/>
                  <a:pt x="54" y="94"/>
                  <a:pt x="54" y="101"/>
                </a:cubicBezTo>
                <a:cubicBezTo>
                  <a:pt x="54" y="101"/>
                  <a:pt x="54" y="101"/>
                  <a:pt x="47" y="101"/>
                </a:cubicBezTo>
                <a:cubicBezTo>
                  <a:pt x="40" y="101"/>
                  <a:pt x="27" y="121"/>
                  <a:pt x="47" y="121"/>
                </a:cubicBezTo>
                <a:lnTo>
                  <a:pt x="47" y="121"/>
                </a:lnTo>
                <a:cubicBezTo>
                  <a:pt x="54" y="121"/>
                  <a:pt x="54" y="121"/>
                  <a:pt x="54" y="121"/>
                </a:cubicBezTo>
                <a:cubicBezTo>
                  <a:pt x="54" y="121"/>
                  <a:pt x="54" y="121"/>
                  <a:pt x="47" y="121"/>
                </a:cubicBezTo>
                <a:lnTo>
                  <a:pt x="47" y="121"/>
                </a:lnTo>
                <a:cubicBezTo>
                  <a:pt x="47" y="121"/>
                  <a:pt x="47" y="121"/>
                  <a:pt x="40" y="121"/>
                </a:cubicBezTo>
                <a:cubicBezTo>
                  <a:pt x="40" y="141"/>
                  <a:pt x="47" y="155"/>
                  <a:pt x="47" y="162"/>
                </a:cubicBezTo>
                <a:cubicBezTo>
                  <a:pt x="54" y="175"/>
                  <a:pt x="60" y="189"/>
                  <a:pt x="67" y="195"/>
                </a:cubicBezTo>
                <a:cubicBezTo>
                  <a:pt x="74" y="209"/>
                  <a:pt x="81" y="216"/>
                  <a:pt x="87" y="222"/>
                </a:cubicBezTo>
                <a:cubicBezTo>
                  <a:pt x="87" y="229"/>
                  <a:pt x="94" y="229"/>
                  <a:pt x="94" y="236"/>
                </a:cubicBezTo>
                <a:cubicBezTo>
                  <a:pt x="108" y="249"/>
                  <a:pt x="121" y="256"/>
                  <a:pt x="135" y="270"/>
                </a:cubicBezTo>
                <a:cubicBezTo>
                  <a:pt x="141" y="277"/>
                  <a:pt x="155" y="290"/>
                  <a:pt x="162" y="297"/>
                </a:cubicBezTo>
                <a:cubicBezTo>
                  <a:pt x="169" y="310"/>
                  <a:pt x="182" y="331"/>
                  <a:pt x="189" y="351"/>
                </a:cubicBezTo>
                <a:cubicBezTo>
                  <a:pt x="189" y="358"/>
                  <a:pt x="189" y="364"/>
                  <a:pt x="196" y="371"/>
                </a:cubicBezTo>
                <a:cubicBezTo>
                  <a:pt x="196" y="344"/>
                  <a:pt x="196" y="324"/>
                  <a:pt x="189" y="304"/>
                </a:cubicBezTo>
                <a:cubicBezTo>
                  <a:pt x="182" y="277"/>
                  <a:pt x="169" y="256"/>
                  <a:pt x="162" y="236"/>
                </a:cubicBezTo>
                <a:cubicBezTo>
                  <a:pt x="155" y="222"/>
                  <a:pt x="141" y="202"/>
                  <a:pt x="135" y="189"/>
                </a:cubicBezTo>
                <a:cubicBezTo>
                  <a:pt x="128" y="175"/>
                  <a:pt x="121" y="162"/>
                  <a:pt x="114" y="148"/>
                </a:cubicBezTo>
                <a:cubicBezTo>
                  <a:pt x="114" y="175"/>
                  <a:pt x="108" y="175"/>
                  <a:pt x="94" y="168"/>
                </a:cubicBezTo>
                <a:cubicBezTo>
                  <a:pt x="94" y="168"/>
                  <a:pt x="87" y="162"/>
                  <a:pt x="87" y="155"/>
                </a:cubicBezTo>
                <a:cubicBezTo>
                  <a:pt x="81" y="148"/>
                  <a:pt x="74" y="141"/>
                  <a:pt x="67" y="135"/>
                </a:cubicBezTo>
                <a:cubicBezTo>
                  <a:pt x="60" y="128"/>
                  <a:pt x="60" y="128"/>
                  <a:pt x="54" y="121"/>
                </a:cubicBezTo>
                <a:cubicBezTo>
                  <a:pt x="54" y="114"/>
                  <a:pt x="60" y="108"/>
                  <a:pt x="67" y="108"/>
                </a:cubicBezTo>
                <a:cubicBezTo>
                  <a:pt x="74" y="101"/>
                  <a:pt x="81" y="101"/>
                  <a:pt x="87" y="101"/>
                </a:cubicBezTo>
                <a:lnTo>
                  <a:pt x="94" y="101"/>
                </a:lnTo>
                <a:cubicBezTo>
                  <a:pt x="101" y="101"/>
                  <a:pt x="101" y="101"/>
                  <a:pt x="101" y="101"/>
                </a:cubicBezTo>
                <a:cubicBezTo>
                  <a:pt x="108" y="81"/>
                  <a:pt x="101" y="67"/>
                  <a:pt x="94" y="60"/>
                </a:cubicBezTo>
                <a:cubicBezTo>
                  <a:pt x="94" y="54"/>
                  <a:pt x="87" y="47"/>
                  <a:pt x="87" y="40"/>
                </a:cubicBezTo>
                <a:cubicBezTo>
                  <a:pt x="81" y="27"/>
                  <a:pt x="81" y="20"/>
                  <a:pt x="8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0"/>
                  <a:pt x="13" y="33"/>
                  <a:pt x="6" y="47"/>
                </a:cubicBezTo>
                <a:cubicBezTo>
                  <a:pt x="0" y="54"/>
                  <a:pt x="0" y="60"/>
                  <a:pt x="6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0" name="Freeform 218"/>
          <p:cNvSpPr>
            <a:spLocks noChangeArrowheads="1"/>
          </p:cNvSpPr>
          <p:nvPr/>
        </p:nvSpPr>
        <p:spPr bwMode="auto">
          <a:xfrm>
            <a:off x="17269526" y="4798083"/>
            <a:ext cx="57357" cy="78013"/>
          </a:xfrm>
          <a:custGeom>
            <a:avLst/>
            <a:gdLst>
              <a:gd name="T0" fmla="*/ 33 w 109"/>
              <a:gd name="T1" fmla="*/ 141 h 149"/>
              <a:gd name="T2" fmla="*/ 33 w 109"/>
              <a:gd name="T3" fmla="*/ 141 h 149"/>
              <a:gd name="T4" fmla="*/ 74 w 109"/>
              <a:gd name="T5" fmla="*/ 141 h 149"/>
              <a:gd name="T6" fmla="*/ 94 w 109"/>
              <a:gd name="T7" fmla="*/ 148 h 149"/>
              <a:gd name="T8" fmla="*/ 108 w 109"/>
              <a:gd name="T9" fmla="*/ 148 h 149"/>
              <a:gd name="T10" fmla="*/ 94 w 109"/>
              <a:gd name="T11" fmla="*/ 40 h 149"/>
              <a:gd name="T12" fmla="*/ 74 w 109"/>
              <a:gd name="T13" fmla="*/ 13 h 149"/>
              <a:gd name="T14" fmla="*/ 54 w 109"/>
              <a:gd name="T15" fmla="*/ 0 h 149"/>
              <a:gd name="T16" fmla="*/ 33 w 109"/>
              <a:gd name="T17" fmla="*/ 74 h 149"/>
              <a:gd name="T18" fmla="*/ 33 w 109"/>
              <a:gd name="T19" fmla="*/ 148 h 149"/>
              <a:gd name="T20" fmla="*/ 33 w 109"/>
              <a:gd name="T21" fmla="*/ 14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49">
                <a:moveTo>
                  <a:pt x="33" y="141"/>
                </a:moveTo>
                <a:lnTo>
                  <a:pt x="33" y="141"/>
                </a:lnTo>
                <a:cubicBezTo>
                  <a:pt x="40" y="121"/>
                  <a:pt x="54" y="135"/>
                  <a:pt x="74" y="141"/>
                </a:cubicBezTo>
                <a:cubicBezTo>
                  <a:pt x="81" y="141"/>
                  <a:pt x="87" y="148"/>
                  <a:pt x="94" y="148"/>
                </a:cubicBezTo>
                <a:cubicBezTo>
                  <a:pt x="101" y="148"/>
                  <a:pt x="101" y="148"/>
                  <a:pt x="108" y="148"/>
                </a:cubicBezTo>
                <a:cubicBezTo>
                  <a:pt x="108" y="101"/>
                  <a:pt x="108" y="67"/>
                  <a:pt x="94" y="40"/>
                </a:cubicBezTo>
                <a:cubicBezTo>
                  <a:pt x="87" y="33"/>
                  <a:pt x="81" y="20"/>
                  <a:pt x="74" y="13"/>
                </a:cubicBezTo>
                <a:cubicBezTo>
                  <a:pt x="74" y="6"/>
                  <a:pt x="60" y="0"/>
                  <a:pt x="54" y="0"/>
                </a:cubicBezTo>
                <a:cubicBezTo>
                  <a:pt x="60" y="20"/>
                  <a:pt x="47" y="54"/>
                  <a:pt x="33" y="74"/>
                </a:cubicBezTo>
                <a:cubicBezTo>
                  <a:pt x="13" y="108"/>
                  <a:pt x="0" y="135"/>
                  <a:pt x="33" y="148"/>
                </a:cubicBezTo>
                <a:cubicBezTo>
                  <a:pt x="33" y="141"/>
                  <a:pt x="33" y="141"/>
                  <a:pt x="33" y="1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2" name="Freeform 220"/>
          <p:cNvSpPr>
            <a:spLocks noChangeArrowheads="1"/>
          </p:cNvSpPr>
          <p:nvPr/>
        </p:nvSpPr>
        <p:spPr bwMode="auto">
          <a:xfrm>
            <a:off x="17207578" y="5429067"/>
            <a:ext cx="80302" cy="64245"/>
          </a:xfrm>
          <a:custGeom>
            <a:avLst/>
            <a:gdLst>
              <a:gd name="T0" fmla="*/ 135 w 156"/>
              <a:gd name="T1" fmla="*/ 81 h 123"/>
              <a:gd name="T2" fmla="*/ 135 w 156"/>
              <a:gd name="T3" fmla="*/ 81 h 123"/>
              <a:gd name="T4" fmla="*/ 135 w 156"/>
              <a:gd name="T5" fmla="*/ 14 h 123"/>
              <a:gd name="T6" fmla="*/ 101 w 156"/>
              <a:gd name="T7" fmla="*/ 0 h 123"/>
              <a:gd name="T8" fmla="*/ 74 w 156"/>
              <a:gd name="T9" fmla="*/ 47 h 123"/>
              <a:gd name="T10" fmla="*/ 27 w 156"/>
              <a:gd name="T11" fmla="*/ 47 h 123"/>
              <a:gd name="T12" fmla="*/ 7 w 156"/>
              <a:gd name="T13" fmla="*/ 47 h 123"/>
              <a:gd name="T14" fmla="*/ 7 w 156"/>
              <a:gd name="T15" fmla="*/ 47 h 123"/>
              <a:gd name="T16" fmla="*/ 0 w 156"/>
              <a:gd name="T17" fmla="*/ 47 h 123"/>
              <a:gd name="T18" fmla="*/ 7 w 156"/>
              <a:gd name="T19" fmla="*/ 81 h 123"/>
              <a:gd name="T20" fmla="*/ 7 w 156"/>
              <a:gd name="T21" fmla="*/ 81 h 123"/>
              <a:gd name="T22" fmla="*/ 27 w 156"/>
              <a:gd name="T23" fmla="*/ 108 h 123"/>
              <a:gd name="T24" fmla="*/ 74 w 156"/>
              <a:gd name="T25" fmla="*/ 122 h 123"/>
              <a:gd name="T26" fmla="*/ 128 w 156"/>
              <a:gd name="T27" fmla="*/ 122 h 123"/>
              <a:gd name="T28" fmla="*/ 135 w 156"/>
              <a:gd name="T29" fmla="*/ 8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" h="123">
                <a:moveTo>
                  <a:pt x="135" y="81"/>
                </a:moveTo>
                <a:lnTo>
                  <a:pt x="135" y="81"/>
                </a:lnTo>
                <a:cubicBezTo>
                  <a:pt x="142" y="54"/>
                  <a:pt x="155" y="34"/>
                  <a:pt x="135" y="14"/>
                </a:cubicBezTo>
                <a:cubicBezTo>
                  <a:pt x="128" y="7"/>
                  <a:pt x="115" y="0"/>
                  <a:pt x="101" y="0"/>
                </a:cubicBezTo>
                <a:cubicBezTo>
                  <a:pt x="115" y="34"/>
                  <a:pt x="101" y="47"/>
                  <a:pt x="74" y="47"/>
                </a:cubicBezTo>
                <a:cubicBezTo>
                  <a:pt x="61" y="54"/>
                  <a:pt x="40" y="47"/>
                  <a:pt x="27" y="47"/>
                </a:cubicBezTo>
                <a:cubicBezTo>
                  <a:pt x="20" y="47"/>
                  <a:pt x="14" y="47"/>
                  <a:pt x="7" y="47"/>
                </a:cubicBezTo>
                <a:lnTo>
                  <a:pt x="7" y="47"/>
                </a:lnTo>
                <a:cubicBezTo>
                  <a:pt x="0" y="47"/>
                  <a:pt x="0" y="47"/>
                  <a:pt x="0" y="47"/>
                </a:cubicBezTo>
                <a:cubicBezTo>
                  <a:pt x="0" y="61"/>
                  <a:pt x="0" y="68"/>
                  <a:pt x="7" y="81"/>
                </a:cubicBezTo>
                <a:lnTo>
                  <a:pt x="7" y="81"/>
                </a:lnTo>
                <a:cubicBezTo>
                  <a:pt x="7" y="95"/>
                  <a:pt x="14" y="101"/>
                  <a:pt x="27" y="108"/>
                </a:cubicBezTo>
                <a:cubicBezTo>
                  <a:pt x="40" y="115"/>
                  <a:pt x="54" y="115"/>
                  <a:pt x="74" y="122"/>
                </a:cubicBezTo>
                <a:cubicBezTo>
                  <a:pt x="95" y="122"/>
                  <a:pt x="108" y="122"/>
                  <a:pt x="128" y="122"/>
                </a:cubicBezTo>
                <a:cubicBezTo>
                  <a:pt x="128" y="108"/>
                  <a:pt x="128" y="95"/>
                  <a:pt x="135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3" name="Freeform 221"/>
          <p:cNvSpPr>
            <a:spLocks noChangeArrowheads="1"/>
          </p:cNvSpPr>
          <p:nvPr/>
        </p:nvSpPr>
        <p:spPr bwMode="auto">
          <a:xfrm>
            <a:off x="17186929" y="5844368"/>
            <a:ext cx="89479" cy="64245"/>
          </a:xfrm>
          <a:custGeom>
            <a:avLst/>
            <a:gdLst>
              <a:gd name="T0" fmla="*/ 115 w 170"/>
              <a:gd name="T1" fmla="*/ 81 h 122"/>
              <a:gd name="T2" fmla="*/ 115 w 170"/>
              <a:gd name="T3" fmla="*/ 81 h 122"/>
              <a:gd name="T4" fmla="*/ 122 w 170"/>
              <a:gd name="T5" fmla="*/ 0 h 122"/>
              <a:gd name="T6" fmla="*/ 115 w 170"/>
              <a:gd name="T7" fmla="*/ 13 h 122"/>
              <a:gd name="T8" fmla="*/ 68 w 170"/>
              <a:gd name="T9" fmla="*/ 20 h 122"/>
              <a:gd name="T10" fmla="*/ 48 w 170"/>
              <a:gd name="T11" fmla="*/ 13 h 122"/>
              <a:gd name="T12" fmla="*/ 48 w 170"/>
              <a:gd name="T13" fmla="*/ 13 h 122"/>
              <a:gd name="T14" fmla="*/ 14 w 170"/>
              <a:gd name="T15" fmla="*/ 0 h 122"/>
              <a:gd name="T16" fmla="*/ 14 w 170"/>
              <a:gd name="T17" fmla="*/ 13 h 122"/>
              <a:gd name="T18" fmla="*/ 21 w 170"/>
              <a:gd name="T19" fmla="*/ 20 h 122"/>
              <a:gd name="T20" fmla="*/ 48 w 170"/>
              <a:gd name="T21" fmla="*/ 20 h 122"/>
              <a:gd name="T22" fmla="*/ 48 w 170"/>
              <a:gd name="T23" fmla="*/ 27 h 122"/>
              <a:gd name="T24" fmla="*/ 68 w 170"/>
              <a:gd name="T25" fmla="*/ 61 h 122"/>
              <a:gd name="T26" fmla="*/ 95 w 170"/>
              <a:gd name="T27" fmla="*/ 121 h 122"/>
              <a:gd name="T28" fmla="*/ 115 w 170"/>
              <a:gd name="T29" fmla="*/ 8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0" h="122">
                <a:moveTo>
                  <a:pt x="115" y="81"/>
                </a:moveTo>
                <a:lnTo>
                  <a:pt x="115" y="81"/>
                </a:lnTo>
                <a:cubicBezTo>
                  <a:pt x="142" y="47"/>
                  <a:pt x="169" y="13"/>
                  <a:pt x="122" y="0"/>
                </a:cubicBezTo>
                <a:cubicBezTo>
                  <a:pt x="122" y="7"/>
                  <a:pt x="122" y="13"/>
                  <a:pt x="115" y="13"/>
                </a:cubicBezTo>
                <a:cubicBezTo>
                  <a:pt x="109" y="27"/>
                  <a:pt x="88" y="27"/>
                  <a:pt x="68" y="20"/>
                </a:cubicBezTo>
                <a:cubicBezTo>
                  <a:pt x="61" y="20"/>
                  <a:pt x="55" y="13"/>
                  <a:pt x="48" y="13"/>
                </a:cubicBezTo>
                <a:lnTo>
                  <a:pt x="48" y="13"/>
                </a:lnTo>
                <a:cubicBezTo>
                  <a:pt x="34" y="7"/>
                  <a:pt x="21" y="0"/>
                  <a:pt x="14" y="0"/>
                </a:cubicBezTo>
                <a:cubicBezTo>
                  <a:pt x="0" y="0"/>
                  <a:pt x="0" y="0"/>
                  <a:pt x="14" y="13"/>
                </a:cubicBezTo>
                <a:lnTo>
                  <a:pt x="21" y="20"/>
                </a:lnTo>
                <a:cubicBezTo>
                  <a:pt x="34" y="20"/>
                  <a:pt x="41" y="20"/>
                  <a:pt x="48" y="20"/>
                </a:cubicBezTo>
                <a:lnTo>
                  <a:pt x="48" y="27"/>
                </a:lnTo>
                <a:cubicBezTo>
                  <a:pt x="61" y="27"/>
                  <a:pt x="61" y="47"/>
                  <a:pt x="68" y="61"/>
                </a:cubicBezTo>
                <a:cubicBezTo>
                  <a:pt x="68" y="88"/>
                  <a:pt x="68" y="115"/>
                  <a:pt x="95" y="121"/>
                </a:cubicBezTo>
                <a:cubicBezTo>
                  <a:pt x="95" y="108"/>
                  <a:pt x="109" y="94"/>
                  <a:pt x="115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4" name="Freeform 222"/>
          <p:cNvSpPr>
            <a:spLocks noChangeArrowheads="1"/>
          </p:cNvSpPr>
          <p:nvPr/>
        </p:nvSpPr>
        <p:spPr bwMode="auto">
          <a:xfrm>
            <a:off x="17572378" y="5243214"/>
            <a:ext cx="82596" cy="105546"/>
          </a:xfrm>
          <a:custGeom>
            <a:avLst/>
            <a:gdLst>
              <a:gd name="T0" fmla="*/ 48 w 157"/>
              <a:gd name="T1" fmla="*/ 183 h 204"/>
              <a:gd name="T2" fmla="*/ 48 w 157"/>
              <a:gd name="T3" fmla="*/ 183 h 204"/>
              <a:gd name="T4" fmla="*/ 75 w 157"/>
              <a:gd name="T5" fmla="*/ 176 h 204"/>
              <a:gd name="T6" fmla="*/ 81 w 157"/>
              <a:gd name="T7" fmla="*/ 169 h 204"/>
              <a:gd name="T8" fmla="*/ 88 w 157"/>
              <a:gd name="T9" fmla="*/ 162 h 204"/>
              <a:gd name="T10" fmla="*/ 102 w 157"/>
              <a:gd name="T11" fmla="*/ 162 h 204"/>
              <a:gd name="T12" fmla="*/ 122 w 157"/>
              <a:gd name="T13" fmla="*/ 142 h 204"/>
              <a:gd name="T14" fmla="*/ 129 w 157"/>
              <a:gd name="T15" fmla="*/ 142 h 204"/>
              <a:gd name="T16" fmla="*/ 156 w 157"/>
              <a:gd name="T17" fmla="*/ 129 h 204"/>
              <a:gd name="T18" fmla="*/ 129 w 157"/>
              <a:gd name="T19" fmla="*/ 129 h 204"/>
              <a:gd name="T20" fmla="*/ 122 w 157"/>
              <a:gd name="T21" fmla="*/ 129 h 204"/>
              <a:gd name="T22" fmla="*/ 122 w 157"/>
              <a:gd name="T23" fmla="*/ 54 h 204"/>
              <a:gd name="T24" fmla="*/ 129 w 157"/>
              <a:gd name="T25" fmla="*/ 48 h 204"/>
              <a:gd name="T26" fmla="*/ 129 w 157"/>
              <a:gd name="T27" fmla="*/ 21 h 204"/>
              <a:gd name="T28" fmla="*/ 122 w 157"/>
              <a:gd name="T29" fmla="*/ 14 h 204"/>
              <a:gd name="T30" fmla="*/ 102 w 157"/>
              <a:gd name="T31" fmla="*/ 0 h 204"/>
              <a:gd name="T32" fmla="*/ 102 w 157"/>
              <a:gd name="T33" fmla="*/ 41 h 204"/>
              <a:gd name="T34" fmla="*/ 88 w 157"/>
              <a:gd name="T35" fmla="*/ 68 h 204"/>
              <a:gd name="T36" fmla="*/ 81 w 157"/>
              <a:gd name="T37" fmla="*/ 81 h 204"/>
              <a:gd name="T38" fmla="*/ 75 w 157"/>
              <a:gd name="T39" fmla="*/ 88 h 204"/>
              <a:gd name="T40" fmla="*/ 48 w 157"/>
              <a:gd name="T41" fmla="*/ 115 h 204"/>
              <a:gd name="T42" fmla="*/ 21 w 157"/>
              <a:gd name="T43" fmla="*/ 142 h 204"/>
              <a:gd name="T44" fmla="*/ 0 w 157"/>
              <a:gd name="T45" fmla="*/ 203 h 204"/>
              <a:gd name="T46" fmla="*/ 21 w 157"/>
              <a:gd name="T47" fmla="*/ 196 h 204"/>
              <a:gd name="T48" fmla="*/ 48 w 157"/>
              <a:gd name="T49" fmla="*/ 18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7" h="204">
                <a:moveTo>
                  <a:pt x="48" y="183"/>
                </a:moveTo>
                <a:lnTo>
                  <a:pt x="48" y="183"/>
                </a:lnTo>
                <a:cubicBezTo>
                  <a:pt x="61" y="183"/>
                  <a:pt x="68" y="176"/>
                  <a:pt x="75" y="176"/>
                </a:cubicBezTo>
                <a:lnTo>
                  <a:pt x="81" y="169"/>
                </a:lnTo>
                <a:cubicBezTo>
                  <a:pt x="81" y="169"/>
                  <a:pt x="88" y="169"/>
                  <a:pt x="88" y="162"/>
                </a:cubicBezTo>
                <a:cubicBezTo>
                  <a:pt x="95" y="162"/>
                  <a:pt x="95" y="162"/>
                  <a:pt x="102" y="162"/>
                </a:cubicBezTo>
                <a:cubicBezTo>
                  <a:pt x="108" y="156"/>
                  <a:pt x="115" y="149"/>
                  <a:pt x="122" y="142"/>
                </a:cubicBezTo>
                <a:cubicBezTo>
                  <a:pt x="129" y="142"/>
                  <a:pt x="129" y="142"/>
                  <a:pt x="129" y="142"/>
                </a:cubicBezTo>
                <a:cubicBezTo>
                  <a:pt x="135" y="135"/>
                  <a:pt x="142" y="129"/>
                  <a:pt x="156" y="129"/>
                </a:cubicBezTo>
                <a:cubicBezTo>
                  <a:pt x="142" y="129"/>
                  <a:pt x="135" y="129"/>
                  <a:pt x="129" y="129"/>
                </a:cubicBezTo>
                <a:cubicBezTo>
                  <a:pt x="129" y="129"/>
                  <a:pt x="129" y="129"/>
                  <a:pt x="122" y="129"/>
                </a:cubicBezTo>
                <a:cubicBezTo>
                  <a:pt x="81" y="122"/>
                  <a:pt x="108" y="88"/>
                  <a:pt x="122" y="54"/>
                </a:cubicBezTo>
                <a:cubicBezTo>
                  <a:pt x="129" y="54"/>
                  <a:pt x="129" y="48"/>
                  <a:pt x="129" y="48"/>
                </a:cubicBezTo>
                <a:cubicBezTo>
                  <a:pt x="135" y="34"/>
                  <a:pt x="135" y="27"/>
                  <a:pt x="129" y="21"/>
                </a:cubicBezTo>
                <a:cubicBezTo>
                  <a:pt x="129" y="14"/>
                  <a:pt x="129" y="14"/>
                  <a:pt x="122" y="14"/>
                </a:cubicBezTo>
                <a:cubicBezTo>
                  <a:pt x="122" y="7"/>
                  <a:pt x="115" y="7"/>
                  <a:pt x="102" y="0"/>
                </a:cubicBezTo>
                <a:cubicBezTo>
                  <a:pt x="102" y="21"/>
                  <a:pt x="102" y="27"/>
                  <a:pt x="102" y="41"/>
                </a:cubicBezTo>
                <a:cubicBezTo>
                  <a:pt x="95" y="48"/>
                  <a:pt x="95" y="61"/>
                  <a:pt x="88" y="68"/>
                </a:cubicBezTo>
                <a:cubicBezTo>
                  <a:pt x="88" y="68"/>
                  <a:pt x="81" y="75"/>
                  <a:pt x="81" y="81"/>
                </a:cubicBezTo>
                <a:lnTo>
                  <a:pt x="75" y="88"/>
                </a:lnTo>
                <a:cubicBezTo>
                  <a:pt x="68" y="95"/>
                  <a:pt x="61" y="102"/>
                  <a:pt x="48" y="115"/>
                </a:cubicBezTo>
                <a:cubicBezTo>
                  <a:pt x="41" y="122"/>
                  <a:pt x="34" y="129"/>
                  <a:pt x="21" y="142"/>
                </a:cubicBezTo>
                <a:cubicBezTo>
                  <a:pt x="14" y="156"/>
                  <a:pt x="7" y="176"/>
                  <a:pt x="0" y="203"/>
                </a:cubicBezTo>
                <a:cubicBezTo>
                  <a:pt x="7" y="196"/>
                  <a:pt x="14" y="196"/>
                  <a:pt x="21" y="196"/>
                </a:cubicBezTo>
                <a:cubicBezTo>
                  <a:pt x="34" y="189"/>
                  <a:pt x="41" y="189"/>
                  <a:pt x="48" y="18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5" name="Freeform 223"/>
          <p:cNvSpPr>
            <a:spLocks noChangeArrowheads="1"/>
          </p:cNvSpPr>
          <p:nvPr/>
        </p:nvSpPr>
        <p:spPr bwMode="auto">
          <a:xfrm>
            <a:off x="17505841" y="5181262"/>
            <a:ext cx="105539" cy="80306"/>
          </a:xfrm>
          <a:custGeom>
            <a:avLst/>
            <a:gdLst>
              <a:gd name="T0" fmla="*/ 115 w 204"/>
              <a:gd name="T1" fmla="*/ 88 h 156"/>
              <a:gd name="T2" fmla="*/ 115 w 204"/>
              <a:gd name="T3" fmla="*/ 88 h 156"/>
              <a:gd name="T4" fmla="*/ 149 w 204"/>
              <a:gd name="T5" fmla="*/ 88 h 156"/>
              <a:gd name="T6" fmla="*/ 176 w 204"/>
              <a:gd name="T7" fmla="*/ 74 h 156"/>
              <a:gd name="T8" fmla="*/ 182 w 204"/>
              <a:gd name="T9" fmla="*/ 74 h 156"/>
              <a:gd name="T10" fmla="*/ 203 w 204"/>
              <a:gd name="T11" fmla="*/ 121 h 156"/>
              <a:gd name="T12" fmla="*/ 203 w 204"/>
              <a:gd name="T13" fmla="*/ 121 h 156"/>
              <a:gd name="T14" fmla="*/ 203 w 204"/>
              <a:gd name="T15" fmla="*/ 27 h 156"/>
              <a:gd name="T16" fmla="*/ 203 w 204"/>
              <a:gd name="T17" fmla="*/ 27 h 156"/>
              <a:gd name="T18" fmla="*/ 176 w 204"/>
              <a:gd name="T19" fmla="*/ 27 h 156"/>
              <a:gd name="T20" fmla="*/ 149 w 204"/>
              <a:gd name="T21" fmla="*/ 40 h 156"/>
              <a:gd name="T22" fmla="*/ 128 w 204"/>
              <a:gd name="T23" fmla="*/ 54 h 156"/>
              <a:gd name="T24" fmla="*/ 108 w 204"/>
              <a:gd name="T25" fmla="*/ 0 h 156"/>
              <a:gd name="T26" fmla="*/ 108 w 204"/>
              <a:gd name="T27" fmla="*/ 0 h 156"/>
              <a:gd name="T28" fmla="*/ 88 w 204"/>
              <a:gd name="T29" fmla="*/ 67 h 156"/>
              <a:gd name="T30" fmla="*/ 20 w 204"/>
              <a:gd name="T31" fmla="*/ 47 h 156"/>
              <a:gd name="T32" fmla="*/ 7 w 204"/>
              <a:gd name="T33" fmla="*/ 47 h 156"/>
              <a:gd name="T34" fmla="*/ 20 w 204"/>
              <a:gd name="T35" fmla="*/ 142 h 156"/>
              <a:gd name="T36" fmla="*/ 34 w 204"/>
              <a:gd name="T37" fmla="*/ 148 h 156"/>
              <a:gd name="T38" fmla="*/ 108 w 204"/>
              <a:gd name="T39" fmla="*/ 101 h 156"/>
              <a:gd name="T40" fmla="*/ 108 w 204"/>
              <a:gd name="T41" fmla="*/ 101 h 156"/>
              <a:gd name="T42" fmla="*/ 135 w 204"/>
              <a:gd name="T43" fmla="*/ 101 h 156"/>
              <a:gd name="T44" fmla="*/ 115 w 204"/>
              <a:gd name="T45" fmla="*/ 8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4" h="156">
                <a:moveTo>
                  <a:pt x="115" y="88"/>
                </a:moveTo>
                <a:lnTo>
                  <a:pt x="115" y="88"/>
                </a:lnTo>
                <a:cubicBezTo>
                  <a:pt x="122" y="94"/>
                  <a:pt x="135" y="94"/>
                  <a:pt x="149" y="88"/>
                </a:cubicBezTo>
                <a:cubicBezTo>
                  <a:pt x="162" y="88"/>
                  <a:pt x="169" y="81"/>
                  <a:pt x="176" y="74"/>
                </a:cubicBezTo>
                <a:cubicBezTo>
                  <a:pt x="182" y="74"/>
                  <a:pt x="182" y="74"/>
                  <a:pt x="182" y="74"/>
                </a:cubicBezTo>
                <a:cubicBezTo>
                  <a:pt x="189" y="94"/>
                  <a:pt x="182" y="121"/>
                  <a:pt x="203" y="121"/>
                </a:cubicBezTo>
                <a:lnTo>
                  <a:pt x="203" y="121"/>
                </a:lnTo>
                <a:cubicBezTo>
                  <a:pt x="203" y="27"/>
                  <a:pt x="203" y="27"/>
                  <a:pt x="203" y="27"/>
                </a:cubicBezTo>
                <a:lnTo>
                  <a:pt x="203" y="27"/>
                </a:lnTo>
                <a:cubicBezTo>
                  <a:pt x="196" y="27"/>
                  <a:pt x="182" y="27"/>
                  <a:pt x="176" y="27"/>
                </a:cubicBezTo>
                <a:cubicBezTo>
                  <a:pt x="169" y="34"/>
                  <a:pt x="162" y="34"/>
                  <a:pt x="149" y="40"/>
                </a:cubicBezTo>
                <a:cubicBezTo>
                  <a:pt x="142" y="40"/>
                  <a:pt x="135" y="47"/>
                  <a:pt x="128" y="54"/>
                </a:cubicBezTo>
                <a:cubicBezTo>
                  <a:pt x="128" y="34"/>
                  <a:pt x="128" y="7"/>
                  <a:pt x="108" y="0"/>
                </a:cubicBezTo>
                <a:lnTo>
                  <a:pt x="108" y="0"/>
                </a:lnTo>
                <a:cubicBezTo>
                  <a:pt x="88" y="27"/>
                  <a:pt x="81" y="47"/>
                  <a:pt x="88" y="67"/>
                </a:cubicBezTo>
                <a:cubicBezTo>
                  <a:pt x="74" y="54"/>
                  <a:pt x="54" y="40"/>
                  <a:pt x="20" y="47"/>
                </a:cubicBezTo>
                <a:cubicBezTo>
                  <a:pt x="14" y="47"/>
                  <a:pt x="14" y="47"/>
                  <a:pt x="7" y="47"/>
                </a:cubicBezTo>
                <a:cubicBezTo>
                  <a:pt x="14" y="81"/>
                  <a:pt x="0" y="121"/>
                  <a:pt x="20" y="142"/>
                </a:cubicBezTo>
                <a:cubicBezTo>
                  <a:pt x="20" y="142"/>
                  <a:pt x="27" y="148"/>
                  <a:pt x="34" y="148"/>
                </a:cubicBezTo>
                <a:cubicBezTo>
                  <a:pt x="61" y="115"/>
                  <a:pt x="74" y="155"/>
                  <a:pt x="108" y="101"/>
                </a:cubicBezTo>
                <a:lnTo>
                  <a:pt x="108" y="101"/>
                </a:lnTo>
                <a:cubicBezTo>
                  <a:pt x="108" y="115"/>
                  <a:pt x="128" y="128"/>
                  <a:pt x="135" y="101"/>
                </a:cubicBezTo>
                <a:cubicBezTo>
                  <a:pt x="128" y="94"/>
                  <a:pt x="122" y="94"/>
                  <a:pt x="115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6" name="Freeform 224"/>
          <p:cNvSpPr>
            <a:spLocks noChangeArrowheads="1"/>
          </p:cNvSpPr>
          <p:nvPr/>
        </p:nvSpPr>
        <p:spPr bwMode="auto">
          <a:xfrm>
            <a:off x="17638913" y="5360232"/>
            <a:ext cx="119306" cy="110135"/>
          </a:xfrm>
          <a:custGeom>
            <a:avLst/>
            <a:gdLst>
              <a:gd name="T0" fmla="*/ 33 w 230"/>
              <a:gd name="T1" fmla="*/ 108 h 210"/>
              <a:gd name="T2" fmla="*/ 33 w 230"/>
              <a:gd name="T3" fmla="*/ 108 h 210"/>
              <a:gd name="T4" fmla="*/ 40 w 230"/>
              <a:gd name="T5" fmla="*/ 115 h 210"/>
              <a:gd name="T6" fmla="*/ 67 w 230"/>
              <a:gd name="T7" fmla="*/ 128 h 210"/>
              <a:gd name="T8" fmla="*/ 74 w 230"/>
              <a:gd name="T9" fmla="*/ 128 h 210"/>
              <a:gd name="T10" fmla="*/ 87 w 230"/>
              <a:gd name="T11" fmla="*/ 176 h 210"/>
              <a:gd name="T12" fmla="*/ 101 w 230"/>
              <a:gd name="T13" fmla="*/ 196 h 210"/>
              <a:gd name="T14" fmla="*/ 114 w 230"/>
              <a:gd name="T15" fmla="*/ 169 h 210"/>
              <a:gd name="T16" fmla="*/ 148 w 230"/>
              <a:gd name="T17" fmla="*/ 189 h 210"/>
              <a:gd name="T18" fmla="*/ 175 w 230"/>
              <a:gd name="T19" fmla="*/ 176 h 210"/>
              <a:gd name="T20" fmla="*/ 148 w 230"/>
              <a:gd name="T21" fmla="*/ 155 h 210"/>
              <a:gd name="T22" fmla="*/ 148 w 230"/>
              <a:gd name="T23" fmla="*/ 135 h 210"/>
              <a:gd name="T24" fmla="*/ 175 w 230"/>
              <a:gd name="T25" fmla="*/ 101 h 210"/>
              <a:gd name="T26" fmla="*/ 189 w 230"/>
              <a:gd name="T27" fmla="*/ 95 h 210"/>
              <a:gd name="T28" fmla="*/ 202 w 230"/>
              <a:gd name="T29" fmla="*/ 95 h 210"/>
              <a:gd name="T30" fmla="*/ 202 w 230"/>
              <a:gd name="T31" fmla="*/ 95 h 210"/>
              <a:gd name="T32" fmla="*/ 223 w 230"/>
              <a:gd name="T33" fmla="*/ 95 h 210"/>
              <a:gd name="T34" fmla="*/ 202 w 230"/>
              <a:gd name="T35" fmla="*/ 41 h 210"/>
              <a:gd name="T36" fmla="*/ 202 w 230"/>
              <a:gd name="T37" fmla="*/ 34 h 210"/>
              <a:gd name="T38" fmla="*/ 175 w 230"/>
              <a:gd name="T39" fmla="*/ 20 h 210"/>
              <a:gd name="T40" fmla="*/ 148 w 230"/>
              <a:gd name="T41" fmla="*/ 14 h 210"/>
              <a:gd name="T42" fmla="*/ 121 w 230"/>
              <a:gd name="T43" fmla="*/ 0 h 210"/>
              <a:gd name="T44" fmla="*/ 121 w 230"/>
              <a:gd name="T45" fmla="*/ 27 h 210"/>
              <a:gd name="T46" fmla="*/ 114 w 230"/>
              <a:gd name="T47" fmla="*/ 27 h 210"/>
              <a:gd name="T48" fmla="*/ 87 w 230"/>
              <a:gd name="T49" fmla="*/ 34 h 210"/>
              <a:gd name="T50" fmla="*/ 74 w 230"/>
              <a:gd name="T51" fmla="*/ 41 h 210"/>
              <a:gd name="T52" fmla="*/ 67 w 230"/>
              <a:gd name="T53" fmla="*/ 41 h 210"/>
              <a:gd name="T54" fmla="*/ 40 w 230"/>
              <a:gd name="T55" fmla="*/ 47 h 210"/>
              <a:gd name="T56" fmla="*/ 33 w 230"/>
              <a:gd name="T57" fmla="*/ 47 h 210"/>
              <a:gd name="T58" fmla="*/ 27 w 230"/>
              <a:gd name="T59" fmla="*/ 54 h 210"/>
              <a:gd name="T60" fmla="*/ 0 w 230"/>
              <a:gd name="T61" fmla="*/ 0 h 210"/>
              <a:gd name="T62" fmla="*/ 0 w 230"/>
              <a:gd name="T63" fmla="*/ 0 h 210"/>
              <a:gd name="T64" fmla="*/ 0 w 230"/>
              <a:gd name="T65" fmla="*/ 101 h 210"/>
              <a:gd name="T66" fmla="*/ 0 w 230"/>
              <a:gd name="T67" fmla="*/ 101 h 210"/>
              <a:gd name="T68" fmla="*/ 33 w 230"/>
              <a:gd name="T69" fmla="*/ 10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0" h="210">
                <a:moveTo>
                  <a:pt x="33" y="108"/>
                </a:moveTo>
                <a:lnTo>
                  <a:pt x="33" y="108"/>
                </a:lnTo>
                <a:cubicBezTo>
                  <a:pt x="40" y="108"/>
                  <a:pt x="40" y="115"/>
                  <a:pt x="40" y="115"/>
                </a:cubicBezTo>
                <a:cubicBezTo>
                  <a:pt x="54" y="115"/>
                  <a:pt x="60" y="122"/>
                  <a:pt x="67" y="128"/>
                </a:cubicBezTo>
                <a:cubicBezTo>
                  <a:pt x="67" y="128"/>
                  <a:pt x="67" y="128"/>
                  <a:pt x="74" y="128"/>
                </a:cubicBezTo>
                <a:cubicBezTo>
                  <a:pt x="81" y="142"/>
                  <a:pt x="81" y="155"/>
                  <a:pt x="87" y="176"/>
                </a:cubicBezTo>
                <a:cubicBezTo>
                  <a:pt x="94" y="182"/>
                  <a:pt x="94" y="189"/>
                  <a:pt x="101" y="196"/>
                </a:cubicBezTo>
                <a:cubicBezTo>
                  <a:pt x="101" y="176"/>
                  <a:pt x="108" y="169"/>
                  <a:pt x="114" y="169"/>
                </a:cubicBezTo>
                <a:cubicBezTo>
                  <a:pt x="121" y="169"/>
                  <a:pt x="135" y="176"/>
                  <a:pt x="148" y="189"/>
                </a:cubicBezTo>
                <a:cubicBezTo>
                  <a:pt x="162" y="203"/>
                  <a:pt x="175" y="209"/>
                  <a:pt x="175" y="176"/>
                </a:cubicBezTo>
                <a:cubicBezTo>
                  <a:pt x="162" y="169"/>
                  <a:pt x="148" y="162"/>
                  <a:pt x="148" y="155"/>
                </a:cubicBezTo>
                <a:cubicBezTo>
                  <a:pt x="141" y="149"/>
                  <a:pt x="141" y="142"/>
                  <a:pt x="148" y="135"/>
                </a:cubicBezTo>
                <a:cubicBezTo>
                  <a:pt x="148" y="122"/>
                  <a:pt x="162" y="115"/>
                  <a:pt x="175" y="101"/>
                </a:cubicBezTo>
                <a:cubicBezTo>
                  <a:pt x="182" y="101"/>
                  <a:pt x="182" y="95"/>
                  <a:pt x="189" y="95"/>
                </a:cubicBezTo>
                <a:cubicBezTo>
                  <a:pt x="189" y="95"/>
                  <a:pt x="195" y="95"/>
                  <a:pt x="202" y="95"/>
                </a:cubicBezTo>
                <a:lnTo>
                  <a:pt x="202" y="95"/>
                </a:lnTo>
                <a:cubicBezTo>
                  <a:pt x="209" y="95"/>
                  <a:pt x="216" y="95"/>
                  <a:pt x="223" y="95"/>
                </a:cubicBezTo>
                <a:cubicBezTo>
                  <a:pt x="229" y="68"/>
                  <a:pt x="216" y="47"/>
                  <a:pt x="202" y="41"/>
                </a:cubicBezTo>
                <a:cubicBezTo>
                  <a:pt x="202" y="34"/>
                  <a:pt x="202" y="34"/>
                  <a:pt x="202" y="34"/>
                </a:cubicBezTo>
                <a:cubicBezTo>
                  <a:pt x="195" y="34"/>
                  <a:pt x="182" y="27"/>
                  <a:pt x="175" y="20"/>
                </a:cubicBezTo>
                <a:cubicBezTo>
                  <a:pt x="168" y="20"/>
                  <a:pt x="155" y="14"/>
                  <a:pt x="148" y="14"/>
                </a:cubicBezTo>
                <a:cubicBezTo>
                  <a:pt x="135" y="7"/>
                  <a:pt x="128" y="7"/>
                  <a:pt x="121" y="0"/>
                </a:cubicBezTo>
                <a:cubicBezTo>
                  <a:pt x="121" y="7"/>
                  <a:pt x="121" y="20"/>
                  <a:pt x="121" y="27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94" y="34"/>
                  <a:pt x="87" y="34"/>
                </a:cubicBezTo>
                <a:cubicBezTo>
                  <a:pt x="81" y="34"/>
                  <a:pt x="81" y="41"/>
                  <a:pt x="74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0" y="41"/>
                  <a:pt x="54" y="47"/>
                  <a:pt x="40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27" y="47"/>
                  <a:pt x="27" y="54"/>
                </a:cubicBezTo>
                <a:cubicBezTo>
                  <a:pt x="20" y="34"/>
                  <a:pt x="27" y="7"/>
                  <a:pt x="0" y="0"/>
                </a:cubicBezTo>
                <a:lnTo>
                  <a:pt x="0" y="0"/>
                </a:lnTo>
                <a:cubicBezTo>
                  <a:pt x="0" y="101"/>
                  <a:pt x="0" y="101"/>
                  <a:pt x="0" y="101"/>
                </a:cubicBezTo>
                <a:lnTo>
                  <a:pt x="0" y="101"/>
                </a:lnTo>
                <a:cubicBezTo>
                  <a:pt x="13" y="101"/>
                  <a:pt x="27" y="108"/>
                  <a:pt x="33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7" name="Freeform 225"/>
          <p:cNvSpPr>
            <a:spLocks noChangeArrowheads="1"/>
          </p:cNvSpPr>
          <p:nvPr/>
        </p:nvSpPr>
        <p:spPr bwMode="auto">
          <a:xfrm>
            <a:off x="17427834" y="5169788"/>
            <a:ext cx="80302" cy="39007"/>
          </a:xfrm>
          <a:custGeom>
            <a:avLst/>
            <a:gdLst>
              <a:gd name="T0" fmla="*/ 114 w 156"/>
              <a:gd name="T1" fmla="*/ 75 h 76"/>
              <a:gd name="T2" fmla="*/ 114 w 156"/>
              <a:gd name="T3" fmla="*/ 75 h 76"/>
              <a:gd name="T4" fmla="*/ 135 w 156"/>
              <a:gd name="T5" fmla="*/ 75 h 76"/>
              <a:gd name="T6" fmla="*/ 148 w 156"/>
              <a:gd name="T7" fmla="*/ 75 h 76"/>
              <a:gd name="T8" fmla="*/ 155 w 156"/>
              <a:gd name="T9" fmla="*/ 75 h 76"/>
              <a:gd name="T10" fmla="*/ 155 w 156"/>
              <a:gd name="T11" fmla="*/ 21 h 76"/>
              <a:gd name="T12" fmla="*/ 148 w 156"/>
              <a:gd name="T13" fmla="*/ 21 h 76"/>
              <a:gd name="T14" fmla="*/ 135 w 156"/>
              <a:gd name="T15" fmla="*/ 21 h 76"/>
              <a:gd name="T16" fmla="*/ 114 w 156"/>
              <a:gd name="T17" fmla="*/ 0 h 76"/>
              <a:gd name="T18" fmla="*/ 101 w 156"/>
              <a:gd name="T19" fmla="*/ 0 h 76"/>
              <a:gd name="T20" fmla="*/ 81 w 156"/>
              <a:gd name="T21" fmla="*/ 28 h 76"/>
              <a:gd name="T22" fmla="*/ 0 w 156"/>
              <a:gd name="T23" fmla="*/ 34 h 76"/>
              <a:gd name="T24" fmla="*/ 0 w 156"/>
              <a:gd name="T25" fmla="*/ 41 h 76"/>
              <a:gd name="T26" fmla="*/ 0 w 156"/>
              <a:gd name="T27" fmla="*/ 48 h 76"/>
              <a:gd name="T28" fmla="*/ 81 w 156"/>
              <a:gd name="T29" fmla="*/ 75 h 76"/>
              <a:gd name="T30" fmla="*/ 114 w 156"/>
              <a:gd name="T31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76">
                <a:moveTo>
                  <a:pt x="114" y="75"/>
                </a:moveTo>
                <a:lnTo>
                  <a:pt x="114" y="75"/>
                </a:lnTo>
                <a:cubicBezTo>
                  <a:pt x="121" y="75"/>
                  <a:pt x="128" y="75"/>
                  <a:pt x="135" y="75"/>
                </a:cubicBezTo>
                <a:cubicBezTo>
                  <a:pt x="141" y="75"/>
                  <a:pt x="148" y="75"/>
                  <a:pt x="148" y="75"/>
                </a:cubicBezTo>
                <a:cubicBezTo>
                  <a:pt x="155" y="75"/>
                  <a:pt x="155" y="75"/>
                  <a:pt x="155" y="75"/>
                </a:cubicBezTo>
                <a:cubicBezTo>
                  <a:pt x="155" y="21"/>
                  <a:pt x="155" y="21"/>
                  <a:pt x="155" y="21"/>
                </a:cubicBezTo>
                <a:lnTo>
                  <a:pt x="148" y="21"/>
                </a:lnTo>
                <a:cubicBezTo>
                  <a:pt x="141" y="21"/>
                  <a:pt x="141" y="21"/>
                  <a:pt x="135" y="21"/>
                </a:cubicBezTo>
                <a:cubicBezTo>
                  <a:pt x="128" y="14"/>
                  <a:pt x="121" y="7"/>
                  <a:pt x="114" y="0"/>
                </a:cubicBezTo>
                <a:cubicBezTo>
                  <a:pt x="108" y="0"/>
                  <a:pt x="108" y="0"/>
                  <a:pt x="101" y="0"/>
                </a:cubicBezTo>
                <a:cubicBezTo>
                  <a:pt x="108" y="21"/>
                  <a:pt x="101" y="28"/>
                  <a:pt x="81" y="28"/>
                </a:cubicBezTo>
                <a:cubicBezTo>
                  <a:pt x="54" y="28"/>
                  <a:pt x="6" y="7"/>
                  <a:pt x="0" y="34"/>
                </a:cubicBezTo>
                <a:cubicBezTo>
                  <a:pt x="0" y="41"/>
                  <a:pt x="0" y="41"/>
                  <a:pt x="0" y="41"/>
                </a:cubicBezTo>
                <a:lnTo>
                  <a:pt x="0" y="48"/>
                </a:lnTo>
                <a:cubicBezTo>
                  <a:pt x="20" y="61"/>
                  <a:pt x="47" y="68"/>
                  <a:pt x="81" y="75"/>
                </a:cubicBezTo>
                <a:cubicBezTo>
                  <a:pt x="94" y="75"/>
                  <a:pt x="101" y="75"/>
                  <a:pt x="114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8" name="Freeform 226"/>
          <p:cNvSpPr>
            <a:spLocks noChangeArrowheads="1"/>
          </p:cNvSpPr>
          <p:nvPr/>
        </p:nvSpPr>
        <p:spPr bwMode="auto">
          <a:xfrm>
            <a:off x="18781494" y="3600361"/>
            <a:ext cx="59653" cy="71130"/>
          </a:xfrm>
          <a:custGeom>
            <a:avLst/>
            <a:gdLst>
              <a:gd name="T0" fmla="*/ 34 w 116"/>
              <a:gd name="T1" fmla="*/ 135 h 136"/>
              <a:gd name="T2" fmla="*/ 34 w 116"/>
              <a:gd name="T3" fmla="*/ 135 h 136"/>
              <a:gd name="T4" fmla="*/ 81 w 116"/>
              <a:gd name="T5" fmla="*/ 74 h 136"/>
              <a:gd name="T6" fmla="*/ 108 w 116"/>
              <a:gd name="T7" fmla="*/ 7 h 136"/>
              <a:gd name="T8" fmla="*/ 81 w 116"/>
              <a:gd name="T9" fmla="*/ 0 h 136"/>
              <a:gd name="T10" fmla="*/ 14 w 116"/>
              <a:gd name="T11" fmla="*/ 47 h 136"/>
              <a:gd name="T12" fmla="*/ 14 w 116"/>
              <a:gd name="T13" fmla="*/ 115 h 136"/>
              <a:gd name="T14" fmla="*/ 34 w 116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36">
                <a:moveTo>
                  <a:pt x="34" y="135"/>
                </a:moveTo>
                <a:lnTo>
                  <a:pt x="34" y="135"/>
                </a:lnTo>
                <a:cubicBezTo>
                  <a:pt x="34" y="101"/>
                  <a:pt x="61" y="94"/>
                  <a:pt x="81" y="74"/>
                </a:cubicBezTo>
                <a:cubicBezTo>
                  <a:pt x="95" y="61"/>
                  <a:pt x="115" y="47"/>
                  <a:pt x="108" y="7"/>
                </a:cubicBezTo>
                <a:cubicBezTo>
                  <a:pt x="95" y="7"/>
                  <a:pt x="88" y="0"/>
                  <a:pt x="81" y="0"/>
                </a:cubicBezTo>
                <a:cubicBezTo>
                  <a:pt x="48" y="0"/>
                  <a:pt x="21" y="20"/>
                  <a:pt x="14" y="47"/>
                </a:cubicBezTo>
                <a:cubicBezTo>
                  <a:pt x="0" y="67"/>
                  <a:pt x="0" y="94"/>
                  <a:pt x="14" y="115"/>
                </a:cubicBezTo>
                <a:cubicBezTo>
                  <a:pt x="14" y="121"/>
                  <a:pt x="21" y="128"/>
                  <a:pt x="34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39" name="Freeform 227"/>
          <p:cNvSpPr>
            <a:spLocks noChangeArrowheads="1"/>
          </p:cNvSpPr>
          <p:nvPr/>
        </p:nvSpPr>
        <p:spPr bwMode="auto">
          <a:xfrm>
            <a:off x="17439306" y="3143759"/>
            <a:ext cx="59653" cy="78013"/>
          </a:xfrm>
          <a:custGeom>
            <a:avLst/>
            <a:gdLst>
              <a:gd name="T0" fmla="*/ 61 w 116"/>
              <a:gd name="T1" fmla="*/ 135 h 150"/>
              <a:gd name="T2" fmla="*/ 61 w 116"/>
              <a:gd name="T3" fmla="*/ 135 h 150"/>
              <a:gd name="T4" fmla="*/ 81 w 116"/>
              <a:gd name="T5" fmla="*/ 101 h 150"/>
              <a:gd name="T6" fmla="*/ 94 w 116"/>
              <a:gd name="T7" fmla="*/ 101 h 150"/>
              <a:gd name="T8" fmla="*/ 108 w 116"/>
              <a:gd name="T9" fmla="*/ 101 h 150"/>
              <a:gd name="T10" fmla="*/ 94 w 116"/>
              <a:gd name="T11" fmla="*/ 20 h 150"/>
              <a:gd name="T12" fmla="*/ 61 w 116"/>
              <a:gd name="T13" fmla="*/ 0 h 150"/>
              <a:gd name="T14" fmla="*/ 61 w 116"/>
              <a:gd name="T15" fmla="*/ 0 h 150"/>
              <a:gd name="T16" fmla="*/ 47 w 116"/>
              <a:gd name="T17" fmla="*/ 34 h 150"/>
              <a:gd name="T18" fmla="*/ 34 w 116"/>
              <a:gd name="T19" fmla="*/ 27 h 150"/>
              <a:gd name="T20" fmla="*/ 13 w 116"/>
              <a:gd name="T21" fmla="*/ 149 h 150"/>
              <a:gd name="T22" fmla="*/ 61 w 116"/>
              <a:gd name="T23" fmla="*/ 13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50">
                <a:moveTo>
                  <a:pt x="61" y="135"/>
                </a:moveTo>
                <a:lnTo>
                  <a:pt x="61" y="135"/>
                </a:lnTo>
                <a:cubicBezTo>
                  <a:pt x="74" y="128"/>
                  <a:pt x="81" y="115"/>
                  <a:pt x="81" y="101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15" y="68"/>
                  <a:pt x="108" y="34"/>
                  <a:pt x="94" y="20"/>
                </a:cubicBezTo>
                <a:cubicBezTo>
                  <a:pt x="88" y="14"/>
                  <a:pt x="74" y="7"/>
                  <a:pt x="61" y="0"/>
                </a:cubicBezTo>
                <a:lnTo>
                  <a:pt x="61" y="0"/>
                </a:lnTo>
                <a:cubicBezTo>
                  <a:pt x="54" y="14"/>
                  <a:pt x="47" y="20"/>
                  <a:pt x="47" y="34"/>
                </a:cubicBezTo>
                <a:cubicBezTo>
                  <a:pt x="40" y="27"/>
                  <a:pt x="40" y="27"/>
                  <a:pt x="34" y="27"/>
                </a:cubicBezTo>
                <a:cubicBezTo>
                  <a:pt x="13" y="54"/>
                  <a:pt x="0" y="88"/>
                  <a:pt x="13" y="149"/>
                </a:cubicBezTo>
                <a:cubicBezTo>
                  <a:pt x="34" y="149"/>
                  <a:pt x="54" y="149"/>
                  <a:pt x="61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40" name="Freeform 228"/>
          <p:cNvSpPr>
            <a:spLocks noChangeArrowheads="1"/>
          </p:cNvSpPr>
          <p:nvPr/>
        </p:nvSpPr>
        <p:spPr bwMode="auto">
          <a:xfrm>
            <a:off x="17398008" y="5539202"/>
            <a:ext cx="41298" cy="91779"/>
          </a:xfrm>
          <a:custGeom>
            <a:avLst/>
            <a:gdLst>
              <a:gd name="T0" fmla="*/ 60 w 81"/>
              <a:gd name="T1" fmla="*/ 176 h 177"/>
              <a:gd name="T2" fmla="*/ 60 w 81"/>
              <a:gd name="T3" fmla="*/ 176 h 177"/>
              <a:gd name="T4" fmla="*/ 73 w 81"/>
              <a:gd name="T5" fmla="*/ 176 h 177"/>
              <a:gd name="T6" fmla="*/ 60 w 81"/>
              <a:gd name="T7" fmla="*/ 102 h 177"/>
              <a:gd name="T8" fmla="*/ 13 w 81"/>
              <a:gd name="T9" fmla="*/ 21 h 177"/>
              <a:gd name="T10" fmla="*/ 0 w 81"/>
              <a:gd name="T11" fmla="*/ 0 h 177"/>
              <a:gd name="T12" fmla="*/ 13 w 81"/>
              <a:gd name="T13" fmla="*/ 61 h 177"/>
              <a:gd name="T14" fmla="*/ 60 w 81"/>
              <a:gd name="T1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177">
                <a:moveTo>
                  <a:pt x="60" y="176"/>
                </a:moveTo>
                <a:lnTo>
                  <a:pt x="60" y="176"/>
                </a:lnTo>
                <a:cubicBezTo>
                  <a:pt x="66" y="176"/>
                  <a:pt x="73" y="176"/>
                  <a:pt x="73" y="176"/>
                </a:cubicBezTo>
                <a:cubicBezTo>
                  <a:pt x="80" y="142"/>
                  <a:pt x="73" y="122"/>
                  <a:pt x="60" y="102"/>
                </a:cubicBezTo>
                <a:cubicBezTo>
                  <a:pt x="46" y="68"/>
                  <a:pt x="27" y="48"/>
                  <a:pt x="13" y="21"/>
                </a:cubicBezTo>
                <a:cubicBezTo>
                  <a:pt x="7" y="14"/>
                  <a:pt x="7" y="7"/>
                  <a:pt x="0" y="0"/>
                </a:cubicBezTo>
                <a:cubicBezTo>
                  <a:pt x="7" y="21"/>
                  <a:pt x="13" y="41"/>
                  <a:pt x="13" y="61"/>
                </a:cubicBezTo>
                <a:cubicBezTo>
                  <a:pt x="13" y="109"/>
                  <a:pt x="20" y="163"/>
                  <a:pt x="60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41" name="Freeform 229"/>
          <p:cNvSpPr>
            <a:spLocks noChangeArrowheads="1"/>
          </p:cNvSpPr>
          <p:nvPr/>
        </p:nvSpPr>
        <p:spPr bwMode="auto">
          <a:xfrm>
            <a:off x="17726098" y="2854653"/>
            <a:ext cx="57358" cy="39005"/>
          </a:xfrm>
          <a:custGeom>
            <a:avLst/>
            <a:gdLst>
              <a:gd name="T0" fmla="*/ 102 w 110"/>
              <a:gd name="T1" fmla="*/ 0 h 76"/>
              <a:gd name="T2" fmla="*/ 102 w 110"/>
              <a:gd name="T3" fmla="*/ 0 h 76"/>
              <a:gd name="T4" fmla="*/ 34 w 110"/>
              <a:gd name="T5" fmla="*/ 7 h 76"/>
              <a:gd name="T6" fmla="*/ 34 w 110"/>
              <a:gd name="T7" fmla="*/ 7 h 76"/>
              <a:gd name="T8" fmla="*/ 7 w 110"/>
              <a:gd name="T9" fmla="*/ 21 h 76"/>
              <a:gd name="T10" fmla="*/ 7 w 110"/>
              <a:gd name="T11" fmla="*/ 27 h 76"/>
              <a:gd name="T12" fmla="*/ 7 w 110"/>
              <a:gd name="T13" fmla="*/ 61 h 76"/>
              <a:gd name="T14" fmla="*/ 34 w 110"/>
              <a:gd name="T15" fmla="*/ 75 h 76"/>
              <a:gd name="T16" fmla="*/ 34 w 110"/>
              <a:gd name="T17" fmla="*/ 75 h 76"/>
              <a:gd name="T18" fmla="*/ 102 w 110"/>
              <a:gd name="T19" fmla="*/ 75 h 76"/>
              <a:gd name="T20" fmla="*/ 109 w 110"/>
              <a:gd name="T21" fmla="*/ 75 h 76"/>
              <a:gd name="T22" fmla="*/ 109 w 110"/>
              <a:gd name="T23" fmla="*/ 75 h 76"/>
              <a:gd name="T24" fmla="*/ 109 w 110"/>
              <a:gd name="T25" fmla="*/ 0 h 76"/>
              <a:gd name="T26" fmla="*/ 109 w 110"/>
              <a:gd name="T27" fmla="*/ 0 h 76"/>
              <a:gd name="T28" fmla="*/ 102 w 110"/>
              <a:gd name="T2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" h="76">
                <a:moveTo>
                  <a:pt x="102" y="0"/>
                </a:moveTo>
                <a:lnTo>
                  <a:pt x="102" y="0"/>
                </a:lnTo>
                <a:cubicBezTo>
                  <a:pt x="75" y="0"/>
                  <a:pt x="55" y="0"/>
                  <a:pt x="34" y="7"/>
                </a:cubicBezTo>
                <a:lnTo>
                  <a:pt x="34" y="7"/>
                </a:lnTo>
                <a:cubicBezTo>
                  <a:pt x="21" y="14"/>
                  <a:pt x="14" y="21"/>
                  <a:pt x="7" y="21"/>
                </a:cubicBezTo>
                <a:cubicBezTo>
                  <a:pt x="7" y="27"/>
                  <a:pt x="7" y="27"/>
                  <a:pt x="7" y="27"/>
                </a:cubicBezTo>
                <a:cubicBezTo>
                  <a:pt x="0" y="41"/>
                  <a:pt x="0" y="54"/>
                  <a:pt x="7" y="61"/>
                </a:cubicBezTo>
                <a:cubicBezTo>
                  <a:pt x="14" y="68"/>
                  <a:pt x="21" y="75"/>
                  <a:pt x="34" y="75"/>
                </a:cubicBezTo>
                <a:lnTo>
                  <a:pt x="34" y="75"/>
                </a:lnTo>
                <a:cubicBezTo>
                  <a:pt x="55" y="75"/>
                  <a:pt x="82" y="68"/>
                  <a:pt x="102" y="75"/>
                </a:cubicBezTo>
                <a:cubicBezTo>
                  <a:pt x="109" y="75"/>
                  <a:pt x="109" y="75"/>
                  <a:pt x="109" y="75"/>
                </a:cubicBezTo>
                <a:lnTo>
                  <a:pt x="109" y="75"/>
                </a:lnTo>
                <a:cubicBezTo>
                  <a:pt x="109" y="0"/>
                  <a:pt x="109" y="0"/>
                  <a:pt x="109" y="0"/>
                </a:cubicBezTo>
                <a:lnTo>
                  <a:pt x="109" y="0"/>
                </a:lnTo>
                <a:lnTo>
                  <a:pt x="102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44" name="Freeform 232"/>
          <p:cNvSpPr>
            <a:spLocks noChangeArrowheads="1"/>
          </p:cNvSpPr>
          <p:nvPr/>
        </p:nvSpPr>
        <p:spPr bwMode="auto">
          <a:xfrm>
            <a:off x="16721179" y="6050872"/>
            <a:ext cx="71126" cy="64245"/>
          </a:xfrm>
          <a:custGeom>
            <a:avLst/>
            <a:gdLst>
              <a:gd name="T0" fmla="*/ 128 w 136"/>
              <a:gd name="T1" fmla="*/ 115 h 123"/>
              <a:gd name="T2" fmla="*/ 128 w 136"/>
              <a:gd name="T3" fmla="*/ 115 h 123"/>
              <a:gd name="T4" fmla="*/ 135 w 136"/>
              <a:gd name="T5" fmla="*/ 122 h 123"/>
              <a:gd name="T6" fmla="*/ 128 w 136"/>
              <a:gd name="T7" fmla="*/ 88 h 123"/>
              <a:gd name="T8" fmla="*/ 95 w 136"/>
              <a:gd name="T9" fmla="*/ 21 h 123"/>
              <a:gd name="T10" fmla="*/ 68 w 136"/>
              <a:gd name="T11" fmla="*/ 7 h 123"/>
              <a:gd name="T12" fmla="*/ 41 w 136"/>
              <a:gd name="T13" fmla="*/ 0 h 123"/>
              <a:gd name="T14" fmla="*/ 14 w 136"/>
              <a:gd name="T15" fmla="*/ 0 h 123"/>
              <a:gd name="T16" fmla="*/ 7 w 136"/>
              <a:gd name="T17" fmla="*/ 0 h 123"/>
              <a:gd name="T18" fmla="*/ 7 w 136"/>
              <a:gd name="T19" fmla="*/ 0 h 123"/>
              <a:gd name="T20" fmla="*/ 7 w 136"/>
              <a:gd name="T21" fmla="*/ 48 h 123"/>
              <a:gd name="T22" fmla="*/ 14 w 136"/>
              <a:gd name="T23" fmla="*/ 54 h 123"/>
              <a:gd name="T24" fmla="*/ 41 w 136"/>
              <a:gd name="T25" fmla="*/ 75 h 123"/>
              <a:gd name="T26" fmla="*/ 68 w 136"/>
              <a:gd name="T27" fmla="*/ 81 h 123"/>
              <a:gd name="T28" fmla="*/ 95 w 136"/>
              <a:gd name="T29" fmla="*/ 95 h 123"/>
              <a:gd name="T30" fmla="*/ 128 w 136"/>
              <a:gd name="T31" fmla="*/ 1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23">
                <a:moveTo>
                  <a:pt x="128" y="115"/>
                </a:moveTo>
                <a:lnTo>
                  <a:pt x="128" y="115"/>
                </a:lnTo>
                <a:lnTo>
                  <a:pt x="135" y="122"/>
                </a:lnTo>
                <a:cubicBezTo>
                  <a:pt x="135" y="108"/>
                  <a:pt x="135" y="95"/>
                  <a:pt x="128" y="88"/>
                </a:cubicBezTo>
                <a:cubicBezTo>
                  <a:pt x="122" y="61"/>
                  <a:pt x="115" y="34"/>
                  <a:pt x="95" y="21"/>
                </a:cubicBezTo>
                <a:cubicBezTo>
                  <a:pt x="88" y="14"/>
                  <a:pt x="74" y="14"/>
                  <a:pt x="68" y="7"/>
                </a:cubicBezTo>
                <a:cubicBezTo>
                  <a:pt x="61" y="7"/>
                  <a:pt x="54" y="0"/>
                  <a:pt x="41" y="0"/>
                </a:cubicBezTo>
                <a:cubicBezTo>
                  <a:pt x="34" y="0"/>
                  <a:pt x="20" y="0"/>
                  <a:pt x="14" y="0"/>
                </a:cubicBezTo>
                <a:cubicBezTo>
                  <a:pt x="7" y="0"/>
                  <a:pt x="7" y="0"/>
                  <a:pt x="7" y="0"/>
                </a:cubicBezTo>
                <a:lnTo>
                  <a:pt x="7" y="0"/>
                </a:lnTo>
                <a:cubicBezTo>
                  <a:pt x="0" y="21"/>
                  <a:pt x="7" y="34"/>
                  <a:pt x="7" y="48"/>
                </a:cubicBezTo>
                <a:cubicBezTo>
                  <a:pt x="7" y="48"/>
                  <a:pt x="14" y="48"/>
                  <a:pt x="14" y="54"/>
                </a:cubicBezTo>
                <a:cubicBezTo>
                  <a:pt x="20" y="61"/>
                  <a:pt x="27" y="68"/>
                  <a:pt x="41" y="75"/>
                </a:cubicBezTo>
                <a:cubicBezTo>
                  <a:pt x="47" y="81"/>
                  <a:pt x="61" y="81"/>
                  <a:pt x="68" y="81"/>
                </a:cubicBezTo>
                <a:cubicBezTo>
                  <a:pt x="74" y="88"/>
                  <a:pt x="81" y="88"/>
                  <a:pt x="95" y="95"/>
                </a:cubicBezTo>
                <a:cubicBezTo>
                  <a:pt x="108" y="95"/>
                  <a:pt x="122" y="102"/>
                  <a:pt x="128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47" name="Freeform 235"/>
          <p:cNvSpPr>
            <a:spLocks noChangeArrowheads="1"/>
          </p:cNvSpPr>
          <p:nvPr/>
        </p:nvSpPr>
        <p:spPr bwMode="auto">
          <a:xfrm>
            <a:off x="16909314" y="6284911"/>
            <a:ext cx="13766" cy="25240"/>
          </a:xfrm>
          <a:custGeom>
            <a:avLst/>
            <a:gdLst>
              <a:gd name="T0" fmla="*/ 14 w 28"/>
              <a:gd name="T1" fmla="*/ 7 h 48"/>
              <a:gd name="T2" fmla="*/ 14 w 28"/>
              <a:gd name="T3" fmla="*/ 7 h 48"/>
              <a:gd name="T4" fmla="*/ 0 w 28"/>
              <a:gd name="T5" fmla="*/ 20 h 48"/>
              <a:gd name="T6" fmla="*/ 14 w 28"/>
              <a:gd name="T7" fmla="*/ 34 h 48"/>
              <a:gd name="T8" fmla="*/ 27 w 28"/>
              <a:gd name="T9" fmla="*/ 47 h 48"/>
              <a:gd name="T10" fmla="*/ 27 w 28"/>
              <a:gd name="T11" fmla="*/ 47 h 48"/>
              <a:gd name="T12" fmla="*/ 14 w 28"/>
              <a:gd name="T13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48">
                <a:moveTo>
                  <a:pt x="14" y="7"/>
                </a:moveTo>
                <a:lnTo>
                  <a:pt x="14" y="7"/>
                </a:lnTo>
                <a:cubicBezTo>
                  <a:pt x="7" y="0"/>
                  <a:pt x="7" y="7"/>
                  <a:pt x="0" y="20"/>
                </a:cubicBezTo>
                <a:cubicBezTo>
                  <a:pt x="7" y="27"/>
                  <a:pt x="7" y="27"/>
                  <a:pt x="14" y="34"/>
                </a:cubicBezTo>
                <a:cubicBezTo>
                  <a:pt x="20" y="34"/>
                  <a:pt x="20" y="40"/>
                  <a:pt x="27" y="47"/>
                </a:cubicBezTo>
                <a:lnTo>
                  <a:pt x="27" y="47"/>
                </a:lnTo>
                <a:cubicBezTo>
                  <a:pt x="27" y="27"/>
                  <a:pt x="20" y="7"/>
                  <a:pt x="14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48" name="Freeform 236"/>
          <p:cNvSpPr>
            <a:spLocks noChangeArrowheads="1"/>
          </p:cNvSpPr>
          <p:nvPr/>
        </p:nvSpPr>
        <p:spPr bwMode="auto">
          <a:xfrm>
            <a:off x="16916197" y="6319328"/>
            <a:ext cx="71124" cy="91779"/>
          </a:xfrm>
          <a:custGeom>
            <a:avLst/>
            <a:gdLst>
              <a:gd name="T0" fmla="*/ 60 w 136"/>
              <a:gd name="T1" fmla="*/ 176 h 177"/>
              <a:gd name="T2" fmla="*/ 60 w 136"/>
              <a:gd name="T3" fmla="*/ 176 h 177"/>
              <a:gd name="T4" fmla="*/ 60 w 136"/>
              <a:gd name="T5" fmla="*/ 176 h 177"/>
              <a:gd name="T6" fmla="*/ 74 w 136"/>
              <a:gd name="T7" fmla="*/ 142 h 177"/>
              <a:gd name="T8" fmla="*/ 87 w 136"/>
              <a:gd name="T9" fmla="*/ 129 h 177"/>
              <a:gd name="T10" fmla="*/ 115 w 136"/>
              <a:gd name="T11" fmla="*/ 81 h 177"/>
              <a:gd name="T12" fmla="*/ 135 w 136"/>
              <a:gd name="T13" fmla="*/ 0 h 177"/>
              <a:gd name="T14" fmla="*/ 115 w 136"/>
              <a:gd name="T15" fmla="*/ 0 h 177"/>
              <a:gd name="T16" fmla="*/ 87 w 136"/>
              <a:gd name="T17" fmla="*/ 0 h 177"/>
              <a:gd name="T18" fmla="*/ 74 w 136"/>
              <a:gd name="T19" fmla="*/ 0 h 177"/>
              <a:gd name="T20" fmla="*/ 60 w 136"/>
              <a:gd name="T21" fmla="*/ 7 h 177"/>
              <a:gd name="T22" fmla="*/ 27 w 136"/>
              <a:gd name="T23" fmla="*/ 0 h 177"/>
              <a:gd name="T24" fmla="*/ 60 w 136"/>
              <a:gd name="T2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77">
                <a:moveTo>
                  <a:pt x="60" y="176"/>
                </a:moveTo>
                <a:lnTo>
                  <a:pt x="60" y="176"/>
                </a:lnTo>
                <a:lnTo>
                  <a:pt x="60" y="176"/>
                </a:lnTo>
                <a:cubicBezTo>
                  <a:pt x="67" y="163"/>
                  <a:pt x="74" y="149"/>
                  <a:pt x="74" y="142"/>
                </a:cubicBezTo>
                <a:cubicBezTo>
                  <a:pt x="81" y="136"/>
                  <a:pt x="81" y="129"/>
                  <a:pt x="87" y="129"/>
                </a:cubicBezTo>
                <a:cubicBezTo>
                  <a:pt x="94" y="108"/>
                  <a:pt x="108" y="95"/>
                  <a:pt x="115" y="81"/>
                </a:cubicBezTo>
                <a:cubicBezTo>
                  <a:pt x="128" y="54"/>
                  <a:pt x="135" y="34"/>
                  <a:pt x="135" y="0"/>
                </a:cubicBezTo>
                <a:cubicBezTo>
                  <a:pt x="128" y="0"/>
                  <a:pt x="121" y="0"/>
                  <a:pt x="115" y="0"/>
                </a:cubicBezTo>
                <a:cubicBezTo>
                  <a:pt x="108" y="0"/>
                  <a:pt x="94" y="0"/>
                  <a:pt x="8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67" y="7"/>
                  <a:pt x="60" y="7"/>
                </a:cubicBezTo>
                <a:cubicBezTo>
                  <a:pt x="47" y="7"/>
                  <a:pt x="33" y="7"/>
                  <a:pt x="27" y="0"/>
                </a:cubicBezTo>
                <a:cubicBezTo>
                  <a:pt x="60" y="68"/>
                  <a:pt x="0" y="129"/>
                  <a:pt x="60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49" name="Freeform 237"/>
          <p:cNvSpPr>
            <a:spLocks noChangeArrowheads="1"/>
          </p:cNvSpPr>
          <p:nvPr/>
        </p:nvSpPr>
        <p:spPr bwMode="auto">
          <a:xfrm>
            <a:off x="16764772" y="5445129"/>
            <a:ext cx="151426" cy="190444"/>
          </a:xfrm>
          <a:custGeom>
            <a:avLst/>
            <a:gdLst>
              <a:gd name="T0" fmla="*/ 203 w 292"/>
              <a:gd name="T1" fmla="*/ 74 h 366"/>
              <a:gd name="T2" fmla="*/ 203 w 292"/>
              <a:gd name="T3" fmla="*/ 74 h 366"/>
              <a:gd name="T4" fmla="*/ 223 w 292"/>
              <a:gd name="T5" fmla="*/ 74 h 366"/>
              <a:gd name="T6" fmla="*/ 291 w 292"/>
              <a:gd name="T7" fmla="*/ 88 h 366"/>
              <a:gd name="T8" fmla="*/ 223 w 292"/>
              <a:gd name="T9" fmla="*/ 7 h 366"/>
              <a:gd name="T10" fmla="*/ 203 w 292"/>
              <a:gd name="T11" fmla="*/ 0 h 366"/>
              <a:gd name="T12" fmla="*/ 169 w 292"/>
              <a:gd name="T13" fmla="*/ 0 h 366"/>
              <a:gd name="T14" fmla="*/ 149 w 292"/>
              <a:gd name="T15" fmla="*/ 0 h 366"/>
              <a:gd name="T16" fmla="*/ 115 w 292"/>
              <a:gd name="T17" fmla="*/ 0 h 366"/>
              <a:gd name="T18" fmla="*/ 88 w 292"/>
              <a:gd name="T19" fmla="*/ 7 h 366"/>
              <a:gd name="T20" fmla="*/ 68 w 292"/>
              <a:gd name="T21" fmla="*/ 7 h 366"/>
              <a:gd name="T22" fmla="*/ 47 w 292"/>
              <a:gd name="T23" fmla="*/ 7 h 366"/>
              <a:gd name="T24" fmla="*/ 14 w 292"/>
              <a:gd name="T25" fmla="*/ 14 h 366"/>
              <a:gd name="T26" fmla="*/ 14 w 292"/>
              <a:gd name="T27" fmla="*/ 68 h 366"/>
              <a:gd name="T28" fmla="*/ 14 w 292"/>
              <a:gd name="T29" fmla="*/ 203 h 366"/>
              <a:gd name="T30" fmla="*/ 34 w 292"/>
              <a:gd name="T31" fmla="*/ 230 h 366"/>
              <a:gd name="T32" fmla="*/ 47 w 292"/>
              <a:gd name="T33" fmla="*/ 250 h 366"/>
              <a:gd name="T34" fmla="*/ 68 w 292"/>
              <a:gd name="T35" fmla="*/ 257 h 366"/>
              <a:gd name="T36" fmla="*/ 74 w 292"/>
              <a:gd name="T37" fmla="*/ 257 h 366"/>
              <a:gd name="T38" fmla="*/ 74 w 292"/>
              <a:gd name="T39" fmla="*/ 257 h 366"/>
              <a:gd name="T40" fmla="*/ 74 w 292"/>
              <a:gd name="T41" fmla="*/ 257 h 366"/>
              <a:gd name="T42" fmla="*/ 88 w 292"/>
              <a:gd name="T43" fmla="*/ 270 h 366"/>
              <a:gd name="T44" fmla="*/ 115 w 292"/>
              <a:gd name="T45" fmla="*/ 311 h 366"/>
              <a:gd name="T46" fmla="*/ 149 w 292"/>
              <a:gd name="T47" fmla="*/ 338 h 366"/>
              <a:gd name="T48" fmla="*/ 169 w 292"/>
              <a:gd name="T49" fmla="*/ 351 h 366"/>
              <a:gd name="T50" fmla="*/ 196 w 292"/>
              <a:gd name="T51" fmla="*/ 365 h 366"/>
              <a:gd name="T52" fmla="*/ 203 w 292"/>
              <a:gd name="T53" fmla="*/ 311 h 366"/>
              <a:gd name="T54" fmla="*/ 223 w 292"/>
              <a:gd name="T55" fmla="*/ 243 h 366"/>
              <a:gd name="T56" fmla="*/ 203 w 292"/>
              <a:gd name="T57" fmla="*/ 236 h 366"/>
              <a:gd name="T58" fmla="*/ 169 w 292"/>
              <a:gd name="T59" fmla="*/ 216 h 366"/>
              <a:gd name="T60" fmla="*/ 149 w 292"/>
              <a:gd name="T61" fmla="*/ 196 h 366"/>
              <a:gd name="T62" fmla="*/ 115 w 292"/>
              <a:gd name="T63" fmla="*/ 169 h 366"/>
              <a:gd name="T64" fmla="*/ 95 w 292"/>
              <a:gd name="T65" fmla="*/ 169 h 366"/>
              <a:gd name="T66" fmla="*/ 95 w 292"/>
              <a:gd name="T67" fmla="*/ 149 h 366"/>
              <a:gd name="T68" fmla="*/ 115 w 292"/>
              <a:gd name="T69" fmla="*/ 135 h 366"/>
              <a:gd name="T70" fmla="*/ 149 w 292"/>
              <a:gd name="T71" fmla="*/ 142 h 366"/>
              <a:gd name="T72" fmla="*/ 169 w 292"/>
              <a:gd name="T73" fmla="*/ 149 h 366"/>
              <a:gd name="T74" fmla="*/ 189 w 292"/>
              <a:gd name="T75" fmla="*/ 162 h 366"/>
              <a:gd name="T76" fmla="*/ 203 w 292"/>
              <a:gd name="T77" fmla="*/ 7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2" h="366">
                <a:moveTo>
                  <a:pt x="203" y="74"/>
                </a:moveTo>
                <a:lnTo>
                  <a:pt x="203" y="74"/>
                </a:lnTo>
                <a:cubicBezTo>
                  <a:pt x="210" y="74"/>
                  <a:pt x="216" y="74"/>
                  <a:pt x="223" y="74"/>
                </a:cubicBezTo>
                <a:cubicBezTo>
                  <a:pt x="243" y="81"/>
                  <a:pt x="264" y="81"/>
                  <a:pt x="291" y="88"/>
                </a:cubicBezTo>
                <a:cubicBezTo>
                  <a:pt x="277" y="41"/>
                  <a:pt x="257" y="14"/>
                  <a:pt x="223" y="7"/>
                </a:cubicBezTo>
                <a:cubicBezTo>
                  <a:pt x="216" y="0"/>
                  <a:pt x="210" y="0"/>
                  <a:pt x="203" y="0"/>
                </a:cubicBezTo>
                <a:cubicBezTo>
                  <a:pt x="189" y="0"/>
                  <a:pt x="183" y="0"/>
                  <a:pt x="169" y="0"/>
                </a:cubicBezTo>
                <a:cubicBezTo>
                  <a:pt x="162" y="0"/>
                  <a:pt x="155" y="0"/>
                  <a:pt x="149" y="0"/>
                </a:cubicBezTo>
                <a:cubicBezTo>
                  <a:pt x="142" y="0"/>
                  <a:pt x="128" y="0"/>
                  <a:pt x="115" y="0"/>
                </a:cubicBezTo>
                <a:cubicBezTo>
                  <a:pt x="108" y="7"/>
                  <a:pt x="95" y="7"/>
                  <a:pt x="88" y="7"/>
                </a:cubicBezTo>
                <a:cubicBezTo>
                  <a:pt x="81" y="7"/>
                  <a:pt x="74" y="7"/>
                  <a:pt x="68" y="7"/>
                </a:cubicBezTo>
                <a:cubicBezTo>
                  <a:pt x="61" y="7"/>
                  <a:pt x="54" y="7"/>
                  <a:pt x="47" y="7"/>
                </a:cubicBezTo>
                <a:cubicBezTo>
                  <a:pt x="41" y="14"/>
                  <a:pt x="27" y="14"/>
                  <a:pt x="14" y="14"/>
                </a:cubicBezTo>
                <a:cubicBezTo>
                  <a:pt x="14" y="34"/>
                  <a:pt x="14" y="47"/>
                  <a:pt x="14" y="68"/>
                </a:cubicBezTo>
                <a:cubicBezTo>
                  <a:pt x="7" y="128"/>
                  <a:pt x="0" y="169"/>
                  <a:pt x="14" y="203"/>
                </a:cubicBezTo>
                <a:cubicBezTo>
                  <a:pt x="14" y="216"/>
                  <a:pt x="20" y="223"/>
                  <a:pt x="34" y="230"/>
                </a:cubicBezTo>
                <a:cubicBezTo>
                  <a:pt x="34" y="236"/>
                  <a:pt x="41" y="243"/>
                  <a:pt x="47" y="250"/>
                </a:cubicBezTo>
                <a:cubicBezTo>
                  <a:pt x="54" y="250"/>
                  <a:pt x="61" y="257"/>
                  <a:pt x="68" y="257"/>
                </a:cubicBezTo>
                <a:lnTo>
                  <a:pt x="74" y="257"/>
                </a:lnTo>
                <a:lnTo>
                  <a:pt x="74" y="257"/>
                </a:lnTo>
                <a:lnTo>
                  <a:pt x="74" y="257"/>
                </a:lnTo>
                <a:cubicBezTo>
                  <a:pt x="81" y="264"/>
                  <a:pt x="81" y="270"/>
                  <a:pt x="88" y="270"/>
                </a:cubicBezTo>
                <a:cubicBezTo>
                  <a:pt x="95" y="291"/>
                  <a:pt x="101" y="297"/>
                  <a:pt x="115" y="311"/>
                </a:cubicBezTo>
                <a:cubicBezTo>
                  <a:pt x="128" y="324"/>
                  <a:pt x="142" y="331"/>
                  <a:pt x="149" y="338"/>
                </a:cubicBezTo>
                <a:cubicBezTo>
                  <a:pt x="155" y="345"/>
                  <a:pt x="162" y="345"/>
                  <a:pt x="169" y="351"/>
                </a:cubicBezTo>
                <a:cubicBezTo>
                  <a:pt x="183" y="358"/>
                  <a:pt x="189" y="358"/>
                  <a:pt x="196" y="365"/>
                </a:cubicBezTo>
                <a:cubicBezTo>
                  <a:pt x="189" y="338"/>
                  <a:pt x="196" y="324"/>
                  <a:pt x="203" y="311"/>
                </a:cubicBezTo>
                <a:cubicBezTo>
                  <a:pt x="210" y="291"/>
                  <a:pt x="230" y="277"/>
                  <a:pt x="223" y="243"/>
                </a:cubicBezTo>
                <a:cubicBezTo>
                  <a:pt x="216" y="243"/>
                  <a:pt x="210" y="243"/>
                  <a:pt x="203" y="236"/>
                </a:cubicBezTo>
                <a:cubicBezTo>
                  <a:pt x="189" y="236"/>
                  <a:pt x="176" y="223"/>
                  <a:pt x="169" y="216"/>
                </a:cubicBezTo>
                <a:cubicBezTo>
                  <a:pt x="162" y="209"/>
                  <a:pt x="155" y="203"/>
                  <a:pt x="149" y="196"/>
                </a:cubicBezTo>
                <a:cubicBezTo>
                  <a:pt x="142" y="182"/>
                  <a:pt x="135" y="176"/>
                  <a:pt x="115" y="169"/>
                </a:cubicBezTo>
                <a:cubicBezTo>
                  <a:pt x="108" y="169"/>
                  <a:pt x="101" y="169"/>
                  <a:pt x="95" y="169"/>
                </a:cubicBezTo>
                <a:cubicBezTo>
                  <a:pt x="95" y="162"/>
                  <a:pt x="95" y="155"/>
                  <a:pt x="95" y="149"/>
                </a:cubicBezTo>
                <a:cubicBezTo>
                  <a:pt x="101" y="142"/>
                  <a:pt x="108" y="142"/>
                  <a:pt x="115" y="135"/>
                </a:cubicBezTo>
                <a:cubicBezTo>
                  <a:pt x="128" y="135"/>
                  <a:pt x="135" y="135"/>
                  <a:pt x="149" y="142"/>
                </a:cubicBezTo>
                <a:cubicBezTo>
                  <a:pt x="155" y="142"/>
                  <a:pt x="162" y="149"/>
                  <a:pt x="169" y="149"/>
                </a:cubicBezTo>
                <a:cubicBezTo>
                  <a:pt x="176" y="155"/>
                  <a:pt x="183" y="155"/>
                  <a:pt x="189" y="162"/>
                </a:cubicBezTo>
                <a:cubicBezTo>
                  <a:pt x="183" y="101"/>
                  <a:pt x="183" y="81"/>
                  <a:pt x="203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0" name="Freeform 238"/>
          <p:cNvSpPr>
            <a:spLocks noChangeArrowheads="1"/>
          </p:cNvSpPr>
          <p:nvPr/>
        </p:nvSpPr>
        <p:spPr bwMode="auto">
          <a:xfrm>
            <a:off x="16923079" y="6307855"/>
            <a:ext cx="6884" cy="11473"/>
          </a:xfrm>
          <a:custGeom>
            <a:avLst/>
            <a:gdLst>
              <a:gd name="T0" fmla="*/ 0 w 15"/>
              <a:gd name="T1" fmla="*/ 0 h 21"/>
              <a:gd name="T2" fmla="*/ 0 w 15"/>
              <a:gd name="T3" fmla="*/ 0 h 21"/>
              <a:gd name="T4" fmla="*/ 0 w 15"/>
              <a:gd name="T5" fmla="*/ 7 h 21"/>
              <a:gd name="T6" fmla="*/ 14 w 15"/>
              <a:gd name="T7" fmla="*/ 20 h 21"/>
              <a:gd name="T8" fmla="*/ 0 w 15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1">
                <a:moveTo>
                  <a:pt x="0" y="0"/>
                </a:moveTo>
                <a:lnTo>
                  <a:pt x="0" y="0"/>
                </a:lnTo>
                <a:lnTo>
                  <a:pt x="0" y="7"/>
                </a:lnTo>
                <a:cubicBezTo>
                  <a:pt x="0" y="14"/>
                  <a:pt x="7" y="20"/>
                  <a:pt x="14" y="20"/>
                </a:cubicBezTo>
                <a:cubicBezTo>
                  <a:pt x="14" y="14"/>
                  <a:pt x="7" y="7"/>
                  <a:pt x="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1" name="Freeform 239"/>
          <p:cNvSpPr>
            <a:spLocks noChangeArrowheads="1"/>
          </p:cNvSpPr>
          <p:nvPr/>
        </p:nvSpPr>
        <p:spPr bwMode="auto">
          <a:xfrm>
            <a:off x="16764770" y="6271144"/>
            <a:ext cx="119306" cy="89486"/>
          </a:xfrm>
          <a:custGeom>
            <a:avLst/>
            <a:gdLst>
              <a:gd name="T0" fmla="*/ 203 w 231"/>
              <a:gd name="T1" fmla="*/ 61 h 170"/>
              <a:gd name="T2" fmla="*/ 203 w 231"/>
              <a:gd name="T3" fmla="*/ 61 h 170"/>
              <a:gd name="T4" fmla="*/ 169 w 231"/>
              <a:gd name="T5" fmla="*/ 47 h 170"/>
              <a:gd name="T6" fmla="*/ 149 w 231"/>
              <a:gd name="T7" fmla="*/ 34 h 170"/>
              <a:gd name="T8" fmla="*/ 115 w 231"/>
              <a:gd name="T9" fmla="*/ 13 h 170"/>
              <a:gd name="T10" fmla="*/ 101 w 231"/>
              <a:gd name="T11" fmla="*/ 0 h 170"/>
              <a:gd name="T12" fmla="*/ 88 w 231"/>
              <a:gd name="T13" fmla="*/ 27 h 170"/>
              <a:gd name="T14" fmla="*/ 81 w 231"/>
              <a:gd name="T15" fmla="*/ 34 h 170"/>
              <a:gd name="T16" fmla="*/ 68 w 231"/>
              <a:gd name="T17" fmla="*/ 20 h 170"/>
              <a:gd name="T18" fmla="*/ 47 w 231"/>
              <a:gd name="T19" fmla="*/ 13 h 170"/>
              <a:gd name="T20" fmla="*/ 27 w 231"/>
              <a:gd name="T21" fmla="*/ 0 h 170"/>
              <a:gd name="T22" fmla="*/ 14 w 231"/>
              <a:gd name="T23" fmla="*/ 47 h 170"/>
              <a:gd name="T24" fmla="*/ 0 w 231"/>
              <a:gd name="T25" fmla="*/ 47 h 170"/>
              <a:gd name="T26" fmla="*/ 14 w 231"/>
              <a:gd name="T27" fmla="*/ 121 h 170"/>
              <a:gd name="T28" fmla="*/ 27 w 231"/>
              <a:gd name="T29" fmla="*/ 148 h 170"/>
              <a:gd name="T30" fmla="*/ 27 w 231"/>
              <a:gd name="T31" fmla="*/ 148 h 170"/>
              <a:gd name="T32" fmla="*/ 27 w 231"/>
              <a:gd name="T33" fmla="*/ 148 h 170"/>
              <a:gd name="T34" fmla="*/ 47 w 231"/>
              <a:gd name="T35" fmla="*/ 169 h 170"/>
              <a:gd name="T36" fmla="*/ 54 w 231"/>
              <a:gd name="T37" fmla="*/ 169 h 170"/>
              <a:gd name="T38" fmla="*/ 54 w 231"/>
              <a:gd name="T39" fmla="*/ 148 h 170"/>
              <a:gd name="T40" fmla="*/ 68 w 231"/>
              <a:gd name="T41" fmla="*/ 148 h 170"/>
              <a:gd name="T42" fmla="*/ 88 w 231"/>
              <a:gd name="T43" fmla="*/ 148 h 170"/>
              <a:gd name="T44" fmla="*/ 115 w 231"/>
              <a:gd name="T45" fmla="*/ 148 h 170"/>
              <a:gd name="T46" fmla="*/ 149 w 231"/>
              <a:gd name="T47" fmla="*/ 148 h 170"/>
              <a:gd name="T48" fmla="*/ 169 w 231"/>
              <a:gd name="T49" fmla="*/ 148 h 170"/>
              <a:gd name="T50" fmla="*/ 203 w 231"/>
              <a:gd name="T51" fmla="*/ 148 h 170"/>
              <a:gd name="T52" fmla="*/ 223 w 231"/>
              <a:gd name="T53" fmla="*/ 148 h 170"/>
              <a:gd name="T54" fmla="*/ 223 w 231"/>
              <a:gd name="T55" fmla="*/ 148 h 170"/>
              <a:gd name="T56" fmla="*/ 223 w 231"/>
              <a:gd name="T57" fmla="*/ 101 h 170"/>
              <a:gd name="T58" fmla="*/ 203 w 231"/>
              <a:gd name="T59" fmla="*/ 6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1" h="170">
                <a:moveTo>
                  <a:pt x="203" y="61"/>
                </a:moveTo>
                <a:lnTo>
                  <a:pt x="203" y="61"/>
                </a:lnTo>
                <a:cubicBezTo>
                  <a:pt x="189" y="54"/>
                  <a:pt x="183" y="47"/>
                  <a:pt x="169" y="47"/>
                </a:cubicBezTo>
                <a:cubicBezTo>
                  <a:pt x="162" y="40"/>
                  <a:pt x="155" y="40"/>
                  <a:pt x="149" y="34"/>
                </a:cubicBezTo>
                <a:cubicBezTo>
                  <a:pt x="142" y="27"/>
                  <a:pt x="128" y="27"/>
                  <a:pt x="115" y="13"/>
                </a:cubicBezTo>
                <a:cubicBezTo>
                  <a:pt x="108" y="13"/>
                  <a:pt x="101" y="7"/>
                  <a:pt x="101" y="0"/>
                </a:cubicBezTo>
                <a:cubicBezTo>
                  <a:pt x="95" y="13"/>
                  <a:pt x="88" y="20"/>
                  <a:pt x="88" y="27"/>
                </a:cubicBezTo>
                <a:cubicBezTo>
                  <a:pt x="88" y="34"/>
                  <a:pt x="81" y="34"/>
                  <a:pt x="81" y="34"/>
                </a:cubicBezTo>
                <a:cubicBezTo>
                  <a:pt x="81" y="34"/>
                  <a:pt x="74" y="27"/>
                  <a:pt x="68" y="20"/>
                </a:cubicBezTo>
                <a:cubicBezTo>
                  <a:pt x="61" y="20"/>
                  <a:pt x="54" y="13"/>
                  <a:pt x="47" y="13"/>
                </a:cubicBezTo>
                <a:cubicBezTo>
                  <a:pt x="41" y="7"/>
                  <a:pt x="34" y="0"/>
                  <a:pt x="27" y="0"/>
                </a:cubicBezTo>
                <a:cubicBezTo>
                  <a:pt x="20" y="13"/>
                  <a:pt x="27" y="34"/>
                  <a:pt x="14" y="47"/>
                </a:cubicBezTo>
                <a:cubicBezTo>
                  <a:pt x="7" y="47"/>
                  <a:pt x="7" y="47"/>
                  <a:pt x="0" y="47"/>
                </a:cubicBezTo>
                <a:cubicBezTo>
                  <a:pt x="0" y="81"/>
                  <a:pt x="0" y="101"/>
                  <a:pt x="14" y="121"/>
                </a:cubicBezTo>
                <a:cubicBezTo>
                  <a:pt x="14" y="135"/>
                  <a:pt x="20" y="142"/>
                  <a:pt x="27" y="148"/>
                </a:cubicBezTo>
                <a:lnTo>
                  <a:pt x="27" y="148"/>
                </a:lnTo>
                <a:lnTo>
                  <a:pt x="27" y="148"/>
                </a:lnTo>
                <a:cubicBezTo>
                  <a:pt x="34" y="155"/>
                  <a:pt x="41" y="162"/>
                  <a:pt x="47" y="169"/>
                </a:cubicBezTo>
                <a:lnTo>
                  <a:pt x="54" y="169"/>
                </a:lnTo>
                <a:cubicBezTo>
                  <a:pt x="54" y="162"/>
                  <a:pt x="54" y="155"/>
                  <a:pt x="54" y="148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115" y="148"/>
                  <a:pt x="115" y="148"/>
                  <a:pt x="115" y="148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203" y="148"/>
                  <a:pt x="203" y="148"/>
                  <a:pt x="203" y="148"/>
                </a:cubicBezTo>
                <a:cubicBezTo>
                  <a:pt x="223" y="148"/>
                  <a:pt x="223" y="148"/>
                  <a:pt x="223" y="148"/>
                </a:cubicBezTo>
                <a:lnTo>
                  <a:pt x="223" y="148"/>
                </a:lnTo>
                <a:cubicBezTo>
                  <a:pt x="230" y="128"/>
                  <a:pt x="230" y="115"/>
                  <a:pt x="223" y="101"/>
                </a:cubicBezTo>
                <a:cubicBezTo>
                  <a:pt x="223" y="88"/>
                  <a:pt x="210" y="74"/>
                  <a:pt x="203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2" name="Freeform 240"/>
          <p:cNvSpPr>
            <a:spLocks noChangeArrowheads="1"/>
          </p:cNvSpPr>
          <p:nvPr/>
        </p:nvSpPr>
        <p:spPr bwMode="auto">
          <a:xfrm>
            <a:off x="16255427" y="5474956"/>
            <a:ext cx="52770" cy="52773"/>
          </a:xfrm>
          <a:custGeom>
            <a:avLst/>
            <a:gdLst>
              <a:gd name="T0" fmla="*/ 61 w 102"/>
              <a:gd name="T1" fmla="*/ 101 h 102"/>
              <a:gd name="T2" fmla="*/ 61 w 102"/>
              <a:gd name="T3" fmla="*/ 101 h 102"/>
              <a:gd name="T4" fmla="*/ 101 w 102"/>
              <a:gd name="T5" fmla="*/ 101 h 102"/>
              <a:gd name="T6" fmla="*/ 101 w 102"/>
              <a:gd name="T7" fmla="*/ 0 h 102"/>
              <a:gd name="T8" fmla="*/ 61 w 102"/>
              <a:gd name="T9" fmla="*/ 7 h 102"/>
              <a:gd name="T10" fmla="*/ 27 w 102"/>
              <a:gd name="T11" fmla="*/ 47 h 102"/>
              <a:gd name="T12" fmla="*/ 0 w 102"/>
              <a:gd name="T13" fmla="*/ 101 h 102"/>
              <a:gd name="T14" fmla="*/ 27 w 102"/>
              <a:gd name="T15" fmla="*/ 101 h 102"/>
              <a:gd name="T16" fmla="*/ 61 w 102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2">
                <a:moveTo>
                  <a:pt x="61" y="101"/>
                </a:moveTo>
                <a:lnTo>
                  <a:pt x="61" y="101"/>
                </a:lnTo>
                <a:cubicBezTo>
                  <a:pt x="101" y="101"/>
                  <a:pt x="101" y="101"/>
                  <a:pt x="101" y="101"/>
                </a:cubicBezTo>
                <a:cubicBezTo>
                  <a:pt x="101" y="0"/>
                  <a:pt x="101" y="0"/>
                  <a:pt x="101" y="0"/>
                </a:cubicBezTo>
                <a:cubicBezTo>
                  <a:pt x="81" y="0"/>
                  <a:pt x="74" y="0"/>
                  <a:pt x="61" y="7"/>
                </a:cubicBezTo>
                <a:cubicBezTo>
                  <a:pt x="41" y="13"/>
                  <a:pt x="34" y="27"/>
                  <a:pt x="27" y="47"/>
                </a:cubicBezTo>
                <a:cubicBezTo>
                  <a:pt x="14" y="67"/>
                  <a:pt x="14" y="88"/>
                  <a:pt x="0" y="101"/>
                </a:cubicBezTo>
                <a:cubicBezTo>
                  <a:pt x="27" y="101"/>
                  <a:pt x="27" y="101"/>
                  <a:pt x="27" y="101"/>
                </a:cubicBezTo>
                <a:lnTo>
                  <a:pt x="61" y="10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3" name="Freeform 241"/>
          <p:cNvSpPr>
            <a:spLocks noChangeArrowheads="1"/>
          </p:cNvSpPr>
          <p:nvPr/>
        </p:nvSpPr>
        <p:spPr bwMode="auto">
          <a:xfrm>
            <a:off x="16209542" y="5550674"/>
            <a:ext cx="59653" cy="57363"/>
          </a:xfrm>
          <a:custGeom>
            <a:avLst/>
            <a:gdLst>
              <a:gd name="T0" fmla="*/ 75 w 116"/>
              <a:gd name="T1" fmla="*/ 20 h 109"/>
              <a:gd name="T2" fmla="*/ 75 w 116"/>
              <a:gd name="T3" fmla="*/ 20 h 109"/>
              <a:gd name="T4" fmla="*/ 68 w 116"/>
              <a:gd name="T5" fmla="*/ 6 h 109"/>
              <a:gd name="T6" fmla="*/ 27 w 116"/>
              <a:gd name="T7" fmla="*/ 6 h 109"/>
              <a:gd name="T8" fmla="*/ 0 w 116"/>
              <a:gd name="T9" fmla="*/ 33 h 109"/>
              <a:gd name="T10" fmla="*/ 27 w 116"/>
              <a:gd name="T11" fmla="*/ 54 h 109"/>
              <a:gd name="T12" fmla="*/ 68 w 116"/>
              <a:gd name="T13" fmla="*/ 94 h 109"/>
              <a:gd name="T14" fmla="*/ 75 w 116"/>
              <a:gd name="T15" fmla="*/ 101 h 109"/>
              <a:gd name="T16" fmla="*/ 102 w 116"/>
              <a:gd name="T17" fmla="*/ 108 h 109"/>
              <a:gd name="T18" fmla="*/ 75 w 116"/>
              <a:gd name="T19" fmla="*/ 2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109">
                <a:moveTo>
                  <a:pt x="75" y="20"/>
                </a:moveTo>
                <a:lnTo>
                  <a:pt x="75" y="20"/>
                </a:lnTo>
                <a:cubicBezTo>
                  <a:pt x="75" y="13"/>
                  <a:pt x="68" y="13"/>
                  <a:pt x="68" y="6"/>
                </a:cubicBezTo>
                <a:cubicBezTo>
                  <a:pt x="54" y="6"/>
                  <a:pt x="41" y="0"/>
                  <a:pt x="27" y="6"/>
                </a:cubicBezTo>
                <a:cubicBezTo>
                  <a:pt x="14" y="6"/>
                  <a:pt x="7" y="20"/>
                  <a:pt x="0" y="33"/>
                </a:cubicBezTo>
                <a:cubicBezTo>
                  <a:pt x="14" y="40"/>
                  <a:pt x="21" y="47"/>
                  <a:pt x="27" y="54"/>
                </a:cubicBezTo>
                <a:cubicBezTo>
                  <a:pt x="41" y="67"/>
                  <a:pt x="48" y="81"/>
                  <a:pt x="68" y="94"/>
                </a:cubicBezTo>
                <a:cubicBezTo>
                  <a:pt x="68" y="94"/>
                  <a:pt x="75" y="94"/>
                  <a:pt x="75" y="101"/>
                </a:cubicBezTo>
                <a:cubicBezTo>
                  <a:pt x="81" y="101"/>
                  <a:pt x="95" y="101"/>
                  <a:pt x="102" y="108"/>
                </a:cubicBezTo>
                <a:cubicBezTo>
                  <a:pt x="115" y="67"/>
                  <a:pt x="102" y="33"/>
                  <a:pt x="75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4" name="Freeform 242"/>
          <p:cNvSpPr>
            <a:spLocks noChangeArrowheads="1"/>
          </p:cNvSpPr>
          <p:nvPr/>
        </p:nvSpPr>
        <p:spPr bwMode="auto">
          <a:xfrm>
            <a:off x="16287549" y="5630982"/>
            <a:ext cx="162898" cy="178970"/>
          </a:xfrm>
          <a:custGeom>
            <a:avLst/>
            <a:gdLst>
              <a:gd name="T0" fmla="*/ 202 w 311"/>
              <a:gd name="T1" fmla="*/ 324 h 345"/>
              <a:gd name="T2" fmla="*/ 202 w 311"/>
              <a:gd name="T3" fmla="*/ 324 h 345"/>
              <a:gd name="T4" fmla="*/ 202 w 311"/>
              <a:gd name="T5" fmla="*/ 324 h 345"/>
              <a:gd name="T6" fmla="*/ 256 w 311"/>
              <a:gd name="T7" fmla="*/ 324 h 345"/>
              <a:gd name="T8" fmla="*/ 270 w 311"/>
              <a:gd name="T9" fmla="*/ 324 h 345"/>
              <a:gd name="T10" fmla="*/ 283 w 311"/>
              <a:gd name="T11" fmla="*/ 331 h 345"/>
              <a:gd name="T12" fmla="*/ 290 w 311"/>
              <a:gd name="T13" fmla="*/ 338 h 345"/>
              <a:gd name="T14" fmla="*/ 304 w 311"/>
              <a:gd name="T15" fmla="*/ 344 h 345"/>
              <a:gd name="T16" fmla="*/ 290 w 311"/>
              <a:gd name="T17" fmla="*/ 250 h 345"/>
              <a:gd name="T18" fmla="*/ 283 w 311"/>
              <a:gd name="T19" fmla="*/ 243 h 345"/>
              <a:gd name="T20" fmla="*/ 270 w 311"/>
              <a:gd name="T21" fmla="*/ 236 h 345"/>
              <a:gd name="T22" fmla="*/ 256 w 311"/>
              <a:gd name="T23" fmla="*/ 236 h 345"/>
              <a:gd name="T24" fmla="*/ 202 w 311"/>
              <a:gd name="T25" fmla="*/ 230 h 345"/>
              <a:gd name="T26" fmla="*/ 202 w 311"/>
              <a:gd name="T27" fmla="*/ 203 h 345"/>
              <a:gd name="T28" fmla="*/ 196 w 311"/>
              <a:gd name="T29" fmla="*/ 196 h 345"/>
              <a:gd name="T30" fmla="*/ 182 w 311"/>
              <a:gd name="T31" fmla="*/ 196 h 345"/>
              <a:gd name="T32" fmla="*/ 169 w 311"/>
              <a:gd name="T33" fmla="*/ 196 h 345"/>
              <a:gd name="T34" fmla="*/ 142 w 311"/>
              <a:gd name="T35" fmla="*/ 203 h 345"/>
              <a:gd name="T36" fmla="*/ 128 w 311"/>
              <a:gd name="T37" fmla="*/ 176 h 345"/>
              <a:gd name="T38" fmla="*/ 128 w 311"/>
              <a:gd name="T39" fmla="*/ 169 h 345"/>
              <a:gd name="T40" fmla="*/ 128 w 311"/>
              <a:gd name="T41" fmla="*/ 169 h 345"/>
              <a:gd name="T42" fmla="*/ 169 w 311"/>
              <a:gd name="T43" fmla="*/ 95 h 345"/>
              <a:gd name="T44" fmla="*/ 182 w 311"/>
              <a:gd name="T45" fmla="*/ 68 h 345"/>
              <a:gd name="T46" fmla="*/ 196 w 311"/>
              <a:gd name="T47" fmla="*/ 61 h 345"/>
              <a:gd name="T48" fmla="*/ 229 w 311"/>
              <a:gd name="T49" fmla="*/ 47 h 345"/>
              <a:gd name="T50" fmla="*/ 196 w 311"/>
              <a:gd name="T51" fmla="*/ 47 h 345"/>
              <a:gd name="T52" fmla="*/ 182 w 311"/>
              <a:gd name="T53" fmla="*/ 47 h 345"/>
              <a:gd name="T54" fmla="*/ 169 w 311"/>
              <a:gd name="T55" fmla="*/ 47 h 345"/>
              <a:gd name="T56" fmla="*/ 128 w 311"/>
              <a:gd name="T57" fmla="*/ 27 h 345"/>
              <a:gd name="T58" fmla="*/ 94 w 311"/>
              <a:gd name="T59" fmla="*/ 7 h 345"/>
              <a:gd name="T60" fmla="*/ 81 w 311"/>
              <a:gd name="T61" fmla="*/ 0 h 345"/>
              <a:gd name="T62" fmla="*/ 27 w 311"/>
              <a:gd name="T63" fmla="*/ 95 h 345"/>
              <a:gd name="T64" fmla="*/ 94 w 311"/>
              <a:gd name="T65" fmla="*/ 115 h 345"/>
              <a:gd name="T66" fmla="*/ 128 w 311"/>
              <a:gd name="T67" fmla="*/ 149 h 345"/>
              <a:gd name="T68" fmla="*/ 94 w 311"/>
              <a:gd name="T69" fmla="*/ 142 h 345"/>
              <a:gd name="T70" fmla="*/ 54 w 311"/>
              <a:gd name="T71" fmla="*/ 243 h 345"/>
              <a:gd name="T72" fmla="*/ 27 w 311"/>
              <a:gd name="T73" fmla="*/ 243 h 345"/>
              <a:gd name="T74" fmla="*/ 54 w 311"/>
              <a:gd name="T75" fmla="*/ 297 h 345"/>
              <a:gd name="T76" fmla="*/ 67 w 311"/>
              <a:gd name="T77" fmla="*/ 297 h 345"/>
              <a:gd name="T78" fmla="*/ 67 w 311"/>
              <a:gd name="T79" fmla="*/ 297 h 345"/>
              <a:gd name="T80" fmla="*/ 81 w 311"/>
              <a:gd name="T81" fmla="*/ 297 h 345"/>
              <a:gd name="T82" fmla="*/ 81 w 311"/>
              <a:gd name="T83" fmla="*/ 297 h 345"/>
              <a:gd name="T84" fmla="*/ 88 w 311"/>
              <a:gd name="T85" fmla="*/ 297 h 345"/>
              <a:gd name="T86" fmla="*/ 94 w 311"/>
              <a:gd name="T87" fmla="*/ 297 h 345"/>
              <a:gd name="T88" fmla="*/ 101 w 311"/>
              <a:gd name="T89" fmla="*/ 297 h 345"/>
              <a:gd name="T90" fmla="*/ 128 w 311"/>
              <a:gd name="T91" fmla="*/ 311 h 345"/>
              <a:gd name="T92" fmla="*/ 169 w 311"/>
              <a:gd name="T93" fmla="*/ 324 h 345"/>
              <a:gd name="T94" fmla="*/ 182 w 311"/>
              <a:gd name="T95" fmla="*/ 331 h 345"/>
              <a:gd name="T96" fmla="*/ 196 w 311"/>
              <a:gd name="T97" fmla="*/ 324 h 345"/>
              <a:gd name="T98" fmla="*/ 202 w 311"/>
              <a:gd name="T99" fmla="*/ 32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1" h="345">
                <a:moveTo>
                  <a:pt x="202" y="324"/>
                </a:moveTo>
                <a:lnTo>
                  <a:pt x="202" y="324"/>
                </a:lnTo>
                <a:lnTo>
                  <a:pt x="202" y="324"/>
                </a:lnTo>
                <a:cubicBezTo>
                  <a:pt x="223" y="317"/>
                  <a:pt x="236" y="317"/>
                  <a:pt x="256" y="324"/>
                </a:cubicBezTo>
                <a:cubicBezTo>
                  <a:pt x="263" y="324"/>
                  <a:pt x="263" y="324"/>
                  <a:pt x="270" y="324"/>
                </a:cubicBezTo>
                <a:cubicBezTo>
                  <a:pt x="270" y="331"/>
                  <a:pt x="277" y="331"/>
                  <a:pt x="283" y="331"/>
                </a:cubicBezTo>
                <a:cubicBezTo>
                  <a:pt x="283" y="331"/>
                  <a:pt x="283" y="338"/>
                  <a:pt x="290" y="338"/>
                </a:cubicBezTo>
                <a:cubicBezTo>
                  <a:pt x="290" y="338"/>
                  <a:pt x="297" y="338"/>
                  <a:pt x="304" y="344"/>
                </a:cubicBezTo>
                <a:cubicBezTo>
                  <a:pt x="310" y="290"/>
                  <a:pt x="304" y="263"/>
                  <a:pt x="290" y="250"/>
                </a:cubicBezTo>
                <a:cubicBezTo>
                  <a:pt x="283" y="250"/>
                  <a:pt x="283" y="250"/>
                  <a:pt x="283" y="243"/>
                </a:cubicBezTo>
                <a:cubicBezTo>
                  <a:pt x="277" y="243"/>
                  <a:pt x="277" y="243"/>
                  <a:pt x="270" y="236"/>
                </a:cubicBezTo>
                <a:cubicBezTo>
                  <a:pt x="263" y="236"/>
                  <a:pt x="263" y="236"/>
                  <a:pt x="256" y="236"/>
                </a:cubicBezTo>
                <a:cubicBezTo>
                  <a:pt x="243" y="230"/>
                  <a:pt x="223" y="230"/>
                  <a:pt x="202" y="230"/>
                </a:cubicBezTo>
                <a:cubicBezTo>
                  <a:pt x="202" y="203"/>
                  <a:pt x="202" y="203"/>
                  <a:pt x="202" y="203"/>
                </a:cubicBezTo>
                <a:lnTo>
                  <a:pt x="196" y="196"/>
                </a:lnTo>
                <a:cubicBezTo>
                  <a:pt x="189" y="196"/>
                  <a:pt x="189" y="196"/>
                  <a:pt x="182" y="196"/>
                </a:cubicBezTo>
                <a:cubicBezTo>
                  <a:pt x="175" y="196"/>
                  <a:pt x="175" y="196"/>
                  <a:pt x="169" y="196"/>
                </a:cubicBezTo>
                <a:cubicBezTo>
                  <a:pt x="155" y="196"/>
                  <a:pt x="148" y="203"/>
                  <a:pt x="142" y="203"/>
                </a:cubicBezTo>
                <a:cubicBezTo>
                  <a:pt x="135" y="196"/>
                  <a:pt x="128" y="182"/>
                  <a:pt x="128" y="176"/>
                </a:cubicBezTo>
                <a:cubicBezTo>
                  <a:pt x="128" y="169"/>
                  <a:pt x="128" y="169"/>
                  <a:pt x="128" y="169"/>
                </a:cubicBezTo>
                <a:lnTo>
                  <a:pt x="128" y="169"/>
                </a:lnTo>
                <a:cubicBezTo>
                  <a:pt x="142" y="149"/>
                  <a:pt x="155" y="122"/>
                  <a:pt x="169" y="95"/>
                </a:cubicBezTo>
                <a:cubicBezTo>
                  <a:pt x="175" y="88"/>
                  <a:pt x="175" y="74"/>
                  <a:pt x="182" y="68"/>
                </a:cubicBezTo>
                <a:cubicBezTo>
                  <a:pt x="189" y="68"/>
                  <a:pt x="189" y="68"/>
                  <a:pt x="196" y="61"/>
                </a:cubicBezTo>
                <a:cubicBezTo>
                  <a:pt x="202" y="54"/>
                  <a:pt x="216" y="54"/>
                  <a:pt x="229" y="47"/>
                </a:cubicBezTo>
                <a:cubicBezTo>
                  <a:pt x="216" y="47"/>
                  <a:pt x="202" y="47"/>
                  <a:pt x="196" y="47"/>
                </a:cubicBezTo>
                <a:cubicBezTo>
                  <a:pt x="189" y="47"/>
                  <a:pt x="189" y="47"/>
                  <a:pt x="182" y="47"/>
                </a:cubicBezTo>
                <a:cubicBezTo>
                  <a:pt x="175" y="47"/>
                  <a:pt x="175" y="47"/>
                  <a:pt x="169" y="47"/>
                </a:cubicBezTo>
                <a:cubicBezTo>
                  <a:pt x="155" y="41"/>
                  <a:pt x="142" y="34"/>
                  <a:pt x="128" y="27"/>
                </a:cubicBezTo>
                <a:cubicBezTo>
                  <a:pt x="115" y="20"/>
                  <a:pt x="108" y="7"/>
                  <a:pt x="94" y="7"/>
                </a:cubicBezTo>
                <a:cubicBezTo>
                  <a:pt x="88" y="0"/>
                  <a:pt x="81" y="0"/>
                  <a:pt x="81" y="0"/>
                </a:cubicBezTo>
                <a:cubicBezTo>
                  <a:pt x="108" y="81"/>
                  <a:pt x="0" y="20"/>
                  <a:pt x="27" y="95"/>
                </a:cubicBezTo>
                <a:cubicBezTo>
                  <a:pt x="54" y="101"/>
                  <a:pt x="74" y="101"/>
                  <a:pt x="94" y="115"/>
                </a:cubicBezTo>
                <a:cubicBezTo>
                  <a:pt x="108" y="122"/>
                  <a:pt x="121" y="128"/>
                  <a:pt x="128" y="149"/>
                </a:cubicBezTo>
                <a:cubicBezTo>
                  <a:pt x="115" y="142"/>
                  <a:pt x="101" y="142"/>
                  <a:pt x="94" y="142"/>
                </a:cubicBezTo>
                <a:cubicBezTo>
                  <a:pt x="54" y="149"/>
                  <a:pt x="108" y="250"/>
                  <a:pt x="54" y="243"/>
                </a:cubicBezTo>
                <a:cubicBezTo>
                  <a:pt x="54" y="230"/>
                  <a:pt x="34" y="216"/>
                  <a:pt x="27" y="243"/>
                </a:cubicBezTo>
                <a:cubicBezTo>
                  <a:pt x="47" y="250"/>
                  <a:pt x="54" y="263"/>
                  <a:pt x="54" y="297"/>
                </a:cubicBezTo>
                <a:cubicBezTo>
                  <a:pt x="61" y="297"/>
                  <a:pt x="61" y="297"/>
                  <a:pt x="67" y="297"/>
                </a:cubicBezTo>
                <a:lnTo>
                  <a:pt x="67" y="297"/>
                </a:lnTo>
                <a:cubicBezTo>
                  <a:pt x="74" y="297"/>
                  <a:pt x="74" y="297"/>
                  <a:pt x="81" y="297"/>
                </a:cubicBezTo>
                <a:lnTo>
                  <a:pt x="81" y="297"/>
                </a:lnTo>
                <a:lnTo>
                  <a:pt x="88" y="297"/>
                </a:lnTo>
                <a:cubicBezTo>
                  <a:pt x="94" y="297"/>
                  <a:pt x="94" y="297"/>
                  <a:pt x="94" y="297"/>
                </a:cubicBezTo>
                <a:lnTo>
                  <a:pt x="101" y="297"/>
                </a:lnTo>
                <a:cubicBezTo>
                  <a:pt x="115" y="304"/>
                  <a:pt x="121" y="304"/>
                  <a:pt x="128" y="311"/>
                </a:cubicBezTo>
                <a:cubicBezTo>
                  <a:pt x="142" y="317"/>
                  <a:pt x="148" y="324"/>
                  <a:pt x="169" y="324"/>
                </a:cubicBezTo>
                <a:cubicBezTo>
                  <a:pt x="175" y="331"/>
                  <a:pt x="175" y="331"/>
                  <a:pt x="182" y="331"/>
                </a:cubicBezTo>
                <a:cubicBezTo>
                  <a:pt x="189" y="324"/>
                  <a:pt x="189" y="324"/>
                  <a:pt x="196" y="324"/>
                </a:cubicBezTo>
                <a:lnTo>
                  <a:pt x="202" y="324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5" name="Freeform 243"/>
          <p:cNvSpPr>
            <a:spLocks noChangeArrowheads="1"/>
          </p:cNvSpPr>
          <p:nvPr/>
        </p:nvSpPr>
        <p:spPr bwMode="auto">
          <a:xfrm>
            <a:off x="16390792" y="5399239"/>
            <a:ext cx="98658" cy="169792"/>
          </a:xfrm>
          <a:custGeom>
            <a:avLst/>
            <a:gdLst>
              <a:gd name="T0" fmla="*/ 54 w 191"/>
              <a:gd name="T1" fmla="*/ 324 h 325"/>
              <a:gd name="T2" fmla="*/ 54 w 191"/>
              <a:gd name="T3" fmla="*/ 324 h 325"/>
              <a:gd name="T4" fmla="*/ 68 w 191"/>
              <a:gd name="T5" fmla="*/ 324 h 325"/>
              <a:gd name="T6" fmla="*/ 75 w 191"/>
              <a:gd name="T7" fmla="*/ 324 h 325"/>
              <a:gd name="T8" fmla="*/ 68 w 191"/>
              <a:gd name="T9" fmla="*/ 297 h 325"/>
              <a:gd name="T10" fmla="*/ 68 w 191"/>
              <a:gd name="T11" fmla="*/ 257 h 325"/>
              <a:gd name="T12" fmla="*/ 68 w 191"/>
              <a:gd name="T13" fmla="*/ 237 h 325"/>
              <a:gd name="T14" fmla="*/ 54 w 191"/>
              <a:gd name="T15" fmla="*/ 216 h 325"/>
              <a:gd name="T16" fmla="*/ 41 w 191"/>
              <a:gd name="T17" fmla="*/ 210 h 325"/>
              <a:gd name="T18" fmla="*/ 54 w 191"/>
              <a:gd name="T19" fmla="*/ 189 h 325"/>
              <a:gd name="T20" fmla="*/ 68 w 191"/>
              <a:gd name="T21" fmla="*/ 183 h 325"/>
              <a:gd name="T22" fmla="*/ 81 w 191"/>
              <a:gd name="T23" fmla="*/ 169 h 325"/>
              <a:gd name="T24" fmla="*/ 88 w 191"/>
              <a:gd name="T25" fmla="*/ 169 h 325"/>
              <a:gd name="T26" fmla="*/ 129 w 191"/>
              <a:gd name="T27" fmla="*/ 129 h 325"/>
              <a:gd name="T28" fmla="*/ 183 w 191"/>
              <a:gd name="T29" fmla="*/ 102 h 325"/>
              <a:gd name="T30" fmla="*/ 190 w 191"/>
              <a:gd name="T31" fmla="*/ 102 h 325"/>
              <a:gd name="T32" fmla="*/ 183 w 191"/>
              <a:gd name="T33" fmla="*/ 34 h 325"/>
              <a:gd name="T34" fmla="*/ 129 w 191"/>
              <a:gd name="T35" fmla="*/ 0 h 325"/>
              <a:gd name="T36" fmla="*/ 88 w 191"/>
              <a:gd name="T37" fmla="*/ 0 h 325"/>
              <a:gd name="T38" fmla="*/ 88 w 191"/>
              <a:gd name="T39" fmla="*/ 81 h 325"/>
              <a:gd name="T40" fmla="*/ 81 w 191"/>
              <a:gd name="T41" fmla="*/ 88 h 325"/>
              <a:gd name="T42" fmla="*/ 68 w 191"/>
              <a:gd name="T43" fmla="*/ 102 h 325"/>
              <a:gd name="T44" fmla="*/ 54 w 191"/>
              <a:gd name="T45" fmla="*/ 102 h 325"/>
              <a:gd name="T46" fmla="*/ 34 w 191"/>
              <a:gd name="T47" fmla="*/ 102 h 325"/>
              <a:gd name="T48" fmla="*/ 21 w 191"/>
              <a:gd name="T49" fmla="*/ 203 h 325"/>
              <a:gd name="T50" fmla="*/ 0 w 191"/>
              <a:gd name="T51" fmla="*/ 203 h 325"/>
              <a:gd name="T52" fmla="*/ 54 w 191"/>
              <a:gd name="T53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" h="325">
                <a:moveTo>
                  <a:pt x="54" y="324"/>
                </a:moveTo>
                <a:lnTo>
                  <a:pt x="54" y="324"/>
                </a:lnTo>
                <a:cubicBezTo>
                  <a:pt x="61" y="324"/>
                  <a:pt x="61" y="324"/>
                  <a:pt x="68" y="324"/>
                </a:cubicBezTo>
                <a:lnTo>
                  <a:pt x="75" y="324"/>
                </a:lnTo>
                <a:cubicBezTo>
                  <a:pt x="75" y="311"/>
                  <a:pt x="68" y="304"/>
                  <a:pt x="68" y="297"/>
                </a:cubicBezTo>
                <a:cubicBezTo>
                  <a:pt x="68" y="277"/>
                  <a:pt x="68" y="264"/>
                  <a:pt x="68" y="257"/>
                </a:cubicBezTo>
                <a:cubicBezTo>
                  <a:pt x="68" y="243"/>
                  <a:pt x="68" y="237"/>
                  <a:pt x="68" y="237"/>
                </a:cubicBezTo>
                <a:cubicBezTo>
                  <a:pt x="68" y="230"/>
                  <a:pt x="61" y="223"/>
                  <a:pt x="54" y="216"/>
                </a:cubicBezTo>
                <a:cubicBezTo>
                  <a:pt x="54" y="216"/>
                  <a:pt x="48" y="210"/>
                  <a:pt x="41" y="210"/>
                </a:cubicBezTo>
                <a:cubicBezTo>
                  <a:pt x="41" y="203"/>
                  <a:pt x="48" y="196"/>
                  <a:pt x="54" y="189"/>
                </a:cubicBezTo>
                <a:cubicBezTo>
                  <a:pt x="61" y="189"/>
                  <a:pt x="61" y="189"/>
                  <a:pt x="68" y="183"/>
                </a:cubicBezTo>
                <a:cubicBezTo>
                  <a:pt x="68" y="183"/>
                  <a:pt x="75" y="176"/>
                  <a:pt x="81" y="169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102" y="156"/>
                  <a:pt x="115" y="142"/>
                  <a:pt x="129" y="129"/>
                </a:cubicBezTo>
                <a:cubicBezTo>
                  <a:pt x="149" y="122"/>
                  <a:pt x="163" y="108"/>
                  <a:pt x="183" y="102"/>
                </a:cubicBezTo>
                <a:lnTo>
                  <a:pt x="190" y="102"/>
                </a:lnTo>
                <a:cubicBezTo>
                  <a:pt x="190" y="75"/>
                  <a:pt x="190" y="54"/>
                  <a:pt x="183" y="34"/>
                </a:cubicBezTo>
                <a:cubicBezTo>
                  <a:pt x="176" y="14"/>
                  <a:pt x="156" y="0"/>
                  <a:pt x="129" y="0"/>
                </a:cubicBezTo>
                <a:cubicBezTo>
                  <a:pt x="115" y="0"/>
                  <a:pt x="102" y="0"/>
                  <a:pt x="88" y="0"/>
                </a:cubicBezTo>
                <a:cubicBezTo>
                  <a:pt x="115" y="34"/>
                  <a:pt x="102" y="61"/>
                  <a:pt x="88" y="81"/>
                </a:cubicBezTo>
                <a:cubicBezTo>
                  <a:pt x="81" y="88"/>
                  <a:pt x="81" y="88"/>
                  <a:pt x="81" y="88"/>
                </a:cubicBezTo>
                <a:cubicBezTo>
                  <a:pt x="75" y="95"/>
                  <a:pt x="68" y="95"/>
                  <a:pt x="68" y="102"/>
                </a:cubicBezTo>
                <a:cubicBezTo>
                  <a:pt x="61" y="102"/>
                  <a:pt x="61" y="102"/>
                  <a:pt x="54" y="102"/>
                </a:cubicBezTo>
                <a:cubicBezTo>
                  <a:pt x="48" y="108"/>
                  <a:pt x="34" y="108"/>
                  <a:pt x="34" y="102"/>
                </a:cubicBezTo>
                <a:cubicBezTo>
                  <a:pt x="21" y="156"/>
                  <a:pt x="14" y="189"/>
                  <a:pt x="21" y="203"/>
                </a:cubicBezTo>
                <a:cubicBezTo>
                  <a:pt x="14" y="203"/>
                  <a:pt x="7" y="203"/>
                  <a:pt x="0" y="203"/>
                </a:cubicBezTo>
                <a:cubicBezTo>
                  <a:pt x="21" y="243"/>
                  <a:pt x="7" y="318"/>
                  <a:pt x="54" y="32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6" name="Freeform 244"/>
          <p:cNvSpPr>
            <a:spLocks noChangeArrowheads="1"/>
          </p:cNvSpPr>
          <p:nvPr/>
        </p:nvSpPr>
        <p:spPr bwMode="auto">
          <a:xfrm>
            <a:off x="16803773" y="5796185"/>
            <a:ext cx="66536" cy="91779"/>
          </a:xfrm>
          <a:custGeom>
            <a:avLst/>
            <a:gdLst>
              <a:gd name="T0" fmla="*/ 95 w 130"/>
              <a:gd name="T1" fmla="*/ 7 h 177"/>
              <a:gd name="T2" fmla="*/ 95 w 130"/>
              <a:gd name="T3" fmla="*/ 7 h 177"/>
              <a:gd name="T4" fmla="*/ 75 w 130"/>
              <a:gd name="T5" fmla="*/ 0 h 177"/>
              <a:gd name="T6" fmla="*/ 54 w 130"/>
              <a:gd name="T7" fmla="*/ 0 h 177"/>
              <a:gd name="T8" fmla="*/ 41 w 130"/>
              <a:gd name="T9" fmla="*/ 41 h 177"/>
              <a:gd name="T10" fmla="*/ 14 w 130"/>
              <a:gd name="T11" fmla="*/ 156 h 177"/>
              <a:gd name="T12" fmla="*/ 0 w 130"/>
              <a:gd name="T13" fmla="*/ 176 h 177"/>
              <a:gd name="T14" fmla="*/ 14 w 130"/>
              <a:gd name="T15" fmla="*/ 176 h 177"/>
              <a:gd name="T16" fmla="*/ 41 w 130"/>
              <a:gd name="T17" fmla="*/ 169 h 177"/>
              <a:gd name="T18" fmla="*/ 75 w 130"/>
              <a:gd name="T19" fmla="*/ 156 h 177"/>
              <a:gd name="T20" fmla="*/ 95 w 130"/>
              <a:gd name="T21" fmla="*/ 149 h 177"/>
              <a:gd name="T22" fmla="*/ 129 w 130"/>
              <a:gd name="T23" fmla="*/ 129 h 177"/>
              <a:gd name="T24" fmla="*/ 129 w 130"/>
              <a:gd name="T25" fmla="*/ 129 h 177"/>
              <a:gd name="T26" fmla="*/ 129 w 130"/>
              <a:gd name="T27" fmla="*/ 129 h 177"/>
              <a:gd name="T28" fmla="*/ 95 w 130"/>
              <a:gd name="T29" fmla="*/ 129 h 177"/>
              <a:gd name="T30" fmla="*/ 95 w 130"/>
              <a:gd name="T31" fmla="*/ 61 h 177"/>
              <a:gd name="T32" fmla="*/ 95 w 130"/>
              <a:gd name="T33" fmla="*/ 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" h="177">
                <a:moveTo>
                  <a:pt x="95" y="7"/>
                </a:moveTo>
                <a:lnTo>
                  <a:pt x="95" y="7"/>
                </a:lnTo>
                <a:cubicBezTo>
                  <a:pt x="88" y="7"/>
                  <a:pt x="88" y="0"/>
                  <a:pt x="75" y="0"/>
                </a:cubicBezTo>
                <a:cubicBezTo>
                  <a:pt x="68" y="0"/>
                  <a:pt x="61" y="0"/>
                  <a:pt x="54" y="0"/>
                </a:cubicBezTo>
                <a:cubicBezTo>
                  <a:pt x="48" y="14"/>
                  <a:pt x="48" y="27"/>
                  <a:pt x="41" y="41"/>
                </a:cubicBezTo>
                <a:cubicBezTo>
                  <a:pt x="34" y="75"/>
                  <a:pt x="27" y="122"/>
                  <a:pt x="14" y="156"/>
                </a:cubicBezTo>
                <a:cubicBezTo>
                  <a:pt x="7" y="162"/>
                  <a:pt x="7" y="169"/>
                  <a:pt x="0" y="176"/>
                </a:cubicBezTo>
                <a:cubicBezTo>
                  <a:pt x="7" y="176"/>
                  <a:pt x="7" y="176"/>
                  <a:pt x="14" y="176"/>
                </a:cubicBezTo>
                <a:cubicBezTo>
                  <a:pt x="21" y="169"/>
                  <a:pt x="34" y="169"/>
                  <a:pt x="41" y="169"/>
                </a:cubicBezTo>
                <a:cubicBezTo>
                  <a:pt x="54" y="162"/>
                  <a:pt x="68" y="162"/>
                  <a:pt x="75" y="156"/>
                </a:cubicBezTo>
                <a:cubicBezTo>
                  <a:pt x="81" y="156"/>
                  <a:pt x="88" y="156"/>
                  <a:pt x="95" y="149"/>
                </a:cubicBezTo>
                <a:cubicBezTo>
                  <a:pt x="109" y="149"/>
                  <a:pt x="122" y="142"/>
                  <a:pt x="129" y="129"/>
                </a:cubicBezTo>
                <a:lnTo>
                  <a:pt x="129" y="129"/>
                </a:lnTo>
                <a:lnTo>
                  <a:pt x="129" y="129"/>
                </a:lnTo>
                <a:cubicBezTo>
                  <a:pt x="115" y="129"/>
                  <a:pt x="102" y="129"/>
                  <a:pt x="95" y="129"/>
                </a:cubicBezTo>
                <a:cubicBezTo>
                  <a:pt x="61" y="122"/>
                  <a:pt x="81" y="88"/>
                  <a:pt x="95" y="61"/>
                </a:cubicBezTo>
                <a:cubicBezTo>
                  <a:pt x="102" y="34"/>
                  <a:pt x="109" y="14"/>
                  <a:pt x="95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7" name="Freeform 245"/>
          <p:cNvSpPr>
            <a:spLocks noChangeArrowheads="1"/>
          </p:cNvSpPr>
          <p:nvPr/>
        </p:nvSpPr>
        <p:spPr bwMode="auto">
          <a:xfrm>
            <a:off x="16310492" y="4575519"/>
            <a:ext cx="330385" cy="261572"/>
          </a:xfrm>
          <a:custGeom>
            <a:avLst/>
            <a:gdLst>
              <a:gd name="T0" fmla="*/ 520 w 636"/>
              <a:gd name="T1" fmla="*/ 297 h 501"/>
              <a:gd name="T2" fmla="*/ 594 w 636"/>
              <a:gd name="T3" fmla="*/ 270 h 501"/>
              <a:gd name="T4" fmla="*/ 594 w 636"/>
              <a:gd name="T5" fmla="*/ 223 h 501"/>
              <a:gd name="T6" fmla="*/ 520 w 636"/>
              <a:gd name="T7" fmla="*/ 115 h 501"/>
              <a:gd name="T8" fmla="*/ 486 w 636"/>
              <a:gd name="T9" fmla="*/ 108 h 501"/>
              <a:gd name="T10" fmla="*/ 459 w 636"/>
              <a:gd name="T11" fmla="*/ 183 h 501"/>
              <a:gd name="T12" fmla="*/ 439 w 636"/>
              <a:gd name="T13" fmla="*/ 176 h 501"/>
              <a:gd name="T14" fmla="*/ 405 w 636"/>
              <a:gd name="T15" fmla="*/ 155 h 501"/>
              <a:gd name="T16" fmla="*/ 338 w 636"/>
              <a:gd name="T17" fmla="*/ 101 h 501"/>
              <a:gd name="T18" fmla="*/ 243 w 636"/>
              <a:gd name="T19" fmla="*/ 34 h 501"/>
              <a:gd name="T20" fmla="*/ 223 w 636"/>
              <a:gd name="T21" fmla="*/ 20 h 501"/>
              <a:gd name="T22" fmla="*/ 149 w 636"/>
              <a:gd name="T23" fmla="*/ 0 h 501"/>
              <a:gd name="T24" fmla="*/ 122 w 636"/>
              <a:gd name="T25" fmla="*/ 0 h 501"/>
              <a:gd name="T26" fmla="*/ 61 w 636"/>
              <a:gd name="T27" fmla="*/ 34 h 501"/>
              <a:gd name="T28" fmla="*/ 122 w 636"/>
              <a:gd name="T29" fmla="*/ 176 h 501"/>
              <a:gd name="T30" fmla="*/ 122 w 636"/>
              <a:gd name="T31" fmla="*/ 176 h 501"/>
              <a:gd name="T32" fmla="*/ 81 w 636"/>
              <a:gd name="T33" fmla="*/ 223 h 501"/>
              <a:gd name="T34" fmla="*/ 47 w 636"/>
              <a:gd name="T35" fmla="*/ 243 h 501"/>
              <a:gd name="T36" fmla="*/ 47 w 636"/>
              <a:gd name="T37" fmla="*/ 338 h 501"/>
              <a:gd name="T38" fmla="*/ 122 w 636"/>
              <a:gd name="T39" fmla="*/ 358 h 501"/>
              <a:gd name="T40" fmla="*/ 149 w 636"/>
              <a:gd name="T41" fmla="*/ 365 h 501"/>
              <a:gd name="T42" fmla="*/ 223 w 636"/>
              <a:gd name="T43" fmla="*/ 419 h 501"/>
              <a:gd name="T44" fmla="*/ 236 w 636"/>
              <a:gd name="T45" fmla="*/ 500 h 501"/>
              <a:gd name="T46" fmla="*/ 284 w 636"/>
              <a:gd name="T47" fmla="*/ 486 h 501"/>
              <a:gd name="T48" fmla="*/ 365 w 636"/>
              <a:gd name="T49" fmla="*/ 432 h 501"/>
              <a:gd name="T50" fmla="*/ 426 w 636"/>
              <a:gd name="T51" fmla="*/ 399 h 501"/>
              <a:gd name="T52" fmla="*/ 453 w 636"/>
              <a:gd name="T53" fmla="*/ 385 h 501"/>
              <a:gd name="T54" fmla="*/ 486 w 636"/>
              <a:gd name="T55" fmla="*/ 378 h 501"/>
              <a:gd name="T56" fmla="*/ 453 w 636"/>
              <a:gd name="T57" fmla="*/ 372 h 501"/>
              <a:gd name="T58" fmla="*/ 426 w 636"/>
              <a:gd name="T59" fmla="*/ 358 h 501"/>
              <a:gd name="T60" fmla="*/ 365 w 636"/>
              <a:gd name="T61" fmla="*/ 331 h 501"/>
              <a:gd name="T62" fmla="*/ 284 w 636"/>
              <a:gd name="T63" fmla="*/ 338 h 501"/>
              <a:gd name="T64" fmla="*/ 284 w 636"/>
              <a:gd name="T65" fmla="*/ 230 h 501"/>
              <a:gd name="T66" fmla="*/ 338 w 636"/>
              <a:gd name="T67" fmla="*/ 270 h 501"/>
              <a:gd name="T68" fmla="*/ 372 w 636"/>
              <a:gd name="T69" fmla="*/ 284 h 501"/>
              <a:gd name="T70" fmla="*/ 405 w 636"/>
              <a:gd name="T71" fmla="*/ 311 h 501"/>
              <a:gd name="T72" fmla="*/ 439 w 636"/>
              <a:gd name="T73" fmla="*/ 331 h 501"/>
              <a:gd name="T74" fmla="*/ 466 w 636"/>
              <a:gd name="T75" fmla="*/ 345 h 501"/>
              <a:gd name="T76" fmla="*/ 493 w 636"/>
              <a:gd name="T77" fmla="*/ 297 h 501"/>
              <a:gd name="T78" fmla="*/ 520 w 636"/>
              <a:gd name="T79" fmla="*/ 297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6" h="501">
                <a:moveTo>
                  <a:pt x="520" y="297"/>
                </a:moveTo>
                <a:lnTo>
                  <a:pt x="520" y="297"/>
                </a:lnTo>
                <a:cubicBezTo>
                  <a:pt x="534" y="297"/>
                  <a:pt x="547" y="291"/>
                  <a:pt x="554" y="291"/>
                </a:cubicBezTo>
                <a:cubicBezTo>
                  <a:pt x="574" y="284"/>
                  <a:pt x="588" y="277"/>
                  <a:pt x="594" y="270"/>
                </a:cubicBezTo>
                <a:cubicBezTo>
                  <a:pt x="615" y="257"/>
                  <a:pt x="621" y="250"/>
                  <a:pt x="635" y="230"/>
                </a:cubicBezTo>
                <a:cubicBezTo>
                  <a:pt x="621" y="230"/>
                  <a:pt x="608" y="230"/>
                  <a:pt x="594" y="223"/>
                </a:cubicBezTo>
                <a:cubicBezTo>
                  <a:pt x="574" y="203"/>
                  <a:pt x="567" y="183"/>
                  <a:pt x="554" y="162"/>
                </a:cubicBezTo>
                <a:cubicBezTo>
                  <a:pt x="547" y="142"/>
                  <a:pt x="540" y="122"/>
                  <a:pt x="520" y="115"/>
                </a:cubicBezTo>
                <a:cubicBezTo>
                  <a:pt x="513" y="115"/>
                  <a:pt x="507" y="108"/>
                  <a:pt x="500" y="108"/>
                </a:cubicBezTo>
                <a:cubicBezTo>
                  <a:pt x="493" y="108"/>
                  <a:pt x="493" y="108"/>
                  <a:pt x="486" y="108"/>
                </a:cubicBezTo>
                <a:cubicBezTo>
                  <a:pt x="480" y="135"/>
                  <a:pt x="486" y="176"/>
                  <a:pt x="466" y="183"/>
                </a:cubicBezTo>
                <a:lnTo>
                  <a:pt x="459" y="183"/>
                </a:lnTo>
                <a:cubicBezTo>
                  <a:pt x="459" y="183"/>
                  <a:pt x="459" y="183"/>
                  <a:pt x="453" y="183"/>
                </a:cubicBezTo>
                <a:cubicBezTo>
                  <a:pt x="453" y="176"/>
                  <a:pt x="446" y="176"/>
                  <a:pt x="439" y="176"/>
                </a:cubicBezTo>
                <a:cubicBezTo>
                  <a:pt x="439" y="169"/>
                  <a:pt x="432" y="169"/>
                  <a:pt x="426" y="169"/>
                </a:cubicBezTo>
                <a:cubicBezTo>
                  <a:pt x="419" y="162"/>
                  <a:pt x="412" y="155"/>
                  <a:pt x="405" y="155"/>
                </a:cubicBezTo>
                <a:cubicBezTo>
                  <a:pt x="392" y="142"/>
                  <a:pt x="378" y="135"/>
                  <a:pt x="365" y="122"/>
                </a:cubicBezTo>
                <a:cubicBezTo>
                  <a:pt x="358" y="115"/>
                  <a:pt x="345" y="108"/>
                  <a:pt x="338" y="101"/>
                </a:cubicBezTo>
                <a:cubicBezTo>
                  <a:pt x="324" y="88"/>
                  <a:pt x="304" y="74"/>
                  <a:pt x="284" y="61"/>
                </a:cubicBezTo>
                <a:cubicBezTo>
                  <a:pt x="270" y="54"/>
                  <a:pt x="257" y="41"/>
                  <a:pt x="243" y="34"/>
                </a:cubicBezTo>
                <a:cubicBezTo>
                  <a:pt x="236" y="34"/>
                  <a:pt x="236" y="34"/>
                  <a:pt x="236" y="27"/>
                </a:cubicBezTo>
                <a:cubicBezTo>
                  <a:pt x="230" y="27"/>
                  <a:pt x="223" y="27"/>
                  <a:pt x="223" y="20"/>
                </a:cubicBezTo>
                <a:cubicBezTo>
                  <a:pt x="216" y="20"/>
                  <a:pt x="216" y="20"/>
                  <a:pt x="209" y="20"/>
                </a:cubicBezTo>
                <a:cubicBezTo>
                  <a:pt x="189" y="7"/>
                  <a:pt x="169" y="0"/>
                  <a:pt x="149" y="0"/>
                </a:cubicBezTo>
                <a:cubicBezTo>
                  <a:pt x="142" y="0"/>
                  <a:pt x="142" y="0"/>
                  <a:pt x="135" y="0"/>
                </a:cubicBezTo>
                <a:cubicBezTo>
                  <a:pt x="135" y="0"/>
                  <a:pt x="128" y="0"/>
                  <a:pt x="122" y="0"/>
                </a:cubicBezTo>
                <a:cubicBezTo>
                  <a:pt x="108" y="7"/>
                  <a:pt x="95" y="7"/>
                  <a:pt x="81" y="20"/>
                </a:cubicBezTo>
                <a:cubicBezTo>
                  <a:pt x="74" y="20"/>
                  <a:pt x="68" y="27"/>
                  <a:pt x="61" y="34"/>
                </a:cubicBezTo>
                <a:cubicBezTo>
                  <a:pt x="81" y="61"/>
                  <a:pt x="74" y="95"/>
                  <a:pt x="81" y="128"/>
                </a:cubicBezTo>
                <a:cubicBezTo>
                  <a:pt x="88" y="142"/>
                  <a:pt x="95" y="162"/>
                  <a:pt x="122" y="176"/>
                </a:cubicBezTo>
                <a:cubicBezTo>
                  <a:pt x="122" y="176"/>
                  <a:pt x="122" y="176"/>
                  <a:pt x="128" y="176"/>
                </a:cubicBezTo>
                <a:cubicBezTo>
                  <a:pt x="122" y="176"/>
                  <a:pt x="122" y="176"/>
                  <a:pt x="122" y="176"/>
                </a:cubicBezTo>
                <a:cubicBezTo>
                  <a:pt x="95" y="176"/>
                  <a:pt x="95" y="176"/>
                  <a:pt x="95" y="176"/>
                </a:cubicBezTo>
                <a:cubicBezTo>
                  <a:pt x="95" y="203"/>
                  <a:pt x="88" y="210"/>
                  <a:pt x="81" y="223"/>
                </a:cubicBezTo>
                <a:lnTo>
                  <a:pt x="81" y="223"/>
                </a:lnTo>
                <a:cubicBezTo>
                  <a:pt x="68" y="230"/>
                  <a:pt x="54" y="237"/>
                  <a:pt x="47" y="243"/>
                </a:cubicBezTo>
                <a:cubicBezTo>
                  <a:pt x="20" y="264"/>
                  <a:pt x="0" y="284"/>
                  <a:pt x="7" y="331"/>
                </a:cubicBezTo>
                <a:cubicBezTo>
                  <a:pt x="20" y="331"/>
                  <a:pt x="34" y="338"/>
                  <a:pt x="47" y="338"/>
                </a:cubicBezTo>
                <a:cubicBezTo>
                  <a:pt x="61" y="345"/>
                  <a:pt x="68" y="345"/>
                  <a:pt x="81" y="351"/>
                </a:cubicBezTo>
                <a:cubicBezTo>
                  <a:pt x="95" y="351"/>
                  <a:pt x="108" y="351"/>
                  <a:pt x="122" y="358"/>
                </a:cubicBezTo>
                <a:cubicBezTo>
                  <a:pt x="128" y="358"/>
                  <a:pt x="135" y="358"/>
                  <a:pt x="135" y="358"/>
                </a:cubicBezTo>
                <a:cubicBezTo>
                  <a:pt x="142" y="365"/>
                  <a:pt x="142" y="365"/>
                  <a:pt x="149" y="365"/>
                </a:cubicBezTo>
                <a:cubicBezTo>
                  <a:pt x="176" y="372"/>
                  <a:pt x="196" y="385"/>
                  <a:pt x="209" y="399"/>
                </a:cubicBezTo>
                <a:cubicBezTo>
                  <a:pt x="216" y="405"/>
                  <a:pt x="216" y="412"/>
                  <a:pt x="223" y="419"/>
                </a:cubicBezTo>
                <a:cubicBezTo>
                  <a:pt x="230" y="439"/>
                  <a:pt x="236" y="466"/>
                  <a:pt x="236" y="500"/>
                </a:cubicBezTo>
                <a:lnTo>
                  <a:pt x="236" y="500"/>
                </a:lnTo>
                <a:cubicBezTo>
                  <a:pt x="236" y="500"/>
                  <a:pt x="236" y="500"/>
                  <a:pt x="243" y="500"/>
                </a:cubicBezTo>
                <a:cubicBezTo>
                  <a:pt x="257" y="500"/>
                  <a:pt x="270" y="493"/>
                  <a:pt x="284" y="486"/>
                </a:cubicBezTo>
                <a:cubicBezTo>
                  <a:pt x="304" y="473"/>
                  <a:pt x="324" y="466"/>
                  <a:pt x="338" y="453"/>
                </a:cubicBezTo>
                <a:cubicBezTo>
                  <a:pt x="345" y="446"/>
                  <a:pt x="358" y="439"/>
                  <a:pt x="365" y="432"/>
                </a:cubicBezTo>
                <a:cubicBezTo>
                  <a:pt x="378" y="426"/>
                  <a:pt x="392" y="412"/>
                  <a:pt x="405" y="405"/>
                </a:cubicBezTo>
                <a:cubicBezTo>
                  <a:pt x="412" y="405"/>
                  <a:pt x="419" y="399"/>
                  <a:pt x="426" y="399"/>
                </a:cubicBezTo>
                <a:cubicBezTo>
                  <a:pt x="432" y="392"/>
                  <a:pt x="439" y="392"/>
                  <a:pt x="439" y="392"/>
                </a:cubicBezTo>
                <a:cubicBezTo>
                  <a:pt x="446" y="392"/>
                  <a:pt x="453" y="385"/>
                  <a:pt x="453" y="385"/>
                </a:cubicBezTo>
                <a:cubicBezTo>
                  <a:pt x="459" y="385"/>
                  <a:pt x="459" y="385"/>
                  <a:pt x="466" y="385"/>
                </a:cubicBezTo>
                <a:cubicBezTo>
                  <a:pt x="473" y="378"/>
                  <a:pt x="480" y="378"/>
                  <a:pt x="486" y="378"/>
                </a:cubicBezTo>
                <a:cubicBezTo>
                  <a:pt x="480" y="378"/>
                  <a:pt x="473" y="378"/>
                  <a:pt x="466" y="378"/>
                </a:cubicBezTo>
                <a:cubicBezTo>
                  <a:pt x="459" y="378"/>
                  <a:pt x="459" y="372"/>
                  <a:pt x="453" y="372"/>
                </a:cubicBezTo>
                <a:cubicBezTo>
                  <a:pt x="453" y="372"/>
                  <a:pt x="446" y="372"/>
                  <a:pt x="439" y="365"/>
                </a:cubicBezTo>
                <a:cubicBezTo>
                  <a:pt x="439" y="365"/>
                  <a:pt x="432" y="365"/>
                  <a:pt x="426" y="358"/>
                </a:cubicBezTo>
                <a:cubicBezTo>
                  <a:pt x="419" y="358"/>
                  <a:pt x="412" y="351"/>
                  <a:pt x="405" y="351"/>
                </a:cubicBezTo>
                <a:cubicBezTo>
                  <a:pt x="392" y="345"/>
                  <a:pt x="378" y="338"/>
                  <a:pt x="365" y="331"/>
                </a:cubicBezTo>
                <a:cubicBezTo>
                  <a:pt x="358" y="331"/>
                  <a:pt x="345" y="331"/>
                  <a:pt x="338" y="331"/>
                </a:cubicBezTo>
                <a:cubicBezTo>
                  <a:pt x="324" y="331"/>
                  <a:pt x="304" y="331"/>
                  <a:pt x="284" y="338"/>
                </a:cubicBezTo>
                <a:cubicBezTo>
                  <a:pt x="277" y="345"/>
                  <a:pt x="270" y="351"/>
                  <a:pt x="257" y="351"/>
                </a:cubicBezTo>
                <a:cubicBezTo>
                  <a:pt x="270" y="277"/>
                  <a:pt x="203" y="257"/>
                  <a:pt x="284" y="230"/>
                </a:cubicBezTo>
                <a:lnTo>
                  <a:pt x="284" y="230"/>
                </a:lnTo>
                <a:cubicBezTo>
                  <a:pt x="291" y="243"/>
                  <a:pt x="311" y="257"/>
                  <a:pt x="338" y="270"/>
                </a:cubicBezTo>
                <a:cubicBezTo>
                  <a:pt x="345" y="270"/>
                  <a:pt x="358" y="277"/>
                  <a:pt x="365" y="277"/>
                </a:cubicBezTo>
                <a:cubicBezTo>
                  <a:pt x="365" y="284"/>
                  <a:pt x="372" y="284"/>
                  <a:pt x="372" y="284"/>
                </a:cubicBezTo>
                <a:lnTo>
                  <a:pt x="365" y="291"/>
                </a:lnTo>
                <a:cubicBezTo>
                  <a:pt x="385" y="297"/>
                  <a:pt x="392" y="304"/>
                  <a:pt x="405" y="311"/>
                </a:cubicBezTo>
                <a:cubicBezTo>
                  <a:pt x="412" y="318"/>
                  <a:pt x="419" y="324"/>
                  <a:pt x="426" y="324"/>
                </a:cubicBezTo>
                <a:cubicBezTo>
                  <a:pt x="432" y="331"/>
                  <a:pt x="439" y="331"/>
                  <a:pt x="439" y="331"/>
                </a:cubicBezTo>
                <a:cubicBezTo>
                  <a:pt x="446" y="338"/>
                  <a:pt x="453" y="338"/>
                  <a:pt x="453" y="338"/>
                </a:cubicBezTo>
                <a:cubicBezTo>
                  <a:pt x="459" y="338"/>
                  <a:pt x="459" y="338"/>
                  <a:pt x="466" y="345"/>
                </a:cubicBezTo>
                <a:cubicBezTo>
                  <a:pt x="473" y="345"/>
                  <a:pt x="480" y="345"/>
                  <a:pt x="486" y="345"/>
                </a:cubicBezTo>
                <a:cubicBezTo>
                  <a:pt x="500" y="324"/>
                  <a:pt x="500" y="311"/>
                  <a:pt x="493" y="297"/>
                </a:cubicBezTo>
                <a:cubicBezTo>
                  <a:pt x="500" y="297"/>
                  <a:pt x="500" y="297"/>
                  <a:pt x="500" y="297"/>
                </a:cubicBezTo>
                <a:cubicBezTo>
                  <a:pt x="507" y="297"/>
                  <a:pt x="513" y="297"/>
                  <a:pt x="520" y="29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8" name="Freeform 246"/>
          <p:cNvSpPr>
            <a:spLocks noChangeArrowheads="1"/>
          </p:cNvSpPr>
          <p:nvPr/>
        </p:nvSpPr>
        <p:spPr bwMode="auto">
          <a:xfrm>
            <a:off x="16287549" y="5908615"/>
            <a:ext cx="103244" cy="59657"/>
          </a:xfrm>
          <a:custGeom>
            <a:avLst/>
            <a:gdLst>
              <a:gd name="T0" fmla="*/ 94 w 197"/>
              <a:gd name="T1" fmla="*/ 95 h 116"/>
              <a:gd name="T2" fmla="*/ 94 w 197"/>
              <a:gd name="T3" fmla="*/ 95 h 116"/>
              <a:gd name="T4" fmla="*/ 128 w 197"/>
              <a:gd name="T5" fmla="*/ 108 h 116"/>
              <a:gd name="T6" fmla="*/ 169 w 197"/>
              <a:gd name="T7" fmla="*/ 115 h 116"/>
              <a:gd name="T8" fmla="*/ 182 w 197"/>
              <a:gd name="T9" fmla="*/ 108 h 116"/>
              <a:gd name="T10" fmla="*/ 196 w 197"/>
              <a:gd name="T11" fmla="*/ 88 h 116"/>
              <a:gd name="T12" fmla="*/ 182 w 197"/>
              <a:gd name="T13" fmla="*/ 88 h 116"/>
              <a:gd name="T14" fmla="*/ 169 w 197"/>
              <a:gd name="T15" fmla="*/ 88 h 116"/>
              <a:gd name="T16" fmla="*/ 128 w 197"/>
              <a:gd name="T17" fmla="*/ 14 h 116"/>
              <a:gd name="T18" fmla="*/ 94 w 197"/>
              <a:gd name="T19" fmla="*/ 0 h 116"/>
              <a:gd name="T20" fmla="*/ 67 w 197"/>
              <a:gd name="T21" fmla="*/ 14 h 116"/>
              <a:gd name="T22" fmla="*/ 67 w 197"/>
              <a:gd name="T23" fmla="*/ 108 h 116"/>
              <a:gd name="T24" fmla="*/ 94 w 197"/>
              <a:gd name="T25" fmla="*/ 9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16">
                <a:moveTo>
                  <a:pt x="94" y="95"/>
                </a:moveTo>
                <a:lnTo>
                  <a:pt x="94" y="95"/>
                </a:lnTo>
                <a:cubicBezTo>
                  <a:pt x="101" y="95"/>
                  <a:pt x="115" y="102"/>
                  <a:pt x="128" y="108"/>
                </a:cubicBezTo>
                <a:cubicBezTo>
                  <a:pt x="142" y="115"/>
                  <a:pt x="155" y="115"/>
                  <a:pt x="169" y="115"/>
                </a:cubicBezTo>
                <a:cubicBezTo>
                  <a:pt x="175" y="115"/>
                  <a:pt x="182" y="115"/>
                  <a:pt x="182" y="108"/>
                </a:cubicBezTo>
                <a:cubicBezTo>
                  <a:pt x="189" y="102"/>
                  <a:pt x="189" y="95"/>
                  <a:pt x="196" y="88"/>
                </a:cubicBezTo>
                <a:cubicBezTo>
                  <a:pt x="189" y="88"/>
                  <a:pt x="189" y="88"/>
                  <a:pt x="182" y="88"/>
                </a:cubicBezTo>
                <a:cubicBezTo>
                  <a:pt x="175" y="88"/>
                  <a:pt x="169" y="88"/>
                  <a:pt x="169" y="88"/>
                </a:cubicBezTo>
                <a:cubicBezTo>
                  <a:pt x="135" y="81"/>
                  <a:pt x="148" y="34"/>
                  <a:pt x="128" y="14"/>
                </a:cubicBezTo>
                <a:cubicBezTo>
                  <a:pt x="121" y="0"/>
                  <a:pt x="108" y="0"/>
                  <a:pt x="94" y="0"/>
                </a:cubicBezTo>
                <a:cubicBezTo>
                  <a:pt x="88" y="7"/>
                  <a:pt x="74" y="7"/>
                  <a:pt x="67" y="14"/>
                </a:cubicBezTo>
                <a:cubicBezTo>
                  <a:pt x="101" y="68"/>
                  <a:pt x="0" y="102"/>
                  <a:pt x="67" y="108"/>
                </a:cubicBezTo>
                <a:cubicBezTo>
                  <a:pt x="61" y="88"/>
                  <a:pt x="74" y="88"/>
                  <a:pt x="94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59" name="Freeform 247"/>
          <p:cNvSpPr>
            <a:spLocks noChangeArrowheads="1"/>
          </p:cNvSpPr>
          <p:nvPr/>
        </p:nvSpPr>
        <p:spPr bwMode="auto">
          <a:xfrm>
            <a:off x="16324259" y="5823719"/>
            <a:ext cx="57357" cy="64245"/>
          </a:xfrm>
          <a:custGeom>
            <a:avLst/>
            <a:gdLst>
              <a:gd name="T0" fmla="*/ 54 w 109"/>
              <a:gd name="T1" fmla="*/ 122 h 123"/>
              <a:gd name="T2" fmla="*/ 54 w 109"/>
              <a:gd name="T3" fmla="*/ 122 h 123"/>
              <a:gd name="T4" fmla="*/ 95 w 109"/>
              <a:gd name="T5" fmla="*/ 122 h 123"/>
              <a:gd name="T6" fmla="*/ 101 w 109"/>
              <a:gd name="T7" fmla="*/ 122 h 123"/>
              <a:gd name="T8" fmla="*/ 95 w 109"/>
              <a:gd name="T9" fmla="*/ 21 h 123"/>
              <a:gd name="T10" fmla="*/ 54 w 109"/>
              <a:gd name="T11" fmla="*/ 0 h 123"/>
              <a:gd name="T12" fmla="*/ 54 w 109"/>
              <a:gd name="T13" fmla="*/ 0 h 123"/>
              <a:gd name="T14" fmla="*/ 20 w 109"/>
              <a:gd name="T15" fmla="*/ 61 h 123"/>
              <a:gd name="T16" fmla="*/ 7 w 109"/>
              <a:gd name="T17" fmla="*/ 122 h 123"/>
              <a:gd name="T18" fmla="*/ 20 w 109"/>
              <a:gd name="T19" fmla="*/ 122 h 123"/>
              <a:gd name="T20" fmla="*/ 54 w 109"/>
              <a:gd name="T2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23">
                <a:moveTo>
                  <a:pt x="54" y="122"/>
                </a:moveTo>
                <a:lnTo>
                  <a:pt x="54" y="122"/>
                </a:lnTo>
                <a:cubicBezTo>
                  <a:pt x="95" y="122"/>
                  <a:pt x="95" y="122"/>
                  <a:pt x="95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8" y="81"/>
                  <a:pt x="108" y="41"/>
                  <a:pt x="95" y="21"/>
                </a:cubicBezTo>
                <a:cubicBezTo>
                  <a:pt x="88" y="7"/>
                  <a:pt x="74" y="0"/>
                  <a:pt x="54" y="0"/>
                </a:cubicBezTo>
                <a:lnTo>
                  <a:pt x="54" y="0"/>
                </a:lnTo>
                <a:cubicBezTo>
                  <a:pt x="47" y="27"/>
                  <a:pt x="34" y="41"/>
                  <a:pt x="20" y="61"/>
                </a:cubicBezTo>
                <a:cubicBezTo>
                  <a:pt x="7" y="75"/>
                  <a:pt x="0" y="95"/>
                  <a:pt x="7" y="122"/>
                </a:cubicBezTo>
                <a:cubicBezTo>
                  <a:pt x="20" y="122"/>
                  <a:pt x="20" y="122"/>
                  <a:pt x="20" y="122"/>
                </a:cubicBezTo>
                <a:lnTo>
                  <a:pt x="54" y="12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0" name="Freeform 248"/>
          <p:cNvSpPr>
            <a:spLocks noChangeArrowheads="1"/>
          </p:cNvSpPr>
          <p:nvPr/>
        </p:nvSpPr>
        <p:spPr bwMode="auto">
          <a:xfrm>
            <a:off x="16946022" y="5500195"/>
            <a:ext cx="64241" cy="156025"/>
          </a:xfrm>
          <a:custGeom>
            <a:avLst/>
            <a:gdLst>
              <a:gd name="T0" fmla="*/ 88 w 123"/>
              <a:gd name="T1" fmla="*/ 115 h 298"/>
              <a:gd name="T2" fmla="*/ 88 w 123"/>
              <a:gd name="T3" fmla="*/ 115 h 298"/>
              <a:gd name="T4" fmla="*/ 102 w 123"/>
              <a:gd name="T5" fmla="*/ 128 h 298"/>
              <a:gd name="T6" fmla="*/ 88 w 123"/>
              <a:gd name="T7" fmla="*/ 68 h 298"/>
              <a:gd name="T8" fmla="*/ 55 w 123"/>
              <a:gd name="T9" fmla="*/ 7 h 298"/>
              <a:gd name="T10" fmla="*/ 48 w 123"/>
              <a:gd name="T11" fmla="*/ 0 h 298"/>
              <a:gd name="T12" fmla="*/ 27 w 123"/>
              <a:gd name="T13" fmla="*/ 27 h 298"/>
              <a:gd name="T14" fmla="*/ 14 w 123"/>
              <a:gd name="T15" fmla="*/ 27 h 298"/>
              <a:gd name="T16" fmla="*/ 0 w 123"/>
              <a:gd name="T17" fmla="*/ 27 h 298"/>
              <a:gd name="T18" fmla="*/ 0 w 123"/>
              <a:gd name="T19" fmla="*/ 27 h 298"/>
              <a:gd name="T20" fmla="*/ 0 w 123"/>
              <a:gd name="T21" fmla="*/ 41 h 298"/>
              <a:gd name="T22" fmla="*/ 14 w 123"/>
              <a:gd name="T23" fmla="*/ 115 h 298"/>
              <a:gd name="T24" fmla="*/ 27 w 123"/>
              <a:gd name="T25" fmla="*/ 149 h 298"/>
              <a:gd name="T26" fmla="*/ 48 w 123"/>
              <a:gd name="T27" fmla="*/ 297 h 298"/>
              <a:gd name="T28" fmla="*/ 55 w 123"/>
              <a:gd name="T29" fmla="*/ 297 h 298"/>
              <a:gd name="T30" fmla="*/ 88 w 123"/>
              <a:gd name="T31" fmla="*/ 291 h 298"/>
              <a:gd name="T32" fmla="*/ 102 w 123"/>
              <a:gd name="T33" fmla="*/ 277 h 298"/>
              <a:gd name="T34" fmla="*/ 115 w 123"/>
              <a:gd name="T35" fmla="*/ 250 h 298"/>
              <a:gd name="T36" fmla="*/ 122 w 123"/>
              <a:gd name="T37" fmla="*/ 223 h 298"/>
              <a:gd name="T38" fmla="*/ 122 w 123"/>
              <a:gd name="T39" fmla="*/ 203 h 298"/>
              <a:gd name="T40" fmla="*/ 122 w 123"/>
              <a:gd name="T41" fmla="*/ 203 h 298"/>
              <a:gd name="T42" fmla="*/ 115 w 123"/>
              <a:gd name="T43" fmla="*/ 203 h 298"/>
              <a:gd name="T44" fmla="*/ 102 w 123"/>
              <a:gd name="T45" fmla="*/ 196 h 298"/>
              <a:gd name="T46" fmla="*/ 88 w 123"/>
              <a:gd name="T47" fmla="*/ 189 h 298"/>
              <a:gd name="T48" fmla="*/ 88 w 123"/>
              <a:gd name="T49" fmla="*/ 11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3" h="298">
                <a:moveTo>
                  <a:pt x="88" y="115"/>
                </a:moveTo>
                <a:lnTo>
                  <a:pt x="88" y="115"/>
                </a:lnTo>
                <a:cubicBezTo>
                  <a:pt x="88" y="115"/>
                  <a:pt x="95" y="122"/>
                  <a:pt x="102" y="128"/>
                </a:cubicBezTo>
                <a:cubicBezTo>
                  <a:pt x="95" y="108"/>
                  <a:pt x="88" y="88"/>
                  <a:pt x="88" y="68"/>
                </a:cubicBezTo>
                <a:cubicBezTo>
                  <a:pt x="82" y="41"/>
                  <a:pt x="75" y="20"/>
                  <a:pt x="55" y="7"/>
                </a:cubicBezTo>
                <a:cubicBezTo>
                  <a:pt x="55" y="7"/>
                  <a:pt x="55" y="7"/>
                  <a:pt x="48" y="0"/>
                </a:cubicBezTo>
                <a:cubicBezTo>
                  <a:pt x="48" y="14"/>
                  <a:pt x="41" y="27"/>
                  <a:pt x="27" y="27"/>
                </a:cubicBezTo>
                <a:cubicBezTo>
                  <a:pt x="21" y="27"/>
                  <a:pt x="21" y="27"/>
                  <a:pt x="14" y="27"/>
                </a:cubicBezTo>
                <a:cubicBezTo>
                  <a:pt x="14" y="27"/>
                  <a:pt x="7" y="27"/>
                  <a:pt x="0" y="27"/>
                </a:cubicBezTo>
                <a:lnTo>
                  <a:pt x="0" y="27"/>
                </a:lnTo>
                <a:cubicBezTo>
                  <a:pt x="0" y="41"/>
                  <a:pt x="0" y="41"/>
                  <a:pt x="0" y="41"/>
                </a:cubicBezTo>
                <a:cubicBezTo>
                  <a:pt x="7" y="68"/>
                  <a:pt x="14" y="88"/>
                  <a:pt x="14" y="115"/>
                </a:cubicBezTo>
                <a:cubicBezTo>
                  <a:pt x="21" y="122"/>
                  <a:pt x="21" y="135"/>
                  <a:pt x="27" y="149"/>
                </a:cubicBezTo>
                <a:cubicBezTo>
                  <a:pt x="34" y="203"/>
                  <a:pt x="48" y="243"/>
                  <a:pt x="48" y="297"/>
                </a:cubicBezTo>
                <a:cubicBezTo>
                  <a:pt x="55" y="297"/>
                  <a:pt x="55" y="297"/>
                  <a:pt x="55" y="297"/>
                </a:cubicBezTo>
                <a:cubicBezTo>
                  <a:pt x="68" y="297"/>
                  <a:pt x="82" y="297"/>
                  <a:pt x="88" y="291"/>
                </a:cubicBezTo>
                <a:cubicBezTo>
                  <a:pt x="95" y="291"/>
                  <a:pt x="102" y="284"/>
                  <a:pt x="102" y="277"/>
                </a:cubicBezTo>
                <a:cubicBezTo>
                  <a:pt x="109" y="270"/>
                  <a:pt x="115" y="257"/>
                  <a:pt x="115" y="250"/>
                </a:cubicBezTo>
                <a:cubicBezTo>
                  <a:pt x="115" y="243"/>
                  <a:pt x="122" y="237"/>
                  <a:pt x="122" y="223"/>
                </a:cubicBezTo>
                <a:cubicBezTo>
                  <a:pt x="122" y="216"/>
                  <a:pt x="122" y="210"/>
                  <a:pt x="122" y="203"/>
                </a:cubicBezTo>
                <a:lnTo>
                  <a:pt x="122" y="203"/>
                </a:lnTo>
                <a:lnTo>
                  <a:pt x="115" y="203"/>
                </a:lnTo>
                <a:cubicBezTo>
                  <a:pt x="109" y="203"/>
                  <a:pt x="109" y="203"/>
                  <a:pt x="102" y="196"/>
                </a:cubicBezTo>
                <a:cubicBezTo>
                  <a:pt x="95" y="196"/>
                  <a:pt x="95" y="189"/>
                  <a:pt x="88" y="189"/>
                </a:cubicBezTo>
                <a:cubicBezTo>
                  <a:pt x="55" y="156"/>
                  <a:pt x="48" y="74"/>
                  <a:pt x="88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1" name="Freeform 249"/>
          <p:cNvSpPr>
            <a:spLocks noChangeArrowheads="1"/>
          </p:cNvSpPr>
          <p:nvPr/>
        </p:nvSpPr>
        <p:spPr bwMode="auto">
          <a:xfrm>
            <a:off x="18781492" y="5156023"/>
            <a:ext cx="64241" cy="78013"/>
          </a:xfrm>
          <a:custGeom>
            <a:avLst/>
            <a:gdLst>
              <a:gd name="T0" fmla="*/ 75 w 123"/>
              <a:gd name="T1" fmla="*/ 75 h 150"/>
              <a:gd name="T2" fmla="*/ 75 w 123"/>
              <a:gd name="T3" fmla="*/ 75 h 150"/>
              <a:gd name="T4" fmla="*/ 81 w 123"/>
              <a:gd name="T5" fmla="*/ 95 h 150"/>
              <a:gd name="T6" fmla="*/ 95 w 123"/>
              <a:gd name="T7" fmla="*/ 102 h 150"/>
              <a:gd name="T8" fmla="*/ 108 w 123"/>
              <a:gd name="T9" fmla="*/ 48 h 150"/>
              <a:gd name="T10" fmla="*/ 122 w 123"/>
              <a:gd name="T11" fmla="*/ 27 h 150"/>
              <a:gd name="T12" fmla="*/ 108 w 123"/>
              <a:gd name="T13" fmla="*/ 27 h 150"/>
              <a:gd name="T14" fmla="*/ 81 w 123"/>
              <a:gd name="T15" fmla="*/ 27 h 150"/>
              <a:gd name="T16" fmla="*/ 14 w 123"/>
              <a:gd name="T17" fmla="*/ 0 h 150"/>
              <a:gd name="T18" fmla="*/ 0 w 123"/>
              <a:gd name="T19" fmla="*/ 0 h 150"/>
              <a:gd name="T20" fmla="*/ 0 w 123"/>
              <a:gd name="T21" fmla="*/ 122 h 150"/>
              <a:gd name="T22" fmla="*/ 14 w 123"/>
              <a:gd name="T23" fmla="*/ 129 h 150"/>
              <a:gd name="T24" fmla="*/ 75 w 123"/>
              <a:gd name="T25" fmla="*/ 149 h 150"/>
              <a:gd name="T26" fmla="*/ 75 w 123"/>
              <a:gd name="T2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3" h="150">
                <a:moveTo>
                  <a:pt x="75" y="75"/>
                </a:moveTo>
                <a:lnTo>
                  <a:pt x="75" y="75"/>
                </a:lnTo>
                <a:cubicBezTo>
                  <a:pt x="75" y="82"/>
                  <a:pt x="75" y="95"/>
                  <a:pt x="81" y="95"/>
                </a:cubicBezTo>
                <a:cubicBezTo>
                  <a:pt x="81" y="102"/>
                  <a:pt x="88" y="102"/>
                  <a:pt x="95" y="102"/>
                </a:cubicBezTo>
                <a:cubicBezTo>
                  <a:pt x="95" y="75"/>
                  <a:pt x="102" y="61"/>
                  <a:pt x="108" y="48"/>
                </a:cubicBezTo>
                <a:cubicBezTo>
                  <a:pt x="115" y="41"/>
                  <a:pt x="115" y="34"/>
                  <a:pt x="122" y="27"/>
                </a:cubicBezTo>
                <a:cubicBezTo>
                  <a:pt x="115" y="27"/>
                  <a:pt x="115" y="27"/>
                  <a:pt x="108" y="27"/>
                </a:cubicBezTo>
                <a:cubicBezTo>
                  <a:pt x="95" y="34"/>
                  <a:pt x="88" y="34"/>
                  <a:pt x="81" y="27"/>
                </a:cubicBezTo>
                <a:cubicBezTo>
                  <a:pt x="54" y="21"/>
                  <a:pt x="41" y="0"/>
                  <a:pt x="14" y="0"/>
                </a:cubicBezTo>
                <a:cubicBezTo>
                  <a:pt x="7" y="0"/>
                  <a:pt x="0" y="0"/>
                  <a:pt x="0" y="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7" y="122"/>
                  <a:pt x="14" y="129"/>
                </a:cubicBezTo>
                <a:cubicBezTo>
                  <a:pt x="41" y="129"/>
                  <a:pt x="54" y="136"/>
                  <a:pt x="75" y="149"/>
                </a:cubicBezTo>
                <a:cubicBezTo>
                  <a:pt x="81" y="109"/>
                  <a:pt x="34" y="88"/>
                  <a:pt x="75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2" name="Freeform 250"/>
          <p:cNvSpPr>
            <a:spLocks noChangeArrowheads="1"/>
          </p:cNvSpPr>
          <p:nvPr/>
        </p:nvSpPr>
        <p:spPr bwMode="auto">
          <a:xfrm>
            <a:off x="18675953" y="5307458"/>
            <a:ext cx="66536" cy="66541"/>
          </a:xfrm>
          <a:custGeom>
            <a:avLst/>
            <a:gdLst>
              <a:gd name="T0" fmla="*/ 74 w 129"/>
              <a:gd name="T1" fmla="*/ 101 h 129"/>
              <a:gd name="T2" fmla="*/ 74 w 129"/>
              <a:gd name="T3" fmla="*/ 101 h 129"/>
              <a:gd name="T4" fmla="*/ 108 w 129"/>
              <a:gd name="T5" fmla="*/ 121 h 129"/>
              <a:gd name="T6" fmla="*/ 121 w 129"/>
              <a:gd name="T7" fmla="*/ 128 h 129"/>
              <a:gd name="T8" fmla="*/ 128 w 129"/>
              <a:gd name="T9" fmla="*/ 128 h 129"/>
              <a:gd name="T10" fmla="*/ 128 w 129"/>
              <a:gd name="T11" fmla="*/ 128 h 129"/>
              <a:gd name="T12" fmla="*/ 128 w 129"/>
              <a:gd name="T13" fmla="*/ 108 h 129"/>
              <a:gd name="T14" fmla="*/ 121 w 129"/>
              <a:gd name="T15" fmla="*/ 94 h 129"/>
              <a:gd name="T16" fmla="*/ 108 w 129"/>
              <a:gd name="T17" fmla="*/ 74 h 129"/>
              <a:gd name="T18" fmla="*/ 74 w 129"/>
              <a:gd name="T19" fmla="*/ 47 h 129"/>
              <a:gd name="T20" fmla="*/ 27 w 129"/>
              <a:gd name="T21" fmla="*/ 20 h 129"/>
              <a:gd name="T22" fmla="*/ 0 w 129"/>
              <a:gd name="T23" fmla="*/ 0 h 129"/>
              <a:gd name="T24" fmla="*/ 27 w 129"/>
              <a:gd name="T25" fmla="*/ 61 h 129"/>
              <a:gd name="T26" fmla="*/ 74 w 129"/>
              <a:gd name="T27" fmla="*/ 10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129">
                <a:moveTo>
                  <a:pt x="74" y="101"/>
                </a:moveTo>
                <a:lnTo>
                  <a:pt x="74" y="101"/>
                </a:lnTo>
                <a:cubicBezTo>
                  <a:pt x="88" y="108"/>
                  <a:pt x="94" y="115"/>
                  <a:pt x="108" y="121"/>
                </a:cubicBezTo>
                <a:cubicBezTo>
                  <a:pt x="115" y="121"/>
                  <a:pt x="121" y="121"/>
                  <a:pt x="121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8"/>
                </a:lnTo>
                <a:cubicBezTo>
                  <a:pt x="128" y="121"/>
                  <a:pt x="128" y="115"/>
                  <a:pt x="128" y="108"/>
                </a:cubicBezTo>
                <a:cubicBezTo>
                  <a:pt x="128" y="101"/>
                  <a:pt x="121" y="101"/>
                  <a:pt x="121" y="94"/>
                </a:cubicBezTo>
                <a:cubicBezTo>
                  <a:pt x="121" y="88"/>
                  <a:pt x="115" y="81"/>
                  <a:pt x="108" y="74"/>
                </a:cubicBezTo>
                <a:cubicBezTo>
                  <a:pt x="101" y="61"/>
                  <a:pt x="88" y="54"/>
                  <a:pt x="74" y="47"/>
                </a:cubicBezTo>
                <a:cubicBezTo>
                  <a:pt x="54" y="40"/>
                  <a:pt x="40" y="34"/>
                  <a:pt x="27" y="20"/>
                </a:cubicBezTo>
                <a:cubicBezTo>
                  <a:pt x="13" y="20"/>
                  <a:pt x="7" y="13"/>
                  <a:pt x="0" y="0"/>
                </a:cubicBezTo>
                <a:cubicBezTo>
                  <a:pt x="7" y="27"/>
                  <a:pt x="13" y="47"/>
                  <a:pt x="27" y="61"/>
                </a:cubicBezTo>
                <a:cubicBezTo>
                  <a:pt x="40" y="81"/>
                  <a:pt x="54" y="88"/>
                  <a:pt x="74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3" name="Freeform 251"/>
          <p:cNvSpPr>
            <a:spLocks noChangeArrowheads="1"/>
          </p:cNvSpPr>
          <p:nvPr/>
        </p:nvSpPr>
        <p:spPr bwMode="auto">
          <a:xfrm>
            <a:off x="18400631" y="4772844"/>
            <a:ext cx="91774" cy="91779"/>
          </a:xfrm>
          <a:custGeom>
            <a:avLst/>
            <a:gdLst>
              <a:gd name="T0" fmla="*/ 176 w 177"/>
              <a:gd name="T1" fmla="*/ 48 h 177"/>
              <a:gd name="T2" fmla="*/ 176 w 177"/>
              <a:gd name="T3" fmla="*/ 48 h 177"/>
              <a:gd name="T4" fmla="*/ 162 w 177"/>
              <a:gd name="T5" fmla="*/ 48 h 177"/>
              <a:gd name="T6" fmla="*/ 101 w 177"/>
              <a:gd name="T7" fmla="*/ 0 h 177"/>
              <a:gd name="T8" fmla="*/ 101 w 177"/>
              <a:gd name="T9" fmla="*/ 48 h 177"/>
              <a:gd name="T10" fmla="*/ 74 w 177"/>
              <a:gd name="T11" fmla="*/ 34 h 177"/>
              <a:gd name="T12" fmla="*/ 54 w 177"/>
              <a:gd name="T13" fmla="*/ 34 h 177"/>
              <a:gd name="T14" fmla="*/ 41 w 177"/>
              <a:gd name="T15" fmla="*/ 41 h 177"/>
              <a:gd name="T16" fmla="*/ 7 w 177"/>
              <a:gd name="T17" fmla="*/ 88 h 177"/>
              <a:gd name="T18" fmla="*/ 0 w 177"/>
              <a:gd name="T19" fmla="*/ 95 h 177"/>
              <a:gd name="T20" fmla="*/ 7 w 177"/>
              <a:gd name="T21" fmla="*/ 102 h 177"/>
              <a:gd name="T22" fmla="*/ 41 w 177"/>
              <a:gd name="T23" fmla="*/ 162 h 177"/>
              <a:gd name="T24" fmla="*/ 54 w 177"/>
              <a:gd name="T25" fmla="*/ 169 h 177"/>
              <a:gd name="T26" fmla="*/ 74 w 177"/>
              <a:gd name="T27" fmla="*/ 169 h 177"/>
              <a:gd name="T28" fmla="*/ 74 w 177"/>
              <a:gd name="T29" fmla="*/ 169 h 177"/>
              <a:gd name="T30" fmla="*/ 149 w 177"/>
              <a:gd name="T31" fmla="*/ 169 h 177"/>
              <a:gd name="T32" fmla="*/ 162 w 177"/>
              <a:gd name="T33" fmla="*/ 68 h 177"/>
              <a:gd name="T34" fmla="*/ 176 w 177"/>
              <a:gd name="T35" fmla="*/ 4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" h="177">
                <a:moveTo>
                  <a:pt x="176" y="48"/>
                </a:moveTo>
                <a:lnTo>
                  <a:pt x="176" y="48"/>
                </a:lnTo>
                <a:cubicBezTo>
                  <a:pt x="169" y="48"/>
                  <a:pt x="169" y="48"/>
                  <a:pt x="162" y="48"/>
                </a:cubicBezTo>
                <a:cubicBezTo>
                  <a:pt x="122" y="48"/>
                  <a:pt x="122" y="14"/>
                  <a:pt x="101" y="0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88" y="41"/>
                  <a:pt x="81" y="34"/>
                  <a:pt x="74" y="34"/>
                </a:cubicBezTo>
                <a:cubicBezTo>
                  <a:pt x="68" y="27"/>
                  <a:pt x="61" y="27"/>
                  <a:pt x="54" y="34"/>
                </a:cubicBezTo>
                <a:cubicBezTo>
                  <a:pt x="54" y="34"/>
                  <a:pt x="47" y="34"/>
                  <a:pt x="41" y="41"/>
                </a:cubicBezTo>
                <a:cubicBezTo>
                  <a:pt x="27" y="48"/>
                  <a:pt x="14" y="68"/>
                  <a:pt x="7" y="88"/>
                </a:cubicBezTo>
                <a:cubicBezTo>
                  <a:pt x="0" y="88"/>
                  <a:pt x="0" y="95"/>
                  <a:pt x="0" y="95"/>
                </a:cubicBezTo>
                <a:cubicBezTo>
                  <a:pt x="0" y="95"/>
                  <a:pt x="0" y="95"/>
                  <a:pt x="7" y="102"/>
                </a:cubicBezTo>
                <a:cubicBezTo>
                  <a:pt x="34" y="108"/>
                  <a:pt x="27" y="142"/>
                  <a:pt x="41" y="162"/>
                </a:cubicBezTo>
                <a:cubicBezTo>
                  <a:pt x="47" y="162"/>
                  <a:pt x="47" y="169"/>
                  <a:pt x="54" y="169"/>
                </a:cubicBezTo>
                <a:cubicBezTo>
                  <a:pt x="61" y="169"/>
                  <a:pt x="68" y="169"/>
                  <a:pt x="74" y="169"/>
                </a:cubicBezTo>
                <a:lnTo>
                  <a:pt x="74" y="169"/>
                </a:lnTo>
                <a:cubicBezTo>
                  <a:pt x="81" y="129"/>
                  <a:pt x="108" y="176"/>
                  <a:pt x="149" y="169"/>
                </a:cubicBezTo>
                <a:cubicBezTo>
                  <a:pt x="176" y="108"/>
                  <a:pt x="149" y="102"/>
                  <a:pt x="162" y="68"/>
                </a:cubicBezTo>
                <a:cubicBezTo>
                  <a:pt x="169" y="61"/>
                  <a:pt x="169" y="54"/>
                  <a:pt x="176" y="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4" name="Freeform 252"/>
          <p:cNvSpPr>
            <a:spLocks noChangeArrowheads="1"/>
          </p:cNvSpPr>
          <p:nvPr/>
        </p:nvSpPr>
        <p:spPr bwMode="auto">
          <a:xfrm>
            <a:off x="18643833" y="5064244"/>
            <a:ext cx="105539" cy="217977"/>
          </a:xfrm>
          <a:custGeom>
            <a:avLst/>
            <a:gdLst>
              <a:gd name="T0" fmla="*/ 68 w 204"/>
              <a:gd name="T1" fmla="*/ 196 h 420"/>
              <a:gd name="T2" fmla="*/ 68 w 204"/>
              <a:gd name="T3" fmla="*/ 196 h 420"/>
              <a:gd name="T4" fmla="*/ 27 w 204"/>
              <a:gd name="T5" fmla="*/ 148 h 420"/>
              <a:gd name="T6" fmla="*/ 0 w 204"/>
              <a:gd name="T7" fmla="*/ 128 h 420"/>
              <a:gd name="T8" fmla="*/ 27 w 204"/>
              <a:gd name="T9" fmla="*/ 202 h 420"/>
              <a:gd name="T10" fmla="*/ 88 w 204"/>
              <a:gd name="T11" fmla="*/ 317 h 420"/>
              <a:gd name="T12" fmla="*/ 101 w 204"/>
              <a:gd name="T13" fmla="*/ 223 h 420"/>
              <a:gd name="T14" fmla="*/ 101 w 204"/>
              <a:gd name="T15" fmla="*/ 223 h 420"/>
              <a:gd name="T16" fmla="*/ 135 w 204"/>
              <a:gd name="T17" fmla="*/ 128 h 420"/>
              <a:gd name="T18" fmla="*/ 135 w 204"/>
              <a:gd name="T19" fmla="*/ 94 h 420"/>
              <a:gd name="T20" fmla="*/ 169 w 204"/>
              <a:gd name="T21" fmla="*/ 94 h 420"/>
              <a:gd name="T22" fmla="*/ 182 w 204"/>
              <a:gd name="T23" fmla="*/ 108 h 420"/>
              <a:gd name="T24" fmla="*/ 189 w 204"/>
              <a:gd name="T25" fmla="*/ 108 h 420"/>
              <a:gd name="T26" fmla="*/ 189 w 204"/>
              <a:gd name="T27" fmla="*/ 115 h 420"/>
              <a:gd name="T28" fmla="*/ 196 w 204"/>
              <a:gd name="T29" fmla="*/ 121 h 420"/>
              <a:gd name="T30" fmla="*/ 203 w 204"/>
              <a:gd name="T31" fmla="*/ 128 h 420"/>
              <a:gd name="T32" fmla="*/ 196 w 204"/>
              <a:gd name="T33" fmla="*/ 67 h 420"/>
              <a:gd name="T34" fmla="*/ 189 w 204"/>
              <a:gd name="T35" fmla="*/ 54 h 420"/>
              <a:gd name="T36" fmla="*/ 189 w 204"/>
              <a:gd name="T37" fmla="*/ 47 h 420"/>
              <a:gd name="T38" fmla="*/ 182 w 204"/>
              <a:gd name="T39" fmla="*/ 47 h 420"/>
              <a:gd name="T40" fmla="*/ 169 w 204"/>
              <a:gd name="T41" fmla="*/ 34 h 420"/>
              <a:gd name="T42" fmla="*/ 135 w 204"/>
              <a:gd name="T43" fmla="*/ 13 h 420"/>
              <a:gd name="T44" fmla="*/ 88 w 204"/>
              <a:gd name="T45" fmla="*/ 7 h 420"/>
              <a:gd name="T46" fmla="*/ 74 w 204"/>
              <a:gd name="T47" fmla="*/ 0 h 420"/>
              <a:gd name="T48" fmla="*/ 54 w 204"/>
              <a:gd name="T49" fmla="*/ 148 h 420"/>
              <a:gd name="T50" fmla="*/ 88 w 204"/>
              <a:gd name="T51" fmla="*/ 135 h 420"/>
              <a:gd name="T52" fmla="*/ 95 w 204"/>
              <a:gd name="T53" fmla="*/ 128 h 420"/>
              <a:gd name="T54" fmla="*/ 88 w 204"/>
              <a:gd name="T55" fmla="*/ 155 h 420"/>
              <a:gd name="T56" fmla="*/ 68 w 204"/>
              <a:gd name="T57" fmla="*/ 19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4" h="420">
                <a:moveTo>
                  <a:pt x="68" y="196"/>
                </a:moveTo>
                <a:lnTo>
                  <a:pt x="68" y="196"/>
                </a:lnTo>
                <a:cubicBezTo>
                  <a:pt x="54" y="175"/>
                  <a:pt x="41" y="162"/>
                  <a:pt x="27" y="148"/>
                </a:cubicBezTo>
                <a:cubicBezTo>
                  <a:pt x="20" y="135"/>
                  <a:pt x="7" y="135"/>
                  <a:pt x="0" y="128"/>
                </a:cubicBezTo>
                <a:cubicBezTo>
                  <a:pt x="7" y="148"/>
                  <a:pt x="20" y="175"/>
                  <a:pt x="27" y="202"/>
                </a:cubicBezTo>
                <a:cubicBezTo>
                  <a:pt x="54" y="311"/>
                  <a:pt x="61" y="419"/>
                  <a:pt x="88" y="317"/>
                </a:cubicBezTo>
                <a:cubicBezTo>
                  <a:pt x="88" y="297"/>
                  <a:pt x="95" y="270"/>
                  <a:pt x="101" y="223"/>
                </a:cubicBezTo>
                <a:lnTo>
                  <a:pt x="101" y="223"/>
                </a:lnTo>
                <a:cubicBezTo>
                  <a:pt x="108" y="189"/>
                  <a:pt x="128" y="155"/>
                  <a:pt x="135" y="128"/>
                </a:cubicBezTo>
                <a:cubicBezTo>
                  <a:pt x="135" y="115"/>
                  <a:pt x="142" y="101"/>
                  <a:pt x="135" y="94"/>
                </a:cubicBezTo>
                <a:cubicBezTo>
                  <a:pt x="142" y="88"/>
                  <a:pt x="155" y="88"/>
                  <a:pt x="169" y="94"/>
                </a:cubicBezTo>
                <a:cubicBezTo>
                  <a:pt x="176" y="101"/>
                  <a:pt x="182" y="101"/>
                  <a:pt x="182" y="108"/>
                </a:cubicBezTo>
                <a:cubicBezTo>
                  <a:pt x="189" y="108"/>
                  <a:pt x="189" y="108"/>
                  <a:pt x="189" y="108"/>
                </a:cubicBezTo>
                <a:lnTo>
                  <a:pt x="189" y="115"/>
                </a:lnTo>
                <a:cubicBezTo>
                  <a:pt x="196" y="115"/>
                  <a:pt x="196" y="121"/>
                  <a:pt x="196" y="121"/>
                </a:cubicBezTo>
                <a:cubicBezTo>
                  <a:pt x="203" y="128"/>
                  <a:pt x="203" y="128"/>
                  <a:pt x="203" y="128"/>
                </a:cubicBezTo>
                <a:cubicBezTo>
                  <a:pt x="203" y="101"/>
                  <a:pt x="203" y="81"/>
                  <a:pt x="196" y="67"/>
                </a:cubicBezTo>
                <a:cubicBezTo>
                  <a:pt x="196" y="61"/>
                  <a:pt x="196" y="61"/>
                  <a:pt x="189" y="54"/>
                </a:cubicBezTo>
                <a:lnTo>
                  <a:pt x="189" y="47"/>
                </a:lnTo>
                <a:lnTo>
                  <a:pt x="182" y="47"/>
                </a:lnTo>
                <a:cubicBezTo>
                  <a:pt x="182" y="40"/>
                  <a:pt x="176" y="34"/>
                  <a:pt x="169" y="34"/>
                </a:cubicBezTo>
                <a:cubicBezTo>
                  <a:pt x="162" y="27"/>
                  <a:pt x="149" y="20"/>
                  <a:pt x="135" y="13"/>
                </a:cubicBezTo>
                <a:cubicBezTo>
                  <a:pt x="122" y="13"/>
                  <a:pt x="101" y="7"/>
                  <a:pt x="88" y="7"/>
                </a:cubicBezTo>
                <a:cubicBezTo>
                  <a:pt x="74" y="0"/>
                  <a:pt x="74" y="0"/>
                  <a:pt x="74" y="0"/>
                </a:cubicBezTo>
                <a:cubicBezTo>
                  <a:pt x="47" y="34"/>
                  <a:pt x="47" y="88"/>
                  <a:pt x="54" y="148"/>
                </a:cubicBezTo>
                <a:cubicBezTo>
                  <a:pt x="68" y="148"/>
                  <a:pt x="74" y="142"/>
                  <a:pt x="88" y="135"/>
                </a:cubicBezTo>
                <a:lnTo>
                  <a:pt x="95" y="128"/>
                </a:lnTo>
                <a:cubicBezTo>
                  <a:pt x="95" y="135"/>
                  <a:pt x="88" y="148"/>
                  <a:pt x="88" y="155"/>
                </a:cubicBezTo>
                <a:cubicBezTo>
                  <a:pt x="81" y="169"/>
                  <a:pt x="74" y="182"/>
                  <a:pt x="68" y="19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6" name="Freeform 254"/>
          <p:cNvSpPr>
            <a:spLocks noChangeArrowheads="1"/>
          </p:cNvSpPr>
          <p:nvPr/>
        </p:nvSpPr>
        <p:spPr bwMode="auto">
          <a:xfrm>
            <a:off x="18120723" y="4130388"/>
            <a:ext cx="165193" cy="169792"/>
          </a:xfrm>
          <a:custGeom>
            <a:avLst/>
            <a:gdLst>
              <a:gd name="T0" fmla="*/ 236 w 318"/>
              <a:gd name="T1" fmla="*/ 209 h 325"/>
              <a:gd name="T2" fmla="*/ 236 w 318"/>
              <a:gd name="T3" fmla="*/ 209 h 325"/>
              <a:gd name="T4" fmla="*/ 317 w 318"/>
              <a:gd name="T5" fmla="*/ 155 h 325"/>
              <a:gd name="T6" fmla="*/ 236 w 318"/>
              <a:gd name="T7" fmla="*/ 121 h 325"/>
              <a:gd name="T8" fmla="*/ 209 w 318"/>
              <a:gd name="T9" fmla="*/ 114 h 325"/>
              <a:gd name="T10" fmla="*/ 162 w 318"/>
              <a:gd name="T11" fmla="*/ 87 h 325"/>
              <a:gd name="T12" fmla="*/ 155 w 318"/>
              <a:gd name="T13" fmla="*/ 74 h 325"/>
              <a:gd name="T14" fmla="*/ 148 w 318"/>
              <a:gd name="T15" fmla="*/ 60 h 325"/>
              <a:gd name="T16" fmla="*/ 135 w 318"/>
              <a:gd name="T17" fmla="*/ 33 h 325"/>
              <a:gd name="T18" fmla="*/ 88 w 318"/>
              <a:gd name="T19" fmla="*/ 0 h 325"/>
              <a:gd name="T20" fmla="*/ 81 w 318"/>
              <a:gd name="T21" fmla="*/ 0 h 325"/>
              <a:gd name="T22" fmla="*/ 88 w 318"/>
              <a:gd name="T23" fmla="*/ 6 h 325"/>
              <a:gd name="T24" fmla="*/ 94 w 318"/>
              <a:gd name="T25" fmla="*/ 13 h 325"/>
              <a:gd name="T26" fmla="*/ 88 w 318"/>
              <a:gd name="T27" fmla="*/ 47 h 325"/>
              <a:gd name="T28" fmla="*/ 88 w 318"/>
              <a:gd name="T29" fmla="*/ 101 h 325"/>
              <a:gd name="T30" fmla="*/ 108 w 318"/>
              <a:gd name="T31" fmla="*/ 202 h 325"/>
              <a:gd name="T32" fmla="*/ 88 w 318"/>
              <a:gd name="T33" fmla="*/ 236 h 325"/>
              <a:gd name="T34" fmla="*/ 54 w 318"/>
              <a:gd name="T35" fmla="*/ 243 h 325"/>
              <a:gd name="T36" fmla="*/ 0 w 318"/>
              <a:gd name="T37" fmla="*/ 222 h 325"/>
              <a:gd name="T38" fmla="*/ 54 w 318"/>
              <a:gd name="T39" fmla="*/ 283 h 325"/>
              <a:gd name="T40" fmla="*/ 88 w 318"/>
              <a:gd name="T41" fmla="*/ 297 h 325"/>
              <a:gd name="T42" fmla="*/ 135 w 318"/>
              <a:gd name="T43" fmla="*/ 304 h 325"/>
              <a:gd name="T44" fmla="*/ 148 w 318"/>
              <a:gd name="T45" fmla="*/ 297 h 325"/>
              <a:gd name="T46" fmla="*/ 155 w 318"/>
              <a:gd name="T47" fmla="*/ 297 h 325"/>
              <a:gd name="T48" fmla="*/ 148 w 318"/>
              <a:gd name="T49" fmla="*/ 263 h 325"/>
              <a:gd name="T50" fmla="*/ 135 w 318"/>
              <a:gd name="T51" fmla="*/ 229 h 325"/>
              <a:gd name="T52" fmla="*/ 128 w 318"/>
              <a:gd name="T53" fmla="*/ 222 h 325"/>
              <a:gd name="T54" fmla="*/ 135 w 318"/>
              <a:gd name="T55" fmla="*/ 222 h 325"/>
              <a:gd name="T56" fmla="*/ 148 w 318"/>
              <a:gd name="T57" fmla="*/ 222 h 325"/>
              <a:gd name="T58" fmla="*/ 155 w 318"/>
              <a:gd name="T59" fmla="*/ 222 h 325"/>
              <a:gd name="T60" fmla="*/ 155 w 318"/>
              <a:gd name="T61" fmla="*/ 222 h 325"/>
              <a:gd name="T62" fmla="*/ 209 w 318"/>
              <a:gd name="T63" fmla="*/ 310 h 325"/>
              <a:gd name="T64" fmla="*/ 229 w 318"/>
              <a:gd name="T65" fmla="*/ 324 h 325"/>
              <a:gd name="T66" fmla="*/ 209 w 318"/>
              <a:gd name="T67" fmla="*/ 229 h 325"/>
              <a:gd name="T68" fmla="*/ 209 w 318"/>
              <a:gd name="T69" fmla="*/ 216 h 325"/>
              <a:gd name="T70" fmla="*/ 209 w 318"/>
              <a:gd name="T71" fmla="*/ 216 h 325"/>
              <a:gd name="T72" fmla="*/ 236 w 318"/>
              <a:gd name="T73" fmla="*/ 209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8" h="325">
                <a:moveTo>
                  <a:pt x="236" y="209"/>
                </a:moveTo>
                <a:lnTo>
                  <a:pt x="236" y="209"/>
                </a:lnTo>
                <a:cubicBezTo>
                  <a:pt x="270" y="195"/>
                  <a:pt x="297" y="175"/>
                  <a:pt x="317" y="155"/>
                </a:cubicBezTo>
                <a:cubicBezTo>
                  <a:pt x="290" y="141"/>
                  <a:pt x="263" y="135"/>
                  <a:pt x="236" y="121"/>
                </a:cubicBezTo>
                <a:cubicBezTo>
                  <a:pt x="229" y="121"/>
                  <a:pt x="216" y="114"/>
                  <a:pt x="209" y="114"/>
                </a:cubicBezTo>
                <a:cubicBezTo>
                  <a:pt x="196" y="108"/>
                  <a:pt x="175" y="101"/>
                  <a:pt x="162" y="87"/>
                </a:cubicBezTo>
                <a:cubicBezTo>
                  <a:pt x="162" y="87"/>
                  <a:pt x="162" y="81"/>
                  <a:pt x="155" y="74"/>
                </a:cubicBezTo>
                <a:cubicBezTo>
                  <a:pt x="155" y="67"/>
                  <a:pt x="148" y="60"/>
                  <a:pt x="148" y="60"/>
                </a:cubicBezTo>
                <a:cubicBezTo>
                  <a:pt x="142" y="47"/>
                  <a:pt x="135" y="40"/>
                  <a:pt x="135" y="33"/>
                </a:cubicBezTo>
                <a:cubicBezTo>
                  <a:pt x="115" y="13"/>
                  <a:pt x="101" y="0"/>
                  <a:pt x="8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6"/>
                  <a:pt x="88" y="6"/>
                </a:cubicBezTo>
                <a:cubicBezTo>
                  <a:pt x="88" y="6"/>
                  <a:pt x="88" y="13"/>
                  <a:pt x="94" y="13"/>
                </a:cubicBezTo>
                <a:cubicBezTo>
                  <a:pt x="88" y="27"/>
                  <a:pt x="88" y="33"/>
                  <a:pt x="88" y="47"/>
                </a:cubicBezTo>
                <a:cubicBezTo>
                  <a:pt x="81" y="60"/>
                  <a:pt x="81" y="81"/>
                  <a:pt x="88" y="101"/>
                </a:cubicBezTo>
                <a:cubicBezTo>
                  <a:pt x="88" y="135"/>
                  <a:pt x="101" y="168"/>
                  <a:pt x="108" y="202"/>
                </a:cubicBezTo>
                <a:cubicBezTo>
                  <a:pt x="101" y="216"/>
                  <a:pt x="94" y="229"/>
                  <a:pt x="88" y="236"/>
                </a:cubicBezTo>
                <a:cubicBezTo>
                  <a:pt x="74" y="243"/>
                  <a:pt x="67" y="243"/>
                  <a:pt x="54" y="243"/>
                </a:cubicBezTo>
                <a:cubicBezTo>
                  <a:pt x="40" y="243"/>
                  <a:pt x="27" y="236"/>
                  <a:pt x="0" y="222"/>
                </a:cubicBezTo>
                <a:cubicBezTo>
                  <a:pt x="6" y="250"/>
                  <a:pt x="33" y="270"/>
                  <a:pt x="54" y="283"/>
                </a:cubicBezTo>
                <a:cubicBezTo>
                  <a:pt x="67" y="290"/>
                  <a:pt x="74" y="297"/>
                  <a:pt x="88" y="297"/>
                </a:cubicBezTo>
                <a:cubicBezTo>
                  <a:pt x="101" y="304"/>
                  <a:pt x="121" y="310"/>
                  <a:pt x="135" y="304"/>
                </a:cubicBezTo>
                <a:cubicBezTo>
                  <a:pt x="142" y="304"/>
                  <a:pt x="142" y="304"/>
                  <a:pt x="148" y="297"/>
                </a:cubicBezTo>
                <a:lnTo>
                  <a:pt x="155" y="297"/>
                </a:lnTo>
                <a:cubicBezTo>
                  <a:pt x="155" y="283"/>
                  <a:pt x="155" y="270"/>
                  <a:pt x="148" y="263"/>
                </a:cubicBezTo>
                <a:cubicBezTo>
                  <a:pt x="142" y="250"/>
                  <a:pt x="135" y="236"/>
                  <a:pt x="135" y="229"/>
                </a:cubicBezTo>
                <a:cubicBezTo>
                  <a:pt x="128" y="222"/>
                  <a:pt x="128" y="222"/>
                  <a:pt x="128" y="222"/>
                </a:cubicBezTo>
                <a:cubicBezTo>
                  <a:pt x="135" y="222"/>
                  <a:pt x="135" y="222"/>
                  <a:pt x="135" y="222"/>
                </a:cubicBezTo>
                <a:cubicBezTo>
                  <a:pt x="135" y="222"/>
                  <a:pt x="142" y="222"/>
                  <a:pt x="148" y="222"/>
                </a:cubicBezTo>
                <a:cubicBezTo>
                  <a:pt x="155" y="222"/>
                  <a:pt x="155" y="222"/>
                  <a:pt x="155" y="222"/>
                </a:cubicBezTo>
                <a:lnTo>
                  <a:pt x="155" y="222"/>
                </a:lnTo>
                <a:cubicBezTo>
                  <a:pt x="162" y="263"/>
                  <a:pt x="182" y="290"/>
                  <a:pt x="209" y="310"/>
                </a:cubicBezTo>
                <a:cubicBezTo>
                  <a:pt x="216" y="317"/>
                  <a:pt x="223" y="317"/>
                  <a:pt x="229" y="324"/>
                </a:cubicBezTo>
                <a:cubicBezTo>
                  <a:pt x="223" y="297"/>
                  <a:pt x="216" y="263"/>
                  <a:pt x="209" y="229"/>
                </a:cubicBezTo>
                <a:cubicBezTo>
                  <a:pt x="209" y="216"/>
                  <a:pt x="209" y="216"/>
                  <a:pt x="209" y="216"/>
                </a:cubicBezTo>
                <a:lnTo>
                  <a:pt x="209" y="216"/>
                </a:lnTo>
                <a:cubicBezTo>
                  <a:pt x="216" y="216"/>
                  <a:pt x="229" y="209"/>
                  <a:pt x="236" y="20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7" name="Freeform 255"/>
          <p:cNvSpPr>
            <a:spLocks noChangeArrowheads="1"/>
          </p:cNvSpPr>
          <p:nvPr/>
        </p:nvSpPr>
        <p:spPr bwMode="auto">
          <a:xfrm>
            <a:off x="18987983" y="5247802"/>
            <a:ext cx="94068" cy="52774"/>
          </a:xfrm>
          <a:custGeom>
            <a:avLst/>
            <a:gdLst>
              <a:gd name="T0" fmla="*/ 162 w 183"/>
              <a:gd name="T1" fmla="*/ 47 h 102"/>
              <a:gd name="T2" fmla="*/ 162 w 183"/>
              <a:gd name="T3" fmla="*/ 47 h 102"/>
              <a:gd name="T4" fmla="*/ 175 w 183"/>
              <a:gd name="T5" fmla="*/ 27 h 102"/>
              <a:gd name="T6" fmla="*/ 175 w 183"/>
              <a:gd name="T7" fmla="*/ 7 h 102"/>
              <a:gd name="T8" fmla="*/ 162 w 183"/>
              <a:gd name="T9" fmla="*/ 0 h 102"/>
              <a:gd name="T10" fmla="*/ 155 w 183"/>
              <a:gd name="T11" fmla="*/ 0 h 102"/>
              <a:gd name="T12" fmla="*/ 148 w 183"/>
              <a:gd name="T13" fmla="*/ 0 h 102"/>
              <a:gd name="T14" fmla="*/ 128 w 183"/>
              <a:gd name="T15" fmla="*/ 47 h 102"/>
              <a:gd name="T16" fmla="*/ 115 w 183"/>
              <a:gd name="T17" fmla="*/ 47 h 102"/>
              <a:gd name="T18" fmla="*/ 101 w 183"/>
              <a:gd name="T19" fmla="*/ 47 h 102"/>
              <a:gd name="T20" fmla="*/ 87 w 183"/>
              <a:gd name="T21" fmla="*/ 41 h 102"/>
              <a:gd name="T22" fmla="*/ 67 w 183"/>
              <a:gd name="T23" fmla="*/ 14 h 102"/>
              <a:gd name="T24" fmla="*/ 54 w 183"/>
              <a:gd name="T25" fmla="*/ 0 h 102"/>
              <a:gd name="T26" fmla="*/ 47 w 183"/>
              <a:gd name="T27" fmla="*/ 0 h 102"/>
              <a:gd name="T28" fmla="*/ 27 w 183"/>
              <a:gd name="T29" fmla="*/ 41 h 102"/>
              <a:gd name="T30" fmla="*/ 20 w 183"/>
              <a:gd name="T31" fmla="*/ 41 h 102"/>
              <a:gd name="T32" fmla="*/ 0 w 183"/>
              <a:gd name="T33" fmla="*/ 74 h 102"/>
              <a:gd name="T34" fmla="*/ 20 w 183"/>
              <a:gd name="T35" fmla="*/ 88 h 102"/>
              <a:gd name="T36" fmla="*/ 27 w 183"/>
              <a:gd name="T37" fmla="*/ 88 h 102"/>
              <a:gd name="T38" fmla="*/ 54 w 183"/>
              <a:gd name="T39" fmla="*/ 95 h 102"/>
              <a:gd name="T40" fmla="*/ 67 w 183"/>
              <a:gd name="T41" fmla="*/ 95 h 102"/>
              <a:gd name="T42" fmla="*/ 87 w 183"/>
              <a:gd name="T43" fmla="*/ 101 h 102"/>
              <a:gd name="T44" fmla="*/ 115 w 183"/>
              <a:gd name="T45" fmla="*/ 101 h 102"/>
              <a:gd name="T46" fmla="*/ 128 w 183"/>
              <a:gd name="T47" fmla="*/ 101 h 102"/>
              <a:gd name="T48" fmla="*/ 148 w 183"/>
              <a:gd name="T49" fmla="*/ 95 h 102"/>
              <a:gd name="T50" fmla="*/ 155 w 183"/>
              <a:gd name="T51" fmla="*/ 54 h 102"/>
              <a:gd name="T52" fmla="*/ 162 w 183"/>
              <a:gd name="T53" fmla="*/ 4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3" h="102">
                <a:moveTo>
                  <a:pt x="162" y="47"/>
                </a:moveTo>
                <a:lnTo>
                  <a:pt x="162" y="47"/>
                </a:lnTo>
                <a:cubicBezTo>
                  <a:pt x="169" y="41"/>
                  <a:pt x="169" y="34"/>
                  <a:pt x="175" y="27"/>
                </a:cubicBezTo>
                <a:cubicBezTo>
                  <a:pt x="182" y="20"/>
                  <a:pt x="182" y="14"/>
                  <a:pt x="175" y="7"/>
                </a:cubicBezTo>
                <a:cubicBezTo>
                  <a:pt x="175" y="7"/>
                  <a:pt x="169" y="7"/>
                  <a:pt x="162" y="0"/>
                </a:cubicBezTo>
                <a:cubicBezTo>
                  <a:pt x="162" y="0"/>
                  <a:pt x="162" y="0"/>
                  <a:pt x="155" y="0"/>
                </a:cubicBezTo>
                <a:cubicBezTo>
                  <a:pt x="155" y="0"/>
                  <a:pt x="155" y="0"/>
                  <a:pt x="148" y="0"/>
                </a:cubicBezTo>
                <a:cubicBezTo>
                  <a:pt x="148" y="20"/>
                  <a:pt x="148" y="41"/>
                  <a:pt x="128" y="47"/>
                </a:cubicBezTo>
                <a:cubicBezTo>
                  <a:pt x="121" y="47"/>
                  <a:pt x="115" y="47"/>
                  <a:pt x="115" y="47"/>
                </a:cubicBezTo>
                <a:cubicBezTo>
                  <a:pt x="108" y="47"/>
                  <a:pt x="101" y="47"/>
                  <a:pt x="101" y="47"/>
                </a:cubicBezTo>
                <a:cubicBezTo>
                  <a:pt x="94" y="47"/>
                  <a:pt x="87" y="47"/>
                  <a:pt x="87" y="41"/>
                </a:cubicBezTo>
                <a:cubicBezTo>
                  <a:pt x="74" y="34"/>
                  <a:pt x="74" y="20"/>
                  <a:pt x="67" y="14"/>
                </a:cubicBezTo>
                <a:cubicBezTo>
                  <a:pt x="60" y="7"/>
                  <a:pt x="60" y="0"/>
                  <a:pt x="54" y="0"/>
                </a:cubicBezTo>
                <a:cubicBezTo>
                  <a:pt x="54" y="0"/>
                  <a:pt x="54" y="0"/>
                  <a:pt x="47" y="0"/>
                </a:cubicBezTo>
                <a:cubicBezTo>
                  <a:pt x="47" y="20"/>
                  <a:pt x="33" y="27"/>
                  <a:pt x="27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3" y="54"/>
                  <a:pt x="0" y="61"/>
                  <a:pt x="0" y="74"/>
                </a:cubicBezTo>
                <a:cubicBezTo>
                  <a:pt x="6" y="74"/>
                  <a:pt x="13" y="81"/>
                  <a:pt x="20" y="88"/>
                </a:cubicBezTo>
                <a:cubicBezTo>
                  <a:pt x="20" y="88"/>
                  <a:pt x="20" y="88"/>
                  <a:pt x="27" y="88"/>
                </a:cubicBezTo>
                <a:cubicBezTo>
                  <a:pt x="33" y="95"/>
                  <a:pt x="47" y="95"/>
                  <a:pt x="54" y="95"/>
                </a:cubicBezTo>
                <a:cubicBezTo>
                  <a:pt x="60" y="95"/>
                  <a:pt x="60" y="95"/>
                  <a:pt x="67" y="95"/>
                </a:cubicBezTo>
                <a:cubicBezTo>
                  <a:pt x="74" y="95"/>
                  <a:pt x="81" y="101"/>
                  <a:pt x="87" y="101"/>
                </a:cubicBezTo>
                <a:cubicBezTo>
                  <a:pt x="94" y="101"/>
                  <a:pt x="101" y="101"/>
                  <a:pt x="115" y="101"/>
                </a:cubicBezTo>
                <a:cubicBezTo>
                  <a:pt x="115" y="101"/>
                  <a:pt x="121" y="101"/>
                  <a:pt x="128" y="101"/>
                </a:cubicBezTo>
                <a:cubicBezTo>
                  <a:pt x="135" y="95"/>
                  <a:pt x="142" y="95"/>
                  <a:pt x="148" y="95"/>
                </a:cubicBezTo>
                <a:cubicBezTo>
                  <a:pt x="142" y="81"/>
                  <a:pt x="148" y="68"/>
                  <a:pt x="155" y="54"/>
                </a:cubicBezTo>
                <a:cubicBezTo>
                  <a:pt x="162" y="47"/>
                  <a:pt x="162" y="47"/>
                  <a:pt x="162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8" name="Freeform 256"/>
          <p:cNvSpPr>
            <a:spLocks noChangeArrowheads="1"/>
          </p:cNvSpPr>
          <p:nvPr/>
        </p:nvSpPr>
        <p:spPr bwMode="auto">
          <a:xfrm>
            <a:off x="18728724" y="5293692"/>
            <a:ext cx="151426" cy="139965"/>
          </a:xfrm>
          <a:custGeom>
            <a:avLst/>
            <a:gdLst>
              <a:gd name="T0" fmla="*/ 209 w 291"/>
              <a:gd name="T1" fmla="*/ 202 h 271"/>
              <a:gd name="T2" fmla="*/ 209 w 291"/>
              <a:gd name="T3" fmla="*/ 202 h 271"/>
              <a:gd name="T4" fmla="*/ 182 w 291"/>
              <a:gd name="T5" fmla="*/ 209 h 271"/>
              <a:gd name="T6" fmla="*/ 162 w 291"/>
              <a:gd name="T7" fmla="*/ 256 h 271"/>
              <a:gd name="T8" fmla="*/ 182 w 291"/>
              <a:gd name="T9" fmla="*/ 263 h 271"/>
              <a:gd name="T10" fmla="*/ 209 w 291"/>
              <a:gd name="T11" fmla="*/ 270 h 271"/>
              <a:gd name="T12" fmla="*/ 277 w 291"/>
              <a:gd name="T13" fmla="*/ 189 h 271"/>
              <a:gd name="T14" fmla="*/ 290 w 291"/>
              <a:gd name="T15" fmla="*/ 182 h 271"/>
              <a:gd name="T16" fmla="*/ 277 w 291"/>
              <a:gd name="T17" fmla="*/ 175 h 271"/>
              <a:gd name="T18" fmla="*/ 209 w 291"/>
              <a:gd name="T19" fmla="*/ 88 h 271"/>
              <a:gd name="T20" fmla="*/ 230 w 291"/>
              <a:gd name="T21" fmla="*/ 54 h 271"/>
              <a:gd name="T22" fmla="*/ 209 w 291"/>
              <a:gd name="T23" fmla="*/ 54 h 271"/>
              <a:gd name="T24" fmla="*/ 182 w 291"/>
              <a:gd name="T25" fmla="*/ 54 h 271"/>
              <a:gd name="T26" fmla="*/ 128 w 291"/>
              <a:gd name="T27" fmla="*/ 7 h 271"/>
              <a:gd name="T28" fmla="*/ 115 w 291"/>
              <a:gd name="T29" fmla="*/ 7 h 271"/>
              <a:gd name="T30" fmla="*/ 74 w 291"/>
              <a:gd name="T31" fmla="*/ 7 h 271"/>
              <a:gd name="T32" fmla="*/ 47 w 291"/>
              <a:gd name="T33" fmla="*/ 0 h 271"/>
              <a:gd name="T34" fmla="*/ 34 w 291"/>
              <a:gd name="T35" fmla="*/ 0 h 271"/>
              <a:gd name="T36" fmla="*/ 27 w 291"/>
              <a:gd name="T37" fmla="*/ 0 h 271"/>
              <a:gd name="T38" fmla="*/ 27 w 291"/>
              <a:gd name="T39" fmla="*/ 0 h 271"/>
              <a:gd name="T40" fmla="*/ 20 w 291"/>
              <a:gd name="T41" fmla="*/ 7 h 271"/>
              <a:gd name="T42" fmla="*/ 7 w 291"/>
              <a:gd name="T43" fmla="*/ 7 h 271"/>
              <a:gd name="T44" fmla="*/ 0 w 291"/>
              <a:gd name="T45" fmla="*/ 27 h 271"/>
              <a:gd name="T46" fmla="*/ 7 w 291"/>
              <a:gd name="T47" fmla="*/ 34 h 271"/>
              <a:gd name="T48" fmla="*/ 20 w 291"/>
              <a:gd name="T49" fmla="*/ 47 h 271"/>
              <a:gd name="T50" fmla="*/ 27 w 291"/>
              <a:gd name="T51" fmla="*/ 47 h 271"/>
              <a:gd name="T52" fmla="*/ 27 w 291"/>
              <a:gd name="T53" fmla="*/ 47 h 271"/>
              <a:gd name="T54" fmla="*/ 34 w 291"/>
              <a:gd name="T55" fmla="*/ 54 h 271"/>
              <a:gd name="T56" fmla="*/ 47 w 291"/>
              <a:gd name="T57" fmla="*/ 61 h 271"/>
              <a:gd name="T58" fmla="*/ 74 w 291"/>
              <a:gd name="T59" fmla="*/ 74 h 271"/>
              <a:gd name="T60" fmla="*/ 115 w 291"/>
              <a:gd name="T61" fmla="*/ 94 h 271"/>
              <a:gd name="T62" fmla="*/ 182 w 291"/>
              <a:gd name="T63" fmla="*/ 108 h 271"/>
              <a:gd name="T64" fmla="*/ 189 w 291"/>
              <a:gd name="T65" fmla="*/ 101 h 271"/>
              <a:gd name="T66" fmla="*/ 209 w 291"/>
              <a:gd name="T67" fmla="*/ 169 h 271"/>
              <a:gd name="T68" fmla="*/ 216 w 291"/>
              <a:gd name="T69" fmla="*/ 202 h 271"/>
              <a:gd name="T70" fmla="*/ 209 w 291"/>
              <a:gd name="T71" fmla="*/ 20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1" h="271">
                <a:moveTo>
                  <a:pt x="209" y="202"/>
                </a:moveTo>
                <a:lnTo>
                  <a:pt x="209" y="202"/>
                </a:lnTo>
                <a:cubicBezTo>
                  <a:pt x="203" y="202"/>
                  <a:pt x="189" y="209"/>
                  <a:pt x="182" y="209"/>
                </a:cubicBezTo>
                <a:cubicBezTo>
                  <a:pt x="169" y="216"/>
                  <a:pt x="162" y="229"/>
                  <a:pt x="162" y="256"/>
                </a:cubicBezTo>
                <a:cubicBezTo>
                  <a:pt x="169" y="256"/>
                  <a:pt x="176" y="263"/>
                  <a:pt x="182" y="263"/>
                </a:cubicBezTo>
                <a:cubicBezTo>
                  <a:pt x="189" y="270"/>
                  <a:pt x="203" y="270"/>
                  <a:pt x="209" y="270"/>
                </a:cubicBezTo>
                <a:cubicBezTo>
                  <a:pt x="236" y="256"/>
                  <a:pt x="250" y="216"/>
                  <a:pt x="277" y="189"/>
                </a:cubicBezTo>
                <a:cubicBezTo>
                  <a:pt x="277" y="189"/>
                  <a:pt x="284" y="182"/>
                  <a:pt x="290" y="182"/>
                </a:cubicBezTo>
                <a:cubicBezTo>
                  <a:pt x="284" y="182"/>
                  <a:pt x="277" y="175"/>
                  <a:pt x="277" y="175"/>
                </a:cubicBezTo>
                <a:cubicBezTo>
                  <a:pt x="236" y="162"/>
                  <a:pt x="243" y="108"/>
                  <a:pt x="209" y="88"/>
                </a:cubicBezTo>
                <a:cubicBezTo>
                  <a:pt x="216" y="81"/>
                  <a:pt x="223" y="67"/>
                  <a:pt x="230" y="54"/>
                </a:cubicBezTo>
                <a:cubicBezTo>
                  <a:pt x="223" y="54"/>
                  <a:pt x="216" y="54"/>
                  <a:pt x="209" y="54"/>
                </a:cubicBezTo>
                <a:cubicBezTo>
                  <a:pt x="203" y="54"/>
                  <a:pt x="189" y="54"/>
                  <a:pt x="182" y="54"/>
                </a:cubicBezTo>
                <a:cubicBezTo>
                  <a:pt x="135" y="67"/>
                  <a:pt x="115" y="94"/>
                  <a:pt x="128" y="7"/>
                </a:cubicBezTo>
                <a:cubicBezTo>
                  <a:pt x="122" y="7"/>
                  <a:pt x="115" y="7"/>
                  <a:pt x="115" y="7"/>
                </a:cubicBezTo>
                <a:cubicBezTo>
                  <a:pt x="101" y="7"/>
                  <a:pt x="88" y="7"/>
                  <a:pt x="74" y="7"/>
                </a:cubicBezTo>
                <a:cubicBezTo>
                  <a:pt x="68" y="7"/>
                  <a:pt x="54" y="7"/>
                  <a:pt x="47" y="0"/>
                </a:cubicBezTo>
                <a:cubicBezTo>
                  <a:pt x="47" y="0"/>
                  <a:pt x="41" y="0"/>
                  <a:pt x="34" y="0"/>
                </a:cubicBezTo>
                <a:cubicBezTo>
                  <a:pt x="34" y="0"/>
                  <a:pt x="34" y="0"/>
                  <a:pt x="27" y="0"/>
                </a:cubicBezTo>
                <a:lnTo>
                  <a:pt x="27" y="0"/>
                </a:lnTo>
                <a:cubicBezTo>
                  <a:pt x="20" y="7"/>
                  <a:pt x="20" y="7"/>
                  <a:pt x="20" y="7"/>
                </a:cubicBezTo>
                <a:cubicBezTo>
                  <a:pt x="14" y="7"/>
                  <a:pt x="14" y="7"/>
                  <a:pt x="7" y="7"/>
                </a:cubicBezTo>
                <a:cubicBezTo>
                  <a:pt x="0" y="13"/>
                  <a:pt x="0" y="20"/>
                  <a:pt x="0" y="27"/>
                </a:cubicBezTo>
                <a:cubicBezTo>
                  <a:pt x="7" y="34"/>
                  <a:pt x="7" y="34"/>
                  <a:pt x="7" y="34"/>
                </a:cubicBezTo>
                <a:cubicBezTo>
                  <a:pt x="14" y="40"/>
                  <a:pt x="20" y="40"/>
                  <a:pt x="20" y="47"/>
                </a:cubicBezTo>
                <a:cubicBezTo>
                  <a:pt x="27" y="47"/>
                  <a:pt x="27" y="47"/>
                  <a:pt x="27" y="47"/>
                </a:cubicBezTo>
                <a:lnTo>
                  <a:pt x="27" y="47"/>
                </a:lnTo>
                <a:cubicBezTo>
                  <a:pt x="34" y="54"/>
                  <a:pt x="34" y="54"/>
                  <a:pt x="34" y="54"/>
                </a:cubicBezTo>
                <a:cubicBezTo>
                  <a:pt x="41" y="54"/>
                  <a:pt x="47" y="61"/>
                  <a:pt x="47" y="61"/>
                </a:cubicBezTo>
                <a:cubicBezTo>
                  <a:pt x="54" y="67"/>
                  <a:pt x="68" y="67"/>
                  <a:pt x="74" y="74"/>
                </a:cubicBezTo>
                <a:cubicBezTo>
                  <a:pt x="88" y="81"/>
                  <a:pt x="101" y="88"/>
                  <a:pt x="115" y="94"/>
                </a:cubicBezTo>
                <a:cubicBezTo>
                  <a:pt x="135" y="101"/>
                  <a:pt x="162" y="108"/>
                  <a:pt x="182" y="108"/>
                </a:cubicBezTo>
                <a:cubicBezTo>
                  <a:pt x="182" y="108"/>
                  <a:pt x="182" y="101"/>
                  <a:pt x="189" y="101"/>
                </a:cubicBezTo>
                <a:cubicBezTo>
                  <a:pt x="182" y="135"/>
                  <a:pt x="203" y="148"/>
                  <a:pt x="209" y="169"/>
                </a:cubicBezTo>
                <a:cubicBezTo>
                  <a:pt x="216" y="175"/>
                  <a:pt x="216" y="189"/>
                  <a:pt x="216" y="202"/>
                </a:cubicBezTo>
                <a:lnTo>
                  <a:pt x="209" y="20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69" name="Freeform 257"/>
          <p:cNvSpPr>
            <a:spLocks noChangeArrowheads="1"/>
          </p:cNvSpPr>
          <p:nvPr/>
        </p:nvSpPr>
        <p:spPr bwMode="auto">
          <a:xfrm>
            <a:off x="18531411" y="4667299"/>
            <a:ext cx="555230" cy="488725"/>
          </a:xfrm>
          <a:custGeom>
            <a:avLst/>
            <a:gdLst>
              <a:gd name="T0" fmla="*/ 803 w 1068"/>
              <a:gd name="T1" fmla="*/ 668 h 939"/>
              <a:gd name="T2" fmla="*/ 905 w 1068"/>
              <a:gd name="T3" fmla="*/ 715 h 939"/>
              <a:gd name="T4" fmla="*/ 965 w 1068"/>
              <a:gd name="T5" fmla="*/ 729 h 939"/>
              <a:gd name="T6" fmla="*/ 1006 w 1068"/>
              <a:gd name="T7" fmla="*/ 742 h 939"/>
              <a:gd name="T8" fmla="*/ 1033 w 1068"/>
              <a:gd name="T9" fmla="*/ 655 h 939"/>
              <a:gd name="T10" fmla="*/ 1053 w 1068"/>
              <a:gd name="T11" fmla="*/ 594 h 939"/>
              <a:gd name="T12" fmla="*/ 1033 w 1068"/>
              <a:gd name="T13" fmla="*/ 607 h 939"/>
              <a:gd name="T14" fmla="*/ 965 w 1068"/>
              <a:gd name="T15" fmla="*/ 547 h 939"/>
              <a:gd name="T16" fmla="*/ 925 w 1068"/>
              <a:gd name="T17" fmla="*/ 472 h 939"/>
              <a:gd name="T18" fmla="*/ 965 w 1068"/>
              <a:gd name="T19" fmla="*/ 439 h 939"/>
              <a:gd name="T20" fmla="*/ 945 w 1068"/>
              <a:gd name="T21" fmla="*/ 398 h 939"/>
              <a:gd name="T22" fmla="*/ 945 w 1068"/>
              <a:gd name="T23" fmla="*/ 371 h 939"/>
              <a:gd name="T24" fmla="*/ 925 w 1068"/>
              <a:gd name="T25" fmla="*/ 324 h 939"/>
              <a:gd name="T26" fmla="*/ 878 w 1068"/>
              <a:gd name="T27" fmla="*/ 351 h 939"/>
              <a:gd name="T28" fmla="*/ 905 w 1068"/>
              <a:gd name="T29" fmla="*/ 277 h 939"/>
              <a:gd name="T30" fmla="*/ 851 w 1068"/>
              <a:gd name="T31" fmla="*/ 223 h 939"/>
              <a:gd name="T32" fmla="*/ 776 w 1068"/>
              <a:gd name="T33" fmla="*/ 263 h 939"/>
              <a:gd name="T34" fmla="*/ 722 w 1068"/>
              <a:gd name="T35" fmla="*/ 310 h 939"/>
              <a:gd name="T36" fmla="*/ 655 w 1068"/>
              <a:gd name="T37" fmla="*/ 310 h 939"/>
              <a:gd name="T38" fmla="*/ 587 w 1068"/>
              <a:gd name="T39" fmla="*/ 452 h 939"/>
              <a:gd name="T40" fmla="*/ 709 w 1068"/>
              <a:gd name="T41" fmla="*/ 398 h 939"/>
              <a:gd name="T42" fmla="*/ 790 w 1068"/>
              <a:gd name="T43" fmla="*/ 439 h 939"/>
              <a:gd name="T44" fmla="*/ 844 w 1068"/>
              <a:gd name="T45" fmla="*/ 580 h 939"/>
              <a:gd name="T46" fmla="*/ 722 w 1068"/>
              <a:gd name="T47" fmla="*/ 587 h 939"/>
              <a:gd name="T48" fmla="*/ 587 w 1068"/>
              <a:gd name="T49" fmla="*/ 560 h 939"/>
              <a:gd name="T50" fmla="*/ 479 w 1068"/>
              <a:gd name="T51" fmla="*/ 574 h 939"/>
              <a:gd name="T52" fmla="*/ 425 w 1068"/>
              <a:gd name="T53" fmla="*/ 520 h 939"/>
              <a:gd name="T54" fmla="*/ 425 w 1068"/>
              <a:gd name="T55" fmla="*/ 398 h 939"/>
              <a:gd name="T56" fmla="*/ 405 w 1068"/>
              <a:gd name="T57" fmla="*/ 412 h 939"/>
              <a:gd name="T58" fmla="*/ 365 w 1068"/>
              <a:gd name="T59" fmla="*/ 371 h 939"/>
              <a:gd name="T60" fmla="*/ 398 w 1068"/>
              <a:gd name="T61" fmla="*/ 283 h 939"/>
              <a:gd name="T62" fmla="*/ 412 w 1068"/>
              <a:gd name="T63" fmla="*/ 270 h 939"/>
              <a:gd name="T64" fmla="*/ 493 w 1068"/>
              <a:gd name="T65" fmla="*/ 250 h 939"/>
              <a:gd name="T66" fmla="*/ 452 w 1068"/>
              <a:gd name="T67" fmla="*/ 148 h 939"/>
              <a:gd name="T68" fmla="*/ 405 w 1068"/>
              <a:gd name="T69" fmla="*/ 128 h 939"/>
              <a:gd name="T70" fmla="*/ 398 w 1068"/>
              <a:gd name="T71" fmla="*/ 162 h 939"/>
              <a:gd name="T72" fmla="*/ 351 w 1068"/>
              <a:gd name="T73" fmla="*/ 27 h 939"/>
              <a:gd name="T74" fmla="*/ 304 w 1068"/>
              <a:gd name="T75" fmla="*/ 256 h 939"/>
              <a:gd name="T76" fmla="*/ 202 w 1068"/>
              <a:gd name="T77" fmla="*/ 317 h 939"/>
              <a:gd name="T78" fmla="*/ 74 w 1068"/>
              <a:gd name="T79" fmla="*/ 371 h 939"/>
              <a:gd name="T80" fmla="*/ 61 w 1068"/>
              <a:gd name="T81" fmla="*/ 668 h 939"/>
              <a:gd name="T82" fmla="*/ 0 w 1068"/>
              <a:gd name="T83" fmla="*/ 864 h 939"/>
              <a:gd name="T84" fmla="*/ 61 w 1068"/>
              <a:gd name="T85" fmla="*/ 837 h 939"/>
              <a:gd name="T86" fmla="*/ 94 w 1068"/>
              <a:gd name="T87" fmla="*/ 824 h 939"/>
              <a:gd name="T88" fmla="*/ 202 w 1068"/>
              <a:gd name="T89" fmla="*/ 715 h 939"/>
              <a:gd name="T90" fmla="*/ 236 w 1068"/>
              <a:gd name="T91" fmla="*/ 756 h 939"/>
              <a:gd name="T92" fmla="*/ 257 w 1068"/>
              <a:gd name="T93" fmla="*/ 736 h 939"/>
              <a:gd name="T94" fmla="*/ 344 w 1068"/>
              <a:gd name="T95" fmla="*/ 729 h 939"/>
              <a:gd name="T96" fmla="*/ 365 w 1068"/>
              <a:gd name="T97" fmla="*/ 763 h 939"/>
              <a:gd name="T98" fmla="*/ 398 w 1068"/>
              <a:gd name="T99" fmla="*/ 770 h 939"/>
              <a:gd name="T100" fmla="*/ 412 w 1068"/>
              <a:gd name="T101" fmla="*/ 776 h 939"/>
              <a:gd name="T102" fmla="*/ 493 w 1068"/>
              <a:gd name="T103" fmla="*/ 824 h 939"/>
              <a:gd name="T104" fmla="*/ 587 w 1068"/>
              <a:gd name="T105" fmla="*/ 938 h 939"/>
              <a:gd name="T106" fmla="*/ 722 w 1068"/>
              <a:gd name="T107" fmla="*/ 742 h 939"/>
              <a:gd name="T108" fmla="*/ 776 w 1068"/>
              <a:gd name="T109" fmla="*/ 675 h 939"/>
              <a:gd name="T110" fmla="*/ 209 w 1068"/>
              <a:gd name="T111" fmla="*/ 682 h 939"/>
              <a:gd name="T112" fmla="*/ 202 w 1068"/>
              <a:gd name="T113" fmla="*/ 648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8" h="939">
                <a:moveTo>
                  <a:pt x="790" y="675"/>
                </a:moveTo>
                <a:lnTo>
                  <a:pt x="790" y="675"/>
                </a:lnTo>
                <a:cubicBezTo>
                  <a:pt x="790" y="675"/>
                  <a:pt x="797" y="668"/>
                  <a:pt x="803" y="668"/>
                </a:cubicBezTo>
                <a:cubicBezTo>
                  <a:pt x="810" y="688"/>
                  <a:pt x="824" y="702"/>
                  <a:pt x="844" y="709"/>
                </a:cubicBezTo>
                <a:cubicBezTo>
                  <a:pt x="857" y="715"/>
                  <a:pt x="878" y="715"/>
                  <a:pt x="898" y="715"/>
                </a:cubicBezTo>
                <a:cubicBezTo>
                  <a:pt x="905" y="715"/>
                  <a:pt x="905" y="715"/>
                  <a:pt x="905" y="715"/>
                </a:cubicBezTo>
                <a:cubicBezTo>
                  <a:pt x="911" y="715"/>
                  <a:pt x="925" y="722"/>
                  <a:pt x="932" y="722"/>
                </a:cubicBezTo>
                <a:cubicBezTo>
                  <a:pt x="938" y="722"/>
                  <a:pt x="938" y="722"/>
                  <a:pt x="945" y="722"/>
                </a:cubicBezTo>
                <a:cubicBezTo>
                  <a:pt x="952" y="722"/>
                  <a:pt x="959" y="722"/>
                  <a:pt x="965" y="729"/>
                </a:cubicBezTo>
                <a:cubicBezTo>
                  <a:pt x="972" y="729"/>
                  <a:pt x="979" y="736"/>
                  <a:pt x="993" y="736"/>
                </a:cubicBezTo>
                <a:cubicBezTo>
                  <a:pt x="993" y="736"/>
                  <a:pt x="999" y="742"/>
                  <a:pt x="1006" y="742"/>
                </a:cubicBezTo>
                <a:lnTo>
                  <a:pt x="1006" y="742"/>
                </a:lnTo>
                <a:lnTo>
                  <a:pt x="1006" y="742"/>
                </a:lnTo>
                <a:cubicBezTo>
                  <a:pt x="999" y="729"/>
                  <a:pt x="999" y="715"/>
                  <a:pt x="1006" y="709"/>
                </a:cubicBezTo>
                <a:cubicBezTo>
                  <a:pt x="1006" y="682"/>
                  <a:pt x="1026" y="668"/>
                  <a:pt x="1033" y="655"/>
                </a:cubicBezTo>
                <a:cubicBezTo>
                  <a:pt x="1040" y="655"/>
                  <a:pt x="1040" y="655"/>
                  <a:pt x="1040" y="655"/>
                </a:cubicBezTo>
                <a:cubicBezTo>
                  <a:pt x="1047" y="648"/>
                  <a:pt x="1047" y="641"/>
                  <a:pt x="1053" y="641"/>
                </a:cubicBezTo>
                <a:cubicBezTo>
                  <a:pt x="1060" y="628"/>
                  <a:pt x="1067" y="614"/>
                  <a:pt x="1053" y="594"/>
                </a:cubicBezTo>
                <a:lnTo>
                  <a:pt x="1053" y="594"/>
                </a:lnTo>
                <a:cubicBezTo>
                  <a:pt x="1047" y="601"/>
                  <a:pt x="1047" y="607"/>
                  <a:pt x="1040" y="607"/>
                </a:cubicBezTo>
                <a:cubicBezTo>
                  <a:pt x="1040" y="607"/>
                  <a:pt x="1040" y="607"/>
                  <a:pt x="1033" y="607"/>
                </a:cubicBezTo>
                <a:cubicBezTo>
                  <a:pt x="1026" y="614"/>
                  <a:pt x="1013" y="614"/>
                  <a:pt x="1006" y="607"/>
                </a:cubicBezTo>
                <a:cubicBezTo>
                  <a:pt x="999" y="601"/>
                  <a:pt x="993" y="594"/>
                  <a:pt x="993" y="587"/>
                </a:cubicBezTo>
                <a:cubicBezTo>
                  <a:pt x="979" y="580"/>
                  <a:pt x="972" y="560"/>
                  <a:pt x="965" y="547"/>
                </a:cubicBezTo>
                <a:cubicBezTo>
                  <a:pt x="959" y="526"/>
                  <a:pt x="952" y="513"/>
                  <a:pt x="945" y="499"/>
                </a:cubicBezTo>
                <a:cubicBezTo>
                  <a:pt x="938" y="493"/>
                  <a:pt x="938" y="486"/>
                  <a:pt x="932" y="479"/>
                </a:cubicBezTo>
                <a:cubicBezTo>
                  <a:pt x="932" y="479"/>
                  <a:pt x="932" y="472"/>
                  <a:pt x="925" y="472"/>
                </a:cubicBezTo>
                <a:cubicBezTo>
                  <a:pt x="925" y="466"/>
                  <a:pt x="932" y="459"/>
                  <a:pt x="932" y="452"/>
                </a:cubicBezTo>
                <a:cubicBezTo>
                  <a:pt x="938" y="452"/>
                  <a:pt x="938" y="452"/>
                  <a:pt x="945" y="445"/>
                </a:cubicBezTo>
                <a:cubicBezTo>
                  <a:pt x="952" y="445"/>
                  <a:pt x="959" y="439"/>
                  <a:pt x="965" y="439"/>
                </a:cubicBezTo>
                <a:cubicBezTo>
                  <a:pt x="979" y="432"/>
                  <a:pt x="986" y="425"/>
                  <a:pt x="979" y="398"/>
                </a:cubicBezTo>
                <a:cubicBezTo>
                  <a:pt x="972" y="398"/>
                  <a:pt x="965" y="398"/>
                  <a:pt x="965" y="398"/>
                </a:cubicBezTo>
                <a:cubicBezTo>
                  <a:pt x="959" y="398"/>
                  <a:pt x="952" y="405"/>
                  <a:pt x="945" y="398"/>
                </a:cubicBezTo>
                <a:cubicBezTo>
                  <a:pt x="938" y="398"/>
                  <a:pt x="938" y="398"/>
                  <a:pt x="932" y="398"/>
                </a:cubicBezTo>
                <a:cubicBezTo>
                  <a:pt x="932" y="398"/>
                  <a:pt x="932" y="391"/>
                  <a:pt x="932" y="385"/>
                </a:cubicBezTo>
                <a:cubicBezTo>
                  <a:pt x="938" y="378"/>
                  <a:pt x="938" y="371"/>
                  <a:pt x="945" y="371"/>
                </a:cubicBezTo>
                <a:cubicBezTo>
                  <a:pt x="952" y="351"/>
                  <a:pt x="965" y="337"/>
                  <a:pt x="945" y="331"/>
                </a:cubicBezTo>
                <a:cubicBezTo>
                  <a:pt x="938" y="324"/>
                  <a:pt x="938" y="324"/>
                  <a:pt x="932" y="324"/>
                </a:cubicBezTo>
                <a:cubicBezTo>
                  <a:pt x="932" y="324"/>
                  <a:pt x="932" y="324"/>
                  <a:pt x="925" y="324"/>
                </a:cubicBezTo>
                <a:cubicBezTo>
                  <a:pt x="925" y="337"/>
                  <a:pt x="911" y="351"/>
                  <a:pt x="905" y="358"/>
                </a:cubicBezTo>
                <a:cubicBezTo>
                  <a:pt x="898" y="364"/>
                  <a:pt x="898" y="364"/>
                  <a:pt x="898" y="364"/>
                </a:cubicBezTo>
                <a:cubicBezTo>
                  <a:pt x="891" y="364"/>
                  <a:pt x="878" y="364"/>
                  <a:pt x="878" y="351"/>
                </a:cubicBezTo>
                <a:cubicBezTo>
                  <a:pt x="878" y="331"/>
                  <a:pt x="891" y="324"/>
                  <a:pt x="898" y="310"/>
                </a:cubicBezTo>
                <a:cubicBezTo>
                  <a:pt x="898" y="310"/>
                  <a:pt x="898" y="304"/>
                  <a:pt x="905" y="297"/>
                </a:cubicBezTo>
                <a:cubicBezTo>
                  <a:pt x="905" y="290"/>
                  <a:pt x="905" y="283"/>
                  <a:pt x="905" y="277"/>
                </a:cubicBezTo>
                <a:lnTo>
                  <a:pt x="905" y="277"/>
                </a:lnTo>
                <a:cubicBezTo>
                  <a:pt x="898" y="277"/>
                  <a:pt x="898" y="277"/>
                  <a:pt x="898" y="277"/>
                </a:cubicBezTo>
                <a:cubicBezTo>
                  <a:pt x="871" y="270"/>
                  <a:pt x="844" y="263"/>
                  <a:pt x="851" y="223"/>
                </a:cubicBezTo>
                <a:lnTo>
                  <a:pt x="844" y="223"/>
                </a:lnTo>
                <a:cubicBezTo>
                  <a:pt x="817" y="229"/>
                  <a:pt x="803" y="236"/>
                  <a:pt x="790" y="250"/>
                </a:cubicBezTo>
                <a:cubicBezTo>
                  <a:pt x="783" y="250"/>
                  <a:pt x="776" y="256"/>
                  <a:pt x="776" y="263"/>
                </a:cubicBezTo>
                <a:cubicBezTo>
                  <a:pt x="756" y="283"/>
                  <a:pt x="743" y="304"/>
                  <a:pt x="722" y="317"/>
                </a:cubicBezTo>
                <a:cubicBezTo>
                  <a:pt x="722" y="317"/>
                  <a:pt x="722" y="317"/>
                  <a:pt x="716" y="317"/>
                </a:cubicBezTo>
                <a:cubicBezTo>
                  <a:pt x="722" y="317"/>
                  <a:pt x="722" y="317"/>
                  <a:pt x="722" y="310"/>
                </a:cubicBezTo>
                <a:cubicBezTo>
                  <a:pt x="729" y="304"/>
                  <a:pt x="729" y="297"/>
                  <a:pt x="743" y="290"/>
                </a:cubicBezTo>
                <a:cubicBezTo>
                  <a:pt x="736" y="290"/>
                  <a:pt x="729" y="290"/>
                  <a:pt x="722" y="297"/>
                </a:cubicBezTo>
                <a:cubicBezTo>
                  <a:pt x="702" y="297"/>
                  <a:pt x="675" y="304"/>
                  <a:pt x="655" y="310"/>
                </a:cubicBezTo>
                <a:cubicBezTo>
                  <a:pt x="628" y="317"/>
                  <a:pt x="608" y="331"/>
                  <a:pt x="587" y="344"/>
                </a:cubicBezTo>
                <a:cubicBezTo>
                  <a:pt x="567" y="364"/>
                  <a:pt x="560" y="391"/>
                  <a:pt x="567" y="439"/>
                </a:cubicBezTo>
                <a:cubicBezTo>
                  <a:pt x="574" y="445"/>
                  <a:pt x="581" y="445"/>
                  <a:pt x="587" y="452"/>
                </a:cubicBezTo>
                <a:cubicBezTo>
                  <a:pt x="608" y="459"/>
                  <a:pt x="628" y="466"/>
                  <a:pt x="655" y="466"/>
                </a:cubicBezTo>
                <a:cubicBezTo>
                  <a:pt x="662" y="466"/>
                  <a:pt x="675" y="466"/>
                  <a:pt x="689" y="459"/>
                </a:cubicBezTo>
                <a:cubicBezTo>
                  <a:pt x="702" y="439"/>
                  <a:pt x="709" y="418"/>
                  <a:pt x="709" y="398"/>
                </a:cubicBezTo>
                <a:cubicBezTo>
                  <a:pt x="709" y="398"/>
                  <a:pt x="716" y="405"/>
                  <a:pt x="722" y="405"/>
                </a:cubicBezTo>
                <a:cubicBezTo>
                  <a:pt x="736" y="418"/>
                  <a:pt x="756" y="425"/>
                  <a:pt x="776" y="432"/>
                </a:cubicBezTo>
                <a:cubicBezTo>
                  <a:pt x="776" y="432"/>
                  <a:pt x="783" y="439"/>
                  <a:pt x="790" y="439"/>
                </a:cubicBezTo>
                <a:cubicBezTo>
                  <a:pt x="810" y="452"/>
                  <a:pt x="830" y="459"/>
                  <a:pt x="844" y="472"/>
                </a:cubicBezTo>
                <a:cubicBezTo>
                  <a:pt x="871" y="499"/>
                  <a:pt x="884" y="533"/>
                  <a:pt x="878" y="594"/>
                </a:cubicBezTo>
                <a:cubicBezTo>
                  <a:pt x="864" y="587"/>
                  <a:pt x="857" y="587"/>
                  <a:pt x="844" y="580"/>
                </a:cubicBezTo>
                <a:cubicBezTo>
                  <a:pt x="824" y="574"/>
                  <a:pt x="803" y="574"/>
                  <a:pt x="790" y="574"/>
                </a:cubicBezTo>
                <a:cubicBezTo>
                  <a:pt x="783" y="574"/>
                  <a:pt x="776" y="580"/>
                  <a:pt x="776" y="580"/>
                </a:cubicBezTo>
                <a:cubicBezTo>
                  <a:pt x="756" y="580"/>
                  <a:pt x="736" y="580"/>
                  <a:pt x="722" y="587"/>
                </a:cubicBezTo>
                <a:cubicBezTo>
                  <a:pt x="709" y="587"/>
                  <a:pt x="689" y="594"/>
                  <a:pt x="675" y="594"/>
                </a:cubicBezTo>
                <a:cubicBezTo>
                  <a:pt x="675" y="567"/>
                  <a:pt x="682" y="526"/>
                  <a:pt x="655" y="520"/>
                </a:cubicBezTo>
                <a:cubicBezTo>
                  <a:pt x="628" y="560"/>
                  <a:pt x="608" y="567"/>
                  <a:pt x="587" y="560"/>
                </a:cubicBezTo>
                <a:cubicBezTo>
                  <a:pt x="581" y="553"/>
                  <a:pt x="567" y="553"/>
                  <a:pt x="560" y="547"/>
                </a:cubicBezTo>
                <a:cubicBezTo>
                  <a:pt x="540" y="540"/>
                  <a:pt x="513" y="533"/>
                  <a:pt x="493" y="553"/>
                </a:cubicBezTo>
                <a:cubicBezTo>
                  <a:pt x="486" y="560"/>
                  <a:pt x="479" y="567"/>
                  <a:pt x="479" y="574"/>
                </a:cubicBezTo>
                <a:cubicBezTo>
                  <a:pt x="486" y="513"/>
                  <a:pt x="473" y="526"/>
                  <a:pt x="452" y="533"/>
                </a:cubicBezTo>
                <a:cubicBezTo>
                  <a:pt x="439" y="540"/>
                  <a:pt x="432" y="547"/>
                  <a:pt x="425" y="533"/>
                </a:cubicBezTo>
                <a:cubicBezTo>
                  <a:pt x="425" y="526"/>
                  <a:pt x="425" y="526"/>
                  <a:pt x="425" y="520"/>
                </a:cubicBezTo>
                <a:lnTo>
                  <a:pt x="425" y="520"/>
                </a:lnTo>
                <a:cubicBezTo>
                  <a:pt x="459" y="472"/>
                  <a:pt x="446" y="418"/>
                  <a:pt x="425" y="398"/>
                </a:cubicBezTo>
                <a:lnTo>
                  <a:pt x="425" y="398"/>
                </a:lnTo>
                <a:cubicBezTo>
                  <a:pt x="419" y="405"/>
                  <a:pt x="419" y="405"/>
                  <a:pt x="412" y="405"/>
                </a:cubicBezTo>
                <a:cubicBezTo>
                  <a:pt x="412" y="412"/>
                  <a:pt x="412" y="412"/>
                  <a:pt x="405" y="412"/>
                </a:cubicBezTo>
                <a:lnTo>
                  <a:pt x="405" y="412"/>
                </a:lnTo>
                <a:lnTo>
                  <a:pt x="398" y="412"/>
                </a:lnTo>
                <a:cubicBezTo>
                  <a:pt x="398" y="412"/>
                  <a:pt x="392" y="412"/>
                  <a:pt x="385" y="405"/>
                </a:cubicBezTo>
                <a:cubicBezTo>
                  <a:pt x="378" y="398"/>
                  <a:pt x="371" y="385"/>
                  <a:pt x="365" y="371"/>
                </a:cubicBezTo>
                <a:cubicBezTo>
                  <a:pt x="371" y="351"/>
                  <a:pt x="371" y="337"/>
                  <a:pt x="371" y="317"/>
                </a:cubicBezTo>
                <a:cubicBezTo>
                  <a:pt x="378" y="317"/>
                  <a:pt x="385" y="310"/>
                  <a:pt x="385" y="304"/>
                </a:cubicBezTo>
                <a:cubicBezTo>
                  <a:pt x="392" y="297"/>
                  <a:pt x="398" y="290"/>
                  <a:pt x="398" y="283"/>
                </a:cubicBezTo>
                <a:cubicBezTo>
                  <a:pt x="405" y="283"/>
                  <a:pt x="405" y="283"/>
                  <a:pt x="405" y="283"/>
                </a:cubicBezTo>
                <a:cubicBezTo>
                  <a:pt x="405" y="277"/>
                  <a:pt x="405" y="277"/>
                  <a:pt x="405" y="277"/>
                </a:cubicBezTo>
                <a:cubicBezTo>
                  <a:pt x="412" y="277"/>
                  <a:pt x="412" y="270"/>
                  <a:pt x="412" y="270"/>
                </a:cubicBezTo>
                <a:cubicBezTo>
                  <a:pt x="419" y="263"/>
                  <a:pt x="425" y="263"/>
                  <a:pt x="425" y="263"/>
                </a:cubicBezTo>
                <a:cubicBezTo>
                  <a:pt x="432" y="256"/>
                  <a:pt x="446" y="250"/>
                  <a:pt x="452" y="250"/>
                </a:cubicBezTo>
                <a:cubicBezTo>
                  <a:pt x="466" y="250"/>
                  <a:pt x="479" y="250"/>
                  <a:pt x="493" y="250"/>
                </a:cubicBezTo>
                <a:cubicBezTo>
                  <a:pt x="493" y="250"/>
                  <a:pt x="500" y="250"/>
                  <a:pt x="506" y="250"/>
                </a:cubicBezTo>
                <a:cubicBezTo>
                  <a:pt x="506" y="236"/>
                  <a:pt x="500" y="216"/>
                  <a:pt x="493" y="196"/>
                </a:cubicBezTo>
                <a:cubicBezTo>
                  <a:pt x="479" y="175"/>
                  <a:pt x="473" y="155"/>
                  <a:pt x="452" y="148"/>
                </a:cubicBezTo>
                <a:cubicBezTo>
                  <a:pt x="446" y="142"/>
                  <a:pt x="439" y="135"/>
                  <a:pt x="425" y="135"/>
                </a:cubicBezTo>
                <a:cubicBezTo>
                  <a:pt x="425" y="128"/>
                  <a:pt x="419" y="128"/>
                  <a:pt x="412" y="128"/>
                </a:cubicBezTo>
                <a:cubicBezTo>
                  <a:pt x="412" y="128"/>
                  <a:pt x="412" y="128"/>
                  <a:pt x="405" y="128"/>
                </a:cubicBezTo>
                <a:cubicBezTo>
                  <a:pt x="405" y="128"/>
                  <a:pt x="405" y="128"/>
                  <a:pt x="405" y="135"/>
                </a:cubicBezTo>
                <a:cubicBezTo>
                  <a:pt x="405" y="142"/>
                  <a:pt x="405" y="148"/>
                  <a:pt x="405" y="155"/>
                </a:cubicBezTo>
                <a:cubicBezTo>
                  <a:pt x="405" y="155"/>
                  <a:pt x="398" y="155"/>
                  <a:pt x="398" y="162"/>
                </a:cubicBezTo>
                <a:cubicBezTo>
                  <a:pt x="398" y="169"/>
                  <a:pt x="392" y="175"/>
                  <a:pt x="385" y="189"/>
                </a:cubicBezTo>
                <a:cubicBezTo>
                  <a:pt x="385" y="189"/>
                  <a:pt x="385" y="189"/>
                  <a:pt x="378" y="196"/>
                </a:cubicBezTo>
                <a:cubicBezTo>
                  <a:pt x="378" y="142"/>
                  <a:pt x="371" y="88"/>
                  <a:pt x="351" y="27"/>
                </a:cubicBezTo>
                <a:cubicBezTo>
                  <a:pt x="344" y="20"/>
                  <a:pt x="344" y="13"/>
                  <a:pt x="344" y="0"/>
                </a:cubicBezTo>
                <a:cubicBezTo>
                  <a:pt x="311" y="81"/>
                  <a:pt x="304" y="182"/>
                  <a:pt x="311" y="263"/>
                </a:cubicBezTo>
                <a:cubicBezTo>
                  <a:pt x="311" y="256"/>
                  <a:pt x="304" y="256"/>
                  <a:pt x="304" y="256"/>
                </a:cubicBezTo>
                <a:cubicBezTo>
                  <a:pt x="297" y="250"/>
                  <a:pt x="284" y="250"/>
                  <a:pt x="277" y="250"/>
                </a:cubicBezTo>
                <a:cubicBezTo>
                  <a:pt x="270" y="270"/>
                  <a:pt x="257" y="283"/>
                  <a:pt x="243" y="297"/>
                </a:cubicBezTo>
                <a:cubicBezTo>
                  <a:pt x="229" y="304"/>
                  <a:pt x="216" y="310"/>
                  <a:pt x="202" y="317"/>
                </a:cubicBezTo>
                <a:cubicBezTo>
                  <a:pt x="182" y="331"/>
                  <a:pt x="148" y="337"/>
                  <a:pt x="121" y="351"/>
                </a:cubicBezTo>
                <a:cubicBezTo>
                  <a:pt x="115" y="358"/>
                  <a:pt x="101" y="358"/>
                  <a:pt x="94" y="364"/>
                </a:cubicBezTo>
                <a:cubicBezTo>
                  <a:pt x="88" y="364"/>
                  <a:pt x="81" y="371"/>
                  <a:pt x="74" y="371"/>
                </a:cubicBezTo>
                <a:cubicBezTo>
                  <a:pt x="74" y="412"/>
                  <a:pt x="74" y="439"/>
                  <a:pt x="74" y="472"/>
                </a:cubicBezTo>
                <a:cubicBezTo>
                  <a:pt x="74" y="540"/>
                  <a:pt x="67" y="594"/>
                  <a:pt x="61" y="648"/>
                </a:cubicBezTo>
                <a:cubicBezTo>
                  <a:pt x="61" y="655"/>
                  <a:pt x="61" y="661"/>
                  <a:pt x="61" y="668"/>
                </a:cubicBezTo>
                <a:cubicBezTo>
                  <a:pt x="54" y="709"/>
                  <a:pt x="40" y="756"/>
                  <a:pt x="27" y="797"/>
                </a:cubicBezTo>
                <a:cubicBezTo>
                  <a:pt x="20" y="810"/>
                  <a:pt x="20" y="817"/>
                  <a:pt x="13" y="830"/>
                </a:cubicBezTo>
                <a:cubicBezTo>
                  <a:pt x="7" y="844"/>
                  <a:pt x="7" y="851"/>
                  <a:pt x="0" y="864"/>
                </a:cubicBezTo>
                <a:cubicBezTo>
                  <a:pt x="7" y="864"/>
                  <a:pt x="7" y="864"/>
                  <a:pt x="13" y="857"/>
                </a:cubicBezTo>
                <a:cubicBezTo>
                  <a:pt x="20" y="857"/>
                  <a:pt x="20" y="857"/>
                  <a:pt x="27" y="851"/>
                </a:cubicBezTo>
                <a:cubicBezTo>
                  <a:pt x="34" y="851"/>
                  <a:pt x="47" y="844"/>
                  <a:pt x="61" y="837"/>
                </a:cubicBezTo>
                <a:lnTo>
                  <a:pt x="61" y="837"/>
                </a:lnTo>
                <a:cubicBezTo>
                  <a:pt x="74" y="830"/>
                  <a:pt x="74" y="830"/>
                  <a:pt x="74" y="830"/>
                </a:cubicBezTo>
                <a:cubicBezTo>
                  <a:pt x="81" y="830"/>
                  <a:pt x="88" y="824"/>
                  <a:pt x="94" y="824"/>
                </a:cubicBezTo>
                <a:cubicBezTo>
                  <a:pt x="101" y="817"/>
                  <a:pt x="115" y="810"/>
                  <a:pt x="121" y="803"/>
                </a:cubicBezTo>
                <a:cubicBezTo>
                  <a:pt x="155" y="783"/>
                  <a:pt x="169" y="763"/>
                  <a:pt x="148" y="715"/>
                </a:cubicBezTo>
                <a:cubicBezTo>
                  <a:pt x="175" y="709"/>
                  <a:pt x="189" y="709"/>
                  <a:pt x="202" y="715"/>
                </a:cubicBezTo>
                <a:cubicBezTo>
                  <a:pt x="189" y="776"/>
                  <a:pt x="182" y="824"/>
                  <a:pt x="202" y="837"/>
                </a:cubicBezTo>
                <a:cubicBezTo>
                  <a:pt x="209" y="837"/>
                  <a:pt x="209" y="837"/>
                  <a:pt x="216" y="837"/>
                </a:cubicBezTo>
                <a:cubicBezTo>
                  <a:pt x="216" y="803"/>
                  <a:pt x="223" y="776"/>
                  <a:pt x="236" y="756"/>
                </a:cubicBezTo>
                <a:cubicBezTo>
                  <a:pt x="236" y="763"/>
                  <a:pt x="236" y="763"/>
                  <a:pt x="243" y="763"/>
                </a:cubicBezTo>
                <a:cubicBezTo>
                  <a:pt x="243" y="763"/>
                  <a:pt x="243" y="770"/>
                  <a:pt x="250" y="770"/>
                </a:cubicBezTo>
                <a:cubicBezTo>
                  <a:pt x="257" y="756"/>
                  <a:pt x="257" y="742"/>
                  <a:pt x="257" y="736"/>
                </a:cubicBezTo>
                <a:cubicBezTo>
                  <a:pt x="270" y="729"/>
                  <a:pt x="284" y="729"/>
                  <a:pt x="304" y="729"/>
                </a:cubicBezTo>
                <a:cubicBezTo>
                  <a:pt x="311" y="729"/>
                  <a:pt x="331" y="736"/>
                  <a:pt x="344" y="742"/>
                </a:cubicBezTo>
                <a:cubicBezTo>
                  <a:pt x="344" y="736"/>
                  <a:pt x="344" y="736"/>
                  <a:pt x="344" y="729"/>
                </a:cubicBezTo>
                <a:cubicBezTo>
                  <a:pt x="351" y="736"/>
                  <a:pt x="351" y="736"/>
                  <a:pt x="351" y="736"/>
                </a:cubicBezTo>
                <a:cubicBezTo>
                  <a:pt x="358" y="742"/>
                  <a:pt x="365" y="742"/>
                  <a:pt x="371" y="749"/>
                </a:cubicBezTo>
                <a:cubicBezTo>
                  <a:pt x="371" y="756"/>
                  <a:pt x="371" y="763"/>
                  <a:pt x="365" y="763"/>
                </a:cubicBezTo>
                <a:cubicBezTo>
                  <a:pt x="371" y="763"/>
                  <a:pt x="378" y="763"/>
                  <a:pt x="378" y="756"/>
                </a:cubicBezTo>
                <a:cubicBezTo>
                  <a:pt x="385" y="763"/>
                  <a:pt x="385" y="763"/>
                  <a:pt x="385" y="763"/>
                </a:cubicBezTo>
                <a:cubicBezTo>
                  <a:pt x="392" y="763"/>
                  <a:pt x="398" y="770"/>
                  <a:pt x="398" y="770"/>
                </a:cubicBezTo>
                <a:cubicBezTo>
                  <a:pt x="405" y="770"/>
                  <a:pt x="405" y="770"/>
                  <a:pt x="405" y="770"/>
                </a:cubicBezTo>
                <a:cubicBezTo>
                  <a:pt x="405" y="776"/>
                  <a:pt x="405" y="776"/>
                  <a:pt x="405" y="776"/>
                </a:cubicBezTo>
                <a:cubicBezTo>
                  <a:pt x="412" y="776"/>
                  <a:pt x="412" y="776"/>
                  <a:pt x="412" y="776"/>
                </a:cubicBezTo>
                <a:cubicBezTo>
                  <a:pt x="419" y="783"/>
                  <a:pt x="425" y="783"/>
                  <a:pt x="425" y="790"/>
                </a:cubicBezTo>
                <a:cubicBezTo>
                  <a:pt x="432" y="790"/>
                  <a:pt x="446" y="797"/>
                  <a:pt x="452" y="803"/>
                </a:cubicBezTo>
                <a:cubicBezTo>
                  <a:pt x="466" y="810"/>
                  <a:pt x="479" y="817"/>
                  <a:pt x="493" y="824"/>
                </a:cubicBezTo>
                <a:cubicBezTo>
                  <a:pt x="520" y="837"/>
                  <a:pt x="540" y="857"/>
                  <a:pt x="560" y="871"/>
                </a:cubicBezTo>
                <a:cubicBezTo>
                  <a:pt x="574" y="891"/>
                  <a:pt x="581" y="911"/>
                  <a:pt x="574" y="938"/>
                </a:cubicBezTo>
                <a:cubicBezTo>
                  <a:pt x="581" y="938"/>
                  <a:pt x="587" y="938"/>
                  <a:pt x="587" y="938"/>
                </a:cubicBezTo>
                <a:cubicBezTo>
                  <a:pt x="614" y="925"/>
                  <a:pt x="635" y="911"/>
                  <a:pt x="655" y="884"/>
                </a:cubicBezTo>
                <a:cubicBezTo>
                  <a:pt x="689" y="851"/>
                  <a:pt x="709" y="790"/>
                  <a:pt x="695" y="742"/>
                </a:cubicBezTo>
                <a:cubicBezTo>
                  <a:pt x="702" y="742"/>
                  <a:pt x="716" y="742"/>
                  <a:pt x="722" y="742"/>
                </a:cubicBezTo>
                <a:cubicBezTo>
                  <a:pt x="736" y="742"/>
                  <a:pt x="749" y="742"/>
                  <a:pt x="763" y="742"/>
                </a:cubicBezTo>
                <a:cubicBezTo>
                  <a:pt x="763" y="715"/>
                  <a:pt x="763" y="695"/>
                  <a:pt x="756" y="682"/>
                </a:cubicBezTo>
                <a:cubicBezTo>
                  <a:pt x="763" y="682"/>
                  <a:pt x="770" y="682"/>
                  <a:pt x="776" y="675"/>
                </a:cubicBezTo>
                <a:cubicBezTo>
                  <a:pt x="776" y="675"/>
                  <a:pt x="783" y="675"/>
                  <a:pt x="790" y="675"/>
                </a:cubicBezTo>
                <a:close/>
                <a:moveTo>
                  <a:pt x="209" y="682"/>
                </a:moveTo>
                <a:lnTo>
                  <a:pt x="209" y="682"/>
                </a:lnTo>
                <a:cubicBezTo>
                  <a:pt x="202" y="682"/>
                  <a:pt x="202" y="682"/>
                  <a:pt x="202" y="682"/>
                </a:cubicBezTo>
                <a:cubicBezTo>
                  <a:pt x="196" y="675"/>
                  <a:pt x="196" y="661"/>
                  <a:pt x="202" y="641"/>
                </a:cubicBezTo>
                <a:cubicBezTo>
                  <a:pt x="202" y="648"/>
                  <a:pt x="202" y="648"/>
                  <a:pt x="202" y="648"/>
                </a:cubicBezTo>
                <a:cubicBezTo>
                  <a:pt x="209" y="648"/>
                  <a:pt x="209" y="648"/>
                  <a:pt x="209" y="648"/>
                </a:cubicBezTo>
                <a:cubicBezTo>
                  <a:pt x="209" y="661"/>
                  <a:pt x="209" y="675"/>
                  <a:pt x="209" y="682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0" name="Freeform 258"/>
          <p:cNvSpPr>
            <a:spLocks noChangeArrowheads="1"/>
          </p:cNvSpPr>
          <p:nvPr/>
        </p:nvSpPr>
        <p:spPr bwMode="auto">
          <a:xfrm>
            <a:off x="17696271" y="5491017"/>
            <a:ext cx="256966" cy="231744"/>
          </a:xfrm>
          <a:custGeom>
            <a:avLst/>
            <a:gdLst>
              <a:gd name="T0" fmla="*/ 432 w 494"/>
              <a:gd name="T1" fmla="*/ 176 h 447"/>
              <a:gd name="T2" fmla="*/ 324 w 494"/>
              <a:gd name="T3" fmla="*/ 128 h 447"/>
              <a:gd name="T4" fmla="*/ 297 w 494"/>
              <a:gd name="T5" fmla="*/ 230 h 447"/>
              <a:gd name="T6" fmla="*/ 270 w 494"/>
              <a:gd name="T7" fmla="*/ 243 h 447"/>
              <a:gd name="T8" fmla="*/ 243 w 494"/>
              <a:gd name="T9" fmla="*/ 169 h 447"/>
              <a:gd name="T10" fmla="*/ 196 w 494"/>
              <a:gd name="T11" fmla="*/ 236 h 447"/>
              <a:gd name="T12" fmla="*/ 169 w 494"/>
              <a:gd name="T13" fmla="*/ 290 h 447"/>
              <a:gd name="T14" fmla="*/ 101 w 494"/>
              <a:gd name="T15" fmla="*/ 243 h 447"/>
              <a:gd name="T16" fmla="*/ 94 w 494"/>
              <a:gd name="T17" fmla="*/ 148 h 447"/>
              <a:gd name="T18" fmla="*/ 67 w 494"/>
              <a:gd name="T19" fmla="*/ 142 h 447"/>
              <a:gd name="T20" fmla="*/ 67 w 494"/>
              <a:gd name="T21" fmla="*/ 61 h 447"/>
              <a:gd name="T22" fmla="*/ 94 w 494"/>
              <a:gd name="T23" fmla="*/ 34 h 447"/>
              <a:gd name="T24" fmla="*/ 94 w 494"/>
              <a:gd name="T25" fmla="*/ 20 h 447"/>
              <a:gd name="T26" fmla="*/ 67 w 494"/>
              <a:gd name="T27" fmla="*/ 20 h 447"/>
              <a:gd name="T28" fmla="*/ 6 w 494"/>
              <a:gd name="T29" fmla="*/ 0 h 447"/>
              <a:gd name="T30" fmla="*/ 6 w 494"/>
              <a:gd name="T31" fmla="*/ 0 h 447"/>
              <a:gd name="T32" fmla="*/ 6 w 494"/>
              <a:gd name="T33" fmla="*/ 148 h 447"/>
              <a:gd name="T34" fmla="*/ 40 w 494"/>
              <a:gd name="T35" fmla="*/ 176 h 447"/>
              <a:gd name="T36" fmla="*/ 40 w 494"/>
              <a:gd name="T37" fmla="*/ 243 h 447"/>
              <a:gd name="T38" fmla="*/ 47 w 494"/>
              <a:gd name="T39" fmla="*/ 304 h 447"/>
              <a:gd name="T40" fmla="*/ 67 w 494"/>
              <a:gd name="T41" fmla="*/ 311 h 447"/>
              <a:gd name="T42" fmla="*/ 94 w 494"/>
              <a:gd name="T43" fmla="*/ 311 h 447"/>
              <a:gd name="T44" fmla="*/ 148 w 494"/>
              <a:gd name="T45" fmla="*/ 317 h 447"/>
              <a:gd name="T46" fmla="*/ 169 w 494"/>
              <a:gd name="T47" fmla="*/ 331 h 447"/>
              <a:gd name="T48" fmla="*/ 169 w 494"/>
              <a:gd name="T49" fmla="*/ 439 h 447"/>
              <a:gd name="T50" fmla="*/ 250 w 494"/>
              <a:gd name="T51" fmla="*/ 412 h 447"/>
              <a:gd name="T52" fmla="*/ 270 w 494"/>
              <a:gd name="T53" fmla="*/ 425 h 447"/>
              <a:gd name="T54" fmla="*/ 297 w 494"/>
              <a:gd name="T55" fmla="*/ 432 h 447"/>
              <a:gd name="T56" fmla="*/ 283 w 494"/>
              <a:gd name="T57" fmla="*/ 324 h 447"/>
              <a:gd name="T58" fmla="*/ 317 w 494"/>
              <a:gd name="T59" fmla="*/ 270 h 447"/>
              <a:gd name="T60" fmla="*/ 358 w 494"/>
              <a:gd name="T61" fmla="*/ 297 h 447"/>
              <a:gd name="T62" fmla="*/ 324 w 494"/>
              <a:gd name="T63" fmla="*/ 338 h 447"/>
              <a:gd name="T64" fmla="*/ 351 w 494"/>
              <a:gd name="T65" fmla="*/ 412 h 447"/>
              <a:gd name="T66" fmla="*/ 432 w 494"/>
              <a:gd name="T67" fmla="*/ 398 h 447"/>
              <a:gd name="T68" fmla="*/ 472 w 494"/>
              <a:gd name="T69" fmla="*/ 385 h 447"/>
              <a:gd name="T70" fmla="*/ 452 w 494"/>
              <a:gd name="T71" fmla="*/ 263 h 447"/>
              <a:gd name="T72" fmla="*/ 418 w 494"/>
              <a:gd name="T73" fmla="*/ 270 h 447"/>
              <a:gd name="T74" fmla="*/ 472 w 494"/>
              <a:gd name="T75" fmla="*/ 263 h 447"/>
              <a:gd name="T76" fmla="*/ 472 w 494"/>
              <a:gd name="T77" fmla="*/ 21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4" h="447">
                <a:moveTo>
                  <a:pt x="432" y="176"/>
                </a:moveTo>
                <a:lnTo>
                  <a:pt x="432" y="176"/>
                </a:lnTo>
                <a:cubicBezTo>
                  <a:pt x="418" y="169"/>
                  <a:pt x="405" y="162"/>
                  <a:pt x="385" y="162"/>
                </a:cubicBezTo>
                <a:cubicBezTo>
                  <a:pt x="364" y="155"/>
                  <a:pt x="344" y="142"/>
                  <a:pt x="324" y="128"/>
                </a:cubicBezTo>
                <a:cubicBezTo>
                  <a:pt x="324" y="128"/>
                  <a:pt x="324" y="121"/>
                  <a:pt x="317" y="121"/>
                </a:cubicBezTo>
                <a:cubicBezTo>
                  <a:pt x="324" y="169"/>
                  <a:pt x="324" y="209"/>
                  <a:pt x="297" y="230"/>
                </a:cubicBezTo>
                <a:cubicBezTo>
                  <a:pt x="290" y="236"/>
                  <a:pt x="283" y="243"/>
                  <a:pt x="270" y="243"/>
                </a:cubicBezTo>
                <a:lnTo>
                  <a:pt x="270" y="243"/>
                </a:lnTo>
                <a:cubicBezTo>
                  <a:pt x="263" y="223"/>
                  <a:pt x="270" y="196"/>
                  <a:pt x="263" y="182"/>
                </a:cubicBezTo>
                <a:cubicBezTo>
                  <a:pt x="256" y="176"/>
                  <a:pt x="250" y="169"/>
                  <a:pt x="243" y="169"/>
                </a:cubicBezTo>
                <a:cubicBezTo>
                  <a:pt x="236" y="176"/>
                  <a:pt x="229" y="182"/>
                  <a:pt x="223" y="189"/>
                </a:cubicBezTo>
                <a:cubicBezTo>
                  <a:pt x="209" y="209"/>
                  <a:pt x="202" y="223"/>
                  <a:pt x="196" y="236"/>
                </a:cubicBezTo>
                <a:cubicBezTo>
                  <a:pt x="182" y="250"/>
                  <a:pt x="175" y="270"/>
                  <a:pt x="169" y="284"/>
                </a:cubicBezTo>
                <a:cubicBezTo>
                  <a:pt x="169" y="290"/>
                  <a:pt x="169" y="290"/>
                  <a:pt x="169" y="290"/>
                </a:cubicBezTo>
                <a:cubicBezTo>
                  <a:pt x="162" y="290"/>
                  <a:pt x="162" y="290"/>
                  <a:pt x="162" y="290"/>
                </a:cubicBezTo>
                <a:cubicBezTo>
                  <a:pt x="121" y="290"/>
                  <a:pt x="108" y="270"/>
                  <a:pt x="101" y="243"/>
                </a:cubicBezTo>
                <a:cubicBezTo>
                  <a:pt x="108" y="209"/>
                  <a:pt x="108" y="176"/>
                  <a:pt x="115" y="148"/>
                </a:cubicBezTo>
                <a:cubicBezTo>
                  <a:pt x="108" y="148"/>
                  <a:pt x="101" y="148"/>
                  <a:pt x="94" y="148"/>
                </a:cubicBezTo>
                <a:lnTo>
                  <a:pt x="94" y="148"/>
                </a:lnTo>
                <a:cubicBezTo>
                  <a:pt x="81" y="142"/>
                  <a:pt x="74" y="142"/>
                  <a:pt x="67" y="142"/>
                </a:cubicBezTo>
                <a:cubicBezTo>
                  <a:pt x="60" y="142"/>
                  <a:pt x="54" y="135"/>
                  <a:pt x="47" y="135"/>
                </a:cubicBezTo>
                <a:cubicBezTo>
                  <a:pt x="40" y="101"/>
                  <a:pt x="47" y="81"/>
                  <a:pt x="67" y="61"/>
                </a:cubicBezTo>
                <a:cubicBezTo>
                  <a:pt x="74" y="54"/>
                  <a:pt x="81" y="47"/>
                  <a:pt x="94" y="34"/>
                </a:cubicBezTo>
                <a:lnTo>
                  <a:pt x="94" y="34"/>
                </a:lnTo>
                <a:cubicBezTo>
                  <a:pt x="108" y="20"/>
                  <a:pt x="108" y="20"/>
                  <a:pt x="108" y="20"/>
                </a:cubicBezTo>
                <a:cubicBezTo>
                  <a:pt x="101" y="20"/>
                  <a:pt x="101" y="20"/>
                  <a:pt x="94" y="20"/>
                </a:cubicBezTo>
                <a:lnTo>
                  <a:pt x="94" y="20"/>
                </a:lnTo>
                <a:cubicBezTo>
                  <a:pt x="81" y="20"/>
                  <a:pt x="74" y="20"/>
                  <a:pt x="67" y="20"/>
                </a:cubicBezTo>
                <a:cubicBezTo>
                  <a:pt x="60" y="13"/>
                  <a:pt x="47" y="7"/>
                  <a:pt x="40" y="0"/>
                </a:cubicBezTo>
                <a:cubicBezTo>
                  <a:pt x="27" y="0"/>
                  <a:pt x="20" y="0"/>
                  <a:pt x="6" y="0"/>
                </a:cubicBezTo>
                <a:lnTo>
                  <a:pt x="6" y="0"/>
                </a:lnTo>
                <a:lnTo>
                  <a:pt x="6" y="0"/>
                </a:lnTo>
                <a:cubicBezTo>
                  <a:pt x="13" y="20"/>
                  <a:pt x="6" y="47"/>
                  <a:pt x="6" y="67"/>
                </a:cubicBezTo>
                <a:cubicBezTo>
                  <a:pt x="0" y="101"/>
                  <a:pt x="0" y="128"/>
                  <a:pt x="6" y="148"/>
                </a:cubicBezTo>
                <a:cubicBezTo>
                  <a:pt x="13" y="162"/>
                  <a:pt x="20" y="169"/>
                  <a:pt x="40" y="169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0" y="182"/>
                  <a:pt x="47" y="189"/>
                  <a:pt x="47" y="196"/>
                </a:cubicBezTo>
                <a:cubicBezTo>
                  <a:pt x="47" y="216"/>
                  <a:pt x="40" y="230"/>
                  <a:pt x="40" y="243"/>
                </a:cubicBezTo>
                <a:cubicBezTo>
                  <a:pt x="33" y="250"/>
                  <a:pt x="33" y="263"/>
                  <a:pt x="40" y="277"/>
                </a:cubicBezTo>
                <a:cubicBezTo>
                  <a:pt x="40" y="284"/>
                  <a:pt x="40" y="290"/>
                  <a:pt x="47" y="304"/>
                </a:cubicBezTo>
                <a:cubicBezTo>
                  <a:pt x="47" y="311"/>
                  <a:pt x="40" y="311"/>
                  <a:pt x="40" y="317"/>
                </a:cubicBezTo>
                <a:cubicBezTo>
                  <a:pt x="54" y="317"/>
                  <a:pt x="60" y="317"/>
                  <a:pt x="67" y="311"/>
                </a:cubicBezTo>
                <a:lnTo>
                  <a:pt x="74" y="311"/>
                </a:lnTo>
                <a:cubicBezTo>
                  <a:pt x="81" y="311"/>
                  <a:pt x="87" y="311"/>
                  <a:pt x="94" y="311"/>
                </a:cubicBezTo>
                <a:lnTo>
                  <a:pt x="94" y="311"/>
                </a:lnTo>
                <a:cubicBezTo>
                  <a:pt x="115" y="311"/>
                  <a:pt x="135" y="317"/>
                  <a:pt x="148" y="317"/>
                </a:cubicBezTo>
                <a:cubicBezTo>
                  <a:pt x="155" y="317"/>
                  <a:pt x="162" y="324"/>
                  <a:pt x="162" y="324"/>
                </a:cubicBezTo>
                <a:cubicBezTo>
                  <a:pt x="169" y="331"/>
                  <a:pt x="169" y="331"/>
                  <a:pt x="169" y="331"/>
                </a:cubicBezTo>
                <a:cubicBezTo>
                  <a:pt x="175" y="338"/>
                  <a:pt x="189" y="351"/>
                  <a:pt x="196" y="358"/>
                </a:cubicBezTo>
                <a:cubicBezTo>
                  <a:pt x="196" y="385"/>
                  <a:pt x="189" y="405"/>
                  <a:pt x="169" y="439"/>
                </a:cubicBezTo>
                <a:cubicBezTo>
                  <a:pt x="189" y="446"/>
                  <a:pt x="209" y="439"/>
                  <a:pt x="223" y="432"/>
                </a:cubicBezTo>
                <a:cubicBezTo>
                  <a:pt x="236" y="432"/>
                  <a:pt x="243" y="419"/>
                  <a:pt x="250" y="412"/>
                </a:cubicBezTo>
                <a:cubicBezTo>
                  <a:pt x="250" y="419"/>
                  <a:pt x="256" y="419"/>
                  <a:pt x="263" y="419"/>
                </a:cubicBezTo>
                <a:cubicBezTo>
                  <a:pt x="263" y="419"/>
                  <a:pt x="263" y="425"/>
                  <a:pt x="270" y="425"/>
                </a:cubicBezTo>
                <a:cubicBezTo>
                  <a:pt x="277" y="425"/>
                  <a:pt x="290" y="432"/>
                  <a:pt x="297" y="432"/>
                </a:cubicBezTo>
                <a:lnTo>
                  <a:pt x="297" y="432"/>
                </a:lnTo>
                <a:cubicBezTo>
                  <a:pt x="304" y="405"/>
                  <a:pt x="304" y="378"/>
                  <a:pt x="297" y="358"/>
                </a:cubicBezTo>
                <a:cubicBezTo>
                  <a:pt x="297" y="344"/>
                  <a:pt x="290" y="338"/>
                  <a:pt x="283" y="324"/>
                </a:cubicBezTo>
                <a:cubicBezTo>
                  <a:pt x="290" y="317"/>
                  <a:pt x="290" y="304"/>
                  <a:pt x="297" y="297"/>
                </a:cubicBezTo>
                <a:cubicBezTo>
                  <a:pt x="304" y="284"/>
                  <a:pt x="310" y="277"/>
                  <a:pt x="317" y="270"/>
                </a:cubicBezTo>
                <a:cubicBezTo>
                  <a:pt x="324" y="270"/>
                  <a:pt x="324" y="270"/>
                  <a:pt x="324" y="270"/>
                </a:cubicBezTo>
                <a:cubicBezTo>
                  <a:pt x="344" y="270"/>
                  <a:pt x="351" y="284"/>
                  <a:pt x="358" y="297"/>
                </a:cubicBezTo>
                <a:cubicBezTo>
                  <a:pt x="344" y="304"/>
                  <a:pt x="331" y="317"/>
                  <a:pt x="324" y="331"/>
                </a:cubicBezTo>
                <a:cubicBezTo>
                  <a:pt x="324" y="338"/>
                  <a:pt x="324" y="338"/>
                  <a:pt x="324" y="338"/>
                </a:cubicBezTo>
                <a:lnTo>
                  <a:pt x="324" y="338"/>
                </a:lnTo>
                <a:cubicBezTo>
                  <a:pt x="351" y="344"/>
                  <a:pt x="351" y="378"/>
                  <a:pt x="351" y="412"/>
                </a:cubicBezTo>
                <a:cubicBezTo>
                  <a:pt x="364" y="405"/>
                  <a:pt x="378" y="405"/>
                  <a:pt x="385" y="398"/>
                </a:cubicBezTo>
                <a:cubicBezTo>
                  <a:pt x="405" y="398"/>
                  <a:pt x="418" y="398"/>
                  <a:pt x="432" y="398"/>
                </a:cubicBezTo>
                <a:cubicBezTo>
                  <a:pt x="439" y="398"/>
                  <a:pt x="452" y="398"/>
                  <a:pt x="472" y="392"/>
                </a:cubicBezTo>
                <a:cubicBezTo>
                  <a:pt x="472" y="385"/>
                  <a:pt x="472" y="385"/>
                  <a:pt x="472" y="385"/>
                </a:cubicBezTo>
                <a:cubicBezTo>
                  <a:pt x="486" y="358"/>
                  <a:pt x="479" y="338"/>
                  <a:pt x="472" y="324"/>
                </a:cubicBezTo>
                <a:cubicBezTo>
                  <a:pt x="459" y="311"/>
                  <a:pt x="445" y="297"/>
                  <a:pt x="452" y="263"/>
                </a:cubicBezTo>
                <a:cubicBezTo>
                  <a:pt x="445" y="263"/>
                  <a:pt x="439" y="263"/>
                  <a:pt x="432" y="263"/>
                </a:cubicBezTo>
                <a:cubicBezTo>
                  <a:pt x="425" y="270"/>
                  <a:pt x="425" y="270"/>
                  <a:pt x="418" y="270"/>
                </a:cubicBezTo>
                <a:cubicBezTo>
                  <a:pt x="418" y="263"/>
                  <a:pt x="425" y="257"/>
                  <a:pt x="432" y="257"/>
                </a:cubicBezTo>
                <a:cubicBezTo>
                  <a:pt x="439" y="250"/>
                  <a:pt x="452" y="257"/>
                  <a:pt x="472" y="263"/>
                </a:cubicBezTo>
                <a:cubicBezTo>
                  <a:pt x="479" y="263"/>
                  <a:pt x="486" y="263"/>
                  <a:pt x="493" y="270"/>
                </a:cubicBezTo>
                <a:cubicBezTo>
                  <a:pt x="486" y="243"/>
                  <a:pt x="479" y="230"/>
                  <a:pt x="472" y="216"/>
                </a:cubicBezTo>
                <a:cubicBezTo>
                  <a:pt x="459" y="196"/>
                  <a:pt x="445" y="182"/>
                  <a:pt x="432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1" name="Freeform 259"/>
          <p:cNvSpPr>
            <a:spLocks noChangeArrowheads="1"/>
          </p:cNvSpPr>
          <p:nvPr/>
        </p:nvSpPr>
        <p:spPr bwMode="auto">
          <a:xfrm>
            <a:off x="17441600" y="5312047"/>
            <a:ext cx="78007" cy="100957"/>
          </a:xfrm>
          <a:custGeom>
            <a:avLst/>
            <a:gdLst>
              <a:gd name="T0" fmla="*/ 54 w 149"/>
              <a:gd name="T1" fmla="*/ 195 h 196"/>
              <a:gd name="T2" fmla="*/ 54 w 149"/>
              <a:gd name="T3" fmla="*/ 195 h 196"/>
              <a:gd name="T4" fmla="*/ 54 w 149"/>
              <a:gd name="T5" fmla="*/ 195 h 196"/>
              <a:gd name="T6" fmla="*/ 87 w 149"/>
              <a:gd name="T7" fmla="*/ 175 h 196"/>
              <a:gd name="T8" fmla="*/ 108 w 149"/>
              <a:gd name="T9" fmla="*/ 148 h 196"/>
              <a:gd name="T10" fmla="*/ 121 w 149"/>
              <a:gd name="T11" fmla="*/ 141 h 196"/>
              <a:gd name="T12" fmla="*/ 141 w 149"/>
              <a:gd name="T13" fmla="*/ 141 h 196"/>
              <a:gd name="T14" fmla="*/ 148 w 149"/>
              <a:gd name="T15" fmla="*/ 148 h 196"/>
              <a:gd name="T16" fmla="*/ 148 w 149"/>
              <a:gd name="T17" fmla="*/ 0 h 196"/>
              <a:gd name="T18" fmla="*/ 141 w 149"/>
              <a:gd name="T19" fmla="*/ 0 h 196"/>
              <a:gd name="T20" fmla="*/ 121 w 149"/>
              <a:gd name="T21" fmla="*/ 13 h 196"/>
              <a:gd name="T22" fmla="*/ 108 w 149"/>
              <a:gd name="T23" fmla="*/ 27 h 196"/>
              <a:gd name="T24" fmla="*/ 87 w 149"/>
              <a:gd name="T25" fmla="*/ 47 h 196"/>
              <a:gd name="T26" fmla="*/ 54 w 149"/>
              <a:gd name="T27" fmla="*/ 81 h 196"/>
              <a:gd name="T28" fmla="*/ 0 w 149"/>
              <a:gd name="T29" fmla="*/ 121 h 196"/>
              <a:gd name="T30" fmla="*/ 54 w 149"/>
              <a:gd name="T31" fmla="*/ 141 h 196"/>
              <a:gd name="T32" fmla="*/ 74 w 149"/>
              <a:gd name="T33" fmla="*/ 168 h 196"/>
              <a:gd name="T34" fmla="*/ 54 w 149"/>
              <a:gd name="T35" fmla="*/ 168 h 196"/>
              <a:gd name="T36" fmla="*/ 54 w 149"/>
              <a:gd name="T3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9" h="196">
                <a:moveTo>
                  <a:pt x="54" y="195"/>
                </a:moveTo>
                <a:lnTo>
                  <a:pt x="54" y="195"/>
                </a:lnTo>
                <a:lnTo>
                  <a:pt x="54" y="195"/>
                </a:lnTo>
                <a:cubicBezTo>
                  <a:pt x="74" y="195"/>
                  <a:pt x="81" y="182"/>
                  <a:pt x="87" y="175"/>
                </a:cubicBezTo>
                <a:cubicBezTo>
                  <a:pt x="94" y="168"/>
                  <a:pt x="101" y="155"/>
                  <a:pt x="108" y="148"/>
                </a:cubicBezTo>
                <a:cubicBezTo>
                  <a:pt x="114" y="148"/>
                  <a:pt x="114" y="141"/>
                  <a:pt x="121" y="141"/>
                </a:cubicBezTo>
                <a:cubicBezTo>
                  <a:pt x="128" y="141"/>
                  <a:pt x="135" y="141"/>
                  <a:pt x="141" y="141"/>
                </a:cubicBezTo>
                <a:cubicBezTo>
                  <a:pt x="141" y="141"/>
                  <a:pt x="148" y="141"/>
                  <a:pt x="148" y="148"/>
                </a:cubicBezTo>
                <a:cubicBezTo>
                  <a:pt x="148" y="0"/>
                  <a:pt x="148" y="0"/>
                  <a:pt x="148" y="0"/>
                </a:cubicBezTo>
                <a:lnTo>
                  <a:pt x="141" y="0"/>
                </a:lnTo>
                <a:cubicBezTo>
                  <a:pt x="135" y="6"/>
                  <a:pt x="128" y="6"/>
                  <a:pt x="121" y="13"/>
                </a:cubicBezTo>
                <a:cubicBezTo>
                  <a:pt x="114" y="13"/>
                  <a:pt x="114" y="20"/>
                  <a:pt x="108" y="27"/>
                </a:cubicBezTo>
                <a:cubicBezTo>
                  <a:pt x="101" y="33"/>
                  <a:pt x="94" y="40"/>
                  <a:pt x="87" y="47"/>
                </a:cubicBezTo>
                <a:cubicBezTo>
                  <a:pt x="74" y="60"/>
                  <a:pt x="67" y="67"/>
                  <a:pt x="54" y="81"/>
                </a:cubicBezTo>
                <a:cubicBezTo>
                  <a:pt x="40" y="101"/>
                  <a:pt x="27" y="114"/>
                  <a:pt x="0" y="121"/>
                </a:cubicBezTo>
                <a:cubicBezTo>
                  <a:pt x="27" y="121"/>
                  <a:pt x="47" y="128"/>
                  <a:pt x="54" y="141"/>
                </a:cubicBezTo>
                <a:cubicBezTo>
                  <a:pt x="67" y="148"/>
                  <a:pt x="74" y="155"/>
                  <a:pt x="74" y="168"/>
                </a:cubicBezTo>
                <a:cubicBezTo>
                  <a:pt x="67" y="168"/>
                  <a:pt x="60" y="168"/>
                  <a:pt x="54" y="168"/>
                </a:cubicBezTo>
                <a:cubicBezTo>
                  <a:pt x="33" y="175"/>
                  <a:pt x="20" y="182"/>
                  <a:pt x="54" y="1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2" name="Freeform 260"/>
          <p:cNvSpPr>
            <a:spLocks noChangeArrowheads="1"/>
          </p:cNvSpPr>
          <p:nvPr/>
        </p:nvSpPr>
        <p:spPr bwMode="auto">
          <a:xfrm>
            <a:off x="17494371" y="5399238"/>
            <a:ext cx="78007" cy="195032"/>
          </a:xfrm>
          <a:custGeom>
            <a:avLst/>
            <a:gdLst>
              <a:gd name="T0" fmla="*/ 128 w 149"/>
              <a:gd name="T1" fmla="*/ 297 h 373"/>
              <a:gd name="T2" fmla="*/ 128 w 149"/>
              <a:gd name="T3" fmla="*/ 297 h 373"/>
              <a:gd name="T4" fmla="*/ 148 w 149"/>
              <a:gd name="T5" fmla="*/ 270 h 373"/>
              <a:gd name="T6" fmla="*/ 128 w 149"/>
              <a:gd name="T7" fmla="*/ 264 h 373"/>
              <a:gd name="T8" fmla="*/ 40 w 149"/>
              <a:gd name="T9" fmla="*/ 21 h 373"/>
              <a:gd name="T10" fmla="*/ 27 w 149"/>
              <a:gd name="T11" fmla="*/ 0 h 373"/>
              <a:gd name="T12" fmla="*/ 20 w 149"/>
              <a:gd name="T13" fmla="*/ 156 h 373"/>
              <a:gd name="T14" fmla="*/ 7 w 149"/>
              <a:gd name="T15" fmla="*/ 237 h 373"/>
              <a:gd name="T16" fmla="*/ 7 w 149"/>
              <a:gd name="T17" fmla="*/ 331 h 373"/>
              <a:gd name="T18" fmla="*/ 20 w 149"/>
              <a:gd name="T19" fmla="*/ 365 h 373"/>
              <a:gd name="T20" fmla="*/ 27 w 149"/>
              <a:gd name="T21" fmla="*/ 372 h 373"/>
              <a:gd name="T22" fmla="*/ 40 w 149"/>
              <a:gd name="T23" fmla="*/ 324 h 373"/>
              <a:gd name="T24" fmla="*/ 128 w 149"/>
              <a:gd name="T25" fmla="*/ 297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9" h="373">
                <a:moveTo>
                  <a:pt x="128" y="297"/>
                </a:moveTo>
                <a:lnTo>
                  <a:pt x="128" y="297"/>
                </a:lnTo>
                <a:cubicBezTo>
                  <a:pt x="142" y="291"/>
                  <a:pt x="148" y="284"/>
                  <a:pt x="148" y="270"/>
                </a:cubicBezTo>
                <a:cubicBezTo>
                  <a:pt x="142" y="270"/>
                  <a:pt x="135" y="264"/>
                  <a:pt x="128" y="264"/>
                </a:cubicBezTo>
                <a:cubicBezTo>
                  <a:pt x="27" y="210"/>
                  <a:pt x="88" y="102"/>
                  <a:pt x="40" y="21"/>
                </a:cubicBezTo>
                <a:cubicBezTo>
                  <a:pt x="34" y="14"/>
                  <a:pt x="34" y="7"/>
                  <a:pt x="27" y="0"/>
                </a:cubicBezTo>
                <a:cubicBezTo>
                  <a:pt x="40" y="54"/>
                  <a:pt x="34" y="108"/>
                  <a:pt x="20" y="156"/>
                </a:cubicBezTo>
                <a:cubicBezTo>
                  <a:pt x="20" y="183"/>
                  <a:pt x="13" y="210"/>
                  <a:pt x="7" y="237"/>
                </a:cubicBezTo>
                <a:cubicBezTo>
                  <a:pt x="0" y="270"/>
                  <a:pt x="0" y="304"/>
                  <a:pt x="7" y="331"/>
                </a:cubicBezTo>
                <a:cubicBezTo>
                  <a:pt x="7" y="345"/>
                  <a:pt x="13" y="358"/>
                  <a:pt x="20" y="365"/>
                </a:cubicBezTo>
                <a:cubicBezTo>
                  <a:pt x="20" y="372"/>
                  <a:pt x="27" y="372"/>
                  <a:pt x="27" y="372"/>
                </a:cubicBezTo>
                <a:cubicBezTo>
                  <a:pt x="20" y="345"/>
                  <a:pt x="27" y="331"/>
                  <a:pt x="40" y="324"/>
                </a:cubicBezTo>
                <a:cubicBezTo>
                  <a:pt x="61" y="304"/>
                  <a:pt x="101" y="311"/>
                  <a:pt x="128" y="29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3" name="Freeform 261"/>
          <p:cNvSpPr>
            <a:spLocks noChangeArrowheads="1"/>
          </p:cNvSpPr>
          <p:nvPr/>
        </p:nvSpPr>
        <p:spPr bwMode="auto">
          <a:xfrm>
            <a:off x="16778537" y="5094073"/>
            <a:ext cx="376272" cy="442835"/>
          </a:xfrm>
          <a:custGeom>
            <a:avLst/>
            <a:gdLst>
              <a:gd name="T0" fmla="*/ 615 w 724"/>
              <a:gd name="T1" fmla="*/ 783 h 852"/>
              <a:gd name="T2" fmla="*/ 561 w 724"/>
              <a:gd name="T3" fmla="*/ 614 h 852"/>
              <a:gd name="T4" fmla="*/ 574 w 724"/>
              <a:gd name="T5" fmla="*/ 567 h 852"/>
              <a:gd name="T6" fmla="*/ 655 w 724"/>
              <a:gd name="T7" fmla="*/ 533 h 852"/>
              <a:gd name="T8" fmla="*/ 676 w 724"/>
              <a:gd name="T9" fmla="*/ 466 h 852"/>
              <a:gd name="T10" fmla="*/ 716 w 724"/>
              <a:gd name="T11" fmla="*/ 297 h 852"/>
              <a:gd name="T12" fmla="*/ 702 w 724"/>
              <a:gd name="T13" fmla="*/ 250 h 852"/>
              <a:gd name="T14" fmla="*/ 655 w 724"/>
              <a:gd name="T15" fmla="*/ 81 h 852"/>
              <a:gd name="T16" fmla="*/ 527 w 724"/>
              <a:gd name="T17" fmla="*/ 74 h 852"/>
              <a:gd name="T18" fmla="*/ 527 w 724"/>
              <a:gd name="T19" fmla="*/ 176 h 852"/>
              <a:gd name="T20" fmla="*/ 541 w 724"/>
              <a:gd name="T21" fmla="*/ 243 h 852"/>
              <a:gd name="T22" fmla="*/ 473 w 724"/>
              <a:gd name="T23" fmla="*/ 250 h 852"/>
              <a:gd name="T24" fmla="*/ 419 w 724"/>
              <a:gd name="T25" fmla="*/ 243 h 852"/>
              <a:gd name="T26" fmla="*/ 446 w 724"/>
              <a:gd name="T27" fmla="*/ 223 h 852"/>
              <a:gd name="T28" fmla="*/ 446 w 724"/>
              <a:gd name="T29" fmla="*/ 101 h 852"/>
              <a:gd name="T30" fmla="*/ 399 w 724"/>
              <a:gd name="T31" fmla="*/ 74 h 852"/>
              <a:gd name="T32" fmla="*/ 379 w 724"/>
              <a:gd name="T33" fmla="*/ 94 h 852"/>
              <a:gd name="T34" fmla="*/ 324 w 724"/>
              <a:gd name="T35" fmla="*/ 148 h 852"/>
              <a:gd name="T36" fmla="*/ 223 w 724"/>
              <a:gd name="T37" fmla="*/ 20 h 852"/>
              <a:gd name="T38" fmla="*/ 291 w 724"/>
              <a:gd name="T39" fmla="*/ 297 h 852"/>
              <a:gd name="T40" fmla="*/ 351 w 724"/>
              <a:gd name="T41" fmla="*/ 290 h 852"/>
              <a:gd name="T42" fmla="*/ 412 w 724"/>
              <a:gd name="T43" fmla="*/ 297 h 852"/>
              <a:gd name="T44" fmla="*/ 473 w 724"/>
              <a:gd name="T45" fmla="*/ 311 h 852"/>
              <a:gd name="T46" fmla="*/ 574 w 724"/>
              <a:gd name="T47" fmla="*/ 338 h 852"/>
              <a:gd name="T48" fmla="*/ 527 w 724"/>
              <a:gd name="T49" fmla="*/ 419 h 852"/>
              <a:gd name="T50" fmla="*/ 446 w 724"/>
              <a:gd name="T51" fmla="*/ 466 h 852"/>
              <a:gd name="T52" fmla="*/ 446 w 724"/>
              <a:gd name="T53" fmla="*/ 459 h 852"/>
              <a:gd name="T54" fmla="*/ 446 w 724"/>
              <a:gd name="T55" fmla="*/ 371 h 852"/>
              <a:gd name="T56" fmla="*/ 379 w 724"/>
              <a:gd name="T57" fmla="*/ 405 h 852"/>
              <a:gd name="T58" fmla="*/ 297 w 724"/>
              <a:gd name="T59" fmla="*/ 439 h 852"/>
              <a:gd name="T60" fmla="*/ 176 w 724"/>
              <a:gd name="T61" fmla="*/ 155 h 852"/>
              <a:gd name="T62" fmla="*/ 176 w 724"/>
              <a:gd name="T63" fmla="*/ 257 h 852"/>
              <a:gd name="T64" fmla="*/ 122 w 724"/>
              <a:gd name="T65" fmla="*/ 277 h 852"/>
              <a:gd name="T66" fmla="*/ 41 w 724"/>
              <a:gd name="T67" fmla="*/ 324 h 852"/>
              <a:gd name="T68" fmla="*/ 41 w 724"/>
              <a:gd name="T69" fmla="*/ 385 h 852"/>
              <a:gd name="T70" fmla="*/ 122 w 724"/>
              <a:gd name="T71" fmla="*/ 398 h 852"/>
              <a:gd name="T72" fmla="*/ 264 w 724"/>
              <a:gd name="T73" fmla="*/ 479 h 852"/>
              <a:gd name="T74" fmla="*/ 351 w 724"/>
              <a:gd name="T75" fmla="*/ 587 h 852"/>
              <a:gd name="T76" fmla="*/ 426 w 724"/>
              <a:gd name="T77" fmla="*/ 567 h 852"/>
              <a:gd name="T78" fmla="*/ 446 w 724"/>
              <a:gd name="T79" fmla="*/ 547 h 852"/>
              <a:gd name="T80" fmla="*/ 446 w 724"/>
              <a:gd name="T81" fmla="*/ 506 h 852"/>
              <a:gd name="T82" fmla="*/ 439 w 724"/>
              <a:gd name="T83" fmla="*/ 628 h 852"/>
              <a:gd name="T84" fmla="*/ 439 w 724"/>
              <a:gd name="T85" fmla="*/ 783 h 852"/>
              <a:gd name="T86" fmla="*/ 527 w 724"/>
              <a:gd name="T87" fmla="*/ 824 h 852"/>
              <a:gd name="T88" fmla="*/ 615 w 724"/>
              <a:gd name="T89" fmla="*/ 803 h 852"/>
              <a:gd name="T90" fmla="*/ 473 w 724"/>
              <a:gd name="T91" fmla="*/ 668 h 852"/>
              <a:gd name="T92" fmla="*/ 507 w 724"/>
              <a:gd name="T93" fmla="*/ 695 h 852"/>
              <a:gd name="T94" fmla="*/ 514 w 724"/>
              <a:gd name="T95" fmla="*/ 695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4" h="852">
                <a:moveTo>
                  <a:pt x="615" y="803"/>
                </a:moveTo>
                <a:lnTo>
                  <a:pt x="615" y="803"/>
                </a:lnTo>
                <a:cubicBezTo>
                  <a:pt x="622" y="797"/>
                  <a:pt x="628" y="797"/>
                  <a:pt x="628" y="783"/>
                </a:cubicBezTo>
                <a:cubicBezTo>
                  <a:pt x="622" y="783"/>
                  <a:pt x="622" y="783"/>
                  <a:pt x="615" y="783"/>
                </a:cubicBezTo>
                <a:cubicBezTo>
                  <a:pt x="595" y="776"/>
                  <a:pt x="581" y="763"/>
                  <a:pt x="574" y="749"/>
                </a:cubicBezTo>
                <a:cubicBezTo>
                  <a:pt x="568" y="736"/>
                  <a:pt x="561" y="722"/>
                  <a:pt x="554" y="716"/>
                </a:cubicBezTo>
                <a:cubicBezTo>
                  <a:pt x="561" y="716"/>
                  <a:pt x="561" y="709"/>
                  <a:pt x="561" y="689"/>
                </a:cubicBezTo>
                <a:cubicBezTo>
                  <a:pt x="520" y="675"/>
                  <a:pt x="568" y="655"/>
                  <a:pt x="561" y="614"/>
                </a:cubicBezTo>
                <a:cubicBezTo>
                  <a:pt x="547" y="614"/>
                  <a:pt x="541" y="614"/>
                  <a:pt x="527" y="608"/>
                </a:cubicBezTo>
                <a:lnTo>
                  <a:pt x="527" y="608"/>
                </a:lnTo>
                <a:lnTo>
                  <a:pt x="527" y="608"/>
                </a:lnTo>
                <a:cubicBezTo>
                  <a:pt x="547" y="594"/>
                  <a:pt x="561" y="574"/>
                  <a:pt x="574" y="567"/>
                </a:cubicBezTo>
                <a:cubicBezTo>
                  <a:pt x="581" y="560"/>
                  <a:pt x="595" y="560"/>
                  <a:pt x="615" y="581"/>
                </a:cubicBezTo>
                <a:cubicBezTo>
                  <a:pt x="622" y="581"/>
                  <a:pt x="622" y="587"/>
                  <a:pt x="628" y="587"/>
                </a:cubicBezTo>
                <a:cubicBezTo>
                  <a:pt x="628" y="574"/>
                  <a:pt x="635" y="560"/>
                  <a:pt x="642" y="554"/>
                </a:cubicBezTo>
                <a:cubicBezTo>
                  <a:pt x="649" y="547"/>
                  <a:pt x="649" y="540"/>
                  <a:pt x="655" y="533"/>
                </a:cubicBezTo>
                <a:cubicBezTo>
                  <a:pt x="662" y="527"/>
                  <a:pt x="662" y="520"/>
                  <a:pt x="669" y="513"/>
                </a:cubicBezTo>
                <a:cubicBezTo>
                  <a:pt x="669" y="513"/>
                  <a:pt x="669" y="513"/>
                  <a:pt x="669" y="520"/>
                </a:cubicBezTo>
                <a:cubicBezTo>
                  <a:pt x="669" y="513"/>
                  <a:pt x="669" y="513"/>
                  <a:pt x="669" y="506"/>
                </a:cubicBezTo>
                <a:cubicBezTo>
                  <a:pt x="676" y="500"/>
                  <a:pt x="676" y="486"/>
                  <a:pt x="676" y="466"/>
                </a:cubicBezTo>
                <a:lnTo>
                  <a:pt x="669" y="466"/>
                </a:lnTo>
                <a:cubicBezTo>
                  <a:pt x="669" y="405"/>
                  <a:pt x="676" y="371"/>
                  <a:pt x="676" y="331"/>
                </a:cubicBezTo>
                <a:cubicBezTo>
                  <a:pt x="682" y="331"/>
                  <a:pt x="696" y="324"/>
                  <a:pt x="702" y="311"/>
                </a:cubicBezTo>
                <a:cubicBezTo>
                  <a:pt x="709" y="311"/>
                  <a:pt x="709" y="304"/>
                  <a:pt x="716" y="297"/>
                </a:cubicBezTo>
                <a:cubicBezTo>
                  <a:pt x="709" y="297"/>
                  <a:pt x="709" y="297"/>
                  <a:pt x="702" y="297"/>
                </a:cubicBezTo>
                <a:cubicBezTo>
                  <a:pt x="696" y="297"/>
                  <a:pt x="682" y="297"/>
                  <a:pt x="669" y="297"/>
                </a:cubicBezTo>
                <a:cubicBezTo>
                  <a:pt x="669" y="284"/>
                  <a:pt x="669" y="270"/>
                  <a:pt x="669" y="263"/>
                </a:cubicBezTo>
                <a:cubicBezTo>
                  <a:pt x="676" y="257"/>
                  <a:pt x="689" y="257"/>
                  <a:pt x="702" y="250"/>
                </a:cubicBezTo>
                <a:cubicBezTo>
                  <a:pt x="709" y="250"/>
                  <a:pt x="716" y="250"/>
                  <a:pt x="723" y="243"/>
                </a:cubicBezTo>
                <a:cubicBezTo>
                  <a:pt x="716" y="243"/>
                  <a:pt x="709" y="236"/>
                  <a:pt x="702" y="230"/>
                </a:cubicBezTo>
                <a:cubicBezTo>
                  <a:pt x="655" y="196"/>
                  <a:pt x="649" y="155"/>
                  <a:pt x="676" y="94"/>
                </a:cubicBezTo>
                <a:cubicBezTo>
                  <a:pt x="669" y="88"/>
                  <a:pt x="662" y="88"/>
                  <a:pt x="655" y="81"/>
                </a:cubicBezTo>
                <a:cubicBezTo>
                  <a:pt x="649" y="81"/>
                  <a:pt x="649" y="81"/>
                  <a:pt x="642" y="81"/>
                </a:cubicBezTo>
                <a:cubicBezTo>
                  <a:pt x="635" y="74"/>
                  <a:pt x="628" y="74"/>
                  <a:pt x="615" y="74"/>
                </a:cubicBezTo>
                <a:cubicBezTo>
                  <a:pt x="601" y="74"/>
                  <a:pt x="588" y="67"/>
                  <a:pt x="574" y="67"/>
                </a:cubicBezTo>
                <a:cubicBezTo>
                  <a:pt x="561" y="67"/>
                  <a:pt x="547" y="74"/>
                  <a:pt x="527" y="74"/>
                </a:cubicBezTo>
                <a:cubicBezTo>
                  <a:pt x="520" y="74"/>
                  <a:pt x="514" y="74"/>
                  <a:pt x="507" y="74"/>
                </a:cubicBezTo>
                <a:lnTo>
                  <a:pt x="500" y="74"/>
                </a:lnTo>
                <a:cubicBezTo>
                  <a:pt x="500" y="88"/>
                  <a:pt x="507" y="101"/>
                  <a:pt x="507" y="115"/>
                </a:cubicBezTo>
                <a:cubicBezTo>
                  <a:pt x="514" y="142"/>
                  <a:pt x="520" y="162"/>
                  <a:pt x="527" y="176"/>
                </a:cubicBezTo>
                <a:cubicBezTo>
                  <a:pt x="541" y="203"/>
                  <a:pt x="554" y="223"/>
                  <a:pt x="574" y="236"/>
                </a:cubicBezTo>
                <a:cubicBezTo>
                  <a:pt x="574" y="243"/>
                  <a:pt x="574" y="243"/>
                  <a:pt x="581" y="243"/>
                </a:cubicBezTo>
                <a:cubicBezTo>
                  <a:pt x="574" y="243"/>
                  <a:pt x="574" y="243"/>
                  <a:pt x="574" y="243"/>
                </a:cubicBezTo>
                <a:cubicBezTo>
                  <a:pt x="568" y="250"/>
                  <a:pt x="554" y="250"/>
                  <a:pt x="541" y="243"/>
                </a:cubicBezTo>
                <a:cubicBezTo>
                  <a:pt x="547" y="257"/>
                  <a:pt x="547" y="263"/>
                  <a:pt x="554" y="270"/>
                </a:cubicBezTo>
                <a:cubicBezTo>
                  <a:pt x="547" y="270"/>
                  <a:pt x="541" y="270"/>
                  <a:pt x="527" y="263"/>
                </a:cubicBezTo>
                <a:cubicBezTo>
                  <a:pt x="520" y="263"/>
                  <a:pt x="514" y="263"/>
                  <a:pt x="507" y="263"/>
                </a:cubicBezTo>
                <a:cubicBezTo>
                  <a:pt x="500" y="257"/>
                  <a:pt x="487" y="257"/>
                  <a:pt x="473" y="250"/>
                </a:cubicBezTo>
                <a:cubicBezTo>
                  <a:pt x="466" y="250"/>
                  <a:pt x="453" y="250"/>
                  <a:pt x="446" y="250"/>
                </a:cubicBezTo>
                <a:cubicBezTo>
                  <a:pt x="439" y="250"/>
                  <a:pt x="439" y="250"/>
                  <a:pt x="439" y="250"/>
                </a:cubicBezTo>
                <a:cubicBezTo>
                  <a:pt x="433" y="243"/>
                  <a:pt x="433" y="243"/>
                  <a:pt x="426" y="243"/>
                </a:cubicBezTo>
                <a:cubicBezTo>
                  <a:pt x="419" y="243"/>
                  <a:pt x="419" y="243"/>
                  <a:pt x="419" y="243"/>
                </a:cubicBezTo>
                <a:cubicBezTo>
                  <a:pt x="426" y="236"/>
                  <a:pt x="426" y="230"/>
                  <a:pt x="426" y="223"/>
                </a:cubicBezTo>
                <a:lnTo>
                  <a:pt x="426" y="223"/>
                </a:lnTo>
                <a:cubicBezTo>
                  <a:pt x="439" y="223"/>
                  <a:pt x="439" y="223"/>
                  <a:pt x="439" y="223"/>
                </a:cubicBezTo>
                <a:cubicBezTo>
                  <a:pt x="446" y="223"/>
                  <a:pt x="446" y="223"/>
                  <a:pt x="446" y="223"/>
                </a:cubicBezTo>
                <a:cubicBezTo>
                  <a:pt x="453" y="223"/>
                  <a:pt x="466" y="216"/>
                  <a:pt x="473" y="216"/>
                </a:cubicBezTo>
                <a:cubicBezTo>
                  <a:pt x="487" y="216"/>
                  <a:pt x="500" y="209"/>
                  <a:pt x="500" y="196"/>
                </a:cubicBezTo>
                <a:cubicBezTo>
                  <a:pt x="487" y="189"/>
                  <a:pt x="480" y="182"/>
                  <a:pt x="473" y="176"/>
                </a:cubicBezTo>
                <a:cubicBezTo>
                  <a:pt x="460" y="155"/>
                  <a:pt x="453" y="128"/>
                  <a:pt x="446" y="101"/>
                </a:cubicBezTo>
                <a:cubicBezTo>
                  <a:pt x="446" y="101"/>
                  <a:pt x="439" y="101"/>
                  <a:pt x="439" y="94"/>
                </a:cubicBezTo>
                <a:cubicBezTo>
                  <a:pt x="439" y="94"/>
                  <a:pt x="433" y="88"/>
                  <a:pt x="426" y="81"/>
                </a:cubicBezTo>
                <a:cubicBezTo>
                  <a:pt x="419" y="81"/>
                  <a:pt x="419" y="74"/>
                  <a:pt x="412" y="74"/>
                </a:cubicBezTo>
                <a:cubicBezTo>
                  <a:pt x="406" y="74"/>
                  <a:pt x="406" y="74"/>
                  <a:pt x="399" y="74"/>
                </a:cubicBezTo>
                <a:cubicBezTo>
                  <a:pt x="406" y="88"/>
                  <a:pt x="412" y="101"/>
                  <a:pt x="412" y="108"/>
                </a:cubicBezTo>
                <a:cubicBezTo>
                  <a:pt x="412" y="115"/>
                  <a:pt x="412" y="115"/>
                  <a:pt x="412" y="115"/>
                </a:cubicBezTo>
                <a:lnTo>
                  <a:pt x="412" y="115"/>
                </a:lnTo>
                <a:cubicBezTo>
                  <a:pt x="406" y="108"/>
                  <a:pt x="392" y="101"/>
                  <a:pt x="379" y="94"/>
                </a:cubicBezTo>
                <a:cubicBezTo>
                  <a:pt x="372" y="94"/>
                  <a:pt x="372" y="94"/>
                  <a:pt x="372" y="94"/>
                </a:cubicBezTo>
                <a:cubicBezTo>
                  <a:pt x="372" y="121"/>
                  <a:pt x="372" y="142"/>
                  <a:pt x="351" y="148"/>
                </a:cubicBezTo>
                <a:cubicBezTo>
                  <a:pt x="345" y="148"/>
                  <a:pt x="345" y="148"/>
                  <a:pt x="338" y="148"/>
                </a:cubicBezTo>
                <a:cubicBezTo>
                  <a:pt x="338" y="148"/>
                  <a:pt x="331" y="148"/>
                  <a:pt x="324" y="148"/>
                </a:cubicBezTo>
                <a:lnTo>
                  <a:pt x="324" y="148"/>
                </a:lnTo>
                <a:cubicBezTo>
                  <a:pt x="311" y="128"/>
                  <a:pt x="297" y="81"/>
                  <a:pt x="277" y="47"/>
                </a:cubicBezTo>
                <a:cubicBezTo>
                  <a:pt x="270" y="40"/>
                  <a:pt x="270" y="34"/>
                  <a:pt x="264" y="27"/>
                </a:cubicBezTo>
                <a:cubicBezTo>
                  <a:pt x="250" y="7"/>
                  <a:pt x="237" y="0"/>
                  <a:pt x="223" y="20"/>
                </a:cubicBezTo>
                <a:cubicBezTo>
                  <a:pt x="237" y="67"/>
                  <a:pt x="250" y="108"/>
                  <a:pt x="264" y="148"/>
                </a:cubicBezTo>
                <a:cubicBezTo>
                  <a:pt x="270" y="155"/>
                  <a:pt x="270" y="169"/>
                  <a:pt x="277" y="176"/>
                </a:cubicBezTo>
                <a:cubicBezTo>
                  <a:pt x="291" y="209"/>
                  <a:pt x="304" y="236"/>
                  <a:pt x="324" y="263"/>
                </a:cubicBezTo>
                <a:cubicBezTo>
                  <a:pt x="311" y="270"/>
                  <a:pt x="297" y="284"/>
                  <a:pt x="291" y="297"/>
                </a:cubicBezTo>
                <a:cubicBezTo>
                  <a:pt x="304" y="297"/>
                  <a:pt x="311" y="290"/>
                  <a:pt x="324" y="290"/>
                </a:cubicBezTo>
                <a:cubicBezTo>
                  <a:pt x="331" y="290"/>
                  <a:pt x="338" y="290"/>
                  <a:pt x="338" y="290"/>
                </a:cubicBezTo>
                <a:cubicBezTo>
                  <a:pt x="345" y="290"/>
                  <a:pt x="345" y="290"/>
                  <a:pt x="345" y="290"/>
                </a:cubicBezTo>
                <a:cubicBezTo>
                  <a:pt x="351" y="290"/>
                  <a:pt x="351" y="290"/>
                  <a:pt x="351" y="290"/>
                </a:cubicBezTo>
                <a:cubicBezTo>
                  <a:pt x="358" y="304"/>
                  <a:pt x="365" y="317"/>
                  <a:pt x="379" y="324"/>
                </a:cubicBezTo>
                <a:cubicBezTo>
                  <a:pt x="385" y="331"/>
                  <a:pt x="392" y="338"/>
                  <a:pt x="399" y="344"/>
                </a:cubicBezTo>
                <a:cubicBezTo>
                  <a:pt x="399" y="324"/>
                  <a:pt x="406" y="311"/>
                  <a:pt x="406" y="290"/>
                </a:cubicBezTo>
                <a:cubicBezTo>
                  <a:pt x="412" y="297"/>
                  <a:pt x="412" y="297"/>
                  <a:pt x="412" y="297"/>
                </a:cubicBezTo>
                <a:cubicBezTo>
                  <a:pt x="419" y="297"/>
                  <a:pt x="419" y="297"/>
                  <a:pt x="426" y="297"/>
                </a:cubicBezTo>
                <a:cubicBezTo>
                  <a:pt x="433" y="297"/>
                  <a:pt x="433" y="297"/>
                  <a:pt x="439" y="297"/>
                </a:cubicBezTo>
                <a:cubicBezTo>
                  <a:pt x="446" y="297"/>
                  <a:pt x="446" y="297"/>
                  <a:pt x="446" y="297"/>
                </a:cubicBezTo>
                <a:cubicBezTo>
                  <a:pt x="453" y="304"/>
                  <a:pt x="466" y="304"/>
                  <a:pt x="473" y="311"/>
                </a:cubicBezTo>
                <a:cubicBezTo>
                  <a:pt x="487" y="311"/>
                  <a:pt x="500" y="317"/>
                  <a:pt x="507" y="317"/>
                </a:cubicBezTo>
                <a:cubicBezTo>
                  <a:pt x="527" y="324"/>
                  <a:pt x="527" y="324"/>
                  <a:pt x="527" y="324"/>
                </a:cubicBezTo>
                <a:cubicBezTo>
                  <a:pt x="547" y="331"/>
                  <a:pt x="561" y="331"/>
                  <a:pt x="574" y="338"/>
                </a:cubicBezTo>
                <a:lnTo>
                  <a:pt x="574" y="338"/>
                </a:lnTo>
                <a:cubicBezTo>
                  <a:pt x="581" y="371"/>
                  <a:pt x="595" y="398"/>
                  <a:pt x="608" y="432"/>
                </a:cubicBezTo>
                <a:cubicBezTo>
                  <a:pt x="601" y="425"/>
                  <a:pt x="588" y="419"/>
                  <a:pt x="574" y="419"/>
                </a:cubicBezTo>
                <a:cubicBezTo>
                  <a:pt x="561" y="412"/>
                  <a:pt x="547" y="412"/>
                  <a:pt x="527" y="419"/>
                </a:cubicBezTo>
                <a:lnTo>
                  <a:pt x="527" y="419"/>
                </a:lnTo>
                <a:cubicBezTo>
                  <a:pt x="500" y="452"/>
                  <a:pt x="527" y="479"/>
                  <a:pt x="507" y="513"/>
                </a:cubicBezTo>
                <a:cubicBezTo>
                  <a:pt x="507" y="520"/>
                  <a:pt x="500" y="527"/>
                  <a:pt x="487" y="533"/>
                </a:cubicBezTo>
                <a:cubicBezTo>
                  <a:pt x="487" y="513"/>
                  <a:pt x="480" y="500"/>
                  <a:pt x="473" y="486"/>
                </a:cubicBezTo>
                <a:cubicBezTo>
                  <a:pt x="466" y="479"/>
                  <a:pt x="460" y="473"/>
                  <a:pt x="446" y="466"/>
                </a:cubicBezTo>
                <a:lnTo>
                  <a:pt x="439" y="466"/>
                </a:lnTo>
                <a:lnTo>
                  <a:pt x="439" y="466"/>
                </a:lnTo>
                <a:lnTo>
                  <a:pt x="439" y="466"/>
                </a:lnTo>
                <a:cubicBezTo>
                  <a:pt x="439" y="459"/>
                  <a:pt x="446" y="459"/>
                  <a:pt x="446" y="459"/>
                </a:cubicBezTo>
                <a:cubicBezTo>
                  <a:pt x="453" y="439"/>
                  <a:pt x="466" y="419"/>
                  <a:pt x="473" y="378"/>
                </a:cubicBezTo>
                <a:cubicBezTo>
                  <a:pt x="473" y="378"/>
                  <a:pt x="473" y="371"/>
                  <a:pt x="473" y="365"/>
                </a:cubicBezTo>
                <a:lnTo>
                  <a:pt x="473" y="365"/>
                </a:lnTo>
                <a:cubicBezTo>
                  <a:pt x="460" y="365"/>
                  <a:pt x="453" y="365"/>
                  <a:pt x="446" y="371"/>
                </a:cubicBezTo>
                <a:lnTo>
                  <a:pt x="439" y="371"/>
                </a:lnTo>
                <a:cubicBezTo>
                  <a:pt x="433" y="371"/>
                  <a:pt x="433" y="371"/>
                  <a:pt x="426" y="371"/>
                </a:cubicBezTo>
                <a:cubicBezTo>
                  <a:pt x="419" y="378"/>
                  <a:pt x="419" y="378"/>
                  <a:pt x="412" y="385"/>
                </a:cubicBezTo>
                <a:cubicBezTo>
                  <a:pt x="399" y="392"/>
                  <a:pt x="385" y="398"/>
                  <a:pt x="379" y="405"/>
                </a:cubicBezTo>
                <a:cubicBezTo>
                  <a:pt x="372" y="419"/>
                  <a:pt x="358" y="425"/>
                  <a:pt x="351" y="432"/>
                </a:cubicBezTo>
                <a:cubicBezTo>
                  <a:pt x="345" y="432"/>
                  <a:pt x="345" y="432"/>
                  <a:pt x="338" y="432"/>
                </a:cubicBezTo>
                <a:cubicBezTo>
                  <a:pt x="338" y="432"/>
                  <a:pt x="331" y="439"/>
                  <a:pt x="324" y="439"/>
                </a:cubicBezTo>
                <a:cubicBezTo>
                  <a:pt x="318" y="439"/>
                  <a:pt x="311" y="439"/>
                  <a:pt x="297" y="439"/>
                </a:cubicBezTo>
                <a:cubicBezTo>
                  <a:pt x="291" y="432"/>
                  <a:pt x="284" y="425"/>
                  <a:pt x="277" y="412"/>
                </a:cubicBezTo>
                <a:cubicBezTo>
                  <a:pt x="270" y="405"/>
                  <a:pt x="270" y="392"/>
                  <a:pt x="264" y="385"/>
                </a:cubicBezTo>
                <a:cubicBezTo>
                  <a:pt x="237" y="311"/>
                  <a:pt x="264" y="223"/>
                  <a:pt x="196" y="176"/>
                </a:cubicBezTo>
                <a:cubicBezTo>
                  <a:pt x="189" y="169"/>
                  <a:pt x="183" y="162"/>
                  <a:pt x="176" y="155"/>
                </a:cubicBezTo>
                <a:cubicBezTo>
                  <a:pt x="162" y="155"/>
                  <a:pt x="156" y="148"/>
                  <a:pt x="149" y="148"/>
                </a:cubicBezTo>
                <a:cubicBezTo>
                  <a:pt x="149" y="148"/>
                  <a:pt x="142" y="148"/>
                  <a:pt x="142" y="155"/>
                </a:cubicBezTo>
                <a:cubicBezTo>
                  <a:pt x="122" y="176"/>
                  <a:pt x="128" y="203"/>
                  <a:pt x="142" y="216"/>
                </a:cubicBezTo>
                <a:cubicBezTo>
                  <a:pt x="149" y="230"/>
                  <a:pt x="162" y="243"/>
                  <a:pt x="176" y="257"/>
                </a:cubicBezTo>
                <a:cubicBezTo>
                  <a:pt x="196" y="277"/>
                  <a:pt x="210" y="297"/>
                  <a:pt x="183" y="317"/>
                </a:cubicBezTo>
                <a:cubicBezTo>
                  <a:pt x="183" y="311"/>
                  <a:pt x="176" y="311"/>
                  <a:pt x="176" y="304"/>
                </a:cubicBezTo>
                <a:cubicBezTo>
                  <a:pt x="162" y="297"/>
                  <a:pt x="156" y="290"/>
                  <a:pt x="142" y="284"/>
                </a:cubicBezTo>
                <a:cubicBezTo>
                  <a:pt x="135" y="284"/>
                  <a:pt x="128" y="277"/>
                  <a:pt x="122" y="277"/>
                </a:cubicBezTo>
                <a:cubicBezTo>
                  <a:pt x="115" y="277"/>
                  <a:pt x="101" y="270"/>
                  <a:pt x="88" y="270"/>
                </a:cubicBezTo>
                <a:cubicBezTo>
                  <a:pt x="81" y="270"/>
                  <a:pt x="74" y="270"/>
                  <a:pt x="61" y="270"/>
                </a:cubicBezTo>
                <a:cubicBezTo>
                  <a:pt x="74" y="297"/>
                  <a:pt x="68" y="311"/>
                  <a:pt x="61" y="317"/>
                </a:cubicBezTo>
                <a:cubicBezTo>
                  <a:pt x="54" y="317"/>
                  <a:pt x="47" y="317"/>
                  <a:pt x="41" y="324"/>
                </a:cubicBezTo>
                <a:cubicBezTo>
                  <a:pt x="34" y="324"/>
                  <a:pt x="27" y="324"/>
                  <a:pt x="20" y="324"/>
                </a:cubicBezTo>
                <a:cubicBezTo>
                  <a:pt x="7" y="331"/>
                  <a:pt x="0" y="344"/>
                  <a:pt x="14" y="371"/>
                </a:cubicBezTo>
                <a:lnTo>
                  <a:pt x="20" y="378"/>
                </a:lnTo>
                <a:cubicBezTo>
                  <a:pt x="27" y="378"/>
                  <a:pt x="34" y="385"/>
                  <a:pt x="41" y="385"/>
                </a:cubicBezTo>
                <a:cubicBezTo>
                  <a:pt x="47" y="392"/>
                  <a:pt x="54" y="392"/>
                  <a:pt x="61" y="392"/>
                </a:cubicBezTo>
                <a:cubicBezTo>
                  <a:pt x="68" y="398"/>
                  <a:pt x="81" y="398"/>
                  <a:pt x="88" y="398"/>
                </a:cubicBezTo>
                <a:cubicBezTo>
                  <a:pt x="101" y="398"/>
                  <a:pt x="115" y="398"/>
                  <a:pt x="122" y="398"/>
                </a:cubicBezTo>
                <a:lnTo>
                  <a:pt x="122" y="398"/>
                </a:lnTo>
                <a:cubicBezTo>
                  <a:pt x="128" y="405"/>
                  <a:pt x="135" y="405"/>
                  <a:pt x="142" y="412"/>
                </a:cubicBezTo>
                <a:cubicBezTo>
                  <a:pt x="156" y="419"/>
                  <a:pt x="162" y="425"/>
                  <a:pt x="176" y="432"/>
                </a:cubicBezTo>
                <a:cubicBezTo>
                  <a:pt x="183" y="439"/>
                  <a:pt x="189" y="439"/>
                  <a:pt x="196" y="446"/>
                </a:cubicBezTo>
                <a:cubicBezTo>
                  <a:pt x="223" y="459"/>
                  <a:pt x="243" y="466"/>
                  <a:pt x="264" y="479"/>
                </a:cubicBezTo>
                <a:cubicBezTo>
                  <a:pt x="270" y="486"/>
                  <a:pt x="270" y="486"/>
                  <a:pt x="277" y="486"/>
                </a:cubicBezTo>
                <a:cubicBezTo>
                  <a:pt x="297" y="500"/>
                  <a:pt x="311" y="520"/>
                  <a:pt x="324" y="533"/>
                </a:cubicBezTo>
                <a:cubicBezTo>
                  <a:pt x="331" y="547"/>
                  <a:pt x="338" y="554"/>
                  <a:pt x="338" y="560"/>
                </a:cubicBezTo>
                <a:cubicBezTo>
                  <a:pt x="345" y="574"/>
                  <a:pt x="345" y="581"/>
                  <a:pt x="351" y="587"/>
                </a:cubicBezTo>
                <a:lnTo>
                  <a:pt x="351" y="587"/>
                </a:lnTo>
                <a:cubicBezTo>
                  <a:pt x="358" y="587"/>
                  <a:pt x="372" y="587"/>
                  <a:pt x="379" y="587"/>
                </a:cubicBezTo>
                <a:cubicBezTo>
                  <a:pt x="392" y="581"/>
                  <a:pt x="399" y="574"/>
                  <a:pt x="412" y="574"/>
                </a:cubicBezTo>
                <a:cubicBezTo>
                  <a:pt x="419" y="567"/>
                  <a:pt x="419" y="567"/>
                  <a:pt x="426" y="567"/>
                </a:cubicBezTo>
                <a:cubicBezTo>
                  <a:pt x="433" y="567"/>
                  <a:pt x="433" y="567"/>
                  <a:pt x="439" y="567"/>
                </a:cubicBezTo>
                <a:lnTo>
                  <a:pt x="446" y="567"/>
                </a:lnTo>
                <a:lnTo>
                  <a:pt x="446" y="567"/>
                </a:lnTo>
                <a:cubicBezTo>
                  <a:pt x="446" y="560"/>
                  <a:pt x="446" y="554"/>
                  <a:pt x="446" y="547"/>
                </a:cubicBezTo>
                <a:cubicBezTo>
                  <a:pt x="446" y="547"/>
                  <a:pt x="439" y="540"/>
                  <a:pt x="439" y="533"/>
                </a:cubicBezTo>
                <a:cubicBezTo>
                  <a:pt x="433" y="500"/>
                  <a:pt x="433" y="486"/>
                  <a:pt x="439" y="466"/>
                </a:cubicBezTo>
                <a:cubicBezTo>
                  <a:pt x="439" y="479"/>
                  <a:pt x="439" y="479"/>
                  <a:pt x="439" y="479"/>
                </a:cubicBezTo>
                <a:cubicBezTo>
                  <a:pt x="439" y="486"/>
                  <a:pt x="446" y="493"/>
                  <a:pt x="446" y="506"/>
                </a:cubicBezTo>
                <a:cubicBezTo>
                  <a:pt x="453" y="554"/>
                  <a:pt x="466" y="587"/>
                  <a:pt x="473" y="621"/>
                </a:cubicBezTo>
                <a:cubicBezTo>
                  <a:pt x="466" y="621"/>
                  <a:pt x="460" y="614"/>
                  <a:pt x="446" y="614"/>
                </a:cubicBezTo>
                <a:cubicBezTo>
                  <a:pt x="446" y="614"/>
                  <a:pt x="446" y="614"/>
                  <a:pt x="446" y="621"/>
                </a:cubicBezTo>
                <a:cubicBezTo>
                  <a:pt x="446" y="621"/>
                  <a:pt x="439" y="621"/>
                  <a:pt x="439" y="628"/>
                </a:cubicBezTo>
                <a:cubicBezTo>
                  <a:pt x="433" y="635"/>
                  <a:pt x="426" y="648"/>
                  <a:pt x="426" y="662"/>
                </a:cubicBezTo>
                <a:cubicBezTo>
                  <a:pt x="419" y="702"/>
                  <a:pt x="426" y="743"/>
                  <a:pt x="426" y="783"/>
                </a:cubicBezTo>
                <a:lnTo>
                  <a:pt x="426" y="783"/>
                </a:lnTo>
                <a:cubicBezTo>
                  <a:pt x="433" y="783"/>
                  <a:pt x="433" y="783"/>
                  <a:pt x="439" y="783"/>
                </a:cubicBezTo>
                <a:lnTo>
                  <a:pt x="446" y="783"/>
                </a:lnTo>
                <a:cubicBezTo>
                  <a:pt x="453" y="783"/>
                  <a:pt x="466" y="790"/>
                  <a:pt x="473" y="790"/>
                </a:cubicBezTo>
                <a:cubicBezTo>
                  <a:pt x="487" y="797"/>
                  <a:pt x="500" y="803"/>
                  <a:pt x="507" y="810"/>
                </a:cubicBezTo>
                <a:cubicBezTo>
                  <a:pt x="514" y="810"/>
                  <a:pt x="520" y="817"/>
                  <a:pt x="527" y="824"/>
                </a:cubicBezTo>
                <a:cubicBezTo>
                  <a:pt x="547" y="830"/>
                  <a:pt x="561" y="837"/>
                  <a:pt x="574" y="844"/>
                </a:cubicBezTo>
                <a:cubicBezTo>
                  <a:pt x="588" y="851"/>
                  <a:pt x="595" y="844"/>
                  <a:pt x="601" y="837"/>
                </a:cubicBezTo>
                <a:cubicBezTo>
                  <a:pt x="588" y="837"/>
                  <a:pt x="568" y="830"/>
                  <a:pt x="574" y="810"/>
                </a:cubicBezTo>
                <a:cubicBezTo>
                  <a:pt x="588" y="810"/>
                  <a:pt x="608" y="810"/>
                  <a:pt x="615" y="803"/>
                </a:cubicBezTo>
                <a:close/>
                <a:moveTo>
                  <a:pt x="473" y="702"/>
                </a:moveTo>
                <a:lnTo>
                  <a:pt x="473" y="702"/>
                </a:lnTo>
                <a:cubicBezTo>
                  <a:pt x="466" y="709"/>
                  <a:pt x="460" y="709"/>
                  <a:pt x="446" y="709"/>
                </a:cubicBezTo>
                <a:cubicBezTo>
                  <a:pt x="453" y="709"/>
                  <a:pt x="466" y="689"/>
                  <a:pt x="473" y="668"/>
                </a:cubicBezTo>
                <a:cubicBezTo>
                  <a:pt x="473" y="662"/>
                  <a:pt x="480" y="655"/>
                  <a:pt x="480" y="648"/>
                </a:cubicBezTo>
                <a:cubicBezTo>
                  <a:pt x="480" y="662"/>
                  <a:pt x="487" y="682"/>
                  <a:pt x="487" y="702"/>
                </a:cubicBezTo>
                <a:cubicBezTo>
                  <a:pt x="480" y="702"/>
                  <a:pt x="480" y="702"/>
                  <a:pt x="473" y="702"/>
                </a:cubicBezTo>
                <a:close/>
                <a:moveTo>
                  <a:pt x="507" y="695"/>
                </a:moveTo>
                <a:lnTo>
                  <a:pt x="507" y="695"/>
                </a:lnTo>
                <a:cubicBezTo>
                  <a:pt x="500" y="695"/>
                  <a:pt x="500" y="695"/>
                  <a:pt x="487" y="695"/>
                </a:cubicBezTo>
                <a:cubicBezTo>
                  <a:pt x="493" y="689"/>
                  <a:pt x="500" y="689"/>
                  <a:pt x="507" y="695"/>
                </a:cubicBezTo>
                <a:cubicBezTo>
                  <a:pt x="514" y="695"/>
                  <a:pt x="514" y="695"/>
                  <a:pt x="514" y="695"/>
                </a:cubicBezTo>
                <a:lnTo>
                  <a:pt x="507" y="695"/>
                </a:ln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4" name="Freeform 262"/>
          <p:cNvSpPr>
            <a:spLocks noChangeArrowheads="1"/>
          </p:cNvSpPr>
          <p:nvPr/>
        </p:nvSpPr>
        <p:spPr bwMode="auto">
          <a:xfrm>
            <a:off x="16377027" y="4885272"/>
            <a:ext cx="59653" cy="139965"/>
          </a:xfrm>
          <a:custGeom>
            <a:avLst/>
            <a:gdLst>
              <a:gd name="T0" fmla="*/ 95 w 116"/>
              <a:gd name="T1" fmla="*/ 27 h 271"/>
              <a:gd name="T2" fmla="*/ 95 w 116"/>
              <a:gd name="T3" fmla="*/ 27 h 271"/>
              <a:gd name="T4" fmla="*/ 88 w 116"/>
              <a:gd name="T5" fmla="*/ 0 h 271"/>
              <a:gd name="T6" fmla="*/ 81 w 116"/>
              <a:gd name="T7" fmla="*/ 0 h 271"/>
              <a:gd name="T8" fmla="*/ 21 w 116"/>
              <a:gd name="T9" fmla="*/ 34 h 271"/>
              <a:gd name="T10" fmla="*/ 7 w 116"/>
              <a:gd name="T11" fmla="*/ 48 h 271"/>
              <a:gd name="T12" fmla="*/ 7 w 116"/>
              <a:gd name="T13" fmla="*/ 115 h 271"/>
              <a:gd name="T14" fmla="*/ 21 w 116"/>
              <a:gd name="T15" fmla="*/ 142 h 271"/>
              <a:gd name="T16" fmla="*/ 81 w 116"/>
              <a:gd name="T17" fmla="*/ 250 h 271"/>
              <a:gd name="T18" fmla="*/ 95 w 116"/>
              <a:gd name="T19" fmla="*/ 257 h 271"/>
              <a:gd name="T20" fmla="*/ 108 w 116"/>
              <a:gd name="T21" fmla="*/ 270 h 271"/>
              <a:gd name="T22" fmla="*/ 115 w 116"/>
              <a:gd name="T23" fmla="*/ 270 h 271"/>
              <a:gd name="T24" fmla="*/ 115 w 116"/>
              <a:gd name="T25" fmla="*/ 270 h 271"/>
              <a:gd name="T26" fmla="*/ 115 w 116"/>
              <a:gd name="T27" fmla="*/ 270 h 271"/>
              <a:gd name="T28" fmla="*/ 108 w 116"/>
              <a:gd name="T29" fmla="*/ 250 h 271"/>
              <a:gd name="T30" fmla="*/ 95 w 116"/>
              <a:gd name="T31" fmla="*/ 203 h 271"/>
              <a:gd name="T32" fmla="*/ 95 w 116"/>
              <a:gd name="T33" fmla="*/ 122 h 271"/>
              <a:gd name="T34" fmla="*/ 95 w 116"/>
              <a:gd name="T35" fmla="*/ 2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" h="271">
                <a:moveTo>
                  <a:pt x="95" y="27"/>
                </a:moveTo>
                <a:lnTo>
                  <a:pt x="95" y="27"/>
                </a:lnTo>
                <a:cubicBezTo>
                  <a:pt x="95" y="21"/>
                  <a:pt x="95" y="14"/>
                  <a:pt x="88" y="0"/>
                </a:cubicBezTo>
                <a:cubicBezTo>
                  <a:pt x="88" y="0"/>
                  <a:pt x="88" y="0"/>
                  <a:pt x="81" y="0"/>
                </a:cubicBezTo>
                <a:cubicBezTo>
                  <a:pt x="54" y="7"/>
                  <a:pt x="34" y="21"/>
                  <a:pt x="21" y="34"/>
                </a:cubicBezTo>
                <a:cubicBezTo>
                  <a:pt x="14" y="34"/>
                  <a:pt x="14" y="41"/>
                  <a:pt x="7" y="48"/>
                </a:cubicBezTo>
                <a:cubicBezTo>
                  <a:pt x="0" y="68"/>
                  <a:pt x="0" y="88"/>
                  <a:pt x="7" y="115"/>
                </a:cubicBezTo>
                <a:cubicBezTo>
                  <a:pt x="14" y="122"/>
                  <a:pt x="14" y="135"/>
                  <a:pt x="21" y="142"/>
                </a:cubicBezTo>
                <a:cubicBezTo>
                  <a:pt x="34" y="183"/>
                  <a:pt x="61" y="223"/>
                  <a:pt x="81" y="250"/>
                </a:cubicBezTo>
                <a:cubicBezTo>
                  <a:pt x="88" y="250"/>
                  <a:pt x="88" y="257"/>
                  <a:pt x="95" y="257"/>
                </a:cubicBezTo>
                <a:cubicBezTo>
                  <a:pt x="102" y="264"/>
                  <a:pt x="102" y="264"/>
                  <a:pt x="108" y="270"/>
                </a:cubicBezTo>
                <a:cubicBezTo>
                  <a:pt x="108" y="270"/>
                  <a:pt x="108" y="270"/>
                  <a:pt x="115" y="270"/>
                </a:cubicBezTo>
                <a:lnTo>
                  <a:pt x="115" y="270"/>
                </a:lnTo>
                <a:lnTo>
                  <a:pt x="115" y="270"/>
                </a:lnTo>
                <a:cubicBezTo>
                  <a:pt x="108" y="264"/>
                  <a:pt x="108" y="257"/>
                  <a:pt x="108" y="250"/>
                </a:cubicBezTo>
                <a:cubicBezTo>
                  <a:pt x="102" y="230"/>
                  <a:pt x="95" y="216"/>
                  <a:pt x="95" y="203"/>
                </a:cubicBezTo>
                <a:cubicBezTo>
                  <a:pt x="88" y="162"/>
                  <a:pt x="88" y="149"/>
                  <a:pt x="95" y="122"/>
                </a:cubicBezTo>
                <a:cubicBezTo>
                  <a:pt x="95" y="102"/>
                  <a:pt x="102" y="75"/>
                  <a:pt x="95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5" name="Freeform 263"/>
          <p:cNvSpPr>
            <a:spLocks noChangeArrowheads="1"/>
          </p:cNvSpPr>
          <p:nvPr/>
        </p:nvSpPr>
        <p:spPr bwMode="auto">
          <a:xfrm>
            <a:off x="17611380" y="4297885"/>
            <a:ext cx="614882" cy="463487"/>
          </a:xfrm>
          <a:custGeom>
            <a:avLst/>
            <a:gdLst>
              <a:gd name="T0" fmla="*/ 1181 w 1182"/>
              <a:gd name="T1" fmla="*/ 891 h 892"/>
              <a:gd name="T2" fmla="*/ 1067 w 1182"/>
              <a:gd name="T3" fmla="*/ 783 h 892"/>
              <a:gd name="T4" fmla="*/ 918 w 1182"/>
              <a:gd name="T5" fmla="*/ 716 h 892"/>
              <a:gd name="T6" fmla="*/ 864 w 1182"/>
              <a:gd name="T7" fmla="*/ 688 h 892"/>
              <a:gd name="T8" fmla="*/ 769 w 1182"/>
              <a:gd name="T9" fmla="*/ 648 h 892"/>
              <a:gd name="T10" fmla="*/ 715 w 1182"/>
              <a:gd name="T11" fmla="*/ 580 h 892"/>
              <a:gd name="T12" fmla="*/ 614 w 1182"/>
              <a:gd name="T13" fmla="*/ 540 h 892"/>
              <a:gd name="T14" fmla="*/ 459 w 1182"/>
              <a:gd name="T15" fmla="*/ 364 h 892"/>
              <a:gd name="T16" fmla="*/ 331 w 1182"/>
              <a:gd name="T17" fmla="*/ 229 h 892"/>
              <a:gd name="T18" fmla="*/ 331 w 1182"/>
              <a:gd name="T19" fmla="*/ 209 h 892"/>
              <a:gd name="T20" fmla="*/ 459 w 1182"/>
              <a:gd name="T21" fmla="*/ 169 h 892"/>
              <a:gd name="T22" fmla="*/ 634 w 1182"/>
              <a:gd name="T23" fmla="*/ 135 h 892"/>
              <a:gd name="T24" fmla="*/ 763 w 1182"/>
              <a:gd name="T25" fmla="*/ 115 h 892"/>
              <a:gd name="T26" fmla="*/ 844 w 1182"/>
              <a:gd name="T27" fmla="*/ 108 h 892"/>
              <a:gd name="T28" fmla="*/ 904 w 1182"/>
              <a:gd name="T29" fmla="*/ 101 h 892"/>
              <a:gd name="T30" fmla="*/ 938 w 1182"/>
              <a:gd name="T31" fmla="*/ 94 h 892"/>
              <a:gd name="T32" fmla="*/ 884 w 1182"/>
              <a:gd name="T33" fmla="*/ 81 h 892"/>
              <a:gd name="T34" fmla="*/ 783 w 1182"/>
              <a:gd name="T35" fmla="*/ 67 h 892"/>
              <a:gd name="T36" fmla="*/ 715 w 1182"/>
              <a:gd name="T37" fmla="*/ 67 h 892"/>
              <a:gd name="T38" fmla="*/ 547 w 1182"/>
              <a:gd name="T39" fmla="*/ 74 h 892"/>
              <a:gd name="T40" fmla="*/ 425 w 1182"/>
              <a:gd name="T41" fmla="*/ 108 h 892"/>
              <a:gd name="T42" fmla="*/ 256 w 1182"/>
              <a:gd name="T43" fmla="*/ 169 h 892"/>
              <a:gd name="T44" fmla="*/ 229 w 1182"/>
              <a:gd name="T45" fmla="*/ 182 h 892"/>
              <a:gd name="T46" fmla="*/ 189 w 1182"/>
              <a:gd name="T47" fmla="*/ 189 h 892"/>
              <a:gd name="T48" fmla="*/ 141 w 1182"/>
              <a:gd name="T49" fmla="*/ 121 h 892"/>
              <a:gd name="T50" fmla="*/ 87 w 1182"/>
              <a:gd name="T51" fmla="*/ 61 h 892"/>
              <a:gd name="T52" fmla="*/ 47 w 1182"/>
              <a:gd name="T53" fmla="*/ 169 h 892"/>
              <a:gd name="T54" fmla="*/ 27 w 1182"/>
              <a:gd name="T55" fmla="*/ 277 h 892"/>
              <a:gd name="T56" fmla="*/ 6 w 1182"/>
              <a:gd name="T57" fmla="*/ 290 h 892"/>
              <a:gd name="T58" fmla="*/ 54 w 1182"/>
              <a:gd name="T59" fmla="*/ 351 h 892"/>
              <a:gd name="T60" fmla="*/ 101 w 1182"/>
              <a:gd name="T61" fmla="*/ 263 h 892"/>
              <a:gd name="T62" fmla="*/ 168 w 1182"/>
              <a:gd name="T63" fmla="*/ 250 h 892"/>
              <a:gd name="T64" fmla="*/ 168 w 1182"/>
              <a:gd name="T65" fmla="*/ 270 h 892"/>
              <a:gd name="T66" fmla="*/ 168 w 1182"/>
              <a:gd name="T67" fmla="*/ 331 h 892"/>
              <a:gd name="T68" fmla="*/ 256 w 1182"/>
              <a:gd name="T69" fmla="*/ 310 h 892"/>
              <a:gd name="T70" fmla="*/ 331 w 1182"/>
              <a:gd name="T71" fmla="*/ 297 h 892"/>
              <a:gd name="T72" fmla="*/ 331 w 1182"/>
              <a:gd name="T73" fmla="*/ 364 h 892"/>
              <a:gd name="T74" fmla="*/ 324 w 1182"/>
              <a:gd name="T75" fmla="*/ 466 h 892"/>
              <a:gd name="T76" fmla="*/ 418 w 1182"/>
              <a:gd name="T77" fmla="*/ 459 h 892"/>
              <a:gd name="T78" fmla="*/ 405 w 1182"/>
              <a:gd name="T79" fmla="*/ 560 h 892"/>
              <a:gd name="T80" fmla="*/ 479 w 1182"/>
              <a:gd name="T81" fmla="*/ 587 h 892"/>
              <a:gd name="T82" fmla="*/ 547 w 1182"/>
              <a:gd name="T83" fmla="*/ 580 h 892"/>
              <a:gd name="T84" fmla="*/ 486 w 1182"/>
              <a:gd name="T85" fmla="*/ 688 h 892"/>
              <a:gd name="T86" fmla="*/ 432 w 1182"/>
              <a:gd name="T87" fmla="*/ 763 h 892"/>
              <a:gd name="T88" fmla="*/ 486 w 1182"/>
              <a:gd name="T89" fmla="*/ 790 h 892"/>
              <a:gd name="T90" fmla="*/ 486 w 1182"/>
              <a:gd name="T91" fmla="*/ 817 h 892"/>
              <a:gd name="T92" fmla="*/ 580 w 1182"/>
              <a:gd name="T93" fmla="*/ 803 h 892"/>
              <a:gd name="T94" fmla="*/ 715 w 1182"/>
              <a:gd name="T95" fmla="*/ 797 h 892"/>
              <a:gd name="T96" fmla="*/ 715 w 1182"/>
              <a:gd name="T97" fmla="*/ 709 h 892"/>
              <a:gd name="T98" fmla="*/ 736 w 1182"/>
              <a:gd name="T99" fmla="*/ 736 h 892"/>
              <a:gd name="T100" fmla="*/ 783 w 1182"/>
              <a:gd name="T101" fmla="*/ 817 h 892"/>
              <a:gd name="T102" fmla="*/ 884 w 1182"/>
              <a:gd name="T103" fmla="*/ 770 h 892"/>
              <a:gd name="T104" fmla="*/ 931 w 1182"/>
              <a:gd name="T105" fmla="*/ 817 h 892"/>
              <a:gd name="T106" fmla="*/ 884 w 1182"/>
              <a:gd name="T107" fmla="*/ 803 h 892"/>
              <a:gd name="T108" fmla="*/ 844 w 1182"/>
              <a:gd name="T109" fmla="*/ 891 h 892"/>
              <a:gd name="T110" fmla="*/ 904 w 1182"/>
              <a:gd name="T111" fmla="*/ 878 h 892"/>
              <a:gd name="T112" fmla="*/ 1033 w 1182"/>
              <a:gd name="T113" fmla="*/ 864 h 892"/>
              <a:gd name="T114" fmla="*/ 141 w 1182"/>
              <a:gd name="T115" fmla="*/ 223 h 892"/>
              <a:gd name="T116" fmla="*/ 101 w 1182"/>
              <a:gd name="T117" fmla="*/ 250 h 892"/>
              <a:gd name="T118" fmla="*/ 168 w 1182"/>
              <a:gd name="T119" fmla="*/ 216 h 892"/>
              <a:gd name="T120" fmla="*/ 553 w 1182"/>
              <a:gd name="T121" fmla="*/ 722 h 892"/>
              <a:gd name="T122" fmla="*/ 634 w 1182"/>
              <a:gd name="T123" fmla="*/ 695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82" h="892">
                <a:moveTo>
                  <a:pt x="1127" y="878"/>
                </a:moveTo>
                <a:lnTo>
                  <a:pt x="1127" y="878"/>
                </a:lnTo>
                <a:cubicBezTo>
                  <a:pt x="1134" y="878"/>
                  <a:pt x="1134" y="878"/>
                  <a:pt x="1134" y="878"/>
                </a:cubicBezTo>
                <a:cubicBezTo>
                  <a:pt x="1148" y="884"/>
                  <a:pt x="1168" y="884"/>
                  <a:pt x="1181" y="891"/>
                </a:cubicBezTo>
                <a:cubicBezTo>
                  <a:pt x="1168" y="871"/>
                  <a:pt x="1154" y="851"/>
                  <a:pt x="1134" y="837"/>
                </a:cubicBezTo>
                <a:cubicBezTo>
                  <a:pt x="1134" y="830"/>
                  <a:pt x="1127" y="830"/>
                  <a:pt x="1127" y="830"/>
                </a:cubicBezTo>
                <a:cubicBezTo>
                  <a:pt x="1121" y="824"/>
                  <a:pt x="1114" y="817"/>
                  <a:pt x="1114" y="817"/>
                </a:cubicBezTo>
                <a:cubicBezTo>
                  <a:pt x="1094" y="803"/>
                  <a:pt x="1080" y="790"/>
                  <a:pt x="1067" y="783"/>
                </a:cubicBezTo>
                <a:cubicBezTo>
                  <a:pt x="1053" y="776"/>
                  <a:pt x="1046" y="770"/>
                  <a:pt x="1033" y="763"/>
                </a:cubicBezTo>
                <a:cubicBezTo>
                  <a:pt x="1012" y="749"/>
                  <a:pt x="985" y="743"/>
                  <a:pt x="958" y="729"/>
                </a:cubicBezTo>
                <a:cubicBezTo>
                  <a:pt x="952" y="729"/>
                  <a:pt x="945" y="722"/>
                  <a:pt x="938" y="722"/>
                </a:cubicBezTo>
                <a:cubicBezTo>
                  <a:pt x="918" y="716"/>
                  <a:pt x="918" y="716"/>
                  <a:pt x="918" y="716"/>
                </a:cubicBezTo>
                <a:cubicBezTo>
                  <a:pt x="904" y="709"/>
                  <a:pt x="904" y="709"/>
                  <a:pt x="904" y="709"/>
                </a:cubicBezTo>
                <a:cubicBezTo>
                  <a:pt x="898" y="702"/>
                  <a:pt x="898" y="702"/>
                  <a:pt x="898" y="702"/>
                </a:cubicBezTo>
                <a:cubicBezTo>
                  <a:pt x="884" y="695"/>
                  <a:pt x="884" y="695"/>
                  <a:pt x="884" y="695"/>
                </a:cubicBezTo>
                <a:cubicBezTo>
                  <a:pt x="864" y="688"/>
                  <a:pt x="864" y="688"/>
                  <a:pt x="864" y="688"/>
                </a:cubicBezTo>
                <a:cubicBezTo>
                  <a:pt x="857" y="688"/>
                  <a:pt x="850" y="682"/>
                  <a:pt x="844" y="682"/>
                </a:cubicBezTo>
                <a:cubicBezTo>
                  <a:pt x="823" y="675"/>
                  <a:pt x="810" y="668"/>
                  <a:pt x="790" y="655"/>
                </a:cubicBezTo>
                <a:cubicBezTo>
                  <a:pt x="783" y="655"/>
                  <a:pt x="783" y="655"/>
                  <a:pt x="783" y="655"/>
                </a:cubicBezTo>
                <a:cubicBezTo>
                  <a:pt x="776" y="655"/>
                  <a:pt x="776" y="648"/>
                  <a:pt x="769" y="648"/>
                </a:cubicBezTo>
                <a:cubicBezTo>
                  <a:pt x="763" y="641"/>
                  <a:pt x="763" y="641"/>
                  <a:pt x="763" y="641"/>
                </a:cubicBezTo>
                <a:cubicBezTo>
                  <a:pt x="756" y="641"/>
                  <a:pt x="749" y="634"/>
                  <a:pt x="736" y="634"/>
                </a:cubicBezTo>
                <a:cubicBezTo>
                  <a:pt x="736" y="628"/>
                  <a:pt x="729" y="628"/>
                  <a:pt x="722" y="621"/>
                </a:cubicBezTo>
                <a:cubicBezTo>
                  <a:pt x="722" y="607"/>
                  <a:pt x="715" y="594"/>
                  <a:pt x="715" y="580"/>
                </a:cubicBezTo>
                <a:cubicBezTo>
                  <a:pt x="709" y="560"/>
                  <a:pt x="702" y="540"/>
                  <a:pt x="695" y="520"/>
                </a:cubicBezTo>
                <a:cubicBezTo>
                  <a:pt x="682" y="506"/>
                  <a:pt x="668" y="499"/>
                  <a:pt x="655" y="493"/>
                </a:cubicBezTo>
                <a:cubicBezTo>
                  <a:pt x="634" y="513"/>
                  <a:pt x="634" y="513"/>
                  <a:pt x="634" y="513"/>
                </a:cubicBezTo>
                <a:cubicBezTo>
                  <a:pt x="614" y="540"/>
                  <a:pt x="614" y="540"/>
                  <a:pt x="614" y="540"/>
                </a:cubicBezTo>
                <a:cubicBezTo>
                  <a:pt x="607" y="533"/>
                  <a:pt x="601" y="526"/>
                  <a:pt x="594" y="520"/>
                </a:cubicBezTo>
                <a:cubicBezTo>
                  <a:pt x="580" y="506"/>
                  <a:pt x="560" y="486"/>
                  <a:pt x="547" y="472"/>
                </a:cubicBezTo>
                <a:cubicBezTo>
                  <a:pt x="526" y="445"/>
                  <a:pt x="506" y="425"/>
                  <a:pt x="486" y="398"/>
                </a:cubicBezTo>
                <a:cubicBezTo>
                  <a:pt x="479" y="391"/>
                  <a:pt x="472" y="378"/>
                  <a:pt x="459" y="364"/>
                </a:cubicBezTo>
                <a:cubicBezTo>
                  <a:pt x="452" y="358"/>
                  <a:pt x="439" y="344"/>
                  <a:pt x="432" y="331"/>
                </a:cubicBezTo>
                <a:cubicBezTo>
                  <a:pt x="425" y="324"/>
                  <a:pt x="425" y="324"/>
                  <a:pt x="425" y="324"/>
                </a:cubicBezTo>
                <a:cubicBezTo>
                  <a:pt x="412" y="310"/>
                  <a:pt x="398" y="297"/>
                  <a:pt x="385" y="283"/>
                </a:cubicBezTo>
                <a:cubicBezTo>
                  <a:pt x="364" y="263"/>
                  <a:pt x="351" y="250"/>
                  <a:pt x="331" y="229"/>
                </a:cubicBezTo>
                <a:cubicBezTo>
                  <a:pt x="324" y="229"/>
                  <a:pt x="324" y="229"/>
                  <a:pt x="324" y="229"/>
                </a:cubicBezTo>
                <a:cubicBezTo>
                  <a:pt x="317" y="223"/>
                  <a:pt x="310" y="216"/>
                  <a:pt x="304" y="216"/>
                </a:cubicBezTo>
                <a:cubicBezTo>
                  <a:pt x="324" y="209"/>
                  <a:pt x="324" y="209"/>
                  <a:pt x="324" y="209"/>
                </a:cubicBezTo>
                <a:cubicBezTo>
                  <a:pt x="331" y="209"/>
                  <a:pt x="331" y="209"/>
                  <a:pt x="331" y="209"/>
                </a:cubicBezTo>
                <a:cubicBezTo>
                  <a:pt x="344" y="202"/>
                  <a:pt x="364" y="196"/>
                  <a:pt x="385" y="189"/>
                </a:cubicBezTo>
                <a:cubicBezTo>
                  <a:pt x="398" y="189"/>
                  <a:pt x="412" y="182"/>
                  <a:pt x="425" y="182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39" y="175"/>
                  <a:pt x="452" y="175"/>
                  <a:pt x="459" y="169"/>
                </a:cubicBezTo>
                <a:cubicBezTo>
                  <a:pt x="472" y="169"/>
                  <a:pt x="479" y="169"/>
                  <a:pt x="486" y="162"/>
                </a:cubicBezTo>
                <a:cubicBezTo>
                  <a:pt x="506" y="162"/>
                  <a:pt x="526" y="155"/>
                  <a:pt x="547" y="148"/>
                </a:cubicBezTo>
                <a:cubicBezTo>
                  <a:pt x="560" y="148"/>
                  <a:pt x="580" y="142"/>
                  <a:pt x="594" y="142"/>
                </a:cubicBezTo>
                <a:cubicBezTo>
                  <a:pt x="607" y="135"/>
                  <a:pt x="621" y="135"/>
                  <a:pt x="634" y="135"/>
                </a:cubicBezTo>
                <a:cubicBezTo>
                  <a:pt x="655" y="128"/>
                  <a:pt x="675" y="128"/>
                  <a:pt x="695" y="121"/>
                </a:cubicBezTo>
                <a:cubicBezTo>
                  <a:pt x="702" y="121"/>
                  <a:pt x="709" y="121"/>
                  <a:pt x="715" y="121"/>
                </a:cubicBezTo>
                <a:cubicBezTo>
                  <a:pt x="722" y="115"/>
                  <a:pt x="729" y="115"/>
                  <a:pt x="736" y="115"/>
                </a:cubicBezTo>
                <a:cubicBezTo>
                  <a:pt x="749" y="115"/>
                  <a:pt x="756" y="115"/>
                  <a:pt x="763" y="115"/>
                </a:cubicBezTo>
                <a:cubicBezTo>
                  <a:pt x="769" y="115"/>
                  <a:pt x="769" y="115"/>
                  <a:pt x="769" y="115"/>
                </a:cubicBezTo>
                <a:cubicBezTo>
                  <a:pt x="783" y="108"/>
                  <a:pt x="783" y="108"/>
                  <a:pt x="783" y="108"/>
                </a:cubicBezTo>
                <a:cubicBezTo>
                  <a:pt x="790" y="108"/>
                  <a:pt x="790" y="108"/>
                  <a:pt x="790" y="108"/>
                </a:cubicBezTo>
                <a:cubicBezTo>
                  <a:pt x="810" y="108"/>
                  <a:pt x="823" y="108"/>
                  <a:pt x="844" y="108"/>
                </a:cubicBezTo>
                <a:cubicBezTo>
                  <a:pt x="850" y="101"/>
                  <a:pt x="857" y="101"/>
                  <a:pt x="864" y="101"/>
                </a:cubicBezTo>
                <a:cubicBezTo>
                  <a:pt x="871" y="101"/>
                  <a:pt x="877" y="101"/>
                  <a:pt x="884" y="101"/>
                </a:cubicBezTo>
                <a:cubicBezTo>
                  <a:pt x="884" y="101"/>
                  <a:pt x="891" y="101"/>
                  <a:pt x="898" y="101"/>
                </a:cubicBezTo>
                <a:cubicBezTo>
                  <a:pt x="904" y="101"/>
                  <a:pt x="904" y="101"/>
                  <a:pt x="904" y="101"/>
                </a:cubicBezTo>
                <a:cubicBezTo>
                  <a:pt x="918" y="101"/>
                  <a:pt x="918" y="101"/>
                  <a:pt x="918" y="101"/>
                </a:cubicBezTo>
                <a:cubicBezTo>
                  <a:pt x="925" y="101"/>
                  <a:pt x="931" y="101"/>
                  <a:pt x="938" y="101"/>
                </a:cubicBezTo>
                <a:cubicBezTo>
                  <a:pt x="945" y="101"/>
                  <a:pt x="945" y="101"/>
                  <a:pt x="945" y="101"/>
                </a:cubicBezTo>
                <a:cubicBezTo>
                  <a:pt x="945" y="94"/>
                  <a:pt x="938" y="94"/>
                  <a:pt x="938" y="94"/>
                </a:cubicBezTo>
                <a:cubicBezTo>
                  <a:pt x="931" y="94"/>
                  <a:pt x="925" y="94"/>
                  <a:pt x="918" y="94"/>
                </a:cubicBezTo>
                <a:cubicBezTo>
                  <a:pt x="911" y="88"/>
                  <a:pt x="911" y="88"/>
                  <a:pt x="904" y="88"/>
                </a:cubicBezTo>
                <a:cubicBezTo>
                  <a:pt x="898" y="88"/>
                  <a:pt x="898" y="88"/>
                  <a:pt x="898" y="88"/>
                </a:cubicBezTo>
                <a:cubicBezTo>
                  <a:pt x="891" y="88"/>
                  <a:pt x="884" y="81"/>
                  <a:pt x="884" y="81"/>
                </a:cubicBezTo>
                <a:cubicBezTo>
                  <a:pt x="877" y="81"/>
                  <a:pt x="871" y="81"/>
                  <a:pt x="864" y="81"/>
                </a:cubicBezTo>
                <a:cubicBezTo>
                  <a:pt x="857" y="74"/>
                  <a:pt x="850" y="74"/>
                  <a:pt x="844" y="74"/>
                </a:cubicBezTo>
                <a:cubicBezTo>
                  <a:pt x="823" y="74"/>
                  <a:pt x="810" y="67"/>
                  <a:pt x="790" y="67"/>
                </a:cubicBezTo>
                <a:cubicBezTo>
                  <a:pt x="783" y="67"/>
                  <a:pt x="783" y="67"/>
                  <a:pt x="783" y="67"/>
                </a:cubicBezTo>
                <a:cubicBezTo>
                  <a:pt x="776" y="67"/>
                  <a:pt x="776" y="67"/>
                  <a:pt x="769" y="67"/>
                </a:cubicBezTo>
                <a:cubicBezTo>
                  <a:pt x="763" y="67"/>
                  <a:pt x="763" y="67"/>
                  <a:pt x="763" y="67"/>
                </a:cubicBezTo>
                <a:cubicBezTo>
                  <a:pt x="756" y="67"/>
                  <a:pt x="749" y="67"/>
                  <a:pt x="736" y="67"/>
                </a:cubicBezTo>
                <a:cubicBezTo>
                  <a:pt x="729" y="67"/>
                  <a:pt x="722" y="67"/>
                  <a:pt x="715" y="67"/>
                </a:cubicBezTo>
                <a:cubicBezTo>
                  <a:pt x="709" y="61"/>
                  <a:pt x="702" y="61"/>
                  <a:pt x="695" y="67"/>
                </a:cubicBezTo>
                <a:cubicBezTo>
                  <a:pt x="675" y="67"/>
                  <a:pt x="655" y="67"/>
                  <a:pt x="634" y="67"/>
                </a:cubicBezTo>
                <a:cubicBezTo>
                  <a:pt x="621" y="67"/>
                  <a:pt x="607" y="67"/>
                  <a:pt x="594" y="67"/>
                </a:cubicBezTo>
                <a:cubicBezTo>
                  <a:pt x="580" y="74"/>
                  <a:pt x="560" y="74"/>
                  <a:pt x="547" y="74"/>
                </a:cubicBezTo>
                <a:cubicBezTo>
                  <a:pt x="526" y="81"/>
                  <a:pt x="506" y="81"/>
                  <a:pt x="486" y="88"/>
                </a:cubicBezTo>
                <a:cubicBezTo>
                  <a:pt x="479" y="88"/>
                  <a:pt x="472" y="94"/>
                  <a:pt x="459" y="94"/>
                </a:cubicBezTo>
                <a:cubicBezTo>
                  <a:pt x="452" y="101"/>
                  <a:pt x="439" y="101"/>
                  <a:pt x="432" y="101"/>
                </a:cubicBezTo>
                <a:cubicBezTo>
                  <a:pt x="425" y="108"/>
                  <a:pt x="425" y="108"/>
                  <a:pt x="425" y="108"/>
                </a:cubicBezTo>
                <a:cubicBezTo>
                  <a:pt x="412" y="108"/>
                  <a:pt x="398" y="115"/>
                  <a:pt x="385" y="115"/>
                </a:cubicBezTo>
                <a:cubicBezTo>
                  <a:pt x="364" y="121"/>
                  <a:pt x="344" y="128"/>
                  <a:pt x="331" y="135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04" y="148"/>
                  <a:pt x="277" y="155"/>
                  <a:pt x="256" y="169"/>
                </a:cubicBezTo>
                <a:lnTo>
                  <a:pt x="256" y="169"/>
                </a:lnTo>
                <a:cubicBezTo>
                  <a:pt x="249" y="175"/>
                  <a:pt x="236" y="175"/>
                  <a:pt x="229" y="182"/>
                </a:cubicBezTo>
                <a:lnTo>
                  <a:pt x="229" y="175"/>
                </a:lnTo>
                <a:cubicBezTo>
                  <a:pt x="229" y="182"/>
                  <a:pt x="229" y="182"/>
                  <a:pt x="229" y="182"/>
                </a:cubicBezTo>
                <a:lnTo>
                  <a:pt x="229" y="182"/>
                </a:lnTo>
                <a:cubicBezTo>
                  <a:pt x="222" y="182"/>
                  <a:pt x="222" y="182"/>
                  <a:pt x="216" y="189"/>
                </a:cubicBezTo>
                <a:cubicBezTo>
                  <a:pt x="202" y="189"/>
                  <a:pt x="202" y="189"/>
                  <a:pt x="202" y="189"/>
                </a:cubicBezTo>
                <a:cubicBezTo>
                  <a:pt x="189" y="189"/>
                  <a:pt x="189" y="189"/>
                  <a:pt x="189" y="189"/>
                </a:cubicBezTo>
                <a:cubicBezTo>
                  <a:pt x="189" y="196"/>
                  <a:pt x="189" y="196"/>
                  <a:pt x="189" y="202"/>
                </a:cubicBezTo>
                <a:cubicBezTo>
                  <a:pt x="189" y="202"/>
                  <a:pt x="182" y="202"/>
                  <a:pt x="175" y="209"/>
                </a:cubicBezTo>
                <a:cubicBezTo>
                  <a:pt x="175" y="189"/>
                  <a:pt x="175" y="175"/>
                  <a:pt x="168" y="169"/>
                </a:cubicBezTo>
                <a:cubicBezTo>
                  <a:pt x="162" y="148"/>
                  <a:pt x="155" y="135"/>
                  <a:pt x="141" y="121"/>
                </a:cubicBezTo>
                <a:cubicBezTo>
                  <a:pt x="135" y="115"/>
                  <a:pt x="135" y="108"/>
                  <a:pt x="128" y="94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4" y="81"/>
                  <a:pt x="108" y="74"/>
                  <a:pt x="94" y="67"/>
                </a:cubicBezTo>
                <a:cubicBezTo>
                  <a:pt x="94" y="61"/>
                  <a:pt x="94" y="61"/>
                  <a:pt x="87" y="61"/>
                </a:cubicBezTo>
                <a:cubicBezTo>
                  <a:pt x="74" y="40"/>
                  <a:pt x="60" y="20"/>
                  <a:pt x="54" y="0"/>
                </a:cubicBezTo>
                <a:lnTo>
                  <a:pt x="54" y="0"/>
                </a:lnTo>
                <a:cubicBezTo>
                  <a:pt x="54" y="0"/>
                  <a:pt x="54" y="0"/>
                  <a:pt x="47" y="0"/>
                </a:cubicBezTo>
                <a:cubicBezTo>
                  <a:pt x="13" y="61"/>
                  <a:pt x="33" y="121"/>
                  <a:pt x="47" y="169"/>
                </a:cubicBezTo>
                <a:cubicBezTo>
                  <a:pt x="54" y="175"/>
                  <a:pt x="54" y="182"/>
                  <a:pt x="54" y="189"/>
                </a:cubicBezTo>
                <a:cubicBezTo>
                  <a:pt x="60" y="202"/>
                  <a:pt x="60" y="223"/>
                  <a:pt x="54" y="236"/>
                </a:cubicBezTo>
                <a:cubicBezTo>
                  <a:pt x="54" y="243"/>
                  <a:pt x="54" y="243"/>
                  <a:pt x="47" y="250"/>
                </a:cubicBezTo>
                <a:cubicBezTo>
                  <a:pt x="47" y="256"/>
                  <a:pt x="33" y="270"/>
                  <a:pt x="27" y="277"/>
                </a:cubicBezTo>
                <a:cubicBezTo>
                  <a:pt x="20" y="283"/>
                  <a:pt x="20" y="283"/>
                  <a:pt x="13" y="283"/>
                </a:cubicBezTo>
                <a:cubicBezTo>
                  <a:pt x="13" y="290"/>
                  <a:pt x="6" y="290"/>
                  <a:pt x="6" y="290"/>
                </a:cubicBezTo>
                <a:cubicBezTo>
                  <a:pt x="6" y="290"/>
                  <a:pt x="6" y="290"/>
                  <a:pt x="0" y="290"/>
                </a:cubicBezTo>
                <a:cubicBezTo>
                  <a:pt x="6" y="290"/>
                  <a:pt x="6" y="290"/>
                  <a:pt x="6" y="290"/>
                </a:cubicBezTo>
                <a:lnTo>
                  <a:pt x="13" y="290"/>
                </a:lnTo>
                <a:cubicBezTo>
                  <a:pt x="20" y="290"/>
                  <a:pt x="20" y="297"/>
                  <a:pt x="27" y="297"/>
                </a:cubicBezTo>
                <a:cubicBezTo>
                  <a:pt x="40" y="304"/>
                  <a:pt x="47" y="324"/>
                  <a:pt x="47" y="344"/>
                </a:cubicBezTo>
                <a:cubicBezTo>
                  <a:pt x="54" y="344"/>
                  <a:pt x="54" y="351"/>
                  <a:pt x="54" y="351"/>
                </a:cubicBezTo>
                <a:cubicBezTo>
                  <a:pt x="60" y="364"/>
                  <a:pt x="67" y="371"/>
                  <a:pt x="87" y="371"/>
                </a:cubicBezTo>
                <a:cubicBezTo>
                  <a:pt x="94" y="371"/>
                  <a:pt x="94" y="371"/>
                  <a:pt x="94" y="364"/>
                </a:cubicBezTo>
                <a:cubicBezTo>
                  <a:pt x="101" y="364"/>
                  <a:pt x="101" y="364"/>
                  <a:pt x="101" y="364"/>
                </a:cubicBezTo>
                <a:cubicBezTo>
                  <a:pt x="108" y="331"/>
                  <a:pt x="101" y="297"/>
                  <a:pt x="101" y="263"/>
                </a:cubicBezTo>
                <a:cubicBezTo>
                  <a:pt x="121" y="256"/>
                  <a:pt x="121" y="256"/>
                  <a:pt x="121" y="256"/>
                </a:cubicBezTo>
                <a:cubicBezTo>
                  <a:pt x="128" y="256"/>
                  <a:pt x="128" y="256"/>
                  <a:pt x="128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8" y="250"/>
                  <a:pt x="162" y="250"/>
                  <a:pt x="168" y="250"/>
                </a:cubicBezTo>
                <a:cubicBezTo>
                  <a:pt x="182" y="243"/>
                  <a:pt x="189" y="243"/>
                  <a:pt x="202" y="243"/>
                </a:cubicBezTo>
                <a:cubicBezTo>
                  <a:pt x="202" y="236"/>
                  <a:pt x="202" y="236"/>
                  <a:pt x="202" y="236"/>
                </a:cubicBezTo>
                <a:cubicBezTo>
                  <a:pt x="209" y="250"/>
                  <a:pt x="202" y="256"/>
                  <a:pt x="202" y="263"/>
                </a:cubicBezTo>
                <a:cubicBezTo>
                  <a:pt x="195" y="270"/>
                  <a:pt x="182" y="270"/>
                  <a:pt x="168" y="270"/>
                </a:cubicBezTo>
                <a:cubicBezTo>
                  <a:pt x="162" y="270"/>
                  <a:pt x="148" y="277"/>
                  <a:pt x="141" y="283"/>
                </a:cubicBezTo>
                <a:cubicBezTo>
                  <a:pt x="141" y="290"/>
                  <a:pt x="135" y="297"/>
                  <a:pt x="135" y="310"/>
                </a:cubicBezTo>
                <a:cubicBezTo>
                  <a:pt x="135" y="317"/>
                  <a:pt x="141" y="324"/>
                  <a:pt x="141" y="331"/>
                </a:cubicBezTo>
                <a:cubicBezTo>
                  <a:pt x="148" y="337"/>
                  <a:pt x="155" y="337"/>
                  <a:pt x="168" y="331"/>
                </a:cubicBezTo>
                <a:cubicBezTo>
                  <a:pt x="175" y="331"/>
                  <a:pt x="189" y="324"/>
                  <a:pt x="202" y="317"/>
                </a:cubicBezTo>
                <a:cubicBezTo>
                  <a:pt x="209" y="310"/>
                  <a:pt x="222" y="304"/>
                  <a:pt x="229" y="304"/>
                </a:cubicBezTo>
                <a:cubicBezTo>
                  <a:pt x="236" y="304"/>
                  <a:pt x="243" y="304"/>
                  <a:pt x="256" y="304"/>
                </a:cubicBezTo>
                <a:cubicBezTo>
                  <a:pt x="256" y="310"/>
                  <a:pt x="256" y="310"/>
                  <a:pt x="256" y="310"/>
                </a:cubicBezTo>
                <a:lnTo>
                  <a:pt x="263" y="310"/>
                </a:lnTo>
                <a:cubicBezTo>
                  <a:pt x="263" y="229"/>
                  <a:pt x="263" y="229"/>
                  <a:pt x="263" y="229"/>
                </a:cubicBezTo>
                <a:cubicBezTo>
                  <a:pt x="277" y="250"/>
                  <a:pt x="304" y="277"/>
                  <a:pt x="324" y="297"/>
                </a:cubicBezTo>
                <a:cubicBezTo>
                  <a:pt x="331" y="297"/>
                  <a:pt x="331" y="297"/>
                  <a:pt x="331" y="297"/>
                </a:cubicBezTo>
                <a:cubicBezTo>
                  <a:pt x="351" y="317"/>
                  <a:pt x="371" y="337"/>
                  <a:pt x="385" y="358"/>
                </a:cubicBezTo>
                <a:lnTo>
                  <a:pt x="391" y="364"/>
                </a:lnTo>
                <a:cubicBezTo>
                  <a:pt x="385" y="364"/>
                  <a:pt x="385" y="364"/>
                  <a:pt x="385" y="364"/>
                </a:cubicBezTo>
                <a:cubicBezTo>
                  <a:pt x="331" y="364"/>
                  <a:pt x="331" y="364"/>
                  <a:pt x="331" y="364"/>
                </a:cubicBezTo>
                <a:cubicBezTo>
                  <a:pt x="324" y="364"/>
                  <a:pt x="324" y="364"/>
                  <a:pt x="324" y="364"/>
                </a:cubicBezTo>
                <a:cubicBezTo>
                  <a:pt x="304" y="364"/>
                  <a:pt x="304" y="364"/>
                  <a:pt x="304" y="364"/>
                </a:cubicBezTo>
                <a:cubicBezTo>
                  <a:pt x="304" y="432"/>
                  <a:pt x="344" y="418"/>
                  <a:pt x="304" y="466"/>
                </a:cubicBezTo>
                <a:cubicBezTo>
                  <a:pt x="310" y="466"/>
                  <a:pt x="317" y="466"/>
                  <a:pt x="324" y="466"/>
                </a:cubicBezTo>
                <a:cubicBezTo>
                  <a:pt x="331" y="466"/>
                  <a:pt x="331" y="466"/>
                  <a:pt x="331" y="466"/>
                </a:cubicBezTo>
                <a:cubicBezTo>
                  <a:pt x="351" y="466"/>
                  <a:pt x="371" y="472"/>
                  <a:pt x="385" y="479"/>
                </a:cubicBezTo>
                <a:cubicBezTo>
                  <a:pt x="391" y="479"/>
                  <a:pt x="398" y="486"/>
                  <a:pt x="405" y="493"/>
                </a:cubicBezTo>
                <a:cubicBezTo>
                  <a:pt x="405" y="479"/>
                  <a:pt x="412" y="466"/>
                  <a:pt x="418" y="459"/>
                </a:cubicBezTo>
                <a:cubicBezTo>
                  <a:pt x="418" y="472"/>
                  <a:pt x="412" y="486"/>
                  <a:pt x="405" y="499"/>
                </a:cubicBezTo>
                <a:cubicBezTo>
                  <a:pt x="398" y="506"/>
                  <a:pt x="391" y="513"/>
                  <a:pt x="385" y="520"/>
                </a:cubicBezTo>
                <a:cubicBezTo>
                  <a:pt x="378" y="533"/>
                  <a:pt x="378" y="540"/>
                  <a:pt x="385" y="553"/>
                </a:cubicBezTo>
                <a:cubicBezTo>
                  <a:pt x="391" y="553"/>
                  <a:pt x="398" y="560"/>
                  <a:pt x="405" y="560"/>
                </a:cubicBezTo>
                <a:cubicBezTo>
                  <a:pt x="412" y="533"/>
                  <a:pt x="418" y="533"/>
                  <a:pt x="425" y="547"/>
                </a:cubicBezTo>
                <a:cubicBezTo>
                  <a:pt x="425" y="553"/>
                  <a:pt x="425" y="560"/>
                  <a:pt x="432" y="574"/>
                </a:cubicBezTo>
                <a:cubicBezTo>
                  <a:pt x="439" y="587"/>
                  <a:pt x="445" y="601"/>
                  <a:pt x="459" y="594"/>
                </a:cubicBezTo>
                <a:cubicBezTo>
                  <a:pt x="466" y="594"/>
                  <a:pt x="472" y="594"/>
                  <a:pt x="479" y="587"/>
                </a:cubicBezTo>
                <a:cubicBezTo>
                  <a:pt x="479" y="506"/>
                  <a:pt x="479" y="506"/>
                  <a:pt x="479" y="506"/>
                </a:cubicBezTo>
                <a:cubicBezTo>
                  <a:pt x="486" y="506"/>
                  <a:pt x="486" y="506"/>
                  <a:pt x="486" y="513"/>
                </a:cubicBezTo>
                <a:cubicBezTo>
                  <a:pt x="506" y="520"/>
                  <a:pt x="520" y="533"/>
                  <a:pt x="533" y="547"/>
                </a:cubicBezTo>
                <a:cubicBezTo>
                  <a:pt x="493" y="607"/>
                  <a:pt x="513" y="628"/>
                  <a:pt x="547" y="580"/>
                </a:cubicBezTo>
                <a:cubicBezTo>
                  <a:pt x="553" y="580"/>
                  <a:pt x="553" y="574"/>
                  <a:pt x="560" y="574"/>
                </a:cubicBezTo>
                <a:cubicBezTo>
                  <a:pt x="560" y="587"/>
                  <a:pt x="560" y="601"/>
                  <a:pt x="547" y="614"/>
                </a:cubicBezTo>
                <a:lnTo>
                  <a:pt x="547" y="614"/>
                </a:lnTo>
                <a:cubicBezTo>
                  <a:pt x="533" y="634"/>
                  <a:pt x="513" y="661"/>
                  <a:pt x="486" y="688"/>
                </a:cubicBezTo>
                <a:cubicBezTo>
                  <a:pt x="459" y="722"/>
                  <a:pt x="459" y="722"/>
                  <a:pt x="459" y="722"/>
                </a:cubicBezTo>
                <a:cubicBezTo>
                  <a:pt x="432" y="756"/>
                  <a:pt x="432" y="756"/>
                  <a:pt x="432" y="756"/>
                </a:cubicBezTo>
                <a:cubicBezTo>
                  <a:pt x="432" y="763"/>
                  <a:pt x="432" y="763"/>
                  <a:pt x="432" y="763"/>
                </a:cubicBezTo>
                <a:lnTo>
                  <a:pt x="432" y="763"/>
                </a:lnTo>
                <a:cubicBezTo>
                  <a:pt x="445" y="756"/>
                  <a:pt x="452" y="756"/>
                  <a:pt x="459" y="756"/>
                </a:cubicBezTo>
                <a:cubicBezTo>
                  <a:pt x="472" y="756"/>
                  <a:pt x="479" y="756"/>
                  <a:pt x="486" y="756"/>
                </a:cubicBezTo>
                <a:cubicBezTo>
                  <a:pt x="493" y="763"/>
                  <a:pt x="499" y="770"/>
                  <a:pt x="506" y="776"/>
                </a:cubicBezTo>
                <a:cubicBezTo>
                  <a:pt x="499" y="783"/>
                  <a:pt x="493" y="783"/>
                  <a:pt x="486" y="790"/>
                </a:cubicBezTo>
                <a:cubicBezTo>
                  <a:pt x="479" y="797"/>
                  <a:pt x="472" y="810"/>
                  <a:pt x="459" y="817"/>
                </a:cubicBezTo>
                <a:lnTo>
                  <a:pt x="459" y="817"/>
                </a:lnTo>
                <a:lnTo>
                  <a:pt x="459" y="817"/>
                </a:lnTo>
                <a:cubicBezTo>
                  <a:pt x="472" y="817"/>
                  <a:pt x="479" y="817"/>
                  <a:pt x="486" y="817"/>
                </a:cubicBezTo>
                <a:cubicBezTo>
                  <a:pt x="506" y="817"/>
                  <a:pt x="520" y="817"/>
                  <a:pt x="526" y="810"/>
                </a:cubicBezTo>
                <a:cubicBezTo>
                  <a:pt x="533" y="817"/>
                  <a:pt x="540" y="824"/>
                  <a:pt x="547" y="830"/>
                </a:cubicBezTo>
                <a:cubicBezTo>
                  <a:pt x="560" y="837"/>
                  <a:pt x="567" y="837"/>
                  <a:pt x="580" y="837"/>
                </a:cubicBezTo>
                <a:cubicBezTo>
                  <a:pt x="580" y="824"/>
                  <a:pt x="580" y="817"/>
                  <a:pt x="580" y="803"/>
                </a:cubicBezTo>
                <a:cubicBezTo>
                  <a:pt x="594" y="803"/>
                  <a:pt x="594" y="803"/>
                  <a:pt x="594" y="803"/>
                </a:cubicBezTo>
                <a:cubicBezTo>
                  <a:pt x="607" y="803"/>
                  <a:pt x="621" y="803"/>
                  <a:pt x="634" y="803"/>
                </a:cubicBezTo>
                <a:cubicBezTo>
                  <a:pt x="648" y="797"/>
                  <a:pt x="668" y="797"/>
                  <a:pt x="695" y="797"/>
                </a:cubicBezTo>
                <a:cubicBezTo>
                  <a:pt x="702" y="797"/>
                  <a:pt x="709" y="797"/>
                  <a:pt x="715" y="797"/>
                </a:cubicBezTo>
                <a:cubicBezTo>
                  <a:pt x="722" y="797"/>
                  <a:pt x="729" y="797"/>
                  <a:pt x="736" y="797"/>
                </a:cubicBezTo>
                <a:cubicBezTo>
                  <a:pt x="742" y="770"/>
                  <a:pt x="729" y="749"/>
                  <a:pt x="715" y="736"/>
                </a:cubicBezTo>
                <a:cubicBezTo>
                  <a:pt x="709" y="722"/>
                  <a:pt x="702" y="709"/>
                  <a:pt x="709" y="702"/>
                </a:cubicBezTo>
                <a:cubicBezTo>
                  <a:pt x="715" y="709"/>
                  <a:pt x="715" y="709"/>
                  <a:pt x="715" y="709"/>
                </a:cubicBezTo>
                <a:cubicBezTo>
                  <a:pt x="722" y="709"/>
                  <a:pt x="722" y="709"/>
                  <a:pt x="729" y="709"/>
                </a:cubicBezTo>
                <a:cubicBezTo>
                  <a:pt x="729" y="709"/>
                  <a:pt x="729" y="702"/>
                  <a:pt x="729" y="695"/>
                </a:cubicBezTo>
                <a:cubicBezTo>
                  <a:pt x="729" y="695"/>
                  <a:pt x="729" y="695"/>
                  <a:pt x="736" y="695"/>
                </a:cubicBezTo>
                <a:cubicBezTo>
                  <a:pt x="729" y="716"/>
                  <a:pt x="736" y="729"/>
                  <a:pt x="736" y="736"/>
                </a:cubicBezTo>
                <a:cubicBezTo>
                  <a:pt x="742" y="749"/>
                  <a:pt x="756" y="763"/>
                  <a:pt x="763" y="776"/>
                </a:cubicBezTo>
                <a:cubicBezTo>
                  <a:pt x="763" y="776"/>
                  <a:pt x="769" y="783"/>
                  <a:pt x="769" y="790"/>
                </a:cubicBezTo>
                <a:cubicBezTo>
                  <a:pt x="776" y="797"/>
                  <a:pt x="776" y="803"/>
                  <a:pt x="783" y="810"/>
                </a:cubicBezTo>
                <a:cubicBezTo>
                  <a:pt x="783" y="817"/>
                  <a:pt x="783" y="817"/>
                  <a:pt x="783" y="817"/>
                </a:cubicBezTo>
                <a:lnTo>
                  <a:pt x="790" y="817"/>
                </a:lnTo>
                <a:cubicBezTo>
                  <a:pt x="810" y="810"/>
                  <a:pt x="823" y="797"/>
                  <a:pt x="844" y="790"/>
                </a:cubicBezTo>
                <a:cubicBezTo>
                  <a:pt x="850" y="783"/>
                  <a:pt x="857" y="783"/>
                  <a:pt x="864" y="776"/>
                </a:cubicBezTo>
                <a:cubicBezTo>
                  <a:pt x="871" y="776"/>
                  <a:pt x="877" y="770"/>
                  <a:pt x="884" y="770"/>
                </a:cubicBezTo>
                <a:cubicBezTo>
                  <a:pt x="884" y="770"/>
                  <a:pt x="891" y="770"/>
                  <a:pt x="898" y="770"/>
                </a:cubicBezTo>
                <a:cubicBezTo>
                  <a:pt x="898" y="770"/>
                  <a:pt x="898" y="770"/>
                  <a:pt x="904" y="776"/>
                </a:cubicBezTo>
                <a:cubicBezTo>
                  <a:pt x="911" y="776"/>
                  <a:pt x="911" y="783"/>
                  <a:pt x="918" y="790"/>
                </a:cubicBezTo>
                <a:cubicBezTo>
                  <a:pt x="925" y="797"/>
                  <a:pt x="931" y="803"/>
                  <a:pt x="931" y="817"/>
                </a:cubicBezTo>
                <a:cubicBezTo>
                  <a:pt x="931" y="817"/>
                  <a:pt x="925" y="817"/>
                  <a:pt x="918" y="817"/>
                </a:cubicBezTo>
                <a:cubicBezTo>
                  <a:pt x="911" y="810"/>
                  <a:pt x="911" y="810"/>
                  <a:pt x="904" y="810"/>
                </a:cubicBezTo>
                <a:cubicBezTo>
                  <a:pt x="898" y="810"/>
                  <a:pt x="898" y="810"/>
                  <a:pt x="898" y="810"/>
                </a:cubicBezTo>
                <a:cubicBezTo>
                  <a:pt x="891" y="803"/>
                  <a:pt x="884" y="803"/>
                  <a:pt x="884" y="803"/>
                </a:cubicBezTo>
                <a:cubicBezTo>
                  <a:pt x="877" y="803"/>
                  <a:pt x="871" y="803"/>
                  <a:pt x="864" y="803"/>
                </a:cubicBezTo>
                <a:cubicBezTo>
                  <a:pt x="850" y="810"/>
                  <a:pt x="844" y="810"/>
                  <a:pt x="844" y="824"/>
                </a:cubicBezTo>
                <a:cubicBezTo>
                  <a:pt x="830" y="837"/>
                  <a:pt x="830" y="857"/>
                  <a:pt x="830" y="891"/>
                </a:cubicBezTo>
                <a:cubicBezTo>
                  <a:pt x="844" y="891"/>
                  <a:pt x="844" y="891"/>
                  <a:pt x="844" y="891"/>
                </a:cubicBezTo>
                <a:cubicBezTo>
                  <a:pt x="850" y="891"/>
                  <a:pt x="857" y="891"/>
                  <a:pt x="864" y="884"/>
                </a:cubicBezTo>
                <a:cubicBezTo>
                  <a:pt x="871" y="884"/>
                  <a:pt x="877" y="884"/>
                  <a:pt x="884" y="884"/>
                </a:cubicBezTo>
                <a:cubicBezTo>
                  <a:pt x="898" y="884"/>
                  <a:pt x="898" y="884"/>
                  <a:pt x="898" y="884"/>
                </a:cubicBezTo>
                <a:cubicBezTo>
                  <a:pt x="904" y="878"/>
                  <a:pt x="904" y="878"/>
                  <a:pt x="904" y="878"/>
                </a:cubicBezTo>
                <a:cubicBezTo>
                  <a:pt x="918" y="878"/>
                  <a:pt x="918" y="878"/>
                  <a:pt x="918" y="878"/>
                </a:cubicBezTo>
                <a:cubicBezTo>
                  <a:pt x="938" y="878"/>
                  <a:pt x="938" y="878"/>
                  <a:pt x="938" y="878"/>
                </a:cubicBezTo>
                <a:cubicBezTo>
                  <a:pt x="945" y="871"/>
                  <a:pt x="952" y="871"/>
                  <a:pt x="958" y="871"/>
                </a:cubicBezTo>
                <a:cubicBezTo>
                  <a:pt x="985" y="864"/>
                  <a:pt x="1012" y="864"/>
                  <a:pt x="1033" y="864"/>
                </a:cubicBezTo>
                <a:cubicBezTo>
                  <a:pt x="1046" y="864"/>
                  <a:pt x="1053" y="864"/>
                  <a:pt x="1067" y="864"/>
                </a:cubicBezTo>
                <a:cubicBezTo>
                  <a:pt x="1080" y="864"/>
                  <a:pt x="1094" y="871"/>
                  <a:pt x="1114" y="871"/>
                </a:cubicBezTo>
                <a:cubicBezTo>
                  <a:pt x="1114" y="871"/>
                  <a:pt x="1121" y="878"/>
                  <a:pt x="1127" y="878"/>
                </a:cubicBezTo>
                <a:close/>
                <a:moveTo>
                  <a:pt x="141" y="223"/>
                </a:moveTo>
                <a:lnTo>
                  <a:pt x="141" y="223"/>
                </a:lnTo>
                <a:cubicBezTo>
                  <a:pt x="135" y="229"/>
                  <a:pt x="135" y="229"/>
                  <a:pt x="128" y="236"/>
                </a:cubicBezTo>
                <a:cubicBezTo>
                  <a:pt x="121" y="236"/>
                  <a:pt x="121" y="236"/>
                  <a:pt x="121" y="236"/>
                </a:cubicBezTo>
                <a:cubicBezTo>
                  <a:pt x="114" y="243"/>
                  <a:pt x="108" y="250"/>
                  <a:pt x="101" y="250"/>
                </a:cubicBezTo>
                <a:cubicBezTo>
                  <a:pt x="101" y="223"/>
                  <a:pt x="108" y="209"/>
                  <a:pt x="121" y="202"/>
                </a:cubicBezTo>
                <a:cubicBezTo>
                  <a:pt x="121" y="202"/>
                  <a:pt x="121" y="202"/>
                  <a:pt x="128" y="202"/>
                </a:cubicBezTo>
                <a:cubicBezTo>
                  <a:pt x="128" y="202"/>
                  <a:pt x="135" y="202"/>
                  <a:pt x="141" y="202"/>
                </a:cubicBezTo>
                <a:cubicBezTo>
                  <a:pt x="148" y="202"/>
                  <a:pt x="155" y="209"/>
                  <a:pt x="168" y="216"/>
                </a:cubicBezTo>
                <a:cubicBezTo>
                  <a:pt x="162" y="216"/>
                  <a:pt x="148" y="223"/>
                  <a:pt x="141" y="223"/>
                </a:cubicBezTo>
                <a:close/>
                <a:moveTo>
                  <a:pt x="594" y="702"/>
                </a:moveTo>
                <a:lnTo>
                  <a:pt x="594" y="702"/>
                </a:lnTo>
                <a:cubicBezTo>
                  <a:pt x="574" y="709"/>
                  <a:pt x="560" y="716"/>
                  <a:pt x="553" y="722"/>
                </a:cubicBezTo>
                <a:cubicBezTo>
                  <a:pt x="553" y="716"/>
                  <a:pt x="553" y="716"/>
                  <a:pt x="553" y="709"/>
                </a:cubicBezTo>
                <a:cubicBezTo>
                  <a:pt x="574" y="709"/>
                  <a:pt x="580" y="702"/>
                  <a:pt x="594" y="688"/>
                </a:cubicBezTo>
                <a:cubicBezTo>
                  <a:pt x="601" y="682"/>
                  <a:pt x="607" y="675"/>
                  <a:pt x="614" y="668"/>
                </a:cubicBezTo>
                <a:cubicBezTo>
                  <a:pt x="621" y="675"/>
                  <a:pt x="628" y="682"/>
                  <a:pt x="634" y="695"/>
                </a:cubicBezTo>
                <a:cubicBezTo>
                  <a:pt x="614" y="695"/>
                  <a:pt x="601" y="702"/>
                  <a:pt x="594" y="702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6" name="Freeform 264"/>
          <p:cNvSpPr>
            <a:spLocks noChangeArrowheads="1"/>
          </p:cNvSpPr>
          <p:nvPr/>
        </p:nvSpPr>
        <p:spPr bwMode="auto">
          <a:xfrm>
            <a:off x="17937176" y="5461190"/>
            <a:ext cx="176665" cy="117018"/>
          </a:xfrm>
          <a:custGeom>
            <a:avLst/>
            <a:gdLst>
              <a:gd name="T0" fmla="*/ 87 w 338"/>
              <a:gd name="T1" fmla="*/ 81 h 224"/>
              <a:gd name="T2" fmla="*/ 87 w 338"/>
              <a:gd name="T3" fmla="*/ 81 h 224"/>
              <a:gd name="T4" fmla="*/ 67 w 338"/>
              <a:gd name="T5" fmla="*/ 74 h 224"/>
              <a:gd name="T6" fmla="*/ 6 w 338"/>
              <a:gd name="T7" fmla="*/ 54 h 224"/>
              <a:gd name="T8" fmla="*/ 0 w 338"/>
              <a:gd name="T9" fmla="*/ 54 h 224"/>
              <a:gd name="T10" fmla="*/ 0 w 338"/>
              <a:gd name="T11" fmla="*/ 175 h 224"/>
              <a:gd name="T12" fmla="*/ 6 w 338"/>
              <a:gd name="T13" fmla="*/ 175 h 224"/>
              <a:gd name="T14" fmla="*/ 67 w 338"/>
              <a:gd name="T15" fmla="*/ 148 h 224"/>
              <a:gd name="T16" fmla="*/ 87 w 338"/>
              <a:gd name="T17" fmla="*/ 155 h 224"/>
              <a:gd name="T18" fmla="*/ 87 w 338"/>
              <a:gd name="T19" fmla="*/ 155 h 224"/>
              <a:gd name="T20" fmla="*/ 87 w 338"/>
              <a:gd name="T21" fmla="*/ 162 h 224"/>
              <a:gd name="T22" fmla="*/ 87 w 338"/>
              <a:gd name="T23" fmla="*/ 209 h 224"/>
              <a:gd name="T24" fmla="*/ 108 w 338"/>
              <a:gd name="T25" fmla="*/ 223 h 224"/>
              <a:gd name="T26" fmla="*/ 114 w 338"/>
              <a:gd name="T27" fmla="*/ 223 h 224"/>
              <a:gd name="T28" fmla="*/ 135 w 338"/>
              <a:gd name="T29" fmla="*/ 196 h 224"/>
              <a:gd name="T30" fmla="*/ 141 w 338"/>
              <a:gd name="T31" fmla="*/ 196 h 224"/>
              <a:gd name="T32" fmla="*/ 155 w 338"/>
              <a:gd name="T33" fmla="*/ 196 h 224"/>
              <a:gd name="T34" fmla="*/ 162 w 338"/>
              <a:gd name="T35" fmla="*/ 196 h 224"/>
              <a:gd name="T36" fmla="*/ 216 w 338"/>
              <a:gd name="T37" fmla="*/ 209 h 224"/>
              <a:gd name="T38" fmla="*/ 236 w 338"/>
              <a:gd name="T39" fmla="*/ 209 h 224"/>
              <a:gd name="T40" fmla="*/ 256 w 338"/>
              <a:gd name="T41" fmla="*/ 209 h 224"/>
              <a:gd name="T42" fmla="*/ 270 w 338"/>
              <a:gd name="T43" fmla="*/ 209 h 224"/>
              <a:gd name="T44" fmla="*/ 276 w 338"/>
              <a:gd name="T45" fmla="*/ 209 h 224"/>
              <a:gd name="T46" fmla="*/ 290 w 338"/>
              <a:gd name="T47" fmla="*/ 209 h 224"/>
              <a:gd name="T48" fmla="*/ 310 w 338"/>
              <a:gd name="T49" fmla="*/ 202 h 224"/>
              <a:gd name="T50" fmla="*/ 330 w 338"/>
              <a:gd name="T51" fmla="*/ 182 h 224"/>
              <a:gd name="T52" fmla="*/ 337 w 338"/>
              <a:gd name="T53" fmla="*/ 175 h 224"/>
              <a:gd name="T54" fmla="*/ 330 w 338"/>
              <a:gd name="T55" fmla="*/ 169 h 224"/>
              <a:gd name="T56" fmla="*/ 310 w 338"/>
              <a:gd name="T57" fmla="*/ 162 h 224"/>
              <a:gd name="T58" fmla="*/ 303 w 338"/>
              <a:gd name="T59" fmla="*/ 162 h 224"/>
              <a:gd name="T60" fmla="*/ 310 w 338"/>
              <a:gd name="T61" fmla="*/ 128 h 224"/>
              <a:gd name="T62" fmla="*/ 330 w 338"/>
              <a:gd name="T63" fmla="*/ 54 h 224"/>
              <a:gd name="T64" fmla="*/ 310 w 338"/>
              <a:gd name="T65" fmla="*/ 61 h 224"/>
              <a:gd name="T66" fmla="*/ 290 w 338"/>
              <a:gd name="T67" fmla="*/ 54 h 224"/>
              <a:gd name="T68" fmla="*/ 276 w 338"/>
              <a:gd name="T69" fmla="*/ 13 h 224"/>
              <a:gd name="T70" fmla="*/ 270 w 338"/>
              <a:gd name="T71" fmla="*/ 7 h 224"/>
              <a:gd name="T72" fmla="*/ 256 w 338"/>
              <a:gd name="T73" fmla="*/ 0 h 224"/>
              <a:gd name="T74" fmla="*/ 236 w 338"/>
              <a:gd name="T75" fmla="*/ 0 h 224"/>
              <a:gd name="T76" fmla="*/ 229 w 338"/>
              <a:gd name="T77" fmla="*/ 0 h 224"/>
              <a:gd name="T78" fmla="*/ 216 w 338"/>
              <a:gd name="T79" fmla="*/ 13 h 224"/>
              <a:gd name="T80" fmla="*/ 195 w 338"/>
              <a:gd name="T81" fmla="*/ 27 h 224"/>
              <a:gd name="T82" fmla="*/ 162 w 338"/>
              <a:gd name="T83" fmla="*/ 27 h 224"/>
              <a:gd name="T84" fmla="*/ 162 w 338"/>
              <a:gd name="T85" fmla="*/ 34 h 224"/>
              <a:gd name="T86" fmla="*/ 162 w 338"/>
              <a:gd name="T87" fmla="*/ 54 h 224"/>
              <a:gd name="T88" fmla="*/ 155 w 338"/>
              <a:gd name="T89" fmla="*/ 61 h 224"/>
              <a:gd name="T90" fmla="*/ 141 w 338"/>
              <a:gd name="T91" fmla="*/ 67 h 224"/>
              <a:gd name="T92" fmla="*/ 141 w 338"/>
              <a:gd name="T93" fmla="*/ 67 h 224"/>
              <a:gd name="T94" fmla="*/ 135 w 338"/>
              <a:gd name="T95" fmla="*/ 54 h 224"/>
              <a:gd name="T96" fmla="*/ 114 w 338"/>
              <a:gd name="T97" fmla="*/ 54 h 224"/>
              <a:gd name="T98" fmla="*/ 121 w 338"/>
              <a:gd name="T99" fmla="*/ 74 h 224"/>
              <a:gd name="T100" fmla="*/ 108 w 338"/>
              <a:gd name="T101" fmla="*/ 81 h 224"/>
              <a:gd name="T102" fmla="*/ 87 w 338"/>
              <a:gd name="T103" fmla="*/ 81 h 224"/>
              <a:gd name="T104" fmla="*/ 256 w 338"/>
              <a:gd name="T105" fmla="*/ 108 h 224"/>
              <a:gd name="T106" fmla="*/ 256 w 338"/>
              <a:gd name="T107" fmla="*/ 108 h 224"/>
              <a:gd name="T108" fmla="*/ 256 w 338"/>
              <a:gd name="T109" fmla="*/ 142 h 224"/>
              <a:gd name="T110" fmla="*/ 256 w 338"/>
              <a:gd name="T111" fmla="*/ 155 h 224"/>
              <a:gd name="T112" fmla="*/ 256 w 338"/>
              <a:gd name="T113" fmla="*/ 155 h 224"/>
              <a:gd name="T114" fmla="*/ 256 w 338"/>
              <a:gd name="T115" fmla="*/ 10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224">
                <a:moveTo>
                  <a:pt x="87" y="81"/>
                </a:moveTo>
                <a:lnTo>
                  <a:pt x="87" y="81"/>
                </a:lnTo>
                <a:cubicBezTo>
                  <a:pt x="81" y="74"/>
                  <a:pt x="74" y="74"/>
                  <a:pt x="67" y="74"/>
                </a:cubicBezTo>
                <a:cubicBezTo>
                  <a:pt x="47" y="67"/>
                  <a:pt x="27" y="61"/>
                  <a:pt x="6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75"/>
                  <a:pt x="0" y="175"/>
                  <a:pt x="0" y="175"/>
                </a:cubicBezTo>
                <a:cubicBezTo>
                  <a:pt x="6" y="175"/>
                  <a:pt x="6" y="175"/>
                  <a:pt x="6" y="175"/>
                </a:cubicBezTo>
                <a:cubicBezTo>
                  <a:pt x="47" y="155"/>
                  <a:pt x="54" y="148"/>
                  <a:pt x="67" y="148"/>
                </a:cubicBezTo>
                <a:cubicBezTo>
                  <a:pt x="67" y="148"/>
                  <a:pt x="74" y="148"/>
                  <a:pt x="87" y="155"/>
                </a:cubicBezTo>
                <a:lnTo>
                  <a:pt x="87" y="155"/>
                </a:lnTo>
                <a:cubicBezTo>
                  <a:pt x="87" y="162"/>
                  <a:pt x="87" y="162"/>
                  <a:pt x="87" y="162"/>
                </a:cubicBezTo>
                <a:cubicBezTo>
                  <a:pt x="74" y="182"/>
                  <a:pt x="60" y="196"/>
                  <a:pt x="87" y="209"/>
                </a:cubicBezTo>
                <a:cubicBezTo>
                  <a:pt x="94" y="216"/>
                  <a:pt x="101" y="216"/>
                  <a:pt x="108" y="223"/>
                </a:cubicBezTo>
                <a:cubicBezTo>
                  <a:pt x="114" y="223"/>
                  <a:pt x="114" y="223"/>
                  <a:pt x="114" y="223"/>
                </a:cubicBezTo>
                <a:cubicBezTo>
                  <a:pt x="114" y="202"/>
                  <a:pt x="121" y="196"/>
                  <a:pt x="135" y="196"/>
                </a:cubicBezTo>
                <a:lnTo>
                  <a:pt x="141" y="196"/>
                </a:lnTo>
                <a:cubicBezTo>
                  <a:pt x="148" y="196"/>
                  <a:pt x="148" y="196"/>
                  <a:pt x="155" y="196"/>
                </a:cubicBezTo>
                <a:lnTo>
                  <a:pt x="162" y="196"/>
                </a:lnTo>
                <a:cubicBezTo>
                  <a:pt x="175" y="202"/>
                  <a:pt x="195" y="202"/>
                  <a:pt x="216" y="209"/>
                </a:cubicBezTo>
                <a:cubicBezTo>
                  <a:pt x="222" y="209"/>
                  <a:pt x="229" y="209"/>
                  <a:pt x="236" y="209"/>
                </a:cubicBezTo>
                <a:cubicBezTo>
                  <a:pt x="243" y="209"/>
                  <a:pt x="249" y="209"/>
                  <a:pt x="256" y="209"/>
                </a:cubicBezTo>
                <a:cubicBezTo>
                  <a:pt x="256" y="209"/>
                  <a:pt x="263" y="209"/>
                  <a:pt x="270" y="209"/>
                </a:cubicBezTo>
                <a:cubicBezTo>
                  <a:pt x="270" y="209"/>
                  <a:pt x="270" y="209"/>
                  <a:pt x="276" y="209"/>
                </a:cubicBezTo>
                <a:cubicBezTo>
                  <a:pt x="283" y="209"/>
                  <a:pt x="283" y="209"/>
                  <a:pt x="290" y="209"/>
                </a:cubicBezTo>
                <a:cubicBezTo>
                  <a:pt x="297" y="202"/>
                  <a:pt x="303" y="202"/>
                  <a:pt x="310" y="202"/>
                </a:cubicBezTo>
                <a:cubicBezTo>
                  <a:pt x="317" y="196"/>
                  <a:pt x="324" y="189"/>
                  <a:pt x="330" y="182"/>
                </a:cubicBezTo>
                <a:lnTo>
                  <a:pt x="337" y="175"/>
                </a:lnTo>
                <a:lnTo>
                  <a:pt x="330" y="169"/>
                </a:lnTo>
                <a:cubicBezTo>
                  <a:pt x="324" y="169"/>
                  <a:pt x="317" y="162"/>
                  <a:pt x="310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03" y="148"/>
                  <a:pt x="303" y="142"/>
                  <a:pt x="310" y="128"/>
                </a:cubicBezTo>
                <a:cubicBezTo>
                  <a:pt x="317" y="108"/>
                  <a:pt x="330" y="88"/>
                  <a:pt x="330" y="54"/>
                </a:cubicBezTo>
                <a:cubicBezTo>
                  <a:pt x="317" y="54"/>
                  <a:pt x="310" y="54"/>
                  <a:pt x="310" y="61"/>
                </a:cubicBezTo>
                <a:cubicBezTo>
                  <a:pt x="297" y="61"/>
                  <a:pt x="297" y="54"/>
                  <a:pt x="290" y="54"/>
                </a:cubicBezTo>
                <a:cubicBezTo>
                  <a:pt x="283" y="47"/>
                  <a:pt x="276" y="27"/>
                  <a:pt x="276" y="13"/>
                </a:cubicBezTo>
                <a:lnTo>
                  <a:pt x="270" y="7"/>
                </a:lnTo>
                <a:cubicBezTo>
                  <a:pt x="263" y="0"/>
                  <a:pt x="263" y="0"/>
                  <a:pt x="256" y="0"/>
                </a:cubicBezTo>
                <a:cubicBezTo>
                  <a:pt x="249" y="0"/>
                  <a:pt x="243" y="0"/>
                  <a:pt x="236" y="0"/>
                </a:cubicBezTo>
                <a:lnTo>
                  <a:pt x="229" y="0"/>
                </a:lnTo>
                <a:cubicBezTo>
                  <a:pt x="222" y="7"/>
                  <a:pt x="216" y="13"/>
                  <a:pt x="216" y="13"/>
                </a:cubicBezTo>
                <a:cubicBezTo>
                  <a:pt x="209" y="20"/>
                  <a:pt x="202" y="20"/>
                  <a:pt x="195" y="27"/>
                </a:cubicBezTo>
                <a:cubicBezTo>
                  <a:pt x="189" y="20"/>
                  <a:pt x="182" y="20"/>
                  <a:pt x="162" y="27"/>
                </a:cubicBezTo>
                <a:cubicBezTo>
                  <a:pt x="162" y="27"/>
                  <a:pt x="162" y="27"/>
                  <a:pt x="162" y="34"/>
                </a:cubicBezTo>
                <a:cubicBezTo>
                  <a:pt x="162" y="40"/>
                  <a:pt x="162" y="47"/>
                  <a:pt x="162" y="54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48" y="61"/>
                  <a:pt x="148" y="67"/>
                  <a:pt x="141" y="67"/>
                </a:cubicBezTo>
                <a:lnTo>
                  <a:pt x="141" y="67"/>
                </a:lnTo>
                <a:cubicBezTo>
                  <a:pt x="135" y="67"/>
                  <a:pt x="135" y="61"/>
                  <a:pt x="135" y="54"/>
                </a:cubicBezTo>
                <a:cubicBezTo>
                  <a:pt x="128" y="54"/>
                  <a:pt x="121" y="47"/>
                  <a:pt x="114" y="54"/>
                </a:cubicBezTo>
                <a:cubicBezTo>
                  <a:pt x="114" y="61"/>
                  <a:pt x="114" y="67"/>
                  <a:pt x="121" y="74"/>
                </a:cubicBezTo>
                <a:cubicBezTo>
                  <a:pt x="114" y="81"/>
                  <a:pt x="114" y="81"/>
                  <a:pt x="108" y="81"/>
                </a:cubicBezTo>
                <a:cubicBezTo>
                  <a:pt x="101" y="81"/>
                  <a:pt x="94" y="81"/>
                  <a:pt x="87" y="81"/>
                </a:cubicBezTo>
                <a:close/>
                <a:moveTo>
                  <a:pt x="256" y="108"/>
                </a:moveTo>
                <a:lnTo>
                  <a:pt x="256" y="108"/>
                </a:lnTo>
                <a:cubicBezTo>
                  <a:pt x="249" y="121"/>
                  <a:pt x="249" y="135"/>
                  <a:pt x="256" y="142"/>
                </a:cubicBezTo>
                <a:cubicBezTo>
                  <a:pt x="256" y="148"/>
                  <a:pt x="256" y="155"/>
                  <a:pt x="256" y="155"/>
                </a:cubicBezTo>
                <a:lnTo>
                  <a:pt x="256" y="155"/>
                </a:lnTo>
                <a:cubicBezTo>
                  <a:pt x="243" y="155"/>
                  <a:pt x="243" y="142"/>
                  <a:pt x="256" y="108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7" name="Freeform 265"/>
          <p:cNvSpPr>
            <a:spLocks noChangeArrowheads="1"/>
          </p:cNvSpPr>
          <p:nvPr/>
        </p:nvSpPr>
        <p:spPr bwMode="auto">
          <a:xfrm>
            <a:off x="18136785" y="4938047"/>
            <a:ext cx="57357" cy="78013"/>
          </a:xfrm>
          <a:custGeom>
            <a:avLst/>
            <a:gdLst>
              <a:gd name="T0" fmla="*/ 21 w 110"/>
              <a:gd name="T1" fmla="*/ 0 h 149"/>
              <a:gd name="T2" fmla="*/ 21 w 110"/>
              <a:gd name="T3" fmla="*/ 0 h 149"/>
              <a:gd name="T4" fmla="*/ 0 w 110"/>
              <a:gd name="T5" fmla="*/ 0 h 149"/>
              <a:gd name="T6" fmla="*/ 0 w 110"/>
              <a:gd name="T7" fmla="*/ 121 h 149"/>
              <a:gd name="T8" fmla="*/ 21 w 110"/>
              <a:gd name="T9" fmla="*/ 121 h 149"/>
              <a:gd name="T10" fmla="*/ 55 w 110"/>
              <a:gd name="T11" fmla="*/ 135 h 149"/>
              <a:gd name="T12" fmla="*/ 75 w 110"/>
              <a:gd name="T13" fmla="*/ 148 h 149"/>
              <a:gd name="T14" fmla="*/ 75 w 110"/>
              <a:gd name="T15" fmla="*/ 0 h 149"/>
              <a:gd name="T16" fmla="*/ 55 w 110"/>
              <a:gd name="T17" fmla="*/ 0 h 149"/>
              <a:gd name="T18" fmla="*/ 21 w 110"/>
              <a:gd name="T1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149">
                <a:moveTo>
                  <a:pt x="21" y="0"/>
                </a:moveTo>
                <a:lnTo>
                  <a:pt x="21" y="0"/>
                </a:ln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7" y="121"/>
                  <a:pt x="14" y="121"/>
                  <a:pt x="21" y="121"/>
                </a:cubicBezTo>
                <a:cubicBezTo>
                  <a:pt x="34" y="121"/>
                  <a:pt x="41" y="128"/>
                  <a:pt x="55" y="135"/>
                </a:cubicBezTo>
                <a:cubicBezTo>
                  <a:pt x="61" y="135"/>
                  <a:pt x="68" y="141"/>
                  <a:pt x="75" y="148"/>
                </a:cubicBezTo>
                <a:cubicBezTo>
                  <a:pt x="109" y="114"/>
                  <a:pt x="109" y="27"/>
                  <a:pt x="75" y="0"/>
                </a:cubicBezTo>
                <a:cubicBezTo>
                  <a:pt x="55" y="0"/>
                  <a:pt x="55" y="0"/>
                  <a:pt x="55" y="0"/>
                </a:cubicBezTo>
                <a:lnTo>
                  <a:pt x="21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8" name="Freeform 266"/>
          <p:cNvSpPr>
            <a:spLocks noChangeArrowheads="1"/>
          </p:cNvSpPr>
          <p:nvPr/>
        </p:nvSpPr>
        <p:spPr bwMode="auto">
          <a:xfrm>
            <a:off x="18067954" y="4972464"/>
            <a:ext cx="52770" cy="117019"/>
          </a:xfrm>
          <a:custGeom>
            <a:avLst/>
            <a:gdLst>
              <a:gd name="T0" fmla="*/ 21 w 103"/>
              <a:gd name="T1" fmla="*/ 142 h 224"/>
              <a:gd name="T2" fmla="*/ 21 w 103"/>
              <a:gd name="T3" fmla="*/ 142 h 224"/>
              <a:gd name="T4" fmla="*/ 21 w 103"/>
              <a:gd name="T5" fmla="*/ 216 h 224"/>
              <a:gd name="T6" fmla="*/ 27 w 103"/>
              <a:gd name="T7" fmla="*/ 216 h 224"/>
              <a:gd name="T8" fmla="*/ 41 w 103"/>
              <a:gd name="T9" fmla="*/ 223 h 224"/>
              <a:gd name="T10" fmla="*/ 48 w 103"/>
              <a:gd name="T11" fmla="*/ 223 h 224"/>
              <a:gd name="T12" fmla="*/ 61 w 103"/>
              <a:gd name="T13" fmla="*/ 210 h 224"/>
              <a:gd name="T14" fmla="*/ 81 w 103"/>
              <a:gd name="T15" fmla="*/ 169 h 224"/>
              <a:gd name="T16" fmla="*/ 102 w 103"/>
              <a:gd name="T17" fmla="*/ 27 h 224"/>
              <a:gd name="T18" fmla="*/ 81 w 103"/>
              <a:gd name="T19" fmla="*/ 27 h 224"/>
              <a:gd name="T20" fmla="*/ 61 w 103"/>
              <a:gd name="T21" fmla="*/ 20 h 224"/>
              <a:gd name="T22" fmla="*/ 41 w 103"/>
              <a:gd name="T23" fmla="*/ 7 h 224"/>
              <a:gd name="T24" fmla="*/ 27 w 103"/>
              <a:gd name="T25" fmla="*/ 0 h 224"/>
              <a:gd name="T26" fmla="*/ 21 w 103"/>
              <a:gd name="T27" fmla="*/ 0 h 224"/>
              <a:gd name="T28" fmla="*/ 7 w 103"/>
              <a:gd name="T29" fmla="*/ 14 h 224"/>
              <a:gd name="T30" fmla="*/ 0 w 103"/>
              <a:gd name="T31" fmla="*/ 27 h 224"/>
              <a:gd name="T32" fmla="*/ 7 w 103"/>
              <a:gd name="T33" fmla="*/ 27 h 224"/>
              <a:gd name="T34" fmla="*/ 21 w 103"/>
              <a:gd name="T35" fmla="*/ 41 h 224"/>
              <a:gd name="T36" fmla="*/ 27 w 103"/>
              <a:gd name="T37" fmla="*/ 54 h 224"/>
              <a:gd name="T38" fmla="*/ 27 w 103"/>
              <a:gd name="T39" fmla="*/ 115 h 224"/>
              <a:gd name="T40" fmla="*/ 21 w 103"/>
              <a:gd name="T41" fmla="*/ 14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3" h="224">
                <a:moveTo>
                  <a:pt x="21" y="142"/>
                </a:moveTo>
                <a:lnTo>
                  <a:pt x="21" y="142"/>
                </a:lnTo>
                <a:cubicBezTo>
                  <a:pt x="7" y="169"/>
                  <a:pt x="0" y="203"/>
                  <a:pt x="21" y="216"/>
                </a:cubicBezTo>
                <a:cubicBezTo>
                  <a:pt x="21" y="216"/>
                  <a:pt x="21" y="216"/>
                  <a:pt x="27" y="216"/>
                </a:cubicBezTo>
                <a:cubicBezTo>
                  <a:pt x="27" y="223"/>
                  <a:pt x="34" y="223"/>
                  <a:pt x="41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61" y="210"/>
                  <a:pt x="61" y="210"/>
                  <a:pt x="61" y="210"/>
                </a:cubicBezTo>
                <a:cubicBezTo>
                  <a:pt x="75" y="189"/>
                  <a:pt x="81" y="183"/>
                  <a:pt x="81" y="169"/>
                </a:cubicBezTo>
                <a:cubicBezTo>
                  <a:pt x="88" y="149"/>
                  <a:pt x="88" y="115"/>
                  <a:pt x="102" y="27"/>
                </a:cubicBezTo>
                <a:cubicBezTo>
                  <a:pt x="95" y="27"/>
                  <a:pt x="88" y="27"/>
                  <a:pt x="81" y="27"/>
                </a:cubicBezTo>
                <a:cubicBezTo>
                  <a:pt x="75" y="27"/>
                  <a:pt x="68" y="27"/>
                  <a:pt x="61" y="20"/>
                </a:cubicBezTo>
                <a:cubicBezTo>
                  <a:pt x="54" y="14"/>
                  <a:pt x="48" y="14"/>
                  <a:pt x="41" y="7"/>
                </a:cubicBezTo>
                <a:cubicBezTo>
                  <a:pt x="34" y="7"/>
                  <a:pt x="27" y="0"/>
                  <a:pt x="2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4" y="0"/>
                  <a:pt x="7" y="0"/>
                  <a:pt x="7" y="14"/>
                </a:cubicBezTo>
                <a:cubicBezTo>
                  <a:pt x="0" y="14"/>
                  <a:pt x="0" y="20"/>
                  <a:pt x="0" y="27"/>
                </a:cubicBezTo>
                <a:cubicBezTo>
                  <a:pt x="0" y="27"/>
                  <a:pt x="0" y="27"/>
                  <a:pt x="7" y="27"/>
                </a:cubicBezTo>
                <a:cubicBezTo>
                  <a:pt x="14" y="34"/>
                  <a:pt x="14" y="34"/>
                  <a:pt x="21" y="41"/>
                </a:cubicBezTo>
                <a:cubicBezTo>
                  <a:pt x="21" y="47"/>
                  <a:pt x="27" y="47"/>
                  <a:pt x="27" y="54"/>
                </a:cubicBezTo>
                <a:cubicBezTo>
                  <a:pt x="34" y="68"/>
                  <a:pt x="34" y="95"/>
                  <a:pt x="27" y="115"/>
                </a:cubicBezTo>
                <a:cubicBezTo>
                  <a:pt x="21" y="122"/>
                  <a:pt x="21" y="135"/>
                  <a:pt x="21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79" name="Freeform 267"/>
          <p:cNvSpPr>
            <a:spLocks noChangeArrowheads="1"/>
          </p:cNvSpPr>
          <p:nvPr/>
        </p:nvSpPr>
        <p:spPr bwMode="auto">
          <a:xfrm>
            <a:off x="16624816" y="5256979"/>
            <a:ext cx="149133" cy="357940"/>
          </a:xfrm>
          <a:custGeom>
            <a:avLst/>
            <a:gdLst>
              <a:gd name="T0" fmla="*/ 257 w 285"/>
              <a:gd name="T1" fmla="*/ 284 h 690"/>
              <a:gd name="T2" fmla="*/ 257 w 285"/>
              <a:gd name="T3" fmla="*/ 284 h 690"/>
              <a:gd name="T4" fmla="*/ 230 w 285"/>
              <a:gd name="T5" fmla="*/ 270 h 690"/>
              <a:gd name="T6" fmla="*/ 209 w 285"/>
              <a:gd name="T7" fmla="*/ 270 h 690"/>
              <a:gd name="T8" fmla="*/ 203 w 285"/>
              <a:gd name="T9" fmla="*/ 284 h 690"/>
              <a:gd name="T10" fmla="*/ 196 w 285"/>
              <a:gd name="T11" fmla="*/ 291 h 690"/>
              <a:gd name="T12" fmla="*/ 176 w 285"/>
              <a:gd name="T13" fmla="*/ 311 h 690"/>
              <a:gd name="T14" fmla="*/ 142 w 285"/>
              <a:gd name="T15" fmla="*/ 311 h 690"/>
              <a:gd name="T16" fmla="*/ 135 w 285"/>
              <a:gd name="T17" fmla="*/ 297 h 690"/>
              <a:gd name="T18" fmla="*/ 122 w 285"/>
              <a:gd name="T19" fmla="*/ 61 h 690"/>
              <a:gd name="T20" fmla="*/ 115 w 285"/>
              <a:gd name="T21" fmla="*/ 54 h 690"/>
              <a:gd name="T22" fmla="*/ 95 w 285"/>
              <a:gd name="T23" fmla="*/ 21 h 690"/>
              <a:gd name="T24" fmla="*/ 81 w 285"/>
              <a:gd name="T25" fmla="*/ 14 h 690"/>
              <a:gd name="T26" fmla="*/ 68 w 285"/>
              <a:gd name="T27" fmla="*/ 0 h 690"/>
              <a:gd name="T28" fmla="*/ 54 w 285"/>
              <a:gd name="T29" fmla="*/ 27 h 690"/>
              <a:gd name="T30" fmla="*/ 20 w 285"/>
              <a:gd name="T31" fmla="*/ 324 h 690"/>
              <a:gd name="T32" fmla="*/ 47 w 285"/>
              <a:gd name="T33" fmla="*/ 338 h 690"/>
              <a:gd name="T34" fmla="*/ 34 w 285"/>
              <a:gd name="T35" fmla="*/ 392 h 690"/>
              <a:gd name="T36" fmla="*/ 54 w 285"/>
              <a:gd name="T37" fmla="*/ 412 h 690"/>
              <a:gd name="T38" fmla="*/ 81 w 285"/>
              <a:gd name="T39" fmla="*/ 446 h 690"/>
              <a:gd name="T40" fmla="*/ 95 w 285"/>
              <a:gd name="T41" fmla="*/ 459 h 690"/>
              <a:gd name="T42" fmla="*/ 115 w 285"/>
              <a:gd name="T43" fmla="*/ 507 h 690"/>
              <a:gd name="T44" fmla="*/ 122 w 285"/>
              <a:gd name="T45" fmla="*/ 520 h 690"/>
              <a:gd name="T46" fmla="*/ 122 w 285"/>
              <a:gd name="T47" fmla="*/ 649 h 690"/>
              <a:gd name="T48" fmla="*/ 115 w 285"/>
              <a:gd name="T49" fmla="*/ 662 h 690"/>
              <a:gd name="T50" fmla="*/ 108 w 285"/>
              <a:gd name="T51" fmla="*/ 689 h 690"/>
              <a:gd name="T52" fmla="*/ 115 w 285"/>
              <a:gd name="T53" fmla="*/ 689 h 690"/>
              <a:gd name="T54" fmla="*/ 122 w 285"/>
              <a:gd name="T55" fmla="*/ 689 h 690"/>
              <a:gd name="T56" fmla="*/ 135 w 285"/>
              <a:gd name="T57" fmla="*/ 689 h 690"/>
              <a:gd name="T58" fmla="*/ 176 w 285"/>
              <a:gd name="T59" fmla="*/ 689 h 690"/>
              <a:gd name="T60" fmla="*/ 196 w 285"/>
              <a:gd name="T61" fmla="*/ 689 h 690"/>
              <a:gd name="T62" fmla="*/ 203 w 285"/>
              <a:gd name="T63" fmla="*/ 689 h 690"/>
              <a:gd name="T64" fmla="*/ 209 w 285"/>
              <a:gd name="T65" fmla="*/ 689 h 690"/>
              <a:gd name="T66" fmla="*/ 203 w 285"/>
              <a:gd name="T67" fmla="*/ 500 h 690"/>
              <a:gd name="T68" fmla="*/ 196 w 285"/>
              <a:gd name="T69" fmla="*/ 486 h 690"/>
              <a:gd name="T70" fmla="*/ 182 w 285"/>
              <a:gd name="T71" fmla="*/ 392 h 690"/>
              <a:gd name="T72" fmla="*/ 196 w 285"/>
              <a:gd name="T73" fmla="*/ 392 h 690"/>
              <a:gd name="T74" fmla="*/ 203 w 285"/>
              <a:gd name="T75" fmla="*/ 392 h 690"/>
              <a:gd name="T76" fmla="*/ 230 w 285"/>
              <a:gd name="T77" fmla="*/ 392 h 690"/>
              <a:gd name="T78" fmla="*/ 257 w 285"/>
              <a:gd name="T79" fmla="*/ 385 h 690"/>
              <a:gd name="T80" fmla="*/ 284 w 285"/>
              <a:gd name="T81" fmla="*/ 372 h 690"/>
              <a:gd name="T82" fmla="*/ 284 w 285"/>
              <a:gd name="T83" fmla="*/ 372 h 690"/>
              <a:gd name="T84" fmla="*/ 284 w 285"/>
              <a:gd name="T85" fmla="*/ 365 h 690"/>
              <a:gd name="T86" fmla="*/ 257 w 285"/>
              <a:gd name="T87" fmla="*/ 28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90">
                <a:moveTo>
                  <a:pt x="257" y="284"/>
                </a:moveTo>
                <a:lnTo>
                  <a:pt x="257" y="284"/>
                </a:lnTo>
                <a:cubicBezTo>
                  <a:pt x="250" y="277"/>
                  <a:pt x="243" y="277"/>
                  <a:pt x="230" y="270"/>
                </a:cubicBezTo>
                <a:cubicBezTo>
                  <a:pt x="223" y="270"/>
                  <a:pt x="216" y="270"/>
                  <a:pt x="209" y="270"/>
                </a:cubicBezTo>
                <a:cubicBezTo>
                  <a:pt x="203" y="277"/>
                  <a:pt x="203" y="277"/>
                  <a:pt x="203" y="284"/>
                </a:cubicBezTo>
                <a:cubicBezTo>
                  <a:pt x="203" y="284"/>
                  <a:pt x="196" y="284"/>
                  <a:pt x="196" y="291"/>
                </a:cubicBezTo>
                <a:cubicBezTo>
                  <a:pt x="189" y="297"/>
                  <a:pt x="182" y="304"/>
                  <a:pt x="176" y="311"/>
                </a:cubicBezTo>
                <a:cubicBezTo>
                  <a:pt x="162" y="311"/>
                  <a:pt x="155" y="311"/>
                  <a:pt x="142" y="311"/>
                </a:cubicBezTo>
                <a:cubicBezTo>
                  <a:pt x="135" y="304"/>
                  <a:pt x="135" y="304"/>
                  <a:pt x="135" y="297"/>
                </a:cubicBezTo>
                <a:cubicBezTo>
                  <a:pt x="108" y="223"/>
                  <a:pt x="142" y="129"/>
                  <a:pt x="122" y="61"/>
                </a:cubicBezTo>
                <a:lnTo>
                  <a:pt x="115" y="54"/>
                </a:lnTo>
                <a:cubicBezTo>
                  <a:pt x="108" y="41"/>
                  <a:pt x="101" y="34"/>
                  <a:pt x="95" y="21"/>
                </a:cubicBezTo>
                <a:cubicBezTo>
                  <a:pt x="88" y="21"/>
                  <a:pt x="88" y="14"/>
                  <a:pt x="81" y="14"/>
                </a:cubicBezTo>
                <a:cubicBezTo>
                  <a:pt x="81" y="7"/>
                  <a:pt x="74" y="7"/>
                  <a:pt x="68" y="0"/>
                </a:cubicBezTo>
                <a:cubicBezTo>
                  <a:pt x="61" y="7"/>
                  <a:pt x="61" y="21"/>
                  <a:pt x="54" y="27"/>
                </a:cubicBezTo>
                <a:cubicBezTo>
                  <a:pt x="0" y="156"/>
                  <a:pt x="95" y="196"/>
                  <a:pt x="20" y="324"/>
                </a:cubicBezTo>
                <a:cubicBezTo>
                  <a:pt x="20" y="324"/>
                  <a:pt x="34" y="331"/>
                  <a:pt x="47" y="338"/>
                </a:cubicBezTo>
                <a:cubicBezTo>
                  <a:pt x="41" y="351"/>
                  <a:pt x="27" y="372"/>
                  <a:pt x="34" y="392"/>
                </a:cubicBezTo>
                <a:cubicBezTo>
                  <a:pt x="41" y="399"/>
                  <a:pt x="47" y="405"/>
                  <a:pt x="54" y="412"/>
                </a:cubicBezTo>
                <a:cubicBezTo>
                  <a:pt x="68" y="426"/>
                  <a:pt x="74" y="432"/>
                  <a:pt x="81" y="446"/>
                </a:cubicBezTo>
                <a:cubicBezTo>
                  <a:pt x="88" y="453"/>
                  <a:pt x="88" y="453"/>
                  <a:pt x="95" y="459"/>
                </a:cubicBezTo>
                <a:cubicBezTo>
                  <a:pt x="101" y="480"/>
                  <a:pt x="108" y="493"/>
                  <a:pt x="115" y="507"/>
                </a:cubicBezTo>
                <a:cubicBezTo>
                  <a:pt x="115" y="513"/>
                  <a:pt x="122" y="520"/>
                  <a:pt x="122" y="520"/>
                </a:cubicBezTo>
                <a:cubicBezTo>
                  <a:pt x="128" y="561"/>
                  <a:pt x="128" y="601"/>
                  <a:pt x="122" y="649"/>
                </a:cubicBezTo>
                <a:cubicBezTo>
                  <a:pt x="122" y="655"/>
                  <a:pt x="115" y="655"/>
                  <a:pt x="115" y="662"/>
                </a:cubicBezTo>
                <a:cubicBezTo>
                  <a:pt x="115" y="669"/>
                  <a:pt x="108" y="682"/>
                  <a:pt x="108" y="689"/>
                </a:cubicBezTo>
                <a:cubicBezTo>
                  <a:pt x="115" y="689"/>
                  <a:pt x="115" y="689"/>
                  <a:pt x="115" y="689"/>
                </a:cubicBezTo>
                <a:cubicBezTo>
                  <a:pt x="122" y="689"/>
                  <a:pt x="122" y="689"/>
                  <a:pt x="122" y="689"/>
                </a:cubicBezTo>
                <a:cubicBezTo>
                  <a:pt x="135" y="689"/>
                  <a:pt x="135" y="689"/>
                  <a:pt x="135" y="689"/>
                </a:cubicBezTo>
                <a:cubicBezTo>
                  <a:pt x="176" y="689"/>
                  <a:pt x="176" y="689"/>
                  <a:pt x="176" y="689"/>
                </a:cubicBezTo>
                <a:cubicBezTo>
                  <a:pt x="196" y="689"/>
                  <a:pt x="196" y="689"/>
                  <a:pt x="196" y="689"/>
                </a:cubicBezTo>
                <a:cubicBezTo>
                  <a:pt x="203" y="689"/>
                  <a:pt x="203" y="689"/>
                  <a:pt x="203" y="689"/>
                </a:cubicBezTo>
                <a:cubicBezTo>
                  <a:pt x="209" y="689"/>
                  <a:pt x="209" y="689"/>
                  <a:pt x="209" y="689"/>
                </a:cubicBezTo>
                <a:cubicBezTo>
                  <a:pt x="230" y="588"/>
                  <a:pt x="216" y="554"/>
                  <a:pt x="203" y="500"/>
                </a:cubicBezTo>
                <a:cubicBezTo>
                  <a:pt x="203" y="500"/>
                  <a:pt x="196" y="493"/>
                  <a:pt x="196" y="486"/>
                </a:cubicBezTo>
                <a:cubicBezTo>
                  <a:pt x="189" y="466"/>
                  <a:pt x="189" y="439"/>
                  <a:pt x="182" y="392"/>
                </a:cubicBezTo>
                <a:cubicBezTo>
                  <a:pt x="189" y="392"/>
                  <a:pt x="196" y="399"/>
                  <a:pt x="196" y="392"/>
                </a:cubicBezTo>
                <a:cubicBezTo>
                  <a:pt x="203" y="392"/>
                  <a:pt x="203" y="392"/>
                  <a:pt x="203" y="392"/>
                </a:cubicBezTo>
                <a:cubicBezTo>
                  <a:pt x="209" y="392"/>
                  <a:pt x="223" y="392"/>
                  <a:pt x="230" y="392"/>
                </a:cubicBezTo>
                <a:cubicBezTo>
                  <a:pt x="243" y="392"/>
                  <a:pt x="250" y="392"/>
                  <a:pt x="257" y="385"/>
                </a:cubicBezTo>
                <a:cubicBezTo>
                  <a:pt x="263" y="385"/>
                  <a:pt x="277" y="378"/>
                  <a:pt x="284" y="372"/>
                </a:cubicBezTo>
                <a:lnTo>
                  <a:pt x="284" y="372"/>
                </a:lnTo>
                <a:cubicBezTo>
                  <a:pt x="284" y="365"/>
                  <a:pt x="284" y="365"/>
                  <a:pt x="284" y="365"/>
                </a:cubicBezTo>
                <a:cubicBezTo>
                  <a:pt x="277" y="338"/>
                  <a:pt x="277" y="304"/>
                  <a:pt x="257" y="28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81" name="Freeform 269"/>
          <p:cNvSpPr>
            <a:spLocks noChangeArrowheads="1"/>
          </p:cNvSpPr>
          <p:nvPr/>
        </p:nvSpPr>
        <p:spPr bwMode="auto">
          <a:xfrm>
            <a:off x="14463549" y="4706302"/>
            <a:ext cx="57358" cy="91779"/>
          </a:xfrm>
          <a:custGeom>
            <a:avLst/>
            <a:gdLst>
              <a:gd name="T0" fmla="*/ 54 w 109"/>
              <a:gd name="T1" fmla="*/ 0 h 177"/>
              <a:gd name="T2" fmla="*/ 54 w 109"/>
              <a:gd name="T3" fmla="*/ 0 h 177"/>
              <a:gd name="T4" fmla="*/ 27 w 109"/>
              <a:gd name="T5" fmla="*/ 0 h 177"/>
              <a:gd name="T6" fmla="*/ 54 w 109"/>
              <a:gd name="T7" fmla="*/ 162 h 177"/>
              <a:gd name="T8" fmla="*/ 81 w 109"/>
              <a:gd name="T9" fmla="*/ 176 h 177"/>
              <a:gd name="T10" fmla="*/ 54 w 109"/>
              <a:gd name="T11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77">
                <a:moveTo>
                  <a:pt x="54" y="0"/>
                </a:moveTo>
                <a:lnTo>
                  <a:pt x="54" y="0"/>
                </a:lnTo>
                <a:cubicBezTo>
                  <a:pt x="48" y="0"/>
                  <a:pt x="41" y="0"/>
                  <a:pt x="27" y="0"/>
                </a:cubicBezTo>
                <a:cubicBezTo>
                  <a:pt x="81" y="68"/>
                  <a:pt x="0" y="128"/>
                  <a:pt x="54" y="162"/>
                </a:cubicBezTo>
                <a:cubicBezTo>
                  <a:pt x="61" y="169"/>
                  <a:pt x="68" y="169"/>
                  <a:pt x="81" y="176"/>
                </a:cubicBezTo>
                <a:cubicBezTo>
                  <a:pt x="61" y="128"/>
                  <a:pt x="108" y="14"/>
                  <a:pt x="5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88" name="Freeform 276"/>
          <p:cNvSpPr>
            <a:spLocks noChangeArrowheads="1"/>
          </p:cNvSpPr>
          <p:nvPr/>
        </p:nvSpPr>
        <p:spPr bwMode="auto">
          <a:xfrm>
            <a:off x="14906357" y="4784317"/>
            <a:ext cx="91774" cy="105546"/>
          </a:xfrm>
          <a:custGeom>
            <a:avLst/>
            <a:gdLst>
              <a:gd name="T0" fmla="*/ 101 w 177"/>
              <a:gd name="T1" fmla="*/ 54 h 203"/>
              <a:gd name="T2" fmla="*/ 101 w 177"/>
              <a:gd name="T3" fmla="*/ 54 h 203"/>
              <a:gd name="T4" fmla="*/ 101 w 177"/>
              <a:gd name="T5" fmla="*/ 47 h 203"/>
              <a:gd name="T6" fmla="*/ 81 w 177"/>
              <a:gd name="T7" fmla="*/ 20 h 203"/>
              <a:gd name="T8" fmla="*/ 68 w 177"/>
              <a:gd name="T9" fmla="*/ 6 h 203"/>
              <a:gd name="T10" fmla="*/ 20 w 177"/>
              <a:gd name="T11" fmla="*/ 27 h 203"/>
              <a:gd name="T12" fmla="*/ 20 w 177"/>
              <a:gd name="T13" fmla="*/ 128 h 203"/>
              <a:gd name="T14" fmla="*/ 68 w 177"/>
              <a:gd name="T15" fmla="*/ 135 h 203"/>
              <a:gd name="T16" fmla="*/ 81 w 177"/>
              <a:gd name="T17" fmla="*/ 141 h 203"/>
              <a:gd name="T18" fmla="*/ 101 w 177"/>
              <a:gd name="T19" fmla="*/ 162 h 203"/>
              <a:gd name="T20" fmla="*/ 101 w 177"/>
              <a:gd name="T21" fmla="*/ 168 h 203"/>
              <a:gd name="T22" fmla="*/ 149 w 177"/>
              <a:gd name="T23" fmla="*/ 202 h 203"/>
              <a:gd name="T24" fmla="*/ 176 w 177"/>
              <a:gd name="T25" fmla="*/ 101 h 203"/>
              <a:gd name="T26" fmla="*/ 101 w 177"/>
              <a:gd name="T27" fmla="*/ 5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203">
                <a:moveTo>
                  <a:pt x="101" y="54"/>
                </a:moveTo>
                <a:lnTo>
                  <a:pt x="101" y="54"/>
                </a:lnTo>
                <a:cubicBezTo>
                  <a:pt x="101" y="47"/>
                  <a:pt x="101" y="47"/>
                  <a:pt x="101" y="47"/>
                </a:cubicBezTo>
                <a:cubicBezTo>
                  <a:pt x="95" y="33"/>
                  <a:pt x="88" y="27"/>
                  <a:pt x="81" y="20"/>
                </a:cubicBezTo>
                <a:cubicBezTo>
                  <a:pt x="74" y="13"/>
                  <a:pt x="74" y="13"/>
                  <a:pt x="68" y="6"/>
                </a:cubicBezTo>
                <a:cubicBezTo>
                  <a:pt x="54" y="0"/>
                  <a:pt x="41" y="6"/>
                  <a:pt x="20" y="27"/>
                </a:cubicBezTo>
                <a:cubicBezTo>
                  <a:pt x="101" y="47"/>
                  <a:pt x="0" y="81"/>
                  <a:pt x="20" y="128"/>
                </a:cubicBezTo>
                <a:cubicBezTo>
                  <a:pt x="41" y="128"/>
                  <a:pt x="54" y="128"/>
                  <a:pt x="68" y="135"/>
                </a:cubicBezTo>
                <a:cubicBezTo>
                  <a:pt x="74" y="135"/>
                  <a:pt x="74" y="141"/>
                  <a:pt x="81" y="141"/>
                </a:cubicBezTo>
                <a:cubicBezTo>
                  <a:pt x="88" y="148"/>
                  <a:pt x="95" y="155"/>
                  <a:pt x="101" y="162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15" y="182"/>
                  <a:pt x="128" y="202"/>
                  <a:pt x="149" y="202"/>
                </a:cubicBezTo>
                <a:cubicBezTo>
                  <a:pt x="142" y="155"/>
                  <a:pt x="176" y="148"/>
                  <a:pt x="176" y="101"/>
                </a:cubicBezTo>
                <a:cubicBezTo>
                  <a:pt x="142" y="108"/>
                  <a:pt x="122" y="81"/>
                  <a:pt x="101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89" name="Freeform 277"/>
          <p:cNvSpPr>
            <a:spLocks noChangeArrowheads="1"/>
          </p:cNvSpPr>
          <p:nvPr/>
        </p:nvSpPr>
        <p:spPr bwMode="auto">
          <a:xfrm>
            <a:off x="16282959" y="3375501"/>
            <a:ext cx="98656" cy="151436"/>
          </a:xfrm>
          <a:custGeom>
            <a:avLst/>
            <a:gdLst>
              <a:gd name="T0" fmla="*/ 47 w 190"/>
              <a:gd name="T1" fmla="*/ 243 h 291"/>
              <a:gd name="T2" fmla="*/ 47 w 190"/>
              <a:gd name="T3" fmla="*/ 243 h 291"/>
              <a:gd name="T4" fmla="*/ 101 w 190"/>
              <a:gd name="T5" fmla="*/ 236 h 291"/>
              <a:gd name="T6" fmla="*/ 122 w 190"/>
              <a:gd name="T7" fmla="*/ 243 h 291"/>
              <a:gd name="T8" fmla="*/ 135 w 190"/>
              <a:gd name="T9" fmla="*/ 189 h 291"/>
              <a:gd name="T10" fmla="*/ 149 w 190"/>
              <a:gd name="T11" fmla="*/ 169 h 291"/>
              <a:gd name="T12" fmla="*/ 142 w 190"/>
              <a:gd name="T13" fmla="*/ 169 h 291"/>
              <a:gd name="T14" fmla="*/ 176 w 190"/>
              <a:gd name="T15" fmla="*/ 142 h 291"/>
              <a:gd name="T16" fmla="*/ 189 w 190"/>
              <a:gd name="T17" fmla="*/ 128 h 291"/>
              <a:gd name="T18" fmla="*/ 176 w 190"/>
              <a:gd name="T19" fmla="*/ 121 h 291"/>
              <a:gd name="T20" fmla="*/ 162 w 190"/>
              <a:gd name="T21" fmla="*/ 27 h 291"/>
              <a:gd name="T22" fmla="*/ 135 w 190"/>
              <a:gd name="T23" fmla="*/ 34 h 291"/>
              <a:gd name="T24" fmla="*/ 101 w 190"/>
              <a:gd name="T25" fmla="*/ 20 h 291"/>
              <a:gd name="T26" fmla="*/ 34 w 190"/>
              <a:gd name="T27" fmla="*/ 7 h 291"/>
              <a:gd name="T28" fmla="*/ 41 w 190"/>
              <a:gd name="T29" fmla="*/ 169 h 291"/>
              <a:gd name="T30" fmla="*/ 47 w 190"/>
              <a:gd name="T31" fmla="*/ 243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291">
                <a:moveTo>
                  <a:pt x="47" y="243"/>
                </a:moveTo>
                <a:lnTo>
                  <a:pt x="47" y="243"/>
                </a:lnTo>
                <a:cubicBezTo>
                  <a:pt x="41" y="162"/>
                  <a:pt x="68" y="216"/>
                  <a:pt x="101" y="236"/>
                </a:cubicBezTo>
                <a:cubicBezTo>
                  <a:pt x="108" y="243"/>
                  <a:pt x="115" y="243"/>
                  <a:pt x="122" y="243"/>
                </a:cubicBezTo>
                <a:cubicBezTo>
                  <a:pt x="122" y="223"/>
                  <a:pt x="128" y="202"/>
                  <a:pt x="135" y="189"/>
                </a:cubicBezTo>
                <a:cubicBezTo>
                  <a:pt x="142" y="182"/>
                  <a:pt x="142" y="175"/>
                  <a:pt x="149" y="169"/>
                </a:cubicBezTo>
                <a:cubicBezTo>
                  <a:pt x="142" y="169"/>
                  <a:pt x="142" y="169"/>
                  <a:pt x="142" y="169"/>
                </a:cubicBezTo>
                <a:cubicBezTo>
                  <a:pt x="155" y="162"/>
                  <a:pt x="162" y="148"/>
                  <a:pt x="176" y="142"/>
                </a:cubicBezTo>
                <a:cubicBezTo>
                  <a:pt x="176" y="135"/>
                  <a:pt x="182" y="128"/>
                  <a:pt x="189" y="128"/>
                </a:cubicBezTo>
                <a:cubicBezTo>
                  <a:pt x="182" y="128"/>
                  <a:pt x="176" y="121"/>
                  <a:pt x="176" y="121"/>
                </a:cubicBezTo>
                <a:cubicBezTo>
                  <a:pt x="155" y="108"/>
                  <a:pt x="162" y="61"/>
                  <a:pt x="162" y="27"/>
                </a:cubicBezTo>
                <a:cubicBezTo>
                  <a:pt x="149" y="34"/>
                  <a:pt x="142" y="34"/>
                  <a:pt x="135" y="34"/>
                </a:cubicBezTo>
                <a:cubicBezTo>
                  <a:pt x="122" y="34"/>
                  <a:pt x="108" y="27"/>
                  <a:pt x="101" y="20"/>
                </a:cubicBezTo>
                <a:cubicBezTo>
                  <a:pt x="81" y="13"/>
                  <a:pt x="68" y="0"/>
                  <a:pt x="34" y="7"/>
                </a:cubicBezTo>
                <a:cubicBezTo>
                  <a:pt x="41" y="54"/>
                  <a:pt x="27" y="121"/>
                  <a:pt x="41" y="169"/>
                </a:cubicBezTo>
                <a:cubicBezTo>
                  <a:pt x="27" y="223"/>
                  <a:pt x="0" y="290"/>
                  <a:pt x="47" y="24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90" name="Freeform 278"/>
          <p:cNvSpPr>
            <a:spLocks noChangeArrowheads="1"/>
          </p:cNvSpPr>
          <p:nvPr/>
        </p:nvSpPr>
        <p:spPr bwMode="auto">
          <a:xfrm>
            <a:off x="13747717" y="5082599"/>
            <a:ext cx="87185" cy="66541"/>
          </a:xfrm>
          <a:custGeom>
            <a:avLst/>
            <a:gdLst>
              <a:gd name="T0" fmla="*/ 0 w 169"/>
              <a:gd name="T1" fmla="*/ 40 h 129"/>
              <a:gd name="T2" fmla="*/ 0 w 169"/>
              <a:gd name="T3" fmla="*/ 40 h 129"/>
              <a:gd name="T4" fmla="*/ 0 w 169"/>
              <a:gd name="T5" fmla="*/ 94 h 129"/>
              <a:gd name="T6" fmla="*/ 27 w 169"/>
              <a:gd name="T7" fmla="*/ 114 h 129"/>
              <a:gd name="T8" fmla="*/ 27 w 169"/>
              <a:gd name="T9" fmla="*/ 114 h 129"/>
              <a:gd name="T10" fmla="*/ 87 w 169"/>
              <a:gd name="T11" fmla="*/ 114 h 129"/>
              <a:gd name="T12" fmla="*/ 128 w 169"/>
              <a:gd name="T13" fmla="*/ 114 h 129"/>
              <a:gd name="T14" fmla="*/ 121 w 169"/>
              <a:gd name="T15" fmla="*/ 87 h 129"/>
              <a:gd name="T16" fmla="*/ 168 w 169"/>
              <a:gd name="T17" fmla="*/ 20 h 129"/>
              <a:gd name="T18" fmla="*/ 87 w 169"/>
              <a:gd name="T19" fmla="*/ 0 h 129"/>
              <a:gd name="T20" fmla="*/ 67 w 169"/>
              <a:gd name="T21" fmla="*/ 0 h 129"/>
              <a:gd name="T22" fmla="*/ 67 w 169"/>
              <a:gd name="T23" fmla="*/ 54 h 129"/>
              <a:gd name="T24" fmla="*/ 27 w 169"/>
              <a:gd name="T25" fmla="*/ 47 h 129"/>
              <a:gd name="T26" fmla="*/ 0 w 169"/>
              <a:gd name="T27" fmla="*/ 4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29">
                <a:moveTo>
                  <a:pt x="0" y="40"/>
                </a:moveTo>
                <a:lnTo>
                  <a:pt x="0" y="40"/>
                </a:lnTo>
                <a:cubicBezTo>
                  <a:pt x="0" y="94"/>
                  <a:pt x="0" y="94"/>
                  <a:pt x="0" y="94"/>
                </a:cubicBezTo>
                <a:cubicBezTo>
                  <a:pt x="6" y="108"/>
                  <a:pt x="6" y="121"/>
                  <a:pt x="27" y="114"/>
                </a:cubicBezTo>
                <a:lnTo>
                  <a:pt x="27" y="114"/>
                </a:lnTo>
                <a:cubicBezTo>
                  <a:pt x="40" y="67"/>
                  <a:pt x="60" y="94"/>
                  <a:pt x="87" y="114"/>
                </a:cubicBezTo>
                <a:cubicBezTo>
                  <a:pt x="101" y="121"/>
                  <a:pt x="114" y="128"/>
                  <a:pt x="128" y="114"/>
                </a:cubicBezTo>
                <a:cubicBezTo>
                  <a:pt x="128" y="108"/>
                  <a:pt x="121" y="94"/>
                  <a:pt x="121" y="87"/>
                </a:cubicBezTo>
                <a:cubicBezTo>
                  <a:pt x="128" y="60"/>
                  <a:pt x="162" y="54"/>
                  <a:pt x="168" y="20"/>
                </a:cubicBezTo>
                <a:cubicBezTo>
                  <a:pt x="128" y="27"/>
                  <a:pt x="114" y="0"/>
                  <a:pt x="87" y="0"/>
                </a:cubicBezTo>
                <a:cubicBezTo>
                  <a:pt x="81" y="0"/>
                  <a:pt x="74" y="0"/>
                  <a:pt x="67" y="0"/>
                </a:cubicBezTo>
                <a:cubicBezTo>
                  <a:pt x="67" y="20"/>
                  <a:pt x="67" y="33"/>
                  <a:pt x="67" y="54"/>
                </a:cubicBezTo>
                <a:cubicBezTo>
                  <a:pt x="54" y="47"/>
                  <a:pt x="40" y="47"/>
                  <a:pt x="27" y="47"/>
                </a:cubicBezTo>
                <a:cubicBezTo>
                  <a:pt x="20" y="47"/>
                  <a:pt x="13" y="47"/>
                  <a:pt x="0" y="4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92" name="Freeform 280"/>
          <p:cNvSpPr>
            <a:spLocks noChangeArrowheads="1"/>
          </p:cNvSpPr>
          <p:nvPr/>
        </p:nvSpPr>
        <p:spPr bwMode="auto">
          <a:xfrm>
            <a:off x="14374071" y="4538806"/>
            <a:ext cx="64241" cy="98662"/>
          </a:xfrm>
          <a:custGeom>
            <a:avLst/>
            <a:gdLst>
              <a:gd name="T0" fmla="*/ 21 w 123"/>
              <a:gd name="T1" fmla="*/ 115 h 190"/>
              <a:gd name="T2" fmla="*/ 21 w 123"/>
              <a:gd name="T3" fmla="*/ 115 h 190"/>
              <a:gd name="T4" fmla="*/ 75 w 123"/>
              <a:gd name="T5" fmla="*/ 128 h 190"/>
              <a:gd name="T6" fmla="*/ 109 w 123"/>
              <a:gd name="T7" fmla="*/ 189 h 190"/>
              <a:gd name="T8" fmla="*/ 122 w 123"/>
              <a:gd name="T9" fmla="*/ 189 h 190"/>
              <a:gd name="T10" fmla="*/ 109 w 123"/>
              <a:gd name="T11" fmla="*/ 101 h 190"/>
              <a:gd name="T12" fmla="*/ 75 w 123"/>
              <a:gd name="T13" fmla="*/ 27 h 190"/>
              <a:gd name="T14" fmla="*/ 21 w 123"/>
              <a:gd name="T15" fmla="*/ 20 h 190"/>
              <a:gd name="T16" fmla="*/ 21 w 123"/>
              <a:gd name="T17" fmla="*/ 11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90">
                <a:moveTo>
                  <a:pt x="21" y="115"/>
                </a:moveTo>
                <a:lnTo>
                  <a:pt x="21" y="115"/>
                </a:lnTo>
                <a:cubicBezTo>
                  <a:pt x="55" y="108"/>
                  <a:pt x="68" y="115"/>
                  <a:pt x="75" y="128"/>
                </a:cubicBezTo>
                <a:cubicBezTo>
                  <a:pt x="82" y="148"/>
                  <a:pt x="82" y="189"/>
                  <a:pt x="109" y="189"/>
                </a:cubicBezTo>
                <a:cubicBezTo>
                  <a:pt x="115" y="189"/>
                  <a:pt x="122" y="189"/>
                  <a:pt x="122" y="189"/>
                </a:cubicBezTo>
                <a:cubicBezTo>
                  <a:pt x="122" y="169"/>
                  <a:pt x="122" y="135"/>
                  <a:pt x="109" y="101"/>
                </a:cubicBezTo>
                <a:cubicBezTo>
                  <a:pt x="102" y="74"/>
                  <a:pt x="88" y="40"/>
                  <a:pt x="75" y="27"/>
                </a:cubicBezTo>
                <a:cubicBezTo>
                  <a:pt x="55" y="7"/>
                  <a:pt x="41" y="0"/>
                  <a:pt x="21" y="20"/>
                </a:cubicBezTo>
                <a:cubicBezTo>
                  <a:pt x="102" y="34"/>
                  <a:pt x="0" y="74"/>
                  <a:pt x="21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94" name="Freeform 282"/>
          <p:cNvSpPr>
            <a:spLocks noChangeArrowheads="1"/>
          </p:cNvSpPr>
          <p:nvPr/>
        </p:nvSpPr>
        <p:spPr bwMode="auto">
          <a:xfrm>
            <a:off x="16377027" y="5222563"/>
            <a:ext cx="96363" cy="89484"/>
          </a:xfrm>
          <a:custGeom>
            <a:avLst/>
            <a:gdLst>
              <a:gd name="T0" fmla="*/ 21 w 184"/>
              <a:gd name="T1" fmla="*/ 0 h 170"/>
              <a:gd name="T2" fmla="*/ 21 w 184"/>
              <a:gd name="T3" fmla="*/ 0 h 170"/>
              <a:gd name="T4" fmla="*/ 7 w 184"/>
              <a:gd name="T5" fmla="*/ 0 h 170"/>
              <a:gd name="T6" fmla="*/ 7 w 184"/>
              <a:gd name="T7" fmla="*/ 0 h 170"/>
              <a:gd name="T8" fmla="*/ 7 w 184"/>
              <a:gd name="T9" fmla="*/ 54 h 170"/>
              <a:gd name="T10" fmla="*/ 21 w 184"/>
              <a:gd name="T11" fmla="*/ 81 h 170"/>
              <a:gd name="T12" fmla="*/ 81 w 184"/>
              <a:gd name="T13" fmla="*/ 155 h 170"/>
              <a:gd name="T14" fmla="*/ 95 w 184"/>
              <a:gd name="T15" fmla="*/ 162 h 170"/>
              <a:gd name="T16" fmla="*/ 108 w 184"/>
              <a:gd name="T17" fmla="*/ 162 h 170"/>
              <a:gd name="T18" fmla="*/ 115 w 184"/>
              <a:gd name="T19" fmla="*/ 169 h 170"/>
              <a:gd name="T20" fmla="*/ 156 w 184"/>
              <a:gd name="T21" fmla="*/ 155 h 170"/>
              <a:gd name="T22" fmla="*/ 183 w 184"/>
              <a:gd name="T23" fmla="*/ 94 h 170"/>
              <a:gd name="T24" fmla="*/ 156 w 184"/>
              <a:gd name="T25" fmla="*/ 108 h 170"/>
              <a:gd name="T26" fmla="*/ 115 w 184"/>
              <a:gd name="T27" fmla="*/ 115 h 170"/>
              <a:gd name="T28" fmla="*/ 108 w 184"/>
              <a:gd name="T29" fmla="*/ 115 h 170"/>
              <a:gd name="T30" fmla="*/ 95 w 184"/>
              <a:gd name="T31" fmla="*/ 101 h 170"/>
              <a:gd name="T32" fmla="*/ 81 w 184"/>
              <a:gd name="T33" fmla="*/ 88 h 170"/>
              <a:gd name="T34" fmla="*/ 21 w 184"/>
              <a:gd name="T3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" h="170">
                <a:moveTo>
                  <a:pt x="21" y="0"/>
                </a:moveTo>
                <a:lnTo>
                  <a:pt x="21" y="0"/>
                </a:lnTo>
                <a:cubicBezTo>
                  <a:pt x="14" y="0"/>
                  <a:pt x="14" y="0"/>
                  <a:pt x="7" y="0"/>
                </a:cubicBezTo>
                <a:lnTo>
                  <a:pt x="7" y="0"/>
                </a:lnTo>
                <a:cubicBezTo>
                  <a:pt x="0" y="13"/>
                  <a:pt x="0" y="34"/>
                  <a:pt x="7" y="54"/>
                </a:cubicBezTo>
                <a:cubicBezTo>
                  <a:pt x="14" y="61"/>
                  <a:pt x="14" y="74"/>
                  <a:pt x="21" y="81"/>
                </a:cubicBezTo>
                <a:cubicBezTo>
                  <a:pt x="34" y="108"/>
                  <a:pt x="61" y="142"/>
                  <a:pt x="81" y="155"/>
                </a:cubicBezTo>
                <a:cubicBezTo>
                  <a:pt x="88" y="155"/>
                  <a:pt x="88" y="155"/>
                  <a:pt x="95" y="162"/>
                </a:cubicBezTo>
                <a:cubicBezTo>
                  <a:pt x="95" y="162"/>
                  <a:pt x="102" y="162"/>
                  <a:pt x="108" y="162"/>
                </a:cubicBezTo>
                <a:cubicBezTo>
                  <a:pt x="108" y="162"/>
                  <a:pt x="108" y="169"/>
                  <a:pt x="115" y="169"/>
                </a:cubicBezTo>
                <a:cubicBezTo>
                  <a:pt x="129" y="169"/>
                  <a:pt x="142" y="169"/>
                  <a:pt x="156" y="155"/>
                </a:cubicBezTo>
                <a:cubicBezTo>
                  <a:pt x="169" y="142"/>
                  <a:pt x="176" y="121"/>
                  <a:pt x="183" y="94"/>
                </a:cubicBezTo>
                <a:cubicBezTo>
                  <a:pt x="169" y="101"/>
                  <a:pt x="163" y="108"/>
                  <a:pt x="156" y="108"/>
                </a:cubicBezTo>
                <a:cubicBezTo>
                  <a:pt x="135" y="121"/>
                  <a:pt x="122" y="121"/>
                  <a:pt x="115" y="115"/>
                </a:cubicBezTo>
                <a:cubicBezTo>
                  <a:pt x="108" y="115"/>
                  <a:pt x="108" y="115"/>
                  <a:pt x="108" y="115"/>
                </a:cubicBezTo>
                <a:cubicBezTo>
                  <a:pt x="102" y="115"/>
                  <a:pt x="95" y="108"/>
                  <a:pt x="95" y="101"/>
                </a:cubicBezTo>
                <a:cubicBezTo>
                  <a:pt x="88" y="101"/>
                  <a:pt x="88" y="94"/>
                  <a:pt x="81" y="88"/>
                </a:cubicBezTo>
                <a:cubicBezTo>
                  <a:pt x="68" y="61"/>
                  <a:pt x="54" y="20"/>
                  <a:pt x="2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98" name="Freeform 286"/>
          <p:cNvSpPr>
            <a:spLocks noChangeArrowheads="1"/>
          </p:cNvSpPr>
          <p:nvPr/>
        </p:nvSpPr>
        <p:spPr bwMode="auto">
          <a:xfrm>
            <a:off x="13692652" y="5016059"/>
            <a:ext cx="66536" cy="64245"/>
          </a:xfrm>
          <a:custGeom>
            <a:avLst/>
            <a:gdLst>
              <a:gd name="T0" fmla="*/ 68 w 130"/>
              <a:gd name="T1" fmla="*/ 7 h 123"/>
              <a:gd name="T2" fmla="*/ 68 w 130"/>
              <a:gd name="T3" fmla="*/ 7 h 123"/>
              <a:gd name="T4" fmla="*/ 0 w 130"/>
              <a:gd name="T5" fmla="*/ 0 h 123"/>
              <a:gd name="T6" fmla="*/ 68 w 130"/>
              <a:gd name="T7" fmla="*/ 108 h 123"/>
              <a:gd name="T8" fmla="*/ 129 w 130"/>
              <a:gd name="T9" fmla="*/ 122 h 123"/>
              <a:gd name="T10" fmla="*/ 129 w 130"/>
              <a:gd name="T11" fmla="*/ 122 h 123"/>
              <a:gd name="T12" fmla="*/ 129 w 130"/>
              <a:gd name="T13" fmla="*/ 122 h 123"/>
              <a:gd name="T14" fmla="*/ 68 w 130"/>
              <a:gd name="T15" fmla="*/ 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123">
                <a:moveTo>
                  <a:pt x="68" y="7"/>
                </a:moveTo>
                <a:lnTo>
                  <a:pt x="68" y="7"/>
                </a:lnTo>
                <a:cubicBezTo>
                  <a:pt x="48" y="0"/>
                  <a:pt x="27" y="0"/>
                  <a:pt x="0" y="0"/>
                </a:cubicBezTo>
                <a:cubicBezTo>
                  <a:pt x="7" y="54"/>
                  <a:pt x="27" y="88"/>
                  <a:pt x="68" y="108"/>
                </a:cubicBezTo>
                <a:cubicBezTo>
                  <a:pt x="81" y="115"/>
                  <a:pt x="102" y="122"/>
                  <a:pt x="129" y="122"/>
                </a:cubicBezTo>
                <a:lnTo>
                  <a:pt x="129" y="122"/>
                </a:lnTo>
                <a:lnTo>
                  <a:pt x="129" y="122"/>
                </a:lnTo>
                <a:cubicBezTo>
                  <a:pt x="115" y="81"/>
                  <a:pt x="102" y="34"/>
                  <a:pt x="68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599" name="Freeform 287"/>
          <p:cNvSpPr>
            <a:spLocks noChangeArrowheads="1"/>
          </p:cNvSpPr>
          <p:nvPr/>
        </p:nvSpPr>
        <p:spPr bwMode="auto">
          <a:xfrm>
            <a:off x="16519277" y="5243214"/>
            <a:ext cx="43593" cy="117019"/>
          </a:xfrm>
          <a:custGeom>
            <a:avLst/>
            <a:gdLst>
              <a:gd name="T0" fmla="*/ 27 w 82"/>
              <a:gd name="T1" fmla="*/ 216 h 224"/>
              <a:gd name="T2" fmla="*/ 27 w 82"/>
              <a:gd name="T3" fmla="*/ 216 h 224"/>
              <a:gd name="T4" fmla="*/ 40 w 82"/>
              <a:gd name="T5" fmla="*/ 223 h 224"/>
              <a:gd name="T6" fmla="*/ 47 w 82"/>
              <a:gd name="T7" fmla="*/ 223 h 224"/>
              <a:gd name="T8" fmla="*/ 54 w 82"/>
              <a:gd name="T9" fmla="*/ 203 h 224"/>
              <a:gd name="T10" fmla="*/ 67 w 82"/>
              <a:gd name="T11" fmla="*/ 169 h 224"/>
              <a:gd name="T12" fmla="*/ 67 w 82"/>
              <a:gd name="T13" fmla="*/ 27 h 224"/>
              <a:gd name="T14" fmla="*/ 54 w 82"/>
              <a:gd name="T15" fmla="*/ 14 h 224"/>
              <a:gd name="T16" fmla="*/ 40 w 82"/>
              <a:gd name="T17" fmla="*/ 7 h 224"/>
              <a:gd name="T18" fmla="*/ 27 w 82"/>
              <a:gd name="T19" fmla="*/ 0 h 224"/>
              <a:gd name="T20" fmla="*/ 20 w 82"/>
              <a:gd name="T21" fmla="*/ 0 h 224"/>
              <a:gd name="T22" fmla="*/ 6 w 82"/>
              <a:gd name="T23" fmla="*/ 68 h 224"/>
              <a:gd name="T24" fmla="*/ 6 w 82"/>
              <a:gd name="T25" fmla="*/ 189 h 224"/>
              <a:gd name="T26" fmla="*/ 27 w 82"/>
              <a:gd name="T27" fmla="*/ 21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224">
                <a:moveTo>
                  <a:pt x="27" y="216"/>
                </a:moveTo>
                <a:lnTo>
                  <a:pt x="27" y="216"/>
                </a:lnTo>
                <a:cubicBezTo>
                  <a:pt x="33" y="216"/>
                  <a:pt x="40" y="223"/>
                  <a:pt x="40" y="223"/>
                </a:cubicBezTo>
                <a:lnTo>
                  <a:pt x="47" y="223"/>
                </a:lnTo>
                <a:cubicBezTo>
                  <a:pt x="47" y="223"/>
                  <a:pt x="54" y="210"/>
                  <a:pt x="54" y="203"/>
                </a:cubicBezTo>
                <a:cubicBezTo>
                  <a:pt x="60" y="189"/>
                  <a:pt x="60" y="183"/>
                  <a:pt x="67" y="169"/>
                </a:cubicBezTo>
                <a:cubicBezTo>
                  <a:pt x="81" y="122"/>
                  <a:pt x="81" y="61"/>
                  <a:pt x="67" y="27"/>
                </a:cubicBezTo>
                <a:cubicBezTo>
                  <a:pt x="60" y="21"/>
                  <a:pt x="60" y="14"/>
                  <a:pt x="54" y="14"/>
                </a:cubicBezTo>
                <a:cubicBezTo>
                  <a:pt x="54" y="7"/>
                  <a:pt x="47" y="7"/>
                  <a:pt x="40" y="7"/>
                </a:cubicBezTo>
                <a:cubicBezTo>
                  <a:pt x="40" y="7"/>
                  <a:pt x="33" y="0"/>
                  <a:pt x="27" y="0"/>
                </a:cubicBezTo>
                <a:lnTo>
                  <a:pt x="20" y="0"/>
                </a:lnTo>
                <a:cubicBezTo>
                  <a:pt x="20" y="21"/>
                  <a:pt x="13" y="41"/>
                  <a:pt x="6" y="68"/>
                </a:cubicBezTo>
                <a:cubicBezTo>
                  <a:pt x="0" y="108"/>
                  <a:pt x="0" y="156"/>
                  <a:pt x="6" y="189"/>
                </a:cubicBezTo>
                <a:cubicBezTo>
                  <a:pt x="13" y="196"/>
                  <a:pt x="20" y="210"/>
                  <a:pt x="27" y="21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0" name="Freeform 288"/>
          <p:cNvSpPr>
            <a:spLocks noChangeArrowheads="1"/>
          </p:cNvSpPr>
          <p:nvPr/>
        </p:nvSpPr>
        <p:spPr bwMode="auto">
          <a:xfrm>
            <a:off x="16482567" y="4811850"/>
            <a:ext cx="80302" cy="78013"/>
          </a:xfrm>
          <a:custGeom>
            <a:avLst/>
            <a:gdLst>
              <a:gd name="T0" fmla="*/ 155 w 156"/>
              <a:gd name="T1" fmla="*/ 47 h 149"/>
              <a:gd name="T2" fmla="*/ 155 w 156"/>
              <a:gd name="T3" fmla="*/ 47 h 149"/>
              <a:gd name="T4" fmla="*/ 135 w 156"/>
              <a:gd name="T5" fmla="*/ 33 h 149"/>
              <a:gd name="T6" fmla="*/ 122 w 156"/>
              <a:gd name="T7" fmla="*/ 27 h 149"/>
              <a:gd name="T8" fmla="*/ 108 w 156"/>
              <a:gd name="T9" fmla="*/ 20 h 149"/>
              <a:gd name="T10" fmla="*/ 95 w 156"/>
              <a:gd name="T11" fmla="*/ 13 h 149"/>
              <a:gd name="T12" fmla="*/ 74 w 156"/>
              <a:gd name="T13" fmla="*/ 6 h 149"/>
              <a:gd name="T14" fmla="*/ 34 w 156"/>
              <a:gd name="T15" fmla="*/ 6 h 149"/>
              <a:gd name="T16" fmla="*/ 7 w 156"/>
              <a:gd name="T17" fmla="*/ 33 h 149"/>
              <a:gd name="T18" fmla="*/ 0 w 156"/>
              <a:gd name="T19" fmla="*/ 47 h 149"/>
              <a:gd name="T20" fmla="*/ 7 w 156"/>
              <a:gd name="T21" fmla="*/ 54 h 149"/>
              <a:gd name="T22" fmla="*/ 34 w 156"/>
              <a:gd name="T23" fmla="*/ 67 h 149"/>
              <a:gd name="T24" fmla="*/ 74 w 156"/>
              <a:gd name="T25" fmla="*/ 40 h 149"/>
              <a:gd name="T26" fmla="*/ 95 w 156"/>
              <a:gd name="T27" fmla="*/ 27 h 149"/>
              <a:gd name="T28" fmla="*/ 101 w 156"/>
              <a:gd name="T29" fmla="*/ 27 h 149"/>
              <a:gd name="T30" fmla="*/ 108 w 156"/>
              <a:gd name="T31" fmla="*/ 141 h 149"/>
              <a:gd name="T32" fmla="*/ 122 w 156"/>
              <a:gd name="T33" fmla="*/ 148 h 149"/>
              <a:gd name="T34" fmla="*/ 128 w 156"/>
              <a:gd name="T35" fmla="*/ 148 h 149"/>
              <a:gd name="T36" fmla="*/ 135 w 156"/>
              <a:gd name="T37" fmla="*/ 108 h 149"/>
              <a:gd name="T38" fmla="*/ 155 w 156"/>
              <a:gd name="T39" fmla="*/ 4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149">
                <a:moveTo>
                  <a:pt x="155" y="47"/>
                </a:moveTo>
                <a:lnTo>
                  <a:pt x="155" y="47"/>
                </a:lnTo>
                <a:cubicBezTo>
                  <a:pt x="149" y="40"/>
                  <a:pt x="142" y="40"/>
                  <a:pt x="135" y="33"/>
                </a:cubicBezTo>
                <a:cubicBezTo>
                  <a:pt x="128" y="27"/>
                  <a:pt x="128" y="27"/>
                  <a:pt x="122" y="27"/>
                </a:cubicBezTo>
                <a:cubicBezTo>
                  <a:pt x="122" y="20"/>
                  <a:pt x="115" y="20"/>
                  <a:pt x="108" y="20"/>
                </a:cubicBezTo>
                <a:cubicBezTo>
                  <a:pt x="108" y="13"/>
                  <a:pt x="101" y="13"/>
                  <a:pt x="95" y="13"/>
                </a:cubicBezTo>
                <a:cubicBezTo>
                  <a:pt x="88" y="6"/>
                  <a:pt x="81" y="6"/>
                  <a:pt x="74" y="6"/>
                </a:cubicBezTo>
                <a:cubicBezTo>
                  <a:pt x="61" y="0"/>
                  <a:pt x="47" y="0"/>
                  <a:pt x="34" y="6"/>
                </a:cubicBezTo>
                <a:cubicBezTo>
                  <a:pt x="20" y="6"/>
                  <a:pt x="14" y="20"/>
                  <a:pt x="7" y="33"/>
                </a:cubicBezTo>
                <a:cubicBezTo>
                  <a:pt x="7" y="33"/>
                  <a:pt x="7" y="40"/>
                  <a:pt x="0" y="47"/>
                </a:cubicBezTo>
                <a:cubicBezTo>
                  <a:pt x="7" y="54"/>
                  <a:pt x="7" y="54"/>
                  <a:pt x="7" y="54"/>
                </a:cubicBezTo>
                <a:cubicBezTo>
                  <a:pt x="20" y="60"/>
                  <a:pt x="27" y="67"/>
                  <a:pt x="34" y="67"/>
                </a:cubicBezTo>
                <a:cubicBezTo>
                  <a:pt x="47" y="67"/>
                  <a:pt x="61" y="54"/>
                  <a:pt x="74" y="40"/>
                </a:cubicBezTo>
                <a:cubicBezTo>
                  <a:pt x="81" y="33"/>
                  <a:pt x="88" y="27"/>
                  <a:pt x="95" y="27"/>
                </a:cubicBezTo>
                <a:lnTo>
                  <a:pt x="101" y="27"/>
                </a:lnTo>
                <a:cubicBezTo>
                  <a:pt x="115" y="54"/>
                  <a:pt x="81" y="128"/>
                  <a:pt x="108" y="141"/>
                </a:cubicBezTo>
                <a:cubicBezTo>
                  <a:pt x="115" y="148"/>
                  <a:pt x="115" y="148"/>
                  <a:pt x="122" y="148"/>
                </a:cubicBezTo>
                <a:cubicBezTo>
                  <a:pt x="128" y="148"/>
                  <a:pt x="128" y="148"/>
                  <a:pt x="128" y="148"/>
                </a:cubicBezTo>
                <a:cubicBezTo>
                  <a:pt x="128" y="128"/>
                  <a:pt x="128" y="114"/>
                  <a:pt x="135" y="108"/>
                </a:cubicBezTo>
                <a:cubicBezTo>
                  <a:pt x="142" y="87"/>
                  <a:pt x="155" y="74"/>
                  <a:pt x="155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1" name="Freeform 289"/>
          <p:cNvSpPr>
            <a:spLocks noChangeArrowheads="1"/>
          </p:cNvSpPr>
          <p:nvPr/>
        </p:nvSpPr>
        <p:spPr bwMode="auto">
          <a:xfrm>
            <a:off x="16315080" y="4811849"/>
            <a:ext cx="52770" cy="91779"/>
          </a:xfrm>
          <a:custGeom>
            <a:avLst/>
            <a:gdLst>
              <a:gd name="T0" fmla="*/ 40 w 102"/>
              <a:gd name="T1" fmla="*/ 47 h 176"/>
              <a:gd name="T2" fmla="*/ 40 w 102"/>
              <a:gd name="T3" fmla="*/ 47 h 176"/>
              <a:gd name="T4" fmla="*/ 0 w 102"/>
              <a:gd name="T5" fmla="*/ 0 h 176"/>
              <a:gd name="T6" fmla="*/ 40 w 102"/>
              <a:gd name="T7" fmla="*/ 148 h 176"/>
              <a:gd name="T8" fmla="*/ 74 w 102"/>
              <a:gd name="T9" fmla="*/ 168 h 176"/>
              <a:gd name="T10" fmla="*/ 101 w 102"/>
              <a:gd name="T11" fmla="*/ 175 h 176"/>
              <a:gd name="T12" fmla="*/ 74 w 102"/>
              <a:gd name="T13" fmla="*/ 87 h 176"/>
              <a:gd name="T14" fmla="*/ 40 w 102"/>
              <a:gd name="T15" fmla="*/ 4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76">
                <a:moveTo>
                  <a:pt x="40" y="47"/>
                </a:moveTo>
                <a:lnTo>
                  <a:pt x="40" y="47"/>
                </a:lnTo>
                <a:cubicBezTo>
                  <a:pt x="27" y="33"/>
                  <a:pt x="13" y="20"/>
                  <a:pt x="0" y="0"/>
                </a:cubicBezTo>
                <a:cubicBezTo>
                  <a:pt x="13" y="54"/>
                  <a:pt x="13" y="114"/>
                  <a:pt x="40" y="148"/>
                </a:cubicBezTo>
                <a:cubicBezTo>
                  <a:pt x="47" y="155"/>
                  <a:pt x="61" y="168"/>
                  <a:pt x="74" y="168"/>
                </a:cubicBezTo>
                <a:cubicBezTo>
                  <a:pt x="81" y="168"/>
                  <a:pt x="94" y="175"/>
                  <a:pt x="101" y="175"/>
                </a:cubicBezTo>
                <a:cubicBezTo>
                  <a:pt x="101" y="135"/>
                  <a:pt x="88" y="108"/>
                  <a:pt x="74" y="87"/>
                </a:cubicBezTo>
                <a:cubicBezTo>
                  <a:pt x="61" y="74"/>
                  <a:pt x="54" y="60"/>
                  <a:pt x="40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2" name="Freeform 290"/>
          <p:cNvSpPr>
            <a:spLocks noChangeArrowheads="1"/>
          </p:cNvSpPr>
          <p:nvPr/>
        </p:nvSpPr>
        <p:spPr bwMode="auto">
          <a:xfrm>
            <a:off x="16198069" y="4144153"/>
            <a:ext cx="94068" cy="64245"/>
          </a:xfrm>
          <a:custGeom>
            <a:avLst/>
            <a:gdLst>
              <a:gd name="T0" fmla="*/ 95 w 183"/>
              <a:gd name="T1" fmla="*/ 101 h 122"/>
              <a:gd name="T2" fmla="*/ 95 w 183"/>
              <a:gd name="T3" fmla="*/ 101 h 122"/>
              <a:gd name="T4" fmla="*/ 135 w 183"/>
              <a:gd name="T5" fmla="*/ 108 h 122"/>
              <a:gd name="T6" fmla="*/ 169 w 183"/>
              <a:gd name="T7" fmla="*/ 114 h 122"/>
              <a:gd name="T8" fmla="*/ 182 w 183"/>
              <a:gd name="T9" fmla="*/ 121 h 122"/>
              <a:gd name="T10" fmla="*/ 169 w 183"/>
              <a:gd name="T11" fmla="*/ 60 h 122"/>
              <a:gd name="T12" fmla="*/ 135 w 183"/>
              <a:gd name="T13" fmla="*/ 0 h 122"/>
              <a:gd name="T14" fmla="*/ 135 w 183"/>
              <a:gd name="T15" fmla="*/ 13 h 122"/>
              <a:gd name="T16" fmla="*/ 95 w 183"/>
              <a:gd name="T17" fmla="*/ 27 h 122"/>
              <a:gd name="T18" fmla="*/ 88 w 183"/>
              <a:gd name="T19" fmla="*/ 27 h 122"/>
              <a:gd name="T20" fmla="*/ 61 w 183"/>
              <a:gd name="T21" fmla="*/ 27 h 122"/>
              <a:gd name="T22" fmla="*/ 47 w 183"/>
              <a:gd name="T23" fmla="*/ 6 h 122"/>
              <a:gd name="T24" fmla="*/ 34 w 183"/>
              <a:gd name="T25" fmla="*/ 0 h 122"/>
              <a:gd name="T26" fmla="*/ 47 w 183"/>
              <a:gd name="T27" fmla="*/ 114 h 122"/>
              <a:gd name="T28" fmla="*/ 81 w 183"/>
              <a:gd name="T29" fmla="*/ 121 h 122"/>
              <a:gd name="T30" fmla="*/ 81 w 183"/>
              <a:gd name="T31" fmla="*/ 94 h 122"/>
              <a:gd name="T32" fmla="*/ 88 w 183"/>
              <a:gd name="T33" fmla="*/ 94 h 122"/>
              <a:gd name="T34" fmla="*/ 95 w 183"/>
              <a:gd name="T35" fmla="*/ 10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3" h="122">
                <a:moveTo>
                  <a:pt x="95" y="101"/>
                </a:moveTo>
                <a:lnTo>
                  <a:pt x="95" y="101"/>
                </a:lnTo>
                <a:cubicBezTo>
                  <a:pt x="108" y="108"/>
                  <a:pt x="122" y="108"/>
                  <a:pt x="135" y="108"/>
                </a:cubicBezTo>
                <a:cubicBezTo>
                  <a:pt x="142" y="114"/>
                  <a:pt x="155" y="114"/>
                  <a:pt x="169" y="114"/>
                </a:cubicBezTo>
                <a:cubicBezTo>
                  <a:pt x="176" y="121"/>
                  <a:pt x="176" y="121"/>
                  <a:pt x="182" y="121"/>
                </a:cubicBezTo>
                <a:cubicBezTo>
                  <a:pt x="176" y="101"/>
                  <a:pt x="176" y="81"/>
                  <a:pt x="169" y="60"/>
                </a:cubicBezTo>
                <a:cubicBezTo>
                  <a:pt x="162" y="33"/>
                  <a:pt x="155" y="13"/>
                  <a:pt x="135" y="0"/>
                </a:cubicBezTo>
                <a:cubicBezTo>
                  <a:pt x="135" y="6"/>
                  <a:pt x="135" y="6"/>
                  <a:pt x="135" y="13"/>
                </a:cubicBezTo>
                <a:cubicBezTo>
                  <a:pt x="128" y="27"/>
                  <a:pt x="115" y="27"/>
                  <a:pt x="95" y="27"/>
                </a:cubicBezTo>
                <a:lnTo>
                  <a:pt x="88" y="27"/>
                </a:lnTo>
                <a:cubicBezTo>
                  <a:pt x="74" y="27"/>
                  <a:pt x="68" y="27"/>
                  <a:pt x="61" y="27"/>
                </a:cubicBezTo>
                <a:cubicBezTo>
                  <a:pt x="61" y="20"/>
                  <a:pt x="54" y="13"/>
                  <a:pt x="47" y="6"/>
                </a:cubicBezTo>
                <a:cubicBezTo>
                  <a:pt x="41" y="6"/>
                  <a:pt x="41" y="0"/>
                  <a:pt x="34" y="0"/>
                </a:cubicBezTo>
                <a:cubicBezTo>
                  <a:pt x="0" y="27"/>
                  <a:pt x="7" y="94"/>
                  <a:pt x="47" y="114"/>
                </a:cubicBezTo>
                <a:cubicBezTo>
                  <a:pt x="54" y="121"/>
                  <a:pt x="68" y="121"/>
                  <a:pt x="81" y="121"/>
                </a:cubicBezTo>
                <a:cubicBezTo>
                  <a:pt x="81" y="114"/>
                  <a:pt x="81" y="101"/>
                  <a:pt x="81" y="94"/>
                </a:cubicBezTo>
                <a:cubicBezTo>
                  <a:pt x="88" y="94"/>
                  <a:pt x="88" y="94"/>
                  <a:pt x="88" y="94"/>
                </a:cubicBezTo>
                <a:lnTo>
                  <a:pt x="95" y="10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3" name="Freeform 291"/>
          <p:cNvSpPr>
            <a:spLocks noChangeArrowheads="1"/>
          </p:cNvSpPr>
          <p:nvPr/>
        </p:nvSpPr>
        <p:spPr bwMode="auto">
          <a:xfrm>
            <a:off x="16452740" y="5130785"/>
            <a:ext cx="64241" cy="103252"/>
          </a:xfrm>
          <a:custGeom>
            <a:avLst/>
            <a:gdLst>
              <a:gd name="T0" fmla="*/ 0 w 123"/>
              <a:gd name="T1" fmla="*/ 149 h 197"/>
              <a:gd name="T2" fmla="*/ 0 w 123"/>
              <a:gd name="T3" fmla="*/ 149 h 197"/>
              <a:gd name="T4" fmla="*/ 14 w 123"/>
              <a:gd name="T5" fmla="*/ 149 h 197"/>
              <a:gd name="T6" fmla="*/ 68 w 123"/>
              <a:gd name="T7" fmla="*/ 196 h 197"/>
              <a:gd name="T8" fmla="*/ 95 w 123"/>
              <a:gd name="T9" fmla="*/ 196 h 197"/>
              <a:gd name="T10" fmla="*/ 102 w 123"/>
              <a:gd name="T11" fmla="*/ 196 h 197"/>
              <a:gd name="T12" fmla="*/ 122 w 123"/>
              <a:gd name="T13" fmla="*/ 0 h 197"/>
              <a:gd name="T14" fmla="*/ 95 w 123"/>
              <a:gd name="T15" fmla="*/ 14 h 197"/>
              <a:gd name="T16" fmla="*/ 68 w 123"/>
              <a:gd name="T17" fmla="*/ 27 h 197"/>
              <a:gd name="T18" fmla="*/ 14 w 123"/>
              <a:gd name="T19" fmla="*/ 102 h 197"/>
              <a:gd name="T20" fmla="*/ 0 w 123"/>
              <a:gd name="T21" fmla="*/ 1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197">
                <a:moveTo>
                  <a:pt x="0" y="149"/>
                </a:moveTo>
                <a:lnTo>
                  <a:pt x="0" y="149"/>
                </a:lnTo>
                <a:cubicBezTo>
                  <a:pt x="7" y="149"/>
                  <a:pt x="7" y="149"/>
                  <a:pt x="14" y="149"/>
                </a:cubicBezTo>
                <a:cubicBezTo>
                  <a:pt x="41" y="162"/>
                  <a:pt x="41" y="189"/>
                  <a:pt x="68" y="196"/>
                </a:cubicBezTo>
                <a:cubicBezTo>
                  <a:pt x="75" y="196"/>
                  <a:pt x="81" y="196"/>
                  <a:pt x="95" y="196"/>
                </a:cubicBezTo>
                <a:cubicBezTo>
                  <a:pt x="95" y="196"/>
                  <a:pt x="95" y="196"/>
                  <a:pt x="102" y="196"/>
                </a:cubicBezTo>
                <a:cubicBezTo>
                  <a:pt x="115" y="135"/>
                  <a:pt x="122" y="115"/>
                  <a:pt x="122" y="0"/>
                </a:cubicBezTo>
                <a:cubicBezTo>
                  <a:pt x="115" y="0"/>
                  <a:pt x="102" y="7"/>
                  <a:pt x="95" y="14"/>
                </a:cubicBezTo>
                <a:cubicBezTo>
                  <a:pt x="88" y="14"/>
                  <a:pt x="75" y="20"/>
                  <a:pt x="68" y="27"/>
                </a:cubicBezTo>
                <a:cubicBezTo>
                  <a:pt x="48" y="47"/>
                  <a:pt x="27" y="74"/>
                  <a:pt x="14" y="102"/>
                </a:cubicBezTo>
                <a:cubicBezTo>
                  <a:pt x="7" y="115"/>
                  <a:pt x="0" y="129"/>
                  <a:pt x="0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4" name="Freeform 292"/>
          <p:cNvSpPr>
            <a:spLocks noChangeArrowheads="1"/>
          </p:cNvSpPr>
          <p:nvPr/>
        </p:nvSpPr>
        <p:spPr bwMode="auto">
          <a:xfrm>
            <a:off x="16420621" y="5541496"/>
            <a:ext cx="105539" cy="217977"/>
          </a:xfrm>
          <a:custGeom>
            <a:avLst/>
            <a:gdLst>
              <a:gd name="T0" fmla="*/ 156 w 204"/>
              <a:gd name="T1" fmla="*/ 142 h 420"/>
              <a:gd name="T2" fmla="*/ 156 w 204"/>
              <a:gd name="T3" fmla="*/ 142 h 420"/>
              <a:gd name="T4" fmla="*/ 129 w 204"/>
              <a:gd name="T5" fmla="*/ 135 h 420"/>
              <a:gd name="T6" fmla="*/ 88 w 204"/>
              <a:gd name="T7" fmla="*/ 122 h 420"/>
              <a:gd name="T8" fmla="*/ 129 w 204"/>
              <a:gd name="T9" fmla="*/ 108 h 420"/>
              <a:gd name="T10" fmla="*/ 156 w 204"/>
              <a:gd name="T11" fmla="*/ 61 h 420"/>
              <a:gd name="T12" fmla="*/ 156 w 204"/>
              <a:gd name="T13" fmla="*/ 20 h 420"/>
              <a:gd name="T14" fmla="*/ 149 w 204"/>
              <a:gd name="T15" fmla="*/ 0 h 420"/>
              <a:gd name="T16" fmla="*/ 129 w 204"/>
              <a:gd name="T17" fmla="*/ 0 h 420"/>
              <a:gd name="T18" fmla="*/ 75 w 204"/>
              <a:gd name="T19" fmla="*/ 7 h 420"/>
              <a:gd name="T20" fmla="*/ 34 w 204"/>
              <a:gd name="T21" fmla="*/ 61 h 420"/>
              <a:gd name="T22" fmla="*/ 27 w 204"/>
              <a:gd name="T23" fmla="*/ 95 h 420"/>
              <a:gd name="T24" fmla="*/ 27 w 204"/>
              <a:gd name="T25" fmla="*/ 102 h 420"/>
              <a:gd name="T26" fmla="*/ 27 w 204"/>
              <a:gd name="T27" fmla="*/ 102 h 420"/>
              <a:gd name="T28" fmla="*/ 34 w 204"/>
              <a:gd name="T29" fmla="*/ 102 h 420"/>
              <a:gd name="T30" fmla="*/ 75 w 204"/>
              <a:gd name="T31" fmla="*/ 122 h 420"/>
              <a:gd name="T32" fmla="*/ 75 w 204"/>
              <a:gd name="T33" fmla="*/ 135 h 420"/>
              <a:gd name="T34" fmla="*/ 75 w 204"/>
              <a:gd name="T35" fmla="*/ 169 h 420"/>
              <a:gd name="T36" fmla="*/ 48 w 204"/>
              <a:gd name="T37" fmla="*/ 264 h 420"/>
              <a:gd name="T38" fmla="*/ 34 w 204"/>
              <a:gd name="T39" fmla="*/ 250 h 420"/>
              <a:gd name="T40" fmla="*/ 27 w 204"/>
              <a:gd name="T41" fmla="*/ 243 h 420"/>
              <a:gd name="T42" fmla="*/ 27 w 204"/>
              <a:gd name="T43" fmla="*/ 243 h 420"/>
              <a:gd name="T44" fmla="*/ 14 w 204"/>
              <a:gd name="T45" fmla="*/ 264 h 420"/>
              <a:gd name="T46" fmla="*/ 0 w 204"/>
              <a:gd name="T47" fmla="*/ 291 h 420"/>
              <a:gd name="T48" fmla="*/ 0 w 204"/>
              <a:gd name="T49" fmla="*/ 318 h 420"/>
              <a:gd name="T50" fmla="*/ 14 w 204"/>
              <a:gd name="T51" fmla="*/ 345 h 420"/>
              <a:gd name="T52" fmla="*/ 27 w 204"/>
              <a:gd name="T53" fmla="*/ 365 h 420"/>
              <a:gd name="T54" fmla="*/ 34 w 204"/>
              <a:gd name="T55" fmla="*/ 372 h 420"/>
              <a:gd name="T56" fmla="*/ 75 w 204"/>
              <a:gd name="T57" fmla="*/ 405 h 420"/>
              <a:gd name="T58" fmla="*/ 122 w 204"/>
              <a:gd name="T59" fmla="*/ 419 h 420"/>
              <a:gd name="T60" fmla="*/ 75 w 204"/>
              <a:gd name="T61" fmla="*/ 291 h 420"/>
              <a:gd name="T62" fmla="*/ 61 w 204"/>
              <a:gd name="T63" fmla="*/ 270 h 420"/>
              <a:gd name="T64" fmla="*/ 75 w 204"/>
              <a:gd name="T65" fmla="*/ 270 h 420"/>
              <a:gd name="T66" fmla="*/ 129 w 204"/>
              <a:gd name="T67" fmla="*/ 230 h 420"/>
              <a:gd name="T68" fmla="*/ 156 w 204"/>
              <a:gd name="T69" fmla="*/ 216 h 420"/>
              <a:gd name="T70" fmla="*/ 196 w 204"/>
              <a:gd name="T71" fmla="*/ 216 h 420"/>
              <a:gd name="T72" fmla="*/ 156 w 204"/>
              <a:gd name="T73" fmla="*/ 142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420">
                <a:moveTo>
                  <a:pt x="156" y="142"/>
                </a:moveTo>
                <a:lnTo>
                  <a:pt x="156" y="142"/>
                </a:lnTo>
                <a:cubicBezTo>
                  <a:pt x="149" y="135"/>
                  <a:pt x="136" y="135"/>
                  <a:pt x="129" y="135"/>
                </a:cubicBezTo>
                <a:cubicBezTo>
                  <a:pt x="115" y="129"/>
                  <a:pt x="102" y="129"/>
                  <a:pt x="88" y="122"/>
                </a:cubicBezTo>
                <a:cubicBezTo>
                  <a:pt x="102" y="122"/>
                  <a:pt x="115" y="115"/>
                  <a:pt x="129" y="108"/>
                </a:cubicBezTo>
                <a:cubicBezTo>
                  <a:pt x="142" y="95"/>
                  <a:pt x="149" y="81"/>
                  <a:pt x="156" y="61"/>
                </a:cubicBezTo>
                <a:cubicBezTo>
                  <a:pt x="156" y="47"/>
                  <a:pt x="156" y="34"/>
                  <a:pt x="156" y="20"/>
                </a:cubicBezTo>
                <a:cubicBezTo>
                  <a:pt x="156" y="14"/>
                  <a:pt x="149" y="7"/>
                  <a:pt x="149" y="0"/>
                </a:cubicBezTo>
                <a:cubicBezTo>
                  <a:pt x="142" y="0"/>
                  <a:pt x="136" y="0"/>
                  <a:pt x="129" y="0"/>
                </a:cubicBezTo>
                <a:cubicBezTo>
                  <a:pt x="109" y="0"/>
                  <a:pt x="88" y="0"/>
                  <a:pt x="75" y="7"/>
                </a:cubicBezTo>
                <a:cubicBezTo>
                  <a:pt x="54" y="20"/>
                  <a:pt x="41" y="34"/>
                  <a:pt x="34" y="61"/>
                </a:cubicBezTo>
                <a:cubicBezTo>
                  <a:pt x="27" y="68"/>
                  <a:pt x="27" y="81"/>
                  <a:pt x="27" y="95"/>
                </a:cubicBezTo>
                <a:cubicBezTo>
                  <a:pt x="27" y="95"/>
                  <a:pt x="27" y="95"/>
                  <a:pt x="27" y="102"/>
                </a:cubicBezTo>
                <a:lnTo>
                  <a:pt x="27" y="102"/>
                </a:lnTo>
                <a:cubicBezTo>
                  <a:pt x="27" y="102"/>
                  <a:pt x="27" y="102"/>
                  <a:pt x="34" y="102"/>
                </a:cubicBezTo>
                <a:cubicBezTo>
                  <a:pt x="48" y="115"/>
                  <a:pt x="61" y="122"/>
                  <a:pt x="75" y="122"/>
                </a:cubicBezTo>
                <a:cubicBezTo>
                  <a:pt x="75" y="129"/>
                  <a:pt x="75" y="129"/>
                  <a:pt x="75" y="135"/>
                </a:cubicBezTo>
                <a:cubicBezTo>
                  <a:pt x="75" y="149"/>
                  <a:pt x="75" y="162"/>
                  <a:pt x="75" y="169"/>
                </a:cubicBezTo>
                <a:cubicBezTo>
                  <a:pt x="68" y="203"/>
                  <a:pt x="48" y="223"/>
                  <a:pt x="48" y="264"/>
                </a:cubicBezTo>
                <a:cubicBezTo>
                  <a:pt x="41" y="257"/>
                  <a:pt x="41" y="257"/>
                  <a:pt x="34" y="250"/>
                </a:cubicBezTo>
                <a:cubicBezTo>
                  <a:pt x="27" y="250"/>
                  <a:pt x="27" y="250"/>
                  <a:pt x="27" y="243"/>
                </a:cubicBezTo>
                <a:lnTo>
                  <a:pt x="27" y="243"/>
                </a:lnTo>
                <a:cubicBezTo>
                  <a:pt x="21" y="250"/>
                  <a:pt x="14" y="257"/>
                  <a:pt x="14" y="264"/>
                </a:cubicBezTo>
                <a:cubicBezTo>
                  <a:pt x="7" y="270"/>
                  <a:pt x="7" y="284"/>
                  <a:pt x="0" y="291"/>
                </a:cubicBezTo>
                <a:cubicBezTo>
                  <a:pt x="0" y="297"/>
                  <a:pt x="0" y="311"/>
                  <a:pt x="0" y="318"/>
                </a:cubicBezTo>
                <a:cubicBezTo>
                  <a:pt x="7" y="331"/>
                  <a:pt x="7" y="338"/>
                  <a:pt x="14" y="345"/>
                </a:cubicBezTo>
                <a:cubicBezTo>
                  <a:pt x="14" y="351"/>
                  <a:pt x="21" y="358"/>
                  <a:pt x="27" y="365"/>
                </a:cubicBezTo>
                <a:cubicBezTo>
                  <a:pt x="27" y="365"/>
                  <a:pt x="27" y="372"/>
                  <a:pt x="34" y="372"/>
                </a:cubicBezTo>
                <a:cubicBezTo>
                  <a:pt x="41" y="385"/>
                  <a:pt x="61" y="399"/>
                  <a:pt x="75" y="405"/>
                </a:cubicBezTo>
                <a:cubicBezTo>
                  <a:pt x="88" y="412"/>
                  <a:pt x="109" y="419"/>
                  <a:pt x="122" y="419"/>
                </a:cubicBezTo>
                <a:cubicBezTo>
                  <a:pt x="109" y="372"/>
                  <a:pt x="102" y="324"/>
                  <a:pt x="75" y="291"/>
                </a:cubicBezTo>
                <a:cubicBezTo>
                  <a:pt x="68" y="284"/>
                  <a:pt x="68" y="277"/>
                  <a:pt x="61" y="270"/>
                </a:cubicBezTo>
                <a:cubicBezTo>
                  <a:pt x="68" y="270"/>
                  <a:pt x="68" y="270"/>
                  <a:pt x="75" y="270"/>
                </a:cubicBezTo>
                <a:cubicBezTo>
                  <a:pt x="109" y="270"/>
                  <a:pt x="115" y="250"/>
                  <a:pt x="129" y="230"/>
                </a:cubicBezTo>
                <a:cubicBezTo>
                  <a:pt x="136" y="223"/>
                  <a:pt x="142" y="216"/>
                  <a:pt x="156" y="216"/>
                </a:cubicBezTo>
                <a:cubicBezTo>
                  <a:pt x="163" y="210"/>
                  <a:pt x="176" y="210"/>
                  <a:pt x="196" y="216"/>
                </a:cubicBezTo>
                <a:cubicBezTo>
                  <a:pt x="203" y="176"/>
                  <a:pt x="183" y="156"/>
                  <a:pt x="156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5" name="Freeform 293"/>
          <p:cNvSpPr>
            <a:spLocks noChangeArrowheads="1"/>
          </p:cNvSpPr>
          <p:nvPr/>
        </p:nvSpPr>
        <p:spPr bwMode="auto">
          <a:xfrm>
            <a:off x="16441270" y="4938046"/>
            <a:ext cx="78007" cy="52773"/>
          </a:xfrm>
          <a:custGeom>
            <a:avLst/>
            <a:gdLst>
              <a:gd name="T0" fmla="*/ 88 w 150"/>
              <a:gd name="T1" fmla="*/ 74 h 102"/>
              <a:gd name="T2" fmla="*/ 88 w 150"/>
              <a:gd name="T3" fmla="*/ 74 h 102"/>
              <a:gd name="T4" fmla="*/ 115 w 150"/>
              <a:gd name="T5" fmla="*/ 101 h 102"/>
              <a:gd name="T6" fmla="*/ 142 w 150"/>
              <a:gd name="T7" fmla="*/ 101 h 102"/>
              <a:gd name="T8" fmla="*/ 115 w 150"/>
              <a:gd name="T9" fmla="*/ 6 h 102"/>
              <a:gd name="T10" fmla="*/ 95 w 150"/>
              <a:gd name="T11" fmla="*/ 0 h 102"/>
              <a:gd name="T12" fmla="*/ 88 w 150"/>
              <a:gd name="T13" fmla="*/ 13 h 102"/>
              <a:gd name="T14" fmla="*/ 68 w 150"/>
              <a:gd name="T15" fmla="*/ 101 h 102"/>
              <a:gd name="T16" fmla="*/ 88 w 150"/>
              <a:gd name="T17" fmla="*/ 7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102">
                <a:moveTo>
                  <a:pt x="88" y="74"/>
                </a:moveTo>
                <a:lnTo>
                  <a:pt x="88" y="74"/>
                </a:lnTo>
                <a:cubicBezTo>
                  <a:pt x="95" y="81"/>
                  <a:pt x="101" y="94"/>
                  <a:pt x="115" y="101"/>
                </a:cubicBezTo>
                <a:cubicBezTo>
                  <a:pt x="122" y="101"/>
                  <a:pt x="128" y="101"/>
                  <a:pt x="142" y="101"/>
                </a:cubicBezTo>
                <a:cubicBezTo>
                  <a:pt x="149" y="54"/>
                  <a:pt x="142" y="20"/>
                  <a:pt x="115" y="6"/>
                </a:cubicBezTo>
                <a:cubicBezTo>
                  <a:pt x="108" y="0"/>
                  <a:pt x="101" y="0"/>
                  <a:pt x="95" y="0"/>
                </a:cubicBezTo>
                <a:cubicBezTo>
                  <a:pt x="95" y="6"/>
                  <a:pt x="95" y="6"/>
                  <a:pt x="88" y="13"/>
                </a:cubicBezTo>
                <a:cubicBezTo>
                  <a:pt x="68" y="40"/>
                  <a:pt x="0" y="74"/>
                  <a:pt x="68" y="101"/>
                </a:cubicBezTo>
                <a:cubicBezTo>
                  <a:pt x="74" y="33"/>
                  <a:pt x="74" y="47"/>
                  <a:pt x="88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08" name="Freeform 296"/>
          <p:cNvSpPr>
            <a:spLocks noChangeArrowheads="1"/>
          </p:cNvSpPr>
          <p:nvPr/>
        </p:nvSpPr>
        <p:spPr bwMode="auto">
          <a:xfrm>
            <a:off x="16409148" y="5823719"/>
            <a:ext cx="105539" cy="112429"/>
          </a:xfrm>
          <a:custGeom>
            <a:avLst/>
            <a:gdLst>
              <a:gd name="T0" fmla="*/ 20 w 204"/>
              <a:gd name="T1" fmla="*/ 169 h 217"/>
              <a:gd name="T2" fmla="*/ 20 w 204"/>
              <a:gd name="T3" fmla="*/ 169 h 217"/>
              <a:gd name="T4" fmla="*/ 34 w 204"/>
              <a:gd name="T5" fmla="*/ 169 h 217"/>
              <a:gd name="T6" fmla="*/ 47 w 204"/>
              <a:gd name="T7" fmla="*/ 169 h 217"/>
              <a:gd name="T8" fmla="*/ 54 w 204"/>
              <a:gd name="T9" fmla="*/ 169 h 217"/>
              <a:gd name="T10" fmla="*/ 95 w 204"/>
              <a:gd name="T11" fmla="*/ 176 h 217"/>
              <a:gd name="T12" fmla="*/ 149 w 204"/>
              <a:gd name="T13" fmla="*/ 203 h 217"/>
              <a:gd name="T14" fmla="*/ 176 w 204"/>
              <a:gd name="T15" fmla="*/ 216 h 217"/>
              <a:gd name="T16" fmla="*/ 183 w 204"/>
              <a:gd name="T17" fmla="*/ 216 h 217"/>
              <a:gd name="T18" fmla="*/ 176 w 204"/>
              <a:gd name="T19" fmla="*/ 95 h 217"/>
              <a:gd name="T20" fmla="*/ 156 w 204"/>
              <a:gd name="T21" fmla="*/ 75 h 217"/>
              <a:gd name="T22" fmla="*/ 149 w 204"/>
              <a:gd name="T23" fmla="*/ 149 h 217"/>
              <a:gd name="T24" fmla="*/ 129 w 204"/>
              <a:gd name="T25" fmla="*/ 169 h 217"/>
              <a:gd name="T26" fmla="*/ 95 w 204"/>
              <a:gd name="T27" fmla="*/ 7 h 217"/>
              <a:gd name="T28" fmla="*/ 81 w 204"/>
              <a:gd name="T29" fmla="*/ 0 h 217"/>
              <a:gd name="T30" fmla="*/ 54 w 204"/>
              <a:gd name="T31" fmla="*/ 41 h 217"/>
              <a:gd name="T32" fmla="*/ 47 w 204"/>
              <a:gd name="T33" fmla="*/ 48 h 217"/>
              <a:gd name="T34" fmla="*/ 34 w 204"/>
              <a:gd name="T35" fmla="*/ 61 h 217"/>
              <a:gd name="T36" fmla="*/ 20 w 204"/>
              <a:gd name="T37" fmla="*/ 75 h 217"/>
              <a:gd name="T38" fmla="*/ 0 w 204"/>
              <a:gd name="T39" fmla="*/ 169 h 217"/>
              <a:gd name="T40" fmla="*/ 20 w 204"/>
              <a:gd name="T41" fmla="*/ 169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4" h="217">
                <a:moveTo>
                  <a:pt x="20" y="169"/>
                </a:moveTo>
                <a:lnTo>
                  <a:pt x="20" y="169"/>
                </a:lnTo>
                <a:cubicBezTo>
                  <a:pt x="27" y="169"/>
                  <a:pt x="27" y="169"/>
                  <a:pt x="34" y="169"/>
                </a:cubicBezTo>
                <a:cubicBezTo>
                  <a:pt x="41" y="169"/>
                  <a:pt x="41" y="169"/>
                  <a:pt x="47" y="169"/>
                </a:cubicBezTo>
                <a:cubicBezTo>
                  <a:pt x="47" y="169"/>
                  <a:pt x="47" y="169"/>
                  <a:pt x="54" y="169"/>
                </a:cubicBezTo>
                <a:cubicBezTo>
                  <a:pt x="68" y="169"/>
                  <a:pt x="81" y="176"/>
                  <a:pt x="95" y="176"/>
                </a:cubicBezTo>
                <a:cubicBezTo>
                  <a:pt x="115" y="183"/>
                  <a:pt x="135" y="196"/>
                  <a:pt x="149" y="203"/>
                </a:cubicBezTo>
                <a:cubicBezTo>
                  <a:pt x="156" y="210"/>
                  <a:pt x="169" y="216"/>
                  <a:pt x="176" y="216"/>
                </a:cubicBezTo>
                <a:cubicBezTo>
                  <a:pt x="176" y="216"/>
                  <a:pt x="176" y="216"/>
                  <a:pt x="183" y="216"/>
                </a:cubicBezTo>
                <a:cubicBezTo>
                  <a:pt x="196" y="169"/>
                  <a:pt x="203" y="135"/>
                  <a:pt x="176" y="95"/>
                </a:cubicBezTo>
                <a:cubicBezTo>
                  <a:pt x="169" y="88"/>
                  <a:pt x="162" y="81"/>
                  <a:pt x="156" y="75"/>
                </a:cubicBezTo>
                <a:cubicBezTo>
                  <a:pt x="149" y="95"/>
                  <a:pt x="156" y="129"/>
                  <a:pt x="149" y="149"/>
                </a:cubicBezTo>
                <a:cubicBezTo>
                  <a:pt x="149" y="162"/>
                  <a:pt x="142" y="169"/>
                  <a:pt x="129" y="169"/>
                </a:cubicBezTo>
                <a:cubicBezTo>
                  <a:pt x="135" y="102"/>
                  <a:pt x="129" y="41"/>
                  <a:pt x="95" y="7"/>
                </a:cubicBezTo>
                <a:cubicBezTo>
                  <a:pt x="88" y="7"/>
                  <a:pt x="88" y="0"/>
                  <a:pt x="81" y="0"/>
                </a:cubicBezTo>
                <a:cubicBezTo>
                  <a:pt x="74" y="14"/>
                  <a:pt x="61" y="27"/>
                  <a:pt x="54" y="41"/>
                </a:cubicBezTo>
                <a:cubicBezTo>
                  <a:pt x="47" y="41"/>
                  <a:pt x="47" y="48"/>
                  <a:pt x="47" y="48"/>
                </a:cubicBezTo>
                <a:cubicBezTo>
                  <a:pt x="41" y="54"/>
                  <a:pt x="34" y="54"/>
                  <a:pt x="34" y="61"/>
                </a:cubicBezTo>
                <a:cubicBezTo>
                  <a:pt x="27" y="68"/>
                  <a:pt x="27" y="75"/>
                  <a:pt x="20" y="75"/>
                </a:cubicBezTo>
                <a:cubicBezTo>
                  <a:pt x="7" y="102"/>
                  <a:pt x="0" y="129"/>
                  <a:pt x="0" y="169"/>
                </a:cubicBezTo>
                <a:cubicBezTo>
                  <a:pt x="14" y="169"/>
                  <a:pt x="20" y="169"/>
                  <a:pt x="20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12" name="Freeform 300"/>
          <p:cNvSpPr>
            <a:spLocks noChangeArrowheads="1"/>
          </p:cNvSpPr>
          <p:nvPr/>
        </p:nvSpPr>
        <p:spPr bwMode="auto">
          <a:xfrm>
            <a:off x="15417994" y="4910514"/>
            <a:ext cx="45887" cy="66540"/>
          </a:xfrm>
          <a:custGeom>
            <a:avLst/>
            <a:gdLst>
              <a:gd name="T0" fmla="*/ 54 w 89"/>
              <a:gd name="T1" fmla="*/ 121 h 129"/>
              <a:gd name="T2" fmla="*/ 54 w 89"/>
              <a:gd name="T3" fmla="*/ 121 h 129"/>
              <a:gd name="T4" fmla="*/ 54 w 89"/>
              <a:gd name="T5" fmla="*/ 13 h 129"/>
              <a:gd name="T6" fmla="*/ 13 w 89"/>
              <a:gd name="T7" fmla="*/ 0 h 129"/>
              <a:gd name="T8" fmla="*/ 0 w 89"/>
              <a:gd name="T9" fmla="*/ 6 h 129"/>
              <a:gd name="T10" fmla="*/ 0 w 89"/>
              <a:gd name="T11" fmla="*/ 128 h 129"/>
              <a:gd name="T12" fmla="*/ 13 w 89"/>
              <a:gd name="T13" fmla="*/ 128 h 129"/>
              <a:gd name="T14" fmla="*/ 54 w 89"/>
              <a:gd name="T15" fmla="*/ 12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29">
                <a:moveTo>
                  <a:pt x="54" y="121"/>
                </a:moveTo>
                <a:lnTo>
                  <a:pt x="54" y="121"/>
                </a:lnTo>
                <a:cubicBezTo>
                  <a:pt x="88" y="94"/>
                  <a:pt x="88" y="40"/>
                  <a:pt x="54" y="13"/>
                </a:cubicBezTo>
                <a:cubicBezTo>
                  <a:pt x="40" y="6"/>
                  <a:pt x="34" y="0"/>
                  <a:pt x="13" y="0"/>
                </a:cubicBezTo>
                <a:cubicBezTo>
                  <a:pt x="13" y="0"/>
                  <a:pt x="7" y="6"/>
                  <a:pt x="0" y="6"/>
                </a:cubicBezTo>
                <a:cubicBezTo>
                  <a:pt x="0" y="128"/>
                  <a:pt x="0" y="128"/>
                  <a:pt x="0" y="128"/>
                </a:cubicBezTo>
                <a:cubicBezTo>
                  <a:pt x="7" y="128"/>
                  <a:pt x="13" y="128"/>
                  <a:pt x="13" y="128"/>
                </a:cubicBezTo>
                <a:cubicBezTo>
                  <a:pt x="34" y="128"/>
                  <a:pt x="40" y="128"/>
                  <a:pt x="54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15" name="Freeform 303"/>
          <p:cNvSpPr>
            <a:spLocks noChangeArrowheads="1"/>
          </p:cNvSpPr>
          <p:nvPr/>
        </p:nvSpPr>
        <p:spPr bwMode="auto">
          <a:xfrm>
            <a:off x="15654312" y="4885274"/>
            <a:ext cx="130777" cy="245511"/>
          </a:xfrm>
          <a:custGeom>
            <a:avLst/>
            <a:gdLst>
              <a:gd name="T0" fmla="*/ 203 w 251"/>
              <a:gd name="T1" fmla="*/ 122 h 474"/>
              <a:gd name="T2" fmla="*/ 203 w 251"/>
              <a:gd name="T3" fmla="*/ 122 h 474"/>
              <a:gd name="T4" fmla="*/ 223 w 251"/>
              <a:gd name="T5" fmla="*/ 149 h 474"/>
              <a:gd name="T6" fmla="*/ 250 w 251"/>
              <a:gd name="T7" fmla="*/ 129 h 474"/>
              <a:gd name="T8" fmla="*/ 223 w 251"/>
              <a:gd name="T9" fmla="*/ 102 h 474"/>
              <a:gd name="T10" fmla="*/ 203 w 251"/>
              <a:gd name="T11" fmla="*/ 88 h 474"/>
              <a:gd name="T12" fmla="*/ 136 w 251"/>
              <a:gd name="T13" fmla="*/ 54 h 474"/>
              <a:gd name="T14" fmla="*/ 75 w 251"/>
              <a:gd name="T15" fmla="*/ 7 h 474"/>
              <a:gd name="T16" fmla="*/ 75 w 251"/>
              <a:gd name="T17" fmla="*/ 0 h 474"/>
              <a:gd name="T18" fmla="*/ 75 w 251"/>
              <a:gd name="T19" fmla="*/ 14 h 474"/>
              <a:gd name="T20" fmla="*/ 75 w 251"/>
              <a:gd name="T21" fmla="*/ 257 h 474"/>
              <a:gd name="T22" fmla="*/ 27 w 251"/>
              <a:gd name="T23" fmla="*/ 392 h 474"/>
              <a:gd name="T24" fmla="*/ 0 w 251"/>
              <a:gd name="T25" fmla="*/ 419 h 474"/>
              <a:gd name="T26" fmla="*/ 27 w 251"/>
              <a:gd name="T27" fmla="*/ 439 h 474"/>
              <a:gd name="T28" fmla="*/ 75 w 251"/>
              <a:gd name="T29" fmla="*/ 466 h 474"/>
              <a:gd name="T30" fmla="*/ 136 w 251"/>
              <a:gd name="T31" fmla="*/ 453 h 474"/>
              <a:gd name="T32" fmla="*/ 149 w 251"/>
              <a:gd name="T33" fmla="*/ 419 h 474"/>
              <a:gd name="T34" fmla="*/ 136 w 251"/>
              <a:gd name="T35" fmla="*/ 406 h 474"/>
              <a:gd name="T36" fmla="*/ 75 w 251"/>
              <a:gd name="T37" fmla="*/ 297 h 474"/>
              <a:gd name="T38" fmla="*/ 75 w 251"/>
              <a:gd name="T39" fmla="*/ 284 h 474"/>
              <a:gd name="T40" fmla="*/ 102 w 251"/>
              <a:gd name="T41" fmla="*/ 250 h 474"/>
              <a:gd name="T42" fmla="*/ 136 w 251"/>
              <a:gd name="T43" fmla="*/ 324 h 474"/>
              <a:gd name="T44" fmla="*/ 176 w 251"/>
              <a:gd name="T45" fmla="*/ 372 h 474"/>
              <a:gd name="T46" fmla="*/ 203 w 251"/>
              <a:gd name="T47" fmla="*/ 203 h 474"/>
              <a:gd name="T48" fmla="*/ 203 w 251"/>
              <a:gd name="T49" fmla="*/ 203 h 474"/>
              <a:gd name="T50" fmla="*/ 203 w 251"/>
              <a:gd name="T51" fmla="*/ 203 h 474"/>
              <a:gd name="T52" fmla="*/ 136 w 251"/>
              <a:gd name="T53" fmla="*/ 162 h 474"/>
              <a:gd name="T54" fmla="*/ 122 w 251"/>
              <a:gd name="T55" fmla="*/ 149 h 474"/>
              <a:gd name="T56" fmla="*/ 136 w 251"/>
              <a:gd name="T57" fmla="*/ 149 h 474"/>
              <a:gd name="T58" fmla="*/ 203 w 251"/>
              <a:gd name="T59" fmla="*/ 102 h 474"/>
              <a:gd name="T60" fmla="*/ 203 w 251"/>
              <a:gd name="T61" fmla="*/ 102 h 474"/>
              <a:gd name="T62" fmla="*/ 203 w 251"/>
              <a:gd name="T63" fmla="*/ 102 h 474"/>
              <a:gd name="T64" fmla="*/ 203 w 251"/>
              <a:gd name="T65" fmla="*/ 12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1" h="474">
                <a:moveTo>
                  <a:pt x="203" y="122"/>
                </a:moveTo>
                <a:lnTo>
                  <a:pt x="203" y="122"/>
                </a:lnTo>
                <a:cubicBezTo>
                  <a:pt x="203" y="135"/>
                  <a:pt x="210" y="142"/>
                  <a:pt x="223" y="149"/>
                </a:cubicBezTo>
                <a:cubicBezTo>
                  <a:pt x="230" y="149"/>
                  <a:pt x="244" y="142"/>
                  <a:pt x="250" y="129"/>
                </a:cubicBezTo>
                <a:cubicBezTo>
                  <a:pt x="244" y="115"/>
                  <a:pt x="230" y="108"/>
                  <a:pt x="223" y="102"/>
                </a:cubicBezTo>
                <a:cubicBezTo>
                  <a:pt x="217" y="95"/>
                  <a:pt x="210" y="95"/>
                  <a:pt x="203" y="88"/>
                </a:cubicBezTo>
                <a:cubicBezTo>
                  <a:pt x="176" y="75"/>
                  <a:pt x="156" y="68"/>
                  <a:pt x="136" y="54"/>
                </a:cubicBezTo>
                <a:cubicBezTo>
                  <a:pt x="109" y="41"/>
                  <a:pt x="88" y="27"/>
                  <a:pt x="75" y="7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7"/>
                  <a:pt x="75" y="14"/>
                  <a:pt x="75" y="14"/>
                </a:cubicBezTo>
                <a:cubicBezTo>
                  <a:pt x="88" y="102"/>
                  <a:pt x="88" y="183"/>
                  <a:pt x="75" y="257"/>
                </a:cubicBezTo>
                <a:cubicBezTo>
                  <a:pt x="68" y="304"/>
                  <a:pt x="48" y="352"/>
                  <a:pt x="27" y="392"/>
                </a:cubicBezTo>
                <a:cubicBezTo>
                  <a:pt x="21" y="399"/>
                  <a:pt x="7" y="412"/>
                  <a:pt x="0" y="419"/>
                </a:cubicBezTo>
                <a:cubicBezTo>
                  <a:pt x="7" y="426"/>
                  <a:pt x="14" y="433"/>
                  <a:pt x="27" y="439"/>
                </a:cubicBezTo>
                <a:cubicBezTo>
                  <a:pt x="41" y="453"/>
                  <a:pt x="61" y="460"/>
                  <a:pt x="75" y="466"/>
                </a:cubicBezTo>
                <a:cubicBezTo>
                  <a:pt x="102" y="473"/>
                  <a:pt x="122" y="473"/>
                  <a:pt x="136" y="453"/>
                </a:cubicBezTo>
                <a:cubicBezTo>
                  <a:pt x="142" y="446"/>
                  <a:pt x="149" y="439"/>
                  <a:pt x="149" y="419"/>
                </a:cubicBezTo>
                <a:cubicBezTo>
                  <a:pt x="149" y="419"/>
                  <a:pt x="142" y="412"/>
                  <a:pt x="136" y="406"/>
                </a:cubicBezTo>
                <a:cubicBezTo>
                  <a:pt x="109" y="372"/>
                  <a:pt x="82" y="331"/>
                  <a:pt x="75" y="297"/>
                </a:cubicBezTo>
                <a:cubicBezTo>
                  <a:pt x="75" y="291"/>
                  <a:pt x="75" y="291"/>
                  <a:pt x="75" y="284"/>
                </a:cubicBezTo>
                <a:cubicBezTo>
                  <a:pt x="82" y="270"/>
                  <a:pt x="88" y="257"/>
                  <a:pt x="102" y="250"/>
                </a:cubicBezTo>
                <a:cubicBezTo>
                  <a:pt x="102" y="284"/>
                  <a:pt x="115" y="304"/>
                  <a:pt x="136" y="324"/>
                </a:cubicBezTo>
                <a:cubicBezTo>
                  <a:pt x="149" y="345"/>
                  <a:pt x="163" y="358"/>
                  <a:pt x="176" y="372"/>
                </a:cubicBezTo>
                <a:cubicBezTo>
                  <a:pt x="176" y="304"/>
                  <a:pt x="169" y="230"/>
                  <a:pt x="203" y="203"/>
                </a:cubicBezTo>
                <a:lnTo>
                  <a:pt x="203" y="203"/>
                </a:lnTo>
                <a:lnTo>
                  <a:pt x="203" y="203"/>
                </a:lnTo>
                <a:cubicBezTo>
                  <a:pt x="176" y="189"/>
                  <a:pt x="149" y="176"/>
                  <a:pt x="136" y="162"/>
                </a:cubicBezTo>
                <a:cubicBezTo>
                  <a:pt x="129" y="156"/>
                  <a:pt x="129" y="156"/>
                  <a:pt x="122" y="149"/>
                </a:cubicBezTo>
                <a:cubicBezTo>
                  <a:pt x="129" y="149"/>
                  <a:pt x="129" y="149"/>
                  <a:pt x="136" y="149"/>
                </a:cubicBezTo>
                <a:cubicBezTo>
                  <a:pt x="163" y="142"/>
                  <a:pt x="169" y="108"/>
                  <a:pt x="203" y="102"/>
                </a:cubicBezTo>
                <a:lnTo>
                  <a:pt x="203" y="102"/>
                </a:lnTo>
                <a:lnTo>
                  <a:pt x="203" y="102"/>
                </a:lnTo>
                <a:cubicBezTo>
                  <a:pt x="196" y="108"/>
                  <a:pt x="196" y="115"/>
                  <a:pt x="203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16" name="Freeform 304"/>
          <p:cNvSpPr>
            <a:spLocks noChangeArrowheads="1"/>
          </p:cNvSpPr>
          <p:nvPr/>
        </p:nvSpPr>
        <p:spPr bwMode="auto">
          <a:xfrm>
            <a:off x="15401933" y="4965580"/>
            <a:ext cx="275322" cy="117018"/>
          </a:xfrm>
          <a:custGeom>
            <a:avLst/>
            <a:gdLst>
              <a:gd name="T0" fmla="*/ 7 w 528"/>
              <a:gd name="T1" fmla="*/ 128 h 224"/>
              <a:gd name="T2" fmla="*/ 7 w 528"/>
              <a:gd name="T3" fmla="*/ 128 h 224"/>
              <a:gd name="T4" fmla="*/ 7 w 528"/>
              <a:gd name="T5" fmla="*/ 189 h 224"/>
              <a:gd name="T6" fmla="*/ 20 w 528"/>
              <a:gd name="T7" fmla="*/ 216 h 224"/>
              <a:gd name="T8" fmla="*/ 27 w 528"/>
              <a:gd name="T9" fmla="*/ 223 h 224"/>
              <a:gd name="T10" fmla="*/ 47 w 528"/>
              <a:gd name="T11" fmla="*/ 216 h 224"/>
              <a:gd name="T12" fmla="*/ 88 w 528"/>
              <a:gd name="T13" fmla="*/ 202 h 224"/>
              <a:gd name="T14" fmla="*/ 115 w 528"/>
              <a:gd name="T15" fmla="*/ 196 h 224"/>
              <a:gd name="T16" fmla="*/ 142 w 528"/>
              <a:gd name="T17" fmla="*/ 182 h 224"/>
              <a:gd name="T18" fmla="*/ 189 w 528"/>
              <a:gd name="T19" fmla="*/ 128 h 224"/>
              <a:gd name="T20" fmla="*/ 203 w 528"/>
              <a:gd name="T21" fmla="*/ 108 h 224"/>
              <a:gd name="T22" fmla="*/ 209 w 528"/>
              <a:gd name="T23" fmla="*/ 101 h 224"/>
              <a:gd name="T24" fmla="*/ 223 w 528"/>
              <a:gd name="T25" fmla="*/ 74 h 224"/>
              <a:gd name="T26" fmla="*/ 236 w 528"/>
              <a:gd name="T27" fmla="*/ 74 h 224"/>
              <a:gd name="T28" fmla="*/ 290 w 528"/>
              <a:gd name="T29" fmla="*/ 81 h 224"/>
              <a:gd name="T30" fmla="*/ 311 w 528"/>
              <a:gd name="T31" fmla="*/ 87 h 224"/>
              <a:gd name="T32" fmla="*/ 351 w 528"/>
              <a:gd name="T33" fmla="*/ 101 h 224"/>
              <a:gd name="T34" fmla="*/ 412 w 528"/>
              <a:gd name="T35" fmla="*/ 114 h 224"/>
              <a:gd name="T36" fmla="*/ 459 w 528"/>
              <a:gd name="T37" fmla="*/ 114 h 224"/>
              <a:gd name="T38" fmla="*/ 513 w 528"/>
              <a:gd name="T39" fmla="*/ 74 h 224"/>
              <a:gd name="T40" fmla="*/ 527 w 528"/>
              <a:gd name="T41" fmla="*/ 47 h 224"/>
              <a:gd name="T42" fmla="*/ 513 w 528"/>
              <a:gd name="T43" fmla="*/ 33 h 224"/>
              <a:gd name="T44" fmla="*/ 459 w 528"/>
              <a:gd name="T45" fmla="*/ 13 h 224"/>
              <a:gd name="T46" fmla="*/ 412 w 528"/>
              <a:gd name="T47" fmla="*/ 6 h 224"/>
              <a:gd name="T48" fmla="*/ 351 w 528"/>
              <a:gd name="T49" fmla="*/ 13 h 224"/>
              <a:gd name="T50" fmla="*/ 311 w 528"/>
              <a:gd name="T51" fmla="*/ 20 h 224"/>
              <a:gd name="T52" fmla="*/ 290 w 528"/>
              <a:gd name="T53" fmla="*/ 27 h 224"/>
              <a:gd name="T54" fmla="*/ 236 w 528"/>
              <a:gd name="T55" fmla="*/ 33 h 224"/>
              <a:gd name="T56" fmla="*/ 209 w 528"/>
              <a:gd name="T57" fmla="*/ 33 h 224"/>
              <a:gd name="T58" fmla="*/ 203 w 528"/>
              <a:gd name="T59" fmla="*/ 33 h 224"/>
              <a:gd name="T60" fmla="*/ 189 w 528"/>
              <a:gd name="T61" fmla="*/ 27 h 224"/>
              <a:gd name="T62" fmla="*/ 142 w 528"/>
              <a:gd name="T63" fmla="*/ 13 h 224"/>
              <a:gd name="T64" fmla="*/ 128 w 528"/>
              <a:gd name="T65" fmla="*/ 0 h 224"/>
              <a:gd name="T66" fmla="*/ 115 w 528"/>
              <a:gd name="T67" fmla="*/ 13 h 224"/>
              <a:gd name="T68" fmla="*/ 88 w 528"/>
              <a:gd name="T69" fmla="*/ 54 h 224"/>
              <a:gd name="T70" fmla="*/ 47 w 528"/>
              <a:gd name="T71" fmla="*/ 81 h 224"/>
              <a:gd name="T72" fmla="*/ 20 w 528"/>
              <a:gd name="T73" fmla="*/ 108 h 224"/>
              <a:gd name="T74" fmla="*/ 7 w 528"/>
              <a:gd name="T75" fmla="*/ 12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8" h="224">
                <a:moveTo>
                  <a:pt x="7" y="128"/>
                </a:moveTo>
                <a:lnTo>
                  <a:pt x="7" y="128"/>
                </a:lnTo>
                <a:cubicBezTo>
                  <a:pt x="0" y="141"/>
                  <a:pt x="0" y="162"/>
                  <a:pt x="7" y="189"/>
                </a:cubicBezTo>
                <a:cubicBezTo>
                  <a:pt x="14" y="196"/>
                  <a:pt x="14" y="209"/>
                  <a:pt x="20" y="216"/>
                </a:cubicBezTo>
                <a:cubicBezTo>
                  <a:pt x="20" y="216"/>
                  <a:pt x="27" y="216"/>
                  <a:pt x="27" y="223"/>
                </a:cubicBezTo>
                <a:cubicBezTo>
                  <a:pt x="34" y="216"/>
                  <a:pt x="41" y="216"/>
                  <a:pt x="47" y="216"/>
                </a:cubicBezTo>
                <a:cubicBezTo>
                  <a:pt x="61" y="209"/>
                  <a:pt x="74" y="209"/>
                  <a:pt x="88" y="202"/>
                </a:cubicBezTo>
                <a:cubicBezTo>
                  <a:pt x="101" y="202"/>
                  <a:pt x="108" y="196"/>
                  <a:pt x="115" y="196"/>
                </a:cubicBezTo>
                <a:cubicBezTo>
                  <a:pt x="128" y="189"/>
                  <a:pt x="135" y="189"/>
                  <a:pt x="142" y="182"/>
                </a:cubicBezTo>
                <a:cubicBezTo>
                  <a:pt x="162" y="168"/>
                  <a:pt x="176" y="155"/>
                  <a:pt x="189" y="128"/>
                </a:cubicBezTo>
                <a:cubicBezTo>
                  <a:pt x="196" y="128"/>
                  <a:pt x="203" y="114"/>
                  <a:pt x="203" y="108"/>
                </a:cubicBezTo>
                <a:cubicBezTo>
                  <a:pt x="209" y="108"/>
                  <a:pt x="209" y="101"/>
                  <a:pt x="209" y="101"/>
                </a:cubicBezTo>
                <a:cubicBezTo>
                  <a:pt x="216" y="87"/>
                  <a:pt x="223" y="81"/>
                  <a:pt x="223" y="74"/>
                </a:cubicBezTo>
                <a:cubicBezTo>
                  <a:pt x="230" y="74"/>
                  <a:pt x="230" y="74"/>
                  <a:pt x="236" y="74"/>
                </a:cubicBezTo>
                <a:cubicBezTo>
                  <a:pt x="257" y="74"/>
                  <a:pt x="277" y="81"/>
                  <a:pt x="290" y="81"/>
                </a:cubicBezTo>
                <a:cubicBezTo>
                  <a:pt x="297" y="81"/>
                  <a:pt x="304" y="87"/>
                  <a:pt x="311" y="87"/>
                </a:cubicBezTo>
                <a:cubicBezTo>
                  <a:pt x="324" y="87"/>
                  <a:pt x="338" y="94"/>
                  <a:pt x="351" y="101"/>
                </a:cubicBezTo>
                <a:cubicBezTo>
                  <a:pt x="372" y="108"/>
                  <a:pt x="392" y="108"/>
                  <a:pt x="412" y="114"/>
                </a:cubicBezTo>
                <a:cubicBezTo>
                  <a:pt x="426" y="114"/>
                  <a:pt x="446" y="114"/>
                  <a:pt x="459" y="114"/>
                </a:cubicBezTo>
                <a:cubicBezTo>
                  <a:pt x="480" y="108"/>
                  <a:pt x="493" y="94"/>
                  <a:pt x="513" y="74"/>
                </a:cubicBezTo>
                <a:cubicBezTo>
                  <a:pt x="520" y="67"/>
                  <a:pt x="520" y="54"/>
                  <a:pt x="527" y="47"/>
                </a:cubicBezTo>
                <a:cubicBezTo>
                  <a:pt x="520" y="40"/>
                  <a:pt x="520" y="40"/>
                  <a:pt x="513" y="33"/>
                </a:cubicBezTo>
                <a:cubicBezTo>
                  <a:pt x="493" y="27"/>
                  <a:pt x="473" y="13"/>
                  <a:pt x="459" y="13"/>
                </a:cubicBezTo>
                <a:cubicBezTo>
                  <a:pt x="439" y="6"/>
                  <a:pt x="426" y="6"/>
                  <a:pt x="412" y="6"/>
                </a:cubicBezTo>
                <a:cubicBezTo>
                  <a:pt x="392" y="6"/>
                  <a:pt x="372" y="6"/>
                  <a:pt x="351" y="13"/>
                </a:cubicBezTo>
                <a:cubicBezTo>
                  <a:pt x="338" y="13"/>
                  <a:pt x="324" y="20"/>
                  <a:pt x="311" y="20"/>
                </a:cubicBezTo>
                <a:cubicBezTo>
                  <a:pt x="304" y="20"/>
                  <a:pt x="297" y="27"/>
                  <a:pt x="290" y="27"/>
                </a:cubicBezTo>
                <a:cubicBezTo>
                  <a:pt x="270" y="27"/>
                  <a:pt x="257" y="33"/>
                  <a:pt x="236" y="33"/>
                </a:cubicBezTo>
                <a:cubicBezTo>
                  <a:pt x="230" y="33"/>
                  <a:pt x="216" y="33"/>
                  <a:pt x="209" y="33"/>
                </a:cubicBezTo>
                <a:cubicBezTo>
                  <a:pt x="209" y="33"/>
                  <a:pt x="209" y="33"/>
                  <a:pt x="203" y="33"/>
                </a:cubicBezTo>
                <a:cubicBezTo>
                  <a:pt x="203" y="33"/>
                  <a:pt x="196" y="33"/>
                  <a:pt x="189" y="27"/>
                </a:cubicBezTo>
                <a:cubicBezTo>
                  <a:pt x="176" y="27"/>
                  <a:pt x="155" y="20"/>
                  <a:pt x="142" y="13"/>
                </a:cubicBezTo>
                <a:cubicBezTo>
                  <a:pt x="135" y="6"/>
                  <a:pt x="128" y="6"/>
                  <a:pt x="128" y="0"/>
                </a:cubicBezTo>
                <a:cubicBezTo>
                  <a:pt x="122" y="6"/>
                  <a:pt x="122" y="13"/>
                  <a:pt x="115" y="13"/>
                </a:cubicBezTo>
                <a:cubicBezTo>
                  <a:pt x="108" y="33"/>
                  <a:pt x="101" y="40"/>
                  <a:pt x="88" y="54"/>
                </a:cubicBezTo>
                <a:cubicBezTo>
                  <a:pt x="74" y="67"/>
                  <a:pt x="61" y="74"/>
                  <a:pt x="47" y="81"/>
                </a:cubicBezTo>
                <a:cubicBezTo>
                  <a:pt x="41" y="94"/>
                  <a:pt x="27" y="101"/>
                  <a:pt x="20" y="108"/>
                </a:cubicBezTo>
                <a:cubicBezTo>
                  <a:pt x="14" y="114"/>
                  <a:pt x="14" y="121"/>
                  <a:pt x="7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17" name="Freeform 305"/>
          <p:cNvSpPr>
            <a:spLocks noChangeArrowheads="1"/>
          </p:cNvSpPr>
          <p:nvPr/>
        </p:nvSpPr>
        <p:spPr bwMode="auto">
          <a:xfrm>
            <a:off x="15847036" y="4387371"/>
            <a:ext cx="50476" cy="66540"/>
          </a:xfrm>
          <a:custGeom>
            <a:avLst/>
            <a:gdLst>
              <a:gd name="T0" fmla="*/ 81 w 95"/>
              <a:gd name="T1" fmla="*/ 0 h 129"/>
              <a:gd name="T2" fmla="*/ 81 w 95"/>
              <a:gd name="T3" fmla="*/ 0 h 129"/>
              <a:gd name="T4" fmla="*/ 81 w 95"/>
              <a:gd name="T5" fmla="*/ 6 h 129"/>
              <a:gd name="T6" fmla="*/ 34 w 95"/>
              <a:gd name="T7" fmla="*/ 0 h 129"/>
              <a:gd name="T8" fmla="*/ 27 w 95"/>
              <a:gd name="T9" fmla="*/ 0 h 129"/>
              <a:gd name="T10" fmla="*/ 7 w 95"/>
              <a:gd name="T11" fmla="*/ 121 h 129"/>
              <a:gd name="T12" fmla="*/ 34 w 95"/>
              <a:gd name="T13" fmla="*/ 128 h 129"/>
              <a:gd name="T14" fmla="*/ 81 w 95"/>
              <a:gd name="T15" fmla="*/ 81 h 129"/>
              <a:gd name="T16" fmla="*/ 94 w 95"/>
              <a:gd name="T17" fmla="*/ 40 h 129"/>
              <a:gd name="T18" fmla="*/ 94 w 95"/>
              <a:gd name="T19" fmla="*/ 13 h 129"/>
              <a:gd name="T20" fmla="*/ 81 w 95"/>
              <a:gd name="T2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9">
                <a:moveTo>
                  <a:pt x="81" y="0"/>
                </a:moveTo>
                <a:lnTo>
                  <a:pt x="81" y="0"/>
                </a:lnTo>
                <a:cubicBezTo>
                  <a:pt x="81" y="6"/>
                  <a:pt x="81" y="6"/>
                  <a:pt x="81" y="6"/>
                </a:cubicBezTo>
                <a:cubicBezTo>
                  <a:pt x="74" y="27"/>
                  <a:pt x="54" y="13"/>
                  <a:pt x="3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7" y="27"/>
                  <a:pt x="0" y="67"/>
                  <a:pt x="7" y="121"/>
                </a:cubicBezTo>
                <a:cubicBezTo>
                  <a:pt x="13" y="128"/>
                  <a:pt x="27" y="128"/>
                  <a:pt x="34" y="128"/>
                </a:cubicBezTo>
                <a:cubicBezTo>
                  <a:pt x="54" y="121"/>
                  <a:pt x="67" y="101"/>
                  <a:pt x="81" y="81"/>
                </a:cubicBezTo>
                <a:cubicBezTo>
                  <a:pt x="88" y="67"/>
                  <a:pt x="88" y="54"/>
                  <a:pt x="94" y="40"/>
                </a:cubicBezTo>
                <a:cubicBezTo>
                  <a:pt x="94" y="33"/>
                  <a:pt x="94" y="20"/>
                  <a:pt x="94" y="13"/>
                </a:cubicBezTo>
                <a:cubicBezTo>
                  <a:pt x="88" y="6"/>
                  <a:pt x="88" y="0"/>
                  <a:pt x="8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18" name="Freeform 306"/>
          <p:cNvSpPr>
            <a:spLocks noChangeArrowheads="1"/>
          </p:cNvSpPr>
          <p:nvPr/>
        </p:nvSpPr>
        <p:spPr bwMode="auto">
          <a:xfrm>
            <a:off x="20761507" y="4144153"/>
            <a:ext cx="50476" cy="64245"/>
          </a:xfrm>
          <a:custGeom>
            <a:avLst/>
            <a:gdLst>
              <a:gd name="T0" fmla="*/ 40 w 95"/>
              <a:gd name="T1" fmla="*/ 0 h 122"/>
              <a:gd name="T2" fmla="*/ 40 w 95"/>
              <a:gd name="T3" fmla="*/ 0 h 122"/>
              <a:gd name="T4" fmla="*/ 40 w 95"/>
              <a:gd name="T5" fmla="*/ 0 h 122"/>
              <a:gd name="T6" fmla="*/ 20 w 95"/>
              <a:gd name="T7" fmla="*/ 13 h 122"/>
              <a:gd name="T8" fmla="*/ 7 w 95"/>
              <a:gd name="T9" fmla="*/ 40 h 122"/>
              <a:gd name="T10" fmla="*/ 7 w 95"/>
              <a:gd name="T11" fmla="*/ 81 h 122"/>
              <a:gd name="T12" fmla="*/ 20 w 95"/>
              <a:gd name="T13" fmla="*/ 94 h 122"/>
              <a:gd name="T14" fmla="*/ 40 w 95"/>
              <a:gd name="T15" fmla="*/ 108 h 122"/>
              <a:gd name="T16" fmla="*/ 61 w 95"/>
              <a:gd name="T17" fmla="*/ 121 h 122"/>
              <a:gd name="T18" fmla="*/ 40 w 95"/>
              <a:gd name="T1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22">
                <a:moveTo>
                  <a:pt x="40" y="0"/>
                </a:moveTo>
                <a:lnTo>
                  <a:pt x="40" y="0"/>
                </a:lnTo>
                <a:lnTo>
                  <a:pt x="40" y="0"/>
                </a:lnTo>
                <a:cubicBezTo>
                  <a:pt x="34" y="6"/>
                  <a:pt x="27" y="6"/>
                  <a:pt x="20" y="13"/>
                </a:cubicBezTo>
                <a:cubicBezTo>
                  <a:pt x="13" y="27"/>
                  <a:pt x="7" y="33"/>
                  <a:pt x="7" y="40"/>
                </a:cubicBezTo>
                <a:cubicBezTo>
                  <a:pt x="0" y="54"/>
                  <a:pt x="0" y="67"/>
                  <a:pt x="7" y="81"/>
                </a:cubicBezTo>
                <a:cubicBezTo>
                  <a:pt x="7" y="87"/>
                  <a:pt x="13" y="87"/>
                  <a:pt x="20" y="94"/>
                </a:cubicBezTo>
                <a:cubicBezTo>
                  <a:pt x="27" y="101"/>
                  <a:pt x="34" y="108"/>
                  <a:pt x="40" y="108"/>
                </a:cubicBezTo>
                <a:cubicBezTo>
                  <a:pt x="47" y="114"/>
                  <a:pt x="54" y="114"/>
                  <a:pt x="61" y="121"/>
                </a:cubicBezTo>
                <a:cubicBezTo>
                  <a:pt x="74" y="60"/>
                  <a:pt x="94" y="33"/>
                  <a:pt x="4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19" name="Freeform 307"/>
          <p:cNvSpPr>
            <a:spLocks noChangeArrowheads="1"/>
          </p:cNvSpPr>
          <p:nvPr/>
        </p:nvSpPr>
        <p:spPr bwMode="auto">
          <a:xfrm>
            <a:off x="20160390" y="4362131"/>
            <a:ext cx="341856" cy="408418"/>
          </a:xfrm>
          <a:custGeom>
            <a:avLst/>
            <a:gdLst>
              <a:gd name="T0" fmla="*/ 453 w 656"/>
              <a:gd name="T1" fmla="*/ 41 h 785"/>
              <a:gd name="T2" fmla="*/ 344 w 656"/>
              <a:gd name="T3" fmla="*/ 7 h 785"/>
              <a:gd name="T4" fmla="*/ 277 w 656"/>
              <a:gd name="T5" fmla="*/ 169 h 785"/>
              <a:gd name="T6" fmla="*/ 277 w 656"/>
              <a:gd name="T7" fmla="*/ 230 h 785"/>
              <a:gd name="T8" fmla="*/ 277 w 656"/>
              <a:gd name="T9" fmla="*/ 466 h 785"/>
              <a:gd name="T10" fmla="*/ 223 w 656"/>
              <a:gd name="T11" fmla="*/ 392 h 785"/>
              <a:gd name="T12" fmla="*/ 196 w 656"/>
              <a:gd name="T13" fmla="*/ 291 h 785"/>
              <a:gd name="T14" fmla="*/ 209 w 656"/>
              <a:gd name="T15" fmla="*/ 270 h 785"/>
              <a:gd name="T16" fmla="*/ 230 w 656"/>
              <a:gd name="T17" fmla="*/ 250 h 785"/>
              <a:gd name="T18" fmla="*/ 196 w 656"/>
              <a:gd name="T19" fmla="*/ 237 h 785"/>
              <a:gd name="T20" fmla="*/ 115 w 656"/>
              <a:gd name="T21" fmla="*/ 176 h 785"/>
              <a:gd name="T22" fmla="*/ 68 w 656"/>
              <a:gd name="T23" fmla="*/ 169 h 785"/>
              <a:gd name="T24" fmla="*/ 14 w 656"/>
              <a:gd name="T25" fmla="*/ 216 h 785"/>
              <a:gd name="T26" fmla="*/ 88 w 656"/>
              <a:gd name="T27" fmla="*/ 392 h 785"/>
              <a:gd name="T28" fmla="*/ 34 w 656"/>
              <a:gd name="T29" fmla="*/ 527 h 785"/>
              <a:gd name="T30" fmla="*/ 7 w 656"/>
              <a:gd name="T31" fmla="*/ 540 h 785"/>
              <a:gd name="T32" fmla="*/ 68 w 656"/>
              <a:gd name="T33" fmla="*/ 561 h 785"/>
              <a:gd name="T34" fmla="*/ 88 w 656"/>
              <a:gd name="T35" fmla="*/ 561 h 785"/>
              <a:gd name="T36" fmla="*/ 115 w 656"/>
              <a:gd name="T37" fmla="*/ 567 h 785"/>
              <a:gd name="T38" fmla="*/ 196 w 656"/>
              <a:gd name="T39" fmla="*/ 561 h 785"/>
              <a:gd name="T40" fmla="*/ 277 w 656"/>
              <a:gd name="T41" fmla="*/ 588 h 785"/>
              <a:gd name="T42" fmla="*/ 277 w 656"/>
              <a:gd name="T43" fmla="*/ 655 h 785"/>
              <a:gd name="T44" fmla="*/ 277 w 656"/>
              <a:gd name="T45" fmla="*/ 743 h 785"/>
              <a:gd name="T46" fmla="*/ 358 w 656"/>
              <a:gd name="T47" fmla="*/ 743 h 785"/>
              <a:gd name="T48" fmla="*/ 331 w 656"/>
              <a:gd name="T49" fmla="*/ 615 h 785"/>
              <a:gd name="T50" fmla="*/ 426 w 656"/>
              <a:gd name="T51" fmla="*/ 554 h 785"/>
              <a:gd name="T52" fmla="*/ 520 w 656"/>
              <a:gd name="T53" fmla="*/ 513 h 785"/>
              <a:gd name="T54" fmla="*/ 594 w 656"/>
              <a:gd name="T55" fmla="*/ 500 h 785"/>
              <a:gd name="T56" fmla="*/ 594 w 656"/>
              <a:gd name="T57" fmla="*/ 439 h 785"/>
              <a:gd name="T58" fmla="*/ 554 w 656"/>
              <a:gd name="T59" fmla="*/ 392 h 785"/>
              <a:gd name="T60" fmla="*/ 594 w 656"/>
              <a:gd name="T61" fmla="*/ 358 h 785"/>
              <a:gd name="T62" fmla="*/ 561 w 656"/>
              <a:gd name="T63" fmla="*/ 129 h 785"/>
              <a:gd name="T64" fmla="*/ 453 w 656"/>
              <a:gd name="T65" fmla="*/ 41 h 785"/>
              <a:gd name="T66" fmla="*/ 142 w 656"/>
              <a:gd name="T67" fmla="*/ 500 h 785"/>
              <a:gd name="T68" fmla="*/ 81 w 656"/>
              <a:gd name="T69" fmla="*/ 520 h 785"/>
              <a:gd name="T70" fmla="*/ 142 w 656"/>
              <a:gd name="T71" fmla="*/ 453 h 785"/>
              <a:gd name="T72" fmla="*/ 142 w 656"/>
              <a:gd name="T73" fmla="*/ 50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6" h="785">
                <a:moveTo>
                  <a:pt x="453" y="41"/>
                </a:moveTo>
                <a:lnTo>
                  <a:pt x="453" y="41"/>
                </a:lnTo>
                <a:cubicBezTo>
                  <a:pt x="446" y="41"/>
                  <a:pt x="432" y="34"/>
                  <a:pt x="426" y="27"/>
                </a:cubicBezTo>
                <a:cubicBezTo>
                  <a:pt x="399" y="21"/>
                  <a:pt x="372" y="7"/>
                  <a:pt x="344" y="7"/>
                </a:cubicBezTo>
                <a:cubicBezTo>
                  <a:pt x="338" y="0"/>
                  <a:pt x="338" y="0"/>
                  <a:pt x="331" y="0"/>
                </a:cubicBezTo>
                <a:cubicBezTo>
                  <a:pt x="311" y="68"/>
                  <a:pt x="324" y="129"/>
                  <a:pt x="277" y="169"/>
                </a:cubicBezTo>
                <a:cubicBezTo>
                  <a:pt x="263" y="183"/>
                  <a:pt x="250" y="189"/>
                  <a:pt x="230" y="196"/>
                </a:cubicBezTo>
                <a:cubicBezTo>
                  <a:pt x="250" y="203"/>
                  <a:pt x="263" y="216"/>
                  <a:pt x="277" y="230"/>
                </a:cubicBezTo>
                <a:cubicBezTo>
                  <a:pt x="324" y="277"/>
                  <a:pt x="317" y="378"/>
                  <a:pt x="304" y="466"/>
                </a:cubicBezTo>
                <a:cubicBezTo>
                  <a:pt x="297" y="466"/>
                  <a:pt x="284" y="466"/>
                  <a:pt x="277" y="466"/>
                </a:cubicBezTo>
                <a:cubicBezTo>
                  <a:pt x="270" y="459"/>
                  <a:pt x="270" y="459"/>
                  <a:pt x="263" y="459"/>
                </a:cubicBezTo>
                <a:cubicBezTo>
                  <a:pt x="257" y="426"/>
                  <a:pt x="243" y="405"/>
                  <a:pt x="223" y="392"/>
                </a:cubicBezTo>
                <a:cubicBezTo>
                  <a:pt x="216" y="378"/>
                  <a:pt x="203" y="372"/>
                  <a:pt x="196" y="365"/>
                </a:cubicBezTo>
                <a:cubicBezTo>
                  <a:pt x="169" y="351"/>
                  <a:pt x="162" y="331"/>
                  <a:pt x="196" y="291"/>
                </a:cubicBezTo>
                <a:cubicBezTo>
                  <a:pt x="196" y="284"/>
                  <a:pt x="209" y="277"/>
                  <a:pt x="216" y="270"/>
                </a:cubicBezTo>
                <a:cubicBezTo>
                  <a:pt x="209" y="270"/>
                  <a:pt x="209" y="270"/>
                  <a:pt x="209" y="270"/>
                </a:cubicBezTo>
                <a:cubicBezTo>
                  <a:pt x="209" y="264"/>
                  <a:pt x="216" y="257"/>
                  <a:pt x="223" y="250"/>
                </a:cubicBezTo>
                <a:lnTo>
                  <a:pt x="230" y="250"/>
                </a:lnTo>
                <a:cubicBezTo>
                  <a:pt x="223" y="243"/>
                  <a:pt x="223" y="243"/>
                  <a:pt x="223" y="243"/>
                </a:cubicBezTo>
                <a:cubicBezTo>
                  <a:pt x="209" y="243"/>
                  <a:pt x="203" y="237"/>
                  <a:pt x="196" y="237"/>
                </a:cubicBezTo>
                <a:cubicBezTo>
                  <a:pt x="169" y="223"/>
                  <a:pt x="155" y="216"/>
                  <a:pt x="142" y="203"/>
                </a:cubicBezTo>
                <a:cubicBezTo>
                  <a:pt x="135" y="196"/>
                  <a:pt x="128" y="189"/>
                  <a:pt x="115" y="176"/>
                </a:cubicBezTo>
                <a:cubicBezTo>
                  <a:pt x="101" y="169"/>
                  <a:pt x="95" y="162"/>
                  <a:pt x="81" y="149"/>
                </a:cubicBezTo>
                <a:cubicBezTo>
                  <a:pt x="74" y="156"/>
                  <a:pt x="74" y="162"/>
                  <a:pt x="68" y="169"/>
                </a:cubicBezTo>
                <a:cubicBezTo>
                  <a:pt x="54" y="196"/>
                  <a:pt x="47" y="216"/>
                  <a:pt x="47" y="237"/>
                </a:cubicBezTo>
                <a:cubicBezTo>
                  <a:pt x="34" y="230"/>
                  <a:pt x="27" y="223"/>
                  <a:pt x="14" y="216"/>
                </a:cubicBezTo>
                <a:cubicBezTo>
                  <a:pt x="34" y="257"/>
                  <a:pt x="54" y="297"/>
                  <a:pt x="68" y="338"/>
                </a:cubicBezTo>
                <a:cubicBezTo>
                  <a:pt x="74" y="351"/>
                  <a:pt x="81" y="372"/>
                  <a:pt x="88" y="392"/>
                </a:cubicBezTo>
                <a:cubicBezTo>
                  <a:pt x="81" y="392"/>
                  <a:pt x="74" y="392"/>
                  <a:pt x="68" y="392"/>
                </a:cubicBezTo>
                <a:cubicBezTo>
                  <a:pt x="7" y="405"/>
                  <a:pt x="0" y="486"/>
                  <a:pt x="34" y="527"/>
                </a:cubicBezTo>
                <a:cubicBezTo>
                  <a:pt x="27" y="534"/>
                  <a:pt x="20" y="534"/>
                  <a:pt x="14" y="540"/>
                </a:cubicBezTo>
                <a:cubicBezTo>
                  <a:pt x="7" y="540"/>
                  <a:pt x="7" y="540"/>
                  <a:pt x="7" y="540"/>
                </a:cubicBezTo>
                <a:cubicBezTo>
                  <a:pt x="7" y="547"/>
                  <a:pt x="7" y="547"/>
                  <a:pt x="14" y="547"/>
                </a:cubicBezTo>
                <a:cubicBezTo>
                  <a:pt x="34" y="554"/>
                  <a:pt x="54" y="561"/>
                  <a:pt x="68" y="561"/>
                </a:cubicBezTo>
                <a:cubicBezTo>
                  <a:pt x="74" y="561"/>
                  <a:pt x="81" y="561"/>
                  <a:pt x="88" y="561"/>
                </a:cubicBezTo>
                <a:lnTo>
                  <a:pt x="88" y="561"/>
                </a:lnTo>
                <a:lnTo>
                  <a:pt x="88" y="561"/>
                </a:lnTo>
                <a:cubicBezTo>
                  <a:pt x="95" y="567"/>
                  <a:pt x="101" y="567"/>
                  <a:pt x="115" y="567"/>
                </a:cubicBezTo>
                <a:cubicBezTo>
                  <a:pt x="122" y="567"/>
                  <a:pt x="135" y="567"/>
                  <a:pt x="142" y="567"/>
                </a:cubicBezTo>
                <a:cubicBezTo>
                  <a:pt x="162" y="561"/>
                  <a:pt x="176" y="561"/>
                  <a:pt x="196" y="561"/>
                </a:cubicBezTo>
                <a:cubicBezTo>
                  <a:pt x="203" y="561"/>
                  <a:pt x="216" y="567"/>
                  <a:pt x="223" y="567"/>
                </a:cubicBezTo>
                <a:cubicBezTo>
                  <a:pt x="243" y="567"/>
                  <a:pt x="263" y="574"/>
                  <a:pt x="277" y="588"/>
                </a:cubicBezTo>
                <a:cubicBezTo>
                  <a:pt x="284" y="595"/>
                  <a:pt x="297" y="608"/>
                  <a:pt x="304" y="615"/>
                </a:cubicBezTo>
                <a:cubicBezTo>
                  <a:pt x="311" y="642"/>
                  <a:pt x="297" y="649"/>
                  <a:pt x="277" y="655"/>
                </a:cubicBezTo>
                <a:cubicBezTo>
                  <a:pt x="257" y="662"/>
                  <a:pt x="230" y="662"/>
                  <a:pt x="230" y="689"/>
                </a:cubicBezTo>
                <a:cubicBezTo>
                  <a:pt x="243" y="703"/>
                  <a:pt x="257" y="730"/>
                  <a:pt x="277" y="743"/>
                </a:cubicBezTo>
                <a:cubicBezTo>
                  <a:pt x="297" y="770"/>
                  <a:pt x="324" y="784"/>
                  <a:pt x="344" y="750"/>
                </a:cubicBezTo>
                <a:cubicBezTo>
                  <a:pt x="351" y="750"/>
                  <a:pt x="351" y="743"/>
                  <a:pt x="358" y="743"/>
                </a:cubicBezTo>
                <a:cubicBezTo>
                  <a:pt x="351" y="743"/>
                  <a:pt x="351" y="743"/>
                  <a:pt x="344" y="736"/>
                </a:cubicBezTo>
                <a:cubicBezTo>
                  <a:pt x="304" y="736"/>
                  <a:pt x="344" y="649"/>
                  <a:pt x="331" y="615"/>
                </a:cubicBezTo>
                <a:cubicBezTo>
                  <a:pt x="338" y="615"/>
                  <a:pt x="338" y="608"/>
                  <a:pt x="344" y="601"/>
                </a:cubicBezTo>
                <a:cubicBezTo>
                  <a:pt x="372" y="588"/>
                  <a:pt x="399" y="567"/>
                  <a:pt x="426" y="554"/>
                </a:cubicBezTo>
                <a:cubicBezTo>
                  <a:pt x="432" y="547"/>
                  <a:pt x="446" y="540"/>
                  <a:pt x="453" y="540"/>
                </a:cubicBezTo>
                <a:cubicBezTo>
                  <a:pt x="473" y="527"/>
                  <a:pt x="500" y="520"/>
                  <a:pt x="520" y="513"/>
                </a:cubicBezTo>
                <a:cubicBezTo>
                  <a:pt x="534" y="507"/>
                  <a:pt x="547" y="507"/>
                  <a:pt x="561" y="500"/>
                </a:cubicBezTo>
                <a:cubicBezTo>
                  <a:pt x="574" y="500"/>
                  <a:pt x="581" y="500"/>
                  <a:pt x="594" y="500"/>
                </a:cubicBezTo>
                <a:cubicBezTo>
                  <a:pt x="615" y="493"/>
                  <a:pt x="635" y="493"/>
                  <a:pt x="655" y="493"/>
                </a:cubicBezTo>
                <a:cubicBezTo>
                  <a:pt x="642" y="466"/>
                  <a:pt x="615" y="453"/>
                  <a:pt x="594" y="439"/>
                </a:cubicBezTo>
                <a:cubicBezTo>
                  <a:pt x="581" y="432"/>
                  <a:pt x="567" y="419"/>
                  <a:pt x="561" y="405"/>
                </a:cubicBezTo>
                <a:cubicBezTo>
                  <a:pt x="561" y="405"/>
                  <a:pt x="561" y="399"/>
                  <a:pt x="554" y="392"/>
                </a:cubicBezTo>
                <a:cubicBezTo>
                  <a:pt x="561" y="392"/>
                  <a:pt x="561" y="392"/>
                  <a:pt x="561" y="392"/>
                </a:cubicBezTo>
                <a:cubicBezTo>
                  <a:pt x="574" y="378"/>
                  <a:pt x="581" y="365"/>
                  <a:pt x="594" y="358"/>
                </a:cubicBezTo>
                <a:cubicBezTo>
                  <a:pt x="635" y="297"/>
                  <a:pt x="628" y="230"/>
                  <a:pt x="594" y="169"/>
                </a:cubicBezTo>
                <a:cubicBezTo>
                  <a:pt x="581" y="156"/>
                  <a:pt x="574" y="142"/>
                  <a:pt x="561" y="129"/>
                </a:cubicBezTo>
                <a:cubicBezTo>
                  <a:pt x="547" y="115"/>
                  <a:pt x="534" y="102"/>
                  <a:pt x="520" y="88"/>
                </a:cubicBezTo>
                <a:cubicBezTo>
                  <a:pt x="500" y="75"/>
                  <a:pt x="480" y="54"/>
                  <a:pt x="453" y="41"/>
                </a:cubicBezTo>
                <a:close/>
                <a:moveTo>
                  <a:pt x="142" y="500"/>
                </a:moveTo>
                <a:lnTo>
                  <a:pt x="142" y="500"/>
                </a:lnTo>
                <a:cubicBezTo>
                  <a:pt x="135" y="507"/>
                  <a:pt x="122" y="513"/>
                  <a:pt x="115" y="513"/>
                </a:cubicBezTo>
                <a:cubicBezTo>
                  <a:pt x="101" y="520"/>
                  <a:pt x="95" y="520"/>
                  <a:pt x="81" y="520"/>
                </a:cubicBezTo>
                <a:cubicBezTo>
                  <a:pt x="81" y="473"/>
                  <a:pt x="95" y="459"/>
                  <a:pt x="115" y="453"/>
                </a:cubicBezTo>
                <a:cubicBezTo>
                  <a:pt x="122" y="453"/>
                  <a:pt x="128" y="453"/>
                  <a:pt x="142" y="453"/>
                </a:cubicBezTo>
                <a:cubicBezTo>
                  <a:pt x="149" y="453"/>
                  <a:pt x="149" y="453"/>
                  <a:pt x="155" y="453"/>
                </a:cubicBezTo>
                <a:cubicBezTo>
                  <a:pt x="155" y="473"/>
                  <a:pt x="155" y="486"/>
                  <a:pt x="142" y="500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0" name="Freeform 308"/>
          <p:cNvSpPr>
            <a:spLocks noChangeArrowheads="1"/>
          </p:cNvSpPr>
          <p:nvPr/>
        </p:nvSpPr>
        <p:spPr bwMode="auto">
          <a:xfrm>
            <a:off x="20850985" y="3451220"/>
            <a:ext cx="66536" cy="50479"/>
          </a:xfrm>
          <a:custGeom>
            <a:avLst/>
            <a:gdLst>
              <a:gd name="T0" fmla="*/ 81 w 129"/>
              <a:gd name="T1" fmla="*/ 0 h 96"/>
              <a:gd name="T2" fmla="*/ 81 w 129"/>
              <a:gd name="T3" fmla="*/ 0 h 96"/>
              <a:gd name="T4" fmla="*/ 20 w 129"/>
              <a:gd name="T5" fmla="*/ 0 h 96"/>
              <a:gd name="T6" fmla="*/ 81 w 129"/>
              <a:gd name="T7" fmla="*/ 88 h 96"/>
              <a:gd name="T8" fmla="*/ 121 w 129"/>
              <a:gd name="T9" fmla="*/ 0 h 96"/>
              <a:gd name="T10" fmla="*/ 81 w 129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96">
                <a:moveTo>
                  <a:pt x="81" y="0"/>
                </a:moveTo>
                <a:lnTo>
                  <a:pt x="81" y="0"/>
                </a:lnTo>
                <a:cubicBezTo>
                  <a:pt x="20" y="0"/>
                  <a:pt x="20" y="0"/>
                  <a:pt x="20" y="0"/>
                </a:cubicBezTo>
                <a:cubicBezTo>
                  <a:pt x="0" y="68"/>
                  <a:pt x="40" y="95"/>
                  <a:pt x="81" y="88"/>
                </a:cubicBezTo>
                <a:cubicBezTo>
                  <a:pt x="108" y="81"/>
                  <a:pt x="128" y="48"/>
                  <a:pt x="121" y="0"/>
                </a:cubicBezTo>
                <a:lnTo>
                  <a:pt x="81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1" name="Freeform 309"/>
          <p:cNvSpPr>
            <a:spLocks noChangeArrowheads="1"/>
          </p:cNvSpPr>
          <p:nvPr/>
        </p:nvSpPr>
        <p:spPr bwMode="auto">
          <a:xfrm>
            <a:off x="20768390" y="4463088"/>
            <a:ext cx="105539" cy="78013"/>
          </a:xfrm>
          <a:custGeom>
            <a:avLst/>
            <a:gdLst>
              <a:gd name="T0" fmla="*/ 88 w 204"/>
              <a:gd name="T1" fmla="*/ 122 h 150"/>
              <a:gd name="T2" fmla="*/ 88 w 204"/>
              <a:gd name="T3" fmla="*/ 122 h 150"/>
              <a:gd name="T4" fmla="*/ 190 w 204"/>
              <a:gd name="T5" fmla="*/ 149 h 150"/>
              <a:gd name="T6" fmla="*/ 142 w 204"/>
              <a:gd name="T7" fmla="*/ 0 h 150"/>
              <a:gd name="T8" fmla="*/ 68 w 204"/>
              <a:gd name="T9" fmla="*/ 27 h 150"/>
              <a:gd name="T10" fmla="*/ 68 w 204"/>
              <a:gd name="T11" fmla="*/ 47 h 150"/>
              <a:gd name="T12" fmla="*/ 27 w 204"/>
              <a:gd name="T13" fmla="*/ 41 h 150"/>
              <a:gd name="T14" fmla="*/ 7 w 204"/>
              <a:gd name="T15" fmla="*/ 27 h 150"/>
              <a:gd name="T16" fmla="*/ 0 w 204"/>
              <a:gd name="T17" fmla="*/ 20 h 150"/>
              <a:gd name="T18" fmla="*/ 7 w 204"/>
              <a:gd name="T19" fmla="*/ 68 h 150"/>
              <a:gd name="T20" fmla="*/ 27 w 204"/>
              <a:gd name="T21" fmla="*/ 101 h 150"/>
              <a:gd name="T22" fmla="*/ 88 w 204"/>
              <a:gd name="T23" fmla="*/ 12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4" h="150">
                <a:moveTo>
                  <a:pt x="88" y="122"/>
                </a:moveTo>
                <a:lnTo>
                  <a:pt x="88" y="122"/>
                </a:lnTo>
                <a:cubicBezTo>
                  <a:pt x="108" y="142"/>
                  <a:pt x="142" y="142"/>
                  <a:pt x="190" y="149"/>
                </a:cubicBezTo>
                <a:cubicBezTo>
                  <a:pt x="190" y="81"/>
                  <a:pt x="203" y="7"/>
                  <a:pt x="142" y="0"/>
                </a:cubicBezTo>
                <a:cubicBezTo>
                  <a:pt x="135" y="34"/>
                  <a:pt x="102" y="27"/>
                  <a:pt x="68" y="27"/>
                </a:cubicBezTo>
                <a:cubicBezTo>
                  <a:pt x="68" y="34"/>
                  <a:pt x="68" y="41"/>
                  <a:pt x="68" y="47"/>
                </a:cubicBezTo>
                <a:cubicBezTo>
                  <a:pt x="54" y="41"/>
                  <a:pt x="41" y="41"/>
                  <a:pt x="27" y="41"/>
                </a:cubicBezTo>
                <a:cubicBezTo>
                  <a:pt x="21" y="34"/>
                  <a:pt x="14" y="34"/>
                  <a:pt x="7" y="27"/>
                </a:cubicBezTo>
                <a:cubicBezTo>
                  <a:pt x="7" y="27"/>
                  <a:pt x="0" y="27"/>
                  <a:pt x="0" y="20"/>
                </a:cubicBezTo>
                <a:cubicBezTo>
                  <a:pt x="0" y="41"/>
                  <a:pt x="7" y="54"/>
                  <a:pt x="7" y="68"/>
                </a:cubicBezTo>
                <a:cubicBezTo>
                  <a:pt x="14" y="81"/>
                  <a:pt x="21" y="95"/>
                  <a:pt x="27" y="101"/>
                </a:cubicBezTo>
                <a:cubicBezTo>
                  <a:pt x="41" y="122"/>
                  <a:pt x="61" y="128"/>
                  <a:pt x="88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2" name="Freeform 310"/>
          <p:cNvSpPr>
            <a:spLocks noChangeArrowheads="1"/>
          </p:cNvSpPr>
          <p:nvPr/>
        </p:nvSpPr>
        <p:spPr bwMode="auto">
          <a:xfrm>
            <a:off x="20931287" y="4123504"/>
            <a:ext cx="91774" cy="59657"/>
          </a:xfrm>
          <a:custGeom>
            <a:avLst/>
            <a:gdLst>
              <a:gd name="T0" fmla="*/ 0 w 177"/>
              <a:gd name="T1" fmla="*/ 74 h 116"/>
              <a:gd name="T2" fmla="*/ 0 w 177"/>
              <a:gd name="T3" fmla="*/ 74 h 116"/>
              <a:gd name="T4" fmla="*/ 0 w 177"/>
              <a:gd name="T5" fmla="*/ 81 h 116"/>
              <a:gd name="T6" fmla="*/ 0 w 177"/>
              <a:gd name="T7" fmla="*/ 81 h 116"/>
              <a:gd name="T8" fmla="*/ 101 w 177"/>
              <a:gd name="T9" fmla="*/ 115 h 116"/>
              <a:gd name="T10" fmla="*/ 176 w 177"/>
              <a:gd name="T11" fmla="*/ 101 h 116"/>
              <a:gd name="T12" fmla="*/ 176 w 177"/>
              <a:gd name="T13" fmla="*/ 54 h 116"/>
              <a:gd name="T14" fmla="*/ 155 w 177"/>
              <a:gd name="T15" fmla="*/ 34 h 116"/>
              <a:gd name="T16" fmla="*/ 101 w 177"/>
              <a:gd name="T17" fmla="*/ 14 h 116"/>
              <a:gd name="T18" fmla="*/ 81 w 177"/>
              <a:gd name="T19" fmla="*/ 7 h 116"/>
              <a:gd name="T20" fmla="*/ 0 w 177"/>
              <a:gd name="T21" fmla="*/ 7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" h="116">
                <a:moveTo>
                  <a:pt x="0" y="74"/>
                </a:moveTo>
                <a:lnTo>
                  <a:pt x="0" y="74"/>
                </a:lnTo>
                <a:lnTo>
                  <a:pt x="0" y="81"/>
                </a:lnTo>
                <a:lnTo>
                  <a:pt x="0" y="81"/>
                </a:lnTo>
                <a:cubicBezTo>
                  <a:pt x="47" y="108"/>
                  <a:pt x="68" y="115"/>
                  <a:pt x="101" y="115"/>
                </a:cubicBezTo>
                <a:cubicBezTo>
                  <a:pt x="122" y="115"/>
                  <a:pt x="142" y="108"/>
                  <a:pt x="176" y="101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41"/>
                  <a:pt x="176" y="27"/>
                  <a:pt x="155" y="34"/>
                </a:cubicBezTo>
                <a:cubicBezTo>
                  <a:pt x="142" y="88"/>
                  <a:pt x="122" y="34"/>
                  <a:pt x="101" y="14"/>
                </a:cubicBezTo>
                <a:cubicBezTo>
                  <a:pt x="95" y="7"/>
                  <a:pt x="88" y="0"/>
                  <a:pt x="81" y="7"/>
                </a:cubicBezTo>
                <a:cubicBezTo>
                  <a:pt x="88" y="61"/>
                  <a:pt x="14" y="34"/>
                  <a:pt x="0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3" name="Freeform 311"/>
          <p:cNvSpPr>
            <a:spLocks noChangeArrowheads="1"/>
          </p:cNvSpPr>
          <p:nvPr/>
        </p:nvSpPr>
        <p:spPr bwMode="auto">
          <a:xfrm>
            <a:off x="20885401" y="4632881"/>
            <a:ext cx="91774" cy="89486"/>
          </a:xfrm>
          <a:custGeom>
            <a:avLst/>
            <a:gdLst>
              <a:gd name="T0" fmla="*/ 14 w 177"/>
              <a:gd name="T1" fmla="*/ 81 h 170"/>
              <a:gd name="T2" fmla="*/ 14 w 177"/>
              <a:gd name="T3" fmla="*/ 81 h 170"/>
              <a:gd name="T4" fmla="*/ 0 w 177"/>
              <a:gd name="T5" fmla="*/ 95 h 170"/>
              <a:gd name="T6" fmla="*/ 14 w 177"/>
              <a:gd name="T7" fmla="*/ 95 h 170"/>
              <a:gd name="T8" fmla="*/ 54 w 177"/>
              <a:gd name="T9" fmla="*/ 169 h 170"/>
              <a:gd name="T10" fmla="*/ 88 w 177"/>
              <a:gd name="T11" fmla="*/ 129 h 170"/>
              <a:gd name="T12" fmla="*/ 176 w 177"/>
              <a:gd name="T13" fmla="*/ 20 h 170"/>
              <a:gd name="T14" fmla="*/ 88 w 177"/>
              <a:gd name="T15" fmla="*/ 20 h 170"/>
              <a:gd name="T16" fmla="*/ 14 w 177"/>
              <a:gd name="T17" fmla="*/ 8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170">
                <a:moveTo>
                  <a:pt x="14" y="81"/>
                </a:moveTo>
                <a:lnTo>
                  <a:pt x="14" y="81"/>
                </a:lnTo>
                <a:cubicBezTo>
                  <a:pt x="7" y="88"/>
                  <a:pt x="7" y="88"/>
                  <a:pt x="0" y="95"/>
                </a:cubicBezTo>
                <a:cubicBezTo>
                  <a:pt x="7" y="95"/>
                  <a:pt x="7" y="95"/>
                  <a:pt x="14" y="95"/>
                </a:cubicBezTo>
                <a:cubicBezTo>
                  <a:pt x="41" y="102"/>
                  <a:pt x="21" y="162"/>
                  <a:pt x="54" y="169"/>
                </a:cubicBezTo>
                <a:cubicBezTo>
                  <a:pt x="68" y="156"/>
                  <a:pt x="81" y="142"/>
                  <a:pt x="88" y="129"/>
                </a:cubicBezTo>
                <a:cubicBezTo>
                  <a:pt x="122" y="88"/>
                  <a:pt x="149" y="54"/>
                  <a:pt x="176" y="20"/>
                </a:cubicBezTo>
                <a:cubicBezTo>
                  <a:pt x="156" y="0"/>
                  <a:pt x="122" y="7"/>
                  <a:pt x="88" y="20"/>
                </a:cubicBezTo>
                <a:cubicBezTo>
                  <a:pt x="61" y="34"/>
                  <a:pt x="27" y="54"/>
                  <a:pt x="14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4" name="Freeform 312"/>
          <p:cNvSpPr>
            <a:spLocks noChangeArrowheads="1"/>
          </p:cNvSpPr>
          <p:nvPr/>
        </p:nvSpPr>
        <p:spPr bwMode="auto">
          <a:xfrm>
            <a:off x="21057476" y="4692535"/>
            <a:ext cx="59653" cy="57363"/>
          </a:xfrm>
          <a:custGeom>
            <a:avLst/>
            <a:gdLst>
              <a:gd name="T0" fmla="*/ 54 w 116"/>
              <a:gd name="T1" fmla="*/ 7 h 109"/>
              <a:gd name="T2" fmla="*/ 54 w 116"/>
              <a:gd name="T3" fmla="*/ 7 h 109"/>
              <a:gd name="T4" fmla="*/ 14 w 116"/>
              <a:gd name="T5" fmla="*/ 7 h 109"/>
              <a:gd name="T6" fmla="*/ 54 w 116"/>
              <a:gd name="T7" fmla="*/ 95 h 109"/>
              <a:gd name="T8" fmla="*/ 115 w 116"/>
              <a:gd name="T9" fmla="*/ 108 h 109"/>
              <a:gd name="T10" fmla="*/ 54 w 116"/>
              <a:gd name="T11" fmla="*/ 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9">
                <a:moveTo>
                  <a:pt x="54" y="7"/>
                </a:moveTo>
                <a:lnTo>
                  <a:pt x="54" y="7"/>
                </a:lnTo>
                <a:cubicBezTo>
                  <a:pt x="41" y="0"/>
                  <a:pt x="27" y="0"/>
                  <a:pt x="14" y="7"/>
                </a:cubicBezTo>
                <a:cubicBezTo>
                  <a:pt x="0" y="61"/>
                  <a:pt x="20" y="81"/>
                  <a:pt x="54" y="95"/>
                </a:cubicBezTo>
                <a:cubicBezTo>
                  <a:pt x="74" y="101"/>
                  <a:pt x="95" y="101"/>
                  <a:pt x="115" y="108"/>
                </a:cubicBezTo>
                <a:cubicBezTo>
                  <a:pt x="108" y="61"/>
                  <a:pt x="101" y="14"/>
                  <a:pt x="54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5" name="Freeform 313"/>
          <p:cNvSpPr>
            <a:spLocks noChangeArrowheads="1"/>
          </p:cNvSpPr>
          <p:nvPr/>
        </p:nvSpPr>
        <p:spPr bwMode="auto">
          <a:xfrm>
            <a:off x="20933582" y="4492916"/>
            <a:ext cx="105539" cy="89484"/>
          </a:xfrm>
          <a:custGeom>
            <a:avLst/>
            <a:gdLst>
              <a:gd name="T0" fmla="*/ 175 w 203"/>
              <a:gd name="T1" fmla="*/ 115 h 170"/>
              <a:gd name="T2" fmla="*/ 175 w 203"/>
              <a:gd name="T3" fmla="*/ 115 h 170"/>
              <a:gd name="T4" fmla="*/ 202 w 203"/>
              <a:gd name="T5" fmla="*/ 95 h 170"/>
              <a:gd name="T6" fmla="*/ 175 w 203"/>
              <a:gd name="T7" fmla="*/ 74 h 170"/>
              <a:gd name="T8" fmla="*/ 101 w 203"/>
              <a:gd name="T9" fmla="*/ 0 h 170"/>
              <a:gd name="T10" fmla="*/ 94 w 203"/>
              <a:gd name="T11" fmla="*/ 0 h 170"/>
              <a:gd name="T12" fmla="*/ 0 w 203"/>
              <a:gd name="T13" fmla="*/ 0 h 170"/>
              <a:gd name="T14" fmla="*/ 0 w 203"/>
              <a:gd name="T15" fmla="*/ 122 h 170"/>
              <a:gd name="T16" fmla="*/ 94 w 203"/>
              <a:gd name="T17" fmla="*/ 155 h 170"/>
              <a:gd name="T18" fmla="*/ 121 w 203"/>
              <a:gd name="T19" fmla="*/ 169 h 170"/>
              <a:gd name="T20" fmla="*/ 175 w 203"/>
              <a:gd name="T21" fmla="*/ 11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3" h="170">
                <a:moveTo>
                  <a:pt x="175" y="115"/>
                </a:moveTo>
                <a:lnTo>
                  <a:pt x="175" y="115"/>
                </a:lnTo>
                <a:cubicBezTo>
                  <a:pt x="189" y="115"/>
                  <a:pt x="196" y="115"/>
                  <a:pt x="202" y="95"/>
                </a:cubicBezTo>
                <a:cubicBezTo>
                  <a:pt x="196" y="88"/>
                  <a:pt x="182" y="81"/>
                  <a:pt x="175" y="74"/>
                </a:cubicBezTo>
                <a:cubicBezTo>
                  <a:pt x="142" y="61"/>
                  <a:pt x="94" y="54"/>
                  <a:pt x="10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"/>
                  <a:pt x="0" y="122"/>
                  <a:pt x="0" y="122"/>
                </a:cubicBezTo>
                <a:cubicBezTo>
                  <a:pt x="61" y="135"/>
                  <a:pt x="47" y="135"/>
                  <a:pt x="94" y="155"/>
                </a:cubicBezTo>
                <a:cubicBezTo>
                  <a:pt x="101" y="162"/>
                  <a:pt x="115" y="162"/>
                  <a:pt x="121" y="169"/>
                </a:cubicBezTo>
                <a:cubicBezTo>
                  <a:pt x="101" y="68"/>
                  <a:pt x="148" y="115"/>
                  <a:pt x="175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6" name="Freeform 314"/>
          <p:cNvSpPr>
            <a:spLocks noChangeArrowheads="1"/>
          </p:cNvSpPr>
          <p:nvPr/>
        </p:nvSpPr>
        <p:spPr bwMode="auto">
          <a:xfrm>
            <a:off x="20986353" y="4268057"/>
            <a:ext cx="84889" cy="66540"/>
          </a:xfrm>
          <a:custGeom>
            <a:avLst/>
            <a:gdLst>
              <a:gd name="T0" fmla="*/ 149 w 163"/>
              <a:gd name="T1" fmla="*/ 14 h 129"/>
              <a:gd name="T2" fmla="*/ 149 w 163"/>
              <a:gd name="T3" fmla="*/ 14 h 129"/>
              <a:gd name="T4" fmla="*/ 74 w 163"/>
              <a:gd name="T5" fmla="*/ 0 h 129"/>
              <a:gd name="T6" fmla="*/ 0 w 163"/>
              <a:gd name="T7" fmla="*/ 81 h 129"/>
              <a:gd name="T8" fmla="*/ 74 w 163"/>
              <a:gd name="T9" fmla="*/ 122 h 129"/>
              <a:gd name="T10" fmla="*/ 149 w 163"/>
              <a:gd name="T11" fmla="*/ 1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29">
                <a:moveTo>
                  <a:pt x="149" y="14"/>
                </a:moveTo>
                <a:lnTo>
                  <a:pt x="149" y="14"/>
                </a:lnTo>
                <a:cubicBezTo>
                  <a:pt x="122" y="7"/>
                  <a:pt x="95" y="0"/>
                  <a:pt x="74" y="0"/>
                </a:cubicBezTo>
                <a:cubicBezTo>
                  <a:pt x="34" y="0"/>
                  <a:pt x="7" y="14"/>
                  <a:pt x="0" y="81"/>
                </a:cubicBezTo>
                <a:cubicBezTo>
                  <a:pt x="20" y="101"/>
                  <a:pt x="47" y="115"/>
                  <a:pt x="74" y="122"/>
                </a:cubicBezTo>
                <a:cubicBezTo>
                  <a:pt x="122" y="128"/>
                  <a:pt x="162" y="101"/>
                  <a:pt x="149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7" name="Freeform 315"/>
          <p:cNvSpPr>
            <a:spLocks noChangeArrowheads="1"/>
          </p:cNvSpPr>
          <p:nvPr/>
        </p:nvSpPr>
        <p:spPr bwMode="auto">
          <a:xfrm>
            <a:off x="20669733" y="4077615"/>
            <a:ext cx="98656" cy="78013"/>
          </a:xfrm>
          <a:custGeom>
            <a:avLst/>
            <a:gdLst>
              <a:gd name="T0" fmla="*/ 101 w 190"/>
              <a:gd name="T1" fmla="*/ 27 h 150"/>
              <a:gd name="T2" fmla="*/ 101 w 190"/>
              <a:gd name="T3" fmla="*/ 27 h 150"/>
              <a:gd name="T4" fmla="*/ 41 w 190"/>
              <a:gd name="T5" fmla="*/ 0 h 150"/>
              <a:gd name="T6" fmla="*/ 14 w 190"/>
              <a:gd name="T7" fmla="*/ 102 h 150"/>
              <a:gd name="T8" fmla="*/ 101 w 190"/>
              <a:gd name="T9" fmla="*/ 81 h 150"/>
              <a:gd name="T10" fmla="*/ 142 w 190"/>
              <a:gd name="T11" fmla="*/ 75 h 150"/>
              <a:gd name="T12" fmla="*/ 115 w 190"/>
              <a:gd name="T13" fmla="*/ 149 h 150"/>
              <a:gd name="T14" fmla="*/ 183 w 190"/>
              <a:gd name="T15" fmla="*/ 129 h 150"/>
              <a:gd name="T16" fmla="*/ 183 w 190"/>
              <a:gd name="T17" fmla="*/ 102 h 150"/>
              <a:gd name="T18" fmla="*/ 101 w 190"/>
              <a:gd name="T19" fmla="*/ 2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150">
                <a:moveTo>
                  <a:pt x="101" y="27"/>
                </a:moveTo>
                <a:lnTo>
                  <a:pt x="101" y="27"/>
                </a:lnTo>
                <a:cubicBezTo>
                  <a:pt x="74" y="14"/>
                  <a:pt x="54" y="0"/>
                  <a:pt x="41" y="0"/>
                </a:cubicBezTo>
                <a:cubicBezTo>
                  <a:pt x="34" y="34"/>
                  <a:pt x="0" y="48"/>
                  <a:pt x="14" y="102"/>
                </a:cubicBezTo>
                <a:cubicBezTo>
                  <a:pt x="61" y="115"/>
                  <a:pt x="74" y="95"/>
                  <a:pt x="101" y="81"/>
                </a:cubicBezTo>
                <a:cubicBezTo>
                  <a:pt x="108" y="75"/>
                  <a:pt x="122" y="75"/>
                  <a:pt x="142" y="75"/>
                </a:cubicBezTo>
                <a:cubicBezTo>
                  <a:pt x="142" y="108"/>
                  <a:pt x="129" y="129"/>
                  <a:pt x="115" y="149"/>
                </a:cubicBezTo>
                <a:cubicBezTo>
                  <a:pt x="156" y="149"/>
                  <a:pt x="176" y="142"/>
                  <a:pt x="183" y="129"/>
                </a:cubicBezTo>
                <a:cubicBezTo>
                  <a:pt x="189" y="122"/>
                  <a:pt x="189" y="108"/>
                  <a:pt x="183" y="102"/>
                </a:cubicBezTo>
                <a:cubicBezTo>
                  <a:pt x="169" y="75"/>
                  <a:pt x="135" y="41"/>
                  <a:pt x="101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8" name="Freeform 316"/>
          <p:cNvSpPr>
            <a:spLocks noChangeArrowheads="1"/>
          </p:cNvSpPr>
          <p:nvPr/>
        </p:nvSpPr>
        <p:spPr bwMode="auto">
          <a:xfrm>
            <a:off x="20543544" y="4270352"/>
            <a:ext cx="57358" cy="52774"/>
          </a:xfrm>
          <a:custGeom>
            <a:avLst/>
            <a:gdLst>
              <a:gd name="T0" fmla="*/ 7 w 109"/>
              <a:gd name="T1" fmla="*/ 101 h 102"/>
              <a:gd name="T2" fmla="*/ 7 w 109"/>
              <a:gd name="T3" fmla="*/ 101 h 102"/>
              <a:gd name="T4" fmla="*/ 34 w 109"/>
              <a:gd name="T5" fmla="*/ 101 h 102"/>
              <a:gd name="T6" fmla="*/ 61 w 109"/>
              <a:gd name="T7" fmla="*/ 94 h 102"/>
              <a:gd name="T8" fmla="*/ 108 w 109"/>
              <a:gd name="T9" fmla="*/ 0 h 102"/>
              <a:gd name="T10" fmla="*/ 61 w 109"/>
              <a:gd name="T11" fmla="*/ 0 h 102"/>
              <a:gd name="T12" fmla="*/ 34 w 109"/>
              <a:gd name="T13" fmla="*/ 0 h 102"/>
              <a:gd name="T14" fmla="*/ 27 w 109"/>
              <a:gd name="T15" fmla="*/ 0 h 102"/>
              <a:gd name="T16" fmla="*/ 7 w 109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2">
                <a:moveTo>
                  <a:pt x="7" y="101"/>
                </a:moveTo>
                <a:lnTo>
                  <a:pt x="7" y="101"/>
                </a:lnTo>
                <a:cubicBezTo>
                  <a:pt x="14" y="101"/>
                  <a:pt x="27" y="101"/>
                  <a:pt x="34" y="101"/>
                </a:cubicBezTo>
                <a:cubicBezTo>
                  <a:pt x="41" y="101"/>
                  <a:pt x="54" y="101"/>
                  <a:pt x="61" y="94"/>
                </a:cubicBezTo>
                <a:cubicBezTo>
                  <a:pt x="95" y="81"/>
                  <a:pt x="101" y="40"/>
                  <a:pt x="10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47"/>
                  <a:pt x="0" y="54"/>
                  <a:pt x="7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29" name="Freeform 317"/>
          <p:cNvSpPr>
            <a:spLocks noChangeArrowheads="1"/>
          </p:cNvSpPr>
          <p:nvPr/>
        </p:nvSpPr>
        <p:spPr bwMode="auto">
          <a:xfrm>
            <a:off x="21064361" y="4011075"/>
            <a:ext cx="78007" cy="103252"/>
          </a:xfrm>
          <a:custGeom>
            <a:avLst/>
            <a:gdLst>
              <a:gd name="T0" fmla="*/ 40 w 149"/>
              <a:gd name="T1" fmla="*/ 196 h 197"/>
              <a:gd name="T2" fmla="*/ 40 w 149"/>
              <a:gd name="T3" fmla="*/ 196 h 197"/>
              <a:gd name="T4" fmla="*/ 47 w 149"/>
              <a:gd name="T5" fmla="*/ 196 h 197"/>
              <a:gd name="T6" fmla="*/ 128 w 149"/>
              <a:gd name="T7" fmla="*/ 68 h 197"/>
              <a:gd name="T8" fmla="*/ 148 w 149"/>
              <a:gd name="T9" fmla="*/ 0 h 197"/>
              <a:gd name="T10" fmla="*/ 128 w 149"/>
              <a:gd name="T11" fmla="*/ 7 h 197"/>
              <a:gd name="T12" fmla="*/ 40 w 149"/>
              <a:gd name="T13" fmla="*/ 68 h 197"/>
              <a:gd name="T14" fmla="*/ 40 w 149"/>
              <a:gd name="T15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197">
                <a:moveTo>
                  <a:pt x="40" y="196"/>
                </a:moveTo>
                <a:lnTo>
                  <a:pt x="40" y="196"/>
                </a:lnTo>
                <a:lnTo>
                  <a:pt x="47" y="196"/>
                </a:lnTo>
                <a:cubicBezTo>
                  <a:pt x="60" y="142"/>
                  <a:pt x="101" y="115"/>
                  <a:pt x="128" y="68"/>
                </a:cubicBezTo>
                <a:cubicBezTo>
                  <a:pt x="135" y="47"/>
                  <a:pt x="148" y="27"/>
                  <a:pt x="148" y="0"/>
                </a:cubicBezTo>
                <a:cubicBezTo>
                  <a:pt x="141" y="0"/>
                  <a:pt x="135" y="7"/>
                  <a:pt x="128" y="7"/>
                </a:cubicBezTo>
                <a:cubicBezTo>
                  <a:pt x="94" y="20"/>
                  <a:pt x="60" y="41"/>
                  <a:pt x="40" y="68"/>
                </a:cubicBezTo>
                <a:cubicBezTo>
                  <a:pt x="6" y="115"/>
                  <a:pt x="0" y="162"/>
                  <a:pt x="40" y="19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0" name="Freeform 318"/>
          <p:cNvSpPr>
            <a:spLocks noChangeArrowheads="1"/>
          </p:cNvSpPr>
          <p:nvPr/>
        </p:nvSpPr>
        <p:spPr bwMode="auto">
          <a:xfrm>
            <a:off x="20555016" y="4566339"/>
            <a:ext cx="43592" cy="52773"/>
          </a:xfrm>
          <a:custGeom>
            <a:avLst/>
            <a:gdLst>
              <a:gd name="T0" fmla="*/ 14 w 82"/>
              <a:gd name="T1" fmla="*/ 0 h 102"/>
              <a:gd name="T2" fmla="*/ 14 w 82"/>
              <a:gd name="T3" fmla="*/ 0 h 102"/>
              <a:gd name="T4" fmla="*/ 0 w 82"/>
              <a:gd name="T5" fmla="*/ 0 h 102"/>
              <a:gd name="T6" fmla="*/ 0 w 82"/>
              <a:gd name="T7" fmla="*/ 101 h 102"/>
              <a:gd name="T8" fmla="*/ 14 w 82"/>
              <a:gd name="T9" fmla="*/ 101 h 102"/>
              <a:gd name="T10" fmla="*/ 41 w 82"/>
              <a:gd name="T11" fmla="*/ 101 h 102"/>
              <a:gd name="T12" fmla="*/ 75 w 82"/>
              <a:gd name="T13" fmla="*/ 0 h 102"/>
              <a:gd name="T14" fmla="*/ 41 w 82"/>
              <a:gd name="T15" fmla="*/ 0 h 102"/>
              <a:gd name="T16" fmla="*/ 14 w 82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02">
                <a:moveTo>
                  <a:pt x="14" y="0"/>
                </a:moveTo>
                <a:lnTo>
                  <a:pt x="14" y="0"/>
                </a:lnTo>
                <a:cubicBezTo>
                  <a:pt x="0" y="0"/>
                  <a:pt x="0" y="0"/>
                  <a:pt x="0" y="0"/>
                </a:cubicBezTo>
                <a:cubicBezTo>
                  <a:pt x="0" y="101"/>
                  <a:pt x="0" y="101"/>
                  <a:pt x="0" y="101"/>
                </a:cubicBezTo>
                <a:cubicBezTo>
                  <a:pt x="7" y="101"/>
                  <a:pt x="7" y="101"/>
                  <a:pt x="14" y="101"/>
                </a:cubicBezTo>
                <a:cubicBezTo>
                  <a:pt x="21" y="101"/>
                  <a:pt x="34" y="101"/>
                  <a:pt x="41" y="101"/>
                </a:cubicBezTo>
                <a:cubicBezTo>
                  <a:pt x="75" y="88"/>
                  <a:pt x="81" y="54"/>
                  <a:pt x="75" y="0"/>
                </a:cubicBezTo>
                <a:cubicBezTo>
                  <a:pt x="41" y="0"/>
                  <a:pt x="41" y="0"/>
                  <a:pt x="41" y="0"/>
                </a:cubicBezTo>
                <a:lnTo>
                  <a:pt x="14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1" name="Freeform 319"/>
          <p:cNvSpPr>
            <a:spLocks noChangeArrowheads="1"/>
          </p:cNvSpPr>
          <p:nvPr/>
        </p:nvSpPr>
        <p:spPr bwMode="auto">
          <a:xfrm>
            <a:off x="20502246" y="3437451"/>
            <a:ext cx="45887" cy="64245"/>
          </a:xfrm>
          <a:custGeom>
            <a:avLst/>
            <a:gdLst>
              <a:gd name="T0" fmla="*/ 68 w 89"/>
              <a:gd name="T1" fmla="*/ 122 h 123"/>
              <a:gd name="T2" fmla="*/ 68 w 89"/>
              <a:gd name="T3" fmla="*/ 122 h 123"/>
              <a:gd name="T4" fmla="*/ 88 w 89"/>
              <a:gd name="T5" fmla="*/ 102 h 123"/>
              <a:gd name="T6" fmla="*/ 68 w 89"/>
              <a:gd name="T7" fmla="*/ 14 h 123"/>
              <a:gd name="T8" fmla="*/ 41 w 89"/>
              <a:gd name="T9" fmla="*/ 0 h 123"/>
              <a:gd name="T10" fmla="*/ 14 w 89"/>
              <a:gd name="T11" fmla="*/ 0 h 123"/>
              <a:gd name="T12" fmla="*/ 41 w 89"/>
              <a:gd name="T13" fmla="*/ 108 h 123"/>
              <a:gd name="T14" fmla="*/ 68 w 89"/>
              <a:gd name="T1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23">
                <a:moveTo>
                  <a:pt x="68" y="122"/>
                </a:moveTo>
                <a:lnTo>
                  <a:pt x="68" y="122"/>
                </a:lnTo>
                <a:cubicBezTo>
                  <a:pt x="74" y="115"/>
                  <a:pt x="81" y="108"/>
                  <a:pt x="88" y="102"/>
                </a:cubicBezTo>
                <a:cubicBezTo>
                  <a:pt x="61" y="95"/>
                  <a:pt x="88" y="41"/>
                  <a:pt x="68" y="14"/>
                </a:cubicBezTo>
                <a:cubicBezTo>
                  <a:pt x="68" y="7"/>
                  <a:pt x="54" y="0"/>
                  <a:pt x="41" y="0"/>
                </a:cubicBezTo>
                <a:cubicBezTo>
                  <a:pt x="34" y="0"/>
                  <a:pt x="20" y="0"/>
                  <a:pt x="14" y="0"/>
                </a:cubicBezTo>
                <a:cubicBezTo>
                  <a:pt x="0" y="34"/>
                  <a:pt x="20" y="88"/>
                  <a:pt x="41" y="108"/>
                </a:cubicBezTo>
                <a:cubicBezTo>
                  <a:pt x="47" y="122"/>
                  <a:pt x="61" y="122"/>
                  <a:pt x="68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2" name="Freeform 320"/>
          <p:cNvSpPr>
            <a:spLocks noChangeArrowheads="1"/>
          </p:cNvSpPr>
          <p:nvPr/>
        </p:nvSpPr>
        <p:spPr bwMode="auto">
          <a:xfrm>
            <a:off x="20600904" y="3196530"/>
            <a:ext cx="169781" cy="139965"/>
          </a:xfrm>
          <a:custGeom>
            <a:avLst/>
            <a:gdLst>
              <a:gd name="T0" fmla="*/ 108 w 325"/>
              <a:gd name="T1" fmla="*/ 129 h 271"/>
              <a:gd name="T2" fmla="*/ 108 w 325"/>
              <a:gd name="T3" fmla="*/ 129 h 271"/>
              <a:gd name="T4" fmla="*/ 108 w 325"/>
              <a:gd name="T5" fmla="*/ 237 h 271"/>
              <a:gd name="T6" fmla="*/ 101 w 325"/>
              <a:gd name="T7" fmla="*/ 243 h 271"/>
              <a:gd name="T8" fmla="*/ 108 w 325"/>
              <a:gd name="T9" fmla="*/ 250 h 271"/>
              <a:gd name="T10" fmla="*/ 236 w 325"/>
              <a:gd name="T11" fmla="*/ 243 h 271"/>
              <a:gd name="T12" fmla="*/ 297 w 325"/>
              <a:gd name="T13" fmla="*/ 243 h 271"/>
              <a:gd name="T14" fmla="*/ 318 w 325"/>
              <a:gd name="T15" fmla="*/ 135 h 271"/>
              <a:gd name="T16" fmla="*/ 324 w 325"/>
              <a:gd name="T17" fmla="*/ 122 h 271"/>
              <a:gd name="T18" fmla="*/ 318 w 325"/>
              <a:gd name="T19" fmla="*/ 122 h 271"/>
              <a:gd name="T20" fmla="*/ 236 w 325"/>
              <a:gd name="T21" fmla="*/ 61 h 271"/>
              <a:gd name="T22" fmla="*/ 176 w 325"/>
              <a:gd name="T23" fmla="*/ 0 h 271"/>
              <a:gd name="T24" fmla="*/ 122 w 325"/>
              <a:gd name="T25" fmla="*/ 95 h 271"/>
              <a:gd name="T26" fmla="*/ 108 w 325"/>
              <a:gd name="T27" fmla="*/ 27 h 271"/>
              <a:gd name="T28" fmla="*/ 0 w 325"/>
              <a:gd name="T29" fmla="*/ 122 h 271"/>
              <a:gd name="T30" fmla="*/ 108 w 325"/>
              <a:gd name="T31" fmla="*/ 129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5" h="271">
                <a:moveTo>
                  <a:pt x="108" y="129"/>
                </a:moveTo>
                <a:lnTo>
                  <a:pt x="108" y="129"/>
                </a:lnTo>
                <a:cubicBezTo>
                  <a:pt x="149" y="149"/>
                  <a:pt x="155" y="196"/>
                  <a:pt x="108" y="237"/>
                </a:cubicBezTo>
                <a:lnTo>
                  <a:pt x="101" y="243"/>
                </a:lnTo>
                <a:lnTo>
                  <a:pt x="108" y="250"/>
                </a:lnTo>
                <a:cubicBezTo>
                  <a:pt x="162" y="270"/>
                  <a:pt x="182" y="250"/>
                  <a:pt x="236" y="243"/>
                </a:cubicBezTo>
                <a:cubicBezTo>
                  <a:pt x="250" y="243"/>
                  <a:pt x="270" y="243"/>
                  <a:pt x="297" y="243"/>
                </a:cubicBezTo>
                <a:cubicBezTo>
                  <a:pt x="291" y="196"/>
                  <a:pt x="297" y="162"/>
                  <a:pt x="318" y="135"/>
                </a:cubicBezTo>
                <a:cubicBezTo>
                  <a:pt x="318" y="129"/>
                  <a:pt x="324" y="122"/>
                  <a:pt x="324" y="122"/>
                </a:cubicBezTo>
                <a:lnTo>
                  <a:pt x="318" y="122"/>
                </a:lnTo>
                <a:cubicBezTo>
                  <a:pt x="257" y="135"/>
                  <a:pt x="243" y="102"/>
                  <a:pt x="236" y="61"/>
                </a:cubicBezTo>
                <a:cubicBezTo>
                  <a:pt x="223" y="34"/>
                  <a:pt x="216" y="0"/>
                  <a:pt x="176" y="0"/>
                </a:cubicBezTo>
                <a:cubicBezTo>
                  <a:pt x="142" y="14"/>
                  <a:pt x="169" y="95"/>
                  <a:pt x="122" y="95"/>
                </a:cubicBezTo>
                <a:cubicBezTo>
                  <a:pt x="128" y="54"/>
                  <a:pt x="122" y="34"/>
                  <a:pt x="108" y="27"/>
                </a:cubicBezTo>
                <a:cubicBezTo>
                  <a:pt x="81" y="7"/>
                  <a:pt x="7" y="88"/>
                  <a:pt x="0" y="122"/>
                </a:cubicBezTo>
                <a:cubicBezTo>
                  <a:pt x="47" y="108"/>
                  <a:pt x="88" y="115"/>
                  <a:pt x="108" y="12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3" name="Freeform 321"/>
          <p:cNvSpPr>
            <a:spLocks noChangeArrowheads="1"/>
          </p:cNvSpPr>
          <p:nvPr/>
        </p:nvSpPr>
        <p:spPr bwMode="auto">
          <a:xfrm>
            <a:off x="20678911" y="3090983"/>
            <a:ext cx="91774" cy="66541"/>
          </a:xfrm>
          <a:custGeom>
            <a:avLst/>
            <a:gdLst>
              <a:gd name="T0" fmla="*/ 47 w 176"/>
              <a:gd name="T1" fmla="*/ 128 h 129"/>
              <a:gd name="T2" fmla="*/ 47 w 176"/>
              <a:gd name="T3" fmla="*/ 128 h 129"/>
              <a:gd name="T4" fmla="*/ 87 w 176"/>
              <a:gd name="T5" fmla="*/ 115 h 129"/>
              <a:gd name="T6" fmla="*/ 169 w 176"/>
              <a:gd name="T7" fmla="*/ 61 h 129"/>
              <a:gd name="T8" fmla="*/ 175 w 176"/>
              <a:gd name="T9" fmla="*/ 54 h 129"/>
              <a:gd name="T10" fmla="*/ 169 w 176"/>
              <a:gd name="T11" fmla="*/ 54 h 129"/>
              <a:gd name="T12" fmla="*/ 87 w 176"/>
              <a:gd name="T13" fmla="*/ 7 h 129"/>
              <a:gd name="T14" fmla="*/ 74 w 176"/>
              <a:gd name="T15" fmla="*/ 0 h 129"/>
              <a:gd name="T16" fmla="*/ 47 w 176"/>
              <a:gd name="T17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129">
                <a:moveTo>
                  <a:pt x="47" y="128"/>
                </a:moveTo>
                <a:lnTo>
                  <a:pt x="47" y="128"/>
                </a:lnTo>
                <a:cubicBezTo>
                  <a:pt x="54" y="121"/>
                  <a:pt x="67" y="115"/>
                  <a:pt x="87" y="115"/>
                </a:cubicBezTo>
                <a:cubicBezTo>
                  <a:pt x="108" y="101"/>
                  <a:pt x="142" y="94"/>
                  <a:pt x="169" y="61"/>
                </a:cubicBezTo>
                <a:lnTo>
                  <a:pt x="175" y="54"/>
                </a:lnTo>
                <a:lnTo>
                  <a:pt x="169" y="54"/>
                </a:lnTo>
                <a:cubicBezTo>
                  <a:pt x="101" y="74"/>
                  <a:pt x="108" y="27"/>
                  <a:pt x="87" y="7"/>
                </a:cubicBezTo>
                <a:cubicBezTo>
                  <a:pt x="81" y="7"/>
                  <a:pt x="81" y="7"/>
                  <a:pt x="74" y="0"/>
                </a:cubicBezTo>
                <a:cubicBezTo>
                  <a:pt x="67" y="34"/>
                  <a:pt x="0" y="121"/>
                  <a:pt x="47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4" name="Freeform 322"/>
          <p:cNvSpPr>
            <a:spLocks noChangeArrowheads="1"/>
          </p:cNvSpPr>
          <p:nvPr/>
        </p:nvSpPr>
        <p:spPr bwMode="auto">
          <a:xfrm>
            <a:off x="20841807" y="3283721"/>
            <a:ext cx="185843" cy="103253"/>
          </a:xfrm>
          <a:custGeom>
            <a:avLst/>
            <a:gdLst>
              <a:gd name="T0" fmla="*/ 7 w 359"/>
              <a:gd name="T1" fmla="*/ 27 h 197"/>
              <a:gd name="T2" fmla="*/ 7 w 359"/>
              <a:gd name="T3" fmla="*/ 27 h 197"/>
              <a:gd name="T4" fmla="*/ 34 w 359"/>
              <a:gd name="T5" fmla="*/ 149 h 197"/>
              <a:gd name="T6" fmla="*/ 95 w 359"/>
              <a:gd name="T7" fmla="*/ 156 h 197"/>
              <a:gd name="T8" fmla="*/ 169 w 359"/>
              <a:gd name="T9" fmla="*/ 149 h 197"/>
              <a:gd name="T10" fmla="*/ 270 w 359"/>
              <a:gd name="T11" fmla="*/ 162 h 197"/>
              <a:gd name="T12" fmla="*/ 338 w 359"/>
              <a:gd name="T13" fmla="*/ 196 h 197"/>
              <a:gd name="T14" fmla="*/ 351 w 359"/>
              <a:gd name="T15" fmla="*/ 169 h 197"/>
              <a:gd name="T16" fmla="*/ 351 w 359"/>
              <a:gd name="T17" fmla="*/ 122 h 197"/>
              <a:gd name="T18" fmla="*/ 270 w 359"/>
              <a:gd name="T19" fmla="*/ 54 h 197"/>
              <a:gd name="T20" fmla="*/ 210 w 359"/>
              <a:gd name="T21" fmla="*/ 0 h 197"/>
              <a:gd name="T22" fmla="*/ 169 w 359"/>
              <a:gd name="T23" fmla="*/ 7 h 197"/>
              <a:gd name="T24" fmla="*/ 95 w 359"/>
              <a:gd name="T25" fmla="*/ 41 h 197"/>
              <a:gd name="T26" fmla="*/ 7 w 359"/>
              <a:gd name="T27" fmla="*/ 2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9" h="197">
                <a:moveTo>
                  <a:pt x="7" y="27"/>
                </a:moveTo>
                <a:lnTo>
                  <a:pt x="7" y="27"/>
                </a:lnTo>
                <a:cubicBezTo>
                  <a:pt x="0" y="88"/>
                  <a:pt x="54" y="81"/>
                  <a:pt x="34" y="149"/>
                </a:cubicBezTo>
                <a:cubicBezTo>
                  <a:pt x="54" y="149"/>
                  <a:pt x="75" y="156"/>
                  <a:pt x="95" y="156"/>
                </a:cubicBezTo>
                <a:cubicBezTo>
                  <a:pt x="122" y="156"/>
                  <a:pt x="149" y="149"/>
                  <a:pt x="169" y="149"/>
                </a:cubicBezTo>
                <a:cubicBezTo>
                  <a:pt x="203" y="149"/>
                  <a:pt x="230" y="149"/>
                  <a:pt x="270" y="162"/>
                </a:cubicBezTo>
                <a:cubicBezTo>
                  <a:pt x="291" y="169"/>
                  <a:pt x="311" y="183"/>
                  <a:pt x="338" y="196"/>
                </a:cubicBezTo>
                <a:cubicBezTo>
                  <a:pt x="345" y="189"/>
                  <a:pt x="351" y="183"/>
                  <a:pt x="351" y="169"/>
                </a:cubicBezTo>
                <a:cubicBezTo>
                  <a:pt x="358" y="156"/>
                  <a:pt x="358" y="135"/>
                  <a:pt x="351" y="122"/>
                </a:cubicBezTo>
                <a:cubicBezTo>
                  <a:pt x="338" y="95"/>
                  <a:pt x="304" y="74"/>
                  <a:pt x="270" y="54"/>
                </a:cubicBezTo>
                <a:cubicBezTo>
                  <a:pt x="243" y="34"/>
                  <a:pt x="223" y="20"/>
                  <a:pt x="210" y="0"/>
                </a:cubicBezTo>
                <a:cubicBezTo>
                  <a:pt x="196" y="0"/>
                  <a:pt x="183" y="7"/>
                  <a:pt x="169" y="7"/>
                </a:cubicBezTo>
                <a:cubicBezTo>
                  <a:pt x="142" y="20"/>
                  <a:pt x="122" y="34"/>
                  <a:pt x="95" y="41"/>
                </a:cubicBezTo>
                <a:cubicBezTo>
                  <a:pt x="68" y="41"/>
                  <a:pt x="41" y="41"/>
                  <a:pt x="7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5" name="Freeform 323"/>
          <p:cNvSpPr>
            <a:spLocks noChangeArrowheads="1"/>
          </p:cNvSpPr>
          <p:nvPr/>
        </p:nvSpPr>
        <p:spPr bwMode="auto">
          <a:xfrm>
            <a:off x="20745446" y="2978555"/>
            <a:ext cx="158311" cy="139963"/>
          </a:xfrm>
          <a:custGeom>
            <a:avLst/>
            <a:gdLst>
              <a:gd name="T0" fmla="*/ 41 w 305"/>
              <a:gd name="T1" fmla="*/ 243 h 271"/>
              <a:gd name="T2" fmla="*/ 41 w 305"/>
              <a:gd name="T3" fmla="*/ 243 h 271"/>
              <a:gd name="T4" fmla="*/ 54 w 305"/>
              <a:gd name="T5" fmla="*/ 250 h 271"/>
              <a:gd name="T6" fmla="*/ 74 w 305"/>
              <a:gd name="T7" fmla="*/ 256 h 271"/>
              <a:gd name="T8" fmla="*/ 95 w 305"/>
              <a:gd name="T9" fmla="*/ 270 h 271"/>
              <a:gd name="T10" fmla="*/ 176 w 305"/>
              <a:gd name="T11" fmla="*/ 148 h 271"/>
              <a:gd name="T12" fmla="*/ 176 w 305"/>
              <a:gd name="T13" fmla="*/ 216 h 271"/>
              <a:gd name="T14" fmla="*/ 284 w 305"/>
              <a:gd name="T15" fmla="*/ 202 h 271"/>
              <a:gd name="T16" fmla="*/ 297 w 305"/>
              <a:gd name="T17" fmla="*/ 121 h 271"/>
              <a:gd name="T18" fmla="*/ 284 w 305"/>
              <a:gd name="T19" fmla="*/ 121 h 271"/>
              <a:gd name="T20" fmla="*/ 95 w 305"/>
              <a:gd name="T21" fmla="*/ 0 h 271"/>
              <a:gd name="T22" fmla="*/ 74 w 305"/>
              <a:gd name="T23" fmla="*/ 34 h 271"/>
              <a:gd name="T24" fmla="*/ 54 w 305"/>
              <a:gd name="T25" fmla="*/ 40 h 271"/>
              <a:gd name="T26" fmla="*/ 47 w 305"/>
              <a:gd name="T27" fmla="*/ 47 h 271"/>
              <a:gd name="T28" fmla="*/ 54 w 305"/>
              <a:gd name="T29" fmla="*/ 67 h 271"/>
              <a:gd name="T30" fmla="*/ 74 w 305"/>
              <a:gd name="T31" fmla="*/ 115 h 271"/>
              <a:gd name="T32" fmla="*/ 74 w 305"/>
              <a:gd name="T33" fmla="*/ 175 h 271"/>
              <a:gd name="T34" fmla="*/ 54 w 305"/>
              <a:gd name="T35" fmla="*/ 196 h 271"/>
              <a:gd name="T36" fmla="*/ 41 w 305"/>
              <a:gd name="T37" fmla="*/ 209 h 271"/>
              <a:gd name="T38" fmla="*/ 0 w 305"/>
              <a:gd name="T39" fmla="*/ 243 h 271"/>
              <a:gd name="T40" fmla="*/ 41 w 305"/>
              <a:gd name="T41" fmla="*/ 24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271">
                <a:moveTo>
                  <a:pt x="41" y="243"/>
                </a:moveTo>
                <a:lnTo>
                  <a:pt x="41" y="243"/>
                </a:lnTo>
                <a:cubicBezTo>
                  <a:pt x="47" y="243"/>
                  <a:pt x="47" y="250"/>
                  <a:pt x="54" y="250"/>
                </a:cubicBezTo>
                <a:cubicBezTo>
                  <a:pt x="61" y="250"/>
                  <a:pt x="68" y="250"/>
                  <a:pt x="74" y="256"/>
                </a:cubicBezTo>
                <a:cubicBezTo>
                  <a:pt x="81" y="256"/>
                  <a:pt x="88" y="263"/>
                  <a:pt x="95" y="270"/>
                </a:cubicBezTo>
                <a:cubicBezTo>
                  <a:pt x="108" y="209"/>
                  <a:pt x="122" y="162"/>
                  <a:pt x="176" y="148"/>
                </a:cubicBezTo>
                <a:cubicBezTo>
                  <a:pt x="162" y="182"/>
                  <a:pt x="142" y="189"/>
                  <a:pt x="176" y="216"/>
                </a:cubicBezTo>
                <a:cubicBezTo>
                  <a:pt x="223" y="223"/>
                  <a:pt x="257" y="223"/>
                  <a:pt x="284" y="202"/>
                </a:cubicBezTo>
                <a:cubicBezTo>
                  <a:pt x="297" y="189"/>
                  <a:pt x="304" y="162"/>
                  <a:pt x="297" y="121"/>
                </a:cubicBezTo>
                <a:cubicBezTo>
                  <a:pt x="284" y="121"/>
                  <a:pt x="284" y="121"/>
                  <a:pt x="284" y="121"/>
                </a:cubicBezTo>
                <a:cubicBezTo>
                  <a:pt x="176" y="108"/>
                  <a:pt x="142" y="108"/>
                  <a:pt x="95" y="0"/>
                </a:cubicBezTo>
                <a:cubicBezTo>
                  <a:pt x="95" y="13"/>
                  <a:pt x="88" y="27"/>
                  <a:pt x="74" y="34"/>
                </a:cubicBezTo>
                <a:cubicBezTo>
                  <a:pt x="68" y="34"/>
                  <a:pt x="61" y="40"/>
                  <a:pt x="54" y="40"/>
                </a:cubicBezTo>
                <a:cubicBezTo>
                  <a:pt x="54" y="47"/>
                  <a:pt x="47" y="47"/>
                  <a:pt x="47" y="47"/>
                </a:cubicBezTo>
                <a:cubicBezTo>
                  <a:pt x="54" y="67"/>
                  <a:pt x="54" y="67"/>
                  <a:pt x="54" y="67"/>
                </a:cubicBezTo>
                <a:cubicBezTo>
                  <a:pt x="61" y="88"/>
                  <a:pt x="68" y="101"/>
                  <a:pt x="74" y="115"/>
                </a:cubicBezTo>
                <a:cubicBezTo>
                  <a:pt x="88" y="148"/>
                  <a:pt x="88" y="162"/>
                  <a:pt x="74" y="175"/>
                </a:cubicBezTo>
                <a:cubicBezTo>
                  <a:pt x="68" y="182"/>
                  <a:pt x="61" y="189"/>
                  <a:pt x="54" y="196"/>
                </a:cubicBezTo>
                <a:cubicBezTo>
                  <a:pt x="47" y="196"/>
                  <a:pt x="47" y="202"/>
                  <a:pt x="41" y="209"/>
                </a:cubicBezTo>
                <a:cubicBezTo>
                  <a:pt x="27" y="216"/>
                  <a:pt x="14" y="229"/>
                  <a:pt x="0" y="243"/>
                </a:cubicBezTo>
                <a:cubicBezTo>
                  <a:pt x="14" y="243"/>
                  <a:pt x="27" y="243"/>
                  <a:pt x="41" y="24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6" name="Freeform 324"/>
          <p:cNvSpPr>
            <a:spLocks noChangeArrowheads="1"/>
          </p:cNvSpPr>
          <p:nvPr/>
        </p:nvSpPr>
        <p:spPr bwMode="auto">
          <a:xfrm>
            <a:off x="20766095" y="3923884"/>
            <a:ext cx="94067" cy="78013"/>
          </a:xfrm>
          <a:custGeom>
            <a:avLst/>
            <a:gdLst>
              <a:gd name="T0" fmla="*/ 108 w 183"/>
              <a:gd name="T1" fmla="*/ 149 h 150"/>
              <a:gd name="T2" fmla="*/ 108 w 183"/>
              <a:gd name="T3" fmla="*/ 149 h 150"/>
              <a:gd name="T4" fmla="*/ 182 w 183"/>
              <a:gd name="T5" fmla="*/ 27 h 150"/>
              <a:gd name="T6" fmla="*/ 108 w 183"/>
              <a:gd name="T7" fmla="*/ 7 h 150"/>
              <a:gd name="T8" fmla="*/ 108 w 183"/>
              <a:gd name="T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50">
                <a:moveTo>
                  <a:pt x="108" y="149"/>
                </a:moveTo>
                <a:lnTo>
                  <a:pt x="108" y="149"/>
                </a:lnTo>
                <a:cubicBezTo>
                  <a:pt x="128" y="108"/>
                  <a:pt x="169" y="81"/>
                  <a:pt x="182" y="27"/>
                </a:cubicBezTo>
                <a:cubicBezTo>
                  <a:pt x="148" y="27"/>
                  <a:pt x="148" y="0"/>
                  <a:pt x="108" y="7"/>
                </a:cubicBezTo>
                <a:cubicBezTo>
                  <a:pt x="135" y="95"/>
                  <a:pt x="0" y="115"/>
                  <a:pt x="108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7" name="Freeform 325"/>
          <p:cNvSpPr>
            <a:spLocks noChangeArrowheads="1"/>
          </p:cNvSpPr>
          <p:nvPr/>
        </p:nvSpPr>
        <p:spPr bwMode="auto">
          <a:xfrm>
            <a:off x="21149250" y="4522745"/>
            <a:ext cx="57358" cy="52774"/>
          </a:xfrm>
          <a:custGeom>
            <a:avLst/>
            <a:gdLst>
              <a:gd name="T0" fmla="*/ 101 w 109"/>
              <a:gd name="T1" fmla="*/ 61 h 102"/>
              <a:gd name="T2" fmla="*/ 101 w 109"/>
              <a:gd name="T3" fmla="*/ 61 h 102"/>
              <a:gd name="T4" fmla="*/ 108 w 109"/>
              <a:gd name="T5" fmla="*/ 47 h 102"/>
              <a:gd name="T6" fmla="*/ 101 w 109"/>
              <a:gd name="T7" fmla="*/ 47 h 102"/>
              <a:gd name="T8" fmla="*/ 60 w 109"/>
              <a:gd name="T9" fmla="*/ 13 h 102"/>
              <a:gd name="T10" fmla="*/ 33 w 109"/>
              <a:gd name="T11" fmla="*/ 0 h 102"/>
              <a:gd name="T12" fmla="*/ 13 w 109"/>
              <a:gd name="T13" fmla="*/ 101 h 102"/>
              <a:gd name="T14" fmla="*/ 60 w 109"/>
              <a:gd name="T15" fmla="*/ 88 h 102"/>
              <a:gd name="T16" fmla="*/ 101 w 109"/>
              <a:gd name="T17" fmla="*/ 6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2">
                <a:moveTo>
                  <a:pt x="101" y="61"/>
                </a:moveTo>
                <a:lnTo>
                  <a:pt x="101" y="61"/>
                </a:lnTo>
                <a:cubicBezTo>
                  <a:pt x="108" y="54"/>
                  <a:pt x="108" y="54"/>
                  <a:pt x="108" y="47"/>
                </a:cubicBezTo>
                <a:cubicBezTo>
                  <a:pt x="108" y="47"/>
                  <a:pt x="108" y="47"/>
                  <a:pt x="101" y="47"/>
                </a:cubicBezTo>
                <a:cubicBezTo>
                  <a:pt x="81" y="40"/>
                  <a:pt x="74" y="27"/>
                  <a:pt x="60" y="13"/>
                </a:cubicBezTo>
                <a:cubicBezTo>
                  <a:pt x="54" y="7"/>
                  <a:pt x="47" y="0"/>
                  <a:pt x="33" y="0"/>
                </a:cubicBezTo>
                <a:cubicBezTo>
                  <a:pt x="27" y="34"/>
                  <a:pt x="0" y="47"/>
                  <a:pt x="13" y="101"/>
                </a:cubicBezTo>
                <a:cubicBezTo>
                  <a:pt x="27" y="94"/>
                  <a:pt x="47" y="94"/>
                  <a:pt x="60" y="88"/>
                </a:cubicBezTo>
                <a:cubicBezTo>
                  <a:pt x="81" y="81"/>
                  <a:pt x="94" y="74"/>
                  <a:pt x="101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39" name="Freeform 327"/>
          <p:cNvSpPr>
            <a:spLocks noChangeArrowheads="1"/>
          </p:cNvSpPr>
          <p:nvPr/>
        </p:nvSpPr>
        <p:spPr bwMode="auto">
          <a:xfrm>
            <a:off x="21029945" y="2978555"/>
            <a:ext cx="80302" cy="39005"/>
          </a:xfrm>
          <a:custGeom>
            <a:avLst/>
            <a:gdLst>
              <a:gd name="T0" fmla="*/ 155 w 156"/>
              <a:gd name="T1" fmla="*/ 47 h 75"/>
              <a:gd name="T2" fmla="*/ 155 w 156"/>
              <a:gd name="T3" fmla="*/ 47 h 75"/>
              <a:gd name="T4" fmla="*/ 155 w 156"/>
              <a:gd name="T5" fmla="*/ 0 h 75"/>
              <a:gd name="T6" fmla="*/ 108 w 156"/>
              <a:gd name="T7" fmla="*/ 0 h 75"/>
              <a:gd name="T8" fmla="*/ 0 w 156"/>
              <a:gd name="T9" fmla="*/ 20 h 75"/>
              <a:gd name="T10" fmla="*/ 108 w 156"/>
              <a:gd name="T11" fmla="*/ 74 h 75"/>
              <a:gd name="T12" fmla="*/ 155 w 156"/>
              <a:gd name="T13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75">
                <a:moveTo>
                  <a:pt x="155" y="47"/>
                </a:moveTo>
                <a:lnTo>
                  <a:pt x="155" y="47"/>
                </a:lnTo>
                <a:cubicBezTo>
                  <a:pt x="122" y="40"/>
                  <a:pt x="135" y="20"/>
                  <a:pt x="155" y="0"/>
                </a:cubicBezTo>
                <a:cubicBezTo>
                  <a:pt x="135" y="0"/>
                  <a:pt x="122" y="0"/>
                  <a:pt x="108" y="0"/>
                </a:cubicBezTo>
                <a:cubicBezTo>
                  <a:pt x="47" y="7"/>
                  <a:pt x="20" y="7"/>
                  <a:pt x="0" y="20"/>
                </a:cubicBezTo>
                <a:cubicBezTo>
                  <a:pt x="27" y="27"/>
                  <a:pt x="74" y="67"/>
                  <a:pt x="108" y="74"/>
                </a:cubicBezTo>
                <a:cubicBezTo>
                  <a:pt x="128" y="74"/>
                  <a:pt x="142" y="67"/>
                  <a:pt x="155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0" name="Freeform 328"/>
          <p:cNvSpPr>
            <a:spLocks noChangeArrowheads="1"/>
          </p:cNvSpPr>
          <p:nvPr/>
        </p:nvSpPr>
        <p:spPr bwMode="auto">
          <a:xfrm>
            <a:off x="21142367" y="4720071"/>
            <a:ext cx="94067" cy="52774"/>
          </a:xfrm>
          <a:custGeom>
            <a:avLst/>
            <a:gdLst>
              <a:gd name="T0" fmla="*/ 0 w 183"/>
              <a:gd name="T1" fmla="*/ 27 h 102"/>
              <a:gd name="T2" fmla="*/ 0 w 183"/>
              <a:gd name="T3" fmla="*/ 27 h 102"/>
              <a:gd name="T4" fmla="*/ 7 w 183"/>
              <a:gd name="T5" fmla="*/ 81 h 102"/>
              <a:gd name="T6" fmla="*/ 74 w 183"/>
              <a:gd name="T7" fmla="*/ 101 h 102"/>
              <a:gd name="T8" fmla="*/ 115 w 183"/>
              <a:gd name="T9" fmla="*/ 88 h 102"/>
              <a:gd name="T10" fmla="*/ 128 w 183"/>
              <a:gd name="T11" fmla="*/ 0 h 102"/>
              <a:gd name="T12" fmla="*/ 115 w 183"/>
              <a:gd name="T13" fmla="*/ 47 h 102"/>
              <a:gd name="T14" fmla="*/ 101 w 183"/>
              <a:gd name="T15" fmla="*/ 54 h 102"/>
              <a:gd name="T16" fmla="*/ 74 w 183"/>
              <a:gd name="T17" fmla="*/ 20 h 102"/>
              <a:gd name="T18" fmla="*/ 7 w 183"/>
              <a:gd name="T19" fmla="*/ 20 h 102"/>
              <a:gd name="T20" fmla="*/ 0 w 183"/>
              <a:gd name="T21" fmla="*/ 2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3" h="102">
                <a:moveTo>
                  <a:pt x="0" y="27"/>
                </a:moveTo>
                <a:lnTo>
                  <a:pt x="0" y="27"/>
                </a:lnTo>
                <a:cubicBezTo>
                  <a:pt x="0" y="47"/>
                  <a:pt x="0" y="68"/>
                  <a:pt x="7" y="81"/>
                </a:cubicBezTo>
                <a:cubicBezTo>
                  <a:pt x="20" y="95"/>
                  <a:pt x="47" y="101"/>
                  <a:pt x="74" y="101"/>
                </a:cubicBezTo>
                <a:cubicBezTo>
                  <a:pt x="88" y="101"/>
                  <a:pt x="101" y="95"/>
                  <a:pt x="115" y="88"/>
                </a:cubicBezTo>
                <a:cubicBezTo>
                  <a:pt x="155" y="74"/>
                  <a:pt x="182" y="34"/>
                  <a:pt x="128" y="0"/>
                </a:cubicBezTo>
                <a:cubicBezTo>
                  <a:pt x="122" y="14"/>
                  <a:pt x="128" y="34"/>
                  <a:pt x="115" y="47"/>
                </a:cubicBezTo>
                <a:cubicBezTo>
                  <a:pt x="115" y="47"/>
                  <a:pt x="108" y="47"/>
                  <a:pt x="101" y="54"/>
                </a:cubicBezTo>
                <a:cubicBezTo>
                  <a:pt x="95" y="41"/>
                  <a:pt x="81" y="27"/>
                  <a:pt x="74" y="20"/>
                </a:cubicBezTo>
                <a:cubicBezTo>
                  <a:pt x="54" y="7"/>
                  <a:pt x="34" y="7"/>
                  <a:pt x="7" y="20"/>
                </a:cubicBezTo>
                <a:cubicBezTo>
                  <a:pt x="7" y="20"/>
                  <a:pt x="7" y="20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1" name="Freeform 329"/>
          <p:cNvSpPr>
            <a:spLocks noChangeArrowheads="1"/>
          </p:cNvSpPr>
          <p:nvPr/>
        </p:nvSpPr>
        <p:spPr bwMode="auto">
          <a:xfrm>
            <a:off x="21029944" y="3040504"/>
            <a:ext cx="192724" cy="357940"/>
          </a:xfrm>
          <a:custGeom>
            <a:avLst/>
            <a:gdLst>
              <a:gd name="T0" fmla="*/ 108 w 372"/>
              <a:gd name="T1" fmla="*/ 142 h 690"/>
              <a:gd name="T2" fmla="*/ 108 w 372"/>
              <a:gd name="T3" fmla="*/ 142 h 690"/>
              <a:gd name="T4" fmla="*/ 155 w 372"/>
              <a:gd name="T5" fmla="*/ 75 h 690"/>
              <a:gd name="T6" fmla="*/ 196 w 372"/>
              <a:gd name="T7" fmla="*/ 108 h 690"/>
              <a:gd name="T8" fmla="*/ 223 w 372"/>
              <a:gd name="T9" fmla="*/ 149 h 690"/>
              <a:gd name="T10" fmla="*/ 230 w 372"/>
              <a:gd name="T11" fmla="*/ 392 h 690"/>
              <a:gd name="T12" fmla="*/ 290 w 372"/>
              <a:gd name="T13" fmla="*/ 399 h 690"/>
              <a:gd name="T14" fmla="*/ 331 w 372"/>
              <a:gd name="T15" fmla="*/ 493 h 690"/>
              <a:gd name="T16" fmla="*/ 290 w 372"/>
              <a:gd name="T17" fmla="*/ 493 h 690"/>
              <a:gd name="T18" fmla="*/ 223 w 372"/>
              <a:gd name="T19" fmla="*/ 547 h 690"/>
              <a:gd name="T20" fmla="*/ 203 w 372"/>
              <a:gd name="T21" fmla="*/ 540 h 690"/>
              <a:gd name="T22" fmla="*/ 196 w 372"/>
              <a:gd name="T23" fmla="*/ 534 h 690"/>
              <a:gd name="T24" fmla="*/ 108 w 372"/>
              <a:gd name="T25" fmla="*/ 486 h 690"/>
              <a:gd name="T26" fmla="*/ 54 w 372"/>
              <a:gd name="T27" fmla="*/ 493 h 690"/>
              <a:gd name="T28" fmla="*/ 27 w 372"/>
              <a:gd name="T29" fmla="*/ 588 h 690"/>
              <a:gd name="T30" fmla="*/ 108 w 372"/>
              <a:gd name="T31" fmla="*/ 608 h 690"/>
              <a:gd name="T32" fmla="*/ 196 w 372"/>
              <a:gd name="T33" fmla="*/ 655 h 690"/>
              <a:gd name="T34" fmla="*/ 223 w 372"/>
              <a:gd name="T35" fmla="*/ 676 h 690"/>
              <a:gd name="T36" fmla="*/ 250 w 372"/>
              <a:gd name="T37" fmla="*/ 689 h 690"/>
              <a:gd name="T38" fmla="*/ 290 w 372"/>
              <a:gd name="T39" fmla="*/ 642 h 690"/>
              <a:gd name="T40" fmla="*/ 331 w 372"/>
              <a:gd name="T41" fmla="*/ 540 h 690"/>
              <a:gd name="T42" fmla="*/ 331 w 372"/>
              <a:gd name="T43" fmla="*/ 196 h 690"/>
              <a:gd name="T44" fmla="*/ 290 w 372"/>
              <a:gd name="T45" fmla="*/ 88 h 690"/>
              <a:gd name="T46" fmla="*/ 230 w 372"/>
              <a:gd name="T47" fmla="*/ 0 h 690"/>
              <a:gd name="T48" fmla="*/ 223 w 372"/>
              <a:gd name="T49" fmla="*/ 0 h 690"/>
              <a:gd name="T50" fmla="*/ 196 w 372"/>
              <a:gd name="T51" fmla="*/ 0 h 690"/>
              <a:gd name="T52" fmla="*/ 108 w 372"/>
              <a:gd name="T53" fmla="*/ 21 h 690"/>
              <a:gd name="T54" fmla="*/ 0 w 372"/>
              <a:gd name="T55" fmla="*/ 169 h 690"/>
              <a:gd name="T56" fmla="*/ 108 w 372"/>
              <a:gd name="T57" fmla="*/ 14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2" h="690">
                <a:moveTo>
                  <a:pt x="108" y="142"/>
                </a:moveTo>
                <a:lnTo>
                  <a:pt x="108" y="142"/>
                </a:lnTo>
                <a:cubicBezTo>
                  <a:pt x="122" y="122"/>
                  <a:pt x="135" y="95"/>
                  <a:pt x="155" y="75"/>
                </a:cubicBezTo>
                <a:cubicBezTo>
                  <a:pt x="169" y="81"/>
                  <a:pt x="182" y="95"/>
                  <a:pt x="196" y="108"/>
                </a:cubicBezTo>
                <a:cubicBezTo>
                  <a:pt x="209" y="122"/>
                  <a:pt x="216" y="135"/>
                  <a:pt x="223" y="149"/>
                </a:cubicBezTo>
                <a:cubicBezTo>
                  <a:pt x="270" y="216"/>
                  <a:pt x="277" y="311"/>
                  <a:pt x="230" y="392"/>
                </a:cubicBezTo>
                <a:cubicBezTo>
                  <a:pt x="257" y="385"/>
                  <a:pt x="277" y="385"/>
                  <a:pt x="290" y="399"/>
                </a:cubicBezTo>
                <a:cubicBezTo>
                  <a:pt x="311" y="419"/>
                  <a:pt x="304" y="473"/>
                  <a:pt x="331" y="493"/>
                </a:cubicBezTo>
                <a:cubicBezTo>
                  <a:pt x="311" y="486"/>
                  <a:pt x="297" y="486"/>
                  <a:pt x="290" y="493"/>
                </a:cubicBezTo>
                <a:cubicBezTo>
                  <a:pt x="263" y="507"/>
                  <a:pt x="263" y="540"/>
                  <a:pt x="223" y="547"/>
                </a:cubicBezTo>
                <a:cubicBezTo>
                  <a:pt x="223" y="547"/>
                  <a:pt x="209" y="540"/>
                  <a:pt x="203" y="540"/>
                </a:cubicBezTo>
                <a:cubicBezTo>
                  <a:pt x="203" y="540"/>
                  <a:pt x="196" y="540"/>
                  <a:pt x="196" y="534"/>
                </a:cubicBezTo>
                <a:cubicBezTo>
                  <a:pt x="169" y="520"/>
                  <a:pt x="149" y="493"/>
                  <a:pt x="108" y="486"/>
                </a:cubicBezTo>
                <a:cubicBezTo>
                  <a:pt x="95" y="486"/>
                  <a:pt x="74" y="486"/>
                  <a:pt x="54" y="493"/>
                </a:cubicBezTo>
                <a:cubicBezTo>
                  <a:pt x="61" y="540"/>
                  <a:pt x="27" y="547"/>
                  <a:pt x="27" y="588"/>
                </a:cubicBezTo>
                <a:cubicBezTo>
                  <a:pt x="61" y="595"/>
                  <a:pt x="88" y="601"/>
                  <a:pt x="108" y="608"/>
                </a:cubicBezTo>
                <a:cubicBezTo>
                  <a:pt x="142" y="622"/>
                  <a:pt x="169" y="642"/>
                  <a:pt x="196" y="655"/>
                </a:cubicBezTo>
                <a:cubicBezTo>
                  <a:pt x="203" y="662"/>
                  <a:pt x="216" y="669"/>
                  <a:pt x="223" y="676"/>
                </a:cubicBezTo>
                <a:cubicBezTo>
                  <a:pt x="236" y="682"/>
                  <a:pt x="243" y="682"/>
                  <a:pt x="250" y="689"/>
                </a:cubicBezTo>
                <a:cubicBezTo>
                  <a:pt x="263" y="676"/>
                  <a:pt x="277" y="655"/>
                  <a:pt x="290" y="642"/>
                </a:cubicBezTo>
                <a:cubicBezTo>
                  <a:pt x="311" y="608"/>
                  <a:pt x="324" y="574"/>
                  <a:pt x="331" y="540"/>
                </a:cubicBezTo>
                <a:cubicBezTo>
                  <a:pt x="371" y="432"/>
                  <a:pt x="365" y="311"/>
                  <a:pt x="331" y="196"/>
                </a:cubicBezTo>
                <a:cubicBezTo>
                  <a:pt x="324" y="156"/>
                  <a:pt x="304" y="122"/>
                  <a:pt x="290" y="88"/>
                </a:cubicBezTo>
                <a:cubicBezTo>
                  <a:pt x="270" y="54"/>
                  <a:pt x="250" y="27"/>
                  <a:pt x="230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16" y="0"/>
                  <a:pt x="203" y="0"/>
                  <a:pt x="196" y="0"/>
                </a:cubicBezTo>
                <a:cubicBezTo>
                  <a:pt x="162" y="7"/>
                  <a:pt x="135" y="14"/>
                  <a:pt x="108" y="21"/>
                </a:cubicBezTo>
                <a:cubicBezTo>
                  <a:pt x="41" y="41"/>
                  <a:pt x="0" y="81"/>
                  <a:pt x="0" y="169"/>
                </a:cubicBezTo>
                <a:cubicBezTo>
                  <a:pt x="61" y="183"/>
                  <a:pt x="88" y="162"/>
                  <a:pt x="108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2" name="Freeform 330"/>
          <p:cNvSpPr>
            <a:spLocks noChangeArrowheads="1"/>
          </p:cNvSpPr>
          <p:nvPr/>
        </p:nvSpPr>
        <p:spPr bwMode="auto">
          <a:xfrm>
            <a:off x="21348858" y="3283721"/>
            <a:ext cx="80301" cy="64245"/>
          </a:xfrm>
          <a:custGeom>
            <a:avLst/>
            <a:gdLst>
              <a:gd name="T0" fmla="*/ 54 w 156"/>
              <a:gd name="T1" fmla="*/ 122 h 123"/>
              <a:gd name="T2" fmla="*/ 54 w 156"/>
              <a:gd name="T3" fmla="*/ 122 h 123"/>
              <a:gd name="T4" fmla="*/ 141 w 156"/>
              <a:gd name="T5" fmla="*/ 122 h 123"/>
              <a:gd name="T6" fmla="*/ 114 w 156"/>
              <a:gd name="T7" fmla="*/ 0 h 123"/>
              <a:gd name="T8" fmla="*/ 54 w 156"/>
              <a:gd name="T9" fmla="*/ 7 h 123"/>
              <a:gd name="T10" fmla="*/ 13 w 156"/>
              <a:gd name="T11" fmla="*/ 122 h 123"/>
              <a:gd name="T12" fmla="*/ 54 w 156"/>
              <a:gd name="T13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123">
                <a:moveTo>
                  <a:pt x="54" y="122"/>
                </a:moveTo>
                <a:lnTo>
                  <a:pt x="54" y="122"/>
                </a:lnTo>
                <a:cubicBezTo>
                  <a:pt x="141" y="122"/>
                  <a:pt x="141" y="122"/>
                  <a:pt x="141" y="122"/>
                </a:cubicBezTo>
                <a:cubicBezTo>
                  <a:pt x="155" y="47"/>
                  <a:pt x="54" y="61"/>
                  <a:pt x="114" y="0"/>
                </a:cubicBezTo>
                <a:cubicBezTo>
                  <a:pt x="87" y="0"/>
                  <a:pt x="67" y="0"/>
                  <a:pt x="54" y="7"/>
                </a:cubicBezTo>
                <a:cubicBezTo>
                  <a:pt x="0" y="20"/>
                  <a:pt x="40" y="95"/>
                  <a:pt x="13" y="122"/>
                </a:cubicBezTo>
                <a:lnTo>
                  <a:pt x="54" y="12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3" name="Freeform 331"/>
          <p:cNvSpPr>
            <a:spLocks noChangeArrowheads="1"/>
          </p:cNvSpPr>
          <p:nvPr/>
        </p:nvSpPr>
        <p:spPr bwMode="auto">
          <a:xfrm>
            <a:off x="21275439" y="2978554"/>
            <a:ext cx="172074" cy="256982"/>
          </a:xfrm>
          <a:custGeom>
            <a:avLst/>
            <a:gdLst>
              <a:gd name="T0" fmla="*/ 88 w 332"/>
              <a:gd name="T1" fmla="*/ 88 h 494"/>
              <a:gd name="T2" fmla="*/ 88 w 332"/>
              <a:gd name="T3" fmla="*/ 88 h 494"/>
              <a:gd name="T4" fmla="*/ 34 w 332"/>
              <a:gd name="T5" fmla="*/ 148 h 494"/>
              <a:gd name="T6" fmla="*/ 34 w 332"/>
              <a:gd name="T7" fmla="*/ 148 h 494"/>
              <a:gd name="T8" fmla="*/ 34 w 332"/>
              <a:gd name="T9" fmla="*/ 148 h 494"/>
              <a:gd name="T10" fmla="*/ 34 w 332"/>
              <a:gd name="T11" fmla="*/ 250 h 494"/>
              <a:gd name="T12" fmla="*/ 7 w 332"/>
              <a:gd name="T13" fmla="*/ 216 h 494"/>
              <a:gd name="T14" fmla="*/ 34 w 332"/>
              <a:gd name="T15" fmla="*/ 391 h 494"/>
              <a:gd name="T16" fmla="*/ 88 w 332"/>
              <a:gd name="T17" fmla="*/ 425 h 494"/>
              <a:gd name="T18" fmla="*/ 155 w 332"/>
              <a:gd name="T19" fmla="*/ 466 h 494"/>
              <a:gd name="T20" fmla="*/ 155 w 332"/>
              <a:gd name="T21" fmla="*/ 391 h 494"/>
              <a:gd name="T22" fmla="*/ 196 w 332"/>
              <a:gd name="T23" fmla="*/ 445 h 494"/>
              <a:gd name="T24" fmla="*/ 256 w 332"/>
              <a:gd name="T25" fmla="*/ 493 h 494"/>
              <a:gd name="T26" fmla="*/ 310 w 332"/>
              <a:gd name="T27" fmla="*/ 418 h 494"/>
              <a:gd name="T28" fmla="*/ 196 w 332"/>
              <a:gd name="T29" fmla="*/ 324 h 494"/>
              <a:gd name="T30" fmla="*/ 155 w 332"/>
              <a:gd name="T31" fmla="*/ 148 h 494"/>
              <a:gd name="T32" fmla="*/ 196 w 332"/>
              <a:gd name="T33" fmla="*/ 216 h 494"/>
              <a:gd name="T34" fmla="*/ 229 w 332"/>
              <a:gd name="T35" fmla="*/ 216 h 494"/>
              <a:gd name="T36" fmla="*/ 256 w 332"/>
              <a:gd name="T37" fmla="*/ 94 h 494"/>
              <a:gd name="T38" fmla="*/ 196 w 332"/>
              <a:gd name="T39" fmla="*/ 88 h 494"/>
              <a:gd name="T40" fmla="*/ 182 w 332"/>
              <a:gd name="T41" fmla="*/ 0 h 494"/>
              <a:gd name="T42" fmla="*/ 108 w 332"/>
              <a:gd name="T43" fmla="*/ 0 h 494"/>
              <a:gd name="T44" fmla="*/ 155 w 332"/>
              <a:gd name="T45" fmla="*/ 94 h 494"/>
              <a:gd name="T46" fmla="*/ 88 w 332"/>
              <a:gd name="T47" fmla="*/ 88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2" h="494">
                <a:moveTo>
                  <a:pt x="88" y="88"/>
                </a:moveTo>
                <a:lnTo>
                  <a:pt x="88" y="88"/>
                </a:lnTo>
                <a:cubicBezTo>
                  <a:pt x="61" y="101"/>
                  <a:pt x="40" y="121"/>
                  <a:pt x="34" y="148"/>
                </a:cubicBezTo>
                <a:lnTo>
                  <a:pt x="34" y="148"/>
                </a:lnTo>
                <a:lnTo>
                  <a:pt x="34" y="148"/>
                </a:lnTo>
                <a:cubicBezTo>
                  <a:pt x="115" y="189"/>
                  <a:pt x="74" y="270"/>
                  <a:pt x="34" y="250"/>
                </a:cubicBezTo>
                <a:cubicBezTo>
                  <a:pt x="20" y="250"/>
                  <a:pt x="13" y="236"/>
                  <a:pt x="7" y="216"/>
                </a:cubicBezTo>
                <a:cubicBezTo>
                  <a:pt x="0" y="324"/>
                  <a:pt x="0" y="358"/>
                  <a:pt x="34" y="391"/>
                </a:cubicBezTo>
                <a:cubicBezTo>
                  <a:pt x="47" y="398"/>
                  <a:pt x="61" y="412"/>
                  <a:pt x="88" y="425"/>
                </a:cubicBezTo>
                <a:cubicBezTo>
                  <a:pt x="101" y="439"/>
                  <a:pt x="128" y="452"/>
                  <a:pt x="155" y="466"/>
                </a:cubicBezTo>
                <a:cubicBezTo>
                  <a:pt x="169" y="425"/>
                  <a:pt x="121" y="405"/>
                  <a:pt x="155" y="391"/>
                </a:cubicBezTo>
                <a:cubicBezTo>
                  <a:pt x="175" y="425"/>
                  <a:pt x="182" y="439"/>
                  <a:pt x="196" y="445"/>
                </a:cubicBezTo>
                <a:cubicBezTo>
                  <a:pt x="209" y="459"/>
                  <a:pt x="223" y="459"/>
                  <a:pt x="256" y="493"/>
                </a:cubicBezTo>
                <a:cubicBezTo>
                  <a:pt x="263" y="452"/>
                  <a:pt x="297" y="445"/>
                  <a:pt x="310" y="418"/>
                </a:cubicBezTo>
                <a:cubicBezTo>
                  <a:pt x="270" y="398"/>
                  <a:pt x="229" y="364"/>
                  <a:pt x="196" y="324"/>
                </a:cubicBezTo>
                <a:cubicBezTo>
                  <a:pt x="148" y="270"/>
                  <a:pt x="121" y="209"/>
                  <a:pt x="155" y="148"/>
                </a:cubicBezTo>
                <a:cubicBezTo>
                  <a:pt x="175" y="162"/>
                  <a:pt x="169" y="202"/>
                  <a:pt x="196" y="216"/>
                </a:cubicBezTo>
                <a:cubicBezTo>
                  <a:pt x="202" y="223"/>
                  <a:pt x="216" y="223"/>
                  <a:pt x="229" y="216"/>
                </a:cubicBezTo>
                <a:cubicBezTo>
                  <a:pt x="209" y="155"/>
                  <a:pt x="331" y="54"/>
                  <a:pt x="256" y="94"/>
                </a:cubicBezTo>
                <a:cubicBezTo>
                  <a:pt x="250" y="128"/>
                  <a:pt x="216" y="115"/>
                  <a:pt x="196" y="88"/>
                </a:cubicBezTo>
                <a:cubicBezTo>
                  <a:pt x="175" y="67"/>
                  <a:pt x="169" y="34"/>
                  <a:pt x="18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74" y="81"/>
                  <a:pt x="189" y="13"/>
                  <a:pt x="155" y="94"/>
                </a:cubicBezTo>
                <a:cubicBezTo>
                  <a:pt x="135" y="74"/>
                  <a:pt x="108" y="74"/>
                  <a:pt x="88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4" name="Freeform 332"/>
          <p:cNvSpPr>
            <a:spLocks noChangeArrowheads="1"/>
          </p:cNvSpPr>
          <p:nvPr/>
        </p:nvSpPr>
        <p:spPr bwMode="auto">
          <a:xfrm>
            <a:off x="21135484" y="2973967"/>
            <a:ext cx="98658" cy="32123"/>
          </a:xfrm>
          <a:custGeom>
            <a:avLst/>
            <a:gdLst>
              <a:gd name="T0" fmla="*/ 0 w 190"/>
              <a:gd name="T1" fmla="*/ 27 h 62"/>
              <a:gd name="T2" fmla="*/ 0 w 190"/>
              <a:gd name="T3" fmla="*/ 27 h 62"/>
              <a:gd name="T4" fmla="*/ 20 w 190"/>
              <a:gd name="T5" fmla="*/ 27 h 62"/>
              <a:gd name="T6" fmla="*/ 87 w 190"/>
              <a:gd name="T7" fmla="*/ 47 h 62"/>
              <a:gd name="T8" fmla="*/ 128 w 190"/>
              <a:gd name="T9" fmla="*/ 61 h 62"/>
              <a:gd name="T10" fmla="*/ 175 w 190"/>
              <a:gd name="T11" fmla="*/ 54 h 62"/>
              <a:gd name="T12" fmla="*/ 128 w 190"/>
              <a:gd name="T13" fmla="*/ 0 h 62"/>
              <a:gd name="T14" fmla="*/ 87 w 190"/>
              <a:gd name="T15" fmla="*/ 0 h 62"/>
              <a:gd name="T16" fmla="*/ 20 w 190"/>
              <a:gd name="T17" fmla="*/ 14 h 62"/>
              <a:gd name="T18" fmla="*/ 0 w 190"/>
              <a:gd name="T19" fmla="*/ 2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62">
                <a:moveTo>
                  <a:pt x="0" y="27"/>
                </a:moveTo>
                <a:lnTo>
                  <a:pt x="0" y="27"/>
                </a:lnTo>
                <a:cubicBezTo>
                  <a:pt x="6" y="27"/>
                  <a:pt x="13" y="27"/>
                  <a:pt x="20" y="27"/>
                </a:cubicBezTo>
                <a:cubicBezTo>
                  <a:pt x="47" y="27"/>
                  <a:pt x="67" y="34"/>
                  <a:pt x="87" y="47"/>
                </a:cubicBezTo>
                <a:cubicBezTo>
                  <a:pt x="101" y="47"/>
                  <a:pt x="114" y="54"/>
                  <a:pt x="128" y="61"/>
                </a:cubicBezTo>
                <a:cubicBezTo>
                  <a:pt x="141" y="61"/>
                  <a:pt x="155" y="61"/>
                  <a:pt x="175" y="54"/>
                </a:cubicBezTo>
                <a:cubicBezTo>
                  <a:pt x="189" y="20"/>
                  <a:pt x="162" y="7"/>
                  <a:pt x="128" y="0"/>
                </a:cubicBezTo>
                <a:cubicBezTo>
                  <a:pt x="114" y="0"/>
                  <a:pt x="101" y="0"/>
                  <a:pt x="87" y="0"/>
                </a:cubicBezTo>
                <a:cubicBezTo>
                  <a:pt x="60" y="0"/>
                  <a:pt x="40" y="7"/>
                  <a:pt x="20" y="14"/>
                </a:cubicBezTo>
                <a:cubicBezTo>
                  <a:pt x="13" y="14"/>
                  <a:pt x="0" y="20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5" name="Freeform 333"/>
          <p:cNvSpPr>
            <a:spLocks noChangeArrowheads="1"/>
          </p:cNvSpPr>
          <p:nvPr/>
        </p:nvSpPr>
        <p:spPr bwMode="auto">
          <a:xfrm>
            <a:off x="21241023" y="2994616"/>
            <a:ext cx="78007" cy="78013"/>
          </a:xfrm>
          <a:custGeom>
            <a:avLst/>
            <a:gdLst>
              <a:gd name="T0" fmla="*/ 75 w 150"/>
              <a:gd name="T1" fmla="*/ 135 h 149"/>
              <a:gd name="T2" fmla="*/ 75 w 150"/>
              <a:gd name="T3" fmla="*/ 135 h 149"/>
              <a:gd name="T4" fmla="*/ 75 w 150"/>
              <a:gd name="T5" fmla="*/ 40 h 149"/>
              <a:gd name="T6" fmla="*/ 102 w 150"/>
              <a:gd name="T7" fmla="*/ 33 h 149"/>
              <a:gd name="T8" fmla="*/ 149 w 150"/>
              <a:gd name="T9" fmla="*/ 13 h 149"/>
              <a:gd name="T10" fmla="*/ 102 w 150"/>
              <a:gd name="T11" fmla="*/ 0 h 149"/>
              <a:gd name="T12" fmla="*/ 14 w 150"/>
              <a:gd name="T13" fmla="*/ 27 h 149"/>
              <a:gd name="T14" fmla="*/ 0 w 150"/>
              <a:gd name="T15" fmla="*/ 40 h 149"/>
              <a:gd name="T16" fmla="*/ 14 w 150"/>
              <a:gd name="T17" fmla="*/ 47 h 149"/>
              <a:gd name="T18" fmla="*/ 75 w 150"/>
              <a:gd name="T19" fmla="*/ 13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149">
                <a:moveTo>
                  <a:pt x="75" y="135"/>
                </a:moveTo>
                <a:lnTo>
                  <a:pt x="75" y="135"/>
                </a:lnTo>
                <a:cubicBezTo>
                  <a:pt x="75" y="40"/>
                  <a:pt x="75" y="40"/>
                  <a:pt x="75" y="40"/>
                </a:cubicBezTo>
                <a:cubicBezTo>
                  <a:pt x="81" y="33"/>
                  <a:pt x="88" y="33"/>
                  <a:pt x="102" y="33"/>
                </a:cubicBezTo>
                <a:cubicBezTo>
                  <a:pt x="122" y="33"/>
                  <a:pt x="149" y="33"/>
                  <a:pt x="149" y="13"/>
                </a:cubicBezTo>
                <a:cubicBezTo>
                  <a:pt x="142" y="0"/>
                  <a:pt x="122" y="0"/>
                  <a:pt x="102" y="0"/>
                </a:cubicBezTo>
                <a:cubicBezTo>
                  <a:pt x="75" y="0"/>
                  <a:pt x="41" y="13"/>
                  <a:pt x="14" y="27"/>
                </a:cubicBezTo>
                <a:cubicBezTo>
                  <a:pt x="7" y="27"/>
                  <a:pt x="7" y="33"/>
                  <a:pt x="0" y="40"/>
                </a:cubicBezTo>
                <a:cubicBezTo>
                  <a:pt x="7" y="40"/>
                  <a:pt x="14" y="40"/>
                  <a:pt x="14" y="47"/>
                </a:cubicBezTo>
                <a:cubicBezTo>
                  <a:pt x="41" y="67"/>
                  <a:pt x="14" y="148"/>
                  <a:pt x="75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6" name="Freeform 334"/>
          <p:cNvSpPr>
            <a:spLocks noChangeArrowheads="1"/>
          </p:cNvSpPr>
          <p:nvPr/>
        </p:nvSpPr>
        <p:spPr bwMode="auto">
          <a:xfrm>
            <a:off x="20791333" y="4745309"/>
            <a:ext cx="741072" cy="502492"/>
          </a:xfrm>
          <a:custGeom>
            <a:avLst/>
            <a:gdLst>
              <a:gd name="T0" fmla="*/ 567 w 1426"/>
              <a:gd name="T1" fmla="*/ 135 h 967"/>
              <a:gd name="T2" fmla="*/ 371 w 1426"/>
              <a:gd name="T3" fmla="*/ 149 h 967"/>
              <a:gd name="T4" fmla="*/ 196 w 1426"/>
              <a:gd name="T5" fmla="*/ 149 h 967"/>
              <a:gd name="T6" fmla="*/ 0 w 1426"/>
              <a:gd name="T7" fmla="*/ 223 h 967"/>
              <a:gd name="T8" fmla="*/ 223 w 1426"/>
              <a:gd name="T9" fmla="*/ 297 h 967"/>
              <a:gd name="T10" fmla="*/ 196 w 1426"/>
              <a:gd name="T11" fmla="*/ 365 h 967"/>
              <a:gd name="T12" fmla="*/ 196 w 1426"/>
              <a:gd name="T13" fmla="*/ 405 h 967"/>
              <a:gd name="T14" fmla="*/ 196 w 1426"/>
              <a:gd name="T15" fmla="*/ 459 h 967"/>
              <a:gd name="T16" fmla="*/ 196 w 1426"/>
              <a:gd name="T17" fmla="*/ 716 h 967"/>
              <a:gd name="T18" fmla="*/ 270 w 1426"/>
              <a:gd name="T19" fmla="*/ 642 h 967"/>
              <a:gd name="T20" fmla="*/ 412 w 1426"/>
              <a:gd name="T21" fmla="*/ 655 h 967"/>
              <a:gd name="T22" fmla="*/ 513 w 1426"/>
              <a:gd name="T23" fmla="*/ 689 h 967"/>
              <a:gd name="T24" fmla="*/ 439 w 1426"/>
              <a:gd name="T25" fmla="*/ 615 h 967"/>
              <a:gd name="T26" fmla="*/ 452 w 1426"/>
              <a:gd name="T27" fmla="*/ 594 h 967"/>
              <a:gd name="T28" fmla="*/ 452 w 1426"/>
              <a:gd name="T29" fmla="*/ 554 h 967"/>
              <a:gd name="T30" fmla="*/ 371 w 1426"/>
              <a:gd name="T31" fmla="*/ 439 h 967"/>
              <a:gd name="T32" fmla="*/ 371 w 1426"/>
              <a:gd name="T33" fmla="*/ 331 h 967"/>
              <a:gd name="T34" fmla="*/ 567 w 1426"/>
              <a:gd name="T35" fmla="*/ 257 h 967"/>
              <a:gd name="T36" fmla="*/ 682 w 1426"/>
              <a:gd name="T37" fmla="*/ 270 h 967"/>
              <a:gd name="T38" fmla="*/ 682 w 1426"/>
              <a:gd name="T39" fmla="*/ 284 h 967"/>
              <a:gd name="T40" fmla="*/ 601 w 1426"/>
              <a:gd name="T41" fmla="*/ 493 h 967"/>
              <a:gd name="T42" fmla="*/ 682 w 1426"/>
              <a:gd name="T43" fmla="*/ 540 h 967"/>
              <a:gd name="T44" fmla="*/ 790 w 1426"/>
              <a:gd name="T45" fmla="*/ 682 h 967"/>
              <a:gd name="T46" fmla="*/ 966 w 1426"/>
              <a:gd name="T47" fmla="*/ 953 h 967"/>
              <a:gd name="T48" fmla="*/ 1020 w 1426"/>
              <a:gd name="T49" fmla="*/ 939 h 967"/>
              <a:gd name="T50" fmla="*/ 1040 w 1426"/>
              <a:gd name="T51" fmla="*/ 878 h 967"/>
              <a:gd name="T52" fmla="*/ 1020 w 1426"/>
              <a:gd name="T53" fmla="*/ 763 h 967"/>
              <a:gd name="T54" fmla="*/ 966 w 1426"/>
              <a:gd name="T55" fmla="*/ 797 h 967"/>
              <a:gd name="T56" fmla="*/ 952 w 1426"/>
              <a:gd name="T57" fmla="*/ 770 h 967"/>
              <a:gd name="T58" fmla="*/ 1020 w 1426"/>
              <a:gd name="T59" fmla="*/ 743 h 967"/>
              <a:gd name="T60" fmla="*/ 1155 w 1426"/>
              <a:gd name="T61" fmla="*/ 696 h 967"/>
              <a:gd name="T62" fmla="*/ 1020 w 1426"/>
              <a:gd name="T63" fmla="*/ 669 h 967"/>
              <a:gd name="T64" fmla="*/ 939 w 1426"/>
              <a:gd name="T65" fmla="*/ 649 h 967"/>
              <a:gd name="T66" fmla="*/ 878 w 1426"/>
              <a:gd name="T67" fmla="*/ 486 h 967"/>
              <a:gd name="T68" fmla="*/ 905 w 1426"/>
              <a:gd name="T69" fmla="*/ 649 h 967"/>
              <a:gd name="T70" fmla="*/ 851 w 1426"/>
              <a:gd name="T71" fmla="*/ 669 h 967"/>
              <a:gd name="T72" fmla="*/ 790 w 1426"/>
              <a:gd name="T73" fmla="*/ 372 h 967"/>
              <a:gd name="T74" fmla="*/ 878 w 1426"/>
              <a:gd name="T75" fmla="*/ 331 h 967"/>
              <a:gd name="T76" fmla="*/ 1006 w 1426"/>
              <a:gd name="T77" fmla="*/ 399 h 967"/>
              <a:gd name="T78" fmla="*/ 1020 w 1426"/>
              <a:gd name="T79" fmla="*/ 534 h 967"/>
              <a:gd name="T80" fmla="*/ 1256 w 1426"/>
              <a:gd name="T81" fmla="*/ 486 h 967"/>
              <a:gd name="T82" fmla="*/ 1404 w 1426"/>
              <a:gd name="T83" fmla="*/ 324 h 967"/>
              <a:gd name="T84" fmla="*/ 1256 w 1426"/>
              <a:gd name="T85" fmla="*/ 250 h 967"/>
              <a:gd name="T86" fmla="*/ 1020 w 1426"/>
              <a:gd name="T87" fmla="*/ 196 h 967"/>
              <a:gd name="T88" fmla="*/ 952 w 1426"/>
              <a:gd name="T89" fmla="*/ 108 h 967"/>
              <a:gd name="T90" fmla="*/ 986 w 1426"/>
              <a:gd name="T91" fmla="*/ 0 h 967"/>
              <a:gd name="T92" fmla="*/ 891 w 1426"/>
              <a:gd name="T93" fmla="*/ 122 h 967"/>
              <a:gd name="T94" fmla="*/ 878 w 1426"/>
              <a:gd name="T95" fmla="*/ 149 h 967"/>
              <a:gd name="T96" fmla="*/ 790 w 1426"/>
              <a:gd name="T97" fmla="*/ 135 h 967"/>
              <a:gd name="T98" fmla="*/ 682 w 1426"/>
              <a:gd name="T99" fmla="*/ 129 h 967"/>
              <a:gd name="T100" fmla="*/ 567 w 1426"/>
              <a:gd name="T101" fmla="*/ 135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26" h="967">
                <a:moveTo>
                  <a:pt x="567" y="135"/>
                </a:moveTo>
                <a:lnTo>
                  <a:pt x="567" y="135"/>
                </a:lnTo>
                <a:cubicBezTo>
                  <a:pt x="527" y="135"/>
                  <a:pt x="493" y="142"/>
                  <a:pt x="452" y="142"/>
                </a:cubicBezTo>
                <a:cubicBezTo>
                  <a:pt x="425" y="142"/>
                  <a:pt x="398" y="142"/>
                  <a:pt x="371" y="149"/>
                </a:cubicBezTo>
                <a:cubicBezTo>
                  <a:pt x="338" y="149"/>
                  <a:pt x="304" y="149"/>
                  <a:pt x="270" y="149"/>
                </a:cubicBezTo>
                <a:cubicBezTo>
                  <a:pt x="243" y="149"/>
                  <a:pt x="216" y="149"/>
                  <a:pt x="196" y="149"/>
                </a:cubicBezTo>
                <a:cubicBezTo>
                  <a:pt x="135" y="142"/>
                  <a:pt x="88" y="129"/>
                  <a:pt x="47" y="102"/>
                </a:cubicBezTo>
                <a:cubicBezTo>
                  <a:pt x="54" y="162"/>
                  <a:pt x="13" y="176"/>
                  <a:pt x="0" y="223"/>
                </a:cubicBezTo>
                <a:cubicBezTo>
                  <a:pt x="67" y="284"/>
                  <a:pt x="122" y="250"/>
                  <a:pt x="196" y="277"/>
                </a:cubicBezTo>
                <a:cubicBezTo>
                  <a:pt x="203" y="284"/>
                  <a:pt x="216" y="291"/>
                  <a:pt x="223" y="297"/>
                </a:cubicBezTo>
                <a:cubicBezTo>
                  <a:pt x="182" y="311"/>
                  <a:pt x="236" y="324"/>
                  <a:pt x="250" y="351"/>
                </a:cubicBezTo>
                <a:cubicBezTo>
                  <a:pt x="223" y="358"/>
                  <a:pt x="209" y="372"/>
                  <a:pt x="196" y="365"/>
                </a:cubicBezTo>
                <a:cubicBezTo>
                  <a:pt x="189" y="358"/>
                  <a:pt x="182" y="358"/>
                  <a:pt x="176" y="351"/>
                </a:cubicBezTo>
                <a:cubicBezTo>
                  <a:pt x="169" y="385"/>
                  <a:pt x="176" y="392"/>
                  <a:pt x="196" y="405"/>
                </a:cubicBezTo>
                <a:cubicBezTo>
                  <a:pt x="209" y="412"/>
                  <a:pt x="223" y="426"/>
                  <a:pt x="223" y="446"/>
                </a:cubicBezTo>
                <a:cubicBezTo>
                  <a:pt x="216" y="446"/>
                  <a:pt x="203" y="453"/>
                  <a:pt x="196" y="459"/>
                </a:cubicBezTo>
                <a:cubicBezTo>
                  <a:pt x="135" y="493"/>
                  <a:pt x="142" y="601"/>
                  <a:pt x="74" y="669"/>
                </a:cubicBezTo>
                <a:cubicBezTo>
                  <a:pt x="122" y="682"/>
                  <a:pt x="135" y="716"/>
                  <a:pt x="196" y="716"/>
                </a:cubicBezTo>
                <a:cubicBezTo>
                  <a:pt x="196" y="716"/>
                  <a:pt x="196" y="716"/>
                  <a:pt x="203" y="716"/>
                </a:cubicBezTo>
                <a:cubicBezTo>
                  <a:pt x="216" y="682"/>
                  <a:pt x="243" y="655"/>
                  <a:pt x="270" y="642"/>
                </a:cubicBezTo>
                <a:cubicBezTo>
                  <a:pt x="304" y="628"/>
                  <a:pt x="338" y="622"/>
                  <a:pt x="371" y="635"/>
                </a:cubicBezTo>
                <a:cubicBezTo>
                  <a:pt x="385" y="642"/>
                  <a:pt x="398" y="649"/>
                  <a:pt x="412" y="655"/>
                </a:cubicBezTo>
                <a:cubicBezTo>
                  <a:pt x="412" y="682"/>
                  <a:pt x="432" y="703"/>
                  <a:pt x="452" y="716"/>
                </a:cubicBezTo>
                <a:cubicBezTo>
                  <a:pt x="473" y="723"/>
                  <a:pt x="500" y="716"/>
                  <a:pt x="513" y="689"/>
                </a:cubicBezTo>
                <a:cubicBezTo>
                  <a:pt x="473" y="689"/>
                  <a:pt x="486" y="628"/>
                  <a:pt x="452" y="615"/>
                </a:cubicBezTo>
                <a:cubicBezTo>
                  <a:pt x="446" y="615"/>
                  <a:pt x="446" y="615"/>
                  <a:pt x="439" y="615"/>
                </a:cubicBezTo>
                <a:cubicBezTo>
                  <a:pt x="425" y="622"/>
                  <a:pt x="425" y="628"/>
                  <a:pt x="419" y="635"/>
                </a:cubicBezTo>
                <a:cubicBezTo>
                  <a:pt x="405" y="601"/>
                  <a:pt x="398" y="594"/>
                  <a:pt x="452" y="594"/>
                </a:cubicBezTo>
                <a:cubicBezTo>
                  <a:pt x="459" y="594"/>
                  <a:pt x="466" y="594"/>
                  <a:pt x="479" y="594"/>
                </a:cubicBezTo>
                <a:cubicBezTo>
                  <a:pt x="466" y="574"/>
                  <a:pt x="459" y="561"/>
                  <a:pt x="452" y="554"/>
                </a:cubicBezTo>
                <a:cubicBezTo>
                  <a:pt x="425" y="513"/>
                  <a:pt x="398" y="507"/>
                  <a:pt x="398" y="446"/>
                </a:cubicBezTo>
                <a:cubicBezTo>
                  <a:pt x="392" y="446"/>
                  <a:pt x="378" y="446"/>
                  <a:pt x="371" y="439"/>
                </a:cubicBezTo>
                <a:cubicBezTo>
                  <a:pt x="317" y="432"/>
                  <a:pt x="297" y="446"/>
                  <a:pt x="277" y="426"/>
                </a:cubicBezTo>
                <a:cubicBezTo>
                  <a:pt x="304" y="392"/>
                  <a:pt x="338" y="365"/>
                  <a:pt x="371" y="331"/>
                </a:cubicBezTo>
                <a:cubicBezTo>
                  <a:pt x="398" y="318"/>
                  <a:pt x="425" y="297"/>
                  <a:pt x="452" y="284"/>
                </a:cubicBezTo>
                <a:cubicBezTo>
                  <a:pt x="486" y="270"/>
                  <a:pt x="527" y="257"/>
                  <a:pt x="567" y="257"/>
                </a:cubicBezTo>
                <a:cubicBezTo>
                  <a:pt x="594" y="257"/>
                  <a:pt x="621" y="257"/>
                  <a:pt x="655" y="264"/>
                </a:cubicBezTo>
                <a:cubicBezTo>
                  <a:pt x="662" y="264"/>
                  <a:pt x="675" y="270"/>
                  <a:pt x="682" y="270"/>
                </a:cubicBezTo>
                <a:cubicBezTo>
                  <a:pt x="689" y="270"/>
                  <a:pt x="695" y="270"/>
                  <a:pt x="702" y="277"/>
                </a:cubicBezTo>
                <a:cubicBezTo>
                  <a:pt x="695" y="277"/>
                  <a:pt x="689" y="277"/>
                  <a:pt x="682" y="284"/>
                </a:cubicBezTo>
                <a:cubicBezTo>
                  <a:pt x="675" y="284"/>
                  <a:pt x="662" y="291"/>
                  <a:pt x="655" y="304"/>
                </a:cubicBezTo>
                <a:cubicBezTo>
                  <a:pt x="601" y="351"/>
                  <a:pt x="608" y="439"/>
                  <a:pt x="601" y="493"/>
                </a:cubicBezTo>
                <a:cubicBezTo>
                  <a:pt x="621" y="500"/>
                  <a:pt x="635" y="507"/>
                  <a:pt x="655" y="520"/>
                </a:cubicBezTo>
                <a:cubicBezTo>
                  <a:pt x="662" y="527"/>
                  <a:pt x="675" y="534"/>
                  <a:pt x="682" y="540"/>
                </a:cubicBezTo>
                <a:cubicBezTo>
                  <a:pt x="709" y="561"/>
                  <a:pt x="729" y="581"/>
                  <a:pt x="749" y="608"/>
                </a:cubicBezTo>
                <a:cubicBezTo>
                  <a:pt x="763" y="635"/>
                  <a:pt x="776" y="655"/>
                  <a:pt x="790" y="682"/>
                </a:cubicBezTo>
                <a:cubicBezTo>
                  <a:pt x="824" y="736"/>
                  <a:pt x="851" y="790"/>
                  <a:pt x="878" y="845"/>
                </a:cubicBezTo>
                <a:cubicBezTo>
                  <a:pt x="905" y="878"/>
                  <a:pt x="932" y="919"/>
                  <a:pt x="966" y="953"/>
                </a:cubicBezTo>
                <a:cubicBezTo>
                  <a:pt x="966" y="953"/>
                  <a:pt x="972" y="959"/>
                  <a:pt x="979" y="966"/>
                </a:cubicBezTo>
                <a:cubicBezTo>
                  <a:pt x="972" y="892"/>
                  <a:pt x="986" y="926"/>
                  <a:pt x="1020" y="939"/>
                </a:cubicBezTo>
                <a:cubicBezTo>
                  <a:pt x="1026" y="939"/>
                  <a:pt x="1040" y="946"/>
                  <a:pt x="1053" y="939"/>
                </a:cubicBezTo>
                <a:cubicBezTo>
                  <a:pt x="1053" y="912"/>
                  <a:pt x="1053" y="892"/>
                  <a:pt x="1040" y="878"/>
                </a:cubicBezTo>
                <a:cubicBezTo>
                  <a:pt x="1053" y="885"/>
                  <a:pt x="1074" y="885"/>
                  <a:pt x="1101" y="878"/>
                </a:cubicBezTo>
                <a:cubicBezTo>
                  <a:pt x="1148" y="784"/>
                  <a:pt x="1080" y="770"/>
                  <a:pt x="1020" y="763"/>
                </a:cubicBezTo>
                <a:cubicBezTo>
                  <a:pt x="999" y="763"/>
                  <a:pt x="986" y="757"/>
                  <a:pt x="972" y="757"/>
                </a:cubicBezTo>
                <a:cubicBezTo>
                  <a:pt x="979" y="777"/>
                  <a:pt x="972" y="790"/>
                  <a:pt x="966" y="797"/>
                </a:cubicBezTo>
                <a:cubicBezTo>
                  <a:pt x="966" y="797"/>
                  <a:pt x="966" y="797"/>
                  <a:pt x="966" y="790"/>
                </a:cubicBezTo>
                <a:cubicBezTo>
                  <a:pt x="959" y="784"/>
                  <a:pt x="959" y="777"/>
                  <a:pt x="952" y="770"/>
                </a:cubicBezTo>
                <a:cubicBezTo>
                  <a:pt x="959" y="763"/>
                  <a:pt x="959" y="757"/>
                  <a:pt x="966" y="757"/>
                </a:cubicBezTo>
                <a:cubicBezTo>
                  <a:pt x="979" y="750"/>
                  <a:pt x="993" y="743"/>
                  <a:pt x="1020" y="743"/>
                </a:cubicBezTo>
                <a:cubicBezTo>
                  <a:pt x="1053" y="743"/>
                  <a:pt x="1101" y="743"/>
                  <a:pt x="1128" y="736"/>
                </a:cubicBezTo>
                <a:cubicBezTo>
                  <a:pt x="1141" y="730"/>
                  <a:pt x="1155" y="716"/>
                  <a:pt x="1155" y="696"/>
                </a:cubicBezTo>
                <a:cubicBezTo>
                  <a:pt x="1141" y="696"/>
                  <a:pt x="1134" y="696"/>
                  <a:pt x="1128" y="696"/>
                </a:cubicBezTo>
                <a:cubicBezTo>
                  <a:pt x="1080" y="689"/>
                  <a:pt x="1047" y="676"/>
                  <a:pt x="1020" y="669"/>
                </a:cubicBezTo>
                <a:cubicBezTo>
                  <a:pt x="999" y="662"/>
                  <a:pt x="979" y="655"/>
                  <a:pt x="966" y="649"/>
                </a:cubicBezTo>
                <a:cubicBezTo>
                  <a:pt x="952" y="649"/>
                  <a:pt x="945" y="649"/>
                  <a:pt x="939" y="649"/>
                </a:cubicBezTo>
                <a:cubicBezTo>
                  <a:pt x="939" y="567"/>
                  <a:pt x="959" y="473"/>
                  <a:pt x="891" y="466"/>
                </a:cubicBezTo>
                <a:cubicBezTo>
                  <a:pt x="885" y="473"/>
                  <a:pt x="885" y="480"/>
                  <a:pt x="878" y="486"/>
                </a:cubicBezTo>
                <a:cubicBezTo>
                  <a:pt x="871" y="507"/>
                  <a:pt x="871" y="547"/>
                  <a:pt x="878" y="581"/>
                </a:cubicBezTo>
                <a:cubicBezTo>
                  <a:pt x="885" y="601"/>
                  <a:pt x="898" y="628"/>
                  <a:pt x="905" y="649"/>
                </a:cubicBezTo>
                <a:cubicBezTo>
                  <a:pt x="898" y="649"/>
                  <a:pt x="891" y="655"/>
                  <a:pt x="878" y="655"/>
                </a:cubicBezTo>
                <a:cubicBezTo>
                  <a:pt x="871" y="662"/>
                  <a:pt x="864" y="662"/>
                  <a:pt x="851" y="669"/>
                </a:cubicBezTo>
                <a:cubicBezTo>
                  <a:pt x="851" y="601"/>
                  <a:pt x="803" y="520"/>
                  <a:pt x="790" y="446"/>
                </a:cubicBezTo>
                <a:cubicBezTo>
                  <a:pt x="783" y="419"/>
                  <a:pt x="783" y="399"/>
                  <a:pt x="790" y="372"/>
                </a:cubicBezTo>
                <a:cubicBezTo>
                  <a:pt x="797" y="351"/>
                  <a:pt x="810" y="338"/>
                  <a:pt x="830" y="324"/>
                </a:cubicBezTo>
                <a:cubicBezTo>
                  <a:pt x="851" y="318"/>
                  <a:pt x="864" y="324"/>
                  <a:pt x="878" y="331"/>
                </a:cubicBezTo>
                <a:cubicBezTo>
                  <a:pt x="925" y="351"/>
                  <a:pt x="918" y="419"/>
                  <a:pt x="966" y="412"/>
                </a:cubicBezTo>
                <a:cubicBezTo>
                  <a:pt x="972" y="412"/>
                  <a:pt x="986" y="405"/>
                  <a:pt x="1006" y="399"/>
                </a:cubicBezTo>
                <a:cubicBezTo>
                  <a:pt x="986" y="426"/>
                  <a:pt x="972" y="466"/>
                  <a:pt x="979" y="520"/>
                </a:cubicBezTo>
                <a:cubicBezTo>
                  <a:pt x="993" y="527"/>
                  <a:pt x="1006" y="534"/>
                  <a:pt x="1020" y="534"/>
                </a:cubicBezTo>
                <a:cubicBezTo>
                  <a:pt x="1053" y="547"/>
                  <a:pt x="1094" y="547"/>
                  <a:pt x="1128" y="534"/>
                </a:cubicBezTo>
                <a:cubicBezTo>
                  <a:pt x="1175" y="520"/>
                  <a:pt x="1215" y="500"/>
                  <a:pt x="1256" y="486"/>
                </a:cubicBezTo>
                <a:cubicBezTo>
                  <a:pt x="1290" y="480"/>
                  <a:pt x="1323" y="486"/>
                  <a:pt x="1357" y="547"/>
                </a:cubicBezTo>
                <a:cubicBezTo>
                  <a:pt x="1425" y="527"/>
                  <a:pt x="1404" y="412"/>
                  <a:pt x="1404" y="324"/>
                </a:cubicBezTo>
                <a:cubicBezTo>
                  <a:pt x="1337" y="311"/>
                  <a:pt x="1330" y="250"/>
                  <a:pt x="1256" y="250"/>
                </a:cubicBezTo>
                <a:lnTo>
                  <a:pt x="1256" y="250"/>
                </a:lnTo>
                <a:cubicBezTo>
                  <a:pt x="1209" y="297"/>
                  <a:pt x="1168" y="304"/>
                  <a:pt x="1128" y="284"/>
                </a:cubicBezTo>
                <a:cubicBezTo>
                  <a:pt x="1087" y="270"/>
                  <a:pt x="1047" y="237"/>
                  <a:pt x="1020" y="196"/>
                </a:cubicBezTo>
                <a:cubicBezTo>
                  <a:pt x="999" y="169"/>
                  <a:pt x="979" y="149"/>
                  <a:pt x="966" y="129"/>
                </a:cubicBezTo>
                <a:cubicBezTo>
                  <a:pt x="952" y="108"/>
                  <a:pt x="952" y="108"/>
                  <a:pt x="952" y="108"/>
                </a:cubicBezTo>
                <a:cubicBezTo>
                  <a:pt x="959" y="108"/>
                  <a:pt x="959" y="108"/>
                  <a:pt x="966" y="102"/>
                </a:cubicBezTo>
                <a:cubicBezTo>
                  <a:pt x="999" y="75"/>
                  <a:pt x="1020" y="21"/>
                  <a:pt x="986" y="0"/>
                </a:cubicBezTo>
                <a:cubicBezTo>
                  <a:pt x="986" y="14"/>
                  <a:pt x="972" y="27"/>
                  <a:pt x="966" y="41"/>
                </a:cubicBezTo>
                <a:cubicBezTo>
                  <a:pt x="939" y="68"/>
                  <a:pt x="898" y="81"/>
                  <a:pt x="891" y="122"/>
                </a:cubicBezTo>
                <a:cubicBezTo>
                  <a:pt x="898" y="129"/>
                  <a:pt x="905" y="129"/>
                  <a:pt x="918" y="122"/>
                </a:cubicBezTo>
                <a:cubicBezTo>
                  <a:pt x="905" y="135"/>
                  <a:pt x="898" y="149"/>
                  <a:pt x="878" y="149"/>
                </a:cubicBezTo>
                <a:lnTo>
                  <a:pt x="878" y="149"/>
                </a:lnTo>
                <a:cubicBezTo>
                  <a:pt x="851" y="142"/>
                  <a:pt x="824" y="142"/>
                  <a:pt x="790" y="135"/>
                </a:cubicBezTo>
                <a:cubicBezTo>
                  <a:pt x="776" y="135"/>
                  <a:pt x="763" y="135"/>
                  <a:pt x="749" y="135"/>
                </a:cubicBezTo>
                <a:cubicBezTo>
                  <a:pt x="729" y="129"/>
                  <a:pt x="709" y="129"/>
                  <a:pt x="682" y="129"/>
                </a:cubicBezTo>
                <a:cubicBezTo>
                  <a:pt x="675" y="129"/>
                  <a:pt x="662" y="129"/>
                  <a:pt x="655" y="129"/>
                </a:cubicBezTo>
                <a:cubicBezTo>
                  <a:pt x="628" y="135"/>
                  <a:pt x="594" y="135"/>
                  <a:pt x="567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7" name="Freeform 335"/>
          <p:cNvSpPr>
            <a:spLocks noChangeArrowheads="1"/>
          </p:cNvSpPr>
          <p:nvPr/>
        </p:nvSpPr>
        <p:spPr bwMode="auto">
          <a:xfrm>
            <a:off x="20678911" y="4488328"/>
            <a:ext cx="98656" cy="130785"/>
          </a:xfrm>
          <a:custGeom>
            <a:avLst/>
            <a:gdLst>
              <a:gd name="T0" fmla="*/ 182 w 190"/>
              <a:gd name="T1" fmla="*/ 162 h 251"/>
              <a:gd name="T2" fmla="*/ 182 w 190"/>
              <a:gd name="T3" fmla="*/ 162 h 251"/>
              <a:gd name="T4" fmla="*/ 189 w 190"/>
              <a:gd name="T5" fmla="*/ 129 h 251"/>
              <a:gd name="T6" fmla="*/ 182 w 190"/>
              <a:gd name="T7" fmla="*/ 129 h 251"/>
              <a:gd name="T8" fmla="*/ 175 w 190"/>
              <a:gd name="T9" fmla="*/ 129 h 251"/>
              <a:gd name="T10" fmla="*/ 169 w 190"/>
              <a:gd name="T11" fmla="*/ 102 h 251"/>
              <a:gd name="T12" fmla="*/ 148 w 190"/>
              <a:gd name="T13" fmla="*/ 27 h 251"/>
              <a:gd name="T14" fmla="*/ 87 w 190"/>
              <a:gd name="T15" fmla="*/ 75 h 251"/>
              <a:gd name="T16" fmla="*/ 47 w 190"/>
              <a:gd name="T17" fmla="*/ 75 h 251"/>
              <a:gd name="T18" fmla="*/ 0 w 190"/>
              <a:gd name="T19" fmla="*/ 250 h 251"/>
              <a:gd name="T20" fmla="*/ 87 w 190"/>
              <a:gd name="T21" fmla="*/ 176 h 251"/>
              <a:gd name="T22" fmla="*/ 87 w 190"/>
              <a:gd name="T23" fmla="*/ 142 h 251"/>
              <a:gd name="T24" fmla="*/ 162 w 190"/>
              <a:gd name="T25" fmla="*/ 223 h 251"/>
              <a:gd name="T26" fmla="*/ 169 w 190"/>
              <a:gd name="T27" fmla="*/ 196 h 251"/>
              <a:gd name="T28" fmla="*/ 182 w 190"/>
              <a:gd name="T29" fmla="*/ 16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251">
                <a:moveTo>
                  <a:pt x="182" y="162"/>
                </a:moveTo>
                <a:lnTo>
                  <a:pt x="182" y="162"/>
                </a:lnTo>
                <a:cubicBezTo>
                  <a:pt x="189" y="156"/>
                  <a:pt x="189" y="142"/>
                  <a:pt x="189" y="129"/>
                </a:cubicBezTo>
                <a:lnTo>
                  <a:pt x="182" y="129"/>
                </a:lnTo>
                <a:lnTo>
                  <a:pt x="175" y="129"/>
                </a:lnTo>
                <a:cubicBezTo>
                  <a:pt x="175" y="115"/>
                  <a:pt x="169" y="108"/>
                  <a:pt x="169" y="102"/>
                </a:cubicBezTo>
                <a:cubicBezTo>
                  <a:pt x="155" y="81"/>
                  <a:pt x="135" y="68"/>
                  <a:pt x="148" y="27"/>
                </a:cubicBezTo>
                <a:cubicBezTo>
                  <a:pt x="87" y="0"/>
                  <a:pt x="115" y="68"/>
                  <a:pt x="87" y="75"/>
                </a:cubicBezTo>
                <a:cubicBezTo>
                  <a:pt x="81" y="81"/>
                  <a:pt x="67" y="81"/>
                  <a:pt x="47" y="75"/>
                </a:cubicBezTo>
                <a:cubicBezTo>
                  <a:pt x="101" y="203"/>
                  <a:pt x="13" y="142"/>
                  <a:pt x="0" y="250"/>
                </a:cubicBezTo>
                <a:cubicBezTo>
                  <a:pt x="60" y="243"/>
                  <a:pt x="74" y="210"/>
                  <a:pt x="87" y="176"/>
                </a:cubicBezTo>
                <a:cubicBezTo>
                  <a:pt x="87" y="162"/>
                  <a:pt x="87" y="156"/>
                  <a:pt x="87" y="142"/>
                </a:cubicBezTo>
                <a:cubicBezTo>
                  <a:pt x="94" y="189"/>
                  <a:pt x="128" y="210"/>
                  <a:pt x="162" y="223"/>
                </a:cubicBezTo>
                <a:cubicBezTo>
                  <a:pt x="162" y="216"/>
                  <a:pt x="162" y="203"/>
                  <a:pt x="169" y="196"/>
                </a:cubicBezTo>
                <a:cubicBezTo>
                  <a:pt x="169" y="183"/>
                  <a:pt x="175" y="176"/>
                  <a:pt x="182" y="16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8" name="Freeform 336"/>
          <p:cNvSpPr>
            <a:spLocks noChangeArrowheads="1"/>
          </p:cNvSpPr>
          <p:nvPr/>
        </p:nvSpPr>
        <p:spPr bwMode="auto">
          <a:xfrm>
            <a:off x="21479634" y="4573224"/>
            <a:ext cx="96363" cy="71130"/>
          </a:xfrm>
          <a:custGeom>
            <a:avLst/>
            <a:gdLst>
              <a:gd name="T0" fmla="*/ 0 w 184"/>
              <a:gd name="T1" fmla="*/ 27 h 136"/>
              <a:gd name="T2" fmla="*/ 0 w 184"/>
              <a:gd name="T3" fmla="*/ 27 h 136"/>
              <a:gd name="T4" fmla="*/ 81 w 184"/>
              <a:gd name="T5" fmla="*/ 129 h 136"/>
              <a:gd name="T6" fmla="*/ 95 w 184"/>
              <a:gd name="T7" fmla="*/ 108 h 136"/>
              <a:gd name="T8" fmla="*/ 183 w 184"/>
              <a:gd name="T9" fmla="*/ 27 h 136"/>
              <a:gd name="T10" fmla="*/ 95 w 184"/>
              <a:gd name="T11" fmla="*/ 0 h 136"/>
              <a:gd name="T12" fmla="*/ 0 w 184"/>
              <a:gd name="T13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6">
                <a:moveTo>
                  <a:pt x="0" y="27"/>
                </a:moveTo>
                <a:lnTo>
                  <a:pt x="0" y="27"/>
                </a:lnTo>
                <a:cubicBezTo>
                  <a:pt x="14" y="75"/>
                  <a:pt x="14" y="135"/>
                  <a:pt x="81" y="129"/>
                </a:cubicBezTo>
                <a:cubicBezTo>
                  <a:pt x="81" y="122"/>
                  <a:pt x="88" y="115"/>
                  <a:pt x="95" y="108"/>
                </a:cubicBezTo>
                <a:cubicBezTo>
                  <a:pt x="122" y="81"/>
                  <a:pt x="162" y="68"/>
                  <a:pt x="183" y="27"/>
                </a:cubicBezTo>
                <a:cubicBezTo>
                  <a:pt x="162" y="14"/>
                  <a:pt x="129" y="0"/>
                  <a:pt x="95" y="0"/>
                </a:cubicBezTo>
                <a:cubicBezTo>
                  <a:pt x="54" y="0"/>
                  <a:pt x="21" y="14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49" name="Freeform 337"/>
          <p:cNvSpPr>
            <a:spLocks noChangeArrowheads="1"/>
          </p:cNvSpPr>
          <p:nvPr/>
        </p:nvSpPr>
        <p:spPr bwMode="auto">
          <a:xfrm>
            <a:off x="21546171" y="5061948"/>
            <a:ext cx="169781" cy="156025"/>
          </a:xfrm>
          <a:custGeom>
            <a:avLst/>
            <a:gdLst>
              <a:gd name="T0" fmla="*/ 74 w 325"/>
              <a:gd name="T1" fmla="*/ 169 h 298"/>
              <a:gd name="T2" fmla="*/ 74 w 325"/>
              <a:gd name="T3" fmla="*/ 169 h 298"/>
              <a:gd name="T4" fmla="*/ 0 w 325"/>
              <a:gd name="T5" fmla="*/ 270 h 298"/>
              <a:gd name="T6" fmla="*/ 74 w 325"/>
              <a:gd name="T7" fmla="*/ 297 h 298"/>
              <a:gd name="T8" fmla="*/ 121 w 325"/>
              <a:gd name="T9" fmla="*/ 291 h 298"/>
              <a:gd name="T10" fmla="*/ 250 w 325"/>
              <a:gd name="T11" fmla="*/ 182 h 298"/>
              <a:gd name="T12" fmla="*/ 324 w 325"/>
              <a:gd name="T13" fmla="*/ 149 h 298"/>
              <a:gd name="T14" fmla="*/ 324 w 325"/>
              <a:gd name="T15" fmla="*/ 27 h 298"/>
              <a:gd name="T16" fmla="*/ 250 w 325"/>
              <a:gd name="T17" fmla="*/ 0 h 298"/>
              <a:gd name="T18" fmla="*/ 202 w 325"/>
              <a:gd name="T19" fmla="*/ 149 h 298"/>
              <a:gd name="T20" fmla="*/ 121 w 325"/>
              <a:gd name="T21" fmla="*/ 162 h 298"/>
              <a:gd name="T22" fmla="*/ 74 w 325"/>
              <a:gd name="T23" fmla="*/ 16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5" h="298">
                <a:moveTo>
                  <a:pt x="74" y="169"/>
                </a:moveTo>
                <a:lnTo>
                  <a:pt x="74" y="169"/>
                </a:lnTo>
                <a:cubicBezTo>
                  <a:pt x="40" y="182"/>
                  <a:pt x="13" y="209"/>
                  <a:pt x="0" y="270"/>
                </a:cubicBezTo>
                <a:cubicBezTo>
                  <a:pt x="27" y="291"/>
                  <a:pt x="54" y="297"/>
                  <a:pt x="74" y="297"/>
                </a:cubicBezTo>
                <a:cubicBezTo>
                  <a:pt x="94" y="297"/>
                  <a:pt x="108" y="291"/>
                  <a:pt x="121" y="291"/>
                </a:cubicBezTo>
                <a:cubicBezTo>
                  <a:pt x="168" y="270"/>
                  <a:pt x="209" y="216"/>
                  <a:pt x="250" y="182"/>
                </a:cubicBezTo>
                <a:cubicBezTo>
                  <a:pt x="277" y="169"/>
                  <a:pt x="297" y="155"/>
                  <a:pt x="324" y="149"/>
                </a:cubicBezTo>
                <a:cubicBezTo>
                  <a:pt x="324" y="27"/>
                  <a:pt x="324" y="27"/>
                  <a:pt x="324" y="27"/>
                </a:cubicBezTo>
                <a:cubicBezTo>
                  <a:pt x="290" y="27"/>
                  <a:pt x="270" y="14"/>
                  <a:pt x="250" y="0"/>
                </a:cubicBezTo>
                <a:cubicBezTo>
                  <a:pt x="209" y="27"/>
                  <a:pt x="189" y="68"/>
                  <a:pt x="202" y="149"/>
                </a:cubicBezTo>
                <a:cubicBezTo>
                  <a:pt x="175" y="155"/>
                  <a:pt x="148" y="155"/>
                  <a:pt x="121" y="162"/>
                </a:cubicBezTo>
                <a:cubicBezTo>
                  <a:pt x="108" y="162"/>
                  <a:pt x="87" y="169"/>
                  <a:pt x="74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0" name="Freeform 338"/>
          <p:cNvSpPr>
            <a:spLocks noChangeArrowheads="1"/>
          </p:cNvSpPr>
          <p:nvPr/>
        </p:nvSpPr>
        <p:spPr bwMode="auto">
          <a:xfrm>
            <a:off x="21218079" y="4401136"/>
            <a:ext cx="165193" cy="98662"/>
          </a:xfrm>
          <a:custGeom>
            <a:avLst/>
            <a:gdLst>
              <a:gd name="T0" fmla="*/ 175 w 318"/>
              <a:gd name="T1" fmla="*/ 60 h 190"/>
              <a:gd name="T2" fmla="*/ 175 w 318"/>
              <a:gd name="T3" fmla="*/ 60 h 190"/>
              <a:gd name="T4" fmla="*/ 142 w 318"/>
              <a:gd name="T5" fmla="*/ 74 h 190"/>
              <a:gd name="T6" fmla="*/ 54 w 318"/>
              <a:gd name="T7" fmla="*/ 128 h 190"/>
              <a:gd name="T8" fmla="*/ 0 w 318"/>
              <a:gd name="T9" fmla="*/ 189 h 190"/>
              <a:gd name="T10" fmla="*/ 54 w 318"/>
              <a:gd name="T11" fmla="*/ 182 h 190"/>
              <a:gd name="T12" fmla="*/ 142 w 318"/>
              <a:gd name="T13" fmla="*/ 162 h 190"/>
              <a:gd name="T14" fmla="*/ 169 w 318"/>
              <a:gd name="T15" fmla="*/ 135 h 190"/>
              <a:gd name="T16" fmla="*/ 196 w 318"/>
              <a:gd name="T17" fmla="*/ 162 h 190"/>
              <a:gd name="T18" fmla="*/ 304 w 318"/>
              <a:gd name="T19" fmla="*/ 162 h 190"/>
              <a:gd name="T20" fmla="*/ 317 w 318"/>
              <a:gd name="T21" fmla="*/ 141 h 190"/>
              <a:gd name="T22" fmla="*/ 304 w 318"/>
              <a:gd name="T23" fmla="*/ 148 h 190"/>
              <a:gd name="T24" fmla="*/ 263 w 318"/>
              <a:gd name="T25" fmla="*/ 20 h 190"/>
              <a:gd name="T26" fmla="*/ 196 w 318"/>
              <a:gd name="T27" fmla="*/ 0 h 190"/>
              <a:gd name="T28" fmla="*/ 189 w 318"/>
              <a:gd name="T29" fmla="*/ 0 h 190"/>
              <a:gd name="T30" fmla="*/ 196 w 318"/>
              <a:gd name="T31" fmla="*/ 6 h 190"/>
              <a:gd name="T32" fmla="*/ 196 w 318"/>
              <a:gd name="T33" fmla="*/ 67 h 190"/>
              <a:gd name="T34" fmla="*/ 175 w 318"/>
              <a:gd name="T35" fmla="*/ 81 h 190"/>
              <a:gd name="T36" fmla="*/ 175 w 318"/>
              <a:gd name="T37" fmla="*/ 6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8" h="190">
                <a:moveTo>
                  <a:pt x="175" y="60"/>
                </a:moveTo>
                <a:lnTo>
                  <a:pt x="175" y="60"/>
                </a:lnTo>
                <a:cubicBezTo>
                  <a:pt x="162" y="67"/>
                  <a:pt x="148" y="67"/>
                  <a:pt x="142" y="74"/>
                </a:cubicBezTo>
                <a:cubicBezTo>
                  <a:pt x="101" y="81"/>
                  <a:pt x="81" y="101"/>
                  <a:pt x="54" y="128"/>
                </a:cubicBezTo>
                <a:cubicBezTo>
                  <a:pt x="33" y="148"/>
                  <a:pt x="20" y="168"/>
                  <a:pt x="0" y="189"/>
                </a:cubicBezTo>
                <a:cubicBezTo>
                  <a:pt x="20" y="189"/>
                  <a:pt x="40" y="189"/>
                  <a:pt x="54" y="182"/>
                </a:cubicBezTo>
                <a:cubicBezTo>
                  <a:pt x="88" y="182"/>
                  <a:pt x="121" y="175"/>
                  <a:pt x="142" y="162"/>
                </a:cubicBezTo>
                <a:cubicBezTo>
                  <a:pt x="148" y="155"/>
                  <a:pt x="162" y="141"/>
                  <a:pt x="169" y="135"/>
                </a:cubicBezTo>
                <a:cubicBezTo>
                  <a:pt x="169" y="141"/>
                  <a:pt x="182" y="155"/>
                  <a:pt x="196" y="162"/>
                </a:cubicBezTo>
                <a:cubicBezTo>
                  <a:pt x="223" y="175"/>
                  <a:pt x="277" y="182"/>
                  <a:pt x="304" y="162"/>
                </a:cubicBezTo>
                <a:cubicBezTo>
                  <a:pt x="310" y="155"/>
                  <a:pt x="310" y="155"/>
                  <a:pt x="317" y="141"/>
                </a:cubicBezTo>
                <a:cubicBezTo>
                  <a:pt x="310" y="148"/>
                  <a:pt x="304" y="148"/>
                  <a:pt x="304" y="148"/>
                </a:cubicBezTo>
                <a:cubicBezTo>
                  <a:pt x="209" y="168"/>
                  <a:pt x="236" y="47"/>
                  <a:pt x="263" y="20"/>
                </a:cubicBezTo>
                <a:cubicBezTo>
                  <a:pt x="229" y="20"/>
                  <a:pt x="209" y="13"/>
                  <a:pt x="19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0"/>
                  <a:pt x="189" y="0"/>
                  <a:pt x="196" y="6"/>
                </a:cubicBezTo>
                <a:cubicBezTo>
                  <a:pt x="216" y="47"/>
                  <a:pt x="202" y="54"/>
                  <a:pt x="196" y="67"/>
                </a:cubicBezTo>
                <a:cubicBezTo>
                  <a:pt x="189" y="67"/>
                  <a:pt x="182" y="74"/>
                  <a:pt x="175" y="81"/>
                </a:cubicBezTo>
                <a:cubicBezTo>
                  <a:pt x="175" y="74"/>
                  <a:pt x="175" y="67"/>
                  <a:pt x="175" y="6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1" name="Freeform 339"/>
          <p:cNvSpPr>
            <a:spLocks noChangeArrowheads="1"/>
          </p:cNvSpPr>
          <p:nvPr/>
        </p:nvSpPr>
        <p:spPr bwMode="auto">
          <a:xfrm>
            <a:off x="20580253" y="4681065"/>
            <a:ext cx="158311" cy="169792"/>
          </a:xfrm>
          <a:custGeom>
            <a:avLst/>
            <a:gdLst>
              <a:gd name="T0" fmla="*/ 276 w 305"/>
              <a:gd name="T1" fmla="*/ 256 h 325"/>
              <a:gd name="T2" fmla="*/ 276 w 305"/>
              <a:gd name="T3" fmla="*/ 256 h 325"/>
              <a:gd name="T4" fmla="*/ 304 w 305"/>
              <a:gd name="T5" fmla="*/ 196 h 325"/>
              <a:gd name="T6" fmla="*/ 276 w 305"/>
              <a:gd name="T7" fmla="*/ 175 h 325"/>
              <a:gd name="T8" fmla="*/ 148 w 305"/>
              <a:gd name="T9" fmla="*/ 169 h 325"/>
              <a:gd name="T10" fmla="*/ 128 w 305"/>
              <a:gd name="T11" fmla="*/ 148 h 325"/>
              <a:gd name="T12" fmla="*/ 148 w 305"/>
              <a:gd name="T13" fmla="*/ 135 h 325"/>
              <a:gd name="T14" fmla="*/ 155 w 305"/>
              <a:gd name="T15" fmla="*/ 0 h 325"/>
              <a:gd name="T16" fmla="*/ 148 w 305"/>
              <a:gd name="T17" fmla="*/ 13 h 325"/>
              <a:gd name="T18" fmla="*/ 81 w 305"/>
              <a:gd name="T19" fmla="*/ 27 h 325"/>
              <a:gd name="T20" fmla="*/ 81 w 305"/>
              <a:gd name="T21" fmla="*/ 250 h 325"/>
              <a:gd name="T22" fmla="*/ 148 w 305"/>
              <a:gd name="T23" fmla="*/ 216 h 325"/>
              <a:gd name="T24" fmla="*/ 229 w 305"/>
              <a:gd name="T25" fmla="*/ 196 h 325"/>
              <a:gd name="T26" fmla="*/ 182 w 305"/>
              <a:gd name="T27" fmla="*/ 324 h 325"/>
              <a:gd name="T28" fmla="*/ 276 w 305"/>
              <a:gd name="T29" fmla="*/ 25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5" h="325">
                <a:moveTo>
                  <a:pt x="276" y="256"/>
                </a:moveTo>
                <a:lnTo>
                  <a:pt x="276" y="256"/>
                </a:lnTo>
                <a:cubicBezTo>
                  <a:pt x="283" y="243"/>
                  <a:pt x="297" y="223"/>
                  <a:pt x="304" y="196"/>
                </a:cubicBezTo>
                <a:cubicBezTo>
                  <a:pt x="297" y="189"/>
                  <a:pt x="290" y="182"/>
                  <a:pt x="276" y="175"/>
                </a:cubicBezTo>
                <a:cubicBezTo>
                  <a:pt x="236" y="169"/>
                  <a:pt x="182" y="182"/>
                  <a:pt x="148" y="169"/>
                </a:cubicBezTo>
                <a:cubicBezTo>
                  <a:pt x="141" y="169"/>
                  <a:pt x="135" y="162"/>
                  <a:pt x="128" y="148"/>
                </a:cubicBezTo>
                <a:cubicBezTo>
                  <a:pt x="135" y="148"/>
                  <a:pt x="141" y="142"/>
                  <a:pt x="148" y="135"/>
                </a:cubicBezTo>
                <a:cubicBezTo>
                  <a:pt x="182" y="101"/>
                  <a:pt x="202" y="20"/>
                  <a:pt x="155" y="0"/>
                </a:cubicBezTo>
                <a:cubicBezTo>
                  <a:pt x="155" y="7"/>
                  <a:pt x="155" y="7"/>
                  <a:pt x="148" y="13"/>
                </a:cubicBezTo>
                <a:cubicBezTo>
                  <a:pt x="141" y="27"/>
                  <a:pt x="108" y="27"/>
                  <a:pt x="81" y="27"/>
                </a:cubicBezTo>
                <a:cubicBezTo>
                  <a:pt x="182" y="182"/>
                  <a:pt x="0" y="88"/>
                  <a:pt x="81" y="250"/>
                </a:cubicBezTo>
                <a:cubicBezTo>
                  <a:pt x="121" y="256"/>
                  <a:pt x="135" y="236"/>
                  <a:pt x="148" y="216"/>
                </a:cubicBezTo>
                <a:cubicBezTo>
                  <a:pt x="168" y="202"/>
                  <a:pt x="182" y="189"/>
                  <a:pt x="229" y="196"/>
                </a:cubicBezTo>
                <a:cubicBezTo>
                  <a:pt x="202" y="229"/>
                  <a:pt x="202" y="290"/>
                  <a:pt x="182" y="324"/>
                </a:cubicBezTo>
                <a:cubicBezTo>
                  <a:pt x="229" y="317"/>
                  <a:pt x="256" y="290"/>
                  <a:pt x="276" y="2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2" name="Freeform 340"/>
          <p:cNvSpPr>
            <a:spLocks noChangeArrowheads="1"/>
          </p:cNvSpPr>
          <p:nvPr/>
        </p:nvSpPr>
        <p:spPr bwMode="auto">
          <a:xfrm>
            <a:off x="21415392" y="4522745"/>
            <a:ext cx="57358" cy="52774"/>
          </a:xfrm>
          <a:custGeom>
            <a:avLst/>
            <a:gdLst>
              <a:gd name="T0" fmla="*/ 54 w 109"/>
              <a:gd name="T1" fmla="*/ 88 h 102"/>
              <a:gd name="T2" fmla="*/ 54 w 109"/>
              <a:gd name="T3" fmla="*/ 88 h 102"/>
              <a:gd name="T4" fmla="*/ 74 w 109"/>
              <a:gd name="T5" fmla="*/ 101 h 102"/>
              <a:gd name="T6" fmla="*/ 101 w 109"/>
              <a:gd name="T7" fmla="*/ 0 h 102"/>
              <a:gd name="T8" fmla="*/ 54 w 109"/>
              <a:gd name="T9" fmla="*/ 7 h 102"/>
              <a:gd name="T10" fmla="*/ 0 w 109"/>
              <a:gd name="T11" fmla="*/ 47 h 102"/>
              <a:gd name="T12" fmla="*/ 54 w 109"/>
              <a:gd name="T13" fmla="*/ 8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102">
                <a:moveTo>
                  <a:pt x="54" y="88"/>
                </a:moveTo>
                <a:lnTo>
                  <a:pt x="54" y="88"/>
                </a:lnTo>
                <a:cubicBezTo>
                  <a:pt x="54" y="88"/>
                  <a:pt x="67" y="94"/>
                  <a:pt x="74" y="101"/>
                </a:cubicBezTo>
                <a:cubicBezTo>
                  <a:pt x="81" y="67"/>
                  <a:pt x="108" y="54"/>
                  <a:pt x="101" y="0"/>
                </a:cubicBezTo>
                <a:cubicBezTo>
                  <a:pt x="81" y="0"/>
                  <a:pt x="67" y="7"/>
                  <a:pt x="54" y="7"/>
                </a:cubicBezTo>
                <a:cubicBezTo>
                  <a:pt x="27" y="13"/>
                  <a:pt x="7" y="27"/>
                  <a:pt x="0" y="47"/>
                </a:cubicBezTo>
                <a:cubicBezTo>
                  <a:pt x="27" y="54"/>
                  <a:pt x="34" y="74"/>
                  <a:pt x="54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3" name="Freeform 341"/>
          <p:cNvSpPr>
            <a:spLocks noChangeArrowheads="1"/>
          </p:cNvSpPr>
          <p:nvPr/>
        </p:nvSpPr>
        <p:spPr bwMode="auto">
          <a:xfrm>
            <a:off x="21284615" y="4619112"/>
            <a:ext cx="71124" cy="130787"/>
          </a:xfrm>
          <a:custGeom>
            <a:avLst/>
            <a:gdLst>
              <a:gd name="T0" fmla="*/ 128 w 136"/>
              <a:gd name="T1" fmla="*/ 74 h 251"/>
              <a:gd name="T2" fmla="*/ 128 w 136"/>
              <a:gd name="T3" fmla="*/ 74 h 251"/>
              <a:gd name="T4" fmla="*/ 108 w 136"/>
              <a:gd name="T5" fmla="*/ 61 h 251"/>
              <a:gd name="T6" fmla="*/ 68 w 136"/>
              <a:gd name="T7" fmla="*/ 0 h 251"/>
              <a:gd name="T8" fmla="*/ 61 w 136"/>
              <a:gd name="T9" fmla="*/ 0 h 251"/>
              <a:gd name="T10" fmla="*/ 61 w 136"/>
              <a:gd name="T11" fmla="*/ 41 h 251"/>
              <a:gd name="T12" fmla="*/ 27 w 136"/>
              <a:gd name="T13" fmla="*/ 27 h 251"/>
              <a:gd name="T14" fmla="*/ 14 w 136"/>
              <a:gd name="T15" fmla="*/ 203 h 251"/>
              <a:gd name="T16" fmla="*/ 0 w 136"/>
              <a:gd name="T17" fmla="*/ 223 h 251"/>
              <a:gd name="T18" fmla="*/ 14 w 136"/>
              <a:gd name="T19" fmla="*/ 223 h 251"/>
              <a:gd name="T20" fmla="*/ 68 w 136"/>
              <a:gd name="T21" fmla="*/ 230 h 251"/>
              <a:gd name="T22" fmla="*/ 101 w 136"/>
              <a:gd name="T23" fmla="*/ 250 h 251"/>
              <a:gd name="T24" fmla="*/ 128 w 136"/>
              <a:gd name="T25" fmla="*/ 74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251">
                <a:moveTo>
                  <a:pt x="128" y="74"/>
                </a:moveTo>
                <a:lnTo>
                  <a:pt x="128" y="74"/>
                </a:lnTo>
                <a:cubicBezTo>
                  <a:pt x="122" y="74"/>
                  <a:pt x="115" y="68"/>
                  <a:pt x="108" y="61"/>
                </a:cubicBezTo>
                <a:cubicBezTo>
                  <a:pt x="101" y="34"/>
                  <a:pt x="88" y="7"/>
                  <a:pt x="6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4"/>
                  <a:pt x="61" y="27"/>
                  <a:pt x="61" y="41"/>
                </a:cubicBezTo>
                <a:cubicBezTo>
                  <a:pt x="54" y="34"/>
                  <a:pt x="41" y="27"/>
                  <a:pt x="27" y="27"/>
                </a:cubicBezTo>
                <a:cubicBezTo>
                  <a:pt x="0" y="68"/>
                  <a:pt x="41" y="135"/>
                  <a:pt x="14" y="203"/>
                </a:cubicBezTo>
                <a:cubicBezTo>
                  <a:pt x="7" y="210"/>
                  <a:pt x="7" y="216"/>
                  <a:pt x="0" y="223"/>
                </a:cubicBezTo>
                <a:cubicBezTo>
                  <a:pt x="7" y="223"/>
                  <a:pt x="7" y="223"/>
                  <a:pt x="14" y="223"/>
                </a:cubicBezTo>
                <a:cubicBezTo>
                  <a:pt x="34" y="223"/>
                  <a:pt x="47" y="223"/>
                  <a:pt x="68" y="230"/>
                </a:cubicBezTo>
                <a:cubicBezTo>
                  <a:pt x="81" y="230"/>
                  <a:pt x="95" y="237"/>
                  <a:pt x="101" y="250"/>
                </a:cubicBezTo>
                <a:cubicBezTo>
                  <a:pt x="47" y="156"/>
                  <a:pt x="135" y="183"/>
                  <a:pt x="128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4" name="Freeform 342"/>
          <p:cNvSpPr>
            <a:spLocks noChangeArrowheads="1"/>
          </p:cNvSpPr>
          <p:nvPr/>
        </p:nvSpPr>
        <p:spPr bwMode="auto">
          <a:xfrm>
            <a:off x="20619258" y="4215283"/>
            <a:ext cx="78007" cy="71130"/>
          </a:xfrm>
          <a:custGeom>
            <a:avLst/>
            <a:gdLst>
              <a:gd name="T0" fmla="*/ 74 w 149"/>
              <a:gd name="T1" fmla="*/ 54 h 136"/>
              <a:gd name="T2" fmla="*/ 74 w 149"/>
              <a:gd name="T3" fmla="*/ 54 h 136"/>
              <a:gd name="T4" fmla="*/ 74 w 149"/>
              <a:gd name="T5" fmla="*/ 54 h 136"/>
              <a:gd name="T6" fmla="*/ 0 w 149"/>
              <a:gd name="T7" fmla="*/ 74 h 136"/>
              <a:gd name="T8" fmla="*/ 27 w 149"/>
              <a:gd name="T9" fmla="*/ 128 h 136"/>
              <a:gd name="T10" fmla="*/ 40 w 149"/>
              <a:gd name="T11" fmla="*/ 128 h 136"/>
              <a:gd name="T12" fmla="*/ 40 w 149"/>
              <a:gd name="T13" fmla="*/ 135 h 136"/>
              <a:gd name="T14" fmla="*/ 74 w 149"/>
              <a:gd name="T15" fmla="*/ 128 h 136"/>
              <a:gd name="T16" fmla="*/ 108 w 149"/>
              <a:gd name="T17" fmla="*/ 115 h 136"/>
              <a:gd name="T18" fmla="*/ 128 w 149"/>
              <a:gd name="T19" fmla="*/ 128 h 136"/>
              <a:gd name="T20" fmla="*/ 121 w 149"/>
              <a:gd name="T21" fmla="*/ 88 h 136"/>
              <a:gd name="T22" fmla="*/ 135 w 149"/>
              <a:gd name="T23" fmla="*/ 27 h 136"/>
              <a:gd name="T24" fmla="*/ 148 w 149"/>
              <a:gd name="T25" fmla="*/ 0 h 136"/>
              <a:gd name="T26" fmla="*/ 108 w 149"/>
              <a:gd name="T27" fmla="*/ 13 h 136"/>
              <a:gd name="T28" fmla="*/ 88 w 149"/>
              <a:gd name="T29" fmla="*/ 6 h 136"/>
              <a:gd name="T30" fmla="*/ 88 w 149"/>
              <a:gd name="T31" fmla="*/ 40 h 136"/>
              <a:gd name="T32" fmla="*/ 74 w 149"/>
              <a:gd name="T33" fmla="*/ 5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136">
                <a:moveTo>
                  <a:pt x="74" y="54"/>
                </a:moveTo>
                <a:lnTo>
                  <a:pt x="74" y="54"/>
                </a:lnTo>
                <a:lnTo>
                  <a:pt x="74" y="54"/>
                </a:lnTo>
                <a:cubicBezTo>
                  <a:pt x="47" y="54"/>
                  <a:pt x="7" y="47"/>
                  <a:pt x="0" y="74"/>
                </a:cubicBezTo>
                <a:cubicBezTo>
                  <a:pt x="20" y="81"/>
                  <a:pt x="34" y="94"/>
                  <a:pt x="27" y="128"/>
                </a:cubicBezTo>
                <a:cubicBezTo>
                  <a:pt x="34" y="128"/>
                  <a:pt x="34" y="128"/>
                  <a:pt x="40" y="128"/>
                </a:cubicBezTo>
                <a:cubicBezTo>
                  <a:pt x="40" y="128"/>
                  <a:pt x="40" y="128"/>
                  <a:pt x="40" y="135"/>
                </a:cubicBezTo>
                <a:cubicBezTo>
                  <a:pt x="54" y="135"/>
                  <a:pt x="67" y="135"/>
                  <a:pt x="74" y="128"/>
                </a:cubicBezTo>
                <a:cubicBezTo>
                  <a:pt x="88" y="128"/>
                  <a:pt x="94" y="121"/>
                  <a:pt x="108" y="115"/>
                </a:cubicBezTo>
                <a:cubicBezTo>
                  <a:pt x="108" y="115"/>
                  <a:pt x="115" y="115"/>
                  <a:pt x="128" y="128"/>
                </a:cubicBezTo>
                <a:cubicBezTo>
                  <a:pt x="128" y="115"/>
                  <a:pt x="121" y="101"/>
                  <a:pt x="121" y="88"/>
                </a:cubicBezTo>
                <a:cubicBezTo>
                  <a:pt x="142" y="67"/>
                  <a:pt x="148" y="47"/>
                  <a:pt x="135" y="27"/>
                </a:cubicBezTo>
                <a:cubicBezTo>
                  <a:pt x="142" y="20"/>
                  <a:pt x="148" y="13"/>
                  <a:pt x="148" y="0"/>
                </a:cubicBezTo>
                <a:cubicBezTo>
                  <a:pt x="128" y="0"/>
                  <a:pt x="121" y="6"/>
                  <a:pt x="108" y="13"/>
                </a:cubicBezTo>
                <a:cubicBezTo>
                  <a:pt x="101" y="13"/>
                  <a:pt x="101" y="6"/>
                  <a:pt x="88" y="6"/>
                </a:cubicBezTo>
                <a:cubicBezTo>
                  <a:pt x="94" y="20"/>
                  <a:pt x="94" y="27"/>
                  <a:pt x="88" y="40"/>
                </a:cubicBezTo>
                <a:cubicBezTo>
                  <a:pt x="88" y="40"/>
                  <a:pt x="81" y="47"/>
                  <a:pt x="74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6" name="Freeform 344"/>
          <p:cNvSpPr>
            <a:spLocks noChangeArrowheads="1"/>
          </p:cNvSpPr>
          <p:nvPr/>
        </p:nvSpPr>
        <p:spPr bwMode="auto">
          <a:xfrm>
            <a:off x="19742821" y="3090983"/>
            <a:ext cx="52770" cy="66541"/>
          </a:xfrm>
          <a:custGeom>
            <a:avLst/>
            <a:gdLst>
              <a:gd name="T0" fmla="*/ 33 w 102"/>
              <a:gd name="T1" fmla="*/ 128 h 129"/>
              <a:gd name="T2" fmla="*/ 33 w 102"/>
              <a:gd name="T3" fmla="*/ 128 h 129"/>
              <a:gd name="T4" fmla="*/ 60 w 102"/>
              <a:gd name="T5" fmla="*/ 121 h 129"/>
              <a:gd name="T6" fmla="*/ 101 w 102"/>
              <a:gd name="T7" fmla="*/ 81 h 129"/>
              <a:gd name="T8" fmla="*/ 101 w 102"/>
              <a:gd name="T9" fmla="*/ 67 h 129"/>
              <a:gd name="T10" fmla="*/ 101 w 102"/>
              <a:gd name="T11" fmla="*/ 47 h 129"/>
              <a:gd name="T12" fmla="*/ 101 w 102"/>
              <a:gd name="T13" fmla="*/ 34 h 129"/>
              <a:gd name="T14" fmla="*/ 60 w 102"/>
              <a:gd name="T15" fmla="*/ 7 h 129"/>
              <a:gd name="T16" fmla="*/ 40 w 102"/>
              <a:gd name="T17" fmla="*/ 0 h 129"/>
              <a:gd name="T18" fmla="*/ 33 w 102"/>
              <a:gd name="T19" fmla="*/ 47 h 129"/>
              <a:gd name="T20" fmla="*/ 13 w 102"/>
              <a:gd name="T21" fmla="*/ 128 h 129"/>
              <a:gd name="T22" fmla="*/ 33 w 102"/>
              <a:gd name="T23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29">
                <a:moveTo>
                  <a:pt x="33" y="128"/>
                </a:moveTo>
                <a:lnTo>
                  <a:pt x="33" y="128"/>
                </a:lnTo>
                <a:cubicBezTo>
                  <a:pt x="40" y="128"/>
                  <a:pt x="54" y="121"/>
                  <a:pt x="60" y="121"/>
                </a:cubicBezTo>
                <a:cubicBezTo>
                  <a:pt x="81" y="108"/>
                  <a:pt x="94" y="94"/>
                  <a:pt x="101" y="81"/>
                </a:cubicBezTo>
                <a:cubicBezTo>
                  <a:pt x="101" y="74"/>
                  <a:pt x="101" y="67"/>
                  <a:pt x="101" y="67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1" y="47"/>
                  <a:pt x="101" y="40"/>
                  <a:pt x="101" y="34"/>
                </a:cubicBezTo>
                <a:cubicBezTo>
                  <a:pt x="94" y="20"/>
                  <a:pt x="81" y="13"/>
                  <a:pt x="60" y="7"/>
                </a:cubicBezTo>
                <a:cubicBezTo>
                  <a:pt x="54" y="7"/>
                  <a:pt x="47" y="7"/>
                  <a:pt x="40" y="0"/>
                </a:cubicBezTo>
                <a:cubicBezTo>
                  <a:pt x="40" y="20"/>
                  <a:pt x="40" y="34"/>
                  <a:pt x="33" y="47"/>
                </a:cubicBezTo>
                <a:cubicBezTo>
                  <a:pt x="20" y="67"/>
                  <a:pt x="0" y="81"/>
                  <a:pt x="13" y="128"/>
                </a:cubicBezTo>
                <a:cubicBezTo>
                  <a:pt x="20" y="128"/>
                  <a:pt x="27" y="128"/>
                  <a:pt x="33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7" name="Freeform 345"/>
          <p:cNvSpPr>
            <a:spLocks noChangeArrowheads="1"/>
          </p:cNvSpPr>
          <p:nvPr/>
        </p:nvSpPr>
        <p:spPr bwMode="auto">
          <a:xfrm>
            <a:off x="19683168" y="3166702"/>
            <a:ext cx="71124" cy="117018"/>
          </a:xfrm>
          <a:custGeom>
            <a:avLst/>
            <a:gdLst>
              <a:gd name="T0" fmla="*/ 20 w 136"/>
              <a:gd name="T1" fmla="*/ 223 h 224"/>
              <a:gd name="T2" fmla="*/ 20 w 136"/>
              <a:gd name="T3" fmla="*/ 223 h 224"/>
              <a:gd name="T4" fmla="*/ 40 w 136"/>
              <a:gd name="T5" fmla="*/ 223 h 224"/>
              <a:gd name="T6" fmla="*/ 115 w 136"/>
              <a:gd name="T7" fmla="*/ 149 h 224"/>
              <a:gd name="T8" fmla="*/ 128 w 136"/>
              <a:gd name="T9" fmla="*/ 149 h 224"/>
              <a:gd name="T10" fmla="*/ 115 w 136"/>
              <a:gd name="T11" fmla="*/ 21 h 224"/>
              <a:gd name="T12" fmla="*/ 81 w 136"/>
              <a:gd name="T13" fmla="*/ 0 h 224"/>
              <a:gd name="T14" fmla="*/ 40 w 136"/>
              <a:gd name="T15" fmla="*/ 54 h 224"/>
              <a:gd name="T16" fmla="*/ 20 w 136"/>
              <a:gd name="T17" fmla="*/ 75 h 224"/>
              <a:gd name="T18" fmla="*/ 0 w 136"/>
              <a:gd name="T19" fmla="*/ 156 h 224"/>
              <a:gd name="T20" fmla="*/ 0 w 136"/>
              <a:gd name="T21" fmla="*/ 183 h 224"/>
              <a:gd name="T22" fmla="*/ 0 w 136"/>
              <a:gd name="T23" fmla="*/ 223 h 224"/>
              <a:gd name="T24" fmla="*/ 20 w 136"/>
              <a:gd name="T25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224">
                <a:moveTo>
                  <a:pt x="20" y="223"/>
                </a:moveTo>
                <a:lnTo>
                  <a:pt x="20" y="223"/>
                </a:lnTo>
                <a:cubicBezTo>
                  <a:pt x="27" y="223"/>
                  <a:pt x="34" y="223"/>
                  <a:pt x="40" y="223"/>
                </a:cubicBezTo>
                <a:cubicBezTo>
                  <a:pt x="101" y="210"/>
                  <a:pt x="13" y="135"/>
                  <a:pt x="115" y="149"/>
                </a:cubicBezTo>
                <a:cubicBezTo>
                  <a:pt x="121" y="149"/>
                  <a:pt x="121" y="149"/>
                  <a:pt x="128" y="149"/>
                </a:cubicBezTo>
                <a:cubicBezTo>
                  <a:pt x="128" y="102"/>
                  <a:pt x="135" y="48"/>
                  <a:pt x="115" y="21"/>
                </a:cubicBezTo>
                <a:cubicBezTo>
                  <a:pt x="108" y="7"/>
                  <a:pt x="94" y="0"/>
                  <a:pt x="81" y="0"/>
                </a:cubicBezTo>
                <a:cubicBezTo>
                  <a:pt x="67" y="21"/>
                  <a:pt x="54" y="34"/>
                  <a:pt x="40" y="54"/>
                </a:cubicBezTo>
                <a:cubicBezTo>
                  <a:pt x="34" y="61"/>
                  <a:pt x="27" y="68"/>
                  <a:pt x="20" y="75"/>
                </a:cubicBezTo>
                <a:cubicBezTo>
                  <a:pt x="7" y="95"/>
                  <a:pt x="0" y="122"/>
                  <a:pt x="0" y="15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6"/>
                  <a:pt x="0" y="210"/>
                  <a:pt x="0" y="223"/>
                </a:cubicBezTo>
                <a:cubicBezTo>
                  <a:pt x="13" y="223"/>
                  <a:pt x="20" y="223"/>
                  <a:pt x="20" y="22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8" name="Freeform 346"/>
          <p:cNvSpPr>
            <a:spLocks noChangeArrowheads="1"/>
          </p:cNvSpPr>
          <p:nvPr/>
        </p:nvSpPr>
        <p:spPr bwMode="auto">
          <a:xfrm>
            <a:off x="19634987" y="3637072"/>
            <a:ext cx="52771" cy="66541"/>
          </a:xfrm>
          <a:custGeom>
            <a:avLst/>
            <a:gdLst>
              <a:gd name="T0" fmla="*/ 54 w 103"/>
              <a:gd name="T1" fmla="*/ 54 h 129"/>
              <a:gd name="T2" fmla="*/ 54 w 103"/>
              <a:gd name="T3" fmla="*/ 54 h 129"/>
              <a:gd name="T4" fmla="*/ 41 w 103"/>
              <a:gd name="T5" fmla="*/ 47 h 129"/>
              <a:gd name="T6" fmla="*/ 41 w 103"/>
              <a:gd name="T7" fmla="*/ 47 h 129"/>
              <a:gd name="T8" fmla="*/ 0 w 103"/>
              <a:gd name="T9" fmla="*/ 0 h 129"/>
              <a:gd name="T10" fmla="*/ 0 w 103"/>
              <a:gd name="T11" fmla="*/ 0 h 129"/>
              <a:gd name="T12" fmla="*/ 0 w 103"/>
              <a:gd name="T13" fmla="*/ 128 h 129"/>
              <a:gd name="T14" fmla="*/ 0 w 103"/>
              <a:gd name="T15" fmla="*/ 128 h 129"/>
              <a:gd name="T16" fmla="*/ 41 w 103"/>
              <a:gd name="T17" fmla="*/ 128 h 129"/>
              <a:gd name="T18" fmla="*/ 41 w 103"/>
              <a:gd name="T19" fmla="*/ 128 h 129"/>
              <a:gd name="T20" fmla="*/ 54 w 103"/>
              <a:gd name="T21" fmla="*/ 128 h 129"/>
              <a:gd name="T22" fmla="*/ 61 w 103"/>
              <a:gd name="T23" fmla="*/ 122 h 129"/>
              <a:gd name="T24" fmla="*/ 95 w 103"/>
              <a:gd name="T25" fmla="*/ 101 h 129"/>
              <a:gd name="T26" fmla="*/ 102 w 103"/>
              <a:gd name="T27" fmla="*/ 54 h 129"/>
              <a:gd name="T28" fmla="*/ 95 w 103"/>
              <a:gd name="T29" fmla="*/ 54 h 129"/>
              <a:gd name="T30" fmla="*/ 61 w 103"/>
              <a:gd name="T31" fmla="*/ 61 h 129"/>
              <a:gd name="T32" fmla="*/ 54 w 103"/>
              <a:gd name="T33" fmla="*/ 5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" h="129">
                <a:moveTo>
                  <a:pt x="54" y="54"/>
                </a:moveTo>
                <a:lnTo>
                  <a:pt x="54" y="54"/>
                </a:lnTo>
                <a:cubicBezTo>
                  <a:pt x="48" y="54"/>
                  <a:pt x="48" y="54"/>
                  <a:pt x="41" y="47"/>
                </a:cubicBezTo>
                <a:lnTo>
                  <a:pt x="41" y="47"/>
                </a:lnTo>
                <a:cubicBezTo>
                  <a:pt x="27" y="34"/>
                  <a:pt x="21" y="7"/>
                  <a:pt x="0" y="0"/>
                </a:cubicBezTo>
                <a:lnTo>
                  <a:pt x="0" y="0"/>
                </a:lnTo>
                <a:cubicBezTo>
                  <a:pt x="0" y="128"/>
                  <a:pt x="0" y="128"/>
                  <a:pt x="0" y="128"/>
                </a:cubicBezTo>
                <a:lnTo>
                  <a:pt x="0" y="128"/>
                </a:lnTo>
                <a:cubicBezTo>
                  <a:pt x="14" y="128"/>
                  <a:pt x="27" y="128"/>
                  <a:pt x="41" y="128"/>
                </a:cubicBezTo>
                <a:lnTo>
                  <a:pt x="41" y="128"/>
                </a:lnTo>
                <a:cubicBezTo>
                  <a:pt x="48" y="128"/>
                  <a:pt x="48" y="128"/>
                  <a:pt x="54" y="128"/>
                </a:cubicBezTo>
                <a:cubicBezTo>
                  <a:pt x="54" y="122"/>
                  <a:pt x="61" y="122"/>
                  <a:pt x="61" y="122"/>
                </a:cubicBezTo>
                <a:cubicBezTo>
                  <a:pt x="75" y="115"/>
                  <a:pt x="88" y="108"/>
                  <a:pt x="95" y="101"/>
                </a:cubicBezTo>
                <a:cubicBezTo>
                  <a:pt x="102" y="88"/>
                  <a:pt x="102" y="74"/>
                  <a:pt x="102" y="54"/>
                </a:cubicBezTo>
                <a:cubicBezTo>
                  <a:pt x="95" y="54"/>
                  <a:pt x="95" y="54"/>
                  <a:pt x="95" y="54"/>
                </a:cubicBezTo>
                <a:cubicBezTo>
                  <a:pt x="81" y="61"/>
                  <a:pt x="75" y="61"/>
                  <a:pt x="61" y="61"/>
                </a:cubicBezTo>
                <a:lnTo>
                  <a:pt x="54" y="54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59" name="Freeform 347"/>
          <p:cNvSpPr>
            <a:spLocks noChangeArrowheads="1"/>
          </p:cNvSpPr>
          <p:nvPr/>
        </p:nvSpPr>
        <p:spPr bwMode="auto">
          <a:xfrm>
            <a:off x="19591395" y="3001501"/>
            <a:ext cx="66535" cy="50479"/>
          </a:xfrm>
          <a:custGeom>
            <a:avLst/>
            <a:gdLst>
              <a:gd name="T0" fmla="*/ 41 w 130"/>
              <a:gd name="T1" fmla="*/ 81 h 96"/>
              <a:gd name="T2" fmla="*/ 41 w 130"/>
              <a:gd name="T3" fmla="*/ 81 h 96"/>
              <a:gd name="T4" fmla="*/ 81 w 130"/>
              <a:gd name="T5" fmla="*/ 95 h 96"/>
              <a:gd name="T6" fmla="*/ 122 w 130"/>
              <a:gd name="T7" fmla="*/ 81 h 96"/>
              <a:gd name="T8" fmla="*/ 122 w 130"/>
              <a:gd name="T9" fmla="*/ 81 h 96"/>
              <a:gd name="T10" fmla="*/ 129 w 130"/>
              <a:gd name="T11" fmla="*/ 74 h 96"/>
              <a:gd name="T12" fmla="*/ 122 w 130"/>
              <a:gd name="T13" fmla="*/ 41 h 96"/>
              <a:gd name="T14" fmla="*/ 122 w 130"/>
              <a:gd name="T15" fmla="*/ 34 h 96"/>
              <a:gd name="T16" fmla="*/ 81 w 130"/>
              <a:gd name="T17" fmla="*/ 14 h 96"/>
              <a:gd name="T18" fmla="*/ 41 w 130"/>
              <a:gd name="T19" fmla="*/ 7 h 96"/>
              <a:gd name="T20" fmla="*/ 0 w 130"/>
              <a:gd name="T21" fmla="*/ 0 h 96"/>
              <a:gd name="T22" fmla="*/ 41 w 130"/>
              <a:gd name="T23" fmla="*/ 8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96">
                <a:moveTo>
                  <a:pt x="41" y="81"/>
                </a:moveTo>
                <a:lnTo>
                  <a:pt x="41" y="81"/>
                </a:lnTo>
                <a:cubicBezTo>
                  <a:pt x="48" y="88"/>
                  <a:pt x="68" y="95"/>
                  <a:pt x="81" y="95"/>
                </a:cubicBezTo>
                <a:cubicBezTo>
                  <a:pt x="95" y="95"/>
                  <a:pt x="108" y="88"/>
                  <a:pt x="122" y="81"/>
                </a:cubicBezTo>
                <a:lnTo>
                  <a:pt x="122" y="81"/>
                </a:lnTo>
                <a:cubicBezTo>
                  <a:pt x="122" y="74"/>
                  <a:pt x="129" y="74"/>
                  <a:pt x="129" y="74"/>
                </a:cubicBezTo>
                <a:cubicBezTo>
                  <a:pt x="129" y="61"/>
                  <a:pt x="129" y="47"/>
                  <a:pt x="122" y="41"/>
                </a:cubicBezTo>
                <a:lnTo>
                  <a:pt x="122" y="34"/>
                </a:lnTo>
                <a:cubicBezTo>
                  <a:pt x="115" y="27"/>
                  <a:pt x="95" y="20"/>
                  <a:pt x="81" y="14"/>
                </a:cubicBezTo>
                <a:cubicBezTo>
                  <a:pt x="68" y="14"/>
                  <a:pt x="54" y="14"/>
                  <a:pt x="41" y="7"/>
                </a:cubicBezTo>
                <a:cubicBezTo>
                  <a:pt x="27" y="7"/>
                  <a:pt x="14" y="7"/>
                  <a:pt x="0" y="0"/>
                </a:cubicBezTo>
                <a:cubicBezTo>
                  <a:pt x="0" y="34"/>
                  <a:pt x="14" y="61"/>
                  <a:pt x="41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60" name="Freeform 348"/>
          <p:cNvSpPr>
            <a:spLocks noChangeArrowheads="1"/>
          </p:cNvSpPr>
          <p:nvPr/>
        </p:nvSpPr>
        <p:spPr bwMode="auto">
          <a:xfrm>
            <a:off x="20160390" y="4681065"/>
            <a:ext cx="119306" cy="197326"/>
          </a:xfrm>
          <a:custGeom>
            <a:avLst/>
            <a:gdLst>
              <a:gd name="T0" fmla="*/ 196 w 231"/>
              <a:gd name="T1" fmla="*/ 142 h 379"/>
              <a:gd name="T2" fmla="*/ 196 w 231"/>
              <a:gd name="T3" fmla="*/ 142 h 379"/>
              <a:gd name="T4" fmla="*/ 203 w 231"/>
              <a:gd name="T5" fmla="*/ 88 h 379"/>
              <a:gd name="T6" fmla="*/ 196 w 231"/>
              <a:gd name="T7" fmla="*/ 101 h 379"/>
              <a:gd name="T8" fmla="*/ 162 w 231"/>
              <a:gd name="T9" fmla="*/ 115 h 379"/>
              <a:gd name="T10" fmla="*/ 142 w 231"/>
              <a:gd name="T11" fmla="*/ 7 h 379"/>
              <a:gd name="T12" fmla="*/ 115 w 231"/>
              <a:gd name="T13" fmla="*/ 0 h 379"/>
              <a:gd name="T14" fmla="*/ 115 w 231"/>
              <a:gd name="T15" fmla="*/ 0 h 379"/>
              <a:gd name="T16" fmla="*/ 115 w 231"/>
              <a:gd name="T17" fmla="*/ 88 h 379"/>
              <a:gd name="T18" fmla="*/ 142 w 231"/>
              <a:gd name="T19" fmla="*/ 115 h 379"/>
              <a:gd name="T20" fmla="*/ 149 w 231"/>
              <a:gd name="T21" fmla="*/ 115 h 379"/>
              <a:gd name="T22" fmla="*/ 142 w 231"/>
              <a:gd name="T23" fmla="*/ 142 h 379"/>
              <a:gd name="T24" fmla="*/ 122 w 231"/>
              <a:gd name="T25" fmla="*/ 202 h 379"/>
              <a:gd name="T26" fmla="*/ 115 w 231"/>
              <a:gd name="T27" fmla="*/ 202 h 379"/>
              <a:gd name="T28" fmla="*/ 68 w 231"/>
              <a:gd name="T29" fmla="*/ 209 h 379"/>
              <a:gd name="T30" fmla="*/ 14 w 231"/>
              <a:gd name="T31" fmla="*/ 256 h 379"/>
              <a:gd name="T32" fmla="*/ 7 w 231"/>
              <a:gd name="T33" fmla="*/ 324 h 379"/>
              <a:gd name="T34" fmla="*/ 14 w 231"/>
              <a:gd name="T35" fmla="*/ 324 h 379"/>
              <a:gd name="T36" fmla="*/ 14 w 231"/>
              <a:gd name="T37" fmla="*/ 324 h 379"/>
              <a:gd name="T38" fmla="*/ 14 w 231"/>
              <a:gd name="T39" fmla="*/ 331 h 379"/>
              <a:gd name="T40" fmla="*/ 0 w 231"/>
              <a:gd name="T41" fmla="*/ 337 h 379"/>
              <a:gd name="T42" fmla="*/ 14 w 231"/>
              <a:gd name="T43" fmla="*/ 331 h 379"/>
              <a:gd name="T44" fmla="*/ 27 w 231"/>
              <a:gd name="T45" fmla="*/ 331 h 379"/>
              <a:gd name="T46" fmla="*/ 68 w 231"/>
              <a:gd name="T47" fmla="*/ 371 h 379"/>
              <a:gd name="T48" fmla="*/ 101 w 231"/>
              <a:gd name="T49" fmla="*/ 371 h 379"/>
              <a:gd name="T50" fmla="*/ 115 w 231"/>
              <a:gd name="T51" fmla="*/ 358 h 379"/>
              <a:gd name="T52" fmla="*/ 142 w 231"/>
              <a:gd name="T53" fmla="*/ 344 h 379"/>
              <a:gd name="T54" fmla="*/ 155 w 231"/>
              <a:gd name="T55" fmla="*/ 344 h 379"/>
              <a:gd name="T56" fmla="*/ 155 w 231"/>
              <a:gd name="T57" fmla="*/ 344 h 379"/>
              <a:gd name="T58" fmla="*/ 189 w 231"/>
              <a:gd name="T59" fmla="*/ 344 h 379"/>
              <a:gd name="T60" fmla="*/ 196 w 231"/>
              <a:gd name="T61" fmla="*/ 229 h 379"/>
              <a:gd name="T62" fmla="*/ 216 w 231"/>
              <a:gd name="T63" fmla="*/ 243 h 379"/>
              <a:gd name="T64" fmla="*/ 196 w 231"/>
              <a:gd name="T65" fmla="*/ 189 h 379"/>
              <a:gd name="T66" fmla="*/ 162 w 231"/>
              <a:gd name="T67" fmla="*/ 182 h 379"/>
              <a:gd name="T68" fmla="*/ 149 w 231"/>
              <a:gd name="T69" fmla="*/ 142 h 379"/>
              <a:gd name="T70" fmla="*/ 196 w 231"/>
              <a:gd name="T71" fmla="*/ 142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1" h="379">
                <a:moveTo>
                  <a:pt x="196" y="142"/>
                </a:moveTo>
                <a:lnTo>
                  <a:pt x="196" y="142"/>
                </a:lnTo>
                <a:cubicBezTo>
                  <a:pt x="230" y="121"/>
                  <a:pt x="230" y="34"/>
                  <a:pt x="203" y="88"/>
                </a:cubicBezTo>
                <a:cubicBezTo>
                  <a:pt x="203" y="94"/>
                  <a:pt x="196" y="101"/>
                  <a:pt x="196" y="101"/>
                </a:cubicBezTo>
                <a:cubicBezTo>
                  <a:pt x="189" y="108"/>
                  <a:pt x="176" y="115"/>
                  <a:pt x="162" y="115"/>
                </a:cubicBezTo>
                <a:cubicBezTo>
                  <a:pt x="169" y="67"/>
                  <a:pt x="169" y="27"/>
                  <a:pt x="142" y="7"/>
                </a:cubicBezTo>
                <a:cubicBezTo>
                  <a:pt x="135" y="0"/>
                  <a:pt x="128" y="0"/>
                  <a:pt x="115" y="0"/>
                </a:cubicBezTo>
                <a:lnTo>
                  <a:pt x="115" y="0"/>
                </a:lnTo>
                <a:cubicBezTo>
                  <a:pt x="81" y="34"/>
                  <a:pt x="88" y="61"/>
                  <a:pt x="115" y="88"/>
                </a:cubicBezTo>
                <a:cubicBezTo>
                  <a:pt x="122" y="94"/>
                  <a:pt x="128" y="108"/>
                  <a:pt x="142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49" y="128"/>
                  <a:pt x="149" y="135"/>
                  <a:pt x="142" y="142"/>
                </a:cubicBezTo>
                <a:cubicBezTo>
                  <a:pt x="135" y="162"/>
                  <a:pt x="128" y="182"/>
                  <a:pt x="122" y="202"/>
                </a:cubicBezTo>
                <a:cubicBezTo>
                  <a:pt x="115" y="202"/>
                  <a:pt x="115" y="202"/>
                  <a:pt x="115" y="202"/>
                </a:cubicBezTo>
                <a:cubicBezTo>
                  <a:pt x="95" y="202"/>
                  <a:pt x="81" y="202"/>
                  <a:pt x="68" y="209"/>
                </a:cubicBezTo>
                <a:cubicBezTo>
                  <a:pt x="41" y="216"/>
                  <a:pt x="20" y="229"/>
                  <a:pt x="14" y="256"/>
                </a:cubicBezTo>
                <a:cubicBezTo>
                  <a:pt x="7" y="277"/>
                  <a:pt x="0" y="297"/>
                  <a:pt x="7" y="324"/>
                </a:cubicBezTo>
                <a:cubicBezTo>
                  <a:pt x="7" y="324"/>
                  <a:pt x="7" y="324"/>
                  <a:pt x="14" y="324"/>
                </a:cubicBezTo>
                <a:lnTo>
                  <a:pt x="14" y="324"/>
                </a:lnTo>
                <a:cubicBezTo>
                  <a:pt x="14" y="324"/>
                  <a:pt x="14" y="324"/>
                  <a:pt x="14" y="331"/>
                </a:cubicBezTo>
                <a:cubicBezTo>
                  <a:pt x="7" y="331"/>
                  <a:pt x="7" y="331"/>
                  <a:pt x="0" y="337"/>
                </a:cubicBezTo>
                <a:cubicBezTo>
                  <a:pt x="7" y="337"/>
                  <a:pt x="7" y="337"/>
                  <a:pt x="14" y="331"/>
                </a:cubicBezTo>
                <a:cubicBezTo>
                  <a:pt x="20" y="331"/>
                  <a:pt x="20" y="331"/>
                  <a:pt x="27" y="331"/>
                </a:cubicBezTo>
                <a:cubicBezTo>
                  <a:pt x="41" y="344"/>
                  <a:pt x="47" y="364"/>
                  <a:pt x="68" y="371"/>
                </a:cubicBezTo>
                <a:cubicBezTo>
                  <a:pt x="81" y="378"/>
                  <a:pt x="88" y="378"/>
                  <a:pt x="101" y="371"/>
                </a:cubicBezTo>
                <a:cubicBezTo>
                  <a:pt x="108" y="364"/>
                  <a:pt x="108" y="358"/>
                  <a:pt x="115" y="358"/>
                </a:cubicBezTo>
                <a:cubicBezTo>
                  <a:pt x="122" y="351"/>
                  <a:pt x="128" y="344"/>
                  <a:pt x="142" y="344"/>
                </a:cubicBezTo>
                <a:cubicBezTo>
                  <a:pt x="149" y="344"/>
                  <a:pt x="149" y="344"/>
                  <a:pt x="155" y="344"/>
                </a:cubicBezTo>
                <a:lnTo>
                  <a:pt x="155" y="344"/>
                </a:lnTo>
                <a:cubicBezTo>
                  <a:pt x="162" y="351"/>
                  <a:pt x="169" y="351"/>
                  <a:pt x="189" y="344"/>
                </a:cubicBezTo>
                <a:cubicBezTo>
                  <a:pt x="182" y="297"/>
                  <a:pt x="142" y="202"/>
                  <a:pt x="196" y="229"/>
                </a:cubicBezTo>
                <a:cubicBezTo>
                  <a:pt x="203" y="236"/>
                  <a:pt x="209" y="236"/>
                  <a:pt x="216" y="243"/>
                </a:cubicBezTo>
                <a:cubicBezTo>
                  <a:pt x="216" y="216"/>
                  <a:pt x="209" y="196"/>
                  <a:pt x="196" y="189"/>
                </a:cubicBezTo>
                <a:cubicBezTo>
                  <a:pt x="182" y="182"/>
                  <a:pt x="176" y="182"/>
                  <a:pt x="162" y="182"/>
                </a:cubicBezTo>
                <a:cubicBezTo>
                  <a:pt x="162" y="169"/>
                  <a:pt x="155" y="155"/>
                  <a:pt x="149" y="142"/>
                </a:cubicBezTo>
                <a:cubicBezTo>
                  <a:pt x="169" y="148"/>
                  <a:pt x="182" y="148"/>
                  <a:pt x="196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61" name="Freeform 349"/>
          <p:cNvSpPr>
            <a:spLocks noChangeArrowheads="1"/>
          </p:cNvSpPr>
          <p:nvPr/>
        </p:nvSpPr>
        <p:spPr bwMode="auto">
          <a:xfrm>
            <a:off x="19605161" y="4949520"/>
            <a:ext cx="57357" cy="52774"/>
          </a:xfrm>
          <a:custGeom>
            <a:avLst/>
            <a:gdLst>
              <a:gd name="T0" fmla="*/ 102 w 109"/>
              <a:gd name="T1" fmla="*/ 0 h 102"/>
              <a:gd name="T2" fmla="*/ 102 w 109"/>
              <a:gd name="T3" fmla="*/ 0 h 102"/>
              <a:gd name="T4" fmla="*/ 95 w 109"/>
              <a:gd name="T5" fmla="*/ 0 h 102"/>
              <a:gd name="T6" fmla="*/ 95 w 109"/>
              <a:gd name="T7" fmla="*/ 0 h 102"/>
              <a:gd name="T8" fmla="*/ 54 w 109"/>
              <a:gd name="T9" fmla="*/ 0 h 102"/>
              <a:gd name="T10" fmla="*/ 14 w 109"/>
              <a:gd name="T11" fmla="*/ 27 h 102"/>
              <a:gd name="T12" fmla="*/ 0 w 109"/>
              <a:gd name="T13" fmla="*/ 54 h 102"/>
              <a:gd name="T14" fmla="*/ 14 w 109"/>
              <a:gd name="T15" fmla="*/ 54 h 102"/>
              <a:gd name="T16" fmla="*/ 54 w 109"/>
              <a:gd name="T17" fmla="*/ 88 h 102"/>
              <a:gd name="T18" fmla="*/ 75 w 109"/>
              <a:gd name="T19" fmla="*/ 101 h 102"/>
              <a:gd name="T20" fmla="*/ 95 w 109"/>
              <a:gd name="T21" fmla="*/ 61 h 102"/>
              <a:gd name="T22" fmla="*/ 95 w 109"/>
              <a:gd name="T23" fmla="*/ 61 h 102"/>
              <a:gd name="T24" fmla="*/ 102 w 109"/>
              <a:gd name="T2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02">
                <a:moveTo>
                  <a:pt x="102" y="0"/>
                </a:moveTo>
                <a:lnTo>
                  <a:pt x="102" y="0"/>
                </a:lnTo>
                <a:cubicBezTo>
                  <a:pt x="95" y="0"/>
                  <a:pt x="95" y="0"/>
                  <a:pt x="95" y="0"/>
                </a:cubicBezTo>
                <a:lnTo>
                  <a:pt x="95" y="0"/>
                </a:lnTo>
                <a:cubicBezTo>
                  <a:pt x="81" y="0"/>
                  <a:pt x="68" y="0"/>
                  <a:pt x="54" y="0"/>
                </a:cubicBezTo>
                <a:cubicBezTo>
                  <a:pt x="34" y="7"/>
                  <a:pt x="21" y="13"/>
                  <a:pt x="14" y="27"/>
                </a:cubicBezTo>
                <a:cubicBezTo>
                  <a:pt x="7" y="34"/>
                  <a:pt x="0" y="40"/>
                  <a:pt x="0" y="54"/>
                </a:cubicBezTo>
                <a:cubicBezTo>
                  <a:pt x="7" y="54"/>
                  <a:pt x="7" y="54"/>
                  <a:pt x="14" y="54"/>
                </a:cubicBezTo>
                <a:cubicBezTo>
                  <a:pt x="27" y="61"/>
                  <a:pt x="41" y="74"/>
                  <a:pt x="54" y="88"/>
                </a:cubicBezTo>
                <a:cubicBezTo>
                  <a:pt x="61" y="94"/>
                  <a:pt x="68" y="101"/>
                  <a:pt x="75" y="101"/>
                </a:cubicBezTo>
                <a:cubicBezTo>
                  <a:pt x="81" y="88"/>
                  <a:pt x="88" y="74"/>
                  <a:pt x="95" y="61"/>
                </a:cubicBezTo>
                <a:lnTo>
                  <a:pt x="95" y="61"/>
                </a:lnTo>
                <a:cubicBezTo>
                  <a:pt x="102" y="47"/>
                  <a:pt x="108" y="27"/>
                  <a:pt x="102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62" name="Freeform 350"/>
          <p:cNvSpPr>
            <a:spLocks noChangeArrowheads="1"/>
          </p:cNvSpPr>
          <p:nvPr/>
        </p:nvSpPr>
        <p:spPr bwMode="auto">
          <a:xfrm>
            <a:off x="19701524" y="3811454"/>
            <a:ext cx="78007" cy="98663"/>
          </a:xfrm>
          <a:custGeom>
            <a:avLst/>
            <a:gdLst>
              <a:gd name="T0" fmla="*/ 114 w 149"/>
              <a:gd name="T1" fmla="*/ 122 h 190"/>
              <a:gd name="T2" fmla="*/ 114 w 149"/>
              <a:gd name="T3" fmla="*/ 122 h 190"/>
              <a:gd name="T4" fmla="*/ 141 w 149"/>
              <a:gd name="T5" fmla="*/ 135 h 190"/>
              <a:gd name="T6" fmla="*/ 148 w 149"/>
              <a:gd name="T7" fmla="*/ 142 h 190"/>
              <a:gd name="T8" fmla="*/ 141 w 149"/>
              <a:gd name="T9" fmla="*/ 74 h 190"/>
              <a:gd name="T10" fmla="*/ 121 w 149"/>
              <a:gd name="T11" fmla="*/ 41 h 190"/>
              <a:gd name="T12" fmla="*/ 114 w 149"/>
              <a:gd name="T13" fmla="*/ 47 h 190"/>
              <a:gd name="T14" fmla="*/ 81 w 149"/>
              <a:gd name="T15" fmla="*/ 61 h 190"/>
              <a:gd name="T16" fmla="*/ 6 w 149"/>
              <a:gd name="T17" fmla="*/ 34 h 190"/>
              <a:gd name="T18" fmla="*/ 0 w 149"/>
              <a:gd name="T19" fmla="*/ 41 h 190"/>
              <a:gd name="T20" fmla="*/ 6 w 149"/>
              <a:gd name="T21" fmla="*/ 47 h 190"/>
              <a:gd name="T22" fmla="*/ 81 w 149"/>
              <a:gd name="T23" fmla="*/ 176 h 190"/>
              <a:gd name="T24" fmla="*/ 114 w 149"/>
              <a:gd name="T25" fmla="*/ 189 h 190"/>
              <a:gd name="T26" fmla="*/ 121 w 149"/>
              <a:gd name="T27" fmla="*/ 189 h 190"/>
              <a:gd name="T28" fmla="*/ 114 w 149"/>
              <a:gd name="T29" fmla="*/ 142 h 190"/>
              <a:gd name="T30" fmla="*/ 114 w 149"/>
              <a:gd name="T31" fmla="*/ 12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90">
                <a:moveTo>
                  <a:pt x="114" y="122"/>
                </a:moveTo>
                <a:lnTo>
                  <a:pt x="114" y="122"/>
                </a:lnTo>
                <a:cubicBezTo>
                  <a:pt x="121" y="129"/>
                  <a:pt x="128" y="129"/>
                  <a:pt x="141" y="135"/>
                </a:cubicBezTo>
                <a:cubicBezTo>
                  <a:pt x="148" y="142"/>
                  <a:pt x="148" y="142"/>
                  <a:pt x="148" y="142"/>
                </a:cubicBezTo>
                <a:cubicBezTo>
                  <a:pt x="148" y="115"/>
                  <a:pt x="148" y="95"/>
                  <a:pt x="141" y="74"/>
                </a:cubicBezTo>
                <a:cubicBezTo>
                  <a:pt x="135" y="61"/>
                  <a:pt x="128" y="47"/>
                  <a:pt x="121" y="41"/>
                </a:cubicBezTo>
                <a:lnTo>
                  <a:pt x="114" y="47"/>
                </a:lnTo>
                <a:cubicBezTo>
                  <a:pt x="101" y="54"/>
                  <a:pt x="87" y="61"/>
                  <a:pt x="81" y="61"/>
                </a:cubicBezTo>
                <a:cubicBezTo>
                  <a:pt x="47" y="61"/>
                  <a:pt x="40" y="0"/>
                  <a:pt x="6" y="34"/>
                </a:cubicBezTo>
                <a:cubicBezTo>
                  <a:pt x="0" y="34"/>
                  <a:pt x="0" y="34"/>
                  <a:pt x="0" y="41"/>
                </a:cubicBezTo>
                <a:cubicBezTo>
                  <a:pt x="0" y="41"/>
                  <a:pt x="0" y="41"/>
                  <a:pt x="6" y="47"/>
                </a:cubicBezTo>
                <a:cubicBezTo>
                  <a:pt x="47" y="68"/>
                  <a:pt x="40" y="149"/>
                  <a:pt x="81" y="176"/>
                </a:cubicBezTo>
                <a:cubicBezTo>
                  <a:pt x="87" y="183"/>
                  <a:pt x="101" y="189"/>
                  <a:pt x="114" y="189"/>
                </a:cubicBezTo>
                <a:lnTo>
                  <a:pt x="121" y="189"/>
                </a:lnTo>
                <a:cubicBezTo>
                  <a:pt x="121" y="169"/>
                  <a:pt x="114" y="156"/>
                  <a:pt x="114" y="142"/>
                </a:cubicBezTo>
                <a:cubicBezTo>
                  <a:pt x="108" y="122"/>
                  <a:pt x="101" y="115"/>
                  <a:pt x="114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63" name="Freeform 351"/>
          <p:cNvSpPr>
            <a:spLocks noChangeArrowheads="1"/>
          </p:cNvSpPr>
          <p:nvPr/>
        </p:nvSpPr>
        <p:spPr bwMode="auto">
          <a:xfrm>
            <a:off x="19602866" y="4295589"/>
            <a:ext cx="126189" cy="183559"/>
          </a:xfrm>
          <a:custGeom>
            <a:avLst/>
            <a:gdLst>
              <a:gd name="T0" fmla="*/ 121 w 244"/>
              <a:gd name="T1" fmla="*/ 344 h 352"/>
              <a:gd name="T2" fmla="*/ 121 w 244"/>
              <a:gd name="T3" fmla="*/ 344 h 352"/>
              <a:gd name="T4" fmla="*/ 155 w 244"/>
              <a:gd name="T5" fmla="*/ 338 h 352"/>
              <a:gd name="T6" fmla="*/ 175 w 244"/>
              <a:gd name="T7" fmla="*/ 338 h 352"/>
              <a:gd name="T8" fmla="*/ 195 w 244"/>
              <a:gd name="T9" fmla="*/ 344 h 352"/>
              <a:gd name="T10" fmla="*/ 195 w 244"/>
              <a:gd name="T11" fmla="*/ 351 h 352"/>
              <a:gd name="T12" fmla="*/ 195 w 244"/>
              <a:gd name="T13" fmla="*/ 257 h 352"/>
              <a:gd name="T14" fmla="*/ 236 w 244"/>
              <a:gd name="T15" fmla="*/ 270 h 352"/>
              <a:gd name="T16" fmla="*/ 195 w 244"/>
              <a:gd name="T17" fmla="*/ 162 h 352"/>
              <a:gd name="T18" fmla="*/ 175 w 244"/>
              <a:gd name="T19" fmla="*/ 142 h 352"/>
              <a:gd name="T20" fmla="*/ 155 w 244"/>
              <a:gd name="T21" fmla="*/ 108 h 352"/>
              <a:gd name="T22" fmla="*/ 148 w 244"/>
              <a:gd name="T23" fmla="*/ 101 h 352"/>
              <a:gd name="T24" fmla="*/ 148 w 244"/>
              <a:gd name="T25" fmla="*/ 47 h 352"/>
              <a:gd name="T26" fmla="*/ 155 w 244"/>
              <a:gd name="T27" fmla="*/ 34 h 352"/>
              <a:gd name="T28" fmla="*/ 155 w 244"/>
              <a:gd name="T29" fmla="*/ 27 h 352"/>
              <a:gd name="T30" fmla="*/ 155 w 244"/>
              <a:gd name="T31" fmla="*/ 27 h 352"/>
              <a:gd name="T32" fmla="*/ 141 w 244"/>
              <a:gd name="T33" fmla="*/ 27 h 352"/>
              <a:gd name="T34" fmla="*/ 121 w 244"/>
              <a:gd name="T35" fmla="*/ 14 h 352"/>
              <a:gd name="T36" fmla="*/ 114 w 244"/>
              <a:gd name="T37" fmla="*/ 7 h 352"/>
              <a:gd name="T38" fmla="*/ 101 w 244"/>
              <a:gd name="T39" fmla="*/ 7 h 352"/>
              <a:gd name="T40" fmla="*/ 101 w 244"/>
              <a:gd name="T41" fmla="*/ 7 h 352"/>
              <a:gd name="T42" fmla="*/ 101 w 244"/>
              <a:gd name="T43" fmla="*/ 7 h 352"/>
              <a:gd name="T44" fmla="*/ 87 w 244"/>
              <a:gd name="T45" fmla="*/ 27 h 352"/>
              <a:gd name="T46" fmla="*/ 60 w 244"/>
              <a:gd name="T47" fmla="*/ 14 h 352"/>
              <a:gd name="T48" fmla="*/ 33 w 244"/>
              <a:gd name="T49" fmla="*/ 27 h 352"/>
              <a:gd name="T50" fmla="*/ 60 w 244"/>
              <a:gd name="T51" fmla="*/ 95 h 352"/>
              <a:gd name="T52" fmla="*/ 60 w 244"/>
              <a:gd name="T53" fmla="*/ 169 h 352"/>
              <a:gd name="T54" fmla="*/ 60 w 244"/>
              <a:gd name="T55" fmla="*/ 176 h 352"/>
              <a:gd name="T56" fmla="*/ 60 w 244"/>
              <a:gd name="T57" fmla="*/ 176 h 352"/>
              <a:gd name="T58" fmla="*/ 101 w 244"/>
              <a:gd name="T59" fmla="*/ 182 h 352"/>
              <a:gd name="T60" fmla="*/ 101 w 244"/>
              <a:gd name="T61" fmla="*/ 182 h 352"/>
              <a:gd name="T62" fmla="*/ 108 w 244"/>
              <a:gd name="T63" fmla="*/ 182 h 352"/>
              <a:gd name="T64" fmla="*/ 101 w 244"/>
              <a:gd name="T65" fmla="*/ 270 h 352"/>
              <a:gd name="T66" fmla="*/ 101 w 244"/>
              <a:gd name="T67" fmla="*/ 277 h 352"/>
              <a:gd name="T68" fmla="*/ 74 w 244"/>
              <a:gd name="T69" fmla="*/ 324 h 352"/>
              <a:gd name="T70" fmla="*/ 101 w 244"/>
              <a:gd name="T71" fmla="*/ 344 h 352"/>
              <a:gd name="T72" fmla="*/ 101 w 244"/>
              <a:gd name="T73" fmla="*/ 344 h 352"/>
              <a:gd name="T74" fmla="*/ 114 w 244"/>
              <a:gd name="T75" fmla="*/ 344 h 352"/>
              <a:gd name="T76" fmla="*/ 121 w 244"/>
              <a:gd name="T77" fmla="*/ 344 h 352"/>
              <a:gd name="T78" fmla="*/ 155 w 244"/>
              <a:gd name="T79" fmla="*/ 216 h 352"/>
              <a:gd name="T80" fmla="*/ 155 w 244"/>
              <a:gd name="T81" fmla="*/ 216 h 352"/>
              <a:gd name="T82" fmla="*/ 168 w 244"/>
              <a:gd name="T83" fmla="*/ 236 h 352"/>
              <a:gd name="T84" fmla="*/ 155 w 244"/>
              <a:gd name="T85" fmla="*/ 230 h 352"/>
              <a:gd name="T86" fmla="*/ 135 w 244"/>
              <a:gd name="T87" fmla="*/ 203 h 352"/>
              <a:gd name="T88" fmla="*/ 155 w 244"/>
              <a:gd name="T89" fmla="*/ 21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44" h="352">
                <a:moveTo>
                  <a:pt x="121" y="344"/>
                </a:moveTo>
                <a:lnTo>
                  <a:pt x="121" y="344"/>
                </a:lnTo>
                <a:cubicBezTo>
                  <a:pt x="135" y="344"/>
                  <a:pt x="141" y="338"/>
                  <a:pt x="155" y="338"/>
                </a:cubicBezTo>
                <a:cubicBezTo>
                  <a:pt x="162" y="338"/>
                  <a:pt x="168" y="331"/>
                  <a:pt x="175" y="338"/>
                </a:cubicBezTo>
                <a:cubicBezTo>
                  <a:pt x="182" y="338"/>
                  <a:pt x="189" y="344"/>
                  <a:pt x="195" y="344"/>
                </a:cubicBezTo>
                <a:lnTo>
                  <a:pt x="195" y="351"/>
                </a:lnTo>
                <a:cubicBezTo>
                  <a:pt x="195" y="257"/>
                  <a:pt x="195" y="257"/>
                  <a:pt x="195" y="257"/>
                </a:cubicBezTo>
                <a:cubicBezTo>
                  <a:pt x="209" y="263"/>
                  <a:pt x="222" y="270"/>
                  <a:pt x="236" y="270"/>
                </a:cubicBezTo>
                <a:cubicBezTo>
                  <a:pt x="243" y="223"/>
                  <a:pt x="216" y="189"/>
                  <a:pt x="195" y="162"/>
                </a:cubicBezTo>
                <a:cubicBezTo>
                  <a:pt x="189" y="155"/>
                  <a:pt x="182" y="149"/>
                  <a:pt x="175" y="142"/>
                </a:cubicBezTo>
                <a:cubicBezTo>
                  <a:pt x="168" y="135"/>
                  <a:pt x="162" y="122"/>
                  <a:pt x="155" y="108"/>
                </a:cubicBezTo>
                <a:cubicBezTo>
                  <a:pt x="148" y="108"/>
                  <a:pt x="148" y="108"/>
                  <a:pt x="148" y="101"/>
                </a:cubicBezTo>
                <a:cubicBezTo>
                  <a:pt x="155" y="81"/>
                  <a:pt x="155" y="61"/>
                  <a:pt x="148" y="47"/>
                </a:cubicBezTo>
                <a:cubicBezTo>
                  <a:pt x="148" y="41"/>
                  <a:pt x="148" y="41"/>
                  <a:pt x="155" y="34"/>
                </a:cubicBezTo>
                <a:lnTo>
                  <a:pt x="155" y="27"/>
                </a:lnTo>
                <a:lnTo>
                  <a:pt x="155" y="27"/>
                </a:lnTo>
                <a:cubicBezTo>
                  <a:pt x="148" y="27"/>
                  <a:pt x="148" y="27"/>
                  <a:pt x="141" y="27"/>
                </a:cubicBezTo>
                <a:cubicBezTo>
                  <a:pt x="135" y="20"/>
                  <a:pt x="135" y="14"/>
                  <a:pt x="121" y="14"/>
                </a:cubicBezTo>
                <a:lnTo>
                  <a:pt x="114" y="7"/>
                </a:lnTo>
                <a:cubicBezTo>
                  <a:pt x="108" y="7"/>
                  <a:pt x="108" y="7"/>
                  <a:pt x="101" y="7"/>
                </a:cubicBezTo>
                <a:lnTo>
                  <a:pt x="101" y="7"/>
                </a:lnTo>
                <a:lnTo>
                  <a:pt x="101" y="7"/>
                </a:lnTo>
                <a:cubicBezTo>
                  <a:pt x="94" y="14"/>
                  <a:pt x="87" y="20"/>
                  <a:pt x="87" y="27"/>
                </a:cubicBezTo>
                <a:cubicBezTo>
                  <a:pt x="81" y="20"/>
                  <a:pt x="67" y="20"/>
                  <a:pt x="60" y="14"/>
                </a:cubicBezTo>
                <a:cubicBezTo>
                  <a:pt x="27" y="7"/>
                  <a:pt x="0" y="0"/>
                  <a:pt x="33" y="27"/>
                </a:cubicBezTo>
                <a:cubicBezTo>
                  <a:pt x="33" y="54"/>
                  <a:pt x="54" y="74"/>
                  <a:pt x="60" y="95"/>
                </a:cubicBezTo>
                <a:cubicBezTo>
                  <a:pt x="74" y="115"/>
                  <a:pt x="81" y="135"/>
                  <a:pt x="60" y="169"/>
                </a:cubicBezTo>
                <a:lnTo>
                  <a:pt x="60" y="176"/>
                </a:lnTo>
                <a:lnTo>
                  <a:pt x="60" y="176"/>
                </a:lnTo>
                <a:cubicBezTo>
                  <a:pt x="74" y="176"/>
                  <a:pt x="87" y="176"/>
                  <a:pt x="101" y="182"/>
                </a:cubicBezTo>
                <a:lnTo>
                  <a:pt x="101" y="182"/>
                </a:lnTo>
                <a:lnTo>
                  <a:pt x="108" y="182"/>
                </a:lnTo>
                <a:cubicBezTo>
                  <a:pt x="114" y="209"/>
                  <a:pt x="114" y="236"/>
                  <a:pt x="101" y="270"/>
                </a:cubicBezTo>
                <a:cubicBezTo>
                  <a:pt x="101" y="270"/>
                  <a:pt x="101" y="270"/>
                  <a:pt x="101" y="277"/>
                </a:cubicBezTo>
                <a:cubicBezTo>
                  <a:pt x="94" y="290"/>
                  <a:pt x="87" y="311"/>
                  <a:pt x="74" y="324"/>
                </a:cubicBezTo>
                <a:cubicBezTo>
                  <a:pt x="81" y="338"/>
                  <a:pt x="94" y="344"/>
                  <a:pt x="101" y="344"/>
                </a:cubicBezTo>
                <a:lnTo>
                  <a:pt x="101" y="344"/>
                </a:lnTo>
                <a:cubicBezTo>
                  <a:pt x="108" y="344"/>
                  <a:pt x="108" y="344"/>
                  <a:pt x="114" y="344"/>
                </a:cubicBezTo>
                <a:lnTo>
                  <a:pt x="121" y="344"/>
                </a:lnTo>
                <a:close/>
                <a:moveTo>
                  <a:pt x="155" y="216"/>
                </a:moveTo>
                <a:lnTo>
                  <a:pt x="155" y="216"/>
                </a:lnTo>
                <a:cubicBezTo>
                  <a:pt x="162" y="223"/>
                  <a:pt x="162" y="230"/>
                  <a:pt x="168" y="236"/>
                </a:cubicBezTo>
                <a:cubicBezTo>
                  <a:pt x="162" y="236"/>
                  <a:pt x="155" y="236"/>
                  <a:pt x="155" y="230"/>
                </a:cubicBezTo>
                <a:cubicBezTo>
                  <a:pt x="141" y="230"/>
                  <a:pt x="135" y="216"/>
                  <a:pt x="135" y="203"/>
                </a:cubicBezTo>
                <a:cubicBezTo>
                  <a:pt x="141" y="203"/>
                  <a:pt x="148" y="209"/>
                  <a:pt x="155" y="216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64" name="Freeform 352"/>
          <p:cNvSpPr>
            <a:spLocks noChangeArrowheads="1"/>
          </p:cNvSpPr>
          <p:nvPr/>
        </p:nvSpPr>
        <p:spPr bwMode="auto">
          <a:xfrm>
            <a:off x="19591395" y="5256979"/>
            <a:ext cx="66535" cy="66541"/>
          </a:xfrm>
          <a:custGeom>
            <a:avLst/>
            <a:gdLst>
              <a:gd name="T0" fmla="*/ 122 w 130"/>
              <a:gd name="T1" fmla="*/ 27 h 130"/>
              <a:gd name="T2" fmla="*/ 122 w 130"/>
              <a:gd name="T3" fmla="*/ 27 h 130"/>
              <a:gd name="T4" fmla="*/ 81 w 130"/>
              <a:gd name="T5" fmla="*/ 14 h 130"/>
              <a:gd name="T6" fmla="*/ 54 w 130"/>
              <a:gd name="T7" fmla="*/ 0 h 130"/>
              <a:gd name="T8" fmla="*/ 54 w 130"/>
              <a:gd name="T9" fmla="*/ 95 h 130"/>
              <a:gd name="T10" fmla="*/ 41 w 130"/>
              <a:gd name="T11" fmla="*/ 102 h 130"/>
              <a:gd name="T12" fmla="*/ 0 w 130"/>
              <a:gd name="T13" fmla="*/ 122 h 130"/>
              <a:gd name="T14" fmla="*/ 41 w 130"/>
              <a:gd name="T15" fmla="*/ 129 h 130"/>
              <a:gd name="T16" fmla="*/ 81 w 130"/>
              <a:gd name="T17" fmla="*/ 122 h 130"/>
              <a:gd name="T18" fmla="*/ 122 w 130"/>
              <a:gd name="T19" fmla="*/ 75 h 130"/>
              <a:gd name="T20" fmla="*/ 122 w 130"/>
              <a:gd name="T21" fmla="*/ 68 h 130"/>
              <a:gd name="T22" fmla="*/ 129 w 130"/>
              <a:gd name="T23" fmla="*/ 27 h 130"/>
              <a:gd name="T24" fmla="*/ 122 w 130"/>
              <a:gd name="T25" fmla="*/ 2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0">
                <a:moveTo>
                  <a:pt x="122" y="27"/>
                </a:moveTo>
                <a:lnTo>
                  <a:pt x="122" y="27"/>
                </a:lnTo>
                <a:cubicBezTo>
                  <a:pt x="108" y="21"/>
                  <a:pt x="95" y="21"/>
                  <a:pt x="81" y="14"/>
                </a:cubicBezTo>
                <a:cubicBezTo>
                  <a:pt x="75" y="14"/>
                  <a:pt x="61" y="7"/>
                  <a:pt x="54" y="0"/>
                </a:cubicBezTo>
                <a:cubicBezTo>
                  <a:pt x="54" y="95"/>
                  <a:pt x="54" y="95"/>
                  <a:pt x="54" y="95"/>
                </a:cubicBezTo>
                <a:cubicBezTo>
                  <a:pt x="48" y="102"/>
                  <a:pt x="41" y="102"/>
                  <a:pt x="41" y="102"/>
                </a:cubicBezTo>
                <a:cubicBezTo>
                  <a:pt x="21" y="102"/>
                  <a:pt x="7" y="102"/>
                  <a:pt x="0" y="122"/>
                </a:cubicBezTo>
                <a:cubicBezTo>
                  <a:pt x="14" y="122"/>
                  <a:pt x="27" y="129"/>
                  <a:pt x="41" y="129"/>
                </a:cubicBezTo>
                <a:cubicBezTo>
                  <a:pt x="54" y="129"/>
                  <a:pt x="68" y="122"/>
                  <a:pt x="81" y="122"/>
                </a:cubicBezTo>
                <a:cubicBezTo>
                  <a:pt x="102" y="108"/>
                  <a:pt x="115" y="95"/>
                  <a:pt x="122" y="75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9" y="54"/>
                  <a:pt x="129" y="41"/>
                  <a:pt x="129" y="27"/>
                </a:cubicBezTo>
                <a:lnTo>
                  <a:pt x="122" y="27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65" name="Freeform 353"/>
          <p:cNvSpPr>
            <a:spLocks noChangeArrowheads="1"/>
          </p:cNvSpPr>
          <p:nvPr/>
        </p:nvSpPr>
        <p:spPr bwMode="auto">
          <a:xfrm>
            <a:off x="19554685" y="3715086"/>
            <a:ext cx="71124" cy="52774"/>
          </a:xfrm>
          <a:custGeom>
            <a:avLst/>
            <a:gdLst>
              <a:gd name="T0" fmla="*/ 20 w 136"/>
              <a:gd name="T1" fmla="*/ 61 h 102"/>
              <a:gd name="T2" fmla="*/ 20 w 136"/>
              <a:gd name="T3" fmla="*/ 61 h 102"/>
              <a:gd name="T4" fmla="*/ 27 w 136"/>
              <a:gd name="T5" fmla="*/ 101 h 102"/>
              <a:gd name="T6" fmla="*/ 34 w 136"/>
              <a:gd name="T7" fmla="*/ 101 h 102"/>
              <a:gd name="T8" fmla="*/ 115 w 136"/>
              <a:gd name="T9" fmla="*/ 74 h 102"/>
              <a:gd name="T10" fmla="*/ 128 w 136"/>
              <a:gd name="T11" fmla="*/ 27 h 102"/>
              <a:gd name="T12" fmla="*/ 115 w 136"/>
              <a:gd name="T13" fmla="*/ 13 h 102"/>
              <a:gd name="T14" fmla="*/ 34 w 136"/>
              <a:gd name="T15" fmla="*/ 20 h 102"/>
              <a:gd name="T16" fmla="*/ 20 w 136"/>
              <a:gd name="T17" fmla="*/ 13 h 102"/>
              <a:gd name="T18" fmla="*/ 7 w 136"/>
              <a:gd name="T19" fmla="*/ 6 h 102"/>
              <a:gd name="T20" fmla="*/ 7 w 136"/>
              <a:gd name="T21" fmla="*/ 0 h 102"/>
              <a:gd name="T22" fmla="*/ 7 w 136"/>
              <a:gd name="T23" fmla="*/ 33 h 102"/>
              <a:gd name="T24" fmla="*/ 20 w 136"/>
              <a:gd name="T25" fmla="*/ 6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02">
                <a:moveTo>
                  <a:pt x="20" y="61"/>
                </a:moveTo>
                <a:lnTo>
                  <a:pt x="20" y="61"/>
                </a:lnTo>
                <a:cubicBezTo>
                  <a:pt x="27" y="67"/>
                  <a:pt x="34" y="81"/>
                  <a:pt x="27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61" y="94"/>
                  <a:pt x="95" y="94"/>
                  <a:pt x="115" y="74"/>
                </a:cubicBezTo>
                <a:cubicBezTo>
                  <a:pt x="128" y="67"/>
                  <a:pt x="135" y="54"/>
                  <a:pt x="128" y="27"/>
                </a:cubicBezTo>
                <a:cubicBezTo>
                  <a:pt x="122" y="20"/>
                  <a:pt x="115" y="13"/>
                  <a:pt x="115" y="13"/>
                </a:cubicBezTo>
                <a:cubicBezTo>
                  <a:pt x="88" y="0"/>
                  <a:pt x="61" y="27"/>
                  <a:pt x="34" y="20"/>
                </a:cubicBezTo>
                <a:cubicBezTo>
                  <a:pt x="27" y="20"/>
                  <a:pt x="27" y="20"/>
                  <a:pt x="20" y="13"/>
                </a:cubicBezTo>
                <a:cubicBezTo>
                  <a:pt x="14" y="13"/>
                  <a:pt x="14" y="6"/>
                  <a:pt x="7" y="6"/>
                </a:cubicBezTo>
                <a:lnTo>
                  <a:pt x="7" y="0"/>
                </a:lnTo>
                <a:cubicBezTo>
                  <a:pt x="0" y="13"/>
                  <a:pt x="7" y="27"/>
                  <a:pt x="7" y="33"/>
                </a:cubicBezTo>
                <a:cubicBezTo>
                  <a:pt x="14" y="40"/>
                  <a:pt x="14" y="47"/>
                  <a:pt x="20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0" name="Freeform 358"/>
          <p:cNvSpPr>
            <a:spLocks noChangeArrowheads="1"/>
          </p:cNvSpPr>
          <p:nvPr/>
        </p:nvSpPr>
        <p:spPr bwMode="auto">
          <a:xfrm>
            <a:off x="19772647" y="3244714"/>
            <a:ext cx="78007" cy="91779"/>
          </a:xfrm>
          <a:custGeom>
            <a:avLst/>
            <a:gdLst>
              <a:gd name="T0" fmla="*/ 47 w 149"/>
              <a:gd name="T1" fmla="*/ 7 h 176"/>
              <a:gd name="T2" fmla="*/ 47 w 149"/>
              <a:gd name="T3" fmla="*/ 7 h 176"/>
              <a:gd name="T4" fmla="*/ 33 w 149"/>
              <a:gd name="T5" fmla="*/ 0 h 176"/>
              <a:gd name="T6" fmla="*/ 13 w 149"/>
              <a:gd name="T7" fmla="*/ 175 h 176"/>
              <a:gd name="T8" fmla="*/ 47 w 149"/>
              <a:gd name="T9" fmla="*/ 175 h 176"/>
              <a:gd name="T10" fmla="*/ 47 w 149"/>
              <a:gd name="T11" fmla="*/ 175 h 176"/>
              <a:gd name="T12" fmla="*/ 67 w 149"/>
              <a:gd name="T13" fmla="*/ 169 h 176"/>
              <a:gd name="T14" fmla="*/ 67 w 149"/>
              <a:gd name="T15" fmla="*/ 7 h 176"/>
              <a:gd name="T16" fmla="*/ 47 w 149"/>
              <a:gd name="T17" fmla="*/ 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76">
                <a:moveTo>
                  <a:pt x="47" y="7"/>
                </a:moveTo>
                <a:lnTo>
                  <a:pt x="47" y="7"/>
                </a:lnTo>
                <a:cubicBezTo>
                  <a:pt x="40" y="0"/>
                  <a:pt x="40" y="0"/>
                  <a:pt x="33" y="0"/>
                </a:cubicBezTo>
                <a:cubicBezTo>
                  <a:pt x="0" y="74"/>
                  <a:pt x="33" y="81"/>
                  <a:pt x="13" y="175"/>
                </a:cubicBezTo>
                <a:cubicBezTo>
                  <a:pt x="20" y="175"/>
                  <a:pt x="33" y="175"/>
                  <a:pt x="47" y="175"/>
                </a:cubicBezTo>
                <a:lnTo>
                  <a:pt x="47" y="175"/>
                </a:lnTo>
                <a:cubicBezTo>
                  <a:pt x="54" y="169"/>
                  <a:pt x="60" y="169"/>
                  <a:pt x="67" y="169"/>
                </a:cubicBezTo>
                <a:cubicBezTo>
                  <a:pt x="148" y="142"/>
                  <a:pt x="141" y="40"/>
                  <a:pt x="67" y="7"/>
                </a:cubicBezTo>
                <a:cubicBezTo>
                  <a:pt x="60" y="7"/>
                  <a:pt x="54" y="7"/>
                  <a:pt x="47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2" name="Freeform 360"/>
          <p:cNvSpPr>
            <a:spLocks noChangeArrowheads="1"/>
          </p:cNvSpPr>
          <p:nvPr/>
        </p:nvSpPr>
        <p:spPr bwMode="auto">
          <a:xfrm>
            <a:off x="19568451" y="3614128"/>
            <a:ext cx="105539" cy="52774"/>
          </a:xfrm>
          <a:custGeom>
            <a:avLst/>
            <a:gdLst>
              <a:gd name="T0" fmla="*/ 7 w 204"/>
              <a:gd name="T1" fmla="*/ 94 h 102"/>
              <a:gd name="T2" fmla="*/ 7 w 204"/>
              <a:gd name="T3" fmla="*/ 94 h 102"/>
              <a:gd name="T4" fmla="*/ 88 w 204"/>
              <a:gd name="T5" fmla="*/ 61 h 102"/>
              <a:gd name="T6" fmla="*/ 128 w 204"/>
              <a:gd name="T7" fmla="*/ 40 h 102"/>
              <a:gd name="T8" fmla="*/ 169 w 204"/>
              <a:gd name="T9" fmla="*/ 34 h 102"/>
              <a:gd name="T10" fmla="*/ 169 w 204"/>
              <a:gd name="T11" fmla="*/ 34 h 102"/>
              <a:gd name="T12" fmla="*/ 182 w 204"/>
              <a:gd name="T13" fmla="*/ 34 h 102"/>
              <a:gd name="T14" fmla="*/ 189 w 204"/>
              <a:gd name="T15" fmla="*/ 40 h 102"/>
              <a:gd name="T16" fmla="*/ 203 w 204"/>
              <a:gd name="T17" fmla="*/ 47 h 102"/>
              <a:gd name="T18" fmla="*/ 189 w 204"/>
              <a:gd name="T19" fmla="*/ 20 h 102"/>
              <a:gd name="T20" fmla="*/ 182 w 204"/>
              <a:gd name="T21" fmla="*/ 7 h 102"/>
              <a:gd name="T22" fmla="*/ 169 w 204"/>
              <a:gd name="T23" fmla="*/ 7 h 102"/>
              <a:gd name="T24" fmla="*/ 169 w 204"/>
              <a:gd name="T25" fmla="*/ 7 h 102"/>
              <a:gd name="T26" fmla="*/ 128 w 204"/>
              <a:gd name="T27" fmla="*/ 0 h 102"/>
              <a:gd name="T28" fmla="*/ 88 w 204"/>
              <a:gd name="T29" fmla="*/ 0 h 102"/>
              <a:gd name="T30" fmla="*/ 81 w 204"/>
              <a:gd name="T31" fmla="*/ 0 h 102"/>
              <a:gd name="T32" fmla="*/ 7 w 204"/>
              <a:gd name="T33" fmla="*/ 47 h 102"/>
              <a:gd name="T34" fmla="*/ 0 w 204"/>
              <a:gd name="T35" fmla="*/ 101 h 102"/>
              <a:gd name="T36" fmla="*/ 7 w 204"/>
              <a:gd name="T37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4" h="102">
                <a:moveTo>
                  <a:pt x="7" y="94"/>
                </a:moveTo>
                <a:lnTo>
                  <a:pt x="7" y="94"/>
                </a:lnTo>
                <a:cubicBezTo>
                  <a:pt x="34" y="88"/>
                  <a:pt x="61" y="74"/>
                  <a:pt x="88" y="61"/>
                </a:cubicBezTo>
                <a:cubicBezTo>
                  <a:pt x="101" y="54"/>
                  <a:pt x="115" y="47"/>
                  <a:pt x="128" y="40"/>
                </a:cubicBezTo>
                <a:cubicBezTo>
                  <a:pt x="142" y="40"/>
                  <a:pt x="155" y="34"/>
                  <a:pt x="169" y="34"/>
                </a:cubicBezTo>
                <a:lnTo>
                  <a:pt x="169" y="34"/>
                </a:lnTo>
                <a:cubicBezTo>
                  <a:pt x="176" y="34"/>
                  <a:pt x="176" y="34"/>
                  <a:pt x="182" y="34"/>
                </a:cubicBezTo>
                <a:cubicBezTo>
                  <a:pt x="182" y="40"/>
                  <a:pt x="189" y="40"/>
                  <a:pt x="189" y="40"/>
                </a:cubicBezTo>
                <a:cubicBezTo>
                  <a:pt x="196" y="40"/>
                  <a:pt x="203" y="47"/>
                  <a:pt x="203" y="47"/>
                </a:cubicBezTo>
                <a:cubicBezTo>
                  <a:pt x="203" y="34"/>
                  <a:pt x="196" y="27"/>
                  <a:pt x="189" y="20"/>
                </a:cubicBezTo>
                <a:cubicBezTo>
                  <a:pt x="189" y="13"/>
                  <a:pt x="182" y="13"/>
                  <a:pt x="182" y="7"/>
                </a:cubicBezTo>
                <a:cubicBezTo>
                  <a:pt x="176" y="7"/>
                  <a:pt x="176" y="7"/>
                  <a:pt x="169" y="7"/>
                </a:cubicBezTo>
                <a:lnTo>
                  <a:pt x="169" y="7"/>
                </a:lnTo>
                <a:cubicBezTo>
                  <a:pt x="155" y="0"/>
                  <a:pt x="142" y="0"/>
                  <a:pt x="128" y="0"/>
                </a:cubicBezTo>
                <a:cubicBezTo>
                  <a:pt x="115" y="0"/>
                  <a:pt x="101" y="0"/>
                  <a:pt x="8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8" y="74"/>
                  <a:pt x="27" y="13"/>
                  <a:pt x="7" y="47"/>
                </a:cubicBezTo>
                <a:cubicBezTo>
                  <a:pt x="0" y="54"/>
                  <a:pt x="0" y="74"/>
                  <a:pt x="0" y="101"/>
                </a:cubicBezTo>
                <a:lnTo>
                  <a:pt x="7" y="94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3" name="Freeform 361"/>
          <p:cNvSpPr>
            <a:spLocks noChangeArrowheads="1"/>
          </p:cNvSpPr>
          <p:nvPr/>
        </p:nvSpPr>
        <p:spPr bwMode="auto">
          <a:xfrm>
            <a:off x="19488149" y="4486033"/>
            <a:ext cx="89480" cy="87191"/>
          </a:xfrm>
          <a:custGeom>
            <a:avLst/>
            <a:gdLst>
              <a:gd name="T0" fmla="*/ 94 w 170"/>
              <a:gd name="T1" fmla="*/ 6 h 169"/>
              <a:gd name="T2" fmla="*/ 94 w 170"/>
              <a:gd name="T3" fmla="*/ 6 h 169"/>
              <a:gd name="T4" fmla="*/ 60 w 170"/>
              <a:gd name="T5" fmla="*/ 6 h 169"/>
              <a:gd name="T6" fmla="*/ 54 w 170"/>
              <a:gd name="T7" fmla="*/ 6 h 169"/>
              <a:gd name="T8" fmla="*/ 47 w 170"/>
              <a:gd name="T9" fmla="*/ 6 h 169"/>
              <a:gd name="T10" fmla="*/ 47 w 170"/>
              <a:gd name="T11" fmla="*/ 13 h 169"/>
              <a:gd name="T12" fmla="*/ 40 w 170"/>
              <a:gd name="T13" fmla="*/ 47 h 169"/>
              <a:gd name="T14" fmla="*/ 33 w 170"/>
              <a:gd name="T15" fmla="*/ 54 h 169"/>
              <a:gd name="T16" fmla="*/ 20 w 170"/>
              <a:gd name="T17" fmla="*/ 67 h 169"/>
              <a:gd name="T18" fmla="*/ 33 w 170"/>
              <a:gd name="T19" fmla="*/ 74 h 169"/>
              <a:gd name="T20" fmla="*/ 33 w 170"/>
              <a:gd name="T21" fmla="*/ 94 h 169"/>
              <a:gd name="T22" fmla="*/ 20 w 170"/>
              <a:gd name="T23" fmla="*/ 168 h 169"/>
              <a:gd name="T24" fmla="*/ 33 w 170"/>
              <a:gd name="T25" fmla="*/ 168 h 169"/>
              <a:gd name="T26" fmla="*/ 47 w 170"/>
              <a:gd name="T27" fmla="*/ 162 h 169"/>
              <a:gd name="T28" fmla="*/ 54 w 170"/>
              <a:gd name="T29" fmla="*/ 162 h 169"/>
              <a:gd name="T30" fmla="*/ 60 w 170"/>
              <a:gd name="T31" fmla="*/ 162 h 169"/>
              <a:gd name="T32" fmla="*/ 94 w 170"/>
              <a:gd name="T33" fmla="*/ 155 h 169"/>
              <a:gd name="T34" fmla="*/ 114 w 170"/>
              <a:gd name="T35" fmla="*/ 141 h 169"/>
              <a:gd name="T36" fmla="*/ 135 w 170"/>
              <a:gd name="T37" fmla="*/ 128 h 169"/>
              <a:gd name="T38" fmla="*/ 142 w 170"/>
              <a:gd name="T39" fmla="*/ 121 h 169"/>
              <a:gd name="T40" fmla="*/ 135 w 170"/>
              <a:gd name="T41" fmla="*/ 121 h 169"/>
              <a:gd name="T42" fmla="*/ 121 w 170"/>
              <a:gd name="T43" fmla="*/ 121 h 169"/>
              <a:gd name="T44" fmla="*/ 135 w 170"/>
              <a:gd name="T45" fmla="*/ 108 h 169"/>
              <a:gd name="T46" fmla="*/ 148 w 170"/>
              <a:gd name="T47" fmla="*/ 94 h 169"/>
              <a:gd name="T48" fmla="*/ 162 w 170"/>
              <a:gd name="T49" fmla="*/ 74 h 169"/>
              <a:gd name="T50" fmla="*/ 169 w 170"/>
              <a:gd name="T51" fmla="*/ 60 h 169"/>
              <a:gd name="T52" fmla="*/ 162 w 170"/>
              <a:gd name="T53" fmla="*/ 60 h 169"/>
              <a:gd name="T54" fmla="*/ 148 w 170"/>
              <a:gd name="T55" fmla="*/ 60 h 169"/>
              <a:gd name="T56" fmla="*/ 135 w 170"/>
              <a:gd name="T57" fmla="*/ 60 h 169"/>
              <a:gd name="T58" fmla="*/ 114 w 170"/>
              <a:gd name="T59" fmla="*/ 33 h 169"/>
              <a:gd name="T60" fmla="*/ 94 w 170"/>
              <a:gd name="T61" fmla="*/ 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0" h="169">
                <a:moveTo>
                  <a:pt x="94" y="6"/>
                </a:moveTo>
                <a:lnTo>
                  <a:pt x="94" y="6"/>
                </a:lnTo>
                <a:cubicBezTo>
                  <a:pt x="87" y="0"/>
                  <a:pt x="74" y="0"/>
                  <a:pt x="60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47" y="6"/>
                  <a:pt x="47" y="6"/>
                  <a:pt x="47" y="6"/>
                </a:cubicBezTo>
                <a:lnTo>
                  <a:pt x="47" y="13"/>
                </a:lnTo>
                <a:cubicBezTo>
                  <a:pt x="40" y="27"/>
                  <a:pt x="40" y="40"/>
                  <a:pt x="40" y="47"/>
                </a:cubicBezTo>
                <a:cubicBezTo>
                  <a:pt x="40" y="47"/>
                  <a:pt x="33" y="47"/>
                  <a:pt x="33" y="54"/>
                </a:cubicBezTo>
                <a:cubicBezTo>
                  <a:pt x="27" y="54"/>
                  <a:pt x="20" y="60"/>
                  <a:pt x="20" y="67"/>
                </a:cubicBezTo>
                <a:cubicBezTo>
                  <a:pt x="20" y="74"/>
                  <a:pt x="27" y="74"/>
                  <a:pt x="33" y="74"/>
                </a:cubicBezTo>
                <a:cubicBezTo>
                  <a:pt x="47" y="81"/>
                  <a:pt x="40" y="87"/>
                  <a:pt x="33" y="94"/>
                </a:cubicBezTo>
                <a:cubicBezTo>
                  <a:pt x="20" y="114"/>
                  <a:pt x="0" y="141"/>
                  <a:pt x="20" y="168"/>
                </a:cubicBezTo>
                <a:cubicBezTo>
                  <a:pt x="20" y="168"/>
                  <a:pt x="27" y="168"/>
                  <a:pt x="33" y="168"/>
                </a:cubicBezTo>
                <a:cubicBezTo>
                  <a:pt x="40" y="162"/>
                  <a:pt x="40" y="162"/>
                  <a:pt x="47" y="162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67" y="155"/>
                  <a:pt x="81" y="155"/>
                  <a:pt x="94" y="155"/>
                </a:cubicBezTo>
                <a:cubicBezTo>
                  <a:pt x="101" y="148"/>
                  <a:pt x="108" y="148"/>
                  <a:pt x="114" y="141"/>
                </a:cubicBezTo>
                <a:cubicBezTo>
                  <a:pt x="121" y="141"/>
                  <a:pt x="128" y="135"/>
                  <a:pt x="135" y="128"/>
                </a:cubicBezTo>
                <a:cubicBezTo>
                  <a:pt x="142" y="128"/>
                  <a:pt x="142" y="121"/>
                  <a:pt x="142" y="121"/>
                </a:cubicBezTo>
                <a:lnTo>
                  <a:pt x="135" y="121"/>
                </a:lnTo>
                <a:cubicBezTo>
                  <a:pt x="135" y="121"/>
                  <a:pt x="128" y="121"/>
                  <a:pt x="121" y="121"/>
                </a:cubicBezTo>
                <a:cubicBezTo>
                  <a:pt x="128" y="114"/>
                  <a:pt x="135" y="114"/>
                  <a:pt x="135" y="108"/>
                </a:cubicBezTo>
                <a:cubicBezTo>
                  <a:pt x="142" y="108"/>
                  <a:pt x="142" y="101"/>
                  <a:pt x="148" y="94"/>
                </a:cubicBezTo>
                <a:cubicBezTo>
                  <a:pt x="155" y="87"/>
                  <a:pt x="155" y="81"/>
                  <a:pt x="162" y="74"/>
                </a:cubicBezTo>
                <a:cubicBezTo>
                  <a:pt x="169" y="67"/>
                  <a:pt x="169" y="60"/>
                  <a:pt x="169" y="60"/>
                </a:cubicBezTo>
                <a:cubicBezTo>
                  <a:pt x="169" y="60"/>
                  <a:pt x="169" y="60"/>
                  <a:pt x="162" y="60"/>
                </a:cubicBezTo>
                <a:cubicBezTo>
                  <a:pt x="155" y="60"/>
                  <a:pt x="155" y="60"/>
                  <a:pt x="148" y="60"/>
                </a:cubicBezTo>
                <a:cubicBezTo>
                  <a:pt x="142" y="60"/>
                  <a:pt x="142" y="60"/>
                  <a:pt x="135" y="60"/>
                </a:cubicBezTo>
                <a:cubicBezTo>
                  <a:pt x="128" y="54"/>
                  <a:pt x="121" y="47"/>
                  <a:pt x="114" y="33"/>
                </a:cubicBezTo>
                <a:cubicBezTo>
                  <a:pt x="114" y="20"/>
                  <a:pt x="108" y="13"/>
                  <a:pt x="94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4" name="Freeform 362"/>
          <p:cNvSpPr>
            <a:spLocks noChangeArrowheads="1"/>
          </p:cNvSpPr>
          <p:nvPr/>
        </p:nvSpPr>
        <p:spPr bwMode="auto">
          <a:xfrm>
            <a:off x="19673992" y="4910514"/>
            <a:ext cx="59653" cy="66540"/>
          </a:xfrm>
          <a:custGeom>
            <a:avLst/>
            <a:gdLst>
              <a:gd name="T0" fmla="*/ 40 w 115"/>
              <a:gd name="T1" fmla="*/ 101 h 129"/>
              <a:gd name="T2" fmla="*/ 40 w 115"/>
              <a:gd name="T3" fmla="*/ 101 h 129"/>
              <a:gd name="T4" fmla="*/ 60 w 115"/>
              <a:gd name="T5" fmla="*/ 108 h 129"/>
              <a:gd name="T6" fmla="*/ 101 w 115"/>
              <a:gd name="T7" fmla="*/ 128 h 129"/>
              <a:gd name="T8" fmla="*/ 101 w 115"/>
              <a:gd name="T9" fmla="*/ 0 h 129"/>
              <a:gd name="T10" fmla="*/ 60 w 115"/>
              <a:gd name="T11" fmla="*/ 6 h 129"/>
              <a:gd name="T12" fmla="*/ 40 w 115"/>
              <a:gd name="T13" fmla="*/ 13 h 129"/>
              <a:gd name="T14" fmla="*/ 20 w 115"/>
              <a:gd name="T15" fmla="*/ 40 h 129"/>
              <a:gd name="T16" fmla="*/ 0 w 115"/>
              <a:gd name="T17" fmla="*/ 101 h 129"/>
              <a:gd name="T18" fmla="*/ 20 w 115"/>
              <a:gd name="T19" fmla="*/ 101 h 129"/>
              <a:gd name="T20" fmla="*/ 40 w 115"/>
              <a:gd name="T21" fmla="*/ 10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29">
                <a:moveTo>
                  <a:pt x="40" y="101"/>
                </a:moveTo>
                <a:lnTo>
                  <a:pt x="40" y="101"/>
                </a:lnTo>
                <a:cubicBezTo>
                  <a:pt x="47" y="101"/>
                  <a:pt x="54" y="108"/>
                  <a:pt x="60" y="108"/>
                </a:cubicBezTo>
                <a:cubicBezTo>
                  <a:pt x="74" y="108"/>
                  <a:pt x="87" y="114"/>
                  <a:pt x="101" y="128"/>
                </a:cubicBezTo>
                <a:cubicBezTo>
                  <a:pt x="114" y="47"/>
                  <a:pt x="54" y="47"/>
                  <a:pt x="101" y="0"/>
                </a:cubicBezTo>
                <a:cubicBezTo>
                  <a:pt x="81" y="6"/>
                  <a:pt x="67" y="6"/>
                  <a:pt x="60" y="6"/>
                </a:cubicBezTo>
                <a:cubicBezTo>
                  <a:pt x="54" y="13"/>
                  <a:pt x="47" y="13"/>
                  <a:pt x="40" y="13"/>
                </a:cubicBezTo>
                <a:cubicBezTo>
                  <a:pt x="33" y="20"/>
                  <a:pt x="27" y="27"/>
                  <a:pt x="20" y="40"/>
                </a:cubicBezTo>
                <a:cubicBezTo>
                  <a:pt x="6" y="54"/>
                  <a:pt x="0" y="74"/>
                  <a:pt x="0" y="101"/>
                </a:cubicBezTo>
                <a:cubicBezTo>
                  <a:pt x="6" y="101"/>
                  <a:pt x="13" y="101"/>
                  <a:pt x="20" y="101"/>
                </a:cubicBezTo>
                <a:cubicBezTo>
                  <a:pt x="27" y="101"/>
                  <a:pt x="33" y="101"/>
                  <a:pt x="40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6" name="Freeform 364"/>
          <p:cNvSpPr>
            <a:spLocks noChangeArrowheads="1"/>
          </p:cNvSpPr>
          <p:nvPr/>
        </p:nvSpPr>
        <p:spPr bwMode="auto">
          <a:xfrm>
            <a:off x="20265931" y="3926179"/>
            <a:ext cx="84889" cy="52774"/>
          </a:xfrm>
          <a:custGeom>
            <a:avLst/>
            <a:gdLst>
              <a:gd name="T0" fmla="*/ 74 w 163"/>
              <a:gd name="T1" fmla="*/ 101 h 102"/>
              <a:gd name="T2" fmla="*/ 74 w 163"/>
              <a:gd name="T3" fmla="*/ 101 h 102"/>
              <a:gd name="T4" fmla="*/ 141 w 163"/>
              <a:gd name="T5" fmla="*/ 88 h 102"/>
              <a:gd name="T6" fmla="*/ 162 w 163"/>
              <a:gd name="T7" fmla="*/ 74 h 102"/>
              <a:gd name="T8" fmla="*/ 141 w 163"/>
              <a:gd name="T9" fmla="*/ 61 h 102"/>
              <a:gd name="T10" fmla="*/ 135 w 163"/>
              <a:gd name="T11" fmla="*/ 0 h 102"/>
              <a:gd name="T12" fmla="*/ 74 w 163"/>
              <a:gd name="T13" fmla="*/ 7 h 102"/>
              <a:gd name="T14" fmla="*/ 20 w 163"/>
              <a:gd name="T15" fmla="*/ 0 h 102"/>
              <a:gd name="T16" fmla="*/ 13 w 163"/>
              <a:gd name="T17" fmla="*/ 0 h 102"/>
              <a:gd name="T18" fmla="*/ 20 w 163"/>
              <a:gd name="T19" fmla="*/ 74 h 102"/>
              <a:gd name="T20" fmla="*/ 74 w 163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3" h="102">
                <a:moveTo>
                  <a:pt x="74" y="101"/>
                </a:moveTo>
                <a:lnTo>
                  <a:pt x="74" y="101"/>
                </a:lnTo>
                <a:cubicBezTo>
                  <a:pt x="101" y="101"/>
                  <a:pt x="128" y="101"/>
                  <a:pt x="141" y="88"/>
                </a:cubicBezTo>
                <a:cubicBezTo>
                  <a:pt x="148" y="81"/>
                  <a:pt x="155" y="81"/>
                  <a:pt x="162" y="74"/>
                </a:cubicBezTo>
                <a:cubicBezTo>
                  <a:pt x="155" y="68"/>
                  <a:pt x="148" y="68"/>
                  <a:pt x="141" y="61"/>
                </a:cubicBezTo>
                <a:cubicBezTo>
                  <a:pt x="135" y="47"/>
                  <a:pt x="135" y="20"/>
                  <a:pt x="135" y="0"/>
                </a:cubicBezTo>
                <a:cubicBezTo>
                  <a:pt x="101" y="7"/>
                  <a:pt x="87" y="7"/>
                  <a:pt x="74" y="7"/>
                </a:cubicBezTo>
                <a:cubicBezTo>
                  <a:pt x="60" y="7"/>
                  <a:pt x="54" y="7"/>
                  <a:pt x="2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27"/>
                  <a:pt x="6" y="54"/>
                  <a:pt x="20" y="74"/>
                </a:cubicBezTo>
                <a:cubicBezTo>
                  <a:pt x="33" y="88"/>
                  <a:pt x="54" y="95"/>
                  <a:pt x="74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7" name="Freeform 365"/>
          <p:cNvSpPr>
            <a:spLocks noChangeArrowheads="1"/>
          </p:cNvSpPr>
          <p:nvPr/>
        </p:nvSpPr>
        <p:spPr bwMode="auto">
          <a:xfrm>
            <a:off x="20213160" y="4350659"/>
            <a:ext cx="71126" cy="103252"/>
          </a:xfrm>
          <a:custGeom>
            <a:avLst/>
            <a:gdLst>
              <a:gd name="T0" fmla="*/ 0 w 136"/>
              <a:gd name="T1" fmla="*/ 20 h 197"/>
              <a:gd name="T2" fmla="*/ 0 w 136"/>
              <a:gd name="T3" fmla="*/ 20 h 197"/>
              <a:gd name="T4" fmla="*/ 14 w 136"/>
              <a:gd name="T5" fmla="*/ 27 h 197"/>
              <a:gd name="T6" fmla="*/ 41 w 136"/>
              <a:gd name="T7" fmla="*/ 182 h 197"/>
              <a:gd name="T8" fmla="*/ 81 w 136"/>
              <a:gd name="T9" fmla="*/ 196 h 197"/>
              <a:gd name="T10" fmla="*/ 54 w 136"/>
              <a:gd name="T11" fmla="*/ 122 h 197"/>
              <a:gd name="T12" fmla="*/ 95 w 136"/>
              <a:gd name="T13" fmla="*/ 122 h 197"/>
              <a:gd name="T14" fmla="*/ 122 w 136"/>
              <a:gd name="T15" fmla="*/ 122 h 197"/>
              <a:gd name="T16" fmla="*/ 129 w 136"/>
              <a:gd name="T17" fmla="*/ 122 h 197"/>
              <a:gd name="T18" fmla="*/ 122 w 136"/>
              <a:gd name="T19" fmla="*/ 54 h 197"/>
              <a:gd name="T20" fmla="*/ 95 w 136"/>
              <a:gd name="T21" fmla="*/ 20 h 197"/>
              <a:gd name="T22" fmla="*/ 41 w 136"/>
              <a:gd name="T23" fmla="*/ 0 h 197"/>
              <a:gd name="T24" fmla="*/ 14 w 136"/>
              <a:gd name="T25" fmla="*/ 14 h 197"/>
              <a:gd name="T26" fmla="*/ 0 w 136"/>
              <a:gd name="T27" fmla="*/ 2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97">
                <a:moveTo>
                  <a:pt x="0" y="20"/>
                </a:moveTo>
                <a:lnTo>
                  <a:pt x="0" y="20"/>
                </a:lnTo>
                <a:cubicBezTo>
                  <a:pt x="7" y="20"/>
                  <a:pt x="7" y="20"/>
                  <a:pt x="14" y="27"/>
                </a:cubicBezTo>
                <a:cubicBezTo>
                  <a:pt x="54" y="47"/>
                  <a:pt x="14" y="149"/>
                  <a:pt x="41" y="182"/>
                </a:cubicBezTo>
                <a:cubicBezTo>
                  <a:pt x="48" y="189"/>
                  <a:pt x="61" y="196"/>
                  <a:pt x="81" y="196"/>
                </a:cubicBezTo>
                <a:cubicBezTo>
                  <a:pt x="81" y="162"/>
                  <a:pt x="68" y="142"/>
                  <a:pt x="54" y="122"/>
                </a:cubicBezTo>
                <a:cubicBezTo>
                  <a:pt x="95" y="122"/>
                  <a:pt x="95" y="122"/>
                  <a:pt x="95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9" y="122"/>
                  <a:pt x="129" y="122"/>
                  <a:pt x="129" y="122"/>
                </a:cubicBezTo>
                <a:cubicBezTo>
                  <a:pt x="135" y="95"/>
                  <a:pt x="135" y="74"/>
                  <a:pt x="122" y="54"/>
                </a:cubicBezTo>
                <a:cubicBezTo>
                  <a:pt x="115" y="41"/>
                  <a:pt x="102" y="34"/>
                  <a:pt x="95" y="20"/>
                </a:cubicBezTo>
                <a:cubicBezTo>
                  <a:pt x="75" y="14"/>
                  <a:pt x="61" y="7"/>
                  <a:pt x="41" y="0"/>
                </a:cubicBezTo>
                <a:cubicBezTo>
                  <a:pt x="27" y="0"/>
                  <a:pt x="21" y="7"/>
                  <a:pt x="14" y="14"/>
                </a:cubicBezTo>
                <a:cubicBezTo>
                  <a:pt x="7" y="14"/>
                  <a:pt x="7" y="20"/>
                  <a:pt x="0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8" name="Freeform 366"/>
          <p:cNvSpPr>
            <a:spLocks noChangeArrowheads="1"/>
          </p:cNvSpPr>
          <p:nvPr/>
        </p:nvSpPr>
        <p:spPr bwMode="auto">
          <a:xfrm>
            <a:off x="20144329" y="3765562"/>
            <a:ext cx="71126" cy="57363"/>
          </a:xfrm>
          <a:custGeom>
            <a:avLst/>
            <a:gdLst>
              <a:gd name="T0" fmla="*/ 7 w 136"/>
              <a:gd name="T1" fmla="*/ 27 h 109"/>
              <a:gd name="T2" fmla="*/ 7 w 136"/>
              <a:gd name="T3" fmla="*/ 27 h 109"/>
              <a:gd name="T4" fmla="*/ 48 w 136"/>
              <a:gd name="T5" fmla="*/ 102 h 109"/>
              <a:gd name="T6" fmla="*/ 102 w 136"/>
              <a:gd name="T7" fmla="*/ 95 h 109"/>
              <a:gd name="T8" fmla="*/ 135 w 136"/>
              <a:gd name="T9" fmla="*/ 54 h 109"/>
              <a:gd name="T10" fmla="*/ 135 w 136"/>
              <a:gd name="T11" fmla="*/ 7 h 109"/>
              <a:gd name="T12" fmla="*/ 102 w 136"/>
              <a:gd name="T13" fmla="*/ 0 h 109"/>
              <a:gd name="T14" fmla="*/ 48 w 136"/>
              <a:gd name="T15" fmla="*/ 48 h 109"/>
              <a:gd name="T16" fmla="*/ 34 w 136"/>
              <a:gd name="T17" fmla="*/ 54 h 109"/>
              <a:gd name="T18" fmla="*/ 7 w 136"/>
              <a:gd name="T19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109">
                <a:moveTo>
                  <a:pt x="7" y="27"/>
                </a:moveTo>
                <a:lnTo>
                  <a:pt x="7" y="27"/>
                </a:lnTo>
                <a:cubicBezTo>
                  <a:pt x="0" y="68"/>
                  <a:pt x="21" y="88"/>
                  <a:pt x="48" y="102"/>
                </a:cubicBezTo>
                <a:cubicBezTo>
                  <a:pt x="61" y="108"/>
                  <a:pt x="88" y="108"/>
                  <a:pt x="102" y="95"/>
                </a:cubicBezTo>
                <a:cubicBezTo>
                  <a:pt x="122" y="88"/>
                  <a:pt x="135" y="75"/>
                  <a:pt x="135" y="54"/>
                </a:cubicBezTo>
                <a:cubicBezTo>
                  <a:pt x="102" y="48"/>
                  <a:pt x="122" y="27"/>
                  <a:pt x="135" y="7"/>
                </a:cubicBezTo>
                <a:cubicBezTo>
                  <a:pt x="122" y="0"/>
                  <a:pt x="115" y="0"/>
                  <a:pt x="102" y="0"/>
                </a:cubicBezTo>
                <a:cubicBezTo>
                  <a:pt x="68" y="0"/>
                  <a:pt x="68" y="34"/>
                  <a:pt x="48" y="48"/>
                </a:cubicBezTo>
                <a:cubicBezTo>
                  <a:pt x="41" y="54"/>
                  <a:pt x="41" y="54"/>
                  <a:pt x="34" y="54"/>
                </a:cubicBezTo>
                <a:cubicBezTo>
                  <a:pt x="34" y="41"/>
                  <a:pt x="34" y="27"/>
                  <a:pt x="7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79" name="Freeform 367"/>
          <p:cNvSpPr>
            <a:spLocks noChangeArrowheads="1"/>
          </p:cNvSpPr>
          <p:nvPr/>
        </p:nvSpPr>
        <p:spPr bwMode="auto">
          <a:xfrm>
            <a:off x="20272811" y="4316240"/>
            <a:ext cx="64241" cy="57363"/>
          </a:xfrm>
          <a:custGeom>
            <a:avLst/>
            <a:gdLst>
              <a:gd name="T0" fmla="*/ 0 w 123"/>
              <a:gd name="T1" fmla="*/ 33 h 109"/>
              <a:gd name="T2" fmla="*/ 0 w 123"/>
              <a:gd name="T3" fmla="*/ 33 h 109"/>
              <a:gd name="T4" fmla="*/ 0 w 123"/>
              <a:gd name="T5" fmla="*/ 108 h 109"/>
              <a:gd name="T6" fmla="*/ 7 w 123"/>
              <a:gd name="T7" fmla="*/ 108 h 109"/>
              <a:gd name="T8" fmla="*/ 61 w 123"/>
              <a:gd name="T9" fmla="*/ 101 h 109"/>
              <a:gd name="T10" fmla="*/ 122 w 123"/>
              <a:gd name="T11" fmla="*/ 13 h 109"/>
              <a:gd name="T12" fmla="*/ 61 w 123"/>
              <a:gd name="T13" fmla="*/ 20 h 109"/>
              <a:gd name="T14" fmla="*/ 7 w 123"/>
              <a:gd name="T15" fmla="*/ 33 h 109"/>
              <a:gd name="T16" fmla="*/ 0 w 123"/>
              <a:gd name="T17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09">
                <a:moveTo>
                  <a:pt x="0" y="33"/>
                </a:moveTo>
                <a:lnTo>
                  <a:pt x="0" y="33"/>
                </a:lnTo>
                <a:cubicBezTo>
                  <a:pt x="0" y="108"/>
                  <a:pt x="0" y="108"/>
                  <a:pt x="0" y="108"/>
                </a:cubicBezTo>
                <a:lnTo>
                  <a:pt x="7" y="108"/>
                </a:lnTo>
                <a:cubicBezTo>
                  <a:pt x="27" y="108"/>
                  <a:pt x="47" y="108"/>
                  <a:pt x="61" y="101"/>
                </a:cubicBezTo>
                <a:cubicBezTo>
                  <a:pt x="95" y="81"/>
                  <a:pt x="115" y="47"/>
                  <a:pt x="122" y="13"/>
                </a:cubicBezTo>
                <a:cubicBezTo>
                  <a:pt x="95" y="0"/>
                  <a:pt x="74" y="6"/>
                  <a:pt x="61" y="20"/>
                </a:cubicBezTo>
                <a:cubicBezTo>
                  <a:pt x="47" y="27"/>
                  <a:pt x="34" y="40"/>
                  <a:pt x="7" y="33"/>
                </a:cubicBezTo>
                <a:lnTo>
                  <a:pt x="0" y="33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1" name="Freeform 369"/>
          <p:cNvSpPr>
            <a:spLocks noChangeArrowheads="1"/>
          </p:cNvSpPr>
          <p:nvPr/>
        </p:nvSpPr>
        <p:spPr bwMode="auto">
          <a:xfrm>
            <a:off x="20281990" y="4059259"/>
            <a:ext cx="59653" cy="52774"/>
          </a:xfrm>
          <a:custGeom>
            <a:avLst/>
            <a:gdLst>
              <a:gd name="T0" fmla="*/ 108 w 115"/>
              <a:gd name="T1" fmla="*/ 101 h 102"/>
              <a:gd name="T2" fmla="*/ 108 w 115"/>
              <a:gd name="T3" fmla="*/ 101 h 102"/>
              <a:gd name="T4" fmla="*/ 47 w 115"/>
              <a:gd name="T5" fmla="*/ 0 h 102"/>
              <a:gd name="T6" fmla="*/ 33 w 115"/>
              <a:gd name="T7" fmla="*/ 0 h 102"/>
              <a:gd name="T8" fmla="*/ 47 w 115"/>
              <a:gd name="T9" fmla="*/ 81 h 102"/>
              <a:gd name="T10" fmla="*/ 108 w 115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02">
                <a:moveTo>
                  <a:pt x="108" y="101"/>
                </a:moveTo>
                <a:lnTo>
                  <a:pt x="108" y="101"/>
                </a:lnTo>
                <a:cubicBezTo>
                  <a:pt x="114" y="40"/>
                  <a:pt x="101" y="0"/>
                  <a:pt x="47" y="0"/>
                </a:cubicBezTo>
                <a:cubicBezTo>
                  <a:pt x="40" y="0"/>
                  <a:pt x="40" y="0"/>
                  <a:pt x="33" y="0"/>
                </a:cubicBezTo>
                <a:cubicBezTo>
                  <a:pt x="0" y="27"/>
                  <a:pt x="13" y="60"/>
                  <a:pt x="47" y="81"/>
                </a:cubicBezTo>
                <a:cubicBezTo>
                  <a:pt x="60" y="94"/>
                  <a:pt x="87" y="101"/>
                  <a:pt x="108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2" name="Freeform 370"/>
          <p:cNvSpPr>
            <a:spLocks noChangeArrowheads="1"/>
          </p:cNvSpPr>
          <p:nvPr/>
        </p:nvSpPr>
        <p:spPr bwMode="auto">
          <a:xfrm>
            <a:off x="20348526" y="4183160"/>
            <a:ext cx="89479" cy="103253"/>
          </a:xfrm>
          <a:custGeom>
            <a:avLst/>
            <a:gdLst>
              <a:gd name="T0" fmla="*/ 95 w 170"/>
              <a:gd name="T1" fmla="*/ 0 h 197"/>
              <a:gd name="T2" fmla="*/ 95 w 170"/>
              <a:gd name="T3" fmla="*/ 0 h 197"/>
              <a:gd name="T4" fmla="*/ 68 w 170"/>
              <a:gd name="T5" fmla="*/ 0 h 197"/>
              <a:gd name="T6" fmla="*/ 0 w 170"/>
              <a:gd name="T7" fmla="*/ 0 h 197"/>
              <a:gd name="T8" fmla="*/ 68 w 170"/>
              <a:gd name="T9" fmla="*/ 169 h 197"/>
              <a:gd name="T10" fmla="*/ 95 w 170"/>
              <a:gd name="T11" fmla="*/ 189 h 197"/>
              <a:gd name="T12" fmla="*/ 122 w 170"/>
              <a:gd name="T13" fmla="*/ 196 h 197"/>
              <a:gd name="T14" fmla="*/ 95 w 170"/>
              <a:gd name="T15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197">
                <a:moveTo>
                  <a:pt x="95" y="0"/>
                </a:moveTo>
                <a:lnTo>
                  <a:pt x="95" y="0"/>
                </a:ln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61"/>
                  <a:pt x="27" y="128"/>
                  <a:pt x="68" y="169"/>
                </a:cubicBezTo>
                <a:cubicBezTo>
                  <a:pt x="74" y="176"/>
                  <a:pt x="88" y="182"/>
                  <a:pt x="95" y="189"/>
                </a:cubicBezTo>
                <a:cubicBezTo>
                  <a:pt x="101" y="189"/>
                  <a:pt x="115" y="196"/>
                  <a:pt x="122" y="196"/>
                </a:cubicBezTo>
                <a:cubicBezTo>
                  <a:pt x="169" y="121"/>
                  <a:pt x="95" y="61"/>
                  <a:pt x="9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3" name="Freeform 371"/>
          <p:cNvSpPr>
            <a:spLocks noChangeArrowheads="1"/>
          </p:cNvSpPr>
          <p:nvPr/>
        </p:nvSpPr>
        <p:spPr bwMode="auto">
          <a:xfrm>
            <a:off x="20130564" y="3951418"/>
            <a:ext cx="82596" cy="103252"/>
          </a:xfrm>
          <a:custGeom>
            <a:avLst/>
            <a:gdLst>
              <a:gd name="T0" fmla="*/ 135 w 157"/>
              <a:gd name="T1" fmla="*/ 41 h 197"/>
              <a:gd name="T2" fmla="*/ 135 w 157"/>
              <a:gd name="T3" fmla="*/ 41 h 197"/>
              <a:gd name="T4" fmla="*/ 129 w 157"/>
              <a:gd name="T5" fmla="*/ 41 h 197"/>
              <a:gd name="T6" fmla="*/ 75 w 157"/>
              <a:gd name="T7" fmla="*/ 41 h 197"/>
              <a:gd name="T8" fmla="*/ 61 w 157"/>
              <a:gd name="T9" fmla="*/ 54 h 197"/>
              <a:gd name="T10" fmla="*/ 0 w 157"/>
              <a:gd name="T11" fmla="*/ 0 h 197"/>
              <a:gd name="T12" fmla="*/ 0 w 157"/>
              <a:gd name="T13" fmla="*/ 0 h 197"/>
              <a:gd name="T14" fmla="*/ 0 w 157"/>
              <a:gd name="T15" fmla="*/ 7 h 197"/>
              <a:gd name="T16" fmla="*/ 75 w 157"/>
              <a:gd name="T17" fmla="*/ 189 h 197"/>
              <a:gd name="T18" fmla="*/ 102 w 157"/>
              <a:gd name="T19" fmla="*/ 196 h 197"/>
              <a:gd name="T20" fmla="*/ 81 w 157"/>
              <a:gd name="T21" fmla="*/ 115 h 197"/>
              <a:gd name="T22" fmla="*/ 129 w 157"/>
              <a:gd name="T23" fmla="*/ 102 h 197"/>
              <a:gd name="T24" fmla="*/ 135 w 157"/>
              <a:gd name="T25" fmla="*/ 4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197">
                <a:moveTo>
                  <a:pt x="135" y="41"/>
                </a:moveTo>
                <a:lnTo>
                  <a:pt x="135" y="41"/>
                </a:lnTo>
                <a:cubicBezTo>
                  <a:pt x="135" y="41"/>
                  <a:pt x="135" y="41"/>
                  <a:pt x="129" y="41"/>
                </a:cubicBezTo>
                <a:cubicBezTo>
                  <a:pt x="108" y="34"/>
                  <a:pt x="88" y="34"/>
                  <a:pt x="75" y="41"/>
                </a:cubicBezTo>
                <a:cubicBezTo>
                  <a:pt x="68" y="48"/>
                  <a:pt x="61" y="48"/>
                  <a:pt x="61" y="54"/>
                </a:cubicBezTo>
                <a:cubicBezTo>
                  <a:pt x="48" y="27"/>
                  <a:pt x="27" y="7"/>
                  <a:pt x="0" y="0"/>
                </a:cubicBezTo>
                <a:lnTo>
                  <a:pt x="0" y="0"/>
                </a:lnTo>
                <a:lnTo>
                  <a:pt x="0" y="7"/>
                </a:lnTo>
                <a:cubicBezTo>
                  <a:pt x="27" y="68"/>
                  <a:pt x="7" y="169"/>
                  <a:pt x="75" y="189"/>
                </a:cubicBezTo>
                <a:cubicBezTo>
                  <a:pt x="81" y="196"/>
                  <a:pt x="88" y="196"/>
                  <a:pt x="102" y="196"/>
                </a:cubicBezTo>
                <a:cubicBezTo>
                  <a:pt x="95" y="169"/>
                  <a:pt x="88" y="142"/>
                  <a:pt x="81" y="115"/>
                </a:cubicBezTo>
                <a:cubicBezTo>
                  <a:pt x="102" y="115"/>
                  <a:pt x="115" y="108"/>
                  <a:pt x="129" y="102"/>
                </a:cubicBezTo>
                <a:cubicBezTo>
                  <a:pt x="149" y="95"/>
                  <a:pt x="156" y="81"/>
                  <a:pt x="135" y="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5" name="Freeform 373"/>
          <p:cNvSpPr>
            <a:spLocks noChangeArrowheads="1"/>
          </p:cNvSpPr>
          <p:nvPr/>
        </p:nvSpPr>
        <p:spPr bwMode="auto">
          <a:xfrm>
            <a:off x="19986021" y="4075321"/>
            <a:ext cx="50476" cy="59657"/>
          </a:xfrm>
          <a:custGeom>
            <a:avLst/>
            <a:gdLst>
              <a:gd name="T0" fmla="*/ 0 w 95"/>
              <a:gd name="T1" fmla="*/ 6 h 115"/>
              <a:gd name="T2" fmla="*/ 0 w 95"/>
              <a:gd name="T3" fmla="*/ 6 h 115"/>
              <a:gd name="T4" fmla="*/ 74 w 95"/>
              <a:gd name="T5" fmla="*/ 108 h 115"/>
              <a:gd name="T6" fmla="*/ 74 w 95"/>
              <a:gd name="T7" fmla="*/ 108 h 115"/>
              <a:gd name="T8" fmla="*/ 74 w 95"/>
              <a:gd name="T9" fmla="*/ 27 h 115"/>
              <a:gd name="T10" fmla="*/ 0 w 95"/>
              <a:gd name="T11" fmla="*/ 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115">
                <a:moveTo>
                  <a:pt x="0" y="6"/>
                </a:moveTo>
                <a:lnTo>
                  <a:pt x="0" y="6"/>
                </a:lnTo>
                <a:cubicBezTo>
                  <a:pt x="13" y="54"/>
                  <a:pt x="6" y="114"/>
                  <a:pt x="74" y="108"/>
                </a:cubicBezTo>
                <a:lnTo>
                  <a:pt x="74" y="108"/>
                </a:lnTo>
                <a:cubicBezTo>
                  <a:pt x="94" y="87"/>
                  <a:pt x="94" y="47"/>
                  <a:pt x="74" y="27"/>
                </a:cubicBezTo>
                <a:cubicBezTo>
                  <a:pt x="60" y="13"/>
                  <a:pt x="33" y="0"/>
                  <a:pt x="0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6" name="Freeform 374"/>
          <p:cNvSpPr>
            <a:spLocks noChangeArrowheads="1"/>
          </p:cNvSpPr>
          <p:nvPr/>
        </p:nvSpPr>
        <p:spPr bwMode="auto">
          <a:xfrm>
            <a:off x="19972255" y="3944534"/>
            <a:ext cx="123894" cy="105546"/>
          </a:xfrm>
          <a:custGeom>
            <a:avLst/>
            <a:gdLst>
              <a:gd name="T0" fmla="*/ 101 w 237"/>
              <a:gd name="T1" fmla="*/ 182 h 203"/>
              <a:gd name="T2" fmla="*/ 101 w 237"/>
              <a:gd name="T3" fmla="*/ 182 h 203"/>
              <a:gd name="T4" fmla="*/ 141 w 237"/>
              <a:gd name="T5" fmla="*/ 189 h 203"/>
              <a:gd name="T6" fmla="*/ 175 w 237"/>
              <a:gd name="T7" fmla="*/ 196 h 203"/>
              <a:gd name="T8" fmla="*/ 229 w 237"/>
              <a:gd name="T9" fmla="*/ 202 h 203"/>
              <a:gd name="T10" fmla="*/ 182 w 237"/>
              <a:gd name="T11" fmla="*/ 34 h 203"/>
              <a:gd name="T12" fmla="*/ 175 w 237"/>
              <a:gd name="T13" fmla="*/ 27 h 203"/>
              <a:gd name="T14" fmla="*/ 141 w 237"/>
              <a:gd name="T15" fmla="*/ 20 h 203"/>
              <a:gd name="T16" fmla="*/ 101 w 237"/>
              <a:gd name="T17" fmla="*/ 13 h 203"/>
              <a:gd name="T18" fmla="*/ 20 w 237"/>
              <a:gd name="T19" fmla="*/ 7 h 203"/>
              <a:gd name="T20" fmla="*/ 6 w 237"/>
              <a:gd name="T21" fmla="*/ 7 h 203"/>
              <a:gd name="T22" fmla="*/ 20 w 237"/>
              <a:gd name="T23" fmla="*/ 108 h 203"/>
              <a:gd name="T24" fmla="*/ 101 w 237"/>
              <a:gd name="T25" fmla="*/ 18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203">
                <a:moveTo>
                  <a:pt x="101" y="182"/>
                </a:moveTo>
                <a:lnTo>
                  <a:pt x="101" y="182"/>
                </a:lnTo>
                <a:cubicBezTo>
                  <a:pt x="114" y="182"/>
                  <a:pt x="128" y="189"/>
                  <a:pt x="141" y="189"/>
                </a:cubicBezTo>
                <a:cubicBezTo>
                  <a:pt x="155" y="189"/>
                  <a:pt x="162" y="196"/>
                  <a:pt x="175" y="196"/>
                </a:cubicBezTo>
                <a:cubicBezTo>
                  <a:pt x="189" y="196"/>
                  <a:pt x="209" y="202"/>
                  <a:pt x="229" y="202"/>
                </a:cubicBezTo>
                <a:cubicBezTo>
                  <a:pt x="236" y="128"/>
                  <a:pt x="162" y="121"/>
                  <a:pt x="182" y="34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62" y="27"/>
                  <a:pt x="155" y="27"/>
                  <a:pt x="141" y="20"/>
                </a:cubicBezTo>
                <a:cubicBezTo>
                  <a:pt x="128" y="20"/>
                  <a:pt x="114" y="13"/>
                  <a:pt x="101" y="13"/>
                </a:cubicBezTo>
                <a:cubicBezTo>
                  <a:pt x="81" y="7"/>
                  <a:pt x="54" y="0"/>
                  <a:pt x="20" y="7"/>
                </a:cubicBezTo>
                <a:cubicBezTo>
                  <a:pt x="13" y="7"/>
                  <a:pt x="6" y="7"/>
                  <a:pt x="6" y="7"/>
                </a:cubicBezTo>
                <a:cubicBezTo>
                  <a:pt x="0" y="54"/>
                  <a:pt x="6" y="88"/>
                  <a:pt x="20" y="108"/>
                </a:cubicBezTo>
                <a:cubicBezTo>
                  <a:pt x="33" y="148"/>
                  <a:pt x="67" y="169"/>
                  <a:pt x="101" y="18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7" name="Freeform 375"/>
          <p:cNvSpPr>
            <a:spLocks noChangeArrowheads="1"/>
          </p:cNvSpPr>
          <p:nvPr/>
        </p:nvSpPr>
        <p:spPr bwMode="auto">
          <a:xfrm>
            <a:off x="19972255" y="4192338"/>
            <a:ext cx="43592" cy="64245"/>
          </a:xfrm>
          <a:custGeom>
            <a:avLst/>
            <a:gdLst>
              <a:gd name="T0" fmla="*/ 74 w 82"/>
              <a:gd name="T1" fmla="*/ 122 h 123"/>
              <a:gd name="T2" fmla="*/ 74 w 82"/>
              <a:gd name="T3" fmla="*/ 122 h 123"/>
              <a:gd name="T4" fmla="*/ 20 w 82"/>
              <a:gd name="T5" fmla="*/ 0 h 123"/>
              <a:gd name="T6" fmla="*/ 0 w 82"/>
              <a:gd name="T7" fmla="*/ 0 h 123"/>
              <a:gd name="T8" fmla="*/ 20 w 82"/>
              <a:gd name="T9" fmla="*/ 68 h 123"/>
              <a:gd name="T10" fmla="*/ 74 w 82"/>
              <a:gd name="T1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74" y="122"/>
                </a:moveTo>
                <a:lnTo>
                  <a:pt x="74" y="122"/>
                </a:lnTo>
                <a:cubicBezTo>
                  <a:pt x="81" y="61"/>
                  <a:pt x="81" y="0"/>
                  <a:pt x="20" y="0"/>
                </a:cubicBezTo>
                <a:cubicBezTo>
                  <a:pt x="13" y="0"/>
                  <a:pt x="6" y="0"/>
                  <a:pt x="0" y="0"/>
                </a:cubicBezTo>
                <a:cubicBezTo>
                  <a:pt x="6" y="27"/>
                  <a:pt x="13" y="47"/>
                  <a:pt x="20" y="68"/>
                </a:cubicBezTo>
                <a:cubicBezTo>
                  <a:pt x="27" y="95"/>
                  <a:pt x="47" y="115"/>
                  <a:pt x="74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8" name="Freeform 376"/>
          <p:cNvSpPr>
            <a:spLocks noChangeArrowheads="1"/>
          </p:cNvSpPr>
          <p:nvPr/>
        </p:nvSpPr>
        <p:spPr bwMode="auto">
          <a:xfrm>
            <a:off x="19478971" y="4229051"/>
            <a:ext cx="66536" cy="52774"/>
          </a:xfrm>
          <a:custGeom>
            <a:avLst/>
            <a:gdLst>
              <a:gd name="T0" fmla="*/ 7 w 129"/>
              <a:gd name="T1" fmla="*/ 101 h 102"/>
              <a:gd name="T2" fmla="*/ 7 w 129"/>
              <a:gd name="T3" fmla="*/ 101 h 102"/>
              <a:gd name="T4" fmla="*/ 47 w 129"/>
              <a:gd name="T5" fmla="*/ 88 h 102"/>
              <a:gd name="T6" fmla="*/ 61 w 129"/>
              <a:gd name="T7" fmla="*/ 88 h 102"/>
              <a:gd name="T8" fmla="*/ 68 w 129"/>
              <a:gd name="T9" fmla="*/ 88 h 102"/>
              <a:gd name="T10" fmla="*/ 74 w 129"/>
              <a:gd name="T11" fmla="*/ 88 h 102"/>
              <a:gd name="T12" fmla="*/ 108 w 129"/>
              <a:gd name="T13" fmla="*/ 88 h 102"/>
              <a:gd name="T14" fmla="*/ 128 w 129"/>
              <a:gd name="T15" fmla="*/ 74 h 102"/>
              <a:gd name="T16" fmla="*/ 108 w 129"/>
              <a:gd name="T17" fmla="*/ 13 h 102"/>
              <a:gd name="T18" fmla="*/ 81 w 129"/>
              <a:gd name="T19" fmla="*/ 0 h 102"/>
              <a:gd name="T20" fmla="*/ 74 w 129"/>
              <a:gd name="T21" fmla="*/ 47 h 102"/>
              <a:gd name="T22" fmla="*/ 68 w 129"/>
              <a:gd name="T23" fmla="*/ 47 h 102"/>
              <a:gd name="T24" fmla="*/ 61 w 129"/>
              <a:gd name="T25" fmla="*/ 47 h 102"/>
              <a:gd name="T26" fmla="*/ 47 w 129"/>
              <a:gd name="T27" fmla="*/ 47 h 102"/>
              <a:gd name="T28" fmla="*/ 7 w 129"/>
              <a:gd name="T29" fmla="*/ 61 h 102"/>
              <a:gd name="T30" fmla="*/ 7 w 129"/>
              <a:gd name="T3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02">
                <a:moveTo>
                  <a:pt x="7" y="101"/>
                </a:moveTo>
                <a:lnTo>
                  <a:pt x="7" y="101"/>
                </a:lnTo>
                <a:cubicBezTo>
                  <a:pt x="20" y="94"/>
                  <a:pt x="34" y="88"/>
                  <a:pt x="47" y="88"/>
                </a:cubicBezTo>
                <a:cubicBezTo>
                  <a:pt x="54" y="88"/>
                  <a:pt x="61" y="88"/>
                  <a:pt x="61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68" y="88"/>
                  <a:pt x="68" y="88"/>
                  <a:pt x="74" y="88"/>
                </a:cubicBezTo>
                <a:cubicBezTo>
                  <a:pt x="81" y="88"/>
                  <a:pt x="88" y="88"/>
                  <a:pt x="108" y="88"/>
                </a:cubicBezTo>
                <a:cubicBezTo>
                  <a:pt x="115" y="81"/>
                  <a:pt x="122" y="81"/>
                  <a:pt x="128" y="74"/>
                </a:cubicBezTo>
                <a:cubicBezTo>
                  <a:pt x="128" y="47"/>
                  <a:pt x="122" y="27"/>
                  <a:pt x="108" y="13"/>
                </a:cubicBezTo>
                <a:cubicBezTo>
                  <a:pt x="101" y="6"/>
                  <a:pt x="88" y="6"/>
                  <a:pt x="81" y="0"/>
                </a:cubicBezTo>
                <a:cubicBezTo>
                  <a:pt x="95" y="27"/>
                  <a:pt x="88" y="40"/>
                  <a:pt x="74" y="47"/>
                </a:cubicBezTo>
                <a:cubicBezTo>
                  <a:pt x="68" y="47"/>
                  <a:pt x="68" y="47"/>
                  <a:pt x="68" y="47"/>
                </a:cubicBezTo>
                <a:lnTo>
                  <a:pt x="61" y="47"/>
                </a:lnTo>
                <a:cubicBezTo>
                  <a:pt x="54" y="47"/>
                  <a:pt x="54" y="47"/>
                  <a:pt x="47" y="47"/>
                </a:cubicBezTo>
                <a:cubicBezTo>
                  <a:pt x="27" y="47"/>
                  <a:pt x="14" y="47"/>
                  <a:pt x="7" y="61"/>
                </a:cubicBezTo>
                <a:cubicBezTo>
                  <a:pt x="0" y="67"/>
                  <a:pt x="0" y="74"/>
                  <a:pt x="7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89" name="Freeform 377"/>
          <p:cNvSpPr>
            <a:spLocks noChangeArrowheads="1"/>
          </p:cNvSpPr>
          <p:nvPr/>
        </p:nvSpPr>
        <p:spPr bwMode="auto">
          <a:xfrm>
            <a:off x="20064027" y="4130387"/>
            <a:ext cx="71124" cy="45890"/>
          </a:xfrm>
          <a:custGeom>
            <a:avLst/>
            <a:gdLst>
              <a:gd name="T0" fmla="*/ 0 w 136"/>
              <a:gd name="T1" fmla="*/ 87 h 88"/>
              <a:gd name="T2" fmla="*/ 0 w 136"/>
              <a:gd name="T3" fmla="*/ 87 h 88"/>
              <a:gd name="T4" fmla="*/ 61 w 136"/>
              <a:gd name="T5" fmla="*/ 87 h 88"/>
              <a:gd name="T6" fmla="*/ 122 w 136"/>
              <a:gd name="T7" fmla="*/ 13 h 88"/>
              <a:gd name="T8" fmla="*/ 61 w 136"/>
              <a:gd name="T9" fmla="*/ 0 h 88"/>
              <a:gd name="T10" fmla="*/ 0 w 136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88">
                <a:moveTo>
                  <a:pt x="0" y="87"/>
                </a:moveTo>
                <a:lnTo>
                  <a:pt x="0" y="87"/>
                </a:lnTo>
                <a:cubicBezTo>
                  <a:pt x="20" y="87"/>
                  <a:pt x="41" y="87"/>
                  <a:pt x="61" y="87"/>
                </a:cubicBezTo>
                <a:cubicBezTo>
                  <a:pt x="101" y="81"/>
                  <a:pt x="135" y="67"/>
                  <a:pt x="122" y="13"/>
                </a:cubicBezTo>
                <a:cubicBezTo>
                  <a:pt x="101" y="6"/>
                  <a:pt x="81" y="0"/>
                  <a:pt x="61" y="0"/>
                </a:cubicBezTo>
                <a:cubicBezTo>
                  <a:pt x="27" y="0"/>
                  <a:pt x="7" y="27"/>
                  <a:pt x="0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691" name="Freeform 379"/>
          <p:cNvSpPr>
            <a:spLocks noChangeArrowheads="1"/>
          </p:cNvSpPr>
          <p:nvPr/>
        </p:nvSpPr>
        <p:spPr bwMode="auto">
          <a:xfrm>
            <a:off x="20018142" y="2868419"/>
            <a:ext cx="144542" cy="144552"/>
          </a:xfrm>
          <a:custGeom>
            <a:avLst/>
            <a:gdLst>
              <a:gd name="T0" fmla="*/ 203 w 278"/>
              <a:gd name="T1" fmla="*/ 0 h 278"/>
              <a:gd name="T2" fmla="*/ 203 w 278"/>
              <a:gd name="T3" fmla="*/ 0 h 278"/>
              <a:gd name="T4" fmla="*/ 149 w 278"/>
              <a:gd name="T5" fmla="*/ 61 h 278"/>
              <a:gd name="T6" fmla="*/ 88 w 278"/>
              <a:gd name="T7" fmla="*/ 34 h 278"/>
              <a:gd name="T8" fmla="*/ 54 w 278"/>
              <a:gd name="T9" fmla="*/ 27 h 278"/>
              <a:gd name="T10" fmla="*/ 54 w 278"/>
              <a:gd name="T11" fmla="*/ 27 h 278"/>
              <a:gd name="T12" fmla="*/ 14 w 278"/>
              <a:gd name="T13" fmla="*/ 142 h 278"/>
              <a:gd name="T14" fmla="*/ 0 w 278"/>
              <a:gd name="T15" fmla="*/ 176 h 278"/>
              <a:gd name="T16" fmla="*/ 14 w 278"/>
              <a:gd name="T17" fmla="*/ 176 h 278"/>
              <a:gd name="T18" fmla="*/ 54 w 278"/>
              <a:gd name="T19" fmla="*/ 183 h 278"/>
              <a:gd name="T20" fmla="*/ 88 w 278"/>
              <a:gd name="T21" fmla="*/ 190 h 278"/>
              <a:gd name="T22" fmla="*/ 88 w 278"/>
              <a:gd name="T23" fmla="*/ 244 h 278"/>
              <a:gd name="T24" fmla="*/ 75 w 278"/>
              <a:gd name="T25" fmla="*/ 250 h 278"/>
              <a:gd name="T26" fmla="*/ 88 w 278"/>
              <a:gd name="T27" fmla="*/ 250 h 278"/>
              <a:gd name="T28" fmla="*/ 149 w 278"/>
              <a:gd name="T29" fmla="*/ 271 h 278"/>
              <a:gd name="T30" fmla="*/ 203 w 278"/>
              <a:gd name="T31" fmla="*/ 271 h 278"/>
              <a:gd name="T32" fmla="*/ 216 w 278"/>
              <a:gd name="T33" fmla="*/ 129 h 278"/>
              <a:gd name="T34" fmla="*/ 277 w 278"/>
              <a:gd name="T35" fmla="*/ 27 h 278"/>
              <a:gd name="T36" fmla="*/ 216 w 278"/>
              <a:gd name="T37" fmla="*/ 0 h 278"/>
              <a:gd name="T38" fmla="*/ 203 w 278"/>
              <a:gd name="T3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8" h="278">
                <a:moveTo>
                  <a:pt x="203" y="0"/>
                </a:moveTo>
                <a:lnTo>
                  <a:pt x="203" y="0"/>
                </a:lnTo>
                <a:cubicBezTo>
                  <a:pt x="203" y="68"/>
                  <a:pt x="183" y="75"/>
                  <a:pt x="149" y="61"/>
                </a:cubicBezTo>
                <a:cubicBezTo>
                  <a:pt x="129" y="54"/>
                  <a:pt x="108" y="41"/>
                  <a:pt x="88" y="34"/>
                </a:cubicBezTo>
                <a:cubicBezTo>
                  <a:pt x="75" y="27"/>
                  <a:pt x="68" y="27"/>
                  <a:pt x="54" y="27"/>
                </a:cubicBezTo>
                <a:lnTo>
                  <a:pt x="54" y="27"/>
                </a:lnTo>
                <a:cubicBezTo>
                  <a:pt x="48" y="68"/>
                  <a:pt x="34" y="108"/>
                  <a:pt x="14" y="142"/>
                </a:cubicBezTo>
                <a:cubicBezTo>
                  <a:pt x="14" y="149"/>
                  <a:pt x="7" y="163"/>
                  <a:pt x="0" y="176"/>
                </a:cubicBezTo>
                <a:cubicBezTo>
                  <a:pt x="7" y="176"/>
                  <a:pt x="14" y="176"/>
                  <a:pt x="14" y="176"/>
                </a:cubicBezTo>
                <a:cubicBezTo>
                  <a:pt x="27" y="183"/>
                  <a:pt x="41" y="183"/>
                  <a:pt x="54" y="183"/>
                </a:cubicBezTo>
                <a:cubicBezTo>
                  <a:pt x="68" y="183"/>
                  <a:pt x="75" y="183"/>
                  <a:pt x="88" y="190"/>
                </a:cubicBezTo>
                <a:cubicBezTo>
                  <a:pt x="115" y="190"/>
                  <a:pt x="135" y="203"/>
                  <a:pt x="88" y="244"/>
                </a:cubicBezTo>
                <a:cubicBezTo>
                  <a:pt x="81" y="244"/>
                  <a:pt x="81" y="244"/>
                  <a:pt x="75" y="250"/>
                </a:cubicBezTo>
                <a:cubicBezTo>
                  <a:pt x="81" y="250"/>
                  <a:pt x="81" y="250"/>
                  <a:pt x="88" y="250"/>
                </a:cubicBezTo>
                <a:cubicBezTo>
                  <a:pt x="102" y="264"/>
                  <a:pt x="122" y="271"/>
                  <a:pt x="149" y="271"/>
                </a:cubicBezTo>
                <a:cubicBezTo>
                  <a:pt x="169" y="277"/>
                  <a:pt x="183" y="277"/>
                  <a:pt x="203" y="271"/>
                </a:cubicBezTo>
                <a:cubicBezTo>
                  <a:pt x="169" y="196"/>
                  <a:pt x="189" y="163"/>
                  <a:pt x="216" y="129"/>
                </a:cubicBezTo>
                <a:cubicBezTo>
                  <a:pt x="237" y="95"/>
                  <a:pt x="264" y="68"/>
                  <a:pt x="277" y="27"/>
                </a:cubicBezTo>
                <a:cubicBezTo>
                  <a:pt x="250" y="27"/>
                  <a:pt x="243" y="0"/>
                  <a:pt x="216" y="0"/>
                </a:cubicBezTo>
                <a:cubicBezTo>
                  <a:pt x="216" y="0"/>
                  <a:pt x="210" y="0"/>
                  <a:pt x="203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16" name="Freeform 404"/>
          <p:cNvSpPr>
            <a:spLocks noChangeArrowheads="1"/>
          </p:cNvSpPr>
          <p:nvPr/>
        </p:nvSpPr>
        <p:spPr bwMode="auto">
          <a:xfrm>
            <a:off x="13623822" y="4681064"/>
            <a:ext cx="82596" cy="80306"/>
          </a:xfrm>
          <a:custGeom>
            <a:avLst/>
            <a:gdLst>
              <a:gd name="T0" fmla="*/ 81 w 157"/>
              <a:gd name="T1" fmla="*/ 148 h 156"/>
              <a:gd name="T2" fmla="*/ 81 w 157"/>
              <a:gd name="T3" fmla="*/ 148 h 156"/>
              <a:gd name="T4" fmla="*/ 135 w 157"/>
              <a:gd name="T5" fmla="*/ 108 h 156"/>
              <a:gd name="T6" fmla="*/ 156 w 157"/>
              <a:gd name="T7" fmla="*/ 81 h 156"/>
              <a:gd name="T8" fmla="*/ 135 w 157"/>
              <a:gd name="T9" fmla="*/ 81 h 156"/>
              <a:gd name="T10" fmla="*/ 81 w 157"/>
              <a:gd name="T11" fmla="*/ 20 h 156"/>
              <a:gd name="T12" fmla="*/ 41 w 157"/>
              <a:gd name="T13" fmla="*/ 0 h 156"/>
              <a:gd name="T14" fmla="*/ 27 w 157"/>
              <a:gd name="T15" fmla="*/ 7 h 156"/>
              <a:gd name="T16" fmla="*/ 0 w 157"/>
              <a:gd name="T17" fmla="*/ 148 h 156"/>
              <a:gd name="T18" fmla="*/ 41 w 157"/>
              <a:gd name="T19" fmla="*/ 155 h 156"/>
              <a:gd name="T20" fmla="*/ 81 w 157"/>
              <a:gd name="T21" fmla="*/ 14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7" h="156">
                <a:moveTo>
                  <a:pt x="81" y="148"/>
                </a:moveTo>
                <a:lnTo>
                  <a:pt x="81" y="148"/>
                </a:lnTo>
                <a:cubicBezTo>
                  <a:pt x="102" y="142"/>
                  <a:pt x="122" y="128"/>
                  <a:pt x="135" y="108"/>
                </a:cubicBezTo>
                <a:cubicBezTo>
                  <a:pt x="142" y="101"/>
                  <a:pt x="149" y="88"/>
                  <a:pt x="156" y="81"/>
                </a:cubicBezTo>
                <a:cubicBezTo>
                  <a:pt x="149" y="81"/>
                  <a:pt x="142" y="81"/>
                  <a:pt x="135" y="81"/>
                </a:cubicBezTo>
                <a:cubicBezTo>
                  <a:pt x="95" y="88"/>
                  <a:pt x="95" y="47"/>
                  <a:pt x="81" y="20"/>
                </a:cubicBezTo>
                <a:cubicBezTo>
                  <a:pt x="75" y="7"/>
                  <a:pt x="61" y="0"/>
                  <a:pt x="41" y="0"/>
                </a:cubicBezTo>
                <a:cubicBezTo>
                  <a:pt x="34" y="0"/>
                  <a:pt x="34" y="0"/>
                  <a:pt x="27" y="7"/>
                </a:cubicBezTo>
                <a:cubicBezTo>
                  <a:pt x="34" y="67"/>
                  <a:pt x="34" y="121"/>
                  <a:pt x="0" y="148"/>
                </a:cubicBezTo>
                <a:cubicBezTo>
                  <a:pt x="14" y="155"/>
                  <a:pt x="27" y="155"/>
                  <a:pt x="41" y="155"/>
                </a:cubicBezTo>
                <a:cubicBezTo>
                  <a:pt x="54" y="155"/>
                  <a:pt x="68" y="155"/>
                  <a:pt x="81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30" name="Freeform 418"/>
          <p:cNvSpPr>
            <a:spLocks noChangeArrowheads="1"/>
          </p:cNvSpPr>
          <p:nvPr/>
        </p:nvSpPr>
        <p:spPr bwMode="auto">
          <a:xfrm>
            <a:off x="15700198" y="4297885"/>
            <a:ext cx="82596" cy="117019"/>
          </a:xfrm>
          <a:custGeom>
            <a:avLst/>
            <a:gdLst>
              <a:gd name="T0" fmla="*/ 48 w 157"/>
              <a:gd name="T1" fmla="*/ 34 h 224"/>
              <a:gd name="T2" fmla="*/ 48 w 157"/>
              <a:gd name="T3" fmla="*/ 34 h 224"/>
              <a:gd name="T4" fmla="*/ 0 w 157"/>
              <a:gd name="T5" fmla="*/ 0 h 224"/>
              <a:gd name="T6" fmla="*/ 48 w 157"/>
              <a:gd name="T7" fmla="*/ 216 h 224"/>
              <a:gd name="T8" fmla="*/ 54 w 157"/>
              <a:gd name="T9" fmla="*/ 223 h 224"/>
              <a:gd name="T10" fmla="*/ 115 w 157"/>
              <a:gd name="T11" fmla="*/ 189 h 224"/>
              <a:gd name="T12" fmla="*/ 135 w 157"/>
              <a:gd name="T13" fmla="*/ 196 h 224"/>
              <a:gd name="T14" fmla="*/ 156 w 157"/>
              <a:gd name="T15" fmla="*/ 175 h 224"/>
              <a:gd name="T16" fmla="*/ 135 w 157"/>
              <a:gd name="T17" fmla="*/ 169 h 224"/>
              <a:gd name="T18" fmla="*/ 115 w 157"/>
              <a:gd name="T19" fmla="*/ 155 h 224"/>
              <a:gd name="T20" fmla="*/ 48 w 157"/>
              <a:gd name="T21" fmla="*/ 3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7" h="224">
                <a:moveTo>
                  <a:pt x="48" y="34"/>
                </a:moveTo>
                <a:lnTo>
                  <a:pt x="48" y="34"/>
                </a:lnTo>
                <a:cubicBezTo>
                  <a:pt x="34" y="13"/>
                  <a:pt x="21" y="7"/>
                  <a:pt x="0" y="0"/>
                </a:cubicBezTo>
                <a:cubicBezTo>
                  <a:pt x="41" y="47"/>
                  <a:pt x="7" y="169"/>
                  <a:pt x="48" y="216"/>
                </a:cubicBezTo>
                <a:cubicBezTo>
                  <a:pt x="48" y="216"/>
                  <a:pt x="48" y="223"/>
                  <a:pt x="54" y="223"/>
                </a:cubicBezTo>
                <a:cubicBezTo>
                  <a:pt x="54" y="162"/>
                  <a:pt x="88" y="182"/>
                  <a:pt x="115" y="189"/>
                </a:cubicBezTo>
                <a:cubicBezTo>
                  <a:pt x="122" y="196"/>
                  <a:pt x="129" y="196"/>
                  <a:pt x="135" y="196"/>
                </a:cubicBezTo>
                <a:cubicBezTo>
                  <a:pt x="142" y="196"/>
                  <a:pt x="149" y="189"/>
                  <a:pt x="156" y="175"/>
                </a:cubicBezTo>
                <a:cubicBezTo>
                  <a:pt x="149" y="169"/>
                  <a:pt x="142" y="169"/>
                  <a:pt x="135" y="169"/>
                </a:cubicBezTo>
                <a:cubicBezTo>
                  <a:pt x="129" y="169"/>
                  <a:pt x="122" y="162"/>
                  <a:pt x="115" y="155"/>
                </a:cubicBezTo>
                <a:cubicBezTo>
                  <a:pt x="75" y="128"/>
                  <a:pt x="75" y="67"/>
                  <a:pt x="48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33" name="Freeform 421"/>
          <p:cNvSpPr>
            <a:spLocks noChangeArrowheads="1"/>
          </p:cNvSpPr>
          <p:nvPr/>
        </p:nvSpPr>
        <p:spPr bwMode="auto">
          <a:xfrm>
            <a:off x="15718554" y="4837089"/>
            <a:ext cx="80301" cy="52773"/>
          </a:xfrm>
          <a:custGeom>
            <a:avLst/>
            <a:gdLst>
              <a:gd name="T0" fmla="*/ 101 w 156"/>
              <a:gd name="T1" fmla="*/ 13 h 102"/>
              <a:gd name="T2" fmla="*/ 101 w 156"/>
              <a:gd name="T3" fmla="*/ 13 h 102"/>
              <a:gd name="T4" fmla="*/ 81 w 156"/>
              <a:gd name="T5" fmla="*/ 20 h 102"/>
              <a:gd name="T6" fmla="*/ 14 w 156"/>
              <a:gd name="T7" fmla="*/ 27 h 102"/>
              <a:gd name="T8" fmla="*/ 0 w 156"/>
              <a:gd name="T9" fmla="*/ 20 h 102"/>
              <a:gd name="T10" fmla="*/ 14 w 156"/>
              <a:gd name="T11" fmla="*/ 67 h 102"/>
              <a:gd name="T12" fmla="*/ 81 w 156"/>
              <a:gd name="T13" fmla="*/ 67 h 102"/>
              <a:gd name="T14" fmla="*/ 101 w 156"/>
              <a:gd name="T15" fmla="*/ 47 h 102"/>
              <a:gd name="T16" fmla="*/ 155 w 156"/>
              <a:gd name="T17" fmla="*/ 0 h 102"/>
              <a:gd name="T18" fmla="*/ 101 w 156"/>
              <a:gd name="T19" fmla="*/ 1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02">
                <a:moveTo>
                  <a:pt x="101" y="13"/>
                </a:moveTo>
                <a:lnTo>
                  <a:pt x="101" y="13"/>
                </a:lnTo>
                <a:cubicBezTo>
                  <a:pt x="95" y="13"/>
                  <a:pt x="88" y="20"/>
                  <a:pt x="81" y="20"/>
                </a:cubicBezTo>
                <a:cubicBezTo>
                  <a:pt x="61" y="27"/>
                  <a:pt x="41" y="27"/>
                  <a:pt x="14" y="27"/>
                </a:cubicBezTo>
                <a:cubicBezTo>
                  <a:pt x="7" y="27"/>
                  <a:pt x="7" y="27"/>
                  <a:pt x="0" y="20"/>
                </a:cubicBezTo>
                <a:cubicBezTo>
                  <a:pt x="7" y="40"/>
                  <a:pt x="7" y="54"/>
                  <a:pt x="14" y="67"/>
                </a:cubicBezTo>
                <a:cubicBezTo>
                  <a:pt x="27" y="101"/>
                  <a:pt x="54" y="88"/>
                  <a:pt x="81" y="67"/>
                </a:cubicBezTo>
                <a:cubicBezTo>
                  <a:pt x="88" y="61"/>
                  <a:pt x="95" y="54"/>
                  <a:pt x="101" y="47"/>
                </a:cubicBezTo>
                <a:cubicBezTo>
                  <a:pt x="122" y="27"/>
                  <a:pt x="142" y="7"/>
                  <a:pt x="155" y="0"/>
                </a:cubicBezTo>
                <a:cubicBezTo>
                  <a:pt x="128" y="0"/>
                  <a:pt x="115" y="7"/>
                  <a:pt x="101" y="1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37" name="Freeform 425"/>
          <p:cNvSpPr>
            <a:spLocks noChangeArrowheads="1"/>
          </p:cNvSpPr>
          <p:nvPr/>
        </p:nvSpPr>
        <p:spPr bwMode="auto">
          <a:xfrm>
            <a:off x="15548773" y="4474560"/>
            <a:ext cx="105539" cy="144552"/>
          </a:xfrm>
          <a:custGeom>
            <a:avLst/>
            <a:gdLst>
              <a:gd name="T0" fmla="*/ 27 w 203"/>
              <a:gd name="T1" fmla="*/ 34 h 278"/>
              <a:gd name="T2" fmla="*/ 27 w 203"/>
              <a:gd name="T3" fmla="*/ 34 h 278"/>
              <a:gd name="T4" fmla="*/ 6 w 203"/>
              <a:gd name="T5" fmla="*/ 27 h 278"/>
              <a:gd name="T6" fmla="*/ 0 w 203"/>
              <a:gd name="T7" fmla="*/ 27 h 278"/>
              <a:gd name="T8" fmla="*/ 6 w 203"/>
              <a:gd name="T9" fmla="*/ 61 h 278"/>
              <a:gd name="T10" fmla="*/ 27 w 203"/>
              <a:gd name="T11" fmla="*/ 81 h 278"/>
              <a:gd name="T12" fmla="*/ 67 w 203"/>
              <a:gd name="T13" fmla="*/ 102 h 278"/>
              <a:gd name="T14" fmla="*/ 67 w 203"/>
              <a:gd name="T15" fmla="*/ 102 h 278"/>
              <a:gd name="T16" fmla="*/ 67 w 203"/>
              <a:gd name="T17" fmla="*/ 102 h 278"/>
              <a:gd name="T18" fmla="*/ 67 w 203"/>
              <a:gd name="T19" fmla="*/ 216 h 278"/>
              <a:gd name="T20" fmla="*/ 128 w 203"/>
              <a:gd name="T21" fmla="*/ 277 h 278"/>
              <a:gd name="T22" fmla="*/ 128 w 203"/>
              <a:gd name="T23" fmla="*/ 270 h 278"/>
              <a:gd name="T24" fmla="*/ 175 w 203"/>
              <a:gd name="T25" fmla="*/ 237 h 278"/>
              <a:gd name="T26" fmla="*/ 175 w 203"/>
              <a:gd name="T27" fmla="*/ 223 h 278"/>
              <a:gd name="T28" fmla="*/ 175 w 203"/>
              <a:gd name="T29" fmla="*/ 223 h 278"/>
              <a:gd name="T30" fmla="*/ 148 w 203"/>
              <a:gd name="T31" fmla="*/ 176 h 278"/>
              <a:gd name="T32" fmla="*/ 175 w 203"/>
              <a:gd name="T33" fmla="*/ 176 h 278"/>
              <a:gd name="T34" fmla="*/ 202 w 203"/>
              <a:gd name="T35" fmla="*/ 156 h 278"/>
              <a:gd name="T36" fmla="*/ 175 w 203"/>
              <a:gd name="T37" fmla="*/ 162 h 278"/>
              <a:gd name="T38" fmla="*/ 128 w 203"/>
              <a:gd name="T39" fmla="*/ 108 h 278"/>
              <a:gd name="T40" fmla="*/ 128 w 203"/>
              <a:gd name="T41" fmla="*/ 102 h 278"/>
              <a:gd name="T42" fmla="*/ 128 w 203"/>
              <a:gd name="T43" fmla="*/ 102 h 278"/>
              <a:gd name="T44" fmla="*/ 128 w 203"/>
              <a:gd name="T45" fmla="*/ 102 h 278"/>
              <a:gd name="T46" fmla="*/ 155 w 203"/>
              <a:gd name="T47" fmla="*/ 27 h 278"/>
              <a:gd name="T48" fmla="*/ 128 w 203"/>
              <a:gd name="T49" fmla="*/ 14 h 278"/>
              <a:gd name="T50" fmla="*/ 67 w 203"/>
              <a:gd name="T51" fmla="*/ 21 h 278"/>
              <a:gd name="T52" fmla="*/ 27 w 203"/>
              <a:gd name="T53" fmla="*/ 3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3" h="278">
                <a:moveTo>
                  <a:pt x="27" y="34"/>
                </a:moveTo>
                <a:lnTo>
                  <a:pt x="27" y="34"/>
                </a:lnTo>
                <a:cubicBezTo>
                  <a:pt x="20" y="34"/>
                  <a:pt x="13" y="34"/>
                  <a:pt x="6" y="27"/>
                </a:cubicBezTo>
                <a:cubicBezTo>
                  <a:pt x="6" y="27"/>
                  <a:pt x="6" y="27"/>
                  <a:pt x="0" y="27"/>
                </a:cubicBezTo>
                <a:cubicBezTo>
                  <a:pt x="0" y="41"/>
                  <a:pt x="6" y="54"/>
                  <a:pt x="6" y="61"/>
                </a:cubicBezTo>
                <a:cubicBezTo>
                  <a:pt x="13" y="75"/>
                  <a:pt x="20" y="81"/>
                  <a:pt x="27" y="81"/>
                </a:cubicBezTo>
                <a:cubicBezTo>
                  <a:pt x="34" y="88"/>
                  <a:pt x="54" y="95"/>
                  <a:pt x="67" y="102"/>
                </a:cubicBezTo>
                <a:lnTo>
                  <a:pt x="67" y="102"/>
                </a:lnTo>
                <a:lnTo>
                  <a:pt x="67" y="102"/>
                </a:lnTo>
                <a:cubicBezTo>
                  <a:pt x="54" y="135"/>
                  <a:pt x="54" y="176"/>
                  <a:pt x="67" y="216"/>
                </a:cubicBezTo>
                <a:cubicBezTo>
                  <a:pt x="81" y="237"/>
                  <a:pt x="94" y="264"/>
                  <a:pt x="128" y="277"/>
                </a:cubicBezTo>
                <a:cubicBezTo>
                  <a:pt x="128" y="270"/>
                  <a:pt x="128" y="270"/>
                  <a:pt x="128" y="270"/>
                </a:cubicBezTo>
                <a:cubicBezTo>
                  <a:pt x="135" y="250"/>
                  <a:pt x="162" y="250"/>
                  <a:pt x="175" y="237"/>
                </a:cubicBezTo>
                <a:cubicBezTo>
                  <a:pt x="175" y="230"/>
                  <a:pt x="175" y="230"/>
                  <a:pt x="175" y="223"/>
                </a:cubicBezTo>
                <a:lnTo>
                  <a:pt x="175" y="223"/>
                </a:lnTo>
                <a:cubicBezTo>
                  <a:pt x="155" y="216"/>
                  <a:pt x="148" y="203"/>
                  <a:pt x="148" y="176"/>
                </a:cubicBezTo>
                <a:cubicBezTo>
                  <a:pt x="155" y="176"/>
                  <a:pt x="169" y="176"/>
                  <a:pt x="175" y="176"/>
                </a:cubicBezTo>
                <a:cubicBezTo>
                  <a:pt x="189" y="169"/>
                  <a:pt x="202" y="169"/>
                  <a:pt x="202" y="156"/>
                </a:cubicBezTo>
                <a:cubicBezTo>
                  <a:pt x="189" y="156"/>
                  <a:pt x="182" y="162"/>
                  <a:pt x="175" y="162"/>
                </a:cubicBezTo>
                <a:cubicBezTo>
                  <a:pt x="135" y="169"/>
                  <a:pt x="135" y="135"/>
                  <a:pt x="128" y="108"/>
                </a:cubicBezTo>
                <a:cubicBezTo>
                  <a:pt x="128" y="102"/>
                  <a:pt x="128" y="102"/>
                  <a:pt x="128" y="102"/>
                </a:cubicBezTo>
                <a:lnTo>
                  <a:pt x="128" y="102"/>
                </a:lnTo>
                <a:lnTo>
                  <a:pt x="128" y="102"/>
                </a:lnTo>
                <a:cubicBezTo>
                  <a:pt x="128" y="68"/>
                  <a:pt x="142" y="48"/>
                  <a:pt x="155" y="27"/>
                </a:cubicBezTo>
                <a:cubicBezTo>
                  <a:pt x="142" y="21"/>
                  <a:pt x="135" y="14"/>
                  <a:pt x="128" y="14"/>
                </a:cubicBezTo>
                <a:cubicBezTo>
                  <a:pt x="108" y="0"/>
                  <a:pt x="88" y="14"/>
                  <a:pt x="67" y="21"/>
                </a:cubicBezTo>
                <a:cubicBezTo>
                  <a:pt x="54" y="27"/>
                  <a:pt x="40" y="34"/>
                  <a:pt x="27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38" name="Freeform 426"/>
          <p:cNvSpPr>
            <a:spLocks noChangeArrowheads="1"/>
          </p:cNvSpPr>
          <p:nvPr/>
        </p:nvSpPr>
        <p:spPr bwMode="auto">
          <a:xfrm>
            <a:off x="15523534" y="4284118"/>
            <a:ext cx="71126" cy="52774"/>
          </a:xfrm>
          <a:custGeom>
            <a:avLst/>
            <a:gdLst>
              <a:gd name="T0" fmla="*/ 75 w 137"/>
              <a:gd name="T1" fmla="*/ 0 h 102"/>
              <a:gd name="T2" fmla="*/ 75 w 137"/>
              <a:gd name="T3" fmla="*/ 0 h 102"/>
              <a:gd name="T4" fmla="*/ 54 w 137"/>
              <a:gd name="T5" fmla="*/ 7 h 102"/>
              <a:gd name="T6" fmla="*/ 48 w 137"/>
              <a:gd name="T7" fmla="*/ 27 h 102"/>
              <a:gd name="T8" fmla="*/ 54 w 137"/>
              <a:gd name="T9" fmla="*/ 27 h 102"/>
              <a:gd name="T10" fmla="*/ 75 w 137"/>
              <a:gd name="T11" fmla="*/ 34 h 102"/>
              <a:gd name="T12" fmla="*/ 75 w 137"/>
              <a:gd name="T13" fmla="*/ 40 h 102"/>
              <a:gd name="T14" fmla="*/ 54 w 137"/>
              <a:gd name="T15" fmla="*/ 47 h 102"/>
              <a:gd name="T16" fmla="*/ 27 w 137"/>
              <a:gd name="T17" fmla="*/ 101 h 102"/>
              <a:gd name="T18" fmla="*/ 54 w 137"/>
              <a:gd name="T19" fmla="*/ 94 h 102"/>
              <a:gd name="T20" fmla="*/ 75 w 137"/>
              <a:gd name="T21" fmla="*/ 88 h 102"/>
              <a:gd name="T22" fmla="*/ 115 w 137"/>
              <a:gd name="T23" fmla="*/ 74 h 102"/>
              <a:gd name="T24" fmla="*/ 122 w 137"/>
              <a:gd name="T25" fmla="*/ 74 h 102"/>
              <a:gd name="T26" fmla="*/ 115 w 137"/>
              <a:gd name="T27" fmla="*/ 27 h 102"/>
              <a:gd name="T28" fmla="*/ 75 w 137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" h="102">
                <a:moveTo>
                  <a:pt x="75" y="0"/>
                </a:moveTo>
                <a:lnTo>
                  <a:pt x="75" y="0"/>
                </a:lnTo>
                <a:cubicBezTo>
                  <a:pt x="68" y="0"/>
                  <a:pt x="61" y="0"/>
                  <a:pt x="54" y="7"/>
                </a:cubicBezTo>
                <a:cubicBezTo>
                  <a:pt x="54" y="13"/>
                  <a:pt x="48" y="20"/>
                  <a:pt x="48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61" y="27"/>
                  <a:pt x="68" y="34"/>
                  <a:pt x="75" y="34"/>
                </a:cubicBezTo>
                <a:lnTo>
                  <a:pt x="75" y="40"/>
                </a:lnTo>
                <a:cubicBezTo>
                  <a:pt x="68" y="40"/>
                  <a:pt x="61" y="40"/>
                  <a:pt x="54" y="47"/>
                </a:cubicBezTo>
                <a:cubicBezTo>
                  <a:pt x="34" y="54"/>
                  <a:pt x="0" y="61"/>
                  <a:pt x="27" y="101"/>
                </a:cubicBezTo>
                <a:cubicBezTo>
                  <a:pt x="34" y="101"/>
                  <a:pt x="48" y="101"/>
                  <a:pt x="54" y="94"/>
                </a:cubicBezTo>
                <a:cubicBezTo>
                  <a:pt x="61" y="94"/>
                  <a:pt x="68" y="94"/>
                  <a:pt x="75" y="88"/>
                </a:cubicBezTo>
                <a:cubicBezTo>
                  <a:pt x="88" y="81"/>
                  <a:pt x="95" y="74"/>
                  <a:pt x="115" y="74"/>
                </a:cubicBezTo>
                <a:cubicBezTo>
                  <a:pt x="122" y="74"/>
                  <a:pt x="122" y="74"/>
                  <a:pt x="122" y="74"/>
                </a:cubicBezTo>
                <a:cubicBezTo>
                  <a:pt x="136" y="54"/>
                  <a:pt x="129" y="40"/>
                  <a:pt x="115" y="27"/>
                </a:cubicBezTo>
                <a:cubicBezTo>
                  <a:pt x="102" y="7"/>
                  <a:pt x="88" y="0"/>
                  <a:pt x="7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0" name="Freeform 428"/>
          <p:cNvSpPr>
            <a:spLocks noChangeArrowheads="1"/>
          </p:cNvSpPr>
          <p:nvPr/>
        </p:nvSpPr>
        <p:spPr bwMode="auto">
          <a:xfrm>
            <a:off x="15980108" y="4004190"/>
            <a:ext cx="96363" cy="59657"/>
          </a:xfrm>
          <a:custGeom>
            <a:avLst/>
            <a:gdLst>
              <a:gd name="T0" fmla="*/ 27 w 184"/>
              <a:gd name="T1" fmla="*/ 114 h 115"/>
              <a:gd name="T2" fmla="*/ 27 w 184"/>
              <a:gd name="T3" fmla="*/ 114 h 115"/>
              <a:gd name="T4" fmla="*/ 88 w 184"/>
              <a:gd name="T5" fmla="*/ 101 h 115"/>
              <a:gd name="T6" fmla="*/ 129 w 184"/>
              <a:gd name="T7" fmla="*/ 94 h 115"/>
              <a:gd name="T8" fmla="*/ 176 w 184"/>
              <a:gd name="T9" fmla="*/ 94 h 115"/>
              <a:gd name="T10" fmla="*/ 149 w 184"/>
              <a:gd name="T11" fmla="*/ 0 h 115"/>
              <a:gd name="T12" fmla="*/ 129 w 184"/>
              <a:gd name="T13" fmla="*/ 0 h 115"/>
              <a:gd name="T14" fmla="*/ 88 w 184"/>
              <a:gd name="T15" fmla="*/ 13 h 115"/>
              <a:gd name="T16" fmla="*/ 27 w 184"/>
              <a:gd name="T17" fmla="*/ 74 h 115"/>
              <a:gd name="T18" fmla="*/ 0 w 184"/>
              <a:gd name="T19" fmla="*/ 94 h 115"/>
              <a:gd name="T20" fmla="*/ 0 w 184"/>
              <a:gd name="T21" fmla="*/ 94 h 115"/>
              <a:gd name="T22" fmla="*/ 0 w 184"/>
              <a:gd name="T23" fmla="*/ 101 h 115"/>
              <a:gd name="T24" fmla="*/ 27 w 184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" h="115">
                <a:moveTo>
                  <a:pt x="27" y="114"/>
                </a:moveTo>
                <a:lnTo>
                  <a:pt x="27" y="114"/>
                </a:lnTo>
                <a:cubicBezTo>
                  <a:pt x="41" y="114"/>
                  <a:pt x="61" y="108"/>
                  <a:pt x="88" y="101"/>
                </a:cubicBezTo>
                <a:cubicBezTo>
                  <a:pt x="102" y="94"/>
                  <a:pt x="115" y="94"/>
                  <a:pt x="129" y="94"/>
                </a:cubicBezTo>
                <a:cubicBezTo>
                  <a:pt x="142" y="94"/>
                  <a:pt x="163" y="94"/>
                  <a:pt x="176" y="94"/>
                </a:cubicBezTo>
                <a:cubicBezTo>
                  <a:pt x="183" y="47"/>
                  <a:pt x="149" y="40"/>
                  <a:pt x="149" y="0"/>
                </a:cubicBezTo>
                <a:cubicBezTo>
                  <a:pt x="142" y="0"/>
                  <a:pt x="135" y="0"/>
                  <a:pt x="129" y="0"/>
                </a:cubicBezTo>
                <a:cubicBezTo>
                  <a:pt x="115" y="0"/>
                  <a:pt x="102" y="6"/>
                  <a:pt x="88" y="13"/>
                </a:cubicBezTo>
                <a:cubicBezTo>
                  <a:pt x="61" y="27"/>
                  <a:pt x="48" y="54"/>
                  <a:pt x="27" y="74"/>
                </a:cubicBezTo>
                <a:cubicBezTo>
                  <a:pt x="21" y="81"/>
                  <a:pt x="14" y="87"/>
                  <a:pt x="0" y="94"/>
                </a:cubicBezTo>
                <a:lnTo>
                  <a:pt x="0" y="94"/>
                </a:lnTo>
                <a:lnTo>
                  <a:pt x="0" y="101"/>
                </a:lnTo>
                <a:cubicBezTo>
                  <a:pt x="7" y="108"/>
                  <a:pt x="14" y="108"/>
                  <a:pt x="27" y="1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1" name="Freeform 429"/>
          <p:cNvSpPr>
            <a:spLocks noChangeArrowheads="1"/>
          </p:cNvSpPr>
          <p:nvPr/>
        </p:nvSpPr>
        <p:spPr bwMode="auto">
          <a:xfrm>
            <a:off x="16124650" y="3848166"/>
            <a:ext cx="91774" cy="52774"/>
          </a:xfrm>
          <a:custGeom>
            <a:avLst/>
            <a:gdLst>
              <a:gd name="T0" fmla="*/ 108 w 177"/>
              <a:gd name="T1" fmla="*/ 68 h 103"/>
              <a:gd name="T2" fmla="*/ 108 w 177"/>
              <a:gd name="T3" fmla="*/ 68 h 103"/>
              <a:gd name="T4" fmla="*/ 108 w 177"/>
              <a:gd name="T5" fmla="*/ 68 h 103"/>
              <a:gd name="T6" fmla="*/ 142 w 177"/>
              <a:gd name="T7" fmla="*/ 75 h 103"/>
              <a:gd name="T8" fmla="*/ 149 w 177"/>
              <a:gd name="T9" fmla="*/ 75 h 103"/>
              <a:gd name="T10" fmla="*/ 176 w 177"/>
              <a:gd name="T11" fmla="*/ 0 h 103"/>
              <a:gd name="T12" fmla="*/ 142 w 177"/>
              <a:gd name="T13" fmla="*/ 0 h 103"/>
              <a:gd name="T14" fmla="*/ 108 w 177"/>
              <a:gd name="T15" fmla="*/ 7 h 103"/>
              <a:gd name="T16" fmla="*/ 108 w 177"/>
              <a:gd name="T17" fmla="*/ 7 h 103"/>
              <a:gd name="T18" fmla="*/ 54 w 177"/>
              <a:gd name="T19" fmla="*/ 21 h 103"/>
              <a:gd name="T20" fmla="*/ 0 w 177"/>
              <a:gd name="T21" fmla="*/ 0 h 103"/>
              <a:gd name="T22" fmla="*/ 0 w 177"/>
              <a:gd name="T23" fmla="*/ 102 h 103"/>
              <a:gd name="T24" fmla="*/ 54 w 177"/>
              <a:gd name="T25" fmla="*/ 82 h 103"/>
              <a:gd name="T26" fmla="*/ 108 w 177"/>
              <a:gd name="T27" fmla="*/ 6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03">
                <a:moveTo>
                  <a:pt x="108" y="68"/>
                </a:moveTo>
                <a:lnTo>
                  <a:pt x="108" y="68"/>
                </a:lnTo>
                <a:lnTo>
                  <a:pt x="108" y="68"/>
                </a:lnTo>
                <a:cubicBezTo>
                  <a:pt x="122" y="68"/>
                  <a:pt x="129" y="68"/>
                  <a:pt x="142" y="75"/>
                </a:cubicBezTo>
                <a:lnTo>
                  <a:pt x="149" y="75"/>
                </a:lnTo>
                <a:cubicBezTo>
                  <a:pt x="149" y="41"/>
                  <a:pt x="162" y="21"/>
                  <a:pt x="176" y="0"/>
                </a:cubicBezTo>
                <a:cubicBezTo>
                  <a:pt x="162" y="0"/>
                  <a:pt x="156" y="0"/>
                  <a:pt x="142" y="0"/>
                </a:cubicBezTo>
                <a:cubicBezTo>
                  <a:pt x="129" y="0"/>
                  <a:pt x="122" y="7"/>
                  <a:pt x="108" y="7"/>
                </a:cubicBezTo>
                <a:lnTo>
                  <a:pt x="108" y="7"/>
                </a:lnTo>
                <a:cubicBezTo>
                  <a:pt x="88" y="14"/>
                  <a:pt x="75" y="21"/>
                  <a:pt x="54" y="21"/>
                </a:cubicBezTo>
                <a:cubicBezTo>
                  <a:pt x="41" y="28"/>
                  <a:pt x="21" y="21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21" y="102"/>
                  <a:pt x="41" y="95"/>
                  <a:pt x="54" y="82"/>
                </a:cubicBezTo>
                <a:cubicBezTo>
                  <a:pt x="75" y="82"/>
                  <a:pt x="88" y="75"/>
                  <a:pt x="108" y="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2" name="Freeform 430"/>
          <p:cNvSpPr>
            <a:spLocks noChangeArrowheads="1"/>
          </p:cNvSpPr>
          <p:nvPr/>
        </p:nvSpPr>
        <p:spPr bwMode="auto">
          <a:xfrm>
            <a:off x="16136123" y="3258482"/>
            <a:ext cx="87185" cy="91779"/>
          </a:xfrm>
          <a:custGeom>
            <a:avLst/>
            <a:gdLst>
              <a:gd name="T0" fmla="*/ 121 w 169"/>
              <a:gd name="T1" fmla="*/ 0 h 177"/>
              <a:gd name="T2" fmla="*/ 121 w 169"/>
              <a:gd name="T3" fmla="*/ 0 h 177"/>
              <a:gd name="T4" fmla="*/ 87 w 169"/>
              <a:gd name="T5" fmla="*/ 0 h 177"/>
              <a:gd name="T6" fmla="*/ 87 w 169"/>
              <a:gd name="T7" fmla="*/ 0 h 177"/>
              <a:gd name="T8" fmla="*/ 33 w 169"/>
              <a:gd name="T9" fmla="*/ 13 h 177"/>
              <a:gd name="T10" fmla="*/ 0 w 169"/>
              <a:gd name="T11" fmla="*/ 101 h 177"/>
              <a:gd name="T12" fmla="*/ 33 w 169"/>
              <a:gd name="T13" fmla="*/ 101 h 177"/>
              <a:gd name="T14" fmla="*/ 87 w 169"/>
              <a:gd name="T15" fmla="*/ 27 h 177"/>
              <a:gd name="T16" fmla="*/ 87 w 169"/>
              <a:gd name="T17" fmla="*/ 27 h 177"/>
              <a:gd name="T18" fmla="*/ 101 w 169"/>
              <a:gd name="T19" fmla="*/ 27 h 177"/>
              <a:gd name="T20" fmla="*/ 121 w 169"/>
              <a:gd name="T21" fmla="*/ 176 h 177"/>
              <a:gd name="T22" fmla="*/ 155 w 169"/>
              <a:gd name="T23" fmla="*/ 176 h 177"/>
              <a:gd name="T24" fmla="*/ 128 w 169"/>
              <a:gd name="T25" fmla="*/ 0 h 177"/>
              <a:gd name="T26" fmla="*/ 121 w 169"/>
              <a:gd name="T27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77">
                <a:moveTo>
                  <a:pt x="121" y="0"/>
                </a:moveTo>
                <a:lnTo>
                  <a:pt x="121" y="0"/>
                </a:lnTo>
                <a:cubicBezTo>
                  <a:pt x="108" y="0"/>
                  <a:pt x="101" y="0"/>
                  <a:pt x="87" y="0"/>
                </a:cubicBezTo>
                <a:lnTo>
                  <a:pt x="87" y="0"/>
                </a:lnTo>
                <a:cubicBezTo>
                  <a:pt x="67" y="0"/>
                  <a:pt x="47" y="0"/>
                  <a:pt x="33" y="13"/>
                </a:cubicBezTo>
                <a:cubicBezTo>
                  <a:pt x="13" y="27"/>
                  <a:pt x="6" y="61"/>
                  <a:pt x="0" y="101"/>
                </a:cubicBezTo>
                <a:cubicBezTo>
                  <a:pt x="20" y="101"/>
                  <a:pt x="27" y="101"/>
                  <a:pt x="33" y="101"/>
                </a:cubicBezTo>
                <a:cubicBezTo>
                  <a:pt x="67" y="88"/>
                  <a:pt x="54" y="34"/>
                  <a:pt x="87" y="27"/>
                </a:cubicBezTo>
                <a:lnTo>
                  <a:pt x="87" y="27"/>
                </a:lnTo>
                <a:cubicBezTo>
                  <a:pt x="94" y="27"/>
                  <a:pt x="101" y="27"/>
                  <a:pt x="101" y="27"/>
                </a:cubicBezTo>
                <a:cubicBezTo>
                  <a:pt x="114" y="67"/>
                  <a:pt x="81" y="162"/>
                  <a:pt x="121" y="176"/>
                </a:cubicBezTo>
                <a:cubicBezTo>
                  <a:pt x="128" y="176"/>
                  <a:pt x="141" y="176"/>
                  <a:pt x="155" y="176"/>
                </a:cubicBezTo>
                <a:cubicBezTo>
                  <a:pt x="168" y="94"/>
                  <a:pt x="108" y="88"/>
                  <a:pt x="128" y="0"/>
                </a:cubicBezTo>
                <a:lnTo>
                  <a:pt x="121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3" name="Freeform 431"/>
          <p:cNvSpPr>
            <a:spLocks noChangeArrowheads="1"/>
          </p:cNvSpPr>
          <p:nvPr/>
        </p:nvSpPr>
        <p:spPr bwMode="auto">
          <a:xfrm>
            <a:off x="16250839" y="4091381"/>
            <a:ext cx="71124" cy="52774"/>
          </a:xfrm>
          <a:custGeom>
            <a:avLst/>
            <a:gdLst>
              <a:gd name="T0" fmla="*/ 135 w 136"/>
              <a:gd name="T1" fmla="*/ 0 h 103"/>
              <a:gd name="T2" fmla="*/ 135 w 136"/>
              <a:gd name="T3" fmla="*/ 0 h 103"/>
              <a:gd name="T4" fmla="*/ 68 w 136"/>
              <a:gd name="T5" fmla="*/ 0 h 103"/>
              <a:gd name="T6" fmla="*/ 34 w 136"/>
              <a:gd name="T7" fmla="*/ 14 h 103"/>
              <a:gd name="T8" fmla="*/ 7 w 136"/>
              <a:gd name="T9" fmla="*/ 102 h 103"/>
              <a:gd name="T10" fmla="*/ 34 w 136"/>
              <a:gd name="T11" fmla="*/ 95 h 103"/>
              <a:gd name="T12" fmla="*/ 68 w 136"/>
              <a:gd name="T13" fmla="*/ 88 h 103"/>
              <a:gd name="T14" fmla="*/ 135 w 136"/>
              <a:gd name="T1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103">
                <a:moveTo>
                  <a:pt x="135" y="0"/>
                </a:moveTo>
                <a:lnTo>
                  <a:pt x="135" y="0"/>
                </a:lnTo>
                <a:cubicBezTo>
                  <a:pt x="108" y="0"/>
                  <a:pt x="88" y="0"/>
                  <a:pt x="68" y="0"/>
                </a:cubicBezTo>
                <a:cubicBezTo>
                  <a:pt x="54" y="0"/>
                  <a:pt x="41" y="7"/>
                  <a:pt x="34" y="14"/>
                </a:cubicBezTo>
                <a:cubicBezTo>
                  <a:pt x="7" y="27"/>
                  <a:pt x="0" y="54"/>
                  <a:pt x="7" y="102"/>
                </a:cubicBezTo>
                <a:cubicBezTo>
                  <a:pt x="14" y="102"/>
                  <a:pt x="21" y="95"/>
                  <a:pt x="34" y="95"/>
                </a:cubicBezTo>
                <a:cubicBezTo>
                  <a:pt x="41" y="95"/>
                  <a:pt x="54" y="88"/>
                  <a:pt x="68" y="88"/>
                </a:cubicBezTo>
                <a:cubicBezTo>
                  <a:pt x="108" y="75"/>
                  <a:pt x="135" y="54"/>
                  <a:pt x="13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4" name="Freeform 432"/>
          <p:cNvSpPr>
            <a:spLocks noChangeArrowheads="1"/>
          </p:cNvSpPr>
          <p:nvPr/>
        </p:nvSpPr>
        <p:spPr bwMode="auto">
          <a:xfrm>
            <a:off x="16110884" y="3097869"/>
            <a:ext cx="78007" cy="66540"/>
          </a:xfrm>
          <a:custGeom>
            <a:avLst/>
            <a:gdLst>
              <a:gd name="T0" fmla="*/ 21 w 150"/>
              <a:gd name="T1" fmla="*/ 7 h 130"/>
              <a:gd name="T2" fmla="*/ 21 w 150"/>
              <a:gd name="T3" fmla="*/ 7 h 130"/>
              <a:gd name="T4" fmla="*/ 0 w 150"/>
              <a:gd name="T5" fmla="*/ 14 h 130"/>
              <a:gd name="T6" fmla="*/ 21 w 150"/>
              <a:gd name="T7" fmla="*/ 27 h 130"/>
              <a:gd name="T8" fmla="*/ 27 w 150"/>
              <a:gd name="T9" fmla="*/ 115 h 130"/>
              <a:gd name="T10" fmla="*/ 81 w 150"/>
              <a:gd name="T11" fmla="*/ 129 h 130"/>
              <a:gd name="T12" fmla="*/ 135 w 150"/>
              <a:gd name="T13" fmla="*/ 115 h 130"/>
              <a:gd name="T14" fmla="*/ 135 w 150"/>
              <a:gd name="T15" fmla="*/ 115 h 130"/>
              <a:gd name="T16" fmla="*/ 149 w 150"/>
              <a:gd name="T17" fmla="*/ 115 h 130"/>
              <a:gd name="T18" fmla="*/ 149 w 150"/>
              <a:gd name="T19" fmla="*/ 41 h 130"/>
              <a:gd name="T20" fmla="*/ 135 w 150"/>
              <a:gd name="T21" fmla="*/ 41 h 130"/>
              <a:gd name="T22" fmla="*/ 135 w 150"/>
              <a:gd name="T23" fmla="*/ 41 h 130"/>
              <a:gd name="T24" fmla="*/ 81 w 150"/>
              <a:gd name="T25" fmla="*/ 27 h 130"/>
              <a:gd name="T26" fmla="*/ 21 w 150"/>
              <a:gd name="T27" fmla="*/ 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30">
                <a:moveTo>
                  <a:pt x="21" y="7"/>
                </a:moveTo>
                <a:lnTo>
                  <a:pt x="21" y="7"/>
                </a:lnTo>
                <a:cubicBezTo>
                  <a:pt x="14" y="7"/>
                  <a:pt x="7" y="14"/>
                  <a:pt x="0" y="14"/>
                </a:cubicBezTo>
                <a:cubicBezTo>
                  <a:pt x="7" y="21"/>
                  <a:pt x="14" y="21"/>
                  <a:pt x="21" y="27"/>
                </a:cubicBezTo>
                <a:cubicBezTo>
                  <a:pt x="34" y="48"/>
                  <a:pt x="21" y="81"/>
                  <a:pt x="27" y="115"/>
                </a:cubicBezTo>
                <a:cubicBezTo>
                  <a:pt x="61" y="122"/>
                  <a:pt x="75" y="129"/>
                  <a:pt x="81" y="129"/>
                </a:cubicBezTo>
                <a:cubicBezTo>
                  <a:pt x="95" y="129"/>
                  <a:pt x="108" y="122"/>
                  <a:pt x="135" y="115"/>
                </a:cubicBezTo>
                <a:lnTo>
                  <a:pt x="135" y="115"/>
                </a:lnTo>
                <a:cubicBezTo>
                  <a:pt x="149" y="115"/>
                  <a:pt x="149" y="115"/>
                  <a:pt x="149" y="115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9" y="41"/>
                  <a:pt x="142" y="41"/>
                  <a:pt x="135" y="41"/>
                </a:cubicBezTo>
                <a:lnTo>
                  <a:pt x="135" y="41"/>
                </a:lnTo>
                <a:cubicBezTo>
                  <a:pt x="115" y="34"/>
                  <a:pt x="102" y="27"/>
                  <a:pt x="81" y="27"/>
                </a:cubicBezTo>
                <a:cubicBezTo>
                  <a:pt x="61" y="14"/>
                  <a:pt x="41" y="0"/>
                  <a:pt x="21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6" name="Freeform 434"/>
          <p:cNvSpPr>
            <a:spLocks noChangeArrowheads="1"/>
          </p:cNvSpPr>
          <p:nvPr/>
        </p:nvSpPr>
        <p:spPr bwMode="auto">
          <a:xfrm>
            <a:off x="15746086" y="4435553"/>
            <a:ext cx="57357" cy="57363"/>
          </a:xfrm>
          <a:custGeom>
            <a:avLst/>
            <a:gdLst>
              <a:gd name="T0" fmla="*/ 101 w 109"/>
              <a:gd name="T1" fmla="*/ 7 h 109"/>
              <a:gd name="T2" fmla="*/ 101 w 109"/>
              <a:gd name="T3" fmla="*/ 7 h 109"/>
              <a:gd name="T4" fmla="*/ 47 w 109"/>
              <a:gd name="T5" fmla="*/ 20 h 109"/>
              <a:gd name="T6" fmla="*/ 27 w 109"/>
              <a:gd name="T7" fmla="*/ 27 h 109"/>
              <a:gd name="T8" fmla="*/ 0 w 109"/>
              <a:gd name="T9" fmla="*/ 27 h 109"/>
              <a:gd name="T10" fmla="*/ 0 w 109"/>
              <a:gd name="T11" fmla="*/ 81 h 109"/>
              <a:gd name="T12" fmla="*/ 27 w 109"/>
              <a:gd name="T13" fmla="*/ 101 h 109"/>
              <a:gd name="T14" fmla="*/ 47 w 109"/>
              <a:gd name="T15" fmla="*/ 101 h 109"/>
              <a:gd name="T16" fmla="*/ 101 w 109"/>
              <a:gd name="T17" fmla="*/ 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101" y="7"/>
                </a:moveTo>
                <a:lnTo>
                  <a:pt x="101" y="7"/>
                </a:lnTo>
                <a:cubicBezTo>
                  <a:pt x="74" y="0"/>
                  <a:pt x="61" y="7"/>
                  <a:pt x="47" y="20"/>
                </a:cubicBezTo>
                <a:cubicBezTo>
                  <a:pt x="41" y="20"/>
                  <a:pt x="34" y="27"/>
                  <a:pt x="27" y="27"/>
                </a:cubicBezTo>
                <a:cubicBezTo>
                  <a:pt x="20" y="27"/>
                  <a:pt x="7" y="27"/>
                  <a:pt x="0" y="27"/>
                </a:cubicBezTo>
                <a:cubicBezTo>
                  <a:pt x="0" y="81"/>
                  <a:pt x="0" y="81"/>
                  <a:pt x="0" y="81"/>
                </a:cubicBezTo>
                <a:cubicBezTo>
                  <a:pt x="7" y="95"/>
                  <a:pt x="14" y="101"/>
                  <a:pt x="27" y="101"/>
                </a:cubicBezTo>
                <a:cubicBezTo>
                  <a:pt x="34" y="108"/>
                  <a:pt x="41" y="108"/>
                  <a:pt x="47" y="101"/>
                </a:cubicBezTo>
                <a:cubicBezTo>
                  <a:pt x="74" y="95"/>
                  <a:pt x="108" y="41"/>
                  <a:pt x="101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7" name="Freeform 435"/>
          <p:cNvSpPr>
            <a:spLocks noChangeArrowheads="1"/>
          </p:cNvSpPr>
          <p:nvPr/>
        </p:nvSpPr>
        <p:spPr bwMode="auto">
          <a:xfrm>
            <a:off x="16124650" y="2964788"/>
            <a:ext cx="64241" cy="89484"/>
          </a:xfrm>
          <a:custGeom>
            <a:avLst/>
            <a:gdLst>
              <a:gd name="T0" fmla="*/ 102 w 123"/>
              <a:gd name="T1" fmla="*/ 27 h 170"/>
              <a:gd name="T2" fmla="*/ 102 w 123"/>
              <a:gd name="T3" fmla="*/ 27 h 170"/>
              <a:gd name="T4" fmla="*/ 54 w 123"/>
              <a:gd name="T5" fmla="*/ 7 h 170"/>
              <a:gd name="T6" fmla="*/ 21 w 123"/>
              <a:gd name="T7" fmla="*/ 0 h 170"/>
              <a:gd name="T8" fmla="*/ 54 w 123"/>
              <a:gd name="T9" fmla="*/ 135 h 170"/>
              <a:gd name="T10" fmla="*/ 75 w 123"/>
              <a:gd name="T11" fmla="*/ 121 h 170"/>
              <a:gd name="T12" fmla="*/ 54 w 123"/>
              <a:gd name="T13" fmla="*/ 121 h 170"/>
              <a:gd name="T14" fmla="*/ 54 w 123"/>
              <a:gd name="T15" fmla="*/ 101 h 170"/>
              <a:gd name="T16" fmla="*/ 102 w 123"/>
              <a:gd name="T17" fmla="*/ 2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70">
                <a:moveTo>
                  <a:pt x="102" y="27"/>
                </a:moveTo>
                <a:lnTo>
                  <a:pt x="102" y="27"/>
                </a:lnTo>
                <a:cubicBezTo>
                  <a:pt x="81" y="27"/>
                  <a:pt x="68" y="13"/>
                  <a:pt x="54" y="7"/>
                </a:cubicBezTo>
                <a:cubicBezTo>
                  <a:pt x="48" y="0"/>
                  <a:pt x="41" y="0"/>
                  <a:pt x="21" y="0"/>
                </a:cubicBezTo>
                <a:cubicBezTo>
                  <a:pt x="54" y="40"/>
                  <a:pt x="0" y="169"/>
                  <a:pt x="54" y="135"/>
                </a:cubicBezTo>
                <a:cubicBezTo>
                  <a:pt x="61" y="135"/>
                  <a:pt x="68" y="128"/>
                  <a:pt x="75" y="121"/>
                </a:cubicBezTo>
                <a:cubicBezTo>
                  <a:pt x="68" y="121"/>
                  <a:pt x="61" y="121"/>
                  <a:pt x="54" y="121"/>
                </a:cubicBezTo>
                <a:cubicBezTo>
                  <a:pt x="48" y="115"/>
                  <a:pt x="48" y="108"/>
                  <a:pt x="54" y="101"/>
                </a:cubicBezTo>
                <a:cubicBezTo>
                  <a:pt x="75" y="88"/>
                  <a:pt x="122" y="67"/>
                  <a:pt x="102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48" name="Freeform 436"/>
          <p:cNvSpPr>
            <a:spLocks noChangeArrowheads="1"/>
          </p:cNvSpPr>
          <p:nvPr/>
        </p:nvSpPr>
        <p:spPr bwMode="auto">
          <a:xfrm>
            <a:off x="16025995" y="3563650"/>
            <a:ext cx="172074" cy="96369"/>
          </a:xfrm>
          <a:custGeom>
            <a:avLst/>
            <a:gdLst>
              <a:gd name="T0" fmla="*/ 135 w 332"/>
              <a:gd name="T1" fmla="*/ 162 h 184"/>
              <a:gd name="T2" fmla="*/ 135 w 332"/>
              <a:gd name="T3" fmla="*/ 162 h 184"/>
              <a:gd name="T4" fmla="*/ 183 w 332"/>
              <a:gd name="T5" fmla="*/ 149 h 184"/>
              <a:gd name="T6" fmla="*/ 203 w 332"/>
              <a:gd name="T7" fmla="*/ 142 h 184"/>
              <a:gd name="T8" fmla="*/ 210 w 332"/>
              <a:gd name="T9" fmla="*/ 156 h 184"/>
              <a:gd name="T10" fmla="*/ 216 w 332"/>
              <a:gd name="T11" fmla="*/ 142 h 184"/>
              <a:gd name="T12" fmla="*/ 243 w 332"/>
              <a:gd name="T13" fmla="*/ 129 h 184"/>
              <a:gd name="T14" fmla="*/ 257 w 332"/>
              <a:gd name="T15" fmla="*/ 122 h 184"/>
              <a:gd name="T16" fmla="*/ 264 w 332"/>
              <a:gd name="T17" fmla="*/ 129 h 184"/>
              <a:gd name="T18" fmla="*/ 264 w 332"/>
              <a:gd name="T19" fmla="*/ 122 h 184"/>
              <a:gd name="T20" fmla="*/ 297 w 332"/>
              <a:gd name="T21" fmla="*/ 95 h 184"/>
              <a:gd name="T22" fmla="*/ 297 w 332"/>
              <a:gd name="T23" fmla="*/ 95 h 184"/>
              <a:gd name="T24" fmla="*/ 331 w 332"/>
              <a:gd name="T25" fmla="*/ 34 h 184"/>
              <a:gd name="T26" fmla="*/ 297 w 332"/>
              <a:gd name="T27" fmla="*/ 54 h 184"/>
              <a:gd name="T28" fmla="*/ 297 w 332"/>
              <a:gd name="T29" fmla="*/ 54 h 184"/>
              <a:gd name="T30" fmla="*/ 250 w 332"/>
              <a:gd name="T31" fmla="*/ 81 h 184"/>
              <a:gd name="T32" fmla="*/ 243 w 332"/>
              <a:gd name="T33" fmla="*/ 68 h 184"/>
              <a:gd name="T34" fmla="*/ 237 w 332"/>
              <a:gd name="T35" fmla="*/ 27 h 184"/>
              <a:gd name="T36" fmla="*/ 243 w 332"/>
              <a:gd name="T37" fmla="*/ 34 h 184"/>
              <a:gd name="T38" fmla="*/ 291 w 332"/>
              <a:gd name="T39" fmla="*/ 7 h 184"/>
              <a:gd name="T40" fmla="*/ 243 w 332"/>
              <a:gd name="T41" fmla="*/ 0 h 184"/>
              <a:gd name="T42" fmla="*/ 183 w 332"/>
              <a:gd name="T43" fmla="*/ 21 h 184"/>
              <a:gd name="T44" fmla="*/ 135 w 332"/>
              <a:gd name="T45" fmla="*/ 34 h 184"/>
              <a:gd name="T46" fmla="*/ 115 w 332"/>
              <a:gd name="T47" fmla="*/ 27 h 184"/>
              <a:gd name="T48" fmla="*/ 135 w 332"/>
              <a:gd name="T49" fmla="*/ 75 h 184"/>
              <a:gd name="T50" fmla="*/ 156 w 332"/>
              <a:gd name="T51" fmla="*/ 108 h 184"/>
              <a:gd name="T52" fmla="*/ 135 w 332"/>
              <a:gd name="T53" fmla="*/ 115 h 184"/>
              <a:gd name="T54" fmla="*/ 102 w 332"/>
              <a:gd name="T55" fmla="*/ 122 h 184"/>
              <a:gd name="T56" fmla="*/ 41 w 332"/>
              <a:gd name="T57" fmla="*/ 149 h 184"/>
              <a:gd name="T58" fmla="*/ 0 w 332"/>
              <a:gd name="T59" fmla="*/ 183 h 184"/>
              <a:gd name="T60" fmla="*/ 41 w 332"/>
              <a:gd name="T61" fmla="*/ 176 h 184"/>
              <a:gd name="T62" fmla="*/ 102 w 332"/>
              <a:gd name="T63" fmla="*/ 169 h 184"/>
              <a:gd name="T64" fmla="*/ 135 w 332"/>
              <a:gd name="T65" fmla="*/ 16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2" h="184">
                <a:moveTo>
                  <a:pt x="135" y="162"/>
                </a:moveTo>
                <a:lnTo>
                  <a:pt x="135" y="162"/>
                </a:lnTo>
                <a:cubicBezTo>
                  <a:pt x="149" y="156"/>
                  <a:pt x="162" y="156"/>
                  <a:pt x="183" y="149"/>
                </a:cubicBezTo>
                <a:cubicBezTo>
                  <a:pt x="189" y="149"/>
                  <a:pt x="196" y="149"/>
                  <a:pt x="203" y="142"/>
                </a:cubicBezTo>
                <a:cubicBezTo>
                  <a:pt x="203" y="149"/>
                  <a:pt x="210" y="149"/>
                  <a:pt x="210" y="156"/>
                </a:cubicBezTo>
                <a:cubicBezTo>
                  <a:pt x="210" y="149"/>
                  <a:pt x="216" y="142"/>
                  <a:pt x="216" y="142"/>
                </a:cubicBezTo>
                <a:cubicBezTo>
                  <a:pt x="223" y="135"/>
                  <a:pt x="237" y="129"/>
                  <a:pt x="243" y="129"/>
                </a:cubicBezTo>
                <a:cubicBezTo>
                  <a:pt x="250" y="129"/>
                  <a:pt x="250" y="122"/>
                  <a:pt x="257" y="122"/>
                </a:cubicBezTo>
                <a:cubicBezTo>
                  <a:pt x="257" y="122"/>
                  <a:pt x="257" y="129"/>
                  <a:pt x="264" y="129"/>
                </a:cubicBezTo>
                <a:cubicBezTo>
                  <a:pt x="264" y="122"/>
                  <a:pt x="264" y="122"/>
                  <a:pt x="264" y="122"/>
                </a:cubicBezTo>
                <a:cubicBezTo>
                  <a:pt x="277" y="115"/>
                  <a:pt x="291" y="102"/>
                  <a:pt x="297" y="95"/>
                </a:cubicBezTo>
                <a:lnTo>
                  <a:pt x="297" y="95"/>
                </a:lnTo>
                <a:cubicBezTo>
                  <a:pt x="318" y="75"/>
                  <a:pt x="331" y="54"/>
                  <a:pt x="331" y="34"/>
                </a:cubicBezTo>
                <a:cubicBezTo>
                  <a:pt x="318" y="41"/>
                  <a:pt x="311" y="48"/>
                  <a:pt x="297" y="54"/>
                </a:cubicBezTo>
                <a:lnTo>
                  <a:pt x="297" y="54"/>
                </a:lnTo>
                <a:cubicBezTo>
                  <a:pt x="284" y="68"/>
                  <a:pt x="270" y="75"/>
                  <a:pt x="250" y="81"/>
                </a:cubicBezTo>
                <a:cubicBezTo>
                  <a:pt x="250" y="75"/>
                  <a:pt x="250" y="75"/>
                  <a:pt x="243" y="68"/>
                </a:cubicBezTo>
                <a:cubicBezTo>
                  <a:pt x="243" y="61"/>
                  <a:pt x="237" y="48"/>
                  <a:pt x="237" y="27"/>
                </a:cubicBezTo>
                <a:cubicBezTo>
                  <a:pt x="243" y="27"/>
                  <a:pt x="243" y="27"/>
                  <a:pt x="243" y="34"/>
                </a:cubicBezTo>
                <a:cubicBezTo>
                  <a:pt x="270" y="41"/>
                  <a:pt x="291" y="61"/>
                  <a:pt x="291" y="7"/>
                </a:cubicBezTo>
                <a:cubicBezTo>
                  <a:pt x="270" y="0"/>
                  <a:pt x="257" y="0"/>
                  <a:pt x="243" y="0"/>
                </a:cubicBezTo>
                <a:cubicBezTo>
                  <a:pt x="216" y="0"/>
                  <a:pt x="203" y="14"/>
                  <a:pt x="183" y="21"/>
                </a:cubicBezTo>
                <a:cubicBezTo>
                  <a:pt x="169" y="27"/>
                  <a:pt x="156" y="34"/>
                  <a:pt x="135" y="34"/>
                </a:cubicBezTo>
                <a:cubicBezTo>
                  <a:pt x="129" y="34"/>
                  <a:pt x="122" y="27"/>
                  <a:pt x="115" y="27"/>
                </a:cubicBezTo>
                <a:cubicBezTo>
                  <a:pt x="115" y="48"/>
                  <a:pt x="122" y="61"/>
                  <a:pt x="135" y="75"/>
                </a:cubicBezTo>
                <a:cubicBezTo>
                  <a:pt x="142" y="88"/>
                  <a:pt x="149" y="95"/>
                  <a:pt x="156" y="108"/>
                </a:cubicBezTo>
                <a:cubicBezTo>
                  <a:pt x="149" y="108"/>
                  <a:pt x="142" y="115"/>
                  <a:pt x="135" y="115"/>
                </a:cubicBezTo>
                <a:cubicBezTo>
                  <a:pt x="122" y="115"/>
                  <a:pt x="115" y="122"/>
                  <a:pt x="102" y="122"/>
                </a:cubicBezTo>
                <a:cubicBezTo>
                  <a:pt x="81" y="135"/>
                  <a:pt x="61" y="142"/>
                  <a:pt x="41" y="149"/>
                </a:cubicBezTo>
                <a:cubicBezTo>
                  <a:pt x="27" y="162"/>
                  <a:pt x="14" y="169"/>
                  <a:pt x="0" y="183"/>
                </a:cubicBezTo>
                <a:cubicBezTo>
                  <a:pt x="14" y="183"/>
                  <a:pt x="27" y="176"/>
                  <a:pt x="41" y="176"/>
                </a:cubicBezTo>
                <a:cubicBezTo>
                  <a:pt x="61" y="176"/>
                  <a:pt x="81" y="169"/>
                  <a:pt x="102" y="169"/>
                </a:cubicBezTo>
                <a:cubicBezTo>
                  <a:pt x="115" y="169"/>
                  <a:pt x="122" y="162"/>
                  <a:pt x="135" y="16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51" name="Freeform 439"/>
          <p:cNvSpPr>
            <a:spLocks noChangeArrowheads="1"/>
          </p:cNvSpPr>
          <p:nvPr/>
        </p:nvSpPr>
        <p:spPr bwMode="auto">
          <a:xfrm>
            <a:off x="15986989" y="3045094"/>
            <a:ext cx="94068" cy="231744"/>
          </a:xfrm>
          <a:custGeom>
            <a:avLst/>
            <a:gdLst>
              <a:gd name="T0" fmla="*/ 74 w 183"/>
              <a:gd name="T1" fmla="*/ 425 h 447"/>
              <a:gd name="T2" fmla="*/ 74 w 183"/>
              <a:gd name="T3" fmla="*/ 425 h 447"/>
              <a:gd name="T4" fmla="*/ 115 w 183"/>
              <a:gd name="T5" fmla="*/ 446 h 447"/>
              <a:gd name="T6" fmla="*/ 176 w 183"/>
              <a:gd name="T7" fmla="*/ 439 h 447"/>
              <a:gd name="T8" fmla="*/ 176 w 183"/>
              <a:gd name="T9" fmla="*/ 439 h 447"/>
              <a:gd name="T10" fmla="*/ 176 w 183"/>
              <a:gd name="T11" fmla="*/ 365 h 447"/>
              <a:gd name="T12" fmla="*/ 115 w 183"/>
              <a:gd name="T13" fmla="*/ 169 h 447"/>
              <a:gd name="T14" fmla="*/ 74 w 183"/>
              <a:gd name="T15" fmla="*/ 81 h 447"/>
              <a:gd name="T16" fmla="*/ 27 w 183"/>
              <a:gd name="T17" fmla="*/ 0 h 447"/>
              <a:gd name="T18" fmla="*/ 13 w 183"/>
              <a:gd name="T19" fmla="*/ 34 h 447"/>
              <a:gd name="T20" fmla="*/ 13 w 183"/>
              <a:gd name="T21" fmla="*/ 135 h 447"/>
              <a:gd name="T22" fmla="*/ 27 w 183"/>
              <a:gd name="T23" fmla="*/ 419 h 447"/>
              <a:gd name="T24" fmla="*/ 74 w 183"/>
              <a:gd name="T25" fmla="*/ 4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" h="447">
                <a:moveTo>
                  <a:pt x="74" y="425"/>
                </a:moveTo>
                <a:lnTo>
                  <a:pt x="74" y="425"/>
                </a:lnTo>
                <a:cubicBezTo>
                  <a:pt x="88" y="432"/>
                  <a:pt x="101" y="439"/>
                  <a:pt x="115" y="446"/>
                </a:cubicBezTo>
                <a:cubicBezTo>
                  <a:pt x="135" y="446"/>
                  <a:pt x="149" y="446"/>
                  <a:pt x="176" y="439"/>
                </a:cubicBezTo>
                <a:lnTo>
                  <a:pt x="176" y="439"/>
                </a:lnTo>
                <a:cubicBezTo>
                  <a:pt x="182" y="419"/>
                  <a:pt x="182" y="392"/>
                  <a:pt x="176" y="365"/>
                </a:cubicBezTo>
                <a:cubicBezTo>
                  <a:pt x="169" y="304"/>
                  <a:pt x="142" y="236"/>
                  <a:pt x="115" y="169"/>
                </a:cubicBezTo>
                <a:cubicBezTo>
                  <a:pt x="101" y="142"/>
                  <a:pt x="88" y="108"/>
                  <a:pt x="74" y="81"/>
                </a:cubicBezTo>
                <a:cubicBezTo>
                  <a:pt x="61" y="54"/>
                  <a:pt x="40" y="20"/>
                  <a:pt x="27" y="0"/>
                </a:cubicBezTo>
                <a:cubicBezTo>
                  <a:pt x="20" y="14"/>
                  <a:pt x="13" y="20"/>
                  <a:pt x="13" y="34"/>
                </a:cubicBezTo>
                <a:cubicBezTo>
                  <a:pt x="0" y="68"/>
                  <a:pt x="7" y="101"/>
                  <a:pt x="13" y="135"/>
                </a:cubicBezTo>
                <a:cubicBezTo>
                  <a:pt x="27" y="223"/>
                  <a:pt x="81" y="317"/>
                  <a:pt x="27" y="419"/>
                </a:cubicBezTo>
                <a:cubicBezTo>
                  <a:pt x="47" y="419"/>
                  <a:pt x="61" y="419"/>
                  <a:pt x="74" y="42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53" name="Freeform 441"/>
          <p:cNvSpPr>
            <a:spLocks noChangeArrowheads="1"/>
          </p:cNvSpPr>
          <p:nvPr/>
        </p:nvSpPr>
        <p:spPr bwMode="auto">
          <a:xfrm>
            <a:off x="15587776" y="4798083"/>
            <a:ext cx="96363" cy="105546"/>
          </a:xfrm>
          <a:custGeom>
            <a:avLst/>
            <a:gdLst>
              <a:gd name="T0" fmla="*/ 176 w 184"/>
              <a:gd name="T1" fmla="*/ 121 h 203"/>
              <a:gd name="T2" fmla="*/ 176 w 184"/>
              <a:gd name="T3" fmla="*/ 121 h 203"/>
              <a:gd name="T4" fmla="*/ 155 w 184"/>
              <a:gd name="T5" fmla="*/ 27 h 203"/>
              <a:gd name="T6" fmla="*/ 101 w 184"/>
              <a:gd name="T7" fmla="*/ 0 h 203"/>
              <a:gd name="T8" fmla="*/ 81 w 184"/>
              <a:gd name="T9" fmla="*/ 0 h 203"/>
              <a:gd name="T10" fmla="*/ 81 w 184"/>
              <a:gd name="T11" fmla="*/ 54 h 203"/>
              <a:gd name="T12" fmla="*/ 54 w 184"/>
              <a:gd name="T13" fmla="*/ 33 h 203"/>
              <a:gd name="T14" fmla="*/ 41 w 184"/>
              <a:gd name="T15" fmla="*/ 27 h 203"/>
              <a:gd name="T16" fmla="*/ 20 w 184"/>
              <a:gd name="T17" fmla="*/ 175 h 203"/>
              <a:gd name="T18" fmla="*/ 54 w 184"/>
              <a:gd name="T19" fmla="*/ 168 h 203"/>
              <a:gd name="T20" fmla="*/ 101 w 184"/>
              <a:gd name="T21" fmla="*/ 148 h 203"/>
              <a:gd name="T22" fmla="*/ 142 w 184"/>
              <a:gd name="T23" fmla="*/ 202 h 203"/>
              <a:gd name="T24" fmla="*/ 155 w 184"/>
              <a:gd name="T25" fmla="*/ 182 h 203"/>
              <a:gd name="T26" fmla="*/ 155 w 184"/>
              <a:gd name="T27" fmla="*/ 148 h 203"/>
              <a:gd name="T28" fmla="*/ 142 w 184"/>
              <a:gd name="T29" fmla="*/ 121 h 203"/>
              <a:gd name="T30" fmla="*/ 155 w 184"/>
              <a:gd name="T31" fmla="*/ 121 h 203"/>
              <a:gd name="T32" fmla="*/ 176 w 184"/>
              <a:gd name="T33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203">
                <a:moveTo>
                  <a:pt x="176" y="121"/>
                </a:moveTo>
                <a:lnTo>
                  <a:pt x="176" y="121"/>
                </a:lnTo>
                <a:cubicBezTo>
                  <a:pt x="183" y="81"/>
                  <a:pt x="176" y="47"/>
                  <a:pt x="155" y="27"/>
                </a:cubicBezTo>
                <a:cubicBezTo>
                  <a:pt x="142" y="13"/>
                  <a:pt x="122" y="6"/>
                  <a:pt x="101" y="0"/>
                </a:cubicBezTo>
                <a:cubicBezTo>
                  <a:pt x="95" y="0"/>
                  <a:pt x="88" y="0"/>
                  <a:pt x="81" y="0"/>
                </a:cubicBezTo>
                <a:cubicBezTo>
                  <a:pt x="81" y="54"/>
                  <a:pt x="81" y="54"/>
                  <a:pt x="81" y="54"/>
                </a:cubicBezTo>
                <a:cubicBezTo>
                  <a:pt x="68" y="47"/>
                  <a:pt x="61" y="40"/>
                  <a:pt x="54" y="33"/>
                </a:cubicBezTo>
                <a:cubicBezTo>
                  <a:pt x="47" y="33"/>
                  <a:pt x="47" y="27"/>
                  <a:pt x="41" y="27"/>
                </a:cubicBezTo>
                <a:cubicBezTo>
                  <a:pt x="41" y="87"/>
                  <a:pt x="0" y="101"/>
                  <a:pt x="20" y="175"/>
                </a:cubicBezTo>
                <a:cubicBezTo>
                  <a:pt x="34" y="175"/>
                  <a:pt x="41" y="175"/>
                  <a:pt x="54" y="168"/>
                </a:cubicBezTo>
                <a:cubicBezTo>
                  <a:pt x="81" y="162"/>
                  <a:pt x="95" y="155"/>
                  <a:pt x="101" y="148"/>
                </a:cubicBezTo>
                <a:cubicBezTo>
                  <a:pt x="115" y="141"/>
                  <a:pt x="115" y="141"/>
                  <a:pt x="142" y="202"/>
                </a:cubicBezTo>
                <a:cubicBezTo>
                  <a:pt x="149" y="195"/>
                  <a:pt x="149" y="189"/>
                  <a:pt x="155" y="182"/>
                </a:cubicBezTo>
                <a:cubicBezTo>
                  <a:pt x="155" y="168"/>
                  <a:pt x="155" y="162"/>
                  <a:pt x="155" y="148"/>
                </a:cubicBezTo>
                <a:cubicBezTo>
                  <a:pt x="149" y="141"/>
                  <a:pt x="149" y="135"/>
                  <a:pt x="142" y="121"/>
                </a:cubicBezTo>
                <a:cubicBezTo>
                  <a:pt x="155" y="121"/>
                  <a:pt x="155" y="121"/>
                  <a:pt x="155" y="121"/>
                </a:cubicBezTo>
                <a:lnTo>
                  <a:pt x="176" y="12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62" name="Freeform 450"/>
          <p:cNvSpPr>
            <a:spLocks noChangeArrowheads="1"/>
          </p:cNvSpPr>
          <p:nvPr/>
        </p:nvSpPr>
        <p:spPr bwMode="auto">
          <a:xfrm>
            <a:off x="13589407" y="4506684"/>
            <a:ext cx="52770" cy="78013"/>
          </a:xfrm>
          <a:custGeom>
            <a:avLst/>
            <a:gdLst>
              <a:gd name="T0" fmla="*/ 54 w 102"/>
              <a:gd name="T1" fmla="*/ 149 h 150"/>
              <a:gd name="T2" fmla="*/ 54 w 102"/>
              <a:gd name="T3" fmla="*/ 149 h 150"/>
              <a:gd name="T4" fmla="*/ 81 w 102"/>
              <a:gd name="T5" fmla="*/ 0 h 150"/>
              <a:gd name="T6" fmla="*/ 13 w 102"/>
              <a:gd name="T7" fmla="*/ 0 h 150"/>
              <a:gd name="T8" fmla="*/ 7 w 102"/>
              <a:gd name="T9" fmla="*/ 0 h 150"/>
              <a:gd name="T10" fmla="*/ 13 w 102"/>
              <a:gd name="T11" fmla="*/ 128 h 150"/>
              <a:gd name="T12" fmla="*/ 54 w 102"/>
              <a:gd name="T13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150">
                <a:moveTo>
                  <a:pt x="54" y="149"/>
                </a:moveTo>
                <a:lnTo>
                  <a:pt x="54" y="149"/>
                </a:lnTo>
                <a:cubicBezTo>
                  <a:pt x="54" y="95"/>
                  <a:pt x="101" y="81"/>
                  <a:pt x="8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47"/>
                  <a:pt x="0" y="101"/>
                  <a:pt x="13" y="128"/>
                </a:cubicBezTo>
                <a:cubicBezTo>
                  <a:pt x="27" y="142"/>
                  <a:pt x="34" y="149"/>
                  <a:pt x="54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68" name="Freeform 456"/>
          <p:cNvSpPr>
            <a:spLocks noChangeArrowheads="1"/>
          </p:cNvSpPr>
          <p:nvPr/>
        </p:nvSpPr>
        <p:spPr bwMode="auto">
          <a:xfrm>
            <a:off x="13153483" y="6502887"/>
            <a:ext cx="66535" cy="117018"/>
          </a:xfrm>
          <a:custGeom>
            <a:avLst/>
            <a:gdLst>
              <a:gd name="T0" fmla="*/ 67 w 129"/>
              <a:gd name="T1" fmla="*/ 0 h 224"/>
              <a:gd name="T2" fmla="*/ 67 w 129"/>
              <a:gd name="T3" fmla="*/ 0 h 224"/>
              <a:gd name="T4" fmla="*/ 13 w 129"/>
              <a:gd name="T5" fmla="*/ 7 h 224"/>
              <a:gd name="T6" fmla="*/ 13 w 129"/>
              <a:gd name="T7" fmla="*/ 7 h 224"/>
              <a:gd name="T8" fmla="*/ 6 w 129"/>
              <a:gd name="T9" fmla="*/ 27 h 224"/>
              <a:gd name="T10" fmla="*/ 13 w 129"/>
              <a:gd name="T11" fmla="*/ 34 h 224"/>
              <a:gd name="T12" fmla="*/ 13 w 129"/>
              <a:gd name="T13" fmla="*/ 34 h 224"/>
              <a:gd name="T14" fmla="*/ 13 w 129"/>
              <a:gd name="T15" fmla="*/ 61 h 224"/>
              <a:gd name="T16" fmla="*/ 13 w 129"/>
              <a:gd name="T17" fmla="*/ 67 h 224"/>
              <a:gd name="T18" fmla="*/ 6 w 129"/>
              <a:gd name="T19" fmla="*/ 74 h 224"/>
              <a:gd name="T20" fmla="*/ 13 w 129"/>
              <a:gd name="T21" fmla="*/ 74 h 224"/>
              <a:gd name="T22" fmla="*/ 13 w 129"/>
              <a:gd name="T23" fmla="*/ 74 h 224"/>
              <a:gd name="T24" fmla="*/ 67 w 129"/>
              <a:gd name="T25" fmla="*/ 88 h 224"/>
              <a:gd name="T26" fmla="*/ 81 w 129"/>
              <a:gd name="T27" fmla="*/ 223 h 224"/>
              <a:gd name="T28" fmla="*/ 128 w 129"/>
              <a:gd name="T29" fmla="*/ 7 h 224"/>
              <a:gd name="T30" fmla="*/ 67 w 129"/>
              <a:gd name="T31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224">
                <a:moveTo>
                  <a:pt x="67" y="0"/>
                </a:moveTo>
                <a:lnTo>
                  <a:pt x="67" y="0"/>
                </a:lnTo>
                <a:cubicBezTo>
                  <a:pt x="47" y="0"/>
                  <a:pt x="27" y="0"/>
                  <a:pt x="13" y="7"/>
                </a:cubicBezTo>
                <a:lnTo>
                  <a:pt x="13" y="7"/>
                </a:lnTo>
                <a:cubicBezTo>
                  <a:pt x="6" y="7"/>
                  <a:pt x="0" y="20"/>
                  <a:pt x="6" y="27"/>
                </a:cubicBezTo>
                <a:cubicBezTo>
                  <a:pt x="6" y="27"/>
                  <a:pt x="13" y="27"/>
                  <a:pt x="13" y="34"/>
                </a:cubicBezTo>
                <a:lnTo>
                  <a:pt x="13" y="34"/>
                </a:lnTo>
                <a:cubicBezTo>
                  <a:pt x="27" y="40"/>
                  <a:pt x="20" y="47"/>
                  <a:pt x="13" y="61"/>
                </a:cubicBezTo>
                <a:cubicBezTo>
                  <a:pt x="13" y="61"/>
                  <a:pt x="13" y="61"/>
                  <a:pt x="13" y="67"/>
                </a:cubicBezTo>
                <a:lnTo>
                  <a:pt x="6" y="74"/>
                </a:lnTo>
                <a:cubicBezTo>
                  <a:pt x="6" y="74"/>
                  <a:pt x="6" y="74"/>
                  <a:pt x="13" y="74"/>
                </a:cubicBezTo>
                <a:lnTo>
                  <a:pt x="13" y="74"/>
                </a:lnTo>
                <a:cubicBezTo>
                  <a:pt x="47" y="74"/>
                  <a:pt x="60" y="81"/>
                  <a:pt x="67" y="88"/>
                </a:cubicBezTo>
                <a:cubicBezTo>
                  <a:pt x="81" y="121"/>
                  <a:pt x="54" y="189"/>
                  <a:pt x="81" y="223"/>
                </a:cubicBezTo>
                <a:cubicBezTo>
                  <a:pt x="101" y="155"/>
                  <a:pt x="108" y="74"/>
                  <a:pt x="128" y="7"/>
                </a:cubicBezTo>
                <a:cubicBezTo>
                  <a:pt x="114" y="7"/>
                  <a:pt x="87" y="7"/>
                  <a:pt x="6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70" name="Freeform 458"/>
          <p:cNvSpPr>
            <a:spLocks noChangeArrowheads="1"/>
          </p:cNvSpPr>
          <p:nvPr/>
        </p:nvSpPr>
        <p:spPr bwMode="auto">
          <a:xfrm>
            <a:off x="13183309" y="5809953"/>
            <a:ext cx="82596" cy="66540"/>
          </a:xfrm>
          <a:custGeom>
            <a:avLst/>
            <a:gdLst>
              <a:gd name="T0" fmla="*/ 149 w 157"/>
              <a:gd name="T1" fmla="*/ 21 h 130"/>
              <a:gd name="T2" fmla="*/ 149 w 157"/>
              <a:gd name="T3" fmla="*/ 21 h 130"/>
              <a:gd name="T4" fmla="*/ 156 w 157"/>
              <a:gd name="T5" fmla="*/ 0 h 130"/>
              <a:gd name="T6" fmla="*/ 149 w 157"/>
              <a:gd name="T7" fmla="*/ 0 h 130"/>
              <a:gd name="T8" fmla="*/ 108 w 157"/>
              <a:gd name="T9" fmla="*/ 7 h 130"/>
              <a:gd name="T10" fmla="*/ 88 w 157"/>
              <a:gd name="T11" fmla="*/ 14 h 130"/>
              <a:gd name="T12" fmla="*/ 7 w 157"/>
              <a:gd name="T13" fmla="*/ 122 h 130"/>
              <a:gd name="T14" fmla="*/ 0 w 157"/>
              <a:gd name="T15" fmla="*/ 122 h 130"/>
              <a:gd name="T16" fmla="*/ 7 w 157"/>
              <a:gd name="T17" fmla="*/ 122 h 130"/>
              <a:gd name="T18" fmla="*/ 88 w 157"/>
              <a:gd name="T19" fmla="*/ 115 h 130"/>
              <a:gd name="T20" fmla="*/ 108 w 157"/>
              <a:gd name="T21" fmla="*/ 102 h 130"/>
              <a:gd name="T22" fmla="*/ 149 w 157"/>
              <a:gd name="T23" fmla="*/ 2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30">
                <a:moveTo>
                  <a:pt x="149" y="21"/>
                </a:moveTo>
                <a:lnTo>
                  <a:pt x="149" y="21"/>
                </a:lnTo>
                <a:cubicBezTo>
                  <a:pt x="149" y="14"/>
                  <a:pt x="156" y="7"/>
                  <a:pt x="156" y="0"/>
                </a:cubicBezTo>
                <a:lnTo>
                  <a:pt x="149" y="0"/>
                </a:lnTo>
                <a:cubicBezTo>
                  <a:pt x="135" y="0"/>
                  <a:pt x="115" y="7"/>
                  <a:pt x="108" y="7"/>
                </a:cubicBezTo>
                <a:cubicBezTo>
                  <a:pt x="102" y="14"/>
                  <a:pt x="95" y="14"/>
                  <a:pt x="88" y="14"/>
                </a:cubicBezTo>
                <a:cubicBezTo>
                  <a:pt x="48" y="41"/>
                  <a:pt x="34" y="81"/>
                  <a:pt x="7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7" y="122"/>
                  <a:pt x="7" y="122"/>
                  <a:pt x="7" y="122"/>
                </a:cubicBezTo>
                <a:cubicBezTo>
                  <a:pt x="41" y="129"/>
                  <a:pt x="68" y="122"/>
                  <a:pt x="88" y="115"/>
                </a:cubicBezTo>
                <a:cubicBezTo>
                  <a:pt x="95" y="108"/>
                  <a:pt x="102" y="108"/>
                  <a:pt x="108" y="102"/>
                </a:cubicBezTo>
                <a:cubicBezTo>
                  <a:pt x="129" y="81"/>
                  <a:pt x="142" y="54"/>
                  <a:pt x="149" y="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72" name="Freeform 460"/>
          <p:cNvSpPr>
            <a:spLocks noChangeArrowheads="1"/>
          </p:cNvSpPr>
          <p:nvPr/>
        </p:nvSpPr>
        <p:spPr bwMode="auto">
          <a:xfrm>
            <a:off x="12653318" y="5385472"/>
            <a:ext cx="100950" cy="208799"/>
          </a:xfrm>
          <a:custGeom>
            <a:avLst/>
            <a:gdLst>
              <a:gd name="T0" fmla="*/ 195 w 196"/>
              <a:gd name="T1" fmla="*/ 156 h 400"/>
              <a:gd name="T2" fmla="*/ 195 w 196"/>
              <a:gd name="T3" fmla="*/ 156 h 400"/>
              <a:gd name="T4" fmla="*/ 121 w 196"/>
              <a:gd name="T5" fmla="*/ 34 h 400"/>
              <a:gd name="T6" fmla="*/ 47 w 196"/>
              <a:gd name="T7" fmla="*/ 27 h 400"/>
              <a:gd name="T8" fmla="*/ 121 w 196"/>
              <a:gd name="T9" fmla="*/ 399 h 400"/>
              <a:gd name="T10" fmla="*/ 121 w 196"/>
              <a:gd name="T11" fmla="*/ 399 h 400"/>
              <a:gd name="T12" fmla="*/ 168 w 196"/>
              <a:gd name="T13" fmla="*/ 399 h 400"/>
              <a:gd name="T14" fmla="*/ 195 w 196"/>
              <a:gd name="T15" fmla="*/ 15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400">
                <a:moveTo>
                  <a:pt x="195" y="156"/>
                </a:moveTo>
                <a:lnTo>
                  <a:pt x="195" y="156"/>
                </a:lnTo>
                <a:cubicBezTo>
                  <a:pt x="168" y="129"/>
                  <a:pt x="148" y="68"/>
                  <a:pt x="121" y="34"/>
                </a:cubicBezTo>
                <a:cubicBezTo>
                  <a:pt x="101" y="7"/>
                  <a:pt x="74" y="0"/>
                  <a:pt x="47" y="27"/>
                </a:cubicBezTo>
                <a:cubicBezTo>
                  <a:pt x="168" y="102"/>
                  <a:pt x="0" y="311"/>
                  <a:pt x="121" y="399"/>
                </a:cubicBezTo>
                <a:lnTo>
                  <a:pt x="121" y="399"/>
                </a:lnTo>
                <a:cubicBezTo>
                  <a:pt x="121" y="372"/>
                  <a:pt x="148" y="385"/>
                  <a:pt x="168" y="399"/>
                </a:cubicBezTo>
                <a:cubicBezTo>
                  <a:pt x="182" y="324"/>
                  <a:pt x="67" y="237"/>
                  <a:pt x="195" y="1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73" name="Freeform 461"/>
          <p:cNvSpPr>
            <a:spLocks noChangeArrowheads="1"/>
          </p:cNvSpPr>
          <p:nvPr/>
        </p:nvSpPr>
        <p:spPr bwMode="auto">
          <a:xfrm>
            <a:off x="13080065" y="7464277"/>
            <a:ext cx="66535" cy="139965"/>
          </a:xfrm>
          <a:custGeom>
            <a:avLst/>
            <a:gdLst>
              <a:gd name="T0" fmla="*/ 47 w 129"/>
              <a:gd name="T1" fmla="*/ 108 h 271"/>
              <a:gd name="T2" fmla="*/ 47 w 129"/>
              <a:gd name="T3" fmla="*/ 108 h 271"/>
              <a:gd name="T4" fmla="*/ 47 w 129"/>
              <a:gd name="T5" fmla="*/ 196 h 271"/>
              <a:gd name="T6" fmla="*/ 47 w 129"/>
              <a:gd name="T7" fmla="*/ 229 h 271"/>
              <a:gd name="T8" fmla="*/ 67 w 129"/>
              <a:gd name="T9" fmla="*/ 250 h 271"/>
              <a:gd name="T10" fmla="*/ 128 w 129"/>
              <a:gd name="T11" fmla="*/ 270 h 271"/>
              <a:gd name="T12" fmla="*/ 128 w 129"/>
              <a:gd name="T13" fmla="*/ 0 h 271"/>
              <a:gd name="T14" fmla="*/ 67 w 129"/>
              <a:gd name="T15" fmla="*/ 0 h 271"/>
              <a:gd name="T16" fmla="*/ 47 w 129"/>
              <a:gd name="T17" fmla="*/ 0 h 271"/>
              <a:gd name="T18" fmla="*/ 27 w 129"/>
              <a:gd name="T19" fmla="*/ 0 h 271"/>
              <a:gd name="T20" fmla="*/ 7 w 129"/>
              <a:gd name="T21" fmla="*/ 94 h 271"/>
              <a:gd name="T22" fmla="*/ 47 w 129"/>
              <a:gd name="T23" fmla="*/ 10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271">
                <a:moveTo>
                  <a:pt x="47" y="108"/>
                </a:moveTo>
                <a:lnTo>
                  <a:pt x="47" y="108"/>
                </a:lnTo>
                <a:cubicBezTo>
                  <a:pt x="81" y="121"/>
                  <a:pt x="61" y="162"/>
                  <a:pt x="47" y="196"/>
                </a:cubicBezTo>
                <a:cubicBezTo>
                  <a:pt x="47" y="209"/>
                  <a:pt x="47" y="216"/>
                  <a:pt x="47" y="229"/>
                </a:cubicBezTo>
                <a:cubicBezTo>
                  <a:pt x="54" y="236"/>
                  <a:pt x="61" y="243"/>
                  <a:pt x="67" y="250"/>
                </a:cubicBezTo>
                <a:cubicBezTo>
                  <a:pt x="81" y="256"/>
                  <a:pt x="101" y="263"/>
                  <a:pt x="128" y="270"/>
                </a:cubicBezTo>
                <a:cubicBezTo>
                  <a:pt x="115" y="115"/>
                  <a:pt x="115" y="155"/>
                  <a:pt x="12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4" y="40"/>
                  <a:pt x="0" y="54"/>
                  <a:pt x="7" y="94"/>
                </a:cubicBezTo>
                <a:cubicBezTo>
                  <a:pt x="27" y="94"/>
                  <a:pt x="40" y="101"/>
                  <a:pt x="47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76" name="Freeform 464"/>
          <p:cNvSpPr>
            <a:spLocks noChangeArrowheads="1"/>
          </p:cNvSpPr>
          <p:nvPr/>
        </p:nvSpPr>
        <p:spPr bwMode="auto">
          <a:xfrm>
            <a:off x="12997469" y="7677664"/>
            <a:ext cx="59653" cy="52773"/>
          </a:xfrm>
          <a:custGeom>
            <a:avLst/>
            <a:gdLst>
              <a:gd name="T0" fmla="*/ 68 w 116"/>
              <a:gd name="T1" fmla="*/ 94 h 102"/>
              <a:gd name="T2" fmla="*/ 68 w 116"/>
              <a:gd name="T3" fmla="*/ 94 h 102"/>
              <a:gd name="T4" fmla="*/ 95 w 116"/>
              <a:gd name="T5" fmla="*/ 101 h 102"/>
              <a:gd name="T6" fmla="*/ 108 w 116"/>
              <a:gd name="T7" fmla="*/ 101 h 102"/>
              <a:gd name="T8" fmla="*/ 95 w 116"/>
              <a:gd name="T9" fmla="*/ 20 h 102"/>
              <a:gd name="T10" fmla="*/ 68 w 116"/>
              <a:gd name="T11" fmla="*/ 6 h 102"/>
              <a:gd name="T12" fmla="*/ 34 w 116"/>
              <a:gd name="T13" fmla="*/ 6 h 102"/>
              <a:gd name="T14" fmla="*/ 68 w 116"/>
              <a:gd name="T15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02">
                <a:moveTo>
                  <a:pt x="68" y="94"/>
                </a:moveTo>
                <a:lnTo>
                  <a:pt x="68" y="94"/>
                </a:lnTo>
                <a:cubicBezTo>
                  <a:pt x="75" y="94"/>
                  <a:pt x="81" y="101"/>
                  <a:pt x="95" y="101"/>
                </a:cubicBezTo>
                <a:cubicBezTo>
                  <a:pt x="102" y="101"/>
                  <a:pt x="102" y="101"/>
                  <a:pt x="108" y="101"/>
                </a:cubicBezTo>
                <a:cubicBezTo>
                  <a:pt x="115" y="67"/>
                  <a:pt x="108" y="33"/>
                  <a:pt x="95" y="20"/>
                </a:cubicBezTo>
                <a:cubicBezTo>
                  <a:pt x="88" y="13"/>
                  <a:pt x="75" y="6"/>
                  <a:pt x="68" y="6"/>
                </a:cubicBezTo>
                <a:cubicBezTo>
                  <a:pt x="54" y="0"/>
                  <a:pt x="48" y="0"/>
                  <a:pt x="34" y="6"/>
                </a:cubicBezTo>
                <a:cubicBezTo>
                  <a:pt x="0" y="33"/>
                  <a:pt x="21" y="74"/>
                  <a:pt x="68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82" name="Freeform 470"/>
          <p:cNvSpPr>
            <a:spLocks noChangeArrowheads="1"/>
          </p:cNvSpPr>
          <p:nvPr/>
        </p:nvSpPr>
        <p:spPr bwMode="auto">
          <a:xfrm>
            <a:off x="12456005" y="5334993"/>
            <a:ext cx="82596" cy="78013"/>
          </a:xfrm>
          <a:custGeom>
            <a:avLst/>
            <a:gdLst>
              <a:gd name="T0" fmla="*/ 81 w 157"/>
              <a:gd name="T1" fmla="*/ 0 h 149"/>
              <a:gd name="T2" fmla="*/ 81 w 157"/>
              <a:gd name="T3" fmla="*/ 0 h 149"/>
              <a:gd name="T4" fmla="*/ 54 w 157"/>
              <a:gd name="T5" fmla="*/ 47 h 149"/>
              <a:gd name="T6" fmla="*/ 7 w 157"/>
              <a:gd name="T7" fmla="*/ 47 h 149"/>
              <a:gd name="T8" fmla="*/ 54 w 157"/>
              <a:gd name="T9" fmla="*/ 148 h 149"/>
              <a:gd name="T10" fmla="*/ 81 w 157"/>
              <a:gd name="T11" fmla="*/ 142 h 149"/>
              <a:gd name="T12" fmla="*/ 81 w 157"/>
              <a:gd name="T13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149">
                <a:moveTo>
                  <a:pt x="81" y="0"/>
                </a:moveTo>
                <a:lnTo>
                  <a:pt x="81" y="0"/>
                </a:lnTo>
                <a:cubicBezTo>
                  <a:pt x="81" y="20"/>
                  <a:pt x="75" y="40"/>
                  <a:pt x="54" y="47"/>
                </a:cubicBezTo>
                <a:cubicBezTo>
                  <a:pt x="41" y="47"/>
                  <a:pt x="27" y="47"/>
                  <a:pt x="7" y="47"/>
                </a:cubicBezTo>
                <a:cubicBezTo>
                  <a:pt x="0" y="101"/>
                  <a:pt x="7" y="142"/>
                  <a:pt x="54" y="148"/>
                </a:cubicBezTo>
                <a:cubicBezTo>
                  <a:pt x="61" y="148"/>
                  <a:pt x="68" y="148"/>
                  <a:pt x="81" y="142"/>
                </a:cubicBezTo>
                <a:cubicBezTo>
                  <a:pt x="54" y="81"/>
                  <a:pt x="156" y="27"/>
                  <a:pt x="8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83" name="Freeform 471"/>
          <p:cNvSpPr>
            <a:spLocks noChangeArrowheads="1"/>
          </p:cNvSpPr>
          <p:nvPr/>
        </p:nvSpPr>
        <p:spPr bwMode="auto">
          <a:xfrm>
            <a:off x="12453709" y="5571325"/>
            <a:ext cx="73419" cy="91779"/>
          </a:xfrm>
          <a:custGeom>
            <a:avLst/>
            <a:gdLst>
              <a:gd name="T0" fmla="*/ 60 w 142"/>
              <a:gd name="T1" fmla="*/ 142 h 177"/>
              <a:gd name="T2" fmla="*/ 60 w 142"/>
              <a:gd name="T3" fmla="*/ 142 h 177"/>
              <a:gd name="T4" fmla="*/ 101 w 142"/>
              <a:gd name="T5" fmla="*/ 0 h 177"/>
              <a:gd name="T6" fmla="*/ 60 w 142"/>
              <a:gd name="T7" fmla="*/ 61 h 177"/>
              <a:gd name="T8" fmla="*/ 0 w 142"/>
              <a:gd name="T9" fmla="*/ 176 h 177"/>
              <a:gd name="T10" fmla="*/ 60 w 142"/>
              <a:gd name="T11" fmla="*/ 14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77">
                <a:moveTo>
                  <a:pt x="60" y="142"/>
                </a:moveTo>
                <a:lnTo>
                  <a:pt x="60" y="142"/>
                </a:lnTo>
                <a:cubicBezTo>
                  <a:pt x="108" y="102"/>
                  <a:pt x="141" y="34"/>
                  <a:pt x="101" y="0"/>
                </a:cubicBezTo>
                <a:cubicBezTo>
                  <a:pt x="94" y="27"/>
                  <a:pt x="81" y="48"/>
                  <a:pt x="60" y="61"/>
                </a:cubicBezTo>
                <a:cubicBezTo>
                  <a:pt x="33" y="95"/>
                  <a:pt x="6" y="122"/>
                  <a:pt x="0" y="176"/>
                </a:cubicBezTo>
                <a:cubicBezTo>
                  <a:pt x="20" y="169"/>
                  <a:pt x="40" y="162"/>
                  <a:pt x="60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89" name="Freeform 477"/>
          <p:cNvSpPr>
            <a:spLocks noChangeArrowheads="1"/>
          </p:cNvSpPr>
          <p:nvPr/>
        </p:nvSpPr>
        <p:spPr bwMode="auto">
          <a:xfrm>
            <a:off x="13181016" y="7755677"/>
            <a:ext cx="100950" cy="91779"/>
          </a:xfrm>
          <a:custGeom>
            <a:avLst/>
            <a:gdLst>
              <a:gd name="T0" fmla="*/ 155 w 196"/>
              <a:gd name="T1" fmla="*/ 108 h 177"/>
              <a:gd name="T2" fmla="*/ 155 w 196"/>
              <a:gd name="T3" fmla="*/ 108 h 177"/>
              <a:gd name="T4" fmla="*/ 189 w 196"/>
              <a:gd name="T5" fmla="*/ 54 h 177"/>
              <a:gd name="T6" fmla="*/ 155 w 196"/>
              <a:gd name="T7" fmla="*/ 48 h 177"/>
              <a:gd name="T8" fmla="*/ 114 w 196"/>
              <a:gd name="T9" fmla="*/ 41 h 177"/>
              <a:gd name="T10" fmla="*/ 101 w 196"/>
              <a:gd name="T11" fmla="*/ 41 h 177"/>
              <a:gd name="T12" fmla="*/ 94 w 196"/>
              <a:gd name="T13" fmla="*/ 27 h 177"/>
              <a:gd name="T14" fmla="*/ 33 w 196"/>
              <a:gd name="T15" fmla="*/ 0 h 177"/>
              <a:gd name="T16" fmla="*/ 13 w 196"/>
              <a:gd name="T17" fmla="*/ 48 h 177"/>
              <a:gd name="T18" fmla="*/ 13 w 196"/>
              <a:gd name="T19" fmla="*/ 95 h 177"/>
              <a:gd name="T20" fmla="*/ 33 w 196"/>
              <a:gd name="T21" fmla="*/ 102 h 177"/>
              <a:gd name="T22" fmla="*/ 67 w 196"/>
              <a:gd name="T23" fmla="*/ 81 h 177"/>
              <a:gd name="T24" fmla="*/ 94 w 196"/>
              <a:gd name="T25" fmla="*/ 156 h 177"/>
              <a:gd name="T26" fmla="*/ 114 w 196"/>
              <a:gd name="T27" fmla="*/ 176 h 177"/>
              <a:gd name="T28" fmla="*/ 135 w 196"/>
              <a:gd name="T29" fmla="*/ 176 h 177"/>
              <a:gd name="T30" fmla="*/ 155 w 196"/>
              <a:gd name="T31" fmla="*/ 10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177">
                <a:moveTo>
                  <a:pt x="155" y="108"/>
                </a:moveTo>
                <a:lnTo>
                  <a:pt x="155" y="108"/>
                </a:lnTo>
                <a:cubicBezTo>
                  <a:pt x="175" y="95"/>
                  <a:pt x="195" y="88"/>
                  <a:pt x="189" y="54"/>
                </a:cubicBezTo>
                <a:cubicBezTo>
                  <a:pt x="175" y="48"/>
                  <a:pt x="162" y="48"/>
                  <a:pt x="155" y="48"/>
                </a:cubicBezTo>
                <a:cubicBezTo>
                  <a:pt x="135" y="41"/>
                  <a:pt x="121" y="41"/>
                  <a:pt x="114" y="41"/>
                </a:cubicBezTo>
                <a:cubicBezTo>
                  <a:pt x="108" y="41"/>
                  <a:pt x="108" y="41"/>
                  <a:pt x="101" y="41"/>
                </a:cubicBezTo>
                <a:cubicBezTo>
                  <a:pt x="101" y="34"/>
                  <a:pt x="101" y="27"/>
                  <a:pt x="94" y="27"/>
                </a:cubicBezTo>
                <a:cubicBezTo>
                  <a:pt x="87" y="7"/>
                  <a:pt x="67" y="0"/>
                  <a:pt x="33" y="0"/>
                </a:cubicBezTo>
                <a:cubicBezTo>
                  <a:pt x="33" y="7"/>
                  <a:pt x="20" y="27"/>
                  <a:pt x="13" y="48"/>
                </a:cubicBezTo>
                <a:cubicBezTo>
                  <a:pt x="6" y="61"/>
                  <a:pt x="0" y="81"/>
                  <a:pt x="13" y="95"/>
                </a:cubicBezTo>
                <a:cubicBezTo>
                  <a:pt x="20" y="95"/>
                  <a:pt x="27" y="102"/>
                  <a:pt x="33" y="102"/>
                </a:cubicBezTo>
                <a:cubicBezTo>
                  <a:pt x="40" y="81"/>
                  <a:pt x="54" y="75"/>
                  <a:pt x="67" y="81"/>
                </a:cubicBezTo>
                <a:cubicBezTo>
                  <a:pt x="94" y="95"/>
                  <a:pt x="87" y="136"/>
                  <a:pt x="94" y="156"/>
                </a:cubicBezTo>
                <a:cubicBezTo>
                  <a:pt x="101" y="162"/>
                  <a:pt x="101" y="169"/>
                  <a:pt x="114" y="176"/>
                </a:cubicBezTo>
                <a:cubicBezTo>
                  <a:pt x="114" y="176"/>
                  <a:pt x="128" y="176"/>
                  <a:pt x="135" y="176"/>
                </a:cubicBezTo>
                <a:cubicBezTo>
                  <a:pt x="114" y="129"/>
                  <a:pt x="135" y="115"/>
                  <a:pt x="155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90" name="Freeform 478"/>
          <p:cNvSpPr>
            <a:spLocks noChangeArrowheads="1"/>
          </p:cNvSpPr>
          <p:nvPr/>
        </p:nvSpPr>
        <p:spPr bwMode="auto">
          <a:xfrm>
            <a:off x="13034178" y="7636365"/>
            <a:ext cx="123894" cy="78013"/>
          </a:xfrm>
          <a:custGeom>
            <a:avLst/>
            <a:gdLst>
              <a:gd name="T0" fmla="*/ 135 w 237"/>
              <a:gd name="T1" fmla="*/ 148 h 149"/>
              <a:gd name="T2" fmla="*/ 135 w 237"/>
              <a:gd name="T3" fmla="*/ 148 h 149"/>
              <a:gd name="T4" fmla="*/ 155 w 237"/>
              <a:gd name="T5" fmla="*/ 142 h 149"/>
              <a:gd name="T6" fmla="*/ 236 w 237"/>
              <a:gd name="T7" fmla="*/ 101 h 149"/>
              <a:gd name="T8" fmla="*/ 182 w 237"/>
              <a:gd name="T9" fmla="*/ 0 h 149"/>
              <a:gd name="T10" fmla="*/ 155 w 237"/>
              <a:gd name="T11" fmla="*/ 6 h 149"/>
              <a:gd name="T12" fmla="*/ 135 w 237"/>
              <a:gd name="T13" fmla="*/ 6 h 149"/>
              <a:gd name="T14" fmla="*/ 54 w 237"/>
              <a:gd name="T15" fmla="*/ 6 h 149"/>
              <a:gd name="T16" fmla="*/ 27 w 237"/>
              <a:gd name="T17" fmla="*/ 13 h 149"/>
              <a:gd name="T18" fmla="*/ 7 w 237"/>
              <a:gd name="T19" fmla="*/ 27 h 149"/>
              <a:gd name="T20" fmla="*/ 27 w 237"/>
              <a:gd name="T21" fmla="*/ 74 h 149"/>
              <a:gd name="T22" fmla="*/ 54 w 237"/>
              <a:gd name="T23" fmla="*/ 87 h 149"/>
              <a:gd name="T24" fmla="*/ 135 w 237"/>
              <a:gd name="T25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149">
                <a:moveTo>
                  <a:pt x="135" y="148"/>
                </a:moveTo>
                <a:lnTo>
                  <a:pt x="135" y="148"/>
                </a:lnTo>
                <a:cubicBezTo>
                  <a:pt x="142" y="148"/>
                  <a:pt x="149" y="148"/>
                  <a:pt x="155" y="142"/>
                </a:cubicBezTo>
                <a:cubicBezTo>
                  <a:pt x="189" y="142"/>
                  <a:pt x="223" y="128"/>
                  <a:pt x="236" y="101"/>
                </a:cubicBezTo>
                <a:cubicBezTo>
                  <a:pt x="203" y="81"/>
                  <a:pt x="189" y="47"/>
                  <a:pt x="182" y="0"/>
                </a:cubicBezTo>
                <a:cubicBezTo>
                  <a:pt x="176" y="0"/>
                  <a:pt x="162" y="6"/>
                  <a:pt x="155" y="6"/>
                </a:cubicBezTo>
                <a:cubicBezTo>
                  <a:pt x="149" y="6"/>
                  <a:pt x="142" y="6"/>
                  <a:pt x="135" y="6"/>
                </a:cubicBezTo>
                <a:cubicBezTo>
                  <a:pt x="101" y="13"/>
                  <a:pt x="81" y="6"/>
                  <a:pt x="54" y="6"/>
                </a:cubicBezTo>
                <a:cubicBezTo>
                  <a:pt x="47" y="6"/>
                  <a:pt x="34" y="13"/>
                  <a:pt x="27" y="13"/>
                </a:cubicBezTo>
                <a:cubicBezTo>
                  <a:pt x="20" y="20"/>
                  <a:pt x="13" y="20"/>
                  <a:pt x="7" y="27"/>
                </a:cubicBezTo>
                <a:cubicBezTo>
                  <a:pt x="0" y="54"/>
                  <a:pt x="13" y="67"/>
                  <a:pt x="27" y="74"/>
                </a:cubicBezTo>
                <a:cubicBezTo>
                  <a:pt x="34" y="81"/>
                  <a:pt x="40" y="81"/>
                  <a:pt x="54" y="87"/>
                </a:cubicBezTo>
                <a:cubicBezTo>
                  <a:pt x="95" y="94"/>
                  <a:pt x="142" y="94"/>
                  <a:pt x="135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93" name="Freeform 481"/>
          <p:cNvSpPr>
            <a:spLocks noChangeArrowheads="1"/>
          </p:cNvSpPr>
          <p:nvPr/>
        </p:nvSpPr>
        <p:spPr bwMode="auto">
          <a:xfrm>
            <a:off x="13314087" y="5117017"/>
            <a:ext cx="57357" cy="117018"/>
          </a:xfrm>
          <a:custGeom>
            <a:avLst/>
            <a:gdLst>
              <a:gd name="T0" fmla="*/ 95 w 109"/>
              <a:gd name="T1" fmla="*/ 81 h 224"/>
              <a:gd name="T2" fmla="*/ 95 w 109"/>
              <a:gd name="T3" fmla="*/ 81 h 224"/>
              <a:gd name="T4" fmla="*/ 108 w 109"/>
              <a:gd name="T5" fmla="*/ 0 h 224"/>
              <a:gd name="T6" fmla="*/ 95 w 109"/>
              <a:gd name="T7" fmla="*/ 0 h 224"/>
              <a:gd name="T8" fmla="*/ 54 w 109"/>
              <a:gd name="T9" fmla="*/ 0 h 224"/>
              <a:gd name="T10" fmla="*/ 7 w 109"/>
              <a:gd name="T11" fmla="*/ 0 h 224"/>
              <a:gd name="T12" fmla="*/ 7 w 109"/>
              <a:gd name="T13" fmla="*/ 0 h 224"/>
              <a:gd name="T14" fmla="*/ 7 w 109"/>
              <a:gd name="T15" fmla="*/ 7 h 224"/>
              <a:gd name="T16" fmla="*/ 54 w 109"/>
              <a:gd name="T17" fmla="*/ 223 h 224"/>
              <a:gd name="T18" fmla="*/ 54 w 109"/>
              <a:gd name="T19" fmla="*/ 189 h 224"/>
              <a:gd name="T20" fmla="*/ 95 w 109"/>
              <a:gd name="T21" fmla="*/ 81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224">
                <a:moveTo>
                  <a:pt x="95" y="81"/>
                </a:moveTo>
                <a:lnTo>
                  <a:pt x="95" y="81"/>
                </a:lnTo>
                <a:cubicBezTo>
                  <a:pt x="101" y="61"/>
                  <a:pt x="101" y="34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7" y="0"/>
                  <a:pt x="7" y="0"/>
                  <a:pt x="7" y="0"/>
                </a:cubicBezTo>
                <a:lnTo>
                  <a:pt x="7" y="0"/>
                </a:lnTo>
                <a:cubicBezTo>
                  <a:pt x="7" y="0"/>
                  <a:pt x="7" y="0"/>
                  <a:pt x="7" y="7"/>
                </a:cubicBezTo>
                <a:cubicBezTo>
                  <a:pt x="47" y="54"/>
                  <a:pt x="0" y="183"/>
                  <a:pt x="54" y="223"/>
                </a:cubicBezTo>
                <a:cubicBezTo>
                  <a:pt x="54" y="210"/>
                  <a:pt x="54" y="203"/>
                  <a:pt x="54" y="189"/>
                </a:cubicBezTo>
                <a:cubicBezTo>
                  <a:pt x="61" y="135"/>
                  <a:pt x="81" y="122"/>
                  <a:pt x="95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794" name="Freeform 482"/>
          <p:cNvSpPr>
            <a:spLocks noChangeArrowheads="1"/>
          </p:cNvSpPr>
          <p:nvPr/>
        </p:nvSpPr>
        <p:spPr bwMode="auto">
          <a:xfrm>
            <a:off x="12882750" y="5633277"/>
            <a:ext cx="245493" cy="362529"/>
          </a:xfrm>
          <a:custGeom>
            <a:avLst/>
            <a:gdLst>
              <a:gd name="T0" fmla="*/ 102 w 474"/>
              <a:gd name="T1" fmla="*/ 371 h 696"/>
              <a:gd name="T2" fmla="*/ 102 w 474"/>
              <a:gd name="T3" fmla="*/ 371 h 696"/>
              <a:gd name="T4" fmla="*/ 102 w 474"/>
              <a:gd name="T5" fmla="*/ 398 h 696"/>
              <a:gd name="T6" fmla="*/ 135 w 474"/>
              <a:gd name="T7" fmla="*/ 371 h 696"/>
              <a:gd name="T8" fmla="*/ 135 w 474"/>
              <a:gd name="T9" fmla="*/ 371 h 696"/>
              <a:gd name="T10" fmla="*/ 156 w 474"/>
              <a:gd name="T11" fmla="*/ 371 h 696"/>
              <a:gd name="T12" fmla="*/ 156 w 474"/>
              <a:gd name="T13" fmla="*/ 364 h 696"/>
              <a:gd name="T14" fmla="*/ 176 w 474"/>
              <a:gd name="T15" fmla="*/ 371 h 696"/>
              <a:gd name="T16" fmla="*/ 230 w 474"/>
              <a:gd name="T17" fmla="*/ 398 h 696"/>
              <a:gd name="T18" fmla="*/ 277 w 474"/>
              <a:gd name="T19" fmla="*/ 425 h 696"/>
              <a:gd name="T20" fmla="*/ 291 w 474"/>
              <a:gd name="T21" fmla="*/ 493 h 696"/>
              <a:gd name="T22" fmla="*/ 318 w 474"/>
              <a:gd name="T23" fmla="*/ 607 h 696"/>
              <a:gd name="T24" fmla="*/ 345 w 474"/>
              <a:gd name="T25" fmla="*/ 668 h 696"/>
              <a:gd name="T26" fmla="*/ 358 w 474"/>
              <a:gd name="T27" fmla="*/ 695 h 696"/>
              <a:gd name="T28" fmla="*/ 345 w 474"/>
              <a:gd name="T29" fmla="*/ 587 h 696"/>
              <a:gd name="T30" fmla="*/ 406 w 474"/>
              <a:gd name="T31" fmla="*/ 634 h 696"/>
              <a:gd name="T32" fmla="*/ 426 w 474"/>
              <a:gd name="T33" fmla="*/ 607 h 696"/>
              <a:gd name="T34" fmla="*/ 446 w 474"/>
              <a:gd name="T35" fmla="*/ 601 h 696"/>
              <a:gd name="T36" fmla="*/ 460 w 474"/>
              <a:gd name="T37" fmla="*/ 533 h 696"/>
              <a:gd name="T38" fmla="*/ 446 w 474"/>
              <a:gd name="T39" fmla="*/ 540 h 696"/>
              <a:gd name="T40" fmla="*/ 426 w 474"/>
              <a:gd name="T41" fmla="*/ 540 h 696"/>
              <a:gd name="T42" fmla="*/ 358 w 474"/>
              <a:gd name="T43" fmla="*/ 486 h 696"/>
              <a:gd name="T44" fmla="*/ 345 w 474"/>
              <a:gd name="T45" fmla="*/ 533 h 696"/>
              <a:gd name="T46" fmla="*/ 352 w 474"/>
              <a:gd name="T47" fmla="*/ 452 h 696"/>
              <a:gd name="T48" fmla="*/ 406 w 474"/>
              <a:gd name="T49" fmla="*/ 439 h 696"/>
              <a:gd name="T50" fmla="*/ 358 w 474"/>
              <a:gd name="T51" fmla="*/ 324 h 696"/>
              <a:gd name="T52" fmla="*/ 358 w 474"/>
              <a:gd name="T53" fmla="*/ 0 h 696"/>
              <a:gd name="T54" fmla="*/ 345 w 474"/>
              <a:gd name="T55" fmla="*/ 27 h 696"/>
              <a:gd name="T56" fmla="*/ 318 w 474"/>
              <a:gd name="T57" fmla="*/ 94 h 696"/>
              <a:gd name="T58" fmla="*/ 291 w 474"/>
              <a:gd name="T59" fmla="*/ 209 h 696"/>
              <a:gd name="T60" fmla="*/ 284 w 474"/>
              <a:gd name="T61" fmla="*/ 263 h 696"/>
              <a:gd name="T62" fmla="*/ 230 w 474"/>
              <a:gd name="T63" fmla="*/ 236 h 696"/>
              <a:gd name="T64" fmla="*/ 176 w 474"/>
              <a:gd name="T65" fmla="*/ 216 h 696"/>
              <a:gd name="T66" fmla="*/ 156 w 474"/>
              <a:gd name="T67" fmla="*/ 216 h 696"/>
              <a:gd name="T68" fmla="*/ 135 w 474"/>
              <a:gd name="T69" fmla="*/ 270 h 696"/>
              <a:gd name="T70" fmla="*/ 135 w 474"/>
              <a:gd name="T71" fmla="*/ 270 h 696"/>
              <a:gd name="T72" fmla="*/ 135 w 474"/>
              <a:gd name="T73" fmla="*/ 270 h 696"/>
              <a:gd name="T74" fmla="*/ 81 w 474"/>
              <a:gd name="T75" fmla="*/ 270 h 696"/>
              <a:gd name="T76" fmla="*/ 102 w 474"/>
              <a:gd name="T77" fmla="*/ 371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4" h="696">
                <a:moveTo>
                  <a:pt x="102" y="371"/>
                </a:moveTo>
                <a:lnTo>
                  <a:pt x="102" y="371"/>
                </a:lnTo>
                <a:cubicBezTo>
                  <a:pt x="88" y="371"/>
                  <a:pt x="75" y="391"/>
                  <a:pt x="102" y="398"/>
                </a:cubicBezTo>
                <a:cubicBezTo>
                  <a:pt x="108" y="385"/>
                  <a:pt x="115" y="371"/>
                  <a:pt x="135" y="371"/>
                </a:cubicBezTo>
                <a:lnTo>
                  <a:pt x="135" y="371"/>
                </a:lnTo>
                <a:cubicBezTo>
                  <a:pt x="142" y="371"/>
                  <a:pt x="149" y="371"/>
                  <a:pt x="156" y="371"/>
                </a:cubicBezTo>
                <a:cubicBezTo>
                  <a:pt x="156" y="371"/>
                  <a:pt x="156" y="371"/>
                  <a:pt x="156" y="364"/>
                </a:cubicBezTo>
                <a:cubicBezTo>
                  <a:pt x="162" y="364"/>
                  <a:pt x="169" y="371"/>
                  <a:pt x="176" y="371"/>
                </a:cubicBezTo>
                <a:cubicBezTo>
                  <a:pt x="196" y="378"/>
                  <a:pt x="217" y="385"/>
                  <a:pt x="230" y="398"/>
                </a:cubicBezTo>
                <a:cubicBezTo>
                  <a:pt x="250" y="405"/>
                  <a:pt x="264" y="412"/>
                  <a:pt x="277" y="425"/>
                </a:cubicBezTo>
                <a:cubicBezTo>
                  <a:pt x="284" y="445"/>
                  <a:pt x="284" y="466"/>
                  <a:pt x="291" y="493"/>
                </a:cubicBezTo>
                <a:cubicBezTo>
                  <a:pt x="298" y="533"/>
                  <a:pt x="304" y="567"/>
                  <a:pt x="318" y="607"/>
                </a:cubicBezTo>
                <a:cubicBezTo>
                  <a:pt x="325" y="628"/>
                  <a:pt x="331" y="648"/>
                  <a:pt x="345" y="668"/>
                </a:cubicBezTo>
                <a:cubicBezTo>
                  <a:pt x="352" y="675"/>
                  <a:pt x="352" y="682"/>
                  <a:pt x="358" y="695"/>
                </a:cubicBezTo>
                <a:cubicBezTo>
                  <a:pt x="352" y="655"/>
                  <a:pt x="352" y="621"/>
                  <a:pt x="345" y="587"/>
                </a:cubicBezTo>
                <a:cubicBezTo>
                  <a:pt x="379" y="587"/>
                  <a:pt x="386" y="621"/>
                  <a:pt x="406" y="634"/>
                </a:cubicBezTo>
                <a:cubicBezTo>
                  <a:pt x="413" y="621"/>
                  <a:pt x="419" y="614"/>
                  <a:pt x="426" y="607"/>
                </a:cubicBezTo>
                <a:cubicBezTo>
                  <a:pt x="433" y="607"/>
                  <a:pt x="440" y="601"/>
                  <a:pt x="446" y="601"/>
                </a:cubicBezTo>
                <a:cubicBezTo>
                  <a:pt x="460" y="587"/>
                  <a:pt x="473" y="574"/>
                  <a:pt x="460" y="533"/>
                </a:cubicBezTo>
                <a:cubicBezTo>
                  <a:pt x="453" y="540"/>
                  <a:pt x="453" y="540"/>
                  <a:pt x="446" y="540"/>
                </a:cubicBezTo>
                <a:cubicBezTo>
                  <a:pt x="440" y="540"/>
                  <a:pt x="433" y="540"/>
                  <a:pt x="426" y="540"/>
                </a:cubicBezTo>
                <a:cubicBezTo>
                  <a:pt x="386" y="547"/>
                  <a:pt x="392" y="493"/>
                  <a:pt x="358" y="486"/>
                </a:cubicBezTo>
                <a:cubicBezTo>
                  <a:pt x="358" y="506"/>
                  <a:pt x="352" y="520"/>
                  <a:pt x="345" y="533"/>
                </a:cubicBezTo>
                <a:cubicBezTo>
                  <a:pt x="345" y="506"/>
                  <a:pt x="345" y="479"/>
                  <a:pt x="352" y="452"/>
                </a:cubicBezTo>
                <a:cubicBezTo>
                  <a:pt x="372" y="452"/>
                  <a:pt x="386" y="452"/>
                  <a:pt x="406" y="439"/>
                </a:cubicBezTo>
                <a:cubicBezTo>
                  <a:pt x="399" y="391"/>
                  <a:pt x="386" y="358"/>
                  <a:pt x="358" y="324"/>
                </a:cubicBezTo>
                <a:cubicBezTo>
                  <a:pt x="372" y="196"/>
                  <a:pt x="392" y="81"/>
                  <a:pt x="358" y="0"/>
                </a:cubicBezTo>
                <a:cubicBezTo>
                  <a:pt x="352" y="13"/>
                  <a:pt x="352" y="20"/>
                  <a:pt x="345" y="27"/>
                </a:cubicBezTo>
                <a:cubicBezTo>
                  <a:pt x="331" y="47"/>
                  <a:pt x="325" y="67"/>
                  <a:pt x="318" y="94"/>
                </a:cubicBezTo>
                <a:cubicBezTo>
                  <a:pt x="304" y="128"/>
                  <a:pt x="298" y="169"/>
                  <a:pt x="291" y="209"/>
                </a:cubicBezTo>
                <a:cubicBezTo>
                  <a:pt x="284" y="223"/>
                  <a:pt x="284" y="243"/>
                  <a:pt x="284" y="263"/>
                </a:cubicBezTo>
                <a:cubicBezTo>
                  <a:pt x="264" y="250"/>
                  <a:pt x="250" y="243"/>
                  <a:pt x="230" y="236"/>
                </a:cubicBezTo>
                <a:cubicBezTo>
                  <a:pt x="217" y="229"/>
                  <a:pt x="196" y="223"/>
                  <a:pt x="176" y="216"/>
                </a:cubicBezTo>
                <a:cubicBezTo>
                  <a:pt x="169" y="216"/>
                  <a:pt x="162" y="216"/>
                  <a:pt x="156" y="216"/>
                </a:cubicBezTo>
                <a:cubicBezTo>
                  <a:pt x="142" y="229"/>
                  <a:pt x="135" y="250"/>
                  <a:pt x="135" y="270"/>
                </a:cubicBezTo>
                <a:lnTo>
                  <a:pt x="135" y="270"/>
                </a:lnTo>
                <a:lnTo>
                  <a:pt x="135" y="270"/>
                </a:lnTo>
                <a:cubicBezTo>
                  <a:pt x="115" y="250"/>
                  <a:pt x="95" y="236"/>
                  <a:pt x="81" y="270"/>
                </a:cubicBezTo>
                <a:cubicBezTo>
                  <a:pt x="149" y="324"/>
                  <a:pt x="0" y="331"/>
                  <a:pt x="102" y="37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03" name="Freeform 491"/>
          <p:cNvSpPr>
            <a:spLocks noChangeArrowheads="1"/>
          </p:cNvSpPr>
          <p:nvPr/>
        </p:nvSpPr>
        <p:spPr bwMode="auto">
          <a:xfrm>
            <a:off x="12829980" y="7622597"/>
            <a:ext cx="185843" cy="64245"/>
          </a:xfrm>
          <a:custGeom>
            <a:avLst/>
            <a:gdLst>
              <a:gd name="T0" fmla="*/ 277 w 359"/>
              <a:gd name="T1" fmla="*/ 87 h 122"/>
              <a:gd name="T2" fmla="*/ 277 w 359"/>
              <a:gd name="T3" fmla="*/ 87 h 122"/>
              <a:gd name="T4" fmla="*/ 297 w 359"/>
              <a:gd name="T5" fmla="*/ 0 h 122"/>
              <a:gd name="T6" fmla="*/ 277 w 359"/>
              <a:gd name="T7" fmla="*/ 0 h 122"/>
              <a:gd name="T8" fmla="*/ 236 w 359"/>
              <a:gd name="T9" fmla="*/ 0 h 122"/>
              <a:gd name="T10" fmla="*/ 236 w 359"/>
              <a:gd name="T11" fmla="*/ 0 h 122"/>
              <a:gd name="T12" fmla="*/ 162 w 359"/>
              <a:gd name="T13" fmla="*/ 0 h 122"/>
              <a:gd name="T14" fmla="*/ 7 w 359"/>
              <a:gd name="T15" fmla="*/ 60 h 122"/>
              <a:gd name="T16" fmla="*/ 0 w 359"/>
              <a:gd name="T17" fmla="*/ 74 h 122"/>
              <a:gd name="T18" fmla="*/ 7 w 359"/>
              <a:gd name="T19" fmla="*/ 74 h 122"/>
              <a:gd name="T20" fmla="*/ 162 w 359"/>
              <a:gd name="T21" fmla="*/ 60 h 122"/>
              <a:gd name="T22" fmla="*/ 236 w 359"/>
              <a:gd name="T23" fmla="*/ 74 h 122"/>
              <a:gd name="T24" fmla="*/ 236 w 359"/>
              <a:gd name="T25" fmla="*/ 74 h 122"/>
              <a:gd name="T26" fmla="*/ 270 w 359"/>
              <a:gd name="T27" fmla="*/ 121 h 122"/>
              <a:gd name="T28" fmla="*/ 277 w 359"/>
              <a:gd name="T29" fmla="*/ 8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9" h="122">
                <a:moveTo>
                  <a:pt x="277" y="87"/>
                </a:moveTo>
                <a:lnTo>
                  <a:pt x="277" y="87"/>
                </a:lnTo>
                <a:cubicBezTo>
                  <a:pt x="304" y="47"/>
                  <a:pt x="358" y="33"/>
                  <a:pt x="297" y="0"/>
                </a:cubicBezTo>
                <a:cubicBezTo>
                  <a:pt x="297" y="0"/>
                  <a:pt x="291" y="0"/>
                  <a:pt x="277" y="0"/>
                </a:cubicBezTo>
                <a:cubicBezTo>
                  <a:pt x="270" y="0"/>
                  <a:pt x="250" y="0"/>
                  <a:pt x="236" y="0"/>
                </a:cubicBezTo>
                <a:lnTo>
                  <a:pt x="236" y="0"/>
                </a:lnTo>
                <a:cubicBezTo>
                  <a:pt x="209" y="0"/>
                  <a:pt x="189" y="0"/>
                  <a:pt x="162" y="0"/>
                </a:cubicBezTo>
                <a:cubicBezTo>
                  <a:pt x="101" y="0"/>
                  <a:pt x="34" y="13"/>
                  <a:pt x="7" y="60"/>
                </a:cubicBezTo>
                <a:cubicBezTo>
                  <a:pt x="7" y="67"/>
                  <a:pt x="0" y="67"/>
                  <a:pt x="0" y="74"/>
                </a:cubicBezTo>
                <a:lnTo>
                  <a:pt x="7" y="74"/>
                </a:lnTo>
                <a:cubicBezTo>
                  <a:pt x="68" y="74"/>
                  <a:pt x="115" y="60"/>
                  <a:pt x="162" y="60"/>
                </a:cubicBezTo>
                <a:cubicBezTo>
                  <a:pt x="189" y="60"/>
                  <a:pt x="216" y="60"/>
                  <a:pt x="236" y="74"/>
                </a:cubicBezTo>
                <a:lnTo>
                  <a:pt x="236" y="74"/>
                </a:lnTo>
                <a:cubicBezTo>
                  <a:pt x="250" y="87"/>
                  <a:pt x="257" y="101"/>
                  <a:pt x="270" y="121"/>
                </a:cubicBezTo>
                <a:cubicBezTo>
                  <a:pt x="263" y="108"/>
                  <a:pt x="270" y="94"/>
                  <a:pt x="277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14" name="Freeform 502"/>
          <p:cNvSpPr>
            <a:spLocks noChangeArrowheads="1"/>
          </p:cNvSpPr>
          <p:nvPr/>
        </p:nvSpPr>
        <p:spPr bwMode="auto">
          <a:xfrm>
            <a:off x="12921755" y="4304767"/>
            <a:ext cx="71126" cy="73423"/>
          </a:xfrm>
          <a:custGeom>
            <a:avLst/>
            <a:gdLst>
              <a:gd name="T0" fmla="*/ 0 w 136"/>
              <a:gd name="T1" fmla="*/ 108 h 143"/>
              <a:gd name="T2" fmla="*/ 0 w 136"/>
              <a:gd name="T3" fmla="*/ 108 h 143"/>
              <a:gd name="T4" fmla="*/ 60 w 136"/>
              <a:gd name="T5" fmla="*/ 135 h 143"/>
              <a:gd name="T6" fmla="*/ 60 w 136"/>
              <a:gd name="T7" fmla="*/ 135 h 143"/>
              <a:gd name="T8" fmla="*/ 101 w 136"/>
              <a:gd name="T9" fmla="*/ 135 h 143"/>
              <a:gd name="T10" fmla="*/ 101 w 136"/>
              <a:gd name="T11" fmla="*/ 81 h 143"/>
              <a:gd name="T12" fmla="*/ 101 w 136"/>
              <a:gd name="T13" fmla="*/ 34 h 143"/>
              <a:gd name="T14" fmla="*/ 101 w 136"/>
              <a:gd name="T15" fmla="*/ 34 h 143"/>
              <a:gd name="T16" fmla="*/ 60 w 136"/>
              <a:gd name="T17" fmla="*/ 21 h 143"/>
              <a:gd name="T18" fmla="*/ 60 w 136"/>
              <a:gd name="T19" fmla="*/ 21 h 143"/>
              <a:gd name="T20" fmla="*/ 47 w 136"/>
              <a:gd name="T21" fmla="*/ 14 h 143"/>
              <a:gd name="T22" fmla="*/ 0 w 136"/>
              <a:gd name="T23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3">
                <a:moveTo>
                  <a:pt x="0" y="108"/>
                </a:moveTo>
                <a:lnTo>
                  <a:pt x="0" y="108"/>
                </a:lnTo>
                <a:cubicBezTo>
                  <a:pt x="20" y="115"/>
                  <a:pt x="33" y="129"/>
                  <a:pt x="60" y="135"/>
                </a:cubicBezTo>
                <a:lnTo>
                  <a:pt x="60" y="135"/>
                </a:lnTo>
                <a:cubicBezTo>
                  <a:pt x="67" y="135"/>
                  <a:pt x="81" y="142"/>
                  <a:pt x="101" y="135"/>
                </a:cubicBezTo>
                <a:cubicBezTo>
                  <a:pt x="94" y="122"/>
                  <a:pt x="101" y="102"/>
                  <a:pt x="101" y="81"/>
                </a:cubicBezTo>
                <a:cubicBezTo>
                  <a:pt x="115" y="41"/>
                  <a:pt x="135" y="0"/>
                  <a:pt x="101" y="34"/>
                </a:cubicBezTo>
                <a:lnTo>
                  <a:pt x="101" y="34"/>
                </a:lnTo>
                <a:cubicBezTo>
                  <a:pt x="87" y="75"/>
                  <a:pt x="74" y="41"/>
                  <a:pt x="60" y="21"/>
                </a:cubicBezTo>
                <a:lnTo>
                  <a:pt x="60" y="21"/>
                </a:lnTo>
                <a:cubicBezTo>
                  <a:pt x="54" y="21"/>
                  <a:pt x="54" y="14"/>
                  <a:pt x="47" y="14"/>
                </a:cubicBezTo>
                <a:cubicBezTo>
                  <a:pt x="67" y="81"/>
                  <a:pt x="0" y="61"/>
                  <a:pt x="0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15" name="Freeform 503"/>
          <p:cNvSpPr>
            <a:spLocks noChangeArrowheads="1"/>
          </p:cNvSpPr>
          <p:nvPr/>
        </p:nvSpPr>
        <p:spPr bwMode="auto">
          <a:xfrm>
            <a:off x="13465513" y="4187749"/>
            <a:ext cx="66535" cy="80308"/>
          </a:xfrm>
          <a:custGeom>
            <a:avLst/>
            <a:gdLst>
              <a:gd name="T0" fmla="*/ 68 w 130"/>
              <a:gd name="T1" fmla="*/ 148 h 156"/>
              <a:gd name="T2" fmla="*/ 68 w 130"/>
              <a:gd name="T3" fmla="*/ 148 h 156"/>
              <a:gd name="T4" fmla="*/ 102 w 130"/>
              <a:gd name="T5" fmla="*/ 155 h 156"/>
              <a:gd name="T6" fmla="*/ 109 w 130"/>
              <a:gd name="T7" fmla="*/ 155 h 156"/>
              <a:gd name="T8" fmla="*/ 115 w 130"/>
              <a:gd name="T9" fmla="*/ 142 h 156"/>
              <a:gd name="T10" fmla="*/ 115 w 130"/>
              <a:gd name="T11" fmla="*/ 54 h 156"/>
              <a:gd name="T12" fmla="*/ 102 w 130"/>
              <a:gd name="T13" fmla="*/ 33 h 156"/>
              <a:gd name="T14" fmla="*/ 68 w 130"/>
              <a:gd name="T15" fmla="*/ 6 h 156"/>
              <a:gd name="T16" fmla="*/ 21 w 130"/>
              <a:gd name="T17" fmla="*/ 6 h 156"/>
              <a:gd name="T18" fmla="*/ 7 w 130"/>
              <a:gd name="T19" fmla="*/ 6 h 156"/>
              <a:gd name="T20" fmla="*/ 21 w 130"/>
              <a:gd name="T21" fmla="*/ 114 h 156"/>
              <a:gd name="T22" fmla="*/ 68 w 130"/>
              <a:gd name="T23" fmla="*/ 14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56">
                <a:moveTo>
                  <a:pt x="68" y="148"/>
                </a:moveTo>
                <a:lnTo>
                  <a:pt x="68" y="148"/>
                </a:lnTo>
                <a:cubicBezTo>
                  <a:pt x="75" y="148"/>
                  <a:pt x="88" y="155"/>
                  <a:pt x="102" y="155"/>
                </a:cubicBezTo>
                <a:cubicBezTo>
                  <a:pt x="109" y="155"/>
                  <a:pt x="109" y="155"/>
                  <a:pt x="109" y="155"/>
                </a:cubicBezTo>
                <a:cubicBezTo>
                  <a:pt x="109" y="148"/>
                  <a:pt x="109" y="148"/>
                  <a:pt x="115" y="142"/>
                </a:cubicBezTo>
                <a:cubicBezTo>
                  <a:pt x="129" y="114"/>
                  <a:pt x="129" y="81"/>
                  <a:pt x="115" y="54"/>
                </a:cubicBezTo>
                <a:cubicBezTo>
                  <a:pt x="109" y="47"/>
                  <a:pt x="109" y="40"/>
                  <a:pt x="102" y="33"/>
                </a:cubicBezTo>
                <a:cubicBezTo>
                  <a:pt x="95" y="27"/>
                  <a:pt x="82" y="13"/>
                  <a:pt x="68" y="6"/>
                </a:cubicBezTo>
                <a:cubicBezTo>
                  <a:pt x="55" y="6"/>
                  <a:pt x="41" y="0"/>
                  <a:pt x="21" y="6"/>
                </a:cubicBezTo>
                <a:cubicBezTo>
                  <a:pt x="14" y="6"/>
                  <a:pt x="14" y="6"/>
                  <a:pt x="7" y="6"/>
                </a:cubicBezTo>
                <a:cubicBezTo>
                  <a:pt x="0" y="54"/>
                  <a:pt x="7" y="87"/>
                  <a:pt x="21" y="114"/>
                </a:cubicBezTo>
                <a:cubicBezTo>
                  <a:pt x="34" y="128"/>
                  <a:pt x="48" y="142"/>
                  <a:pt x="68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16" name="Freeform 504"/>
          <p:cNvSpPr>
            <a:spLocks noChangeArrowheads="1"/>
          </p:cNvSpPr>
          <p:nvPr/>
        </p:nvSpPr>
        <p:spPr bwMode="auto">
          <a:xfrm>
            <a:off x="13213135" y="5142255"/>
            <a:ext cx="82596" cy="130787"/>
          </a:xfrm>
          <a:custGeom>
            <a:avLst/>
            <a:gdLst>
              <a:gd name="T0" fmla="*/ 54 w 157"/>
              <a:gd name="T1" fmla="*/ 122 h 251"/>
              <a:gd name="T2" fmla="*/ 54 w 157"/>
              <a:gd name="T3" fmla="*/ 122 h 251"/>
              <a:gd name="T4" fmla="*/ 95 w 157"/>
              <a:gd name="T5" fmla="*/ 156 h 251"/>
              <a:gd name="T6" fmla="*/ 149 w 157"/>
              <a:gd name="T7" fmla="*/ 250 h 251"/>
              <a:gd name="T8" fmla="*/ 95 w 157"/>
              <a:gd name="T9" fmla="*/ 54 h 251"/>
              <a:gd name="T10" fmla="*/ 54 w 157"/>
              <a:gd name="T11" fmla="*/ 7 h 251"/>
              <a:gd name="T12" fmla="*/ 48 w 157"/>
              <a:gd name="T13" fmla="*/ 0 h 251"/>
              <a:gd name="T14" fmla="*/ 34 w 157"/>
              <a:gd name="T15" fmla="*/ 14 h 251"/>
              <a:gd name="T16" fmla="*/ 34 w 157"/>
              <a:gd name="T17" fmla="*/ 109 h 251"/>
              <a:gd name="T18" fmla="*/ 54 w 157"/>
              <a:gd name="T19" fmla="*/ 12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251">
                <a:moveTo>
                  <a:pt x="54" y="122"/>
                </a:moveTo>
                <a:lnTo>
                  <a:pt x="54" y="122"/>
                </a:lnTo>
                <a:cubicBezTo>
                  <a:pt x="68" y="136"/>
                  <a:pt x="81" y="142"/>
                  <a:pt x="95" y="156"/>
                </a:cubicBezTo>
                <a:cubicBezTo>
                  <a:pt x="122" y="183"/>
                  <a:pt x="149" y="210"/>
                  <a:pt x="149" y="250"/>
                </a:cubicBezTo>
                <a:cubicBezTo>
                  <a:pt x="156" y="163"/>
                  <a:pt x="129" y="102"/>
                  <a:pt x="95" y="54"/>
                </a:cubicBezTo>
                <a:cubicBezTo>
                  <a:pt x="81" y="34"/>
                  <a:pt x="68" y="21"/>
                  <a:pt x="54" y="7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7"/>
                  <a:pt x="41" y="14"/>
                  <a:pt x="34" y="14"/>
                </a:cubicBezTo>
                <a:cubicBezTo>
                  <a:pt x="0" y="54"/>
                  <a:pt x="7" y="82"/>
                  <a:pt x="34" y="109"/>
                </a:cubicBezTo>
                <a:cubicBezTo>
                  <a:pt x="41" y="115"/>
                  <a:pt x="48" y="115"/>
                  <a:pt x="54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19" name="Freeform 507"/>
          <p:cNvSpPr>
            <a:spLocks noChangeArrowheads="1"/>
          </p:cNvSpPr>
          <p:nvPr/>
        </p:nvSpPr>
        <p:spPr bwMode="auto">
          <a:xfrm>
            <a:off x="13511400" y="4697126"/>
            <a:ext cx="73419" cy="50479"/>
          </a:xfrm>
          <a:custGeom>
            <a:avLst/>
            <a:gdLst>
              <a:gd name="T0" fmla="*/ 27 w 143"/>
              <a:gd name="T1" fmla="*/ 61 h 95"/>
              <a:gd name="T2" fmla="*/ 27 w 143"/>
              <a:gd name="T3" fmla="*/ 61 h 95"/>
              <a:gd name="T4" fmla="*/ 54 w 143"/>
              <a:gd name="T5" fmla="*/ 81 h 95"/>
              <a:gd name="T6" fmla="*/ 54 w 143"/>
              <a:gd name="T7" fmla="*/ 7 h 95"/>
              <a:gd name="T8" fmla="*/ 27 w 143"/>
              <a:gd name="T9" fmla="*/ 0 h 95"/>
              <a:gd name="T10" fmla="*/ 14 w 143"/>
              <a:gd name="T11" fmla="*/ 0 h 95"/>
              <a:gd name="T12" fmla="*/ 0 w 143"/>
              <a:gd name="T13" fmla="*/ 0 h 95"/>
              <a:gd name="T14" fmla="*/ 14 w 143"/>
              <a:gd name="T15" fmla="*/ 40 h 95"/>
              <a:gd name="T16" fmla="*/ 27 w 143"/>
              <a:gd name="T17" fmla="*/ 6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95">
                <a:moveTo>
                  <a:pt x="27" y="61"/>
                </a:moveTo>
                <a:lnTo>
                  <a:pt x="27" y="61"/>
                </a:lnTo>
                <a:cubicBezTo>
                  <a:pt x="34" y="74"/>
                  <a:pt x="48" y="81"/>
                  <a:pt x="54" y="81"/>
                </a:cubicBezTo>
                <a:cubicBezTo>
                  <a:pt x="102" y="94"/>
                  <a:pt x="142" y="27"/>
                  <a:pt x="54" y="7"/>
                </a:cubicBezTo>
                <a:cubicBezTo>
                  <a:pt x="48" y="0"/>
                  <a:pt x="34" y="0"/>
                  <a:pt x="27" y="0"/>
                </a:cubicBezTo>
                <a:cubicBezTo>
                  <a:pt x="21" y="0"/>
                  <a:pt x="21" y="0"/>
                  <a:pt x="14" y="0"/>
                </a:cubicBezTo>
                <a:cubicBezTo>
                  <a:pt x="14" y="0"/>
                  <a:pt x="7" y="0"/>
                  <a:pt x="0" y="0"/>
                </a:cubicBezTo>
                <a:cubicBezTo>
                  <a:pt x="7" y="13"/>
                  <a:pt x="7" y="34"/>
                  <a:pt x="14" y="40"/>
                </a:cubicBezTo>
                <a:cubicBezTo>
                  <a:pt x="21" y="47"/>
                  <a:pt x="21" y="54"/>
                  <a:pt x="27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36" name="Freeform 524"/>
          <p:cNvSpPr>
            <a:spLocks noChangeArrowheads="1"/>
          </p:cNvSpPr>
          <p:nvPr/>
        </p:nvSpPr>
        <p:spPr bwMode="auto">
          <a:xfrm>
            <a:off x="13054826" y="4254291"/>
            <a:ext cx="73419" cy="84896"/>
          </a:xfrm>
          <a:custGeom>
            <a:avLst/>
            <a:gdLst>
              <a:gd name="T0" fmla="*/ 129 w 143"/>
              <a:gd name="T1" fmla="*/ 34 h 163"/>
              <a:gd name="T2" fmla="*/ 129 w 143"/>
              <a:gd name="T3" fmla="*/ 34 h 163"/>
              <a:gd name="T4" fmla="*/ 115 w 143"/>
              <a:gd name="T5" fmla="*/ 34 h 163"/>
              <a:gd name="T6" fmla="*/ 95 w 143"/>
              <a:gd name="T7" fmla="*/ 34 h 163"/>
              <a:gd name="T8" fmla="*/ 14 w 143"/>
              <a:gd name="T9" fmla="*/ 27 h 163"/>
              <a:gd name="T10" fmla="*/ 0 w 143"/>
              <a:gd name="T11" fmla="*/ 34 h 163"/>
              <a:gd name="T12" fmla="*/ 14 w 143"/>
              <a:gd name="T13" fmla="*/ 101 h 163"/>
              <a:gd name="T14" fmla="*/ 95 w 143"/>
              <a:gd name="T15" fmla="*/ 155 h 163"/>
              <a:gd name="T16" fmla="*/ 102 w 143"/>
              <a:gd name="T17" fmla="*/ 162 h 163"/>
              <a:gd name="T18" fmla="*/ 115 w 143"/>
              <a:gd name="T19" fmla="*/ 108 h 163"/>
              <a:gd name="T20" fmla="*/ 129 w 143"/>
              <a:gd name="T21" fmla="*/ 3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" h="163">
                <a:moveTo>
                  <a:pt x="129" y="34"/>
                </a:moveTo>
                <a:lnTo>
                  <a:pt x="129" y="34"/>
                </a:lnTo>
                <a:cubicBezTo>
                  <a:pt x="122" y="34"/>
                  <a:pt x="122" y="34"/>
                  <a:pt x="115" y="34"/>
                </a:cubicBezTo>
                <a:cubicBezTo>
                  <a:pt x="109" y="34"/>
                  <a:pt x="102" y="34"/>
                  <a:pt x="95" y="34"/>
                </a:cubicBezTo>
                <a:cubicBezTo>
                  <a:pt x="61" y="20"/>
                  <a:pt x="48" y="0"/>
                  <a:pt x="14" y="27"/>
                </a:cubicBezTo>
                <a:cubicBezTo>
                  <a:pt x="7" y="27"/>
                  <a:pt x="7" y="34"/>
                  <a:pt x="0" y="34"/>
                </a:cubicBezTo>
                <a:cubicBezTo>
                  <a:pt x="0" y="61"/>
                  <a:pt x="7" y="81"/>
                  <a:pt x="14" y="101"/>
                </a:cubicBezTo>
                <a:cubicBezTo>
                  <a:pt x="27" y="128"/>
                  <a:pt x="61" y="149"/>
                  <a:pt x="95" y="155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35"/>
                  <a:pt x="109" y="122"/>
                  <a:pt x="115" y="108"/>
                </a:cubicBezTo>
                <a:cubicBezTo>
                  <a:pt x="129" y="88"/>
                  <a:pt x="142" y="74"/>
                  <a:pt x="129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0" name="Freeform 528"/>
          <p:cNvSpPr>
            <a:spLocks noChangeArrowheads="1"/>
          </p:cNvSpPr>
          <p:nvPr/>
        </p:nvSpPr>
        <p:spPr bwMode="auto">
          <a:xfrm>
            <a:off x="13304909" y="4070732"/>
            <a:ext cx="126187" cy="105546"/>
          </a:xfrm>
          <a:custGeom>
            <a:avLst/>
            <a:gdLst>
              <a:gd name="T0" fmla="*/ 169 w 244"/>
              <a:gd name="T1" fmla="*/ 0 h 203"/>
              <a:gd name="T2" fmla="*/ 169 w 244"/>
              <a:gd name="T3" fmla="*/ 0 h 203"/>
              <a:gd name="T4" fmla="*/ 148 w 244"/>
              <a:gd name="T5" fmla="*/ 27 h 203"/>
              <a:gd name="T6" fmla="*/ 115 w 244"/>
              <a:gd name="T7" fmla="*/ 7 h 203"/>
              <a:gd name="T8" fmla="*/ 101 w 244"/>
              <a:gd name="T9" fmla="*/ 0 h 203"/>
              <a:gd name="T10" fmla="*/ 74 w 244"/>
              <a:gd name="T11" fmla="*/ 47 h 203"/>
              <a:gd name="T12" fmla="*/ 27 w 244"/>
              <a:gd name="T13" fmla="*/ 135 h 203"/>
              <a:gd name="T14" fmla="*/ 13 w 244"/>
              <a:gd name="T15" fmla="*/ 162 h 203"/>
              <a:gd name="T16" fmla="*/ 0 w 244"/>
              <a:gd name="T17" fmla="*/ 202 h 203"/>
              <a:gd name="T18" fmla="*/ 13 w 244"/>
              <a:gd name="T19" fmla="*/ 196 h 203"/>
              <a:gd name="T20" fmla="*/ 27 w 244"/>
              <a:gd name="T21" fmla="*/ 196 h 203"/>
              <a:gd name="T22" fmla="*/ 74 w 244"/>
              <a:gd name="T23" fmla="*/ 169 h 203"/>
              <a:gd name="T24" fmla="*/ 115 w 244"/>
              <a:gd name="T25" fmla="*/ 148 h 203"/>
              <a:gd name="T26" fmla="*/ 169 w 244"/>
              <a:gd name="T27" fmla="*/ 121 h 203"/>
              <a:gd name="T28" fmla="*/ 189 w 244"/>
              <a:gd name="T29" fmla="*/ 121 h 203"/>
              <a:gd name="T30" fmla="*/ 243 w 244"/>
              <a:gd name="T31" fmla="*/ 121 h 203"/>
              <a:gd name="T32" fmla="*/ 243 w 244"/>
              <a:gd name="T33" fmla="*/ 20 h 203"/>
              <a:gd name="T34" fmla="*/ 189 w 244"/>
              <a:gd name="T35" fmla="*/ 34 h 203"/>
              <a:gd name="T36" fmla="*/ 169 w 244"/>
              <a:gd name="T37" fmla="*/ 20 h 203"/>
              <a:gd name="T38" fmla="*/ 169 w 244"/>
              <a:gd name="T3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203">
                <a:moveTo>
                  <a:pt x="169" y="0"/>
                </a:moveTo>
                <a:lnTo>
                  <a:pt x="169" y="0"/>
                </a:lnTo>
                <a:cubicBezTo>
                  <a:pt x="162" y="13"/>
                  <a:pt x="162" y="20"/>
                  <a:pt x="148" y="27"/>
                </a:cubicBezTo>
                <a:cubicBezTo>
                  <a:pt x="142" y="20"/>
                  <a:pt x="128" y="13"/>
                  <a:pt x="115" y="7"/>
                </a:cubicBezTo>
                <a:cubicBezTo>
                  <a:pt x="108" y="7"/>
                  <a:pt x="101" y="7"/>
                  <a:pt x="101" y="0"/>
                </a:cubicBezTo>
                <a:cubicBezTo>
                  <a:pt x="94" y="20"/>
                  <a:pt x="81" y="34"/>
                  <a:pt x="74" y="47"/>
                </a:cubicBezTo>
                <a:cubicBezTo>
                  <a:pt x="61" y="81"/>
                  <a:pt x="40" y="101"/>
                  <a:pt x="27" y="135"/>
                </a:cubicBezTo>
                <a:cubicBezTo>
                  <a:pt x="20" y="142"/>
                  <a:pt x="20" y="148"/>
                  <a:pt x="13" y="162"/>
                </a:cubicBezTo>
                <a:cubicBezTo>
                  <a:pt x="7" y="175"/>
                  <a:pt x="7" y="189"/>
                  <a:pt x="0" y="202"/>
                </a:cubicBezTo>
                <a:cubicBezTo>
                  <a:pt x="7" y="202"/>
                  <a:pt x="7" y="196"/>
                  <a:pt x="13" y="196"/>
                </a:cubicBezTo>
                <a:cubicBezTo>
                  <a:pt x="20" y="196"/>
                  <a:pt x="20" y="196"/>
                  <a:pt x="27" y="196"/>
                </a:cubicBezTo>
                <a:cubicBezTo>
                  <a:pt x="47" y="189"/>
                  <a:pt x="61" y="182"/>
                  <a:pt x="74" y="169"/>
                </a:cubicBezTo>
                <a:cubicBezTo>
                  <a:pt x="88" y="162"/>
                  <a:pt x="101" y="155"/>
                  <a:pt x="115" y="148"/>
                </a:cubicBezTo>
                <a:cubicBezTo>
                  <a:pt x="128" y="135"/>
                  <a:pt x="148" y="128"/>
                  <a:pt x="169" y="121"/>
                </a:cubicBezTo>
                <a:cubicBezTo>
                  <a:pt x="175" y="121"/>
                  <a:pt x="182" y="121"/>
                  <a:pt x="189" y="121"/>
                </a:cubicBezTo>
                <a:cubicBezTo>
                  <a:pt x="202" y="121"/>
                  <a:pt x="223" y="121"/>
                  <a:pt x="243" y="121"/>
                </a:cubicBezTo>
                <a:cubicBezTo>
                  <a:pt x="243" y="54"/>
                  <a:pt x="196" y="67"/>
                  <a:pt x="243" y="20"/>
                </a:cubicBezTo>
                <a:cubicBezTo>
                  <a:pt x="216" y="13"/>
                  <a:pt x="202" y="27"/>
                  <a:pt x="189" y="34"/>
                </a:cubicBezTo>
                <a:cubicBezTo>
                  <a:pt x="175" y="40"/>
                  <a:pt x="169" y="40"/>
                  <a:pt x="169" y="20"/>
                </a:cubicBezTo>
                <a:cubicBezTo>
                  <a:pt x="182" y="20"/>
                  <a:pt x="196" y="0"/>
                  <a:pt x="169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3" name="Freeform 531"/>
          <p:cNvSpPr>
            <a:spLocks noChangeArrowheads="1"/>
          </p:cNvSpPr>
          <p:nvPr/>
        </p:nvSpPr>
        <p:spPr bwMode="auto">
          <a:xfrm>
            <a:off x="19591395" y="8818024"/>
            <a:ext cx="73419" cy="57363"/>
          </a:xfrm>
          <a:custGeom>
            <a:avLst/>
            <a:gdLst>
              <a:gd name="T0" fmla="*/ 142 w 143"/>
              <a:gd name="T1" fmla="*/ 27 h 109"/>
              <a:gd name="T2" fmla="*/ 142 w 143"/>
              <a:gd name="T3" fmla="*/ 27 h 109"/>
              <a:gd name="T4" fmla="*/ 135 w 143"/>
              <a:gd name="T5" fmla="*/ 33 h 109"/>
              <a:gd name="T6" fmla="*/ 122 w 143"/>
              <a:gd name="T7" fmla="*/ 33 h 109"/>
              <a:gd name="T8" fmla="*/ 122 w 143"/>
              <a:gd name="T9" fmla="*/ 33 h 109"/>
              <a:gd name="T10" fmla="*/ 81 w 143"/>
              <a:gd name="T11" fmla="*/ 13 h 109"/>
              <a:gd name="T12" fmla="*/ 41 w 143"/>
              <a:gd name="T13" fmla="*/ 0 h 109"/>
              <a:gd name="T14" fmla="*/ 21 w 143"/>
              <a:gd name="T15" fmla="*/ 6 h 109"/>
              <a:gd name="T16" fmla="*/ 41 w 143"/>
              <a:gd name="T17" fmla="*/ 87 h 109"/>
              <a:gd name="T18" fmla="*/ 81 w 143"/>
              <a:gd name="T19" fmla="*/ 108 h 109"/>
              <a:gd name="T20" fmla="*/ 122 w 143"/>
              <a:gd name="T21" fmla="*/ 101 h 109"/>
              <a:gd name="T22" fmla="*/ 122 w 143"/>
              <a:gd name="T23" fmla="*/ 101 h 109"/>
              <a:gd name="T24" fmla="*/ 135 w 143"/>
              <a:gd name="T25" fmla="*/ 94 h 109"/>
              <a:gd name="T26" fmla="*/ 142 w 143"/>
              <a:gd name="T27" fmla="*/ 81 h 109"/>
              <a:gd name="T28" fmla="*/ 135 w 143"/>
              <a:gd name="T29" fmla="*/ 74 h 109"/>
              <a:gd name="T30" fmla="*/ 135 w 143"/>
              <a:gd name="T31" fmla="*/ 47 h 109"/>
              <a:gd name="T32" fmla="*/ 142 w 143"/>
              <a:gd name="T3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09">
                <a:moveTo>
                  <a:pt x="142" y="27"/>
                </a:moveTo>
                <a:lnTo>
                  <a:pt x="142" y="27"/>
                </a:lnTo>
                <a:cubicBezTo>
                  <a:pt x="142" y="33"/>
                  <a:pt x="135" y="33"/>
                  <a:pt x="135" y="33"/>
                </a:cubicBezTo>
                <a:cubicBezTo>
                  <a:pt x="129" y="33"/>
                  <a:pt x="129" y="33"/>
                  <a:pt x="122" y="33"/>
                </a:cubicBezTo>
                <a:lnTo>
                  <a:pt x="122" y="33"/>
                </a:lnTo>
                <a:cubicBezTo>
                  <a:pt x="102" y="27"/>
                  <a:pt x="95" y="20"/>
                  <a:pt x="81" y="13"/>
                </a:cubicBezTo>
                <a:cubicBezTo>
                  <a:pt x="68" y="6"/>
                  <a:pt x="61" y="0"/>
                  <a:pt x="41" y="0"/>
                </a:cubicBezTo>
                <a:cubicBezTo>
                  <a:pt x="34" y="0"/>
                  <a:pt x="27" y="6"/>
                  <a:pt x="21" y="6"/>
                </a:cubicBezTo>
                <a:cubicBezTo>
                  <a:pt x="0" y="40"/>
                  <a:pt x="14" y="74"/>
                  <a:pt x="41" y="87"/>
                </a:cubicBezTo>
                <a:cubicBezTo>
                  <a:pt x="48" y="101"/>
                  <a:pt x="68" y="108"/>
                  <a:pt x="81" y="108"/>
                </a:cubicBezTo>
                <a:cubicBezTo>
                  <a:pt x="95" y="108"/>
                  <a:pt x="108" y="108"/>
                  <a:pt x="122" y="101"/>
                </a:cubicBezTo>
                <a:lnTo>
                  <a:pt x="122" y="101"/>
                </a:lnTo>
                <a:cubicBezTo>
                  <a:pt x="129" y="101"/>
                  <a:pt x="129" y="94"/>
                  <a:pt x="135" y="94"/>
                </a:cubicBezTo>
                <a:cubicBezTo>
                  <a:pt x="135" y="87"/>
                  <a:pt x="142" y="87"/>
                  <a:pt x="142" y="81"/>
                </a:cubicBezTo>
                <a:cubicBezTo>
                  <a:pt x="135" y="81"/>
                  <a:pt x="135" y="81"/>
                  <a:pt x="135" y="74"/>
                </a:cubicBezTo>
                <a:cubicBezTo>
                  <a:pt x="122" y="67"/>
                  <a:pt x="122" y="60"/>
                  <a:pt x="135" y="47"/>
                </a:cubicBezTo>
                <a:cubicBezTo>
                  <a:pt x="135" y="40"/>
                  <a:pt x="142" y="33"/>
                  <a:pt x="142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4" name="Freeform 532"/>
          <p:cNvSpPr>
            <a:spLocks noChangeArrowheads="1"/>
          </p:cNvSpPr>
          <p:nvPr/>
        </p:nvSpPr>
        <p:spPr bwMode="auto">
          <a:xfrm>
            <a:off x="19602865" y="8944221"/>
            <a:ext cx="112424" cy="119314"/>
          </a:xfrm>
          <a:custGeom>
            <a:avLst/>
            <a:gdLst>
              <a:gd name="T0" fmla="*/ 175 w 217"/>
              <a:gd name="T1" fmla="*/ 155 h 230"/>
              <a:gd name="T2" fmla="*/ 175 w 217"/>
              <a:gd name="T3" fmla="*/ 155 h 230"/>
              <a:gd name="T4" fmla="*/ 195 w 217"/>
              <a:gd name="T5" fmla="*/ 141 h 230"/>
              <a:gd name="T6" fmla="*/ 216 w 217"/>
              <a:gd name="T7" fmla="*/ 108 h 230"/>
              <a:gd name="T8" fmla="*/ 195 w 217"/>
              <a:gd name="T9" fmla="*/ 87 h 230"/>
              <a:gd name="T10" fmla="*/ 175 w 217"/>
              <a:gd name="T11" fmla="*/ 47 h 230"/>
              <a:gd name="T12" fmla="*/ 155 w 217"/>
              <a:gd name="T13" fmla="*/ 6 h 230"/>
              <a:gd name="T14" fmla="*/ 121 w 217"/>
              <a:gd name="T15" fmla="*/ 6 h 230"/>
              <a:gd name="T16" fmla="*/ 114 w 217"/>
              <a:gd name="T17" fmla="*/ 6 h 230"/>
              <a:gd name="T18" fmla="*/ 121 w 217"/>
              <a:gd name="T19" fmla="*/ 47 h 230"/>
              <a:gd name="T20" fmla="*/ 141 w 217"/>
              <a:gd name="T21" fmla="*/ 81 h 230"/>
              <a:gd name="T22" fmla="*/ 121 w 217"/>
              <a:gd name="T23" fmla="*/ 101 h 230"/>
              <a:gd name="T24" fmla="*/ 114 w 217"/>
              <a:gd name="T25" fmla="*/ 108 h 230"/>
              <a:gd name="T26" fmla="*/ 108 w 217"/>
              <a:gd name="T27" fmla="*/ 108 h 230"/>
              <a:gd name="T28" fmla="*/ 101 w 217"/>
              <a:gd name="T29" fmla="*/ 94 h 230"/>
              <a:gd name="T30" fmla="*/ 101 w 217"/>
              <a:gd name="T31" fmla="*/ 94 h 230"/>
              <a:gd name="T32" fmla="*/ 60 w 217"/>
              <a:gd name="T33" fmla="*/ 74 h 230"/>
              <a:gd name="T34" fmla="*/ 20 w 217"/>
              <a:gd name="T35" fmla="*/ 74 h 230"/>
              <a:gd name="T36" fmla="*/ 13 w 217"/>
              <a:gd name="T37" fmla="*/ 74 h 230"/>
              <a:gd name="T38" fmla="*/ 20 w 217"/>
              <a:gd name="T39" fmla="*/ 135 h 230"/>
              <a:gd name="T40" fmla="*/ 60 w 217"/>
              <a:gd name="T41" fmla="*/ 148 h 230"/>
              <a:gd name="T42" fmla="*/ 87 w 217"/>
              <a:gd name="T43" fmla="*/ 148 h 230"/>
              <a:gd name="T44" fmla="*/ 87 w 217"/>
              <a:gd name="T45" fmla="*/ 162 h 230"/>
              <a:gd name="T46" fmla="*/ 60 w 217"/>
              <a:gd name="T47" fmla="*/ 162 h 230"/>
              <a:gd name="T48" fmla="*/ 27 w 217"/>
              <a:gd name="T49" fmla="*/ 209 h 230"/>
              <a:gd name="T50" fmla="*/ 60 w 217"/>
              <a:gd name="T51" fmla="*/ 216 h 230"/>
              <a:gd name="T52" fmla="*/ 101 w 217"/>
              <a:gd name="T53" fmla="*/ 223 h 230"/>
              <a:gd name="T54" fmla="*/ 101 w 217"/>
              <a:gd name="T55" fmla="*/ 223 h 230"/>
              <a:gd name="T56" fmla="*/ 114 w 217"/>
              <a:gd name="T57" fmla="*/ 229 h 230"/>
              <a:gd name="T58" fmla="*/ 121 w 217"/>
              <a:gd name="T59" fmla="*/ 223 h 230"/>
              <a:gd name="T60" fmla="*/ 148 w 217"/>
              <a:gd name="T61" fmla="*/ 196 h 230"/>
              <a:gd name="T62" fmla="*/ 155 w 217"/>
              <a:gd name="T63" fmla="*/ 196 h 230"/>
              <a:gd name="T64" fmla="*/ 168 w 217"/>
              <a:gd name="T65" fmla="*/ 202 h 230"/>
              <a:gd name="T66" fmla="*/ 175 w 217"/>
              <a:gd name="T67" fmla="*/ 155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7" h="230">
                <a:moveTo>
                  <a:pt x="175" y="155"/>
                </a:moveTo>
                <a:lnTo>
                  <a:pt x="175" y="155"/>
                </a:lnTo>
                <a:cubicBezTo>
                  <a:pt x="182" y="148"/>
                  <a:pt x="189" y="148"/>
                  <a:pt x="195" y="141"/>
                </a:cubicBezTo>
                <a:cubicBezTo>
                  <a:pt x="209" y="135"/>
                  <a:pt x="216" y="128"/>
                  <a:pt x="216" y="108"/>
                </a:cubicBezTo>
                <a:cubicBezTo>
                  <a:pt x="209" y="101"/>
                  <a:pt x="202" y="101"/>
                  <a:pt x="195" y="87"/>
                </a:cubicBezTo>
                <a:cubicBezTo>
                  <a:pt x="189" y="81"/>
                  <a:pt x="182" y="60"/>
                  <a:pt x="175" y="47"/>
                </a:cubicBezTo>
                <a:cubicBezTo>
                  <a:pt x="175" y="33"/>
                  <a:pt x="168" y="13"/>
                  <a:pt x="155" y="6"/>
                </a:cubicBezTo>
                <a:cubicBezTo>
                  <a:pt x="148" y="6"/>
                  <a:pt x="135" y="0"/>
                  <a:pt x="121" y="6"/>
                </a:cubicBezTo>
                <a:cubicBezTo>
                  <a:pt x="121" y="6"/>
                  <a:pt x="121" y="6"/>
                  <a:pt x="114" y="6"/>
                </a:cubicBezTo>
                <a:cubicBezTo>
                  <a:pt x="114" y="20"/>
                  <a:pt x="121" y="33"/>
                  <a:pt x="121" y="47"/>
                </a:cubicBezTo>
                <a:cubicBezTo>
                  <a:pt x="128" y="60"/>
                  <a:pt x="135" y="67"/>
                  <a:pt x="141" y="81"/>
                </a:cubicBezTo>
                <a:cubicBezTo>
                  <a:pt x="141" y="87"/>
                  <a:pt x="135" y="94"/>
                  <a:pt x="121" y="101"/>
                </a:cubicBezTo>
                <a:cubicBezTo>
                  <a:pt x="121" y="108"/>
                  <a:pt x="114" y="108"/>
                  <a:pt x="114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108"/>
                  <a:pt x="108" y="101"/>
                  <a:pt x="101" y="94"/>
                </a:cubicBezTo>
                <a:lnTo>
                  <a:pt x="101" y="94"/>
                </a:lnTo>
                <a:cubicBezTo>
                  <a:pt x="94" y="81"/>
                  <a:pt x="81" y="74"/>
                  <a:pt x="60" y="74"/>
                </a:cubicBezTo>
                <a:cubicBezTo>
                  <a:pt x="47" y="67"/>
                  <a:pt x="33" y="67"/>
                  <a:pt x="20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0" y="101"/>
                  <a:pt x="6" y="121"/>
                  <a:pt x="20" y="135"/>
                </a:cubicBezTo>
                <a:cubicBezTo>
                  <a:pt x="27" y="141"/>
                  <a:pt x="40" y="148"/>
                  <a:pt x="60" y="148"/>
                </a:cubicBezTo>
                <a:cubicBezTo>
                  <a:pt x="67" y="148"/>
                  <a:pt x="81" y="148"/>
                  <a:pt x="87" y="148"/>
                </a:cubicBezTo>
                <a:cubicBezTo>
                  <a:pt x="87" y="148"/>
                  <a:pt x="87" y="155"/>
                  <a:pt x="87" y="162"/>
                </a:cubicBezTo>
                <a:cubicBezTo>
                  <a:pt x="81" y="162"/>
                  <a:pt x="67" y="162"/>
                  <a:pt x="60" y="162"/>
                </a:cubicBezTo>
                <a:cubicBezTo>
                  <a:pt x="40" y="169"/>
                  <a:pt x="27" y="182"/>
                  <a:pt x="27" y="209"/>
                </a:cubicBezTo>
                <a:cubicBezTo>
                  <a:pt x="40" y="209"/>
                  <a:pt x="54" y="209"/>
                  <a:pt x="60" y="216"/>
                </a:cubicBezTo>
                <a:cubicBezTo>
                  <a:pt x="74" y="216"/>
                  <a:pt x="87" y="223"/>
                  <a:pt x="101" y="223"/>
                </a:cubicBezTo>
                <a:lnTo>
                  <a:pt x="101" y="223"/>
                </a:lnTo>
                <a:cubicBezTo>
                  <a:pt x="108" y="223"/>
                  <a:pt x="108" y="229"/>
                  <a:pt x="114" y="229"/>
                </a:cubicBezTo>
                <a:lnTo>
                  <a:pt x="121" y="223"/>
                </a:lnTo>
                <a:cubicBezTo>
                  <a:pt x="135" y="223"/>
                  <a:pt x="141" y="209"/>
                  <a:pt x="148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62" y="202"/>
                  <a:pt x="168" y="202"/>
                </a:cubicBezTo>
                <a:cubicBezTo>
                  <a:pt x="162" y="175"/>
                  <a:pt x="168" y="162"/>
                  <a:pt x="175" y="15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5" name="Freeform 533"/>
          <p:cNvSpPr>
            <a:spLocks noChangeArrowheads="1"/>
          </p:cNvSpPr>
          <p:nvPr/>
        </p:nvSpPr>
        <p:spPr bwMode="auto">
          <a:xfrm>
            <a:off x="19492738" y="8265054"/>
            <a:ext cx="71126" cy="66540"/>
          </a:xfrm>
          <a:custGeom>
            <a:avLst/>
            <a:gdLst>
              <a:gd name="T0" fmla="*/ 74 w 136"/>
              <a:gd name="T1" fmla="*/ 128 h 129"/>
              <a:gd name="T2" fmla="*/ 74 w 136"/>
              <a:gd name="T3" fmla="*/ 128 h 129"/>
              <a:gd name="T4" fmla="*/ 81 w 136"/>
              <a:gd name="T5" fmla="*/ 128 h 129"/>
              <a:gd name="T6" fmla="*/ 101 w 136"/>
              <a:gd name="T7" fmla="*/ 108 h 129"/>
              <a:gd name="T8" fmla="*/ 122 w 136"/>
              <a:gd name="T9" fmla="*/ 74 h 129"/>
              <a:gd name="T10" fmla="*/ 122 w 136"/>
              <a:gd name="T11" fmla="*/ 13 h 129"/>
              <a:gd name="T12" fmla="*/ 101 w 136"/>
              <a:gd name="T13" fmla="*/ 6 h 129"/>
              <a:gd name="T14" fmla="*/ 81 w 136"/>
              <a:gd name="T15" fmla="*/ 6 h 129"/>
              <a:gd name="T16" fmla="*/ 74 w 136"/>
              <a:gd name="T17" fmla="*/ 6 h 129"/>
              <a:gd name="T18" fmla="*/ 74 w 136"/>
              <a:gd name="T1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129">
                <a:moveTo>
                  <a:pt x="74" y="128"/>
                </a:moveTo>
                <a:lnTo>
                  <a:pt x="74" y="128"/>
                </a:lnTo>
                <a:lnTo>
                  <a:pt x="81" y="128"/>
                </a:lnTo>
                <a:cubicBezTo>
                  <a:pt x="88" y="121"/>
                  <a:pt x="95" y="114"/>
                  <a:pt x="101" y="108"/>
                </a:cubicBezTo>
                <a:cubicBezTo>
                  <a:pt x="108" y="101"/>
                  <a:pt x="115" y="87"/>
                  <a:pt x="122" y="74"/>
                </a:cubicBezTo>
                <a:cubicBezTo>
                  <a:pt x="135" y="54"/>
                  <a:pt x="135" y="27"/>
                  <a:pt x="122" y="13"/>
                </a:cubicBezTo>
                <a:cubicBezTo>
                  <a:pt x="115" y="13"/>
                  <a:pt x="115" y="6"/>
                  <a:pt x="101" y="6"/>
                </a:cubicBezTo>
                <a:cubicBezTo>
                  <a:pt x="95" y="6"/>
                  <a:pt x="88" y="0"/>
                  <a:pt x="81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95" y="47"/>
                  <a:pt x="0" y="108"/>
                  <a:pt x="74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6" name="Freeform 534"/>
          <p:cNvSpPr>
            <a:spLocks noChangeArrowheads="1"/>
          </p:cNvSpPr>
          <p:nvPr/>
        </p:nvSpPr>
        <p:spPr bwMode="auto">
          <a:xfrm>
            <a:off x="19412436" y="9162198"/>
            <a:ext cx="73419" cy="80308"/>
          </a:xfrm>
          <a:custGeom>
            <a:avLst/>
            <a:gdLst>
              <a:gd name="T0" fmla="*/ 40 w 143"/>
              <a:gd name="T1" fmla="*/ 135 h 156"/>
              <a:gd name="T2" fmla="*/ 40 w 143"/>
              <a:gd name="T3" fmla="*/ 135 h 156"/>
              <a:gd name="T4" fmla="*/ 40 w 143"/>
              <a:gd name="T5" fmla="*/ 135 h 156"/>
              <a:gd name="T6" fmla="*/ 67 w 143"/>
              <a:gd name="T7" fmla="*/ 94 h 156"/>
              <a:gd name="T8" fmla="*/ 88 w 143"/>
              <a:gd name="T9" fmla="*/ 121 h 156"/>
              <a:gd name="T10" fmla="*/ 115 w 143"/>
              <a:gd name="T11" fmla="*/ 148 h 156"/>
              <a:gd name="T12" fmla="*/ 135 w 143"/>
              <a:gd name="T13" fmla="*/ 155 h 156"/>
              <a:gd name="T14" fmla="*/ 142 w 143"/>
              <a:gd name="T15" fmla="*/ 155 h 156"/>
              <a:gd name="T16" fmla="*/ 135 w 143"/>
              <a:gd name="T17" fmla="*/ 114 h 156"/>
              <a:gd name="T18" fmla="*/ 115 w 143"/>
              <a:gd name="T19" fmla="*/ 74 h 156"/>
              <a:gd name="T20" fmla="*/ 115 w 143"/>
              <a:gd name="T21" fmla="*/ 13 h 156"/>
              <a:gd name="T22" fmla="*/ 115 w 143"/>
              <a:gd name="T23" fmla="*/ 13 h 156"/>
              <a:gd name="T24" fmla="*/ 115 w 143"/>
              <a:gd name="T25" fmla="*/ 13 h 156"/>
              <a:gd name="T26" fmla="*/ 88 w 143"/>
              <a:gd name="T27" fmla="*/ 6 h 156"/>
              <a:gd name="T28" fmla="*/ 67 w 143"/>
              <a:gd name="T29" fmla="*/ 6 h 156"/>
              <a:gd name="T30" fmla="*/ 40 w 143"/>
              <a:gd name="T31" fmla="*/ 20 h 156"/>
              <a:gd name="T32" fmla="*/ 40 w 143"/>
              <a:gd name="T33" fmla="*/ 13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56">
                <a:moveTo>
                  <a:pt x="40" y="135"/>
                </a:moveTo>
                <a:lnTo>
                  <a:pt x="40" y="135"/>
                </a:lnTo>
                <a:lnTo>
                  <a:pt x="40" y="135"/>
                </a:lnTo>
                <a:cubicBezTo>
                  <a:pt x="40" y="81"/>
                  <a:pt x="54" y="81"/>
                  <a:pt x="67" y="94"/>
                </a:cubicBezTo>
                <a:cubicBezTo>
                  <a:pt x="74" y="101"/>
                  <a:pt x="81" y="108"/>
                  <a:pt x="88" y="121"/>
                </a:cubicBezTo>
                <a:cubicBezTo>
                  <a:pt x="101" y="128"/>
                  <a:pt x="108" y="141"/>
                  <a:pt x="115" y="148"/>
                </a:cubicBezTo>
                <a:cubicBezTo>
                  <a:pt x="121" y="148"/>
                  <a:pt x="128" y="155"/>
                  <a:pt x="135" y="155"/>
                </a:cubicBezTo>
                <a:lnTo>
                  <a:pt x="142" y="155"/>
                </a:lnTo>
                <a:cubicBezTo>
                  <a:pt x="142" y="141"/>
                  <a:pt x="142" y="128"/>
                  <a:pt x="135" y="114"/>
                </a:cubicBezTo>
                <a:cubicBezTo>
                  <a:pt x="128" y="101"/>
                  <a:pt x="121" y="87"/>
                  <a:pt x="115" y="74"/>
                </a:cubicBezTo>
                <a:cubicBezTo>
                  <a:pt x="115" y="54"/>
                  <a:pt x="108" y="40"/>
                  <a:pt x="115" y="13"/>
                </a:cubicBezTo>
                <a:lnTo>
                  <a:pt x="115" y="13"/>
                </a:lnTo>
                <a:lnTo>
                  <a:pt x="115" y="13"/>
                </a:lnTo>
                <a:cubicBezTo>
                  <a:pt x="108" y="6"/>
                  <a:pt x="101" y="6"/>
                  <a:pt x="88" y="6"/>
                </a:cubicBezTo>
                <a:cubicBezTo>
                  <a:pt x="81" y="0"/>
                  <a:pt x="74" y="6"/>
                  <a:pt x="67" y="6"/>
                </a:cubicBezTo>
                <a:cubicBezTo>
                  <a:pt x="61" y="6"/>
                  <a:pt x="47" y="13"/>
                  <a:pt x="40" y="20"/>
                </a:cubicBezTo>
                <a:cubicBezTo>
                  <a:pt x="6" y="54"/>
                  <a:pt x="0" y="108"/>
                  <a:pt x="40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7" name="Freeform 535"/>
          <p:cNvSpPr>
            <a:spLocks noChangeArrowheads="1"/>
          </p:cNvSpPr>
          <p:nvPr/>
        </p:nvSpPr>
        <p:spPr bwMode="auto">
          <a:xfrm>
            <a:off x="19488149" y="8756075"/>
            <a:ext cx="169781" cy="139963"/>
          </a:xfrm>
          <a:custGeom>
            <a:avLst/>
            <a:gdLst>
              <a:gd name="T0" fmla="*/ 47 w 325"/>
              <a:gd name="T1" fmla="*/ 169 h 271"/>
              <a:gd name="T2" fmla="*/ 47 w 325"/>
              <a:gd name="T3" fmla="*/ 169 h 271"/>
              <a:gd name="T4" fmla="*/ 33 w 325"/>
              <a:gd name="T5" fmla="*/ 169 h 271"/>
              <a:gd name="T6" fmla="*/ 6 w 325"/>
              <a:gd name="T7" fmla="*/ 169 h 271"/>
              <a:gd name="T8" fmla="*/ 33 w 325"/>
              <a:gd name="T9" fmla="*/ 236 h 271"/>
              <a:gd name="T10" fmla="*/ 47 w 325"/>
              <a:gd name="T11" fmla="*/ 243 h 271"/>
              <a:gd name="T12" fmla="*/ 54 w 325"/>
              <a:gd name="T13" fmla="*/ 243 h 271"/>
              <a:gd name="T14" fmla="*/ 60 w 325"/>
              <a:gd name="T15" fmla="*/ 250 h 271"/>
              <a:gd name="T16" fmla="*/ 94 w 325"/>
              <a:gd name="T17" fmla="*/ 263 h 271"/>
              <a:gd name="T18" fmla="*/ 108 w 325"/>
              <a:gd name="T19" fmla="*/ 270 h 271"/>
              <a:gd name="T20" fmla="*/ 94 w 325"/>
              <a:gd name="T21" fmla="*/ 148 h 271"/>
              <a:gd name="T22" fmla="*/ 114 w 325"/>
              <a:gd name="T23" fmla="*/ 155 h 271"/>
              <a:gd name="T24" fmla="*/ 135 w 325"/>
              <a:gd name="T25" fmla="*/ 169 h 271"/>
              <a:gd name="T26" fmla="*/ 148 w 325"/>
              <a:gd name="T27" fmla="*/ 169 h 271"/>
              <a:gd name="T28" fmla="*/ 162 w 325"/>
              <a:gd name="T29" fmla="*/ 169 h 271"/>
              <a:gd name="T30" fmla="*/ 162 w 325"/>
              <a:gd name="T31" fmla="*/ 169 h 271"/>
              <a:gd name="T32" fmla="*/ 162 w 325"/>
              <a:gd name="T33" fmla="*/ 94 h 271"/>
              <a:gd name="T34" fmla="*/ 243 w 325"/>
              <a:gd name="T35" fmla="*/ 94 h 271"/>
              <a:gd name="T36" fmla="*/ 283 w 325"/>
              <a:gd name="T37" fmla="*/ 94 h 271"/>
              <a:gd name="T38" fmla="*/ 324 w 325"/>
              <a:gd name="T39" fmla="*/ 94 h 271"/>
              <a:gd name="T40" fmla="*/ 324 w 325"/>
              <a:gd name="T41" fmla="*/ 94 h 271"/>
              <a:gd name="T42" fmla="*/ 324 w 325"/>
              <a:gd name="T43" fmla="*/ 94 h 271"/>
              <a:gd name="T44" fmla="*/ 324 w 325"/>
              <a:gd name="T45" fmla="*/ 88 h 271"/>
              <a:gd name="T46" fmla="*/ 324 w 325"/>
              <a:gd name="T47" fmla="*/ 74 h 271"/>
              <a:gd name="T48" fmla="*/ 283 w 325"/>
              <a:gd name="T49" fmla="*/ 34 h 271"/>
              <a:gd name="T50" fmla="*/ 243 w 325"/>
              <a:gd name="T51" fmla="*/ 27 h 271"/>
              <a:gd name="T52" fmla="*/ 162 w 325"/>
              <a:gd name="T53" fmla="*/ 27 h 271"/>
              <a:gd name="T54" fmla="*/ 148 w 325"/>
              <a:gd name="T55" fmla="*/ 20 h 271"/>
              <a:gd name="T56" fmla="*/ 135 w 325"/>
              <a:gd name="T57" fmla="*/ 13 h 271"/>
              <a:gd name="T58" fmla="*/ 114 w 325"/>
              <a:gd name="T59" fmla="*/ 7 h 271"/>
              <a:gd name="T60" fmla="*/ 101 w 325"/>
              <a:gd name="T61" fmla="*/ 0 h 271"/>
              <a:gd name="T62" fmla="*/ 114 w 325"/>
              <a:gd name="T63" fmla="*/ 61 h 271"/>
              <a:gd name="T64" fmla="*/ 121 w 325"/>
              <a:gd name="T65" fmla="*/ 67 h 271"/>
              <a:gd name="T66" fmla="*/ 114 w 325"/>
              <a:gd name="T67" fmla="*/ 67 h 271"/>
              <a:gd name="T68" fmla="*/ 94 w 325"/>
              <a:gd name="T69" fmla="*/ 67 h 271"/>
              <a:gd name="T70" fmla="*/ 60 w 325"/>
              <a:gd name="T71" fmla="*/ 54 h 271"/>
              <a:gd name="T72" fmla="*/ 54 w 325"/>
              <a:gd name="T73" fmla="*/ 54 h 271"/>
              <a:gd name="T74" fmla="*/ 47 w 325"/>
              <a:gd name="T75" fmla="*/ 47 h 271"/>
              <a:gd name="T76" fmla="*/ 40 w 325"/>
              <a:gd name="T77" fmla="*/ 47 h 271"/>
              <a:gd name="T78" fmla="*/ 47 w 325"/>
              <a:gd name="T79" fmla="*/ 94 h 271"/>
              <a:gd name="T80" fmla="*/ 47 w 325"/>
              <a:gd name="T81" fmla="*/ 115 h 271"/>
              <a:gd name="T82" fmla="*/ 47 w 325"/>
              <a:gd name="T83" fmla="*/ 155 h 271"/>
              <a:gd name="T84" fmla="*/ 54 w 325"/>
              <a:gd name="T85" fmla="*/ 162 h 271"/>
              <a:gd name="T86" fmla="*/ 54 w 325"/>
              <a:gd name="T87" fmla="*/ 169 h 271"/>
              <a:gd name="T88" fmla="*/ 54 w 325"/>
              <a:gd name="T89" fmla="*/ 169 h 271"/>
              <a:gd name="T90" fmla="*/ 47 w 325"/>
              <a:gd name="T91" fmla="*/ 169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5" h="271">
                <a:moveTo>
                  <a:pt x="47" y="169"/>
                </a:moveTo>
                <a:lnTo>
                  <a:pt x="47" y="169"/>
                </a:lnTo>
                <a:cubicBezTo>
                  <a:pt x="40" y="169"/>
                  <a:pt x="40" y="169"/>
                  <a:pt x="33" y="169"/>
                </a:cubicBezTo>
                <a:cubicBezTo>
                  <a:pt x="20" y="169"/>
                  <a:pt x="13" y="169"/>
                  <a:pt x="6" y="169"/>
                </a:cubicBezTo>
                <a:cubicBezTo>
                  <a:pt x="0" y="209"/>
                  <a:pt x="13" y="223"/>
                  <a:pt x="33" y="236"/>
                </a:cubicBezTo>
                <a:cubicBezTo>
                  <a:pt x="33" y="236"/>
                  <a:pt x="40" y="243"/>
                  <a:pt x="47" y="243"/>
                </a:cubicBezTo>
                <a:cubicBezTo>
                  <a:pt x="54" y="243"/>
                  <a:pt x="54" y="243"/>
                  <a:pt x="54" y="243"/>
                </a:cubicBezTo>
                <a:cubicBezTo>
                  <a:pt x="60" y="250"/>
                  <a:pt x="60" y="250"/>
                  <a:pt x="60" y="250"/>
                </a:cubicBezTo>
                <a:cubicBezTo>
                  <a:pt x="67" y="250"/>
                  <a:pt x="81" y="256"/>
                  <a:pt x="94" y="263"/>
                </a:cubicBezTo>
                <a:cubicBezTo>
                  <a:pt x="94" y="263"/>
                  <a:pt x="101" y="263"/>
                  <a:pt x="108" y="270"/>
                </a:cubicBezTo>
                <a:cubicBezTo>
                  <a:pt x="94" y="236"/>
                  <a:pt x="121" y="162"/>
                  <a:pt x="94" y="148"/>
                </a:cubicBezTo>
                <a:cubicBezTo>
                  <a:pt x="101" y="148"/>
                  <a:pt x="108" y="155"/>
                  <a:pt x="114" y="155"/>
                </a:cubicBezTo>
                <a:cubicBezTo>
                  <a:pt x="121" y="162"/>
                  <a:pt x="128" y="162"/>
                  <a:pt x="135" y="169"/>
                </a:cubicBezTo>
                <a:cubicBezTo>
                  <a:pt x="142" y="169"/>
                  <a:pt x="142" y="169"/>
                  <a:pt x="148" y="169"/>
                </a:cubicBezTo>
                <a:cubicBezTo>
                  <a:pt x="155" y="169"/>
                  <a:pt x="155" y="169"/>
                  <a:pt x="162" y="169"/>
                </a:cubicBezTo>
                <a:lnTo>
                  <a:pt x="162" y="169"/>
                </a:lnTo>
                <a:cubicBezTo>
                  <a:pt x="162" y="94"/>
                  <a:pt x="162" y="94"/>
                  <a:pt x="162" y="94"/>
                </a:cubicBezTo>
                <a:cubicBezTo>
                  <a:pt x="243" y="94"/>
                  <a:pt x="243" y="94"/>
                  <a:pt x="243" y="94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324" y="94"/>
                  <a:pt x="324" y="94"/>
                  <a:pt x="324" y="94"/>
                </a:cubicBezTo>
                <a:lnTo>
                  <a:pt x="324" y="94"/>
                </a:lnTo>
                <a:lnTo>
                  <a:pt x="324" y="94"/>
                </a:lnTo>
                <a:lnTo>
                  <a:pt x="324" y="88"/>
                </a:lnTo>
                <a:cubicBezTo>
                  <a:pt x="324" y="81"/>
                  <a:pt x="324" y="81"/>
                  <a:pt x="324" y="74"/>
                </a:cubicBezTo>
                <a:cubicBezTo>
                  <a:pt x="317" y="54"/>
                  <a:pt x="304" y="40"/>
                  <a:pt x="283" y="34"/>
                </a:cubicBezTo>
                <a:cubicBezTo>
                  <a:pt x="270" y="34"/>
                  <a:pt x="256" y="27"/>
                  <a:pt x="243" y="27"/>
                </a:cubicBezTo>
                <a:cubicBezTo>
                  <a:pt x="216" y="27"/>
                  <a:pt x="189" y="27"/>
                  <a:pt x="162" y="27"/>
                </a:cubicBezTo>
                <a:cubicBezTo>
                  <a:pt x="155" y="20"/>
                  <a:pt x="155" y="20"/>
                  <a:pt x="148" y="20"/>
                </a:cubicBezTo>
                <a:cubicBezTo>
                  <a:pt x="142" y="20"/>
                  <a:pt x="142" y="20"/>
                  <a:pt x="135" y="13"/>
                </a:cubicBezTo>
                <a:cubicBezTo>
                  <a:pt x="128" y="13"/>
                  <a:pt x="121" y="13"/>
                  <a:pt x="114" y="7"/>
                </a:cubicBezTo>
                <a:cubicBezTo>
                  <a:pt x="114" y="7"/>
                  <a:pt x="108" y="0"/>
                  <a:pt x="101" y="0"/>
                </a:cubicBezTo>
                <a:cubicBezTo>
                  <a:pt x="94" y="27"/>
                  <a:pt x="108" y="40"/>
                  <a:pt x="114" y="61"/>
                </a:cubicBezTo>
                <a:cubicBezTo>
                  <a:pt x="121" y="61"/>
                  <a:pt x="121" y="67"/>
                  <a:pt x="121" y="67"/>
                </a:cubicBezTo>
                <a:cubicBezTo>
                  <a:pt x="121" y="67"/>
                  <a:pt x="121" y="67"/>
                  <a:pt x="114" y="67"/>
                </a:cubicBezTo>
                <a:cubicBezTo>
                  <a:pt x="108" y="67"/>
                  <a:pt x="101" y="67"/>
                  <a:pt x="94" y="67"/>
                </a:cubicBezTo>
                <a:cubicBezTo>
                  <a:pt x="81" y="67"/>
                  <a:pt x="67" y="61"/>
                  <a:pt x="60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47" y="47"/>
                  <a:pt x="47" y="47"/>
                  <a:pt x="47" y="47"/>
                </a:cubicBezTo>
                <a:lnTo>
                  <a:pt x="40" y="47"/>
                </a:lnTo>
                <a:cubicBezTo>
                  <a:pt x="47" y="67"/>
                  <a:pt x="47" y="81"/>
                  <a:pt x="47" y="94"/>
                </a:cubicBezTo>
                <a:cubicBezTo>
                  <a:pt x="47" y="101"/>
                  <a:pt x="47" y="108"/>
                  <a:pt x="47" y="115"/>
                </a:cubicBezTo>
                <a:cubicBezTo>
                  <a:pt x="47" y="128"/>
                  <a:pt x="47" y="142"/>
                  <a:pt x="47" y="155"/>
                </a:cubicBezTo>
                <a:cubicBezTo>
                  <a:pt x="47" y="155"/>
                  <a:pt x="47" y="162"/>
                  <a:pt x="54" y="162"/>
                </a:cubicBezTo>
                <a:lnTo>
                  <a:pt x="54" y="169"/>
                </a:lnTo>
                <a:lnTo>
                  <a:pt x="54" y="169"/>
                </a:lnTo>
                <a:lnTo>
                  <a:pt x="47" y="169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8" name="Freeform 536"/>
          <p:cNvSpPr>
            <a:spLocks noChangeArrowheads="1"/>
          </p:cNvSpPr>
          <p:nvPr/>
        </p:nvSpPr>
        <p:spPr bwMode="auto">
          <a:xfrm>
            <a:off x="19410143" y="9754176"/>
            <a:ext cx="80302" cy="43596"/>
          </a:xfrm>
          <a:custGeom>
            <a:avLst/>
            <a:gdLst>
              <a:gd name="T0" fmla="*/ 20 w 156"/>
              <a:gd name="T1" fmla="*/ 67 h 82"/>
              <a:gd name="T2" fmla="*/ 20 w 156"/>
              <a:gd name="T3" fmla="*/ 67 h 82"/>
              <a:gd name="T4" fmla="*/ 27 w 156"/>
              <a:gd name="T5" fmla="*/ 74 h 82"/>
              <a:gd name="T6" fmla="*/ 47 w 156"/>
              <a:gd name="T7" fmla="*/ 47 h 82"/>
              <a:gd name="T8" fmla="*/ 74 w 156"/>
              <a:gd name="T9" fmla="*/ 60 h 82"/>
              <a:gd name="T10" fmla="*/ 95 w 156"/>
              <a:gd name="T11" fmla="*/ 74 h 82"/>
              <a:gd name="T12" fmla="*/ 122 w 156"/>
              <a:gd name="T13" fmla="*/ 81 h 82"/>
              <a:gd name="T14" fmla="*/ 142 w 156"/>
              <a:gd name="T15" fmla="*/ 81 h 82"/>
              <a:gd name="T16" fmla="*/ 155 w 156"/>
              <a:gd name="T17" fmla="*/ 74 h 82"/>
              <a:gd name="T18" fmla="*/ 155 w 156"/>
              <a:gd name="T19" fmla="*/ 0 h 82"/>
              <a:gd name="T20" fmla="*/ 142 w 156"/>
              <a:gd name="T21" fmla="*/ 0 h 82"/>
              <a:gd name="T22" fmla="*/ 122 w 156"/>
              <a:gd name="T23" fmla="*/ 0 h 82"/>
              <a:gd name="T24" fmla="*/ 95 w 156"/>
              <a:gd name="T25" fmla="*/ 6 h 82"/>
              <a:gd name="T26" fmla="*/ 74 w 156"/>
              <a:gd name="T27" fmla="*/ 13 h 82"/>
              <a:gd name="T28" fmla="*/ 47 w 156"/>
              <a:gd name="T29" fmla="*/ 20 h 82"/>
              <a:gd name="T30" fmla="*/ 20 w 156"/>
              <a:gd name="T31" fmla="*/ 33 h 82"/>
              <a:gd name="T32" fmla="*/ 20 w 156"/>
              <a:gd name="T33" fmla="*/ 6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" h="82">
                <a:moveTo>
                  <a:pt x="20" y="67"/>
                </a:moveTo>
                <a:lnTo>
                  <a:pt x="20" y="67"/>
                </a:lnTo>
                <a:cubicBezTo>
                  <a:pt x="20" y="67"/>
                  <a:pt x="20" y="74"/>
                  <a:pt x="27" y="74"/>
                </a:cubicBezTo>
                <a:cubicBezTo>
                  <a:pt x="34" y="60"/>
                  <a:pt x="40" y="54"/>
                  <a:pt x="47" y="47"/>
                </a:cubicBezTo>
                <a:cubicBezTo>
                  <a:pt x="54" y="47"/>
                  <a:pt x="68" y="54"/>
                  <a:pt x="74" y="60"/>
                </a:cubicBezTo>
                <a:cubicBezTo>
                  <a:pt x="81" y="67"/>
                  <a:pt x="88" y="67"/>
                  <a:pt x="95" y="74"/>
                </a:cubicBezTo>
                <a:cubicBezTo>
                  <a:pt x="108" y="74"/>
                  <a:pt x="115" y="81"/>
                  <a:pt x="122" y="81"/>
                </a:cubicBezTo>
                <a:cubicBezTo>
                  <a:pt x="128" y="81"/>
                  <a:pt x="135" y="81"/>
                  <a:pt x="142" y="81"/>
                </a:cubicBezTo>
                <a:cubicBezTo>
                  <a:pt x="142" y="81"/>
                  <a:pt x="149" y="74"/>
                  <a:pt x="155" y="74"/>
                </a:cubicBezTo>
                <a:cubicBezTo>
                  <a:pt x="155" y="0"/>
                  <a:pt x="155" y="0"/>
                  <a:pt x="155" y="0"/>
                </a:cubicBezTo>
                <a:cubicBezTo>
                  <a:pt x="149" y="0"/>
                  <a:pt x="142" y="0"/>
                  <a:pt x="142" y="0"/>
                </a:cubicBezTo>
                <a:cubicBezTo>
                  <a:pt x="135" y="0"/>
                  <a:pt x="128" y="0"/>
                  <a:pt x="122" y="0"/>
                </a:cubicBezTo>
                <a:cubicBezTo>
                  <a:pt x="115" y="6"/>
                  <a:pt x="108" y="6"/>
                  <a:pt x="95" y="6"/>
                </a:cubicBezTo>
                <a:cubicBezTo>
                  <a:pt x="88" y="6"/>
                  <a:pt x="81" y="6"/>
                  <a:pt x="74" y="13"/>
                </a:cubicBezTo>
                <a:cubicBezTo>
                  <a:pt x="68" y="13"/>
                  <a:pt x="54" y="13"/>
                  <a:pt x="47" y="20"/>
                </a:cubicBezTo>
                <a:cubicBezTo>
                  <a:pt x="34" y="20"/>
                  <a:pt x="27" y="27"/>
                  <a:pt x="20" y="33"/>
                </a:cubicBezTo>
                <a:cubicBezTo>
                  <a:pt x="7" y="40"/>
                  <a:pt x="0" y="54"/>
                  <a:pt x="20" y="6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49" name="Freeform 537"/>
          <p:cNvSpPr>
            <a:spLocks noChangeArrowheads="1"/>
          </p:cNvSpPr>
          <p:nvPr/>
        </p:nvSpPr>
        <p:spPr bwMode="auto">
          <a:xfrm>
            <a:off x="19412436" y="8946515"/>
            <a:ext cx="94067" cy="211093"/>
          </a:xfrm>
          <a:custGeom>
            <a:avLst/>
            <a:gdLst>
              <a:gd name="T0" fmla="*/ 40 w 183"/>
              <a:gd name="T1" fmla="*/ 203 h 407"/>
              <a:gd name="T2" fmla="*/ 40 w 183"/>
              <a:gd name="T3" fmla="*/ 203 h 407"/>
              <a:gd name="T4" fmla="*/ 13 w 183"/>
              <a:gd name="T5" fmla="*/ 203 h 407"/>
              <a:gd name="T6" fmla="*/ 13 w 183"/>
              <a:gd name="T7" fmla="*/ 237 h 407"/>
              <a:gd name="T8" fmla="*/ 13 w 183"/>
              <a:gd name="T9" fmla="*/ 237 h 407"/>
              <a:gd name="T10" fmla="*/ 13 w 183"/>
              <a:gd name="T11" fmla="*/ 257 h 407"/>
              <a:gd name="T12" fmla="*/ 13 w 183"/>
              <a:gd name="T13" fmla="*/ 277 h 407"/>
              <a:gd name="T14" fmla="*/ 27 w 183"/>
              <a:gd name="T15" fmla="*/ 277 h 407"/>
              <a:gd name="T16" fmla="*/ 40 w 183"/>
              <a:gd name="T17" fmla="*/ 318 h 407"/>
              <a:gd name="T18" fmla="*/ 67 w 183"/>
              <a:gd name="T19" fmla="*/ 386 h 407"/>
              <a:gd name="T20" fmla="*/ 88 w 183"/>
              <a:gd name="T21" fmla="*/ 406 h 407"/>
              <a:gd name="T22" fmla="*/ 88 w 183"/>
              <a:gd name="T23" fmla="*/ 257 h 407"/>
              <a:gd name="T24" fmla="*/ 81 w 183"/>
              <a:gd name="T25" fmla="*/ 257 h 407"/>
              <a:gd name="T26" fmla="*/ 88 w 183"/>
              <a:gd name="T27" fmla="*/ 257 h 407"/>
              <a:gd name="T28" fmla="*/ 115 w 183"/>
              <a:gd name="T29" fmla="*/ 277 h 407"/>
              <a:gd name="T30" fmla="*/ 115 w 183"/>
              <a:gd name="T31" fmla="*/ 277 h 407"/>
              <a:gd name="T32" fmla="*/ 115 w 183"/>
              <a:gd name="T33" fmla="*/ 244 h 407"/>
              <a:gd name="T34" fmla="*/ 94 w 183"/>
              <a:gd name="T35" fmla="*/ 210 h 407"/>
              <a:gd name="T36" fmla="*/ 101 w 183"/>
              <a:gd name="T37" fmla="*/ 210 h 407"/>
              <a:gd name="T38" fmla="*/ 101 w 183"/>
              <a:gd name="T39" fmla="*/ 196 h 407"/>
              <a:gd name="T40" fmla="*/ 115 w 183"/>
              <a:gd name="T41" fmla="*/ 196 h 407"/>
              <a:gd name="T42" fmla="*/ 135 w 183"/>
              <a:gd name="T43" fmla="*/ 196 h 407"/>
              <a:gd name="T44" fmla="*/ 135 w 183"/>
              <a:gd name="T45" fmla="*/ 203 h 407"/>
              <a:gd name="T46" fmla="*/ 175 w 183"/>
              <a:gd name="T47" fmla="*/ 122 h 407"/>
              <a:gd name="T48" fmla="*/ 182 w 183"/>
              <a:gd name="T49" fmla="*/ 129 h 407"/>
              <a:gd name="T50" fmla="*/ 175 w 183"/>
              <a:gd name="T51" fmla="*/ 88 h 407"/>
              <a:gd name="T52" fmla="*/ 135 w 183"/>
              <a:gd name="T53" fmla="*/ 41 h 407"/>
              <a:gd name="T54" fmla="*/ 115 w 183"/>
              <a:gd name="T55" fmla="*/ 14 h 407"/>
              <a:gd name="T56" fmla="*/ 108 w 183"/>
              <a:gd name="T57" fmla="*/ 0 h 407"/>
              <a:gd name="T58" fmla="*/ 101 w 183"/>
              <a:gd name="T59" fmla="*/ 68 h 407"/>
              <a:gd name="T60" fmla="*/ 101 w 183"/>
              <a:gd name="T61" fmla="*/ 68 h 407"/>
              <a:gd name="T62" fmla="*/ 101 w 183"/>
              <a:gd name="T63" fmla="*/ 75 h 407"/>
              <a:gd name="T64" fmla="*/ 94 w 183"/>
              <a:gd name="T65" fmla="*/ 88 h 407"/>
              <a:gd name="T66" fmla="*/ 88 w 183"/>
              <a:gd name="T67" fmla="*/ 88 h 407"/>
              <a:gd name="T68" fmla="*/ 67 w 183"/>
              <a:gd name="T69" fmla="*/ 88 h 407"/>
              <a:gd name="T70" fmla="*/ 40 w 183"/>
              <a:gd name="T71" fmla="*/ 68 h 407"/>
              <a:gd name="T72" fmla="*/ 13 w 183"/>
              <a:gd name="T73" fmla="*/ 61 h 407"/>
              <a:gd name="T74" fmla="*/ 0 w 183"/>
              <a:gd name="T75" fmla="*/ 88 h 407"/>
              <a:gd name="T76" fmla="*/ 13 w 183"/>
              <a:gd name="T77" fmla="*/ 102 h 407"/>
              <a:gd name="T78" fmla="*/ 40 w 183"/>
              <a:gd name="T79" fmla="*/ 156 h 407"/>
              <a:gd name="T80" fmla="*/ 67 w 183"/>
              <a:gd name="T81" fmla="*/ 203 h 407"/>
              <a:gd name="T82" fmla="*/ 74 w 183"/>
              <a:gd name="T83" fmla="*/ 203 h 407"/>
              <a:gd name="T84" fmla="*/ 67 w 183"/>
              <a:gd name="T85" fmla="*/ 203 h 407"/>
              <a:gd name="T86" fmla="*/ 40 w 183"/>
              <a:gd name="T87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3" h="407">
                <a:moveTo>
                  <a:pt x="40" y="203"/>
                </a:moveTo>
                <a:lnTo>
                  <a:pt x="40" y="203"/>
                </a:lnTo>
                <a:cubicBezTo>
                  <a:pt x="33" y="203"/>
                  <a:pt x="27" y="203"/>
                  <a:pt x="13" y="203"/>
                </a:cubicBezTo>
                <a:cubicBezTo>
                  <a:pt x="13" y="237"/>
                  <a:pt x="13" y="237"/>
                  <a:pt x="13" y="237"/>
                </a:cubicBezTo>
                <a:lnTo>
                  <a:pt x="13" y="237"/>
                </a:lnTo>
                <a:cubicBezTo>
                  <a:pt x="13" y="244"/>
                  <a:pt x="13" y="250"/>
                  <a:pt x="13" y="257"/>
                </a:cubicBezTo>
                <a:cubicBezTo>
                  <a:pt x="13" y="277"/>
                  <a:pt x="13" y="277"/>
                  <a:pt x="13" y="277"/>
                </a:cubicBezTo>
                <a:cubicBezTo>
                  <a:pt x="20" y="277"/>
                  <a:pt x="20" y="277"/>
                  <a:pt x="27" y="277"/>
                </a:cubicBezTo>
                <a:cubicBezTo>
                  <a:pt x="27" y="291"/>
                  <a:pt x="33" y="304"/>
                  <a:pt x="40" y="318"/>
                </a:cubicBezTo>
                <a:cubicBezTo>
                  <a:pt x="47" y="345"/>
                  <a:pt x="61" y="365"/>
                  <a:pt x="67" y="386"/>
                </a:cubicBezTo>
                <a:cubicBezTo>
                  <a:pt x="74" y="392"/>
                  <a:pt x="81" y="399"/>
                  <a:pt x="88" y="406"/>
                </a:cubicBezTo>
                <a:cubicBezTo>
                  <a:pt x="88" y="257"/>
                  <a:pt x="88" y="257"/>
                  <a:pt x="88" y="257"/>
                </a:cubicBezTo>
                <a:cubicBezTo>
                  <a:pt x="81" y="257"/>
                  <a:pt x="81" y="257"/>
                  <a:pt x="81" y="257"/>
                </a:cubicBezTo>
                <a:lnTo>
                  <a:pt x="88" y="257"/>
                </a:lnTo>
                <a:cubicBezTo>
                  <a:pt x="94" y="257"/>
                  <a:pt x="108" y="264"/>
                  <a:pt x="115" y="277"/>
                </a:cubicBezTo>
                <a:lnTo>
                  <a:pt x="115" y="277"/>
                </a:lnTo>
                <a:cubicBezTo>
                  <a:pt x="121" y="264"/>
                  <a:pt x="121" y="257"/>
                  <a:pt x="115" y="244"/>
                </a:cubicBezTo>
                <a:cubicBezTo>
                  <a:pt x="115" y="230"/>
                  <a:pt x="108" y="217"/>
                  <a:pt x="94" y="210"/>
                </a:cubicBezTo>
                <a:lnTo>
                  <a:pt x="101" y="210"/>
                </a:lnTo>
                <a:cubicBezTo>
                  <a:pt x="101" y="210"/>
                  <a:pt x="101" y="203"/>
                  <a:pt x="101" y="196"/>
                </a:cubicBezTo>
                <a:cubicBezTo>
                  <a:pt x="108" y="196"/>
                  <a:pt x="115" y="196"/>
                  <a:pt x="115" y="196"/>
                </a:cubicBezTo>
                <a:cubicBezTo>
                  <a:pt x="121" y="196"/>
                  <a:pt x="128" y="196"/>
                  <a:pt x="135" y="196"/>
                </a:cubicBezTo>
                <a:cubicBezTo>
                  <a:pt x="135" y="203"/>
                  <a:pt x="135" y="203"/>
                  <a:pt x="135" y="203"/>
                </a:cubicBezTo>
                <a:cubicBezTo>
                  <a:pt x="135" y="163"/>
                  <a:pt x="135" y="122"/>
                  <a:pt x="175" y="122"/>
                </a:cubicBezTo>
                <a:cubicBezTo>
                  <a:pt x="175" y="122"/>
                  <a:pt x="182" y="122"/>
                  <a:pt x="182" y="129"/>
                </a:cubicBezTo>
                <a:cubicBezTo>
                  <a:pt x="182" y="115"/>
                  <a:pt x="175" y="102"/>
                  <a:pt x="175" y="88"/>
                </a:cubicBezTo>
                <a:cubicBezTo>
                  <a:pt x="162" y="68"/>
                  <a:pt x="148" y="54"/>
                  <a:pt x="135" y="41"/>
                </a:cubicBezTo>
                <a:cubicBezTo>
                  <a:pt x="128" y="27"/>
                  <a:pt x="121" y="21"/>
                  <a:pt x="115" y="14"/>
                </a:cubicBezTo>
                <a:cubicBezTo>
                  <a:pt x="115" y="14"/>
                  <a:pt x="115" y="7"/>
                  <a:pt x="108" y="0"/>
                </a:cubicBezTo>
                <a:cubicBezTo>
                  <a:pt x="115" y="21"/>
                  <a:pt x="108" y="48"/>
                  <a:pt x="101" y="68"/>
                </a:cubicBezTo>
                <a:lnTo>
                  <a:pt x="101" y="68"/>
                </a:lnTo>
                <a:cubicBezTo>
                  <a:pt x="101" y="68"/>
                  <a:pt x="101" y="68"/>
                  <a:pt x="101" y="75"/>
                </a:cubicBezTo>
                <a:cubicBezTo>
                  <a:pt x="94" y="81"/>
                  <a:pt x="94" y="81"/>
                  <a:pt x="9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5"/>
                  <a:pt x="74" y="95"/>
                  <a:pt x="67" y="88"/>
                </a:cubicBezTo>
                <a:cubicBezTo>
                  <a:pt x="61" y="81"/>
                  <a:pt x="47" y="75"/>
                  <a:pt x="40" y="68"/>
                </a:cubicBezTo>
                <a:cubicBezTo>
                  <a:pt x="27" y="61"/>
                  <a:pt x="20" y="61"/>
                  <a:pt x="13" y="61"/>
                </a:cubicBezTo>
                <a:cubicBezTo>
                  <a:pt x="6" y="68"/>
                  <a:pt x="0" y="75"/>
                  <a:pt x="0" y="88"/>
                </a:cubicBezTo>
                <a:cubicBezTo>
                  <a:pt x="6" y="95"/>
                  <a:pt x="6" y="95"/>
                  <a:pt x="13" y="102"/>
                </a:cubicBezTo>
                <a:cubicBezTo>
                  <a:pt x="27" y="115"/>
                  <a:pt x="33" y="135"/>
                  <a:pt x="40" y="156"/>
                </a:cubicBezTo>
                <a:cubicBezTo>
                  <a:pt x="47" y="176"/>
                  <a:pt x="54" y="190"/>
                  <a:pt x="67" y="203"/>
                </a:cubicBezTo>
                <a:cubicBezTo>
                  <a:pt x="74" y="203"/>
                  <a:pt x="74" y="203"/>
                  <a:pt x="74" y="203"/>
                </a:cubicBezTo>
                <a:cubicBezTo>
                  <a:pt x="74" y="203"/>
                  <a:pt x="74" y="203"/>
                  <a:pt x="67" y="203"/>
                </a:cubicBezTo>
                <a:cubicBezTo>
                  <a:pt x="61" y="203"/>
                  <a:pt x="47" y="203"/>
                  <a:pt x="40" y="20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0" name="Freeform 538"/>
          <p:cNvSpPr>
            <a:spLocks noChangeArrowheads="1"/>
          </p:cNvSpPr>
          <p:nvPr/>
        </p:nvSpPr>
        <p:spPr bwMode="auto">
          <a:xfrm>
            <a:off x="19458323" y="8971756"/>
            <a:ext cx="117011" cy="238627"/>
          </a:xfrm>
          <a:custGeom>
            <a:avLst/>
            <a:gdLst>
              <a:gd name="T0" fmla="*/ 87 w 224"/>
              <a:gd name="T1" fmla="*/ 439 h 460"/>
              <a:gd name="T2" fmla="*/ 87 w 224"/>
              <a:gd name="T3" fmla="*/ 439 h 460"/>
              <a:gd name="T4" fmla="*/ 101 w 224"/>
              <a:gd name="T5" fmla="*/ 452 h 460"/>
              <a:gd name="T6" fmla="*/ 108 w 224"/>
              <a:gd name="T7" fmla="*/ 459 h 460"/>
              <a:gd name="T8" fmla="*/ 114 w 224"/>
              <a:gd name="T9" fmla="*/ 459 h 460"/>
              <a:gd name="T10" fmla="*/ 148 w 224"/>
              <a:gd name="T11" fmla="*/ 439 h 460"/>
              <a:gd name="T12" fmla="*/ 148 w 224"/>
              <a:gd name="T13" fmla="*/ 432 h 460"/>
              <a:gd name="T14" fmla="*/ 148 w 224"/>
              <a:gd name="T15" fmla="*/ 432 h 460"/>
              <a:gd name="T16" fmla="*/ 114 w 224"/>
              <a:gd name="T17" fmla="*/ 412 h 460"/>
              <a:gd name="T18" fmla="*/ 114 w 224"/>
              <a:gd name="T19" fmla="*/ 398 h 460"/>
              <a:gd name="T20" fmla="*/ 148 w 224"/>
              <a:gd name="T21" fmla="*/ 392 h 460"/>
              <a:gd name="T22" fmla="*/ 168 w 224"/>
              <a:gd name="T23" fmla="*/ 385 h 460"/>
              <a:gd name="T24" fmla="*/ 189 w 224"/>
              <a:gd name="T25" fmla="*/ 378 h 460"/>
              <a:gd name="T26" fmla="*/ 202 w 224"/>
              <a:gd name="T27" fmla="*/ 365 h 460"/>
              <a:gd name="T28" fmla="*/ 216 w 224"/>
              <a:gd name="T29" fmla="*/ 351 h 460"/>
              <a:gd name="T30" fmla="*/ 223 w 224"/>
              <a:gd name="T31" fmla="*/ 310 h 460"/>
              <a:gd name="T32" fmla="*/ 216 w 224"/>
              <a:gd name="T33" fmla="*/ 317 h 460"/>
              <a:gd name="T34" fmla="*/ 202 w 224"/>
              <a:gd name="T35" fmla="*/ 324 h 460"/>
              <a:gd name="T36" fmla="*/ 189 w 224"/>
              <a:gd name="T37" fmla="*/ 331 h 460"/>
              <a:gd name="T38" fmla="*/ 168 w 224"/>
              <a:gd name="T39" fmla="*/ 324 h 460"/>
              <a:gd name="T40" fmla="*/ 148 w 224"/>
              <a:gd name="T41" fmla="*/ 310 h 460"/>
              <a:gd name="T42" fmla="*/ 121 w 224"/>
              <a:gd name="T43" fmla="*/ 290 h 460"/>
              <a:gd name="T44" fmla="*/ 148 w 224"/>
              <a:gd name="T45" fmla="*/ 236 h 460"/>
              <a:gd name="T46" fmla="*/ 168 w 224"/>
              <a:gd name="T47" fmla="*/ 196 h 460"/>
              <a:gd name="T48" fmla="*/ 189 w 224"/>
              <a:gd name="T49" fmla="*/ 169 h 460"/>
              <a:gd name="T50" fmla="*/ 202 w 224"/>
              <a:gd name="T51" fmla="*/ 142 h 460"/>
              <a:gd name="T52" fmla="*/ 216 w 224"/>
              <a:gd name="T53" fmla="*/ 87 h 460"/>
              <a:gd name="T54" fmla="*/ 216 w 224"/>
              <a:gd name="T55" fmla="*/ 60 h 460"/>
              <a:gd name="T56" fmla="*/ 202 w 224"/>
              <a:gd name="T57" fmla="*/ 13 h 460"/>
              <a:gd name="T58" fmla="*/ 196 w 224"/>
              <a:gd name="T59" fmla="*/ 0 h 460"/>
              <a:gd name="T60" fmla="*/ 189 w 224"/>
              <a:gd name="T61" fmla="*/ 6 h 460"/>
              <a:gd name="T62" fmla="*/ 168 w 224"/>
              <a:gd name="T63" fmla="*/ 47 h 460"/>
              <a:gd name="T64" fmla="*/ 148 w 224"/>
              <a:gd name="T65" fmla="*/ 108 h 460"/>
              <a:gd name="T66" fmla="*/ 114 w 224"/>
              <a:gd name="T67" fmla="*/ 196 h 460"/>
              <a:gd name="T68" fmla="*/ 108 w 224"/>
              <a:gd name="T69" fmla="*/ 209 h 460"/>
              <a:gd name="T70" fmla="*/ 101 w 224"/>
              <a:gd name="T71" fmla="*/ 216 h 460"/>
              <a:gd name="T72" fmla="*/ 87 w 224"/>
              <a:gd name="T73" fmla="*/ 236 h 460"/>
              <a:gd name="T74" fmla="*/ 47 w 224"/>
              <a:gd name="T75" fmla="*/ 250 h 460"/>
              <a:gd name="T76" fmla="*/ 27 w 224"/>
              <a:gd name="T77" fmla="*/ 250 h 460"/>
              <a:gd name="T78" fmla="*/ 20 w 224"/>
              <a:gd name="T79" fmla="*/ 250 h 460"/>
              <a:gd name="T80" fmla="*/ 20 w 224"/>
              <a:gd name="T81" fmla="*/ 270 h 460"/>
              <a:gd name="T82" fmla="*/ 0 w 224"/>
              <a:gd name="T83" fmla="*/ 283 h 460"/>
              <a:gd name="T84" fmla="*/ 0 w 224"/>
              <a:gd name="T85" fmla="*/ 283 h 460"/>
              <a:gd name="T86" fmla="*/ 0 w 224"/>
              <a:gd name="T87" fmla="*/ 283 h 460"/>
              <a:gd name="T88" fmla="*/ 13 w 224"/>
              <a:gd name="T89" fmla="*/ 290 h 460"/>
              <a:gd name="T90" fmla="*/ 27 w 224"/>
              <a:gd name="T91" fmla="*/ 344 h 460"/>
              <a:gd name="T92" fmla="*/ 47 w 224"/>
              <a:gd name="T93" fmla="*/ 365 h 460"/>
              <a:gd name="T94" fmla="*/ 67 w 224"/>
              <a:gd name="T95" fmla="*/ 371 h 460"/>
              <a:gd name="T96" fmla="*/ 87 w 224"/>
              <a:gd name="T97" fmla="*/ 43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4" h="460">
                <a:moveTo>
                  <a:pt x="87" y="439"/>
                </a:moveTo>
                <a:lnTo>
                  <a:pt x="87" y="439"/>
                </a:lnTo>
                <a:cubicBezTo>
                  <a:pt x="87" y="446"/>
                  <a:pt x="94" y="452"/>
                  <a:pt x="101" y="452"/>
                </a:cubicBezTo>
                <a:cubicBezTo>
                  <a:pt x="101" y="452"/>
                  <a:pt x="108" y="452"/>
                  <a:pt x="108" y="459"/>
                </a:cubicBezTo>
                <a:cubicBezTo>
                  <a:pt x="108" y="459"/>
                  <a:pt x="108" y="459"/>
                  <a:pt x="114" y="459"/>
                </a:cubicBezTo>
                <a:cubicBezTo>
                  <a:pt x="121" y="459"/>
                  <a:pt x="135" y="452"/>
                  <a:pt x="148" y="439"/>
                </a:cubicBezTo>
                <a:lnTo>
                  <a:pt x="148" y="432"/>
                </a:lnTo>
                <a:lnTo>
                  <a:pt x="148" y="432"/>
                </a:lnTo>
                <a:cubicBezTo>
                  <a:pt x="128" y="419"/>
                  <a:pt x="114" y="412"/>
                  <a:pt x="114" y="412"/>
                </a:cubicBezTo>
                <a:cubicBezTo>
                  <a:pt x="108" y="405"/>
                  <a:pt x="108" y="405"/>
                  <a:pt x="114" y="398"/>
                </a:cubicBezTo>
                <a:cubicBezTo>
                  <a:pt x="114" y="398"/>
                  <a:pt x="128" y="398"/>
                  <a:pt x="148" y="392"/>
                </a:cubicBezTo>
                <a:cubicBezTo>
                  <a:pt x="155" y="392"/>
                  <a:pt x="162" y="385"/>
                  <a:pt x="168" y="385"/>
                </a:cubicBezTo>
                <a:cubicBezTo>
                  <a:pt x="175" y="385"/>
                  <a:pt x="182" y="378"/>
                  <a:pt x="189" y="378"/>
                </a:cubicBezTo>
                <a:cubicBezTo>
                  <a:pt x="196" y="371"/>
                  <a:pt x="196" y="371"/>
                  <a:pt x="202" y="365"/>
                </a:cubicBezTo>
                <a:cubicBezTo>
                  <a:pt x="209" y="365"/>
                  <a:pt x="216" y="358"/>
                  <a:pt x="216" y="351"/>
                </a:cubicBezTo>
                <a:cubicBezTo>
                  <a:pt x="223" y="338"/>
                  <a:pt x="223" y="324"/>
                  <a:pt x="223" y="310"/>
                </a:cubicBezTo>
                <a:cubicBezTo>
                  <a:pt x="223" y="310"/>
                  <a:pt x="223" y="317"/>
                  <a:pt x="216" y="317"/>
                </a:cubicBezTo>
                <a:cubicBezTo>
                  <a:pt x="209" y="324"/>
                  <a:pt x="209" y="324"/>
                  <a:pt x="202" y="324"/>
                </a:cubicBezTo>
                <a:cubicBezTo>
                  <a:pt x="196" y="324"/>
                  <a:pt x="196" y="331"/>
                  <a:pt x="189" y="331"/>
                </a:cubicBezTo>
                <a:cubicBezTo>
                  <a:pt x="182" y="331"/>
                  <a:pt x="175" y="331"/>
                  <a:pt x="168" y="324"/>
                </a:cubicBezTo>
                <a:cubicBezTo>
                  <a:pt x="162" y="324"/>
                  <a:pt x="155" y="317"/>
                  <a:pt x="148" y="310"/>
                </a:cubicBezTo>
                <a:cubicBezTo>
                  <a:pt x="135" y="304"/>
                  <a:pt x="128" y="297"/>
                  <a:pt x="121" y="290"/>
                </a:cubicBezTo>
                <a:cubicBezTo>
                  <a:pt x="128" y="270"/>
                  <a:pt x="135" y="256"/>
                  <a:pt x="148" y="236"/>
                </a:cubicBezTo>
                <a:cubicBezTo>
                  <a:pt x="155" y="223"/>
                  <a:pt x="162" y="209"/>
                  <a:pt x="168" y="196"/>
                </a:cubicBezTo>
                <a:cubicBezTo>
                  <a:pt x="175" y="189"/>
                  <a:pt x="182" y="175"/>
                  <a:pt x="189" y="169"/>
                </a:cubicBezTo>
                <a:cubicBezTo>
                  <a:pt x="196" y="162"/>
                  <a:pt x="196" y="148"/>
                  <a:pt x="202" y="142"/>
                </a:cubicBezTo>
                <a:cubicBezTo>
                  <a:pt x="209" y="121"/>
                  <a:pt x="216" y="108"/>
                  <a:pt x="216" y="87"/>
                </a:cubicBezTo>
                <a:cubicBezTo>
                  <a:pt x="216" y="81"/>
                  <a:pt x="216" y="74"/>
                  <a:pt x="216" y="60"/>
                </a:cubicBezTo>
                <a:cubicBezTo>
                  <a:pt x="216" y="47"/>
                  <a:pt x="209" y="33"/>
                  <a:pt x="202" y="13"/>
                </a:cubicBezTo>
                <a:cubicBezTo>
                  <a:pt x="202" y="13"/>
                  <a:pt x="196" y="6"/>
                  <a:pt x="196" y="0"/>
                </a:cubicBezTo>
                <a:cubicBezTo>
                  <a:pt x="189" y="6"/>
                  <a:pt x="189" y="6"/>
                  <a:pt x="189" y="6"/>
                </a:cubicBezTo>
                <a:cubicBezTo>
                  <a:pt x="182" y="20"/>
                  <a:pt x="175" y="33"/>
                  <a:pt x="168" y="47"/>
                </a:cubicBezTo>
                <a:cubicBezTo>
                  <a:pt x="162" y="67"/>
                  <a:pt x="155" y="87"/>
                  <a:pt x="148" y="108"/>
                </a:cubicBezTo>
                <a:cubicBezTo>
                  <a:pt x="135" y="148"/>
                  <a:pt x="121" y="175"/>
                  <a:pt x="114" y="196"/>
                </a:cubicBezTo>
                <a:cubicBezTo>
                  <a:pt x="108" y="202"/>
                  <a:pt x="108" y="209"/>
                  <a:pt x="108" y="209"/>
                </a:cubicBezTo>
                <a:lnTo>
                  <a:pt x="101" y="216"/>
                </a:lnTo>
                <a:cubicBezTo>
                  <a:pt x="94" y="223"/>
                  <a:pt x="94" y="229"/>
                  <a:pt x="87" y="236"/>
                </a:cubicBezTo>
                <a:cubicBezTo>
                  <a:pt x="74" y="243"/>
                  <a:pt x="60" y="250"/>
                  <a:pt x="47" y="250"/>
                </a:cubicBezTo>
                <a:cubicBezTo>
                  <a:pt x="40" y="250"/>
                  <a:pt x="33" y="250"/>
                  <a:pt x="27" y="250"/>
                </a:cubicBezTo>
                <a:lnTo>
                  <a:pt x="20" y="250"/>
                </a:lnTo>
                <a:cubicBezTo>
                  <a:pt x="20" y="256"/>
                  <a:pt x="20" y="263"/>
                  <a:pt x="20" y="270"/>
                </a:cubicBezTo>
                <a:cubicBezTo>
                  <a:pt x="13" y="277"/>
                  <a:pt x="6" y="277"/>
                  <a:pt x="0" y="283"/>
                </a:cubicBezTo>
                <a:lnTo>
                  <a:pt x="0" y="283"/>
                </a:lnTo>
                <a:lnTo>
                  <a:pt x="0" y="283"/>
                </a:lnTo>
                <a:cubicBezTo>
                  <a:pt x="6" y="283"/>
                  <a:pt x="13" y="290"/>
                  <a:pt x="13" y="290"/>
                </a:cubicBezTo>
                <a:cubicBezTo>
                  <a:pt x="20" y="310"/>
                  <a:pt x="20" y="331"/>
                  <a:pt x="27" y="344"/>
                </a:cubicBezTo>
                <a:cubicBezTo>
                  <a:pt x="33" y="351"/>
                  <a:pt x="40" y="358"/>
                  <a:pt x="47" y="365"/>
                </a:cubicBezTo>
                <a:cubicBezTo>
                  <a:pt x="54" y="365"/>
                  <a:pt x="54" y="371"/>
                  <a:pt x="67" y="371"/>
                </a:cubicBezTo>
                <a:cubicBezTo>
                  <a:pt x="74" y="392"/>
                  <a:pt x="74" y="419"/>
                  <a:pt x="87" y="43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1" name="Freeform 539"/>
          <p:cNvSpPr>
            <a:spLocks noChangeArrowheads="1"/>
          </p:cNvSpPr>
          <p:nvPr/>
        </p:nvSpPr>
        <p:spPr bwMode="auto">
          <a:xfrm>
            <a:off x="19430791" y="8781312"/>
            <a:ext cx="52770" cy="64245"/>
          </a:xfrm>
          <a:custGeom>
            <a:avLst/>
            <a:gdLst>
              <a:gd name="T0" fmla="*/ 34 w 103"/>
              <a:gd name="T1" fmla="*/ 122 h 123"/>
              <a:gd name="T2" fmla="*/ 34 w 103"/>
              <a:gd name="T3" fmla="*/ 122 h 123"/>
              <a:gd name="T4" fmla="*/ 55 w 103"/>
              <a:gd name="T5" fmla="*/ 122 h 123"/>
              <a:gd name="T6" fmla="*/ 82 w 103"/>
              <a:gd name="T7" fmla="*/ 101 h 123"/>
              <a:gd name="T8" fmla="*/ 95 w 103"/>
              <a:gd name="T9" fmla="*/ 20 h 123"/>
              <a:gd name="T10" fmla="*/ 82 w 103"/>
              <a:gd name="T11" fmla="*/ 20 h 123"/>
              <a:gd name="T12" fmla="*/ 55 w 103"/>
              <a:gd name="T13" fmla="*/ 14 h 123"/>
              <a:gd name="T14" fmla="*/ 34 w 103"/>
              <a:gd name="T15" fmla="*/ 7 h 123"/>
              <a:gd name="T16" fmla="*/ 21 w 103"/>
              <a:gd name="T17" fmla="*/ 0 h 123"/>
              <a:gd name="T18" fmla="*/ 7 w 103"/>
              <a:gd name="T19" fmla="*/ 20 h 123"/>
              <a:gd name="T20" fmla="*/ 7 w 103"/>
              <a:gd name="T21" fmla="*/ 34 h 123"/>
              <a:gd name="T22" fmla="*/ 21 w 103"/>
              <a:gd name="T23" fmla="*/ 122 h 123"/>
              <a:gd name="T24" fmla="*/ 34 w 103"/>
              <a:gd name="T2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123">
                <a:moveTo>
                  <a:pt x="34" y="122"/>
                </a:moveTo>
                <a:lnTo>
                  <a:pt x="34" y="122"/>
                </a:lnTo>
                <a:cubicBezTo>
                  <a:pt x="41" y="122"/>
                  <a:pt x="48" y="122"/>
                  <a:pt x="55" y="122"/>
                </a:cubicBezTo>
                <a:cubicBezTo>
                  <a:pt x="68" y="115"/>
                  <a:pt x="75" y="108"/>
                  <a:pt x="82" y="101"/>
                </a:cubicBezTo>
                <a:cubicBezTo>
                  <a:pt x="102" y="88"/>
                  <a:pt x="102" y="54"/>
                  <a:pt x="95" y="20"/>
                </a:cubicBezTo>
                <a:cubicBezTo>
                  <a:pt x="95" y="20"/>
                  <a:pt x="88" y="20"/>
                  <a:pt x="82" y="20"/>
                </a:cubicBezTo>
                <a:cubicBezTo>
                  <a:pt x="75" y="20"/>
                  <a:pt x="68" y="20"/>
                  <a:pt x="55" y="14"/>
                </a:cubicBezTo>
                <a:cubicBezTo>
                  <a:pt x="48" y="14"/>
                  <a:pt x="41" y="7"/>
                  <a:pt x="34" y="7"/>
                </a:cubicBezTo>
                <a:cubicBezTo>
                  <a:pt x="34" y="0"/>
                  <a:pt x="28" y="0"/>
                  <a:pt x="21" y="0"/>
                </a:cubicBezTo>
                <a:cubicBezTo>
                  <a:pt x="14" y="7"/>
                  <a:pt x="7" y="14"/>
                  <a:pt x="7" y="20"/>
                </a:cubicBezTo>
                <a:cubicBezTo>
                  <a:pt x="0" y="27"/>
                  <a:pt x="7" y="34"/>
                  <a:pt x="7" y="34"/>
                </a:cubicBezTo>
                <a:cubicBezTo>
                  <a:pt x="14" y="54"/>
                  <a:pt x="34" y="74"/>
                  <a:pt x="21" y="122"/>
                </a:cubicBezTo>
                <a:cubicBezTo>
                  <a:pt x="28" y="122"/>
                  <a:pt x="34" y="122"/>
                  <a:pt x="34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3" name="Freeform 541"/>
          <p:cNvSpPr>
            <a:spLocks noChangeArrowheads="1"/>
          </p:cNvSpPr>
          <p:nvPr/>
        </p:nvSpPr>
        <p:spPr bwMode="auto">
          <a:xfrm>
            <a:off x="19456030" y="8203102"/>
            <a:ext cx="80302" cy="80308"/>
          </a:xfrm>
          <a:custGeom>
            <a:avLst/>
            <a:gdLst>
              <a:gd name="T0" fmla="*/ 34 w 156"/>
              <a:gd name="T1" fmla="*/ 115 h 156"/>
              <a:gd name="T2" fmla="*/ 34 w 156"/>
              <a:gd name="T3" fmla="*/ 115 h 156"/>
              <a:gd name="T4" fmla="*/ 54 w 156"/>
              <a:gd name="T5" fmla="*/ 128 h 156"/>
              <a:gd name="T6" fmla="*/ 94 w 156"/>
              <a:gd name="T7" fmla="*/ 149 h 156"/>
              <a:gd name="T8" fmla="*/ 108 w 156"/>
              <a:gd name="T9" fmla="*/ 155 h 156"/>
              <a:gd name="T10" fmla="*/ 115 w 156"/>
              <a:gd name="T11" fmla="*/ 155 h 156"/>
              <a:gd name="T12" fmla="*/ 121 w 156"/>
              <a:gd name="T13" fmla="*/ 155 h 156"/>
              <a:gd name="T14" fmla="*/ 128 w 156"/>
              <a:gd name="T15" fmla="*/ 155 h 156"/>
              <a:gd name="T16" fmla="*/ 155 w 156"/>
              <a:gd name="T17" fmla="*/ 108 h 156"/>
              <a:gd name="T18" fmla="*/ 155 w 156"/>
              <a:gd name="T19" fmla="*/ 68 h 156"/>
              <a:gd name="T20" fmla="*/ 121 w 156"/>
              <a:gd name="T21" fmla="*/ 20 h 156"/>
              <a:gd name="T22" fmla="*/ 115 w 156"/>
              <a:gd name="T23" fmla="*/ 13 h 156"/>
              <a:gd name="T24" fmla="*/ 108 w 156"/>
              <a:gd name="T25" fmla="*/ 13 h 156"/>
              <a:gd name="T26" fmla="*/ 94 w 156"/>
              <a:gd name="T27" fmla="*/ 7 h 156"/>
              <a:gd name="T28" fmla="*/ 54 w 156"/>
              <a:gd name="T29" fmla="*/ 0 h 156"/>
              <a:gd name="T30" fmla="*/ 34 w 156"/>
              <a:gd name="T31" fmla="*/ 7 h 156"/>
              <a:gd name="T32" fmla="*/ 27 w 156"/>
              <a:gd name="T33" fmla="*/ 7 h 156"/>
              <a:gd name="T34" fmla="*/ 7 w 156"/>
              <a:gd name="T35" fmla="*/ 74 h 156"/>
              <a:gd name="T36" fmla="*/ 7 w 156"/>
              <a:gd name="T37" fmla="*/ 101 h 156"/>
              <a:gd name="T38" fmla="*/ 7 w 156"/>
              <a:gd name="T39" fmla="*/ 108 h 156"/>
              <a:gd name="T40" fmla="*/ 34 w 156"/>
              <a:gd name="T41" fmla="*/ 11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156">
                <a:moveTo>
                  <a:pt x="34" y="115"/>
                </a:moveTo>
                <a:lnTo>
                  <a:pt x="34" y="115"/>
                </a:lnTo>
                <a:cubicBezTo>
                  <a:pt x="40" y="122"/>
                  <a:pt x="47" y="122"/>
                  <a:pt x="54" y="128"/>
                </a:cubicBezTo>
                <a:cubicBezTo>
                  <a:pt x="67" y="135"/>
                  <a:pt x="74" y="142"/>
                  <a:pt x="94" y="149"/>
                </a:cubicBezTo>
                <a:cubicBezTo>
                  <a:pt x="94" y="149"/>
                  <a:pt x="101" y="155"/>
                  <a:pt x="108" y="155"/>
                </a:cubicBezTo>
                <a:cubicBezTo>
                  <a:pt x="115" y="155"/>
                  <a:pt x="115" y="155"/>
                  <a:pt x="115" y="155"/>
                </a:cubicBezTo>
                <a:cubicBezTo>
                  <a:pt x="115" y="155"/>
                  <a:pt x="115" y="155"/>
                  <a:pt x="121" y="155"/>
                </a:cubicBezTo>
                <a:lnTo>
                  <a:pt x="128" y="155"/>
                </a:lnTo>
                <a:cubicBezTo>
                  <a:pt x="142" y="142"/>
                  <a:pt x="148" y="122"/>
                  <a:pt x="155" y="108"/>
                </a:cubicBezTo>
                <a:cubicBezTo>
                  <a:pt x="155" y="95"/>
                  <a:pt x="155" y="81"/>
                  <a:pt x="155" y="68"/>
                </a:cubicBezTo>
                <a:cubicBezTo>
                  <a:pt x="148" y="47"/>
                  <a:pt x="135" y="27"/>
                  <a:pt x="121" y="20"/>
                </a:cubicBezTo>
                <a:cubicBezTo>
                  <a:pt x="115" y="20"/>
                  <a:pt x="115" y="13"/>
                  <a:pt x="115" y="13"/>
                </a:cubicBezTo>
                <a:lnTo>
                  <a:pt x="108" y="13"/>
                </a:lnTo>
                <a:cubicBezTo>
                  <a:pt x="101" y="13"/>
                  <a:pt x="101" y="7"/>
                  <a:pt x="94" y="7"/>
                </a:cubicBezTo>
                <a:cubicBezTo>
                  <a:pt x="81" y="0"/>
                  <a:pt x="67" y="0"/>
                  <a:pt x="54" y="0"/>
                </a:cubicBezTo>
                <a:cubicBezTo>
                  <a:pt x="47" y="0"/>
                  <a:pt x="40" y="0"/>
                  <a:pt x="34" y="7"/>
                </a:cubicBezTo>
                <a:cubicBezTo>
                  <a:pt x="34" y="7"/>
                  <a:pt x="34" y="7"/>
                  <a:pt x="27" y="7"/>
                </a:cubicBezTo>
                <a:cubicBezTo>
                  <a:pt x="34" y="41"/>
                  <a:pt x="20" y="54"/>
                  <a:pt x="7" y="74"/>
                </a:cubicBezTo>
                <a:cubicBezTo>
                  <a:pt x="7" y="81"/>
                  <a:pt x="0" y="88"/>
                  <a:pt x="7" y="101"/>
                </a:cubicBezTo>
                <a:lnTo>
                  <a:pt x="7" y="108"/>
                </a:lnTo>
                <a:cubicBezTo>
                  <a:pt x="20" y="108"/>
                  <a:pt x="27" y="115"/>
                  <a:pt x="34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4" name="Freeform 542"/>
          <p:cNvSpPr>
            <a:spLocks noChangeArrowheads="1"/>
          </p:cNvSpPr>
          <p:nvPr/>
        </p:nvSpPr>
        <p:spPr bwMode="auto">
          <a:xfrm>
            <a:off x="19561569" y="8120500"/>
            <a:ext cx="144543" cy="110135"/>
          </a:xfrm>
          <a:custGeom>
            <a:avLst/>
            <a:gdLst>
              <a:gd name="T0" fmla="*/ 236 w 277"/>
              <a:gd name="T1" fmla="*/ 81 h 210"/>
              <a:gd name="T2" fmla="*/ 236 w 277"/>
              <a:gd name="T3" fmla="*/ 81 h 210"/>
              <a:gd name="T4" fmla="*/ 222 w 277"/>
              <a:gd name="T5" fmla="*/ 60 h 210"/>
              <a:gd name="T6" fmla="*/ 202 w 277"/>
              <a:gd name="T7" fmla="*/ 60 h 210"/>
              <a:gd name="T8" fmla="*/ 195 w 277"/>
              <a:gd name="T9" fmla="*/ 60 h 210"/>
              <a:gd name="T10" fmla="*/ 182 w 277"/>
              <a:gd name="T11" fmla="*/ 60 h 210"/>
              <a:gd name="T12" fmla="*/ 182 w 277"/>
              <a:gd name="T13" fmla="*/ 60 h 210"/>
              <a:gd name="T14" fmla="*/ 162 w 277"/>
              <a:gd name="T15" fmla="*/ 60 h 210"/>
              <a:gd name="T16" fmla="*/ 141 w 277"/>
              <a:gd name="T17" fmla="*/ 33 h 210"/>
              <a:gd name="T18" fmla="*/ 101 w 277"/>
              <a:gd name="T19" fmla="*/ 6 h 210"/>
              <a:gd name="T20" fmla="*/ 20 w 277"/>
              <a:gd name="T21" fmla="*/ 0 h 210"/>
              <a:gd name="T22" fmla="*/ 6 w 277"/>
              <a:gd name="T23" fmla="*/ 0 h 210"/>
              <a:gd name="T24" fmla="*/ 0 w 277"/>
              <a:gd name="T25" fmla="*/ 0 h 210"/>
              <a:gd name="T26" fmla="*/ 6 w 277"/>
              <a:gd name="T27" fmla="*/ 54 h 210"/>
              <a:gd name="T28" fmla="*/ 20 w 277"/>
              <a:gd name="T29" fmla="*/ 60 h 210"/>
              <a:gd name="T30" fmla="*/ 101 w 277"/>
              <a:gd name="T31" fmla="*/ 67 h 210"/>
              <a:gd name="T32" fmla="*/ 121 w 277"/>
              <a:gd name="T33" fmla="*/ 74 h 210"/>
              <a:gd name="T34" fmla="*/ 121 w 277"/>
              <a:gd name="T35" fmla="*/ 182 h 210"/>
              <a:gd name="T36" fmla="*/ 141 w 277"/>
              <a:gd name="T37" fmla="*/ 175 h 210"/>
              <a:gd name="T38" fmla="*/ 182 w 277"/>
              <a:gd name="T39" fmla="*/ 168 h 210"/>
              <a:gd name="T40" fmla="*/ 182 w 277"/>
              <a:gd name="T41" fmla="*/ 168 h 210"/>
              <a:gd name="T42" fmla="*/ 195 w 277"/>
              <a:gd name="T43" fmla="*/ 175 h 210"/>
              <a:gd name="T44" fmla="*/ 202 w 277"/>
              <a:gd name="T45" fmla="*/ 189 h 210"/>
              <a:gd name="T46" fmla="*/ 236 w 277"/>
              <a:gd name="T47" fmla="*/ 209 h 210"/>
              <a:gd name="T48" fmla="*/ 256 w 277"/>
              <a:gd name="T49" fmla="*/ 209 h 210"/>
              <a:gd name="T50" fmla="*/ 276 w 277"/>
              <a:gd name="T51" fmla="*/ 209 h 210"/>
              <a:gd name="T52" fmla="*/ 276 w 277"/>
              <a:gd name="T53" fmla="*/ 202 h 210"/>
              <a:gd name="T54" fmla="*/ 276 w 277"/>
              <a:gd name="T55" fmla="*/ 168 h 210"/>
              <a:gd name="T56" fmla="*/ 256 w 277"/>
              <a:gd name="T57" fmla="*/ 121 h 210"/>
              <a:gd name="T58" fmla="*/ 236 w 277"/>
              <a:gd name="T59" fmla="*/ 81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7" h="210">
                <a:moveTo>
                  <a:pt x="236" y="81"/>
                </a:moveTo>
                <a:lnTo>
                  <a:pt x="236" y="81"/>
                </a:lnTo>
                <a:cubicBezTo>
                  <a:pt x="229" y="74"/>
                  <a:pt x="229" y="67"/>
                  <a:pt x="222" y="60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195" y="60"/>
                  <a:pt x="195" y="60"/>
                  <a:pt x="195" y="60"/>
                </a:cubicBezTo>
                <a:cubicBezTo>
                  <a:pt x="182" y="60"/>
                  <a:pt x="182" y="60"/>
                  <a:pt x="182" y="60"/>
                </a:cubicBezTo>
                <a:lnTo>
                  <a:pt x="182" y="60"/>
                </a:lnTo>
                <a:cubicBezTo>
                  <a:pt x="162" y="60"/>
                  <a:pt x="162" y="60"/>
                  <a:pt x="162" y="60"/>
                </a:cubicBezTo>
                <a:cubicBezTo>
                  <a:pt x="162" y="47"/>
                  <a:pt x="148" y="40"/>
                  <a:pt x="141" y="33"/>
                </a:cubicBezTo>
                <a:cubicBezTo>
                  <a:pt x="128" y="20"/>
                  <a:pt x="114" y="13"/>
                  <a:pt x="101" y="6"/>
                </a:cubicBezTo>
                <a:cubicBezTo>
                  <a:pt x="74" y="0"/>
                  <a:pt x="47" y="0"/>
                  <a:pt x="20" y="0"/>
                </a:cubicBezTo>
                <a:cubicBezTo>
                  <a:pt x="13" y="0"/>
                  <a:pt x="13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40"/>
                  <a:pt x="6" y="54"/>
                </a:cubicBezTo>
                <a:cubicBezTo>
                  <a:pt x="6" y="54"/>
                  <a:pt x="13" y="60"/>
                  <a:pt x="20" y="60"/>
                </a:cubicBezTo>
                <a:cubicBezTo>
                  <a:pt x="40" y="67"/>
                  <a:pt x="67" y="67"/>
                  <a:pt x="101" y="67"/>
                </a:cubicBezTo>
                <a:cubicBezTo>
                  <a:pt x="108" y="74"/>
                  <a:pt x="114" y="74"/>
                  <a:pt x="121" y="74"/>
                </a:cubicBezTo>
                <a:cubicBezTo>
                  <a:pt x="121" y="182"/>
                  <a:pt x="121" y="182"/>
                  <a:pt x="121" y="182"/>
                </a:cubicBezTo>
                <a:cubicBezTo>
                  <a:pt x="128" y="182"/>
                  <a:pt x="135" y="175"/>
                  <a:pt x="141" y="175"/>
                </a:cubicBezTo>
                <a:cubicBezTo>
                  <a:pt x="162" y="162"/>
                  <a:pt x="175" y="162"/>
                  <a:pt x="182" y="168"/>
                </a:cubicBezTo>
                <a:lnTo>
                  <a:pt x="182" y="168"/>
                </a:lnTo>
                <a:cubicBezTo>
                  <a:pt x="189" y="175"/>
                  <a:pt x="189" y="175"/>
                  <a:pt x="195" y="175"/>
                </a:cubicBezTo>
                <a:cubicBezTo>
                  <a:pt x="195" y="182"/>
                  <a:pt x="202" y="189"/>
                  <a:pt x="202" y="189"/>
                </a:cubicBezTo>
                <a:cubicBezTo>
                  <a:pt x="209" y="196"/>
                  <a:pt x="222" y="202"/>
                  <a:pt x="236" y="209"/>
                </a:cubicBezTo>
                <a:cubicBezTo>
                  <a:pt x="243" y="209"/>
                  <a:pt x="249" y="209"/>
                  <a:pt x="256" y="209"/>
                </a:cubicBezTo>
                <a:cubicBezTo>
                  <a:pt x="263" y="209"/>
                  <a:pt x="270" y="209"/>
                  <a:pt x="276" y="209"/>
                </a:cubicBezTo>
                <a:cubicBezTo>
                  <a:pt x="276" y="202"/>
                  <a:pt x="276" y="202"/>
                  <a:pt x="276" y="202"/>
                </a:cubicBezTo>
                <a:cubicBezTo>
                  <a:pt x="276" y="189"/>
                  <a:pt x="276" y="175"/>
                  <a:pt x="276" y="168"/>
                </a:cubicBezTo>
                <a:cubicBezTo>
                  <a:pt x="270" y="148"/>
                  <a:pt x="270" y="135"/>
                  <a:pt x="256" y="121"/>
                </a:cubicBezTo>
                <a:cubicBezTo>
                  <a:pt x="249" y="108"/>
                  <a:pt x="243" y="101"/>
                  <a:pt x="236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5" name="Freeform 543"/>
          <p:cNvSpPr>
            <a:spLocks noChangeArrowheads="1"/>
          </p:cNvSpPr>
          <p:nvPr/>
        </p:nvSpPr>
        <p:spPr bwMode="auto">
          <a:xfrm>
            <a:off x="19430791" y="8448613"/>
            <a:ext cx="82596" cy="87191"/>
          </a:xfrm>
          <a:custGeom>
            <a:avLst/>
            <a:gdLst>
              <a:gd name="T0" fmla="*/ 55 w 157"/>
              <a:gd name="T1" fmla="*/ 0 h 169"/>
              <a:gd name="T2" fmla="*/ 55 w 157"/>
              <a:gd name="T3" fmla="*/ 0 h 169"/>
              <a:gd name="T4" fmla="*/ 34 w 157"/>
              <a:gd name="T5" fmla="*/ 6 h 169"/>
              <a:gd name="T6" fmla="*/ 7 w 157"/>
              <a:gd name="T7" fmla="*/ 27 h 169"/>
              <a:gd name="T8" fmla="*/ 7 w 157"/>
              <a:gd name="T9" fmla="*/ 54 h 169"/>
              <a:gd name="T10" fmla="*/ 34 w 157"/>
              <a:gd name="T11" fmla="*/ 101 h 169"/>
              <a:gd name="T12" fmla="*/ 55 w 157"/>
              <a:gd name="T13" fmla="*/ 121 h 169"/>
              <a:gd name="T14" fmla="*/ 82 w 157"/>
              <a:gd name="T15" fmla="*/ 141 h 169"/>
              <a:gd name="T16" fmla="*/ 102 w 157"/>
              <a:gd name="T17" fmla="*/ 155 h 169"/>
              <a:gd name="T18" fmla="*/ 122 w 157"/>
              <a:gd name="T19" fmla="*/ 168 h 169"/>
              <a:gd name="T20" fmla="*/ 142 w 157"/>
              <a:gd name="T21" fmla="*/ 135 h 169"/>
              <a:gd name="T22" fmla="*/ 149 w 157"/>
              <a:gd name="T23" fmla="*/ 74 h 169"/>
              <a:gd name="T24" fmla="*/ 142 w 157"/>
              <a:gd name="T25" fmla="*/ 74 h 169"/>
              <a:gd name="T26" fmla="*/ 102 w 157"/>
              <a:gd name="T27" fmla="*/ 87 h 169"/>
              <a:gd name="T28" fmla="*/ 82 w 157"/>
              <a:gd name="T29" fmla="*/ 87 h 169"/>
              <a:gd name="T30" fmla="*/ 75 w 157"/>
              <a:gd name="T31" fmla="*/ 0 h 169"/>
              <a:gd name="T32" fmla="*/ 55 w 157"/>
              <a:gd name="T3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7" h="169">
                <a:moveTo>
                  <a:pt x="55" y="0"/>
                </a:moveTo>
                <a:lnTo>
                  <a:pt x="55" y="0"/>
                </a:lnTo>
                <a:cubicBezTo>
                  <a:pt x="48" y="0"/>
                  <a:pt x="41" y="6"/>
                  <a:pt x="34" y="6"/>
                </a:cubicBezTo>
                <a:cubicBezTo>
                  <a:pt x="21" y="13"/>
                  <a:pt x="7" y="20"/>
                  <a:pt x="7" y="27"/>
                </a:cubicBezTo>
                <a:cubicBezTo>
                  <a:pt x="0" y="40"/>
                  <a:pt x="0" y="47"/>
                  <a:pt x="7" y="54"/>
                </a:cubicBezTo>
                <a:cubicBezTo>
                  <a:pt x="14" y="74"/>
                  <a:pt x="21" y="87"/>
                  <a:pt x="34" y="101"/>
                </a:cubicBezTo>
                <a:cubicBezTo>
                  <a:pt x="41" y="108"/>
                  <a:pt x="48" y="114"/>
                  <a:pt x="55" y="121"/>
                </a:cubicBezTo>
                <a:cubicBezTo>
                  <a:pt x="68" y="128"/>
                  <a:pt x="75" y="141"/>
                  <a:pt x="82" y="141"/>
                </a:cubicBezTo>
                <a:cubicBezTo>
                  <a:pt x="88" y="148"/>
                  <a:pt x="95" y="155"/>
                  <a:pt x="102" y="155"/>
                </a:cubicBezTo>
                <a:cubicBezTo>
                  <a:pt x="109" y="162"/>
                  <a:pt x="115" y="168"/>
                  <a:pt x="122" y="168"/>
                </a:cubicBezTo>
                <a:cubicBezTo>
                  <a:pt x="129" y="155"/>
                  <a:pt x="136" y="141"/>
                  <a:pt x="142" y="135"/>
                </a:cubicBezTo>
                <a:cubicBezTo>
                  <a:pt x="149" y="114"/>
                  <a:pt x="156" y="101"/>
                  <a:pt x="149" y="74"/>
                </a:cubicBezTo>
                <a:cubicBezTo>
                  <a:pt x="142" y="74"/>
                  <a:pt x="142" y="74"/>
                  <a:pt x="142" y="74"/>
                </a:cubicBezTo>
                <a:cubicBezTo>
                  <a:pt x="122" y="81"/>
                  <a:pt x="109" y="81"/>
                  <a:pt x="102" y="87"/>
                </a:cubicBezTo>
                <a:cubicBezTo>
                  <a:pt x="95" y="87"/>
                  <a:pt x="88" y="87"/>
                  <a:pt x="82" y="87"/>
                </a:cubicBezTo>
                <a:cubicBezTo>
                  <a:pt x="68" y="81"/>
                  <a:pt x="68" y="54"/>
                  <a:pt x="75" y="0"/>
                </a:cubicBezTo>
                <a:cubicBezTo>
                  <a:pt x="68" y="0"/>
                  <a:pt x="61" y="0"/>
                  <a:pt x="5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6" name="Freeform 544"/>
          <p:cNvSpPr>
            <a:spLocks noChangeArrowheads="1"/>
          </p:cNvSpPr>
          <p:nvPr/>
        </p:nvSpPr>
        <p:spPr bwMode="auto">
          <a:xfrm>
            <a:off x="19563863" y="8588576"/>
            <a:ext cx="208784" cy="169792"/>
          </a:xfrm>
          <a:custGeom>
            <a:avLst/>
            <a:gdLst>
              <a:gd name="T0" fmla="*/ 345 w 400"/>
              <a:gd name="T1" fmla="*/ 256 h 325"/>
              <a:gd name="T2" fmla="*/ 345 w 400"/>
              <a:gd name="T3" fmla="*/ 256 h 325"/>
              <a:gd name="T4" fmla="*/ 378 w 400"/>
              <a:gd name="T5" fmla="*/ 236 h 325"/>
              <a:gd name="T6" fmla="*/ 399 w 400"/>
              <a:gd name="T7" fmla="*/ 223 h 325"/>
              <a:gd name="T8" fmla="*/ 378 w 400"/>
              <a:gd name="T9" fmla="*/ 223 h 325"/>
              <a:gd name="T10" fmla="*/ 345 w 400"/>
              <a:gd name="T11" fmla="*/ 223 h 325"/>
              <a:gd name="T12" fmla="*/ 297 w 400"/>
              <a:gd name="T13" fmla="*/ 148 h 325"/>
              <a:gd name="T14" fmla="*/ 270 w 400"/>
              <a:gd name="T15" fmla="*/ 155 h 325"/>
              <a:gd name="T16" fmla="*/ 250 w 400"/>
              <a:gd name="T17" fmla="*/ 155 h 325"/>
              <a:gd name="T18" fmla="*/ 230 w 400"/>
              <a:gd name="T19" fmla="*/ 142 h 325"/>
              <a:gd name="T20" fmla="*/ 196 w 400"/>
              <a:gd name="T21" fmla="*/ 115 h 325"/>
              <a:gd name="T22" fmla="*/ 189 w 400"/>
              <a:gd name="T23" fmla="*/ 108 h 325"/>
              <a:gd name="T24" fmla="*/ 176 w 400"/>
              <a:gd name="T25" fmla="*/ 94 h 325"/>
              <a:gd name="T26" fmla="*/ 176 w 400"/>
              <a:gd name="T27" fmla="*/ 94 h 325"/>
              <a:gd name="T28" fmla="*/ 135 w 400"/>
              <a:gd name="T29" fmla="*/ 61 h 325"/>
              <a:gd name="T30" fmla="*/ 122 w 400"/>
              <a:gd name="T31" fmla="*/ 54 h 325"/>
              <a:gd name="T32" fmla="*/ 129 w 400"/>
              <a:gd name="T33" fmla="*/ 0 h 325"/>
              <a:gd name="T34" fmla="*/ 95 w 400"/>
              <a:gd name="T35" fmla="*/ 6 h 325"/>
              <a:gd name="T36" fmla="*/ 61 w 400"/>
              <a:gd name="T37" fmla="*/ 27 h 325"/>
              <a:gd name="T38" fmla="*/ 48 w 400"/>
              <a:gd name="T39" fmla="*/ 27 h 325"/>
              <a:gd name="T40" fmla="*/ 41 w 400"/>
              <a:gd name="T41" fmla="*/ 61 h 325"/>
              <a:gd name="T42" fmla="*/ 14 w 400"/>
              <a:gd name="T43" fmla="*/ 115 h 325"/>
              <a:gd name="T44" fmla="*/ 0 w 400"/>
              <a:gd name="T45" fmla="*/ 128 h 325"/>
              <a:gd name="T46" fmla="*/ 14 w 400"/>
              <a:gd name="T47" fmla="*/ 128 h 325"/>
              <a:gd name="T48" fmla="*/ 61 w 400"/>
              <a:gd name="T49" fmla="*/ 115 h 325"/>
              <a:gd name="T50" fmla="*/ 95 w 400"/>
              <a:gd name="T51" fmla="*/ 169 h 325"/>
              <a:gd name="T52" fmla="*/ 135 w 400"/>
              <a:gd name="T53" fmla="*/ 216 h 325"/>
              <a:gd name="T54" fmla="*/ 176 w 400"/>
              <a:gd name="T55" fmla="*/ 250 h 325"/>
              <a:gd name="T56" fmla="*/ 176 w 400"/>
              <a:gd name="T57" fmla="*/ 250 h 325"/>
              <a:gd name="T58" fmla="*/ 189 w 400"/>
              <a:gd name="T59" fmla="*/ 256 h 325"/>
              <a:gd name="T60" fmla="*/ 196 w 400"/>
              <a:gd name="T61" fmla="*/ 270 h 325"/>
              <a:gd name="T62" fmla="*/ 230 w 400"/>
              <a:gd name="T63" fmla="*/ 290 h 325"/>
              <a:gd name="T64" fmla="*/ 250 w 400"/>
              <a:gd name="T65" fmla="*/ 310 h 325"/>
              <a:gd name="T66" fmla="*/ 270 w 400"/>
              <a:gd name="T67" fmla="*/ 317 h 325"/>
              <a:gd name="T68" fmla="*/ 270 w 400"/>
              <a:gd name="T69" fmla="*/ 324 h 325"/>
              <a:gd name="T70" fmla="*/ 345 w 400"/>
              <a:gd name="T71" fmla="*/ 25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25">
                <a:moveTo>
                  <a:pt x="345" y="256"/>
                </a:moveTo>
                <a:lnTo>
                  <a:pt x="345" y="256"/>
                </a:lnTo>
                <a:cubicBezTo>
                  <a:pt x="351" y="250"/>
                  <a:pt x="365" y="243"/>
                  <a:pt x="378" y="236"/>
                </a:cubicBezTo>
                <a:cubicBezTo>
                  <a:pt x="385" y="229"/>
                  <a:pt x="392" y="229"/>
                  <a:pt x="399" y="223"/>
                </a:cubicBezTo>
                <a:cubicBezTo>
                  <a:pt x="392" y="223"/>
                  <a:pt x="385" y="223"/>
                  <a:pt x="378" y="223"/>
                </a:cubicBezTo>
                <a:cubicBezTo>
                  <a:pt x="365" y="229"/>
                  <a:pt x="351" y="229"/>
                  <a:pt x="345" y="223"/>
                </a:cubicBezTo>
                <a:cubicBezTo>
                  <a:pt x="297" y="216"/>
                  <a:pt x="324" y="162"/>
                  <a:pt x="297" y="148"/>
                </a:cubicBezTo>
                <a:cubicBezTo>
                  <a:pt x="284" y="155"/>
                  <a:pt x="277" y="155"/>
                  <a:pt x="270" y="155"/>
                </a:cubicBezTo>
                <a:cubicBezTo>
                  <a:pt x="264" y="155"/>
                  <a:pt x="257" y="155"/>
                  <a:pt x="250" y="155"/>
                </a:cubicBezTo>
                <a:cubicBezTo>
                  <a:pt x="243" y="155"/>
                  <a:pt x="237" y="148"/>
                  <a:pt x="230" y="142"/>
                </a:cubicBezTo>
                <a:cubicBezTo>
                  <a:pt x="216" y="135"/>
                  <a:pt x="210" y="128"/>
                  <a:pt x="196" y="115"/>
                </a:cubicBezTo>
                <a:cubicBezTo>
                  <a:pt x="189" y="108"/>
                  <a:pt x="189" y="108"/>
                  <a:pt x="189" y="108"/>
                </a:cubicBezTo>
                <a:cubicBezTo>
                  <a:pt x="183" y="101"/>
                  <a:pt x="183" y="101"/>
                  <a:pt x="176" y="94"/>
                </a:cubicBezTo>
                <a:lnTo>
                  <a:pt x="176" y="94"/>
                </a:lnTo>
                <a:cubicBezTo>
                  <a:pt x="162" y="81"/>
                  <a:pt x="149" y="74"/>
                  <a:pt x="135" y="61"/>
                </a:cubicBezTo>
                <a:cubicBezTo>
                  <a:pt x="129" y="61"/>
                  <a:pt x="129" y="54"/>
                  <a:pt x="122" y="54"/>
                </a:cubicBezTo>
                <a:cubicBezTo>
                  <a:pt x="129" y="40"/>
                  <a:pt x="129" y="20"/>
                  <a:pt x="129" y="0"/>
                </a:cubicBezTo>
                <a:cubicBezTo>
                  <a:pt x="115" y="0"/>
                  <a:pt x="102" y="6"/>
                  <a:pt x="95" y="6"/>
                </a:cubicBezTo>
                <a:cubicBezTo>
                  <a:pt x="81" y="13"/>
                  <a:pt x="68" y="20"/>
                  <a:pt x="61" y="27"/>
                </a:cubicBezTo>
                <a:cubicBezTo>
                  <a:pt x="54" y="27"/>
                  <a:pt x="54" y="27"/>
                  <a:pt x="48" y="27"/>
                </a:cubicBezTo>
                <a:cubicBezTo>
                  <a:pt x="41" y="40"/>
                  <a:pt x="41" y="47"/>
                  <a:pt x="41" y="61"/>
                </a:cubicBezTo>
                <a:cubicBezTo>
                  <a:pt x="34" y="81"/>
                  <a:pt x="27" y="101"/>
                  <a:pt x="14" y="115"/>
                </a:cubicBezTo>
                <a:cubicBezTo>
                  <a:pt x="14" y="121"/>
                  <a:pt x="7" y="121"/>
                  <a:pt x="0" y="128"/>
                </a:cubicBezTo>
                <a:cubicBezTo>
                  <a:pt x="7" y="128"/>
                  <a:pt x="14" y="128"/>
                  <a:pt x="14" y="128"/>
                </a:cubicBezTo>
                <a:cubicBezTo>
                  <a:pt x="34" y="121"/>
                  <a:pt x="48" y="121"/>
                  <a:pt x="61" y="115"/>
                </a:cubicBezTo>
                <a:cubicBezTo>
                  <a:pt x="68" y="135"/>
                  <a:pt x="81" y="148"/>
                  <a:pt x="95" y="169"/>
                </a:cubicBezTo>
                <a:cubicBezTo>
                  <a:pt x="102" y="182"/>
                  <a:pt x="122" y="202"/>
                  <a:pt x="135" y="216"/>
                </a:cubicBezTo>
                <a:cubicBezTo>
                  <a:pt x="149" y="229"/>
                  <a:pt x="162" y="236"/>
                  <a:pt x="176" y="250"/>
                </a:cubicBezTo>
                <a:lnTo>
                  <a:pt x="176" y="250"/>
                </a:lnTo>
                <a:cubicBezTo>
                  <a:pt x="183" y="256"/>
                  <a:pt x="183" y="256"/>
                  <a:pt x="189" y="256"/>
                </a:cubicBezTo>
                <a:cubicBezTo>
                  <a:pt x="189" y="263"/>
                  <a:pt x="196" y="263"/>
                  <a:pt x="196" y="270"/>
                </a:cubicBezTo>
                <a:cubicBezTo>
                  <a:pt x="210" y="277"/>
                  <a:pt x="216" y="283"/>
                  <a:pt x="230" y="290"/>
                </a:cubicBezTo>
                <a:cubicBezTo>
                  <a:pt x="237" y="297"/>
                  <a:pt x="243" y="304"/>
                  <a:pt x="250" y="310"/>
                </a:cubicBezTo>
                <a:cubicBezTo>
                  <a:pt x="257" y="310"/>
                  <a:pt x="264" y="317"/>
                  <a:pt x="270" y="317"/>
                </a:cubicBezTo>
                <a:cubicBezTo>
                  <a:pt x="270" y="324"/>
                  <a:pt x="270" y="324"/>
                  <a:pt x="270" y="324"/>
                </a:cubicBezTo>
                <a:cubicBezTo>
                  <a:pt x="284" y="290"/>
                  <a:pt x="318" y="270"/>
                  <a:pt x="345" y="2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57" name="Freeform 545"/>
          <p:cNvSpPr>
            <a:spLocks noChangeArrowheads="1"/>
          </p:cNvSpPr>
          <p:nvPr/>
        </p:nvSpPr>
        <p:spPr bwMode="auto">
          <a:xfrm>
            <a:off x="19651047" y="8278821"/>
            <a:ext cx="91774" cy="94074"/>
          </a:xfrm>
          <a:custGeom>
            <a:avLst/>
            <a:gdLst>
              <a:gd name="T0" fmla="*/ 101 w 177"/>
              <a:gd name="T1" fmla="*/ 6 h 183"/>
              <a:gd name="T2" fmla="*/ 101 w 177"/>
              <a:gd name="T3" fmla="*/ 6 h 183"/>
              <a:gd name="T4" fmla="*/ 81 w 177"/>
              <a:gd name="T5" fmla="*/ 13 h 183"/>
              <a:gd name="T6" fmla="*/ 61 w 177"/>
              <a:gd name="T7" fmla="*/ 27 h 183"/>
              <a:gd name="T8" fmla="*/ 27 w 177"/>
              <a:gd name="T9" fmla="*/ 60 h 183"/>
              <a:gd name="T10" fmla="*/ 20 w 177"/>
              <a:gd name="T11" fmla="*/ 81 h 183"/>
              <a:gd name="T12" fmla="*/ 7 w 177"/>
              <a:gd name="T13" fmla="*/ 108 h 183"/>
              <a:gd name="T14" fmla="*/ 7 w 177"/>
              <a:gd name="T15" fmla="*/ 114 h 183"/>
              <a:gd name="T16" fmla="*/ 0 w 177"/>
              <a:gd name="T17" fmla="*/ 128 h 183"/>
              <a:gd name="T18" fmla="*/ 7 w 177"/>
              <a:gd name="T19" fmla="*/ 128 h 183"/>
              <a:gd name="T20" fmla="*/ 7 w 177"/>
              <a:gd name="T21" fmla="*/ 135 h 183"/>
              <a:gd name="T22" fmla="*/ 20 w 177"/>
              <a:gd name="T23" fmla="*/ 141 h 183"/>
              <a:gd name="T24" fmla="*/ 27 w 177"/>
              <a:gd name="T25" fmla="*/ 148 h 183"/>
              <a:gd name="T26" fmla="*/ 61 w 177"/>
              <a:gd name="T27" fmla="*/ 162 h 183"/>
              <a:gd name="T28" fmla="*/ 81 w 177"/>
              <a:gd name="T29" fmla="*/ 175 h 183"/>
              <a:gd name="T30" fmla="*/ 101 w 177"/>
              <a:gd name="T31" fmla="*/ 175 h 183"/>
              <a:gd name="T32" fmla="*/ 176 w 177"/>
              <a:gd name="T33" fmla="*/ 175 h 183"/>
              <a:gd name="T34" fmla="*/ 176 w 177"/>
              <a:gd name="T35" fmla="*/ 175 h 183"/>
              <a:gd name="T36" fmla="*/ 176 w 177"/>
              <a:gd name="T37" fmla="*/ 6 h 183"/>
              <a:gd name="T38" fmla="*/ 176 w 177"/>
              <a:gd name="T39" fmla="*/ 6 h 183"/>
              <a:gd name="T40" fmla="*/ 101 w 177"/>
              <a:gd name="T41" fmla="*/ 6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7" h="183">
                <a:moveTo>
                  <a:pt x="101" y="6"/>
                </a:moveTo>
                <a:lnTo>
                  <a:pt x="101" y="6"/>
                </a:lnTo>
                <a:cubicBezTo>
                  <a:pt x="95" y="13"/>
                  <a:pt x="88" y="13"/>
                  <a:pt x="81" y="13"/>
                </a:cubicBezTo>
                <a:cubicBezTo>
                  <a:pt x="74" y="20"/>
                  <a:pt x="68" y="20"/>
                  <a:pt x="61" y="27"/>
                </a:cubicBezTo>
                <a:cubicBezTo>
                  <a:pt x="47" y="33"/>
                  <a:pt x="41" y="47"/>
                  <a:pt x="27" y="60"/>
                </a:cubicBezTo>
                <a:cubicBezTo>
                  <a:pt x="27" y="67"/>
                  <a:pt x="20" y="74"/>
                  <a:pt x="20" y="81"/>
                </a:cubicBezTo>
                <a:cubicBezTo>
                  <a:pt x="14" y="87"/>
                  <a:pt x="14" y="94"/>
                  <a:pt x="7" y="108"/>
                </a:cubicBezTo>
                <a:cubicBezTo>
                  <a:pt x="7" y="108"/>
                  <a:pt x="7" y="108"/>
                  <a:pt x="7" y="114"/>
                </a:cubicBezTo>
                <a:cubicBezTo>
                  <a:pt x="7" y="114"/>
                  <a:pt x="7" y="121"/>
                  <a:pt x="0" y="128"/>
                </a:cubicBezTo>
                <a:cubicBezTo>
                  <a:pt x="7" y="128"/>
                  <a:pt x="7" y="128"/>
                  <a:pt x="7" y="128"/>
                </a:cubicBezTo>
                <a:cubicBezTo>
                  <a:pt x="7" y="135"/>
                  <a:pt x="7" y="135"/>
                  <a:pt x="7" y="135"/>
                </a:cubicBezTo>
                <a:cubicBezTo>
                  <a:pt x="14" y="135"/>
                  <a:pt x="14" y="135"/>
                  <a:pt x="20" y="141"/>
                </a:cubicBezTo>
                <a:cubicBezTo>
                  <a:pt x="20" y="141"/>
                  <a:pt x="27" y="141"/>
                  <a:pt x="27" y="148"/>
                </a:cubicBezTo>
                <a:cubicBezTo>
                  <a:pt x="41" y="155"/>
                  <a:pt x="47" y="162"/>
                  <a:pt x="61" y="162"/>
                </a:cubicBezTo>
                <a:cubicBezTo>
                  <a:pt x="68" y="168"/>
                  <a:pt x="74" y="168"/>
                  <a:pt x="81" y="175"/>
                </a:cubicBezTo>
                <a:cubicBezTo>
                  <a:pt x="88" y="175"/>
                  <a:pt x="95" y="175"/>
                  <a:pt x="101" y="175"/>
                </a:cubicBezTo>
                <a:cubicBezTo>
                  <a:pt x="122" y="182"/>
                  <a:pt x="142" y="182"/>
                  <a:pt x="176" y="175"/>
                </a:cubicBezTo>
                <a:lnTo>
                  <a:pt x="176" y="175"/>
                </a:lnTo>
                <a:cubicBezTo>
                  <a:pt x="176" y="6"/>
                  <a:pt x="176" y="6"/>
                  <a:pt x="176" y="6"/>
                </a:cubicBezTo>
                <a:lnTo>
                  <a:pt x="176" y="6"/>
                </a:lnTo>
                <a:cubicBezTo>
                  <a:pt x="149" y="0"/>
                  <a:pt x="122" y="6"/>
                  <a:pt x="101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77" name="Freeform 565"/>
          <p:cNvSpPr>
            <a:spLocks noChangeArrowheads="1"/>
          </p:cNvSpPr>
          <p:nvPr/>
        </p:nvSpPr>
        <p:spPr bwMode="auto">
          <a:xfrm>
            <a:off x="19410141" y="8859326"/>
            <a:ext cx="52771" cy="78013"/>
          </a:xfrm>
          <a:custGeom>
            <a:avLst/>
            <a:gdLst>
              <a:gd name="T0" fmla="*/ 0 w 102"/>
              <a:gd name="T1" fmla="*/ 0 h 149"/>
              <a:gd name="T2" fmla="*/ 0 w 102"/>
              <a:gd name="T3" fmla="*/ 0 h 149"/>
              <a:gd name="T4" fmla="*/ 20 w 102"/>
              <a:gd name="T5" fmla="*/ 74 h 149"/>
              <a:gd name="T6" fmla="*/ 47 w 102"/>
              <a:gd name="T7" fmla="*/ 108 h 149"/>
              <a:gd name="T8" fmla="*/ 74 w 102"/>
              <a:gd name="T9" fmla="*/ 128 h 149"/>
              <a:gd name="T10" fmla="*/ 95 w 102"/>
              <a:gd name="T11" fmla="*/ 141 h 149"/>
              <a:gd name="T12" fmla="*/ 101 w 102"/>
              <a:gd name="T13" fmla="*/ 148 h 149"/>
              <a:gd name="T14" fmla="*/ 95 w 102"/>
              <a:gd name="T15" fmla="*/ 114 h 149"/>
              <a:gd name="T16" fmla="*/ 74 w 102"/>
              <a:gd name="T17" fmla="*/ 60 h 149"/>
              <a:gd name="T18" fmla="*/ 47 w 102"/>
              <a:gd name="T19" fmla="*/ 27 h 149"/>
              <a:gd name="T20" fmla="*/ 20 w 102"/>
              <a:gd name="T21" fmla="*/ 6 h 149"/>
              <a:gd name="T22" fmla="*/ 0 w 102"/>
              <a:gd name="T23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49">
                <a:moveTo>
                  <a:pt x="0" y="0"/>
                </a:moveTo>
                <a:lnTo>
                  <a:pt x="0" y="0"/>
                </a:lnTo>
                <a:cubicBezTo>
                  <a:pt x="0" y="33"/>
                  <a:pt x="7" y="60"/>
                  <a:pt x="20" y="74"/>
                </a:cubicBezTo>
                <a:cubicBezTo>
                  <a:pt x="27" y="87"/>
                  <a:pt x="34" y="101"/>
                  <a:pt x="47" y="108"/>
                </a:cubicBezTo>
                <a:cubicBezTo>
                  <a:pt x="54" y="114"/>
                  <a:pt x="68" y="121"/>
                  <a:pt x="74" y="128"/>
                </a:cubicBezTo>
                <a:cubicBezTo>
                  <a:pt x="81" y="135"/>
                  <a:pt x="88" y="135"/>
                  <a:pt x="95" y="141"/>
                </a:cubicBezTo>
                <a:cubicBezTo>
                  <a:pt x="101" y="141"/>
                  <a:pt x="101" y="148"/>
                  <a:pt x="101" y="148"/>
                </a:cubicBezTo>
                <a:cubicBezTo>
                  <a:pt x="101" y="135"/>
                  <a:pt x="101" y="128"/>
                  <a:pt x="95" y="114"/>
                </a:cubicBezTo>
                <a:cubicBezTo>
                  <a:pt x="95" y="94"/>
                  <a:pt x="88" y="81"/>
                  <a:pt x="74" y="60"/>
                </a:cubicBezTo>
                <a:cubicBezTo>
                  <a:pt x="68" y="47"/>
                  <a:pt x="61" y="40"/>
                  <a:pt x="47" y="27"/>
                </a:cubicBezTo>
                <a:cubicBezTo>
                  <a:pt x="40" y="20"/>
                  <a:pt x="27" y="13"/>
                  <a:pt x="20" y="6"/>
                </a:cubicBezTo>
                <a:cubicBezTo>
                  <a:pt x="13" y="6"/>
                  <a:pt x="7" y="0"/>
                  <a:pt x="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0" name="Freeform 568"/>
          <p:cNvSpPr>
            <a:spLocks noChangeArrowheads="1"/>
          </p:cNvSpPr>
          <p:nvPr/>
        </p:nvSpPr>
        <p:spPr bwMode="auto">
          <a:xfrm>
            <a:off x="16117768" y="7716671"/>
            <a:ext cx="80301" cy="52774"/>
          </a:xfrm>
          <a:custGeom>
            <a:avLst/>
            <a:gdLst>
              <a:gd name="T0" fmla="*/ 67 w 156"/>
              <a:gd name="T1" fmla="*/ 101 h 102"/>
              <a:gd name="T2" fmla="*/ 67 w 156"/>
              <a:gd name="T3" fmla="*/ 101 h 102"/>
              <a:gd name="T4" fmla="*/ 121 w 156"/>
              <a:gd name="T5" fmla="*/ 95 h 102"/>
              <a:gd name="T6" fmla="*/ 121 w 156"/>
              <a:gd name="T7" fmla="*/ 95 h 102"/>
              <a:gd name="T8" fmla="*/ 148 w 156"/>
              <a:gd name="T9" fmla="*/ 74 h 102"/>
              <a:gd name="T10" fmla="*/ 121 w 156"/>
              <a:gd name="T11" fmla="*/ 14 h 102"/>
              <a:gd name="T12" fmla="*/ 121 w 156"/>
              <a:gd name="T13" fmla="*/ 14 h 102"/>
              <a:gd name="T14" fmla="*/ 101 w 156"/>
              <a:gd name="T15" fmla="*/ 0 h 102"/>
              <a:gd name="T16" fmla="*/ 74 w 156"/>
              <a:gd name="T17" fmla="*/ 54 h 102"/>
              <a:gd name="T18" fmla="*/ 67 w 156"/>
              <a:gd name="T19" fmla="*/ 47 h 102"/>
              <a:gd name="T20" fmla="*/ 7 w 156"/>
              <a:gd name="T21" fmla="*/ 61 h 102"/>
              <a:gd name="T22" fmla="*/ 0 w 156"/>
              <a:gd name="T23" fmla="*/ 101 h 102"/>
              <a:gd name="T24" fmla="*/ 7 w 156"/>
              <a:gd name="T25" fmla="*/ 101 h 102"/>
              <a:gd name="T26" fmla="*/ 67 w 156"/>
              <a:gd name="T2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" h="102">
                <a:moveTo>
                  <a:pt x="67" y="101"/>
                </a:moveTo>
                <a:lnTo>
                  <a:pt x="67" y="101"/>
                </a:lnTo>
                <a:cubicBezTo>
                  <a:pt x="88" y="101"/>
                  <a:pt x="108" y="101"/>
                  <a:pt x="121" y="95"/>
                </a:cubicBezTo>
                <a:lnTo>
                  <a:pt x="121" y="95"/>
                </a:lnTo>
                <a:cubicBezTo>
                  <a:pt x="135" y="88"/>
                  <a:pt x="142" y="81"/>
                  <a:pt x="148" y="74"/>
                </a:cubicBezTo>
                <a:cubicBezTo>
                  <a:pt x="155" y="47"/>
                  <a:pt x="142" y="27"/>
                  <a:pt x="121" y="14"/>
                </a:cubicBezTo>
                <a:lnTo>
                  <a:pt x="121" y="14"/>
                </a:lnTo>
                <a:cubicBezTo>
                  <a:pt x="115" y="7"/>
                  <a:pt x="108" y="7"/>
                  <a:pt x="101" y="0"/>
                </a:cubicBezTo>
                <a:cubicBezTo>
                  <a:pt x="94" y="20"/>
                  <a:pt x="101" y="54"/>
                  <a:pt x="74" y="54"/>
                </a:cubicBezTo>
                <a:cubicBezTo>
                  <a:pt x="74" y="47"/>
                  <a:pt x="74" y="47"/>
                  <a:pt x="67" y="47"/>
                </a:cubicBezTo>
                <a:cubicBezTo>
                  <a:pt x="47" y="27"/>
                  <a:pt x="13" y="27"/>
                  <a:pt x="7" y="61"/>
                </a:cubicBezTo>
                <a:cubicBezTo>
                  <a:pt x="0" y="68"/>
                  <a:pt x="0" y="81"/>
                  <a:pt x="0" y="101"/>
                </a:cubicBezTo>
                <a:cubicBezTo>
                  <a:pt x="7" y="101"/>
                  <a:pt x="7" y="101"/>
                  <a:pt x="7" y="101"/>
                </a:cubicBezTo>
                <a:cubicBezTo>
                  <a:pt x="27" y="101"/>
                  <a:pt x="47" y="101"/>
                  <a:pt x="67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1" name="Freeform 569"/>
          <p:cNvSpPr>
            <a:spLocks noChangeArrowheads="1"/>
          </p:cNvSpPr>
          <p:nvPr/>
        </p:nvSpPr>
        <p:spPr bwMode="auto">
          <a:xfrm>
            <a:off x="16071881" y="8359128"/>
            <a:ext cx="64241" cy="71130"/>
          </a:xfrm>
          <a:custGeom>
            <a:avLst/>
            <a:gdLst>
              <a:gd name="T0" fmla="*/ 47 w 123"/>
              <a:gd name="T1" fmla="*/ 0 h 136"/>
              <a:gd name="T2" fmla="*/ 47 w 123"/>
              <a:gd name="T3" fmla="*/ 0 h 136"/>
              <a:gd name="T4" fmla="*/ 47 w 123"/>
              <a:gd name="T5" fmla="*/ 7 h 136"/>
              <a:gd name="T6" fmla="*/ 14 w 123"/>
              <a:gd name="T7" fmla="*/ 101 h 136"/>
              <a:gd name="T8" fmla="*/ 0 w 123"/>
              <a:gd name="T9" fmla="*/ 128 h 136"/>
              <a:gd name="T10" fmla="*/ 14 w 123"/>
              <a:gd name="T11" fmla="*/ 128 h 136"/>
              <a:gd name="T12" fmla="*/ 47 w 123"/>
              <a:gd name="T13" fmla="*/ 135 h 136"/>
              <a:gd name="T14" fmla="*/ 95 w 123"/>
              <a:gd name="T15" fmla="*/ 54 h 136"/>
              <a:gd name="T16" fmla="*/ 101 w 123"/>
              <a:gd name="T17" fmla="*/ 54 h 136"/>
              <a:gd name="T18" fmla="*/ 122 w 123"/>
              <a:gd name="T19" fmla="*/ 54 h 136"/>
              <a:gd name="T20" fmla="*/ 95 w 123"/>
              <a:gd name="T21" fmla="*/ 34 h 136"/>
              <a:gd name="T22" fmla="*/ 47 w 123"/>
              <a:gd name="T2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36">
                <a:moveTo>
                  <a:pt x="47" y="0"/>
                </a:moveTo>
                <a:lnTo>
                  <a:pt x="47" y="0"/>
                </a:lnTo>
                <a:cubicBezTo>
                  <a:pt x="47" y="7"/>
                  <a:pt x="47" y="7"/>
                  <a:pt x="47" y="7"/>
                </a:cubicBezTo>
                <a:cubicBezTo>
                  <a:pt x="27" y="34"/>
                  <a:pt x="27" y="67"/>
                  <a:pt x="14" y="101"/>
                </a:cubicBezTo>
                <a:cubicBezTo>
                  <a:pt x="7" y="108"/>
                  <a:pt x="7" y="115"/>
                  <a:pt x="0" y="128"/>
                </a:cubicBezTo>
                <a:cubicBezTo>
                  <a:pt x="7" y="128"/>
                  <a:pt x="7" y="128"/>
                  <a:pt x="14" y="128"/>
                </a:cubicBezTo>
                <a:cubicBezTo>
                  <a:pt x="27" y="135"/>
                  <a:pt x="41" y="135"/>
                  <a:pt x="47" y="135"/>
                </a:cubicBezTo>
                <a:cubicBezTo>
                  <a:pt x="81" y="121"/>
                  <a:pt x="68" y="67"/>
                  <a:pt x="95" y="54"/>
                </a:cubicBezTo>
                <a:cubicBezTo>
                  <a:pt x="95" y="54"/>
                  <a:pt x="95" y="54"/>
                  <a:pt x="101" y="54"/>
                </a:cubicBezTo>
                <a:cubicBezTo>
                  <a:pt x="101" y="67"/>
                  <a:pt x="122" y="81"/>
                  <a:pt x="122" y="54"/>
                </a:cubicBezTo>
                <a:cubicBezTo>
                  <a:pt x="108" y="47"/>
                  <a:pt x="101" y="40"/>
                  <a:pt x="95" y="34"/>
                </a:cubicBezTo>
                <a:cubicBezTo>
                  <a:pt x="81" y="20"/>
                  <a:pt x="68" y="7"/>
                  <a:pt x="4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2" name="Freeform 570"/>
          <p:cNvSpPr>
            <a:spLocks noChangeArrowheads="1"/>
          </p:cNvSpPr>
          <p:nvPr/>
        </p:nvSpPr>
        <p:spPr bwMode="auto">
          <a:xfrm>
            <a:off x="17659562" y="7920881"/>
            <a:ext cx="4589" cy="4589"/>
          </a:xfrm>
          <a:custGeom>
            <a:avLst/>
            <a:gdLst>
              <a:gd name="T0" fmla="*/ 0 w 8"/>
              <a:gd name="T1" fmla="*/ 7 h 8"/>
              <a:gd name="T2" fmla="*/ 0 w 8"/>
              <a:gd name="T3" fmla="*/ 7 h 8"/>
              <a:gd name="T4" fmla="*/ 0 w 8"/>
              <a:gd name="T5" fmla="*/ 7 h 8"/>
              <a:gd name="T6" fmla="*/ 7 w 8"/>
              <a:gd name="T7" fmla="*/ 0 h 8"/>
              <a:gd name="T8" fmla="*/ 0 w 8"/>
              <a:gd name="T9" fmla="*/ 0 h 8"/>
              <a:gd name="T10" fmla="*/ 0 w 8"/>
              <a:gd name="T11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8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cubicBezTo>
                  <a:pt x="7" y="7"/>
                  <a:pt x="7" y="7"/>
                  <a:pt x="7" y="0"/>
                </a:cubicBezTo>
                <a:cubicBezTo>
                  <a:pt x="7" y="0"/>
                  <a:pt x="7" y="0"/>
                  <a:pt x="0" y="0"/>
                </a:cubicBezTo>
                <a:cubicBezTo>
                  <a:pt x="0" y="7"/>
                  <a:pt x="0" y="7"/>
                  <a:pt x="0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4" name="Freeform 572"/>
          <p:cNvSpPr>
            <a:spLocks noChangeArrowheads="1"/>
          </p:cNvSpPr>
          <p:nvPr/>
        </p:nvSpPr>
        <p:spPr bwMode="auto">
          <a:xfrm>
            <a:off x="14179052" y="6922778"/>
            <a:ext cx="91774" cy="80308"/>
          </a:xfrm>
          <a:custGeom>
            <a:avLst/>
            <a:gdLst>
              <a:gd name="T0" fmla="*/ 101 w 177"/>
              <a:gd name="T1" fmla="*/ 0 h 156"/>
              <a:gd name="T2" fmla="*/ 101 w 177"/>
              <a:gd name="T3" fmla="*/ 0 h 156"/>
              <a:gd name="T4" fmla="*/ 101 w 177"/>
              <a:gd name="T5" fmla="*/ 0 h 156"/>
              <a:gd name="T6" fmla="*/ 101 w 177"/>
              <a:gd name="T7" fmla="*/ 14 h 156"/>
              <a:gd name="T8" fmla="*/ 101 w 177"/>
              <a:gd name="T9" fmla="*/ 61 h 156"/>
              <a:gd name="T10" fmla="*/ 74 w 177"/>
              <a:gd name="T11" fmla="*/ 122 h 156"/>
              <a:gd name="T12" fmla="*/ 47 w 177"/>
              <a:gd name="T13" fmla="*/ 128 h 156"/>
              <a:gd name="T14" fmla="*/ 0 w 177"/>
              <a:gd name="T15" fmla="*/ 74 h 156"/>
              <a:gd name="T16" fmla="*/ 74 w 177"/>
              <a:gd name="T17" fmla="*/ 142 h 156"/>
              <a:gd name="T18" fmla="*/ 101 w 177"/>
              <a:gd name="T19" fmla="*/ 135 h 156"/>
              <a:gd name="T20" fmla="*/ 169 w 177"/>
              <a:gd name="T21" fmla="*/ 101 h 156"/>
              <a:gd name="T22" fmla="*/ 176 w 177"/>
              <a:gd name="T23" fmla="*/ 101 h 156"/>
              <a:gd name="T24" fmla="*/ 169 w 177"/>
              <a:gd name="T25" fmla="*/ 61 h 156"/>
              <a:gd name="T26" fmla="*/ 101 w 177"/>
              <a:gd name="T2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56">
                <a:moveTo>
                  <a:pt x="101" y="0"/>
                </a:moveTo>
                <a:lnTo>
                  <a:pt x="101" y="0"/>
                </a:lnTo>
                <a:lnTo>
                  <a:pt x="101" y="0"/>
                </a:lnTo>
                <a:cubicBezTo>
                  <a:pt x="101" y="7"/>
                  <a:pt x="101" y="14"/>
                  <a:pt x="101" y="14"/>
                </a:cubicBezTo>
                <a:cubicBezTo>
                  <a:pt x="101" y="34"/>
                  <a:pt x="101" y="47"/>
                  <a:pt x="101" y="61"/>
                </a:cubicBezTo>
                <a:cubicBezTo>
                  <a:pt x="101" y="88"/>
                  <a:pt x="95" y="108"/>
                  <a:pt x="74" y="122"/>
                </a:cubicBezTo>
                <a:cubicBezTo>
                  <a:pt x="68" y="122"/>
                  <a:pt x="61" y="122"/>
                  <a:pt x="47" y="128"/>
                </a:cubicBezTo>
                <a:cubicBezTo>
                  <a:pt x="47" y="95"/>
                  <a:pt x="41" y="68"/>
                  <a:pt x="0" y="74"/>
                </a:cubicBezTo>
                <a:cubicBezTo>
                  <a:pt x="0" y="149"/>
                  <a:pt x="34" y="155"/>
                  <a:pt x="74" y="142"/>
                </a:cubicBezTo>
                <a:cubicBezTo>
                  <a:pt x="81" y="142"/>
                  <a:pt x="88" y="135"/>
                  <a:pt x="101" y="135"/>
                </a:cubicBezTo>
                <a:cubicBezTo>
                  <a:pt x="122" y="122"/>
                  <a:pt x="149" y="108"/>
                  <a:pt x="169" y="101"/>
                </a:cubicBezTo>
                <a:lnTo>
                  <a:pt x="176" y="101"/>
                </a:lnTo>
                <a:cubicBezTo>
                  <a:pt x="176" y="81"/>
                  <a:pt x="176" y="68"/>
                  <a:pt x="169" y="61"/>
                </a:cubicBezTo>
                <a:cubicBezTo>
                  <a:pt x="155" y="34"/>
                  <a:pt x="128" y="20"/>
                  <a:pt x="10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6" name="Freeform 574"/>
          <p:cNvSpPr>
            <a:spLocks noChangeArrowheads="1"/>
          </p:cNvSpPr>
          <p:nvPr/>
        </p:nvSpPr>
        <p:spPr bwMode="auto">
          <a:xfrm>
            <a:off x="17221344" y="7895642"/>
            <a:ext cx="103245" cy="87191"/>
          </a:xfrm>
          <a:custGeom>
            <a:avLst/>
            <a:gdLst>
              <a:gd name="T0" fmla="*/ 108 w 197"/>
              <a:gd name="T1" fmla="*/ 168 h 169"/>
              <a:gd name="T2" fmla="*/ 108 w 197"/>
              <a:gd name="T3" fmla="*/ 168 h 169"/>
              <a:gd name="T4" fmla="*/ 128 w 197"/>
              <a:gd name="T5" fmla="*/ 168 h 169"/>
              <a:gd name="T6" fmla="*/ 155 w 197"/>
              <a:gd name="T7" fmla="*/ 168 h 169"/>
              <a:gd name="T8" fmla="*/ 169 w 197"/>
              <a:gd name="T9" fmla="*/ 128 h 169"/>
              <a:gd name="T10" fmla="*/ 189 w 197"/>
              <a:gd name="T11" fmla="*/ 81 h 169"/>
              <a:gd name="T12" fmla="*/ 189 w 197"/>
              <a:gd name="T13" fmla="*/ 40 h 169"/>
              <a:gd name="T14" fmla="*/ 169 w 197"/>
              <a:gd name="T15" fmla="*/ 40 h 169"/>
              <a:gd name="T16" fmla="*/ 155 w 197"/>
              <a:gd name="T17" fmla="*/ 47 h 169"/>
              <a:gd name="T18" fmla="*/ 128 w 197"/>
              <a:gd name="T19" fmla="*/ 60 h 169"/>
              <a:gd name="T20" fmla="*/ 108 w 197"/>
              <a:gd name="T21" fmla="*/ 47 h 169"/>
              <a:gd name="T22" fmla="*/ 54 w 197"/>
              <a:gd name="T23" fmla="*/ 0 h 169"/>
              <a:gd name="T24" fmla="*/ 47 w 197"/>
              <a:gd name="T25" fmla="*/ 6 h 169"/>
              <a:gd name="T26" fmla="*/ 0 w 197"/>
              <a:gd name="T27" fmla="*/ 168 h 169"/>
              <a:gd name="T28" fmla="*/ 47 w 197"/>
              <a:gd name="T29" fmla="*/ 162 h 169"/>
              <a:gd name="T30" fmla="*/ 108 w 197"/>
              <a:gd name="T31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169">
                <a:moveTo>
                  <a:pt x="108" y="168"/>
                </a:moveTo>
                <a:lnTo>
                  <a:pt x="108" y="168"/>
                </a:lnTo>
                <a:cubicBezTo>
                  <a:pt x="115" y="168"/>
                  <a:pt x="122" y="168"/>
                  <a:pt x="128" y="168"/>
                </a:cubicBezTo>
                <a:cubicBezTo>
                  <a:pt x="135" y="168"/>
                  <a:pt x="142" y="168"/>
                  <a:pt x="155" y="168"/>
                </a:cubicBezTo>
                <a:cubicBezTo>
                  <a:pt x="162" y="162"/>
                  <a:pt x="169" y="148"/>
                  <a:pt x="169" y="128"/>
                </a:cubicBezTo>
                <a:cubicBezTo>
                  <a:pt x="176" y="114"/>
                  <a:pt x="182" y="101"/>
                  <a:pt x="189" y="81"/>
                </a:cubicBezTo>
                <a:cubicBezTo>
                  <a:pt x="196" y="60"/>
                  <a:pt x="196" y="47"/>
                  <a:pt x="189" y="40"/>
                </a:cubicBezTo>
                <a:cubicBezTo>
                  <a:pt x="182" y="33"/>
                  <a:pt x="182" y="33"/>
                  <a:pt x="169" y="40"/>
                </a:cubicBezTo>
                <a:cubicBezTo>
                  <a:pt x="169" y="40"/>
                  <a:pt x="162" y="40"/>
                  <a:pt x="155" y="47"/>
                </a:cubicBezTo>
                <a:cubicBezTo>
                  <a:pt x="176" y="81"/>
                  <a:pt x="155" y="81"/>
                  <a:pt x="128" y="60"/>
                </a:cubicBezTo>
                <a:cubicBezTo>
                  <a:pt x="122" y="60"/>
                  <a:pt x="115" y="54"/>
                  <a:pt x="108" y="47"/>
                </a:cubicBezTo>
                <a:cubicBezTo>
                  <a:pt x="81" y="27"/>
                  <a:pt x="61" y="6"/>
                  <a:pt x="54" y="0"/>
                </a:cubicBezTo>
                <a:cubicBezTo>
                  <a:pt x="54" y="0"/>
                  <a:pt x="54" y="6"/>
                  <a:pt x="47" y="6"/>
                </a:cubicBezTo>
                <a:cubicBezTo>
                  <a:pt x="27" y="60"/>
                  <a:pt x="0" y="101"/>
                  <a:pt x="0" y="168"/>
                </a:cubicBezTo>
                <a:cubicBezTo>
                  <a:pt x="27" y="162"/>
                  <a:pt x="41" y="162"/>
                  <a:pt x="47" y="162"/>
                </a:cubicBezTo>
                <a:cubicBezTo>
                  <a:pt x="68" y="155"/>
                  <a:pt x="81" y="162"/>
                  <a:pt x="108" y="1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7" name="Freeform 575"/>
          <p:cNvSpPr>
            <a:spLocks noChangeArrowheads="1"/>
          </p:cNvSpPr>
          <p:nvPr/>
        </p:nvSpPr>
        <p:spPr bwMode="auto">
          <a:xfrm>
            <a:off x="18318037" y="7000790"/>
            <a:ext cx="4589" cy="2295"/>
          </a:xfrm>
          <a:custGeom>
            <a:avLst/>
            <a:gdLst>
              <a:gd name="T0" fmla="*/ 0 w 8"/>
              <a:gd name="T1" fmla="*/ 0 h 1"/>
              <a:gd name="T2" fmla="*/ 0 w 8"/>
              <a:gd name="T3" fmla="*/ 0 h 1"/>
              <a:gd name="T4" fmla="*/ 7 w 8"/>
              <a:gd name="T5" fmla="*/ 0 h 1"/>
              <a:gd name="T6" fmla="*/ 7 w 8"/>
              <a:gd name="T7" fmla="*/ 0 h 1"/>
              <a:gd name="T8" fmla="*/ 7 w 8"/>
              <a:gd name="T9" fmla="*/ 0 h 1"/>
              <a:gd name="T10" fmla="*/ 0 w 8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">
                <a:moveTo>
                  <a:pt x="0" y="0"/>
                </a:moveTo>
                <a:lnTo>
                  <a:pt x="0" y="0"/>
                </a:lnTo>
                <a:cubicBezTo>
                  <a:pt x="7" y="0"/>
                  <a:pt x="7" y="0"/>
                  <a:pt x="7" y="0"/>
                </a:cubicBezTo>
                <a:lnTo>
                  <a:pt x="7" y="0"/>
                </a:lnTo>
                <a:lnTo>
                  <a:pt x="7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8" name="Freeform 576"/>
          <p:cNvSpPr>
            <a:spLocks noChangeArrowheads="1"/>
          </p:cNvSpPr>
          <p:nvPr/>
        </p:nvSpPr>
        <p:spPr bwMode="auto">
          <a:xfrm>
            <a:off x="20137448" y="6227548"/>
            <a:ext cx="66535" cy="52773"/>
          </a:xfrm>
          <a:custGeom>
            <a:avLst/>
            <a:gdLst>
              <a:gd name="T0" fmla="*/ 61 w 129"/>
              <a:gd name="T1" fmla="*/ 101 h 102"/>
              <a:gd name="T2" fmla="*/ 61 w 129"/>
              <a:gd name="T3" fmla="*/ 101 h 102"/>
              <a:gd name="T4" fmla="*/ 115 w 129"/>
              <a:gd name="T5" fmla="*/ 67 h 102"/>
              <a:gd name="T6" fmla="*/ 121 w 129"/>
              <a:gd name="T7" fmla="*/ 0 h 102"/>
              <a:gd name="T8" fmla="*/ 115 w 129"/>
              <a:gd name="T9" fmla="*/ 0 h 102"/>
              <a:gd name="T10" fmla="*/ 61 w 129"/>
              <a:gd name="T11" fmla="*/ 0 h 102"/>
              <a:gd name="T12" fmla="*/ 20 w 129"/>
              <a:gd name="T13" fmla="*/ 0 h 102"/>
              <a:gd name="T14" fmla="*/ 47 w 129"/>
              <a:gd name="T15" fmla="*/ 74 h 102"/>
              <a:gd name="T16" fmla="*/ 0 w 129"/>
              <a:gd name="T17" fmla="*/ 101 h 102"/>
              <a:gd name="T18" fmla="*/ 61 w 129"/>
              <a:gd name="T1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02">
                <a:moveTo>
                  <a:pt x="61" y="101"/>
                </a:moveTo>
                <a:lnTo>
                  <a:pt x="61" y="101"/>
                </a:lnTo>
                <a:cubicBezTo>
                  <a:pt x="88" y="94"/>
                  <a:pt x="108" y="88"/>
                  <a:pt x="115" y="67"/>
                </a:cubicBezTo>
                <a:cubicBezTo>
                  <a:pt x="128" y="54"/>
                  <a:pt x="128" y="34"/>
                  <a:pt x="12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34"/>
                  <a:pt x="34" y="54"/>
                  <a:pt x="47" y="74"/>
                </a:cubicBezTo>
                <a:cubicBezTo>
                  <a:pt x="27" y="81"/>
                  <a:pt x="0" y="74"/>
                  <a:pt x="0" y="101"/>
                </a:cubicBezTo>
                <a:cubicBezTo>
                  <a:pt x="20" y="101"/>
                  <a:pt x="40" y="101"/>
                  <a:pt x="61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89" name="Freeform 577"/>
          <p:cNvSpPr>
            <a:spLocks noChangeArrowheads="1"/>
          </p:cNvSpPr>
          <p:nvPr/>
        </p:nvSpPr>
        <p:spPr bwMode="auto">
          <a:xfrm>
            <a:off x="18744783" y="7528523"/>
            <a:ext cx="2295" cy="13767"/>
          </a:xfrm>
          <a:custGeom>
            <a:avLst/>
            <a:gdLst>
              <a:gd name="T0" fmla="*/ 0 w 1"/>
              <a:gd name="T1" fmla="*/ 27 h 28"/>
              <a:gd name="T2" fmla="*/ 0 w 1"/>
              <a:gd name="T3" fmla="*/ 27 h 28"/>
              <a:gd name="T4" fmla="*/ 0 w 1"/>
              <a:gd name="T5" fmla="*/ 0 h 28"/>
              <a:gd name="T6" fmla="*/ 0 w 1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8">
                <a:moveTo>
                  <a:pt x="0" y="27"/>
                </a:moveTo>
                <a:lnTo>
                  <a:pt x="0" y="27"/>
                </a:lnTo>
                <a:cubicBezTo>
                  <a:pt x="0" y="27"/>
                  <a:pt x="0" y="14"/>
                  <a:pt x="0" y="0"/>
                </a:cubicBezTo>
                <a:cubicBezTo>
                  <a:pt x="0" y="14"/>
                  <a:pt x="0" y="21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0" name="Freeform 578"/>
          <p:cNvSpPr>
            <a:spLocks noChangeArrowheads="1"/>
          </p:cNvSpPr>
          <p:nvPr/>
        </p:nvSpPr>
        <p:spPr bwMode="auto">
          <a:xfrm>
            <a:off x="19283954" y="7067332"/>
            <a:ext cx="11470" cy="13767"/>
          </a:xfrm>
          <a:custGeom>
            <a:avLst/>
            <a:gdLst>
              <a:gd name="T0" fmla="*/ 0 w 21"/>
              <a:gd name="T1" fmla="*/ 27 h 28"/>
              <a:gd name="T2" fmla="*/ 0 w 21"/>
              <a:gd name="T3" fmla="*/ 27 h 28"/>
              <a:gd name="T4" fmla="*/ 20 w 21"/>
              <a:gd name="T5" fmla="*/ 0 h 28"/>
              <a:gd name="T6" fmla="*/ 0 w 21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28">
                <a:moveTo>
                  <a:pt x="0" y="27"/>
                </a:moveTo>
                <a:lnTo>
                  <a:pt x="0" y="27"/>
                </a:lnTo>
                <a:cubicBezTo>
                  <a:pt x="7" y="20"/>
                  <a:pt x="13" y="7"/>
                  <a:pt x="20" y="0"/>
                </a:cubicBezTo>
                <a:cubicBezTo>
                  <a:pt x="7" y="7"/>
                  <a:pt x="0" y="13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1" name="Freeform 579"/>
          <p:cNvSpPr>
            <a:spLocks noChangeArrowheads="1"/>
          </p:cNvSpPr>
          <p:nvPr/>
        </p:nvSpPr>
        <p:spPr bwMode="auto">
          <a:xfrm>
            <a:off x="20252163" y="6291796"/>
            <a:ext cx="52770" cy="66540"/>
          </a:xfrm>
          <a:custGeom>
            <a:avLst/>
            <a:gdLst>
              <a:gd name="T0" fmla="*/ 47 w 102"/>
              <a:gd name="T1" fmla="*/ 122 h 130"/>
              <a:gd name="T2" fmla="*/ 47 w 102"/>
              <a:gd name="T3" fmla="*/ 122 h 130"/>
              <a:gd name="T4" fmla="*/ 74 w 102"/>
              <a:gd name="T5" fmla="*/ 129 h 130"/>
              <a:gd name="T6" fmla="*/ 47 w 102"/>
              <a:gd name="T7" fmla="*/ 14 h 130"/>
              <a:gd name="T8" fmla="*/ 20 w 102"/>
              <a:gd name="T9" fmla="*/ 0 h 130"/>
              <a:gd name="T10" fmla="*/ 0 w 102"/>
              <a:gd name="T11" fmla="*/ 0 h 130"/>
              <a:gd name="T12" fmla="*/ 20 w 102"/>
              <a:gd name="T13" fmla="*/ 102 h 130"/>
              <a:gd name="T14" fmla="*/ 47 w 102"/>
              <a:gd name="T15" fmla="*/ 1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30">
                <a:moveTo>
                  <a:pt x="47" y="122"/>
                </a:moveTo>
                <a:lnTo>
                  <a:pt x="47" y="122"/>
                </a:lnTo>
                <a:cubicBezTo>
                  <a:pt x="54" y="122"/>
                  <a:pt x="67" y="129"/>
                  <a:pt x="74" y="129"/>
                </a:cubicBezTo>
                <a:cubicBezTo>
                  <a:pt x="101" y="95"/>
                  <a:pt x="87" y="41"/>
                  <a:pt x="47" y="14"/>
                </a:cubicBezTo>
                <a:cubicBezTo>
                  <a:pt x="40" y="7"/>
                  <a:pt x="27" y="7"/>
                  <a:pt x="20" y="0"/>
                </a:cubicBezTo>
                <a:cubicBezTo>
                  <a:pt x="13" y="0"/>
                  <a:pt x="6" y="0"/>
                  <a:pt x="0" y="0"/>
                </a:cubicBezTo>
                <a:cubicBezTo>
                  <a:pt x="0" y="41"/>
                  <a:pt x="6" y="75"/>
                  <a:pt x="20" y="102"/>
                </a:cubicBezTo>
                <a:cubicBezTo>
                  <a:pt x="27" y="108"/>
                  <a:pt x="33" y="115"/>
                  <a:pt x="47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2" name="Freeform 580"/>
          <p:cNvSpPr>
            <a:spLocks noChangeArrowheads="1"/>
          </p:cNvSpPr>
          <p:nvPr/>
        </p:nvSpPr>
        <p:spPr bwMode="auto">
          <a:xfrm>
            <a:off x="18134490" y="7822216"/>
            <a:ext cx="59653" cy="66541"/>
          </a:xfrm>
          <a:custGeom>
            <a:avLst/>
            <a:gdLst>
              <a:gd name="T0" fmla="*/ 101 w 116"/>
              <a:gd name="T1" fmla="*/ 0 h 129"/>
              <a:gd name="T2" fmla="*/ 101 w 116"/>
              <a:gd name="T3" fmla="*/ 0 h 129"/>
              <a:gd name="T4" fmla="*/ 61 w 116"/>
              <a:gd name="T5" fmla="*/ 0 h 129"/>
              <a:gd name="T6" fmla="*/ 27 w 116"/>
              <a:gd name="T7" fmla="*/ 0 h 129"/>
              <a:gd name="T8" fmla="*/ 27 w 116"/>
              <a:gd name="T9" fmla="*/ 0 h 129"/>
              <a:gd name="T10" fmla="*/ 0 w 116"/>
              <a:gd name="T11" fmla="*/ 74 h 129"/>
              <a:gd name="T12" fmla="*/ 27 w 116"/>
              <a:gd name="T13" fmla="*/ 67 h 129"/>
              <a:gd name="T14" fmla="*/ 61 w 116"/>
              <a:gd name="T15" fmla="*/ 115 h 129"/>
              <a:gd name="T16" fmla="*/ 101 w 116"/>
              <a:gd name="T17" fmla="*/ 121 h 129"/>
              <a:gd name="T18" fmla="*/ 108 w 116"/>
              <a:gd name="T19" fmla="*/ 108 h 129"/>
              <a:gd name="T20" fmla="*/ 108 w 116"/>
              <a:gd name="T21" fmla="*/ 13 h 129"/>
              <a:gd name="T22" fmla="*/ 101 w 116"/>
              <a:gd name="T2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29">
                <a:moveTo>
                  <a:pt x="101" y="0"/>
                </a:moveTo>
                <a:lnTo>
                  <a:pt x="101" y="0"/>
                </a:lnTo>
                <a:cubicBezTo>
                  <a:pt x="61" y="0"/>
                  <a:pt x="61" y="0"/>
                  <a:pt x="61" y="0"/>
                </a:cubicBez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cubicBezTo>
                  <a:pt x="27" y="33"/>
                  <a:pt x="13" y="54"/>
                  <a:pt x="0" y="74"/>
                </a:cubicBezTo>
                <a:cubicBezTo>
                  <a:pt x="13" y="67"/>
                  <a:pt x="20" y="67"/>
                  <a:pt x="27" y="67"/>
                </a:cubicBezTo>
                <a:cubicBezTo>
                  <a:pt x="54" y="67"/>
                  <a:pt x="47" y="101"/>
                  <a:pt x="61" y="115"/>
                </a:cubicBezTo>
                <a:cubicBezTo>
                  <a:pt x="61" y="128"/>
                  <a:pt x="74" y="128"/>
                  <a:pt x="101" y="121"/>
                </a:cubicBezTo>
                <a:cubicBezTo>
                  <a:pt x="101" y="115"/>
                  <a:pt x="101" y="108"/>
                  <a:pt x="108" y="108"/>
                </a:cubicBezTo>
                <a:cubicBezTo>
                  <a:pt x="115" y="54"/>
                  <a:pt x="115" y="67"/>
                  <a:pt x="108" y="13"/>
                </a:cubicBezTo>
                <a:cubicBezTo>
                  <a:pt x="101" y="7"/>
                  <a:pt x="101" y="0"/>
                  <a:pt x="10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3" name="Freeform 581"/>
          <p:cNvSpPr>
            <a:spLocks noChangeArrowheads="1"/>
          </p:cNvSpPr>
          <p:nvPr/>
        </p:nvSpPr>
        <p:spPr bwMode="auto">
          <a:xfrm>
            <a:off x="17340650" y="8191631"/>
            <a:ext cx="52771" cy="66540"/>
          </a:xfrm>
          <a:custGeom>
            <a:avLst/>
            <a:gdLst>
              <a:gd name="T0" fmla="*/ 88 w 102"/>
              <a:gd name="T1" fmla="*/ 128 h 129"/>
              <a:gd name="T2" fmla="*/ 88 w 102"/>
              <a:gd name="T3" fmla="*/ 128 h 129"/>
              <a:gd name="T4" fmla="*/ 94 w 102"/>
              <a:gd name="T5" fmla="*/ 128 h 129"/>
              <a:gd name="T6" fmla="*/ 88 w 102"/>
              <a:gd name="T7" fmla="*/ 27 h 129"/>
              <a:gd name="T8" fmla="*/ 81 w 102"/>
              <a:gd name="T9" fmla="*/ 20 h 129"/>
              <a:gd name="T10" fmla="*/ 54 w 102"/>
              <a:gd name="T11" fmla="*/ 0 h 129"/>
              <a:gd name="T12" fmla="*/ 27 w 102"/>
              <a:gd name="T13" fmla="*/ 0 h 129"/>
              <a:gd name="T14" fmla="*/ 20 w 102"/>
              <a:gd name="T15" fmla="*/ 0 h 129"/>
              <a:gd name="T16" fmla="*/ 27 w 102"/>
              <a:gd name="T17" fmla="*/ 108 h 129"/>
              <a:gd name="T18" fmla="*/ 54 w 102"/>
              <a:gd name="T19" fmla="*/ 128 h 129"/>
              <a:gd name="T20" fmla="*/ 81 w 102"/>
              <a:gd name="T21" fmla="*/ 128 h 129"/>
              <a:gd name="T22" fmla="*/ 88 w 102"/>
              <a:gd name="T23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29">
                <a:moveTo>
                  <a:pt x="88" y="128"/>
                </a:moveTo>
                <a:lnTo>
                  <a:pt x="88" y="128"/>
                </a:lnTo>
                <a:lnTo>
                  <a:pt x="94" y="128"/>
                </a:lnTo>
                <a:cubicBezTo>
                  <a:pt x="101" y="88"/>
                  <a:pt x="101" y="47"/>
                  <a:pt x="88" y="27"/>
                </a:cubicBezTo>
                <a:cubicBezTo>
                  <a:pt x="81" y="20"/>
                  <a:pt x="81" y="20"/>
                  <a:pt x="81" y="20"/>
                </a:cubicBezTo>
                <a:cubicBezTo>
                  <a:pt x="74" y="6"/>
                  <a:pt x="67" y="6"/>
                  <a:pt x="54" y="0"/>
                </a:cubicBezTo>
                <a:cubicBezTo>
                  <a:pt x="47" y="0"/>
                  <a:pt x="40" y="0"/>
                  <a:pt x="27" y="0"/>
                </a:cubicBezTo>
                <a:cubicBezTo>
                  <a:pt x="27" y="0"/>
                  <a:pt x="27" y="0"/>
                  <a:pt x="20" y="0"/>
                </a:cubicBezTo>
                <a:cubicBezTo>
                  <a:pt x="0" y="20"/>
                  <a:pt x="0" y="81"/>
                  <a:pt x="27" y="108"/>
                </a:cubicBezTo>
                <a:cubicBezTo>
                  <a:pt x="33" y="115"/>
                  <a:pt x="40" y="121"/>
                  <a:pt x="54" y="128"/>
                </a:cubicBezTo>
                <a:cubicBezTo>
                  <a:pt x="61" y="128"/>
                  <a:pt x="67" y="128"/>
                  <a:pt x="81" y="128"/>
                </a:cubicBezTo>
                <a:cubicBezTo>
                  <a:pt x="81" y="128"/>
                  <a:pt x="81" y="128"/>
                  <a:pt x="88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4" name="Freeform 582"/>
          <p:cNvSpPr>
            <a:spLocks noChangeArrowheads="1"/>
          </p:cNvSpPr>
          <p:nvPr/>
        </p:nvSpPr>
        <p:spPr bwMode="auto">
          <a:xfrm>
            <a:off x="18386868" y="8053960"/>
            <a:ext cx="78007" cy="52773"/>
          </a:xfrm>
          <a:custGeom>
            <a:avLst/>
            <a:gdLst>
              <a:gd name="T0" fmla="*/ 108 w 150"/>
              <a:gd name="T1" fmla="*/ 0 h 103"/>
              <a:gd name="T2" fmla="*/ 108 w 150"/>
              <a:gd name="T3" fmla="*/ 0 h 103"/>
              <a:gd name="T4" fmla="*/ 101 w 150"/>
              <a:gd name="T5" fmla="*/ 14 h 103"/>
              <a:gd name="T6" fmla="*/ 81 w 150"/>
              <a:gd name="T7" fmla="*/ 21 h 103"/>
              <a:gd name="T8" fmla="*/ 68 w 150"/>
              <a:gd name="T9" fmla="*/ 27 h 103"/>
              <a:gd name="T10" fmla="*/ 34 w 150"/>
              <a:gd name="T11" fmla="*/ 34 h 103"/>
              <a:gd name="T12" fmla="*/ 7 w 150"/>
              <a:gd name="T13" fmla="*/ 75 h 103"/>
              <a:gd name="T14" fmla="*/ 34 w 150"/>
              <a:gd name="T15" fmla="*/ 95 h 103"/>
              <a:gd name="T16" fmla="*/ 68 w 150"/>
              <a:gd name="T17" fmla="*/ 95 h 103"/>
              <a:gd name="T18" fmla="*/ 81 w 150"/>
              <a:gd name="T19" fmla="*/ 95 h 103"/>
              <a:gd name="T20" fmla="*/ 101 w 150"/>
              <a:gd name="T21" fmla="*/ 81 h 103"/>
              <a:gd name="T22" fmla="*/ 108 w 150"/>
              <a:gd name="T2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03">
                <a:moveTo>
                  <a:pt x="108" y="0"/>
                </a:moveTo>
                <a:lnTo>
                  <a:pt x="108" y="0"/>
                </a:lnTo>
                <a:cubicBezTo>
                  <a:pt x="108" y="7"/>
                  <a:pt x="101" y="7"/>
                  <a:pt x="101" y="14"/>
                </a:cubicBezTo>
                <a:cubicBezTo>
                  <a:pt x="95" y="21"/>
                  <a:pt x="88" y="21"/>
                  <a:pt x="81" y="21"/>
                </a:cubicBezTo>
                <a:cubicBezTo>
                  <a:pt x="81" y="27"/>
                  <a:pt x="74" y="27"/>
                  <a:pt x="68" y="27"/>
                </a:cubicBezTo>
                <a:cubicBezTo>
                  <a:pt x="54" y="27"/>
                  <a:pt x="41" y="27"/>
                  <a:pt x="34" y="34"/>
                </a:cubicBezTo>
                <a:cubicBezTo>
                  <a:pt x="14" y="34"/>
                  <a:pt x="0" y="48"/>
                  <a:pt x="7" y="75"/>
                </a:cubicBezTo>
                <a:cubicBezTo>
                  <a:pt x="14" y="81"/>
                  <a:pt x="20" y="88"/>
                  <a:pt x="34" y="95"/>
                </a:cubicBezTo>
                <a:cubicBezTo>
                  <a:pt x="41" y="102"/>
                  <a:pt x="54" y="102"/>
                  <a:pt x="68" y="95"/>
                </a:cubicBezTo>
                <a:cubicBezTo>
                  <a:pt x="74" y="95"/>
                  <a:pt x="81" y="95"/>
                  <a:pt x="81" y="95"/>
                </a:cubicBezTo>
                <a:cubicBezTo>
                  <a:pt x="88" y="88"/>
                  <a:pt x="95" y="88"/>
                  <a:pt x="101" y="81"/>
                </a:cubicBezTo>
                <a:cubicBezTo>
                  <a:pt x="128" y="61"/>
                  <a:pt x="149" y="21"/>
                  <a:pt x="108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5" name="Freeform 583"/>
          <p:cNvSpPr>
            <a:spLocks noChangeArrowheads="1"/>
          </p:cNvSpPr>
          <p:nvPr/>
        </p:nvSpPr>
        <p:spPr bwMode="auto">
          <a:xfrm>
            <a:off x="17434717" y="8191629"/>
            <a:ext cx="64241" cy="91779"/>
          </a:xfrm>
          <a:custGeom>
            <a:avLst/>
            <a:gdLst>
              <a:gd name="T0" fmla="*/ 41 w 123"/>
              <a:gd name="T1" fmla="*/ 121 h 176"/>
              <a:gd name="T2" fmla="*/ 41 w 123"/>
              <a:gd name="T3" fmla="*/ 121 h 176"/>
              <a:gd name="T4" fmla="*/ 68 w 123"/>
              <a:gd name="T5" fmla="*/ 101 h 176"/>
              <a:gd name="T6" fmla="*/ 68 w 123"/>
              <a:gd name="T7" fmla="*/ 148 h 176"/>
              <a:gd name="T8" fmla="*/ 101 w 123"/>
              <a:gd name="T9" fmla="*/ 175 h 176"/>
              <a:gd name="T10" fmla="*/ 115 w 123"/>
              <a:gd name="T11" fmla="*/ 175 h 176"/>
              <a:gd name="T12" fmla="*/ 115 w 123"/>
              <a:gd name="T13" fmla="*/ 0 h 176"/>
              <a:gd name="T14" fmla="*/ 101 w 123"/>
              <a:gd name="T15" fmla="*/ 6 h 176"/>
              <a:gd name="T16" fmla="*/ 68 w 123"/>
              <a:gd name="T17" fmla="*/ 20 h 176"/>
              <a:gd name="T18" fmla="*/ 41 w 123"/>
              <a:gd name="T19" fmla="*/ 12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176">
                <a:moveTo>
                  <a:pt x="41" y="121"/>
                </a:moveTo>
                <a:lnTo>
                  <a:pt x="41" y="121"/>
                </a:lnTo>
                <a:cubicBezTo>
                  <a:pt x="41" y="108"/>
                  <a:pt x="47" y="94"/>
                  <a:pt x="68" y="101"/>
                </a:cubicBezTo>
                <a:cubicBezTo>
                  <a:pt x="68" y="115"/>
                  <a:pt x="68" y="135"/>
                  <a:pt x="68" y="148"/>
                </a:cubicBezTo>
                <a:cubicBezTo>
                  <a:pt x="74" y="162"/>
                  <a:pt x="81" y="175"/>
                  <a:pt x="101" y="175"/>
                </a:cubicBezTo>
                <a:cubicBezTo>
                  <a:pt x="108" y="175"/>
                  <a:pt x="108" y="175"/>
                  <a:pt x="115" y="175"/>
                </a:cubicBezTo>
                <a:cubicBezTo>
                  <a:pt x="122" y="74"/>
                  <a:pt x="88" y="74"/>
                  <a:pt x="115" y="0"/>
                </a:cubicBezTo>
                <a:cubicBezTo>
                  <a:pt x="115" y="0"/>
                  <a:pt x="108" y="0"/>
                  <a:pt x="101" y="6"/>
                </a:cubicBezTo>
                <a:cubicBezTo>
                  <a:pt x="88" y="6"/>
                  <a:pt x="81" y="13"/>
                  <a:pt x="68" y="20"/>
                </a:cubicBezTo>
                <a:cubicBezTo>
                  <a:pt x="34" y="47"/>
                  <a:pt x="0" y="108"/>
                  <a:pt x="41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899" name="Freeform 587"/>
          <p:cNvSpPr>
            <a:spLocks noChangeArrowheads="1"/>
          </p:cNvSpPr>
          <p:nvPr/>
        </p:nvSpPr>
        <p:spPr bwMode="auto">
          <a:xfrm>
            <a:off x="22122049" y="6261966"/>
            <a:ext cx="18354" cy="59657"/>
          </a:xfrm>
          <a:custGeom>
            <a:avLst/>
            <a:gdLst>
              <a:gd name="T0" fmla="*/ 0 w 35"/>
              <a:gd name="T1" fmla="*/ 81 h 116"/>
              <a:gd name="T2" fmla="*/ 0 w 35"/>
              <a:gd name="T3" fmla="*/ 81 h 116"/>
              <a:gd name="T4" fmla="*/ 14 w 35"/>
              <a:gd name="T5" fmla="*/ 95 h 116"/>
              <a:gd name="T6" fmla="*/ 34 w 35"/>
              <a:gd name="T7" fmla="*/ 115 h 116"/>
              <a:gd name="T8" fmla="*/ 34 w 35"/>
              <a:gd name="T9" fmla="*/ 0 h 116"/>
              <a:gd name="T10" fmla="*/ 14 w 35"/>
              <a:gd name="T11" fmla="*/ 27 h 116"/>
              <a:gd name="T12" fmla="*/ 0 w 35"/>
              <a:gd name="T13" fmla="*/ 8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16">
                <a:moveTo>
                  <a:pt x="0" y="81"/>
                </a:moveTo>
                <a:lnTo>
                  <a:pt x="0" y="81"/>
                </a:lnTo>
                <a:cubicBezTo>
                  <a:pt x="7" y="81"/>
                  <a:pt x="7" y="88"/>
                  <a:pt x="14" y="95"/>
                </a:cubicBezTo>
                <a:cubicBezTo>
                  <a:pt x="20" y="102"/>
                  <a:pt x="27" y="108"/>
                  <a:pt x="34" y="115"/>
                </a:cubicBezTo>
                <a:cubicBezTo>
                  <a:pt x="34" y="0"/>
                  <a:pt x="34" y="0"/>
                  <a:pt x="34" y="0"/>
                </a:cubicBezTo>
                <a:cubicBezTo>
                  <a:pt x="27" y="7"/>
                  <a:pt x="20" y="21"/>
                  <a:pt x="14" y="27"/>
                </a:cubicBezTo>
                <a:cubicBezTo>
                  <a:pt x="7" y="41"/>
                  <a:pt x="0" y="61"/>
                  <a:pt x="0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05" name="Freeform 593"/>
          <p:cNvSpPr>
            <a:spLocks noChangeArrowheads="1"/>
          </p:cNvSpPr>
          <p:nvPr/>
        </p:nvSpPr>
        <p:spPr bwMode="auto">
          <a:xfrm>
            <a:off x="13598586" y="5828309"/>
            <a:ext cx="84889" cy="50479"/>
          </a:xfrm>
          <a:custGeom>
            <a:avLst/>
            <a:gdLst>
              <a:gd name="T0" fmla="*/ 128 w 163"/>
              <a:gd name="T1" fmla="*/ 95 h 96"/>
              <a:gd name="T2" fmla="*/ 128 w 163"/>
              <a:gd name="T3" fmla="*/ 95 h 96"/>
              <a:gd name="T4" fmla="*/ 162 w 163"/>
              <a:gd name="T5" fmla="*/ 41 h 96"/>
              <a:gd name="T6" fmla="*/ 128 w 163"/>
              <a:gd name="T7" fmla="*/ 20 h 96"/>
              <a:gd name="T8" fmla="*/ 88 w 163"/>
              <a:gd name="T9" fmla="*/ 7 h 96"/>
              <a:gd name="T10" fmla="*/ 7 w 163"/>
              <a:gd name="T11" fmla="*/ 14 h 96"/>
              <a:gd name="T12" fmla="*/ 88 w 163"/>
              <a:gd name="T13" fmla="*/ 95 h 96"/>
              <a:gd name="T14" fmla="*/ 128 w 163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96">
                <a:moveTo>
                  <a:pt x="128" y="95"/>
                </a:moveTo>
                <a:lnTo>
                  <a:pt x="128" y="95"/>
                </a:lnTo>
                <a:cubicBezTo>
                  <a:pt x="149" y="88"/>
                  <a:pt x="162" y="74"/>
                  <a:pt x="162" y="41"/>
                </a:cubicBezTo>
                <a:cubicBezTo>
                  <a:pt x="149" y="34"/>
                  <a:pt x="142" y="27"/>
                  <a:pt x="128" y="20"/>
                </a:cubicBezTo>
                <a:cubicBezTo>
                  <a:pt x="115" y="14"/>
                  <a:pt x="101" y="7"/>
                  <a:pt x="88" y="7"/>
                </a:cubicBezTo>
                <a:cubicBezTo>
                  <a:pt x="54" y="0"/>
                  <a:pt x="27" y="0"/>
                  <a:pt x="7" y="14"/>
                </a:cubicBezTo>
                <a:cubicBezTo>
                  <a:pt x="0" y="54"/>
                  <a:pt x="41" y="81"/>
                  <a:pt x="88" y="95"/>
                </a:cubicBezTo>
                <a:cubicBezTo>
                  <a:pt x="101" y="95"/>
                  <a:pt x="115" y="95"/>
                  <a:pt x="128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08" name="Freeform 596"/>
          <p:cNvSpPr>
            <a:spLocks noChangeArrowheads="1"/>
          </p:cNvSpPr>
          <p:nvPr/>
        </p:nvSpPr>
        <p:spPr bwMode="auto">
          <a:xfrm>
            <a:off x="21247908" y="6702506"/>
            <a:ext cx="4589" cy="2295"/>
          </a:xfrm>
          <a:custGeom>
            <a:avLst/>
            <a:gdLst>
              <a:gd name="T0" fmla="*/ 0 w 8"/>
              <a:gd name="T1" fmla="*/ 0 h 1"/>
              <a:gd name="T2" fmla="*/ 0 w 8"/>
              <a:gd name="T3" fmla="*/ 0 h 1"/>
              <a:gd name="T4" fmla="*/ 0 w 8"/>
              <a:gd name="T5" fmla="*/ 0 h 1"/>
              <a:gd name="T6" fmla="*/ 7 w 8"/>
              <a:gd name="T7" fmla="*/ 0 h 1"/>
              <a:gd name="T8" fmla="*/ 0 w 8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09" name="Freeform 597"/>
          <p:cNvSpPr>
            <a:spLocks noChangeArrowheads="1"/>
          </p:cNvSpPr>
          <p:nvPr/>
        </p:nvSpPr>
        <p:spPr bwMode="auto">
          <a:xfrm>
            <a:off x="13880787" y="5984334"/>
            <a:ext cx="64241" cy="57361"/>
          </a:xfrm>
          <a:custGeom>
            <a:avLst/>
            <a:gdLst>
              <a:gd name="T0" fmla="*/ 75 w 123"/>
              <a:gd name="T1" fmla="*/ 108 h 109"/>
              <a:gd name="T2" fmla="*/ 75 w 123"/>
              <a:gd name="T3" fmla="*/ 108 h 109"/>
              <a:gd name="T4" fmla="*/ 48 w 123"/>
              <a:gd name="T5" fmla="*/ 7 h 109"/>
              <a:gd name="T6" fmla="*/ 0 w 123"/>
              <a:gd name="T7" fmla="*/ 34 h 109"/>
              <a:gd name="T8" fmla="*/ 48 w 123"/>
              <a:gd name="T9" fmla="*/ 101 h 109"/>
              <a:gd name="T10" fmla="*/ 75 w 123"/>
              <a:gd name="T1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09">
                <a:moveTo>
                  <a:pt x="75" y="108"/>
                </a:moveTo>
                <a:lnTo>
                  <a:pt x="75" y="108"/>
                </a:lnTo>
                <a:cubicBezTo>
                  <a:pt x="122" y="74"/>
                  <a:pt x="88" y="14"/>
                  <a:pt x="48" y="7"/>
                </a:cubicBezTo>
                <a:cubicBezTo>
                  <a:pt x="27" y="0"/>
                  <a:pt x="7" y="7"/>
                  <a:pt x="0" y="34"/>
                </a:cubicBezTo>
                <a:cubicBezTo>
                  <a:pt x="34" y="34"/>
                  <a:pt x="21" y="88"/>
                  <a:pt x="48" y="101"/>
                </a:cubicBezTo>
                <a:cubicBezTo>
                  <a:pt x="54" y="108"/>
                  <a:pt x="61" y="108"/>
                  <a:pt x="75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0" name="Freeform 598"/>
          <p:cNvSpPr>
            <a:spLocks noChangeArrowheads="1"/>
          </p:cNvSpPr>
          <p:nvPr/>
        </p:nvSpPr>
        <p:spPr bwMode="auto">
          <a:xfrm>
            <a:off x="15147263" y="7677664"/>
            <a:ext cx="4589" cy="6883"/>
          </a:xfrm>
          <a:custGeom>
            <a:avLst/>
            <a:gdLst>
              <a:gd name="T0" fmla="*/ 0 w 8"/>
              <a:gd name="T1" fmla="*/ 13 h 14"/>
              <a:gd name="T2" fmla="*/ 0 w 8"/>
              <a:gd name="T3" fmla="*/ 13 h 14"/>
              <a:gd name="T4" fmla="*/ 7 w 8"/>
              <a:gd name="T5" fmla="*/ 13 h 14"/>
              <a:gd name="T6" fmla="*/ 0 w 8"/>
              <a:gd name="T7" fmla="*/ 6 h 14"/>
              <a:gd name="T8" fmla="*/ 0 w 8"/>
              <a:gd name="T9" fmla="*/ 0 h 14"/>
              <a:gd name="T10" fmla="*/ 0 w 8"/>
              <a:gd name="T11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4">
                <a:moveTo>
                  <a:pt x="0" y="13"/>
                </a:moveTo>
                <a:lnTo>
                  <a:pt x="0" y="13"/>
                </a:lnTo>
                <a:cubicBezTo>
                  <a:pt x="7" y="13"/>
                  <a:pt x="7" y="13"/>
                  <a:pt x="7" y="13"/>
                </a:cubicBezTo>
                <a:cubicBezTo>
                  <a:pt x="7" y="6"/>
                  <a:pt x="7" y="6"/>
                  <a:pt x="0" y="6"/>
                </a:cubicBezTo>
                <a:cubicBezTo>
                  <a:pt x="0" y="6"/>
                  <a:pt x="0" y="6"/>
                  <a:pt x="0" y="0"/>
                </a:cubicBezTo>
                <a:cubicBezTo>
                  <a:pt x="0" y="6"/>
                  <a:pt x="0" y="6"/>
                  <a:pt x="0" y="1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2" name="Freeform 600"/>
          <p:cNvSpPr>
            <a:spLocks noChangeArrowheads="1"/>
          </p:cNvSpPr>
          <p:nvPr/>
        </p:nvSpPr>
        <p:spPr bwMode="auto">
          <a:xfrm>
            <a:off x="14266236" y="5842076"/>
            <a:ext cx="57358" cy="57361"/>
          </a:xfrm>
          <a:custGeom>
            <a:avLst/>
            <a:gdLst>
              <a:gd name="T0" fmla="*/ 54 w 109"/>
              <a:gd name="T1" fmla="*/ 108 h 109"/>
              <a:gd name="T2" fmla="*/ 54 w 109"/>
              <a:gd name="T3" fmla="*/ 108 h 109"/>
              <a:gd name="T4" fmla="*/ 74 w 109"/>
              <a:gd name="T5" fmla="*/ 88 h 109"/>
              <a:gd name="T6" fmla="*/ 95 w 109"/>
              <a:gd name="T7" fmla="*/ 74 h 109"/>
              <a:gd name="T8" fmla="*/ 108 w 109"/>
              <a:gd name="T9" fmla="*/ 61 h 109"/>
              <a:gd name="T10" fmla="*/ 95 w 109"/>
              <a:gd name="T11" fmla="*/ 61 h 109"/>
              <a:gd name="T12" fmla="*/ 74 w 109"/>
              <a:gd name="T13" fmla="*/ 41 h 109"/>
              <a:gd name="T14" fmla="*/ 7 w 109"/>
              <a:gd name="T15" fmla="*/ 14 h 109"/>
              <a:gd name="T16" fmla="*/ 54 w 10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4" y="108"/>
                </a:moveTo>
                <a:lnTo>
                  <a:pt x="54" y="108"/>
                </a:lnTo>
                <a:cubicBezTo>
                  <a:pt x="54" y="101"/>
                  <a:pt x="61" y="95"/>
                  <a:pt x="74" y="88"/>
                </a:cubicBezTo>
                <a:cubicBezTo>
                  <a:pt x="81" y="81"/>
                  <a:pt x="88" y="81"/>
                  <a:pt x="95" y="74"/>
                </a:cubicBezTo>
                <a:cubicBezTo>
                  <a:pt x="101" y="74"/>
                  <a:pt x="108" y="68"/>
                  <a:pt x="108" y="61"/>
                </a:cubicBezTo>
                <a:cubicBezTo>
                  <a:pt x="101" y="61"/>
                  <a:pt x="101" y="61"/>
                  <a:pt x="95" y="61"/>
                </a:cubicBezTo>
                <a:cubicBezTo>
                  <a:pt x="81" y="61"/>
                  <a:pt x="74" y="54"/>
                  <a:pt x="74" y="41"/>
                </a:cubicBezTo>
                <a:cubicBezTo>
                  <a:pt x="61" y="27"/>
                  <a:pt x="47" y="0"/>
                  <a:pt x="7" y="14"/>
                </a:cubicBezTo>
                <a:cubicBezTo>
                  <a:pt x="0" y="68"/>
                  <a:pt x="14" y="108"/>
                  <a:pt x="54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3" name="Freeform 601"/>
          <p:cNvSpPr>
            <a:spLocks noChangeArrowheads="1"/>
          </p:cNvSpPr>
          <p:nvPr/>
        </p:nvSpPr>
        <p:spPr bwMode="auto">
          <a:xfrm>
            <a:off x="17884407" y="5206502"/>
            <a:ext cx="45887" cy="89486"/>
          </a:xfrm>
          <a:custGeom>
            <a:avLst/>
            <a:gdLst>
              <a:gd name="T0" fmla="*/ 68 w 89"/>
              <a:gd name="T1" fmla="*/ 88 h 170"/>
              <a:gd name="T2" fmla="*/ 68 w 89"/>
              <a:gd name="T3" fmla="*/ 88 h 170"/>
              <a:gd name="T4" fmla="*/ 21 w 89"/>
              <a:gd name="T5" fmla="*/ 7 h 170"/>
              <a:gd name="T6" fmla="*/ 14 w 89"/>
              <a:gd name="T7" fmla="*/ 0 h 170"/>
              <a:gd name="T8" fmla="*/ 21 w 89"/>
              <a:gd name="T9" fmla="*/ 142 h 170"/>
              <a:gd name="T10" fmla="*/ 68 w 89"/>
              <a:gd name="T11" fmla="*/ 169 h 170"/>
              <a:gd name="T12" fmla="*/ 88 w 89"/>
              <a:gd name="T13" fmla="*/ 169 h 170"/>
              <a:gd name="T14" fmla="*/ 88 w 89"/>
              <a:gd name="T15" fmla="*/ 169 h 170"/>
              <a:gd name="T16" fmla="*/ 68 w 89"/>
              <a:gd name="T17" fmla="*/ 8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170">
                <a:moveTo>
                  <a:pt x="68" y="88"/>
                </a:moveTo>
                <a:lnTo>
                  <a:pt x="68" y="88"/>
                </a:lnTo>
                <a:cubicBezTo>
                  <a:pt x="61" y="54"/>
                  <a:pt x="54" y="34"/>
                  <a:pt x="21" y="7"/>
                </a:cubicBezTo>
                <a:lnTo>
                  <a:pt x="14" y="0"/>
                </a:lnTo>
                <a:cubicBezTo>
                  <a:pt x="41" y="61"/>
                  <a:pt x="0" y="108"/>
                  <a:pt x="21" y="142"/>
                </a:cubicBezTo>
                <a:cubicBezTo>
                  <a:pt x="27" y="155"/>
                  <a:pt x="41" y="162"/>
                  <a:pt x="68" y="169"/>
                </a:cubicBezTo>
                <a:cubicBezTo>
                  <a:pt x="75" y="169"/>
                  <a:pt x="81" y="169"/>
                  <a:pt x="88" y="169"/>
                </a:cubicBezTo>
                <a:lnTo>
                  <a:pt x="88" y="169"/>
                </a:lnTo>
                <a:cubicBezTo>
                  <a:pt x="75" y="135"/>
                  <a:pt x="68" y="108"/>
                  <a:pt x="68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4" name="Freeform 602"/>
          <p:cNvSpPr>
            <a:spLocks noChangeArrowheads="1"/>
          </p:cNvSpPr>
          <p:nvPr/>
        </p:nvSpPr>
        <p:spPr bwMode="auto">
          <a:xfrm>
            <a:off x="18398339" y="10665086"/>
            <a:ext cx="261554" cy="165203"/>
          </a:xfrm>
          <a:custGeom>
            <a:avLst/>
            <a:gdLst>
              <a:gd name="T0" fmla="*/ 459 w 501"/>
              <a:gd name="T1" fmla="*/ 162 h 318"/>
              <a:gd name="T2" fmla="*/ 459 w 501"/>
              <a:gd name="T3" fmla="*/ 162 h 318"/>
              <a:gd name="T4" fmla="*/ 500 w 501"/>
              <a:gd name="T5" fmla="*/ 168 h 318"/>
              <a:gd name="T6" fmla="*/ 500 w 501"/>
              <a:gd name="T7" fmla="*/ 168 h 318"/>
              <a:gd name="T8" fmla="*/ 500 w 501"/>
              <a:gd name="T9" fmla="*/ 128 h 318"/>
              <a:gd name="T10" fmla="*/ 459 w 501"/>
              <a:gd name="T11" fmla="*/ 54 h 318"/>
              <a:gd name="T12" fmla="*/ 399 w 501"/>
              <a:gd name="T13" fmla="*/ 0 h 318"/>
              <a:gd name="T14" fmla="*/ 399 w 501"/>
              <a:gd name="T15" fmla="*/ 243 h 318"/>
              <a:gd name="T16" fmla="*/ 378 w 501"/>
              <a:gd name="T17" fmla="*/ 236 h 318"/>
              <a:gd name="T18" fmla="*/ 351 w 501"/>
              <a:gd name="T19" fmla="*/ 222 h 318"/>
              <a:gd name="T20" fmla="*/ 331 w 501"/>
              <a:gd name="T21" fmla="*/ 216 h 318"/>
              <a:gd name="T22" fmla="*/ 318 w 501"/>
              <a:gd name="T23" fmla="*/ 216 h 318"/>
              <a:gd name="T24" fmla="*/ 318 w 501"/>
              <a:gd name="T25" fmla="*/ 216 h 318"/>
              <a:gd name="T26" fmla="*/ 304 w 501"/>
              <a:gd name="T27" fmla="*/ 216 h 318"/>
              <a:gd name="T28" fmla="*/ 284 w 501"/>
              <a:gd name="T29" fmla="*/ 81 h 318"/>
              <a:gd name="T30" fmla="*/ 270 w 501"/>
              <a:gd name="T31" fmla="*/ 74 h 318"/>
              <a:gd name="T32" fmla="*/ 264 w 501"/>
              <a:gd name="T33" fmla="*/ 74 h 318"/>
              <a:gd name="T34" fmla="*/ 203 w 501"/>
              <a:gd name="T35" fmla="*/ 81 h 318"/>
              <a:gd name="T36" fmla="*/ 189 w 501"/>
              <a:gd name="T37" fmla="*/ 81 h 318"/>
              <a:gd name="T38" fmla="*/ 169 w 501"/>
              <a:gd name="T39" fmla="*/ 87 h 318"/>
              <a:gd name="T40" fmla="*/ 115 w 501"/>
              <a:gd name="T41" fmla="*/ 121 h 318"/>
              <a:gd name="T42" fmla="*/ 149 w 501"/>
              <a:gd name="T43" fmla="*/ 148 h 318"/>
              <a:gd name="T44" fmla="*/ 81 w 501"/>
              <a:gd name="T45" fmla="*/ 121 h 318"/>
              <a:gd name="T46" fmla="*/ 61 w 501"/>
              <a:gd name="T47" fmla="*/ 114 h 318"/>
              <a:gd name="T48" fmla="*/ 48 w 501"/>
              <a:gd name="T49" fmla="*/ 108 h 318"/>
              <a:gd name="T50" fmla="*/ 14 w 501"/>
              <a:gd name="T51" fmla="*/ 101 h 318"/>
              <a:gd name="T52" fmla="*/ 0 w 501"/>
              <a:gd name="T53" fmla="*/ 94 h 318"/>
              <a:gd name="T54" fmla="*/ 14 w 501"/>
              <a:gd name="T55" fmla="*/ 114 h 318"/>
              <a:gd name="T56" fmla="*/ 48 w 501"/>
              <a:gd name="T57" fmla="*/ 175 h 318"/>
              <a:gd name="T58" fmla="*/ 61 w 501"/>
              <a:gd name="T59" fmla="*/ 195 h 318"/>
              <a:gd name="T60" fmla="*/ 81 w 501"/>
              <a:gd name="T61" fmla="*/ 216 h 318"/>
              <a:gd name="T62" fmla="*/ 169 w 501"/>
              <a:gd name="T63" fmla="*/ 290 h 318"/>
              <a:gd name="T64" fmla="*/ 189 w 501"/>
              <a:gd name="T65" fmla="*/ 303 h 318"/>
              <a:gd name="T66" fmla="*/ 203 w 501"/>
              <a:gd name="T67" fmla="*/ 303 h 318"/>
              <a:gd name="T68" fmla="*/ 250 w 501"/>
              <a:gd name="T69" fmla="*/ 317 h 318"/>
              <a:gd name="T70" fmla="*/ 257 w 501"/>
              <a:gd name="T71" fmla="*/ 270 h 318"/>
              <a:gd name="T72" fmla="*/ 270 w 501"/>
              <a:gd name="T73" fmla="*/ 270 h 318"/>
              <a:gd name="T74" fmla="*/ 284 w 501"/>
              <a:gd name="T75" fmla="*/ 270 h 318"/>
              <a:gd name="T76" fmla="*/ 311 w 501"/>
              <a:gd name="T77" fmla="*/ 270 h 318"/>
              <a:gd name="T78" fmla="*/ 318 w 501"/>
              <a:gd name="T79" fmla="*/ 276 h 318"/>
              <a:gd name="T80" fmla="*/ 318 w 501"/>
              <a:gd name="T81" fmla="*/ 276 h 318"/>
              <a:gd name="T82" fmla="*/ 331 w 501"/>
              <a:gd name="T83" fmla="*/ 283 h 318"/>
              <a:gd name="T84" fmla="*/ 351 w 501"/>
              <a:gd name="T85" fmla="*/ 283 h 318"/>
              <a:gd name="T86" fmla="*/ 378 w 501"/>
              <a:gd name="T87" fmla="*/ 283 h 318"/>
              <a:gd name="T88" fmla="*/ 426 w 501"/>
              <a:gd name="T89" fmla="*/ 290 h 318"/>
              <a:gd name="T90" fmla="*/ 459 w 501"/>
              <a:gd name="T91" fmla="*/ 16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1" h="318">
                <a:moveTo>
                  <a:pt x="459" y="162"/>
                </a:moveTo>
                <a:lnTo>
                  <a:pt x="459" y="162"/>
                </a:lnTo>
                <a:cubicBezTo>
                  <a:pt x="473" y="162"/>
                  <a:pt x="480" y="162"/>
                  <a:pt x="500" y="168"/>
                </a:cubicBezTo>
                <a:lnTo>
                  <a:pt x="500" y="168"/>
                </a:lnTo>
                <a:cubicBezTo>
                  <a:pt x="500" y="155"/>
                  <a:pt x="500" y="141"/>
                  <a:pt x="500" y="128"/>
                </a:cubicBezTo>
                <a:cubicBezTo>
                  <a:pt x="493" y="94"/>
                  <a:pt x="480" y="74"/>
                  <a:pt x="459" y="54"/>
                </a:cubicBezTo>
                <a:cubicBezTo>
                  <a:pt x="446" y="33"/>
                  <a:pt x="426" y="13"/>
                  <a:pt x="399" y="0"/>
                </a:cubicBezTo>
                <a:cubicBezTo>
                  <a:pt x="493" y="141"/>
                  <a:pt x="345" y="121"/>
                  <a:pt x="399" y="243"/>
                </a:cubicBezTo>
                <a:cubicBezTo>
                  <a:pt x="392" y="243"/>
                  <a:pt x="385" y="243"/>
                  <a:pt x="378" y="236"/>
                </a:cubicBezTo>
                <a:cubicBezTo>
                  <a:pt x="372" y="229"/>
                  <a:pt x="358" y="222"/>
                  <a:pt x="351" y="222"/>
                </a:cubicBezTo>
                <a:cubicBezTo>
                  <a:pt x="345" y="222"/>
                  <a:pt x="338" y="216"/>
                  <a:pt x="331" y="216"/>
                </a:cubicBezTo>
                <a:cubicBezTo>
                  <a:pt x="324" y="216"/>
                  <a:pt x="324" y="216"/>
                  <a:pt x="318" y="216"/>
                </a:cubicBezTo>
                <a:lnTo>
                  <a:pt x="318" y="216"/>
                </a:lnTo>
                <a:cubicBezTo>
                  <a:pt x="311" y="216"/>
                  <a:pt x="304" y="216"/>
                  <a:pt x="304" y="216"/>
                </a:cubicBezTo>
                <a:cubicBezTo>
                  <a:pt x="297" y="182"/>
                  <a:pt x="324" y="108"/>
                  <a:pt x="284" y="81"/>
                </a:cubicBezTo>
                <a:cubicBezTo>
                  <a:pt x="277" y="81"/>
                  <a:pt x="277" y="81"/>
                  <a:pt x="270" y="74"/>
                </a:cubicBezTo>
                <a:lnTo>
                  <a:pt x="264" y="74"/>
                </a:lnTo>
                <a:cubicBezTo>
                  <a:pt x="243" y="74"/>
                  <a:pt x="223" y="74"/>
                  <a:pt x="203" y="81"/>
                </a:cubicBezTo>
                <a:cubicBezTo>
                  <a:pt x="203" y="81"/>
                  <a:pt x="196" y="81"/>
                  <a:pt x="189" y="81"/>
                </a:cubicBezTo>
                <a:cubicBezTo>
                  <a:pt x="183" y="81"/>
                  <a:pt x="176" y="87"/>
                  <a:pt x="169" y="87"/>
                </a:cubicBezTo>
                <a:cubicBezTo>
                  <a:pt x="149" y="94"/>
                  <a:pt x="129" y="108"/>
                  <a:pt x="115" y="121"/>
                </a:cubicBezTo>
                <a:cubicBezTo>
                  <a:pt x="122" y="135"/>
                  <a:pt x="135" y="141"/>
                  <a:pt x="149" y="148"/>
                </a:cubicBezTo>
                <a:cubicBezTo>
                  <a:pt x="122" y="148"/>
                  <a:pt x="108" y="135"/>
                  <a:pt x="81" y="121"/>
                </a:cubicBezTo>
                <a:cubicBezTo>
                  <a:pt x="75" y="121"/>
                  <a:pt x="68" y="114"/>
                  <a:pt x="61" y="114"/>
                </a:cubicBezTo>
                <a:cubicBezTo>
                  <a:pt x="61" y="114"/>
                  <a:pt x="54" y="108"/>
                  <a:pt x="48" y="108"/>
                </a:cubicBezTo>
                <a:cubicBezTo>
                  <a:pt x="41" y="101"/>
                  <a:pt x="27" y="101"/>
                  <a:pt x="14" y="101"/>
                </a:cubicBezTo>
                <a:cubicBezTo>
                  <a:pt x="7" y="94"/>
                  <a:pt x="7" y="94"/>
                  <a:pt x="0" y="94"/>
                </a:cubicBezTo>
                <a:cubicBezTo>
                  <a:pt x="0" y="101"/>
                  <a:pt x="7" y="108"/>
                  <a:pt x="14" y="114"/>
                </a:cubicBezTo>
                <a:cubicBezTo>
                  <a:pt x="21" y="135"/>
                  <a:pt x="34" y="155"/>
                  <a:pt x="48" y="175"/>
                </a:cubicBezTo>
                <a:cubicBezTo>
                  <a:pt x="54" y="182"/>
                  <a:pt x="61" y="189"/>
                  <a:pt x="61" y="195"/>
                </a:cubicBezTo>
                <a:cubicBezTo>
                  <a:pt x="68" y="202"/>
                  <a:pt x="75" y="209"/>
                  <a:pt x="81" y="216"/>
                </a:cubicBezTo>
                <a:cubicBezTo>
                  <a:pt x="108" y="249"/>
                  <a:pt x="135" y="270"/>
                  <a:pt x="169" y="290"/>
                </a:cubicBezTo>
                <a:cubicBezTo>
                  <a:pt x="176" y="297"/>
                  <a:pt x="183" y="297"/>
                  <a:pt x="189" y="303"/>
                </a:cubicBezTo>
                <a:cubicBezTo>
                  <a:pt x="196" y="303"/>
                  <a:pt x="203" y="303"/>
                  <a:pt x="203" y="303"/>
                </a:cubicBezTo>
                <a:cubicBezTo>
                  <a:pt x="216" y="310"/>
                  <a:pt x="237" y="317"/>
                  <a:pt x="250" y="317"/>
                </a:cubicBezTo>
                <a:cubicBezTo>
                  <a:pt x="250" y="297"/>
                  <a:pt x="250" y="283"/>
                  <a:pt x="257" y="270"/>
                </a:cubicBezTo>
                <a:cubicBezTo>
                  <a:pt x="257" y="270"/>
                  <a:pt x="264" y="270"/>
                  <a:pt x="270" y="270"/>
                </a:cubicBezTo>
                <a:cubicBezTo>
                  <a:pt x="277" y="270"/>
                  <a:pt x="277" y="270"/>
                  <a:pt x="284" y="270"/>
                </a:cubicBezTo>
                <a:cubicBezTo>
                  <a:pt x="291" y="270"/>
                  <a:pt x="304" y="270"/>
                  <a:pt x="311" y="270"/>
                </a:cubicBezTo>
                <a:cubicBezTo>
                  <a:pt x="311" y="276"/>
                  <a:pt x="318" y="276"/>
                  <a:pt x="318" y="276"/>
                </a:cubicBezTo>
                <a:lnTo>
                  <a:pt x="318" y="276"/>
                </a:lnTo>
                <a:cubicBezTo>
                  <a:pt x="324" y="283"/>
                  <a:pt x="324" y="283"/>
                  <a:pt x="331" y="283"/>
                </a:cubicBezTo>
                <a:cubicBezTo>
                  <a:pt x="338" y="283"/>
                  <a:pt x="345" y="283"/>
                  <a:pt x="351" y="283"/>
                </a:cubicBezTo>
                <a:cubicBezTo>
                  <a:pt x="358" y="283"/>
                  <a:pt x="372" y="283"/>
                  <a:pt x="378" y="283"/>
                </a:cubicBezTo>
                <a:cubicBezTo>
                  <a:pt x="399" y="276"/>
                  <a:pt x="412" y="276"/>
                  <a:pt x="426" y="290"/>
                </a:cubicBezTo>
                <a:cubicBezTo>
                  <a:pt x="426" y="236"/>
                  <a:pt x="412" y="168"/>
                  <a:pt x="459" y="16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5" name="Freeform 603"/>
          <p:cNvSpPr>
            <a:spLocks noChangeArrowheads="1"/>
          </p:cNvSpPr>
          <p:nvPr/>
        </p:nvSpPr>
        <p:spPr bwMode="auto">
          <a:xfrm>
            <a:off x="16760181" y="12062429"/>
            <a:ext cx="52770" cy="36712"/>
          </a:xfrm>
          <a:custGeom>
            <a:avLst/>
            <a:gdLst>
              <a:gd name="T0" fmla="*/ 75 w 103"/>
              <a:gd name="T1" fmla="*/ 0 h 69"/>
              <a:gd name="T2" fmla="*/ 75 w 103"/>
              <a:gd name="T3" fmla="*/ 0 h 69"/>
              <a:gd name="T4" fmla="*/ 54 w 103"/>
              <a:gd name="T5" fmla="*/ 0 h 69"/>
              <a:gd name="T6" fmla="*/ 21 w 103"/>
              <a:gd name="T7" fmla="*/ 0 h 69"/>
              <a:gd name="T8" fmla="*/ 0 w 103"/>
              <a:gd name="T9" fmla="*/ 0 h 69"/>
              <a:gd name="T10" fmla="*/ 21 w 103"/>
              <a:gd name="T11" fmla="*/ 61 h 69"/>
              <a:gd name="T12" fmla="*/ 27 w 103"/>
              <a:gd name="T13" fmla="*/ 68 h 69"/>
              <a:gd name="T14" fmla="*/ 54 w 103"/>
              <a:gd name="T15" fmla="*/ 68 h 69"/>
              <a:gd name="T16" fmla="*/ 75 w 103"/>
              <a:gd name="T17" fmla="*/ 68 h 69"/>
              <a:gd name="T18" fmla="*/ 75 w 103"/>
              <a:gd name="T19" fmla="*/ 54 h 69"/>
              <a:gd name="T20" fmla="*/ 95 w 103"/>
              <a:gd name="T21" fmla="*/ 7 h 69"/>
              <a:gd name="T22" fmla="*/ 102 w 103"/>
              <a:gd name="T23" fmla="*/ 0 h 69"/>
              <a:gd name="T24" fmla="*/ 95 w 103"/>
              <a:gd name="T25" fmla="*/ 0 h 69"/>
              <a:gd name="T26" fmla="*/ 75 w 103"/>
              <a:gd name="T2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69">
                <a:moveTo>
                  <a:pt x="75" y="0"/>
                </a:moveTo>
                <a:lnTo>
                  <a:pt x="75" y="0"/>
                </a:lnTo>
                <a:cubicBezTo>
                  <a:pt x="54" y="0"/>
                  <a:pt x="54" y="0"/>
                  <a:pt x="5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7" y="41"/>
                  <a:pt x="21" y="61"/>
                </a:cubicBezTo>
                <a:lnTo>
                  <a:pt x="27" y="68"/>
                </a:lnTo>
                <a:cubicBezTo>
                  <a:pt x="54" y="68"/>
                  <a:pt x="54" y="68"/>
                  <a:pt x="54" y="68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8"/>
                  <a:pt x="75" y="61"/>
                  <a:pt x="75" y="54"/>
                </a:cubicBezTo>
                <a:cubicBezTo>
                  <a:pt x="81" y="34"/>
                  <a:pt x="81" y="20"/>
                  <a:pt x="95" y="7"/>
                </a:cubicBezTo>
                <a:cubicBezTo>
                  <a:pt x="95" y="7"/>
                  <a:pt x="95" y="0"/>
                  <a:pt x="102" y="0"/>
                </a:cubicBezTo>
                <a:cubicBezTo>
                  <a:pt x="95" y="0"/>
                  <a:pt x="95" y="0"/>
                  <a:pt x="95" y="0"/>
                </a:cubicBezTo>
                <a:lnTo>
                  <a:pt x="75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6" name="Freeform 604"/>
          <p:cNvSpPr>
            <a:spLocks noChangeArrowheads="1"/>
          </p:cNvSpPr>
          <p:nvPr/>
        </p:nvSpPr>
        <p:spPr bwMode="auto">
          <a:xfrm>
            <a:off x="16812951" y="11821509"/>
            <a:ext cx="117012" cy="144552"/>
          </a:xfrm>
          <a:custGeom>
            <a:avLst/>
            <a:gdLst>
              <a:gd name="T0" fmla="*/ 196 w 224"/>
              <a:gd name="T1" fmla="*/ 75 h 278"/>
              <a:gd name="T2" fmla="*/ 196 w 224"/>
              <a:gd name="T3" fmla="*/ 75 h 278"/>
              <a:gd name="T4" fmla="*/ 155 w 224"/>
              <a:gd name="T5" fmla="*/ 41 h 278"/>
              <a:gd name="T6" fmla="*/ 148 w 224"/>
              <a:gd name="T7" fmla="*/ 7 h 278"/>
              <a:gd name="T8" fmla="*/ 128 w 224"/>
              <a:gd name="T9" fmla="*/ 7 h 278"/>
              <a:gd name="T10" fmla="*/ 108 w 224"/>
              <a:gd name="T11" fmla="*/ 0 h 278"/>
              <a:gd name="T12" fmla="*/ 74 w 224"/>
              <a:gd name="T13" fmla="*/ 0 h 278"/>
              <a:gd name="T14" fmla="*/ 54 w 224"/>
              <a:gd name="T15" fmla="*/ 7 h 278"/>
              <a:gd name="T16" fmla="*/ 20 w 224"/>
              <a:gd name="T17" fmla="*/ 14 h 278"/>
              <a:gd name="T18" fmla="*/ 0 w 224"/>
              <a:gd name="T19" fmla="*/ 54 h 278"/>
              <a:gd name="T20" fmla="*/ 20 w 224"/>
              <a:gd name="T21" fmla="*/ 61 h 278"/>
              <a:gd name="T22" fmla="*/ 54 w 224"/>
              <a:gd name="T23" fmla="*/ 102 h 278"/>
              <a:gd name="T24" fmla="*/ 74 w 224"/>
              <a:gd name="T25" fmla="*/ 108 h 278"/>
              <a:gd name="T26" fmla="*/ 101 w 224"/>
              <a:gd name="T27" fmla="*/ 102 h 278"/>
              <a:gd name="T28" fmla="*/ 101 w 224"/>
              <a:gd name="T29" fmla="*/ 95 h 278"/>
              <a:gd name="T30" fmla="*/ 108 w 224"/>
              <a:gd name="T31" fmla="*/ 102 h 278"/>
              <a:gd name="T32" fmla="*/ 128 w 224"/>
              <a:gd name="T33" fmla="*/ 129 h 278"/>
              <a:gd name="T34" fmla="*/ 148 w 224"/>
              <a:gd name="T35" fmla="*/ 142 h 278"/>
              <a:gd name="T36" fmla="*/ 128 w 224"/>
              <a:gd name="T37" fmla="*/ 142 h 278"/>
              <a:gd name="T38" fmla="*/ 108 w 224"/>
              <a:gd name="T39" fmla="*/ 142 h 278"/>
              <a:gd name="T40" fmla="*/ 74 w 224"/>
              <a:gd name="T41" fmla="*/ 149 h 278"/>
              <a:gd name="T42" fmla="*/ 54 w 224"/>
              <a:gd name="T43" fmla="*/ 156 h 278"/>
              <a:gd name="T44" fmla="*/ 20 w 224"/>
              <a:gd name="T45" fmla="*/ 169 h 278"/>
              <a:gd name="T46" fmla="*/ 0 w 224"/>
              <a:gd name="T47" fmla="*/ 169 h 278"/>
              <a:gd name="T48" fmla="*/ 20 w 224"/>
              <a:gd name="T49" fmla="*/ 257 h 278"/>
              <a:gd name="T50" fmla="*/ 54 w 224"/>
              <a:gd name="T51" fmla="*/ 277 h 278"/>
              <a:gd name="T52" fmla="*/ 74 w 224"/>
              <a:gd name="T53" fmla="*/ 277 h 278"/>
              <a:gd name="T54" fmla="*/ 108 w 224"/>
              <a:gd name="T55" fmla="*/ 277 h 278"/>
              <a:gd name="T56" fmla="*/ 128 w 224"/>
              <a:gd name="T57" fmla="*/ 270 h 278"/>
              <a:gd name="T58" fmla="*/ 196 w 224"/>
              <a:gd name="T59" fmla="*/ 216 h 278"/>
              <a:gd name="T60" fmla="*/ 209 w 224"/>
              <a:gd name="T61" fmla="*/ 189 h 278"/>
              <a:gd name="T62" fmla="*/ 223 w 224"/>
              <a:gd name="T63" fmla="*/ 142 h 278"/>
              <a:gd name="T64" fmla="*/ 209 w 224"/>
              <a:gd name="T65" fmla="*/ 95 h 278"/>
              <a:gd name="T66" fmla="*/ 196 w 224"/>
              <a:gd name="T67" fmla="*/ 7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4" h="278">
                <a:moveTo>
                  <a:pt x="196" y="75"/>
                </a:moveTo>
                <a:lnTo>
                  <a:pt x="196" y="75"/>
                </a:lnTo>
                <a:cubicBezTo>
                  <a:pt x="182" y="61"/>
                  <a:pt x="169" y="54"/>
                  <a:pt x="155" y="41"/>
                </a:cubicBezTo>
                <a:cubicBezTo>
                  <a:pt x="155" y="34"/>
                  <a:pt x="155" y="21"/>
                  <a:pt x="148" y="7"/>
                </a:cubicBezTo>
                <a:cubicBezTo>
                  <a:pt x="142" y="7"/>
                  <a:pt x="135" y="7"/>
                  <a:pt x="128" y="7"/>
                </a:cubicBezTo>
                <a:cubicBezTo>
                  <a:pt x="121" y="7"/>
                  <a:pt x="115" y="7"/>
                  <a:pt x="108" y="0"/>
                </a:cubicBezTo>
                <a:cubicBezTo>
                  <a:pt x="94" y="0"/>
                  <a:pt x="88" y="0"/>
                  <a:pt x="74" y="0"/>
                </a:cubicBezTo>
                <a:cubicBezTo>
                  <a:pt x="67" y="7"/>
                  <a:pt x="60" y="7"/>
                  <a:pt x="54" y="7"/>
                </a:cubicBezTo>
                <a:cubicBezTo>
                  <a:pt x="40" y="7"/>
                  <a:pt x="33" y="7"/>
                  <a:pt x="20" y="14"/>
                </a:cubicBezTo>
                <a:cubicBezTo>
                  <a:pt x="6" y="21"/>
                  <a:pt x="0" y="34"/>
                  <a:pt x="0" y="54"/>
                </a:cubicBezTo>
                <a:cubicBezTo>
                  <a:pt x="6" y="54"/>
                  <a:pt x="13" y="54"/>
                  <a:pt x="20" y="61"/>
                </a:cubicBezTo>
                <a:cubicBezTo>
                  <a:pt x="33" y="68"/>
                  <a:pt x="40" y="88"/>
                  <a:pt x="54" y="102"/>
                </a:cubicBezTo>
                <a:cubicBezTo>
                  <a:pt x="60" y="102"/>
                  <a:pt x="67" y="108"/>
                  <a:pt x="74" y="108"/>
                </a:cubicBezTo>
                <a:cubicBezTo>
                  <a:pt x="81" y="108"/>
                  <a:pt x="88" y="108"/>
                  <a:pt x="101" y="102"/>
                </a:cubicBezTo>
                <a:lnTo>
                  <a:pt x="101" y="95"/>
                </a:lnTo>
                <a:cubicBezTo>
                  <a:pt x="101" y="95"/>
                  <a:pt x="101" y="102"/>
                  <a:pt x="108" y="102"/>
                </a:cubicBezTo>
                <a:cubicBezTo>
                  <a:pt x="108" y="115"/>
                  <a:pt x="121" y="122"/>
                  <a:pt x="128" y="129"/>
                </a:cubicBezTo>
                <a:cubicBezTo>
                  <a:pt x="135" y="135"/>
                  <a:pt x="142" y="142"/>
                  <a:pt x="148" y="142"/>
                </a:cubicBezTo>
                <a:cubicBezTo>
                  <a:pt x="142" y="142"/>
                  <a:pt x="135" y="142"/>
                  <a:pt x="128" y="142"/>
                </a:cubicBezTo>
                <a:cubicBezTo>
                  <a:pt x="121" y="142"/>
                  <a:pt x="115" y="142"/>
                  <a:pt x="108" y="142"/>
                </a:cubicBezTo>
                <a:cubicBezTo>
                  <a:pt x="94" y="142"/>
                  <a:pt x="81" y="142"/>
                  <a:pt x="74" y="149"/>
                </a:cubicBezTo>
                <a:cubicBezTo>
                  <a:pt x="67" y="149"/>
                  <a:pt x="60" y="149"/>
                  <a:pt x="54" y="156"/>
                </a:cubicBezTo>
                <a:cubicBezTo>
                  <a:pt x="47" y="162"/>
                  <a:pt x="33" y="162"/>
                  <a:pt x="20" y="169"/>
                </a:cubicBezTo>
                <a:cubicBezTo>
                  <a:pt x="13" y="169"/>
                  <a:pt x="6" y="169"/>
                  <a:pt x="0" y="169"/>
                </a:cubicBezTo>
                <a:cubicBezTo>
                  <a:pt x="0" y="210"/>
                  <a:pt x="6" y="237"/>
                  <a:pt x="20" y="257"/>
                </a:cubicBezTo>
                <a:cubicBezTo>
                  <a:pt x="33" y="264"/>
                  <a:pt x="40" y="270"/>
                  <a:pt x="54" y="277"/>
                </a:cubicBezTo>
                <a:cubicBezTo>
                  <a:pt x="60" y="277"/>
                  <a:pt x="67" y="277"/>
                  <a:pt x="74" y="277"/>
                </a:cubicBezTo>
                <a:cubicBezTo>
                  <a:pt x="88" y="277"/>
                  <a:pt x="94" y="277"/>
                  <a:pt x="108" y="277"/>
                </a:cubicBezTo>
                <a:cubicBezTo>
                  <a:pt x="115" y="270"/>
                  <a:pt x="121" y="270"/>
                  <a:pt x="128" y="270"/>
                </a:cubicBezTo>
                <a:cubicBezTo>
                  <a:pt x="155" y="257"/>
                  <a:pt x="175" y="237"/>
                  <a:pt x="196" y="216"/>
                </a:cubicBezTo>
                <a:cubicBezTo>
                  <a:pt x="202" y="210"/>
                  <a:pt x="202" y="203"/>
                  <a:pt x="209" y="189"/>
                </a:cubicBezTo>
                <a:cubicBezTo>
                  <a:pt x="216" y="176"/>
                  <a:pt x="223" y="162"/>
                  <a:pt x="223" y="142"/>
                </a:cubicBezTo>
                <a:cubicBezTo>
                  <a:pt x="223" y="122"/>
                  <a:pt x="216" y="108"/>
                  <a:pt x="209" y="95"/>
                </a:cubicBezTo>
                <a:cubicBezTo>
                  <a:pt x="202" y="88"/>
                  <a:pt x="202" y="81"/>
                  <a:pt x="196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7" name="Freeform 605"/>
          <p:cNvSpPr>
            <a:spLocks noChangeArrowheads="1"/>
          </p:cNvSpPr>
          <p:nvPr/>
        </p:nvSpPr>
        <p:spPr bwMode="auto">
          <a:xfrm>
            <a:off x="17948649" y="12067019"/>
            <a:ext cx="45887" cy="32123"/>
          </a:xfrm>
          <a:custGeom>
            <a:avLst/>
            <a:gdLst>
              <a:gd name="T0" fmla="*/ 54 w 89"/>
              <a:gd name="T1" fmla="*/ 0 h 62"/>
              <a:gd name="T2" fmla="*/ 54 w 89"/>
              <a:gd name="T3" fmla="*/ 0 h 62"/>
              <a:gd name="T4" fmla="*/ 47 w 89"/>
              <a:gd name="T5" fmla="*/ 13 h 62"/>
              <a:gd name="T6" fmla="*/ 0 w 89"/>
              <a:gd name="T7" fmla="*/ 61 h 62"/>
              <a:gd name="T8" fmla="*/ 47 w 89"/>
              <a:gd name="T9" fmla="*/ 61 h 62"/>
              <a:gd name="T10" fmla="*/ 67 w 89"/>
              <a:gd name="T11" fmla="*/ 61 h 62"/>
              <a:gd name="T12" fmla="*/ 88 w 89"/>
              <a:gd name="T13" fmla="*/ 61 h 62"/>
              <a:gd name="T14" fmla="*/ 67 w 89"/>
              <a:gd name="T15" fmla="*/ 20 h 62"/>
              <a:gd name="T16" fmla="*/ 54 w 89"/>
              <a:gd name="T1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62">
                <a:moveTo>
                  <a:pt x="54" y="0"/>
                </a:moveTo>
                <a:lnTo>
                  <a:pt x="54" y="0"/>
                </a:lnTo>
                <a:cubicBezTo>
                  <a:pt x="47" y="7"/>
                  <a:pt x="47" y="7"/>
                  <a:pt x="47" y="13"/>
                </a:cubicBezTo>
                <a:cubicBezTo>
                  <a:pt x="27" y="40"/>
                  <a:pt x="13" y="54"/>
                  <a:pt x="0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1" y="54"/>
                  <a:pt x="81" y="34"/>
                  <a:pt x="67" y="20"/>
                </a:cubicBezTo>
                <a:cubicBezTo>
                  <a:pt x="61" y="13"/>
                  <a:pt x="61" y="7"/>
                  <a:pt x="5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8" name="Freeform 606"/>
          <p:cNvSpPr>
            <a:spLocks noChangeArrowheads="1"/>
          </p:cNvSpPr>
          <p:nvPr/>
        </p:nvSpPr>
        <p:spPr bwMode="auto">
          <a:xfrm>
            <a:off x="16679880" y="11959177"/>
            <a:ext cx="105539" cy="91779"/>
          </a:xfrm>
          <a:custGeom>
            <a:avLst/>
            <a:gdLst>
              <a:gd name="T0" fmla="*/ 203 w 204"/>
              <a:gd name="T1" fmla="*/ 175 h 176"/>
              <a:gd name="T2" fmla="*/ 203 w 204"/>
              <a:gd name="T3" fmla="*/ 175 h 176"/>
              <a:gd name="T4" fmla="*/ 176 w 204"/>
              <a:gd name="T5" fmla="*/ 6 h 176"/>
              <a:gd name="T6" fmla="*/ 176 w 204"/>
              <a:gd name="T7" fmla="*/ 0 h 176"/>
              <a:gd name="T8" fmla="*/ 149 w 204"/>
              <a:gd name="T9" fmla="*/ 0 h 176"/>
              <a:gd name="T10" fmla="*/ 122 w 204"/>
              <a:gd name="T11" fmla="*/ 0 h 176"/>
              <a:gd name="T12" fmla="*/ 95 w 204"/>
              <a:gd name="T13" fmla="*/ 6 h 176"/>
              <a:gd name="T14" fmla="*/ 88 w 204"/>
              <a:gd name="T15" fmla="*/ 6 h 176"/>
              <a:gd name="T16" fmla="*/ 68 w 204"/>
              <a:gd name="T17" fmla="*/ 13 h 176"/>
              <a:gd name="T18" fmla="*/ 27 w 204"/>
              <a:gd name="T19" fmla="*/ 27 h 176"/>
              <a:gd name="T20" fmla="*/ 14 w 204"/>
              <a:gd name="T21" fmla="*/ 27 h 176"/>
              <a:gd name="T22" fmla="*/ 7 w 204"/>
              <a:gd name="T23" fmla="*/ 27 h 176"/>
              <a:gd name="T24" fmla="*/ 0 w 204"/>
              <a:gd name="T25" fmla="*/ 27 h 176"/>
              <a:gd name="T26" fmla="*/ 7 w 204"/>
              <a:gd name="T27" fmla="*/ 47 h 176"/>
              <a:gd name="T28" fmla="*/ 14 w 204"/>
              <a:gd name="T29" fmla="*/ 60 h 176"/>
              <a:gd name="T30" fmla="*/ 27 w 204"/>
              <a:gd name="T31" fmla="*/ 74 h 176"/>
              <a:gd name="T32" fmla="*/ 68 w 204"/>
              <a:gd name="T33" fmla="*/ 101 h 176"/>
              <a:gd name="T34" fmla="*/ 88 w 204"/>
              <a:gd name="T35" fmla="*/ 108 h 176"/>
              <a:gd name="T36" fmla="*/ 95 w 204"/>
              <a:gd name="T37" fmla="*/ 108 h 176"/>
              <a:gd name="T38" fmla="*/ 122 w 204"/>
              <a:gd name="T39" fmla="*/ 121 h 176"/>
              <a:gd name="T40" fmla="*/ 149 w 204"/>
              <a:gd name="T41" fmla="*/ 128 h 176"/>
              <a:gd name="T42" fmla="*/ 176 w 204"/>
              <a:gd name="T43" fmla="*/ 141 h 176"/>
              <a:gd name="T44" fmla="*/ 203 w 204"/>
              <a:gd name="T4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4" h="176">
                <a:moveTo>
                  <a:pt x="203" y="175"/>
                </a:moveTo>
                <a:lnTo>
                  <a:pt x="203" y="175"/>
                </a:lnTo>
                <a:cubicBezTo>
                  <a:pt x="189" y="67"/>
                  <a:pt x="196" y="94"/>
                  <a:pt x="176" y="6"/>
                </a:cubicBezTo>
                <a:cubicBezTo>
                  <a:pt x="176" y="0"/>
                  <a:pt x="176" y="0"/>
                  <a:pt x="176" y="0"/>
                </a:cubicBezTo>
                <a:cubicBezTo>
                  <a:pt x="162" y="0"/>
                  <a:pt x="155" y="0"/>
                  <a:pt x="149" y="0"/>
                </a:cubicBezTo>
                <a:cubicBezTo>
                  <a:pt x="142" y="0"/>
                  <a:pt x="128" y="0"/>
                  <a:pt x="122" y="0"/>
                </a:cubicBezTo>
                <a:cubicBezTo>
                  <a:pt x="115" y="0"/>
                  <a:pt x="101" y="0"/>
                  <a:pt x="95" y="6"/>
                </a:cubicBezTo>
                <a:cubicBezTo>
                  <a:pt x="88" y="6"/>
                  <a:pt x="88" y="6"/>
                  <a:pt x="88" y="6"/>
                </a:cubicBezTo>
                <a:cubicBezTo>
                  <a:pt x="81" y="6"/>
                  <a:pt x="74" y="6"/>
                  <a:pt x="68" y="13"/>
                </a:cubicBezTo>
                <a:cubicBezTo>
                  <a:pt x="54" y="13"/>
                  <a:pt x="41" y="20"/>
                  <a:pt x="27" y="27"/>
                </a:cubicBezTo>
                <a:cubicBezTo>
                  <a:pt x="20" y="27"/>
                  <a:pt x="14" y="27"/>
                  <a:pt x="14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0" y="27"/>
                </a:cubicBezTo>
                <a:cubicBezTo>
                  <a:pt x="7" y="33"/>
                  <a:pt x="7" y="40"/>
                  <a:pt x="7" y="47"/>
                </a:cubicBezTo>
                <a:cubicBezTo>
                  <a:pt x="7" y="54"/>
                  <a:pt x="14" y="54"/>
                  <a:pt x="14" y="60"/>
                </a:cubicBezTo>
                <a:cubicBezTo>
                  <a:pt x="14" y="67"/>
                  <a:pt x="20" y="74"/>
                  <a:pt x="27" y="74"/>
                </a:cubicBezTo>
                <a:cubicBezTo>
                  <a:pt x="41" y="87"/>
                  <a:pt x="54" y="94"/>
                  <a:pt x="68" y="101"/>
                </a:cubicBezTo>
                <a:cubicBezTo>
                  <a:pt x="74" y="108"/>
                  <a:pt x="81" y="108"/>
                  <a:pt x="88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101" y="114"/>
                  <a:pt x="115" y="114"/>
                  <a:pt x="122" y="121"/>
                </a:cubicBezTo>
                <a:cubicBezTo>
                  <a:pt x="128" y="121"/>
                  <a:pt x="142" y="128"/>
                  <a:pt x="149" y="128"/>
                </a:cubicBezTo>
                <a:cubicBezTo>
                  <a:pt x="155" y="135"/>
                  <a:pt x="169" y="135"/>
                  <a:pt x="176" y="141"/>
                </a:cubicBezTo>
                <a:cubicBezTo>
                  <a:pt x="189" y="148"/>
                  <a:pt x="196" y="162"/>
                  <a:pt x="203" y="1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19" name="Freeform 607"/>
          <p:cNvSpPr>
            <a:spLocks noChangeArrowheads="1"/>
          </p:cNvSpPr>
          <p:nvPr/>
        </p:nvSpPr>
        <p:spPr bwMode="auto">
          <a:xfrm>
            <a:off x="16264605" y="11860514"/>
            <a:ext cx="394626" cy="238627"/>
          </a:xfrm>
          <a:custGeom>
            <a:avLst/>
            <a:gdLst>
              <a:gd name="T0" fmla="*/ 682 w 758"/>
              <a:gd name="T1" fmla="*/ 317 h 460"/>
              <a:gd name="T2" fmla="*/ 608 w 758"/>
              <a:gd name="T3" fmla="*/ 229 h 460"/>
              <a:gd name="T4" fmla="*/ 608 w 758"/>
              <a:gd name="T5" fmla="*/ 175 h 460"/>
              <a:gd name="T6" fmla="*/ 608 w 758"/>
              <a:gd name="T7" fmla="*/ 74 h 460"/>
              <a:gd name="T8" fmla="*/ 554 w 758"/>
              <a:gd name="T9" fmla="*/ 67 h 460"/>
              <a:gd name="T10" fmla="*/ 527 w 758"/>
              <a:gd name="T11" fmla="*/ 67 h 460"/>
              <a:gd name="T12" fmla="*/ 493 w 758"/>
              <a:gd name="T13" fmla="*/ 60 h 460"/>
              <a:gd name="T14" fmla="*/ 426 w 758"/>
              <a:gd name="T15" fmla="*/ 40 h 460"/>
              <a:gd name="T16" fmla="*/ 331 w 758"/>
              <a:gd name="T17" fmla="*/ 13 h 460"/>
              <a:gd name="T18" fmla="*/ 311 w 758"/>
              <a:gd name="T19" fmla="*/ 6 h 460"/>
              <a:gd name="T20" fmla="*/ 291 w 758"/>
              <a:gd name="T21" fmla="*/ 0 h 460"/>
              <a:gd name="T22" fmla="*/ 297 w 758"/>
              <a:gd name="T23" fmla="*/ 60 h 460"/>
              <a:gd name="T24" fmla="*/ 237 w 758"/>
              <a:gd name="T25" fmla="*/ 33 h 460"/>
              <a:gd name="T26" fmla="*/ 210 w 758"/>
              <a:gd name="T27" fmla="*/ 20 h 460"/>
              <a:gd name="T28" fmla="*/ 135 w 758"/>
              <a:gd name="T29" fmla="*/ 13 h 460"/>
              <a:gd name="T30" fmla="*/ 75 w 758"/>
              <a:gd name="T31" fmla="*/ 20 h 460"/>
              <a:gd name="T32" fmla="*/ 41 w 758"/>
              <a:gd name="T33" fmla="*/ 33 h 460"/>
              <a:gd name="T34" fmla="*/ 0 w 758"/>
              <a:gd name="T35" fmla="*/ 54 h 460"/>
              <a:gd name="T36" fmla="*/ 41 w 758"/>
              <a:gd name="T37" fmla="*/ 74 h 460"/>
              <a:gd name="T38" fmla="*/ 95 w 758"/>
              <a:gd name="T39" fmla="*/ 168 h 460"/>
              <a:gd name="T40" fmla="*/ 135 w 758"/>
              <a:gd name="T41" fmla="*/ 108 h 460"/>
              <a:gd name="T42" fmla="*/ 210 w 758"/>
              <a:gd name="T43" fmla="*/ 114 h 460"/>
              <a:gd name="T44" fmla="*/ 237 w 758"/>
              <a:gd name="T45" fmla="*/ 114 h 460"/>
              <a:gd name="T46" fmla="*/ 237 w 758"/>
              <a:gd name="T47" fmla="*/ 128 h 460"/>
              <a:gd name="T48" fmla="*/ 216 w 758"/>
              <a:gd name="T49" fmla="*/ 168 h 460"/>
              <a:gd name="T50" fmla="*/ 237 w 758"/>
              <a:gd name="T51" fmla="*/ 189 h 460"/>
              <a:gd name="T52" fmla="*/ 297 w 758"/>
              <a:gd name="T53" fmla="*/ 297 h 460"/>
              <a:gd name="T54" fmla="*/ 324 w 758"/>
              <a:gd name="T55" fmla="*/ 297 h 460"/>
              <a:gd name="T56" fmla="*/ 372 w 758"/>
              <a:gd name="T57" fmla="*/ 222 h 460"/>
              <a:gd name="T58" fmla="*/ 426 w 758"/>
              <a:gd name="T59" fmla="*/ 222 h 460"/>
              <a:gd name="T60" fmla="*/ 493 w 758"/>
              <a:gd name="T61" fmla="*/ 297 h 460"/>
              <a:gd name="T62" fmla="*/ 493 w 758"/>
              <a:gd name="T63" fmla="*/ 411 h 460"/>
              <a:gd name="T64" fmla="*/ 527 w 758"/>
              <a:gd name="T65" fmla="*/ 405 h 460"/>
              <a:gd name="T66" fmla="*/ 547 w 758"/>
              <a:gd name="T67" fmla="*/ 418 h 460"/>
              <a:gd name="T68" fmla="*/ 568 w 758"/>
              <a:gd name="T69" fmla="*/ 337 h 460"/>
              <a:gd name="T70" fmla="*/ 588 w 758"/>
              <a:gd name="T71" fmla="*/ 459 h 460"/>
              <a:gd name="T72" fmla="*/ 642 w 758"/>
              <a:gd name="T73" fmla="*/ 459 h 460"/>
              <a:gd name="T74" fmla="*/ 743 w 758"/>
              <a:gd name="T75" fmla="*/ 459 h 460"/>
              <a:gd name="T76" fmla="*/ 743 w 758"/>
              <a:gd name="T77" fmla="*/ 43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58" h="460">
                <a:moveTo>
                  <a:pt x="682" y="317"/>
                </a:moveTo>
                <a:lnTo>
                  <a:pt x="682" y="317"/>
                </a:lnTo>
                <a:cubicBezTo>
                  <a:pt x="676" y="303"/>
                  <a:pt x="662" y="283"/>
                  <a:pt x="642" y="263"/>
                </a:cubicBezTo>
                <a:cubicBezTo>
                  <a:pt x="635" y="256"/>
                  <a:pt x="622" y="243"/>
                  <a:pt x="608" y="229"/>
                </a:cubicBezTo>
                <a:cubicBezTo>
                  <a:pt x="601" y="229"/>
                  <a:pt x="601" y="229"/>
                  <a:pt x="595" y="229"/>
                </a:cubicBezTo>
                <a:cubicBezTo>
                  <a:pt x="601" y="209"/>
                  <a:pt x="601" y="195"/>
                  <a:pt x="608" y="175"/>
                </a:cubicBezTo>
                <a:cubicBezTo>
                  <a:pt x="615" y="148"/>
                  <a:pt x="615" y="114"/>
                  <a:pt x="622" y="74"/>
                </a:cubicBezTo>
                <a:cubicBezTo>
                  <a:pt x="615" y="74"/>
                  <a:pt x="615" y="74"/>
                  <a:pt x="608" y="74"/>
                </a:cubicBezTo>
                <a:cubicBezTo>
                  <a:pt x="601" y="74"/>
                  <a:pt x="595" y="74"/>
                  <a:pt x="588" y="74"/>
                </a:cubicBezTo>
                <a:cubicBezTo>
                  <a:pt x="574" y="74"/>
                  <a:pt x="568" y="67"/>
                  <a:pt x="554" y="67"/>
                </a:cubicBezTo>
                <a:cubicBezTo>
                  <a:pt x="547" y="67"/>
                  <a:pt x="547" y="67"/>
                  <a:pt x="541" y="67"/>
                </a:cubicBezTo>
                <a:cubicBezTo>
                  <a:pt x="541" y="67"/>
                  <a:pt x="534" y="67"/>
                  <a:pt x="527" y="67"/>
                </a:cubicBezTo>
                <a:cubicBezTo>
                  <a:pt x="527" y="60"/>
                  <a:pt x="520" y="60"/>
                  <a:pt x="514" y="60"/>
                </a:cubicBezTo>
                <a:cubicBezTo>
                  <a:pt x="507" y="60"/>
                  <a:pt x="500" y="60"/>
                  <a:pt x="493" y="60"/>
                </a:cubicBezTo>
                <a:cubicBezTo>
                  <a:pt x="480" y="54"/>
                  <a:pt x="466" y="54"/>
                  <a:pt x="453" y="47"/>
                </a:cubicBezTo>
                <a:cubicBezTo>
                  <a:pt x="446" y="47"/>
                  <a:pt x="433" y="40"/>
                  <a:pt x="426" y="40"/>
                </a:cubicBezTo>
                <a:cubicBezTo>
                  <a:pt x="412" y="33"/>
                  <a:pt x="392" y="27"/>
                  <a:pt x="372" y="27"/>
                </a:cubicBezTo>
                <a:cubicBezTo>
                  <a:pt x="358" y="20"/>
                  <a:pt x="345" y="13"/>
                  <a:pt x="331" y="13"/>
                </a:cubicBezTo>
                <a:cubicBezTo>
                  <a:pt x="324" y="6"/>
                  <a:pt x="324" y="6"/>
                  <a:pt x="324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297" y="0"/>
                  <a:pt x="297" y="0"/>
                  <a:pt x="29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97" y="6"/>
                  <a:pt x="297" y="20"/>
                  <a:pt x="297" y="27"/>
                </a:cubicBezTo>
                <a:cubicBezTo>
                  <a:pt x="304" y="40"/>
                  <a:pt x="304" y="47"/>
                  <a:pt x="297" y="60"/>
                </a:cubicBezTo>
                <a:cubicBezTo>
                  <a:pt x="297" y="74"/>
                  <a:pt x="284" y="87"/>
                  <a:pt x="270" y="101"/>
                </a:cubicBezTo>
                <a:cubicBezTo>
                  <a:pt x="270" y="67"/>
                  <a:pt x="257" y="47"/>
                  <a:pt x="237" y="33"/>
                </a:cubicBezTo>
                <a:cubicBezTo>
                  <a:pt x="230" y="27"/>
                  <a:pt x="230" y="27"/>
                  <a:pt x="223" y="27"/>
                </a:cubicBezTo>
                <a:cubicBezTo>
                  <a:pt x="223" y="20"/>
                  <a:pt x="216" y="20"/>
                  <a:pt x="210" y="20"/>
                </a:cubicBezTo>
                <a:cubicBezTo>
                  <a:pt x="196" y="13"/>
                  <a:pt x="183" y="13"/>
                  <a:pt x="169" y="13"/>
                </a:cubicBezTo>
                <a:cubicBezTo>
                  <a:pt x="156" y="13"/>
                  <a:pt x="149" y="13"/>
                  <a:pt x="135" y="13"/>
                </a:cubicBezTo>
                <a:cubicBezTo>
                  <a:pt x="115" y="13"/>
                  <a:pt x="95" y="20"/>
                  <a:pt x="75" y="27"/>
                </a:cubicBezTo>
                <a:cubicBezTo>
                  <a:pt x="75" y="20"/>
                  <a:pt x="75" y="20"/>
                  <a:pt x="75" y="20"/>
                </a:cubicBezTo>
                <a:cubicBezTo>
                  <a:pt x="68" y="20"/>
                  <a:pt x="68" y="27"/>
                  <a:pt x="68" y="27"/>
                </a:cubicBezTo>
                <a:cubicBezTo>
                  <a:pt x="61" y="27"/>
                  <a:pt x="48" y="33"/>
                  <a:pt x="41" y="33"/>
                </a:cubicBezTo>
                <a:cubicBezTo>
                  <a:pt x="27" y="40"/>
                  <a:pt x="14" y="47"/>
                  <a:pt x="7" y="4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7" y="54"/>
                </a:cubicBezTo>
                <a:cubicBezTo>
                  <a:pt x="14" y="60"/>
                  <a:pt x="27" y="67"/>
                  <a:pt x="41" y="74"/>
                </a:cubicBezTo>
                <a:cubicBezTo>
                  <a:pt x="48" y="81"/>
                  <a:pt x="54" y="81"/>
                  <a:pt x="61" y="81"/>
                </a:cubicBezTo>
                <a:cubicBezTo>
                  <a:pt x="68" y="114"/>
                  <a:pt x="81" y="148"/>
                  <a:pt x="95" y="168"/>
                </a:cubicBezTo>
                <a:cubicBezTo>
                  <a:pt x="95" y="128"/>
                  <a:pt x="115" y="121"/>
                  <a:pt x="135" y="108"/>
                </a:cubicBezTo>
                <a:lnTo>
                  <a:pt x="135" y="108"/>
                </a:lnTo>
                <a:cubicBezTo>
                  <a:pt x="149" y="108"/>
                  <a:pt x="156" y="108"/>
                  <a:pt x="169" y="108"/>
                </a:cubicBezTo>
                <a:cubicBezTo>
                  <a:pt x="183" y="114"/>
                  <a:pt x="196" y="114"/>
                  <a:pt x="210" y="114"/>
                </a:cubicBezTo>
                <a:cubicBezTo>
                  <a:pt x="216" y="114"/>
                  <a:pt x="223" y="114"/>
                  <a:pt x="223" y="114"/>
                </a:cubicBezTo>
                <a:cubicBezTo>
                  <a:pt x="230" y="114"/>
                  <a:pt x="230" y="114"/>
                  <a:pt x="237" y="114"/>
                </a:cubicBezTo>
                <a:cubicBezTo>
                  <a:pt x="243" y="114"/>
                  <a:pt x="257" y="108"/>
                  <a:pt x="264" y="108"/>
                </a:cubicBezTo>
                <a:cubicBezTo>
                  <a:pt x="250" y="114"/>
                  <a:pt x="243" y="121"/>
                  <a:pt x="237" y="128"/>
                </a:cubicBezTo>
                <a:cubicBezTo>
                  <a:pt x="230" y="135"/>
                  <a:pt x="230" y="135"/>
                  <a:pt x="223" y="141"/>
                </a:cubicBezTo>
                <a:cubicBezTo>
                  <a:pt x="223" y="148"/>
                  <a:pt x="216" y="162"/>
                  <a:pt x="216" y="168"/>
                </a:cubicBezTo>
                <a:cubicBezTo>
                  <a:pt x="223" y="175"/>
                  <a:pt x="223" y="175"/>
                  <a:pt x="223" y="182"/>
                </a:cubicBezTo>
                <a:cubicBezTo>
                  <a:pt x="230" y="182"/>
                  <a:pt x="230" y="189"/>
                  <a:pt x="237" y="189"/>
                </a:cubicBezTo>
                <a:cubicBezTo>
                  <a:pt x="270" y="236"/>
                  <a:pt x="284" y="229"/>
                  <a:pt x="291" y="297"/>
                </a:cubicBezTo>
                <a:cubicBezTo>
                  <a:pt x="297" y="297"/>
                  <a:pt x="297" y="297"/>
                  <a:pt x="297" y="297"/>
                </a:cubicBezTo>
                <a:cubicBezTo>
                  <a:pt x="304" y="297"/>
                  <a:pt x="304" y="297"/>
                  <a:pt x="311" y="297"/>
                </a:cubicBezTo>
                <a:cubicBezTo>
                  <a:pt x="318" y="297"/>
                  <a:pt x="318" y="297"/>
                  <a:pt x="324" y="297"/>
                </a:cubicBezTo>
                <a:cubicBezTo>
                  <a:pt x="324" y="297"/>
                  <a:pt x="324" y="290"/>
                  <a:pt x="331" y="290"/>
                </a:cubicBezTo>
                <a:cubicBezTo>
                  <a:pt x="351" y="276"/>
                  <a:pt x="351" y="243"/>
                  <a:pt x="372" y="222"/>
                </a:cubicBezTo>
                <a:cubicBezTo>
                  <a:pt x="385" y="216"/>
                  <a:pt x="399" y="216"/>
                  <a:pt x="419" y="222"/>
                </a:cubicBezTo>
                <a:lnTo>
                  <a:pt x="426" y="222"/>
                </a:lnTo>
                <a:cubicBezTo>
                  <a:pt x="439" y="229"/>
                  <a:pt x="446" y="229"/>
                  <a:pt x="453" y="236"/>
                </a:cubicBezTo>
                <a:cubicBezTo>
                  <a:pt x="473" y="249"/>
                  <a:pt x="487" y="270"/>
                  <a:pt x="493" y="297"/>
                </a:cubicBezTo>
                <a:cubicBezTo>
                  <a:pt x="460" y="324"/>
                  <a:pt x="419" y="411"/>
                  <a:pt x="493" y="418"/>
                </a:cubicBezTo>
                <a:lnTo>
                  <a:pt x="493" y="411"/>
                </a:lnTo>
                <a:cubicBezTo>
                  <a:pt x="500" y="398"/>
                  <a:pt x="507" y="398"/>
                  <a:pt x="514" y="398"/>
                </a:cubicBezTo>
                <a:cubicBezTo>
                  <a:pt x="520" y="405"/>
                  <a:pt x="527" y="405"/>
                  <a:pt x="527" y="405"/>
                </a:cubicBezTo>
                <a:cubicBezTo>
                  <a:pt x="534" y="411"/>
                  <a:pt x="541" y="411"/>
                  <a:pt x="541" y="418"/>
                </a:cubicBezTo>
                <a:cubicBezTo>
                  <a:pt x="547" y="418"/>
                  <a:pt x="547" y="418"/>
                  <a:pt x="547" y="418"/>
                </a:cubicBezTo>
                <a:cubicBezTo>
                  <a:pt x="554" y="391"/>
                  <a:pt x="554" y="391"/>
                  <a:pt x="554" y="391"/>
                </a:cubicBezTo>
                <a:cubicBezTo>
                  <a:pt x="561" y="371"/>
                  <a:pt x="568" y="357"/>
                  <a:pt x="568" y="337"/>
                </a:cubicBezTo>
                <a:cubicBezTo>
                  <a:pt x="574" y="378"/>
                  <a:pt x="581" y="411"/>
                  <a:pt x="581" y="459"/>
                </a:cubicBezTo>
                <a:cubicBezTo>
                  <a:pt x="588" y="459"/>
                  <a:pt x="588" y="459"/>
                  <a:pt x="588" y="459"/>
                </a:cubicBezTo>
                <a:cubicBezTo>
                  <a:pt x="608" y="459"/>
                  <a:pt x="608" y="459"/>
                  <a:pt x="608" y="459"/>
                </a:cubicBezTo>
                <a:cubicBezTo>
                  <a:pt x="642" y="459"/>
                  <a:pt x="642" y="459"/>
                  <a:pt x="642" y="459"/>
                </a:cubicBezTo>
                <a:cubicBezTo>
                  <a:pt x="682" y="459"/>
                  <a:pt x="682" y="459"/>
                  <a:pt x="682" y="459"/>
                </a:cubicBezTo>
                <a:cubicBezTo>
                  <a:pt x="743" y="459"/>
                  <a:pt x="743" y="459"/>
                  <a:pt x="743" y="459"/>
                </a:cubicBezTo>
                <a:cubicBezTo>
                  <a:pt x="757" y="459"/>
                  <a:pt x="757" y="459"/>
                  <a:pt x="757" y="459"/>
                </a:cubicBezTo>
                <a:cubicBezTo>
                  <a:pt x="743" y="438"/>
                  <a:pt x="743" y="438"/>
                  <a:pt x="743" y="438"/>
                </a:cubicBezTo>
                <a:cubicBezTo>
                  <a:pt x="730" y="398"/>
                  <a:pt x="709" y="357"/>
                  <a:pt x="682" y="31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0" name="Freeform 608"/>
          <p:cNvSpPr>
            <a:spLocks noChangeArrowheads="1"/>
          </p:cNvSpPr>
          <p:nvPr/>
        </p:nvSpPr>
        <p:spPr bwMode="auto">
          <a:xfrm>
            <a:off x="16666114" y="11810036"/>
            <a:ext cx="94068" cy="50479"/>
          </a:xfrm>
          <a:custGeom>
            <a:avLst/>
            <a:gdLst>
              <a:gd name="T0" fmla="*/ 41 w 183"/>
              <a:gd name="T1" fmla="*/ 88 h 96"/>
              <a:gd name="T2" fmla="*/ 41 w 183"/>
              <a:gd name="T3" fmla="*/ 88 h 96"/>
              <a:gd name="T4" fmla="*/ 54 w 183"/>
              <a:gd name="T5" fmla="*/ 88 h 96"/>
              <a:gd name="T6" fmla="*/ 95 w 183"/>
              <a:gd name="T7" fmla="*/ 95 h 96"/>
              <a:gd name="T8" fmla="*/ 115 w 183"/>
              <a:gd name="T9" fmla="*/ 95 h 96"/>
              <a:gd name="T10" fmla="*/ 122 w 183"/>
              <a:gd name="T11" fmla="*/ 95 h 96"/>
              <a:gd name="T12" fmla="*/ 149 w 183"/>
              <a:gd name="T13" fmla="*/ 81 h 96"/>
              <a:gd name="T14" fmla="*/ 176 w 183"/>
              <a:gd name="T15" fmla="*/ 61 h 96"/>
              <a:gd name="T16" fmla="*/ 182 w 183"/>
              <a:gd name="T17" fmla="*/ 41 h 96"/>
              <a:gd name="T18" fmla="*/ 176 w 183"/>
              <a:gd name="T19" fmla="*/ 41 h 96"/>
              <a:gd name="T20" fmla="*/ 149 w 183"/>
              <a:gd name="T21" fmla="*/ 27 h 96"/>
              <a:gd name="T22" fmla="*/ 122 w 183"/>
              <a:gd name="T23" fmla="*/ 7 h 96"/>
              <a:gd name="T24" fmla="*/ 115 w 183"/>
              <a:gd name="T25" fmla="*/ 7 h 96"/>
              <a:gd name="T26" fmla="*/ 95 w 183"/>
              <a:gd name="T27" fmla="*/ 0 h 96"/>
              <a:gd name="T28" fmla="*/ 54 w 183"/>
              <a:gd name="T29" fmla="*/ 0 h 96"/>
              <a:gd name="T30" fmla="*/ 41 w 183"/>
              <a:gd name="T31" fmla="*/ 7 h 96"/>
              <a:gd name="T32" fmla="*/ 34 w 183"/>
              <a:gd name="T33" fmla="*/ 7 h 96"/>
              <a:gd name="T34" fmla="*/ 14 w 183"/>
              <a:gd name="T35" fmla="*/ 14 h 96"/>
              <a:gd name="T36" fmla="*/ 7 w 183"/>
              <a:gd name="T37" fmla="*/ 14 h 96"/>
              <a:gd name="T38" fmla="*/ 14 w 183"/>
              <a:gd name="T39" fmla="*/ 68 h 96"/>
              <a:gd name="T40" fmla="*/ 34 w 183"/>
              <a:gd name="T41" fmla="*/ 81 h 96"/>
              <a:gd name="T42" fmla="*/ 41 w 183"/>
              <a:gd name="T4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96">
                <a:moveTo>
                  <a:pt x="41" y="88"/>
                </a:moveTo>
                <a:lnTo>
                  <a:pt x="41" y="88"/>
                </a:lnTo>
                <a:cubicBezTo>
                  <a:pt x="41" y="88"/>
                  <a:pt x="47" y="88"/>
                  <a:pt x="54" y="88"/>
                </a:cubicBezTo>
                <a:cubicBezTo>
                  <a:pt x="68" y="95"/>
                  <a:pt x="81" y="95"/>
                  <a:pt x="95" y="95"/>
                </a:cubicBezTo>
                <a:cubicBezTo>
                  <a:pt x="101" y="95"/>
                  <a:pt x="108" y="95"/>
                  <a:pt x="115" y="95"/>
                </a:cubicBezTo>
                <a:cubicBezTo>
                  <a:pt x="122" y="95"/>
                  <a:pt x="122" y="95"/>
                  <a:pt x="122" y="95"/>
                </a:cubicBezTo>
                <a:cubicBezTo>
                  <a:pt x="128" y="88"/>
                  <a:pt x="142" y="88"/>
                  <a:pt x="149" y="81"/>
                </a:cubicBezTo>
                <a:cubicBezTo>
                  <a:pt x="162" y="74"/>
                  <a:pt x="169" y="68"/>
                  <a:pt x="176" y="61"/>
                </a:cubicBezTo>
                <a:cubicBezTo>
                  <a:pt x="176" y="54"/>
                  <a:pt x="182" y="47"/>
                  <a:pt x="182" y="41"/>
                </a:cubicBezTo>
                <a:cubicBezTo>
                  <a:pt x="176" y="41"/>
                  <a:pt x="176" y="41"/>
                  <a:pt x="176" y="41"/>
                </a:cubicBezTo>
                <a:cubicBezTo>
                  <a:pt x="169" y="34"/>
                  <a:pt x="155" y="27"/>
                  <a:pt x="149" y="27"/>
                </a:cubicBezTo>
                <a:cubicBezTo>
                  <a:pt x="142" y="20"/>
                  <a:pt x="128" y="14"/>
                  <a:pt x="122" y="7"/>
                </a:cubicBezTo>
                <a:cubicBezTo>
                  <a:pt x="115" y="7"/>
                  <a:pt x="115" y="7"/>
                  <a:pt x="115" y="7"/>
                </a:cubicBezTo>
                <a:cubicBezTo>
                  <a:pt x="108" y="7"/>
                  <a:pt x="101" y="0"/>
                  <a:pt x="95" y="0"/>
                </a:cubicBezTo>
                <a:cubicBezTo>
                  <a:pt x="81" y="0"/>
                  <a:pt x="68" y="0"/>
                  <a:pt x="54" y="0"/>
                </a:cubicBezTo>
                <a:cubicBezTo>
                  <a:pt x="47" y="0"/>
                  <a:pt x="41" y="0"/>
                  <a:pt x="41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27" y="7"/>
                  <a:pt x="20" y="7"/>
                  <a:pt x="14" y="14"/>
                </a:cubicBezTo>
                <a:lnTo>
                  <a:pt x="7" y="14"/>
                </a:lnTo>
                <a:cubicBezTo>
                  <a:pt x="0" y="41"/>
                  <a:pt x="0" y="54"/>
                  <a:pt x="14" y="68"/>
                </a:cubicBezTo>
                <a:cubicBezTo>
                  <a:pt x="20" y="74"/>
                  <a:pt x="27" y="81"/>
                  <a:pt x="34" y="81"/>
                </a:cubicBezTo>
                <a:lnTo>
                  <a:pt x="41" y="88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1" name="Freeform 609"/>
          <p:cNvSpPr>
            <a:spLocks noChangeArrowheads="1"/>
          </p:cNvSpPr>
          <p:nvPr/>
        </p:nvSpPr>
        <p:spPr bwMode="auto">
          <a:xfrm>
            <a:off x="18412105" y="11975240"/>
            <a:ext cx="96363" cy="71130"/>
          </a:xfrm>
          <a:custGeom>
            <a:avLst/>
            <a:gdLst>
              <a:gd name="T0" fmla="*/ 183 w 184"/>
              <a:gd name="T1" fmla="*/ 75 h 136"/>
              <a:gd name="T2" fmla="*/ 183 w 184"/>
              <a:gd name="T3" fmla="*/ 75 h 136"/>
              <a:gd name="T4" fmla="*/ 176 w 184"/>
              <a:gd name="T5" fmla="*/ 75 h 136"/>
              <a:gd name="T6" fmla="*/ 162 w 184"/>
              <a:gd name="T7" fmla="*/ 68 h 136"/>
              <a:gd name="T8" fmla="*/ 142 w 184"/>
              <a:gd name="T9" fmla="*/ 61 h 136"/>
              <a:gd name="T10" fmla="*/ 54 w 184"/>
              <a:gd name="T11" fmla="*/ 7 h 136"/>
              <a:gd name="T12" fmla="*/ 34 w 184"/>
              <a:gd name="T13" fmla="*/ 0 h 136"/>
              <a:gd name="T14" fmla="*/ 34 w 184"/>
              <a:gd name="T15" fmla="*/ 0 h 136"/>
              <a:gd name="T16" fmla="*/ 34 w 184"/>
              <a:gd name="T17" fmla="*/ 7 h 136"/>
              <a:gd name="T18" fmla="*/ 34 w 184"/>
              <a:gd name="T19" fmla="*/ 41 h 136"/>
              <a:gd name="T20" fmla="*/ 21 w 184"/>
              <a:gd name="T21" fmla="*/ 68 h 136"/>
              <a:gd name="T22" fmla="*/ 7 w 184"/>
              <a:gd name="T23" fmla="*/ 122 h 136"/>
              <a:gd name="T24" fmla="*/ 21 w 184"/>
              <a:gd name="T25" fmla="*/ 129 h 136"/>
              <a:gd name="T26" fmla="*/ 34 w 184"/>
              <a:gd name="T27" fmla="*/ 135 h 136"/>
              <a:gd name="T28" fmla="*/ 54 w 184"/>
              <a:gd name="T29" fmla="*/ 135 h 136"/>
              <a:gd name="T30" fmla="*/ 142 w 184"/>
              <a:gd name="T31" fmla="*/ 95 h 136"/>
              <a:gd name="T32" fmla="*/ 162 w 184"/>
              <a:gd name="T33" fmla="*/ 81 h 136"/>
              <a:gd name="T34" fmla="*/ 176 w 184"/>
              <a:gd name="T35" fmla="*/ 75 h 136"/>
              <a:gd name="T36" fmla="*/ 183 w 184"/>
              <a:gd name="T37" fmla="*/ 7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136">
                <a:moveTo>
                  <a:pt x="183" y="75"/>
                </a:moveTo>
                <a:lnTo>
                  <a:pt x="183" y="75"/>
                </a:lnTo>
                <a:cubicBezTo>
                  <a:pt x="183" y="75"/>
                  <a:pt x="183" y="75"/>
                  <a:pt x="176" y="75"/>
                </a:cubicBezTo>
                <a:cubicBezTo>
                  <a:pt x="176" y="68"/>
                  <a:pt x="169" y="68"/>
                  <a:pt x="162" y="68"/>
                </a:cubicBezTo>
                <a:cubicBezTo>
                  <a:pt x="156" y="68"/>
                  <a:pt x="149" y="61"/>
                  <a:pt x="142" y="61"/>
                </a:cubicBezTo>
                <a:cubicBezTo>
                  <a:pt x="108" y="48"/>
                  <a:pt x="88" y="21"/>
                  <a:pt x="54" y="7"/>
                </a:cubicBezTo>
                <a:cubicBezTo>
                  <a:pt x="48" y="0"/>
                  <a:pt x="41" y="0"/>
                  <a:pt x="34" y="0"/>
                </a:cubicBezTo>
                <a:lnTo>
                  <a:pt x="34" y="0"/>
                </a:lnTo>
                <a:lnTo>
                  <a:pt x="34" y="7"/>
                </a:lnTo>
                <a:cubicBezTo>
                  <a:pt x="41" y="21"/>
                  <a:pt x="41" y="34"/>
                  <a:pt x="34" y="41"/>
                </a:cubicBezTo>
                <a:cubicBezTo>
                  <a:pt x="34" y="54"/>
                  <a:pt x="27" y="61"/>
                  <a:pt x="21" y="68"/>
                </a:cubicBezTo>
                <a:cubicBezTo>
                  <a:pt x="14" y="81"/>
                  <a:pt x="0" y="95"/>
                  <a:pt x="7" y="122"/>
                </a:cubicBezTo>
                <a:cubicBezTo>
                  <a:pt x="14" y="129"/>
                  <a:pt x="14" y="129"/>
                  <a:pt x="21" y="129"/>
                </a:cubicBezTo>
                <a:cubicBezTo>
                  <a:pt x="27" y="135"/>
                  <a:pt x="34" y="135"/>
                  <a:pt x="34" y="135"/>
                </a:cubicBezTo>
                <a:cubicBezTo>
                  <a:pt x="41" y="135"/>
                  <a:pt x="48" y="135"/>
                  <a:pt x="54" y="135"/>
                </a:cubicBezTo>
                <a:cubicBezTo>
                  <a:pt x="81" y="129"/>
                  <a:pt x="115" y="115"/>
                  <a:pt x="142" y="95"/>
                </a:cubicBezTo>
                <a:cubicBezTo>
                  <a:pt x="149" y="95"/>
                  <a:pt x="156" y="88"/>
                  <a:pt x="162" y="81"/>
                </a:cubicBezTo>
                <a:cubicBezTo>
                  <a:pt x="169" y="81"/>
                  <a:pt x="176" y="81"/>
                  <a:pt x="176" y="75"/>
                </a:cubicBezTo>
                <a:cubicBezTo>
                  <a:pt x="183" y="75"/>
                  <a:pt x="183" y="75"/>
                  <a:pt x="183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2" name="Freeform 610"/>
          <p:cNvSpPr>
            <a:spLocks noChangeArrowheads="1"/>
          </p:cNvSpPr>
          <p:nvPr/>
        </p:nvSpPr>
        <p:spPr bwMode="auto">
          <a:xfrm>
            <a:off x="16496333" y="11236413"/>
            <a:ext cx="261554" cy="468075"/>
          </a:xfrm>
          <a:custGeom>
            <a:avLst/>
            <a:gdLst>
              <a:gd name="T0" fmla="*/ 358 w 501"/>
              <a:gd name="T1" fmla="*/ 783 h 899"/>
              <a:gd name="T2" fmla="*/ 378 w 501"/>
              <a:gd name="T3" fmla="*/ 811 h 899"/>
              <a:gd name="T4" fmla="*/ 439 w 501"/>
              <a:gd name="T5" fmla="*/ 898 h 899"/>
              <a:gd name="T6" fmla="*/ 452 w 501"/>
              <a:gd name="T7" fmla="*/ 898 h 899"/>
              <a:gd name="T8" fmla="*/ 500 w 501"/>
              <a:gd name="T9" fmla="*/ 729 h 899"/>
              <a:gd name="T10" fmla="*/ 500 w 501"/>
              <a:gd name="T11" fmla="*/ 729 h 899"/>
              <a:gd name="T12" fmla="*/ 446 w 501"/>
              <a:gd name="T13" fmla="*/ 723 h 899"/>
              <a:gd name="T14" fmla="*/ 419 w 501"/>
              <a:gd name="T15" fmla="*/ 696 h 899"/>
              <a:gd name="T16" fmla="*/ 412 w 501"/>
              <a:gd name="T17" fmla="*/ 669 h 899"/>
              <a:gd name="T18" fmla="*/ 398 w 501"/>
              <a:gd name="T19" fmla="*/ 655 h 899"/>
              <a:gd name="T20" fmla="*/ 439 w 501"/>
              <a:gd name="T21" fmla="*/ 648 h 899"/>
              <a:gd name="T22" fmla="*/ 473 w 501"/>
              <a:gd name="T23" fmla="*/ 608 h 899"/>
              <a:gd name="T24" fmla="*/ 473 w 501"/>
              <a:gd name="T25" fmla="*/ 601 h 899"/>
              <a:gd name="T26" fmla="*/ 439 w 501"/>
              <a:gd name="T27" fmla="*/ 588 h 899"/>
              <a:gd name="T28" fmla="*/ 419 w 501"/>
              <a:gd name="T29" fmla="*/ 459 h 899"/>
              <a:gd name="T30" fmla="*/ 419 w 501"/>
              <a:gd name="T31" fmla="*/ 432 h 899"/>
              <a:gd name="T32" fmla="*/ 365 w 501"/>
              <a:gd name="T33" fmla="*/ 446 h 899"/>
              <a:gd name="T34" fmla="*/ 338 w 501"/>
              <a:gd name="T35" fmla="*/ 459 h 899"/>
              <a:gd name="T36" fmla="*/ 324 w 501"/>
              <a:gd name="T37" fmla="*/ 480 h 899"/>
              <a:gd name="T38" fmla="*/ 338 w 501"/>
              <a:gd name="T39" fmla="*/ 486 h 899"/>
              <a:gd name="T40" fmla="*/ 365 w 501"/>
              <a:gd name="T41" fmla="*/ 507 h 899"/>
              <a:gd name="T42" fmla="*/ 358 w 501"/>
              <a:gd name="T43" fmla="*/ 615 h 899"/>
              <a:gd name="T44" fmla="*/ 338 w 501"/>
              <a:gd name="T45" fmla="*/ 655 h 899"/>
              <a:gd name="T46" fmla="*/ 331 w 501"/>
              <a:gd name="T47" fmla="*/ 648 h 899"/>
              <a:gd name="T48" fmla="*/ 297 w 501"/>
              <a:gd name="T49" fmla="*/ 594 h 899"/>
              <a:gd name="T50" fmla="*/ 297 w 501"/>
              <a:gd name="T51" fmla="*/ 331 h 899"/>
              <a:gd name="T52" fmla="*/ 338 w 501"/>
              <a:gd name="T53" fmla="*/ 345 h 899"/>
              <a:gd name="T54" fmla="*/ 365 w 501"/>
              <a:gd name="T55" fmla="*/ 372 h 899"/>
              <a:gd name="T56" fmla="*/ 405 w 501"/>
              <a:gd name="T57" fmla="*/ 351 h 899"/>
              <a:gd name="T58" fmla="*/ 365 w 501"/>
              <a:gd name="T59" fmla="*/ 61 h 899"/>
              <a:gd name="T60" fmla="*/ 338 w 501"/>
              <a:gd name="T61" fmla="*/ 27 h 899"/>
              <a:gd name="T62" fmla="*/ 297 w 501"/>
              <a:gd name="T63" fmla="*/ 7 h 899"/>
              <a:gd name="T64" fmla="*/ 230 w 501"/>
              <a:gd name="T65" fmla="*/ 34 h 899"/>
              <a:gd name="T66" fmla="*/ 297 w 501"/>
              <a:gd name="T67" fmla="*/ 34 h 899"/>
              <a:gd name="T68" fmla="*/ 331 w 501"/>
              <a:gd name="T69" fmla="*/ 61 h 899"/>
              <a:gd name="T70" fmla="*/ 297 w 501"/>
              <a:gd name="T71" fmla="*/ 102 h 899"/>
              <a:gd name="T72" fmla="*/ 196 w 501"/>
              <a:gd name="T73" fmla="*/ 311 h 899"/>
              <a:gd name="T74" fmla="*/ 142 w 501"/>
              <a:gd name="T75" fmla="*/ 372 h 899"/>
              <a:gd name="T76" fmla="*/ 95 w 501"/>
              <a:gd name="T77" fmla="*/ 392 h 899"/>
              <a:gd name="T78" fmla="*/ 68 w 501"/>
              <a:gd name="T79" fmla="*/ 399 h 899"/>
              <a:gd name="T80" fmla="*/ 7 w 501"/>
              <a:gd name="T81" fmla="*/ 405 h 899"/>
              <a:gd name="T82" fmla="*/ 7 w 501"/>
              <a:gd name="T83" fmla="*/ 405 h 899"/>
              <a:gd name="T84" fmla="*/ 68 w 501"/>
              <a:gd name="T85" fmla="*/ 439 h 899"/>
              <a:gd name="T86" fmla="*/ 95 w 501"/>
              <a:gd name="T87" fmla="*/ 453 h 899"/>
              <a:gd name="T88" fmla="*/ 142 w 501"/>
              <a:gd name="T89" fmla="*/ 459 h 899"/>
              <a:gd name="T90" fmla="*/ 196 w 501"/>
              <a:gd name="T91" fmla="*/ 480 h 899"/>
              <a:gd name="T92" fmla="*/ 257 w 501"/>
              <a:gd name="T93" fmla="*/ 554 h 899"/>
              <a:gd name="T94" fmla="*/ 196 w 501"/>
              <a:gd name="T95" fmla="*/ 547 h 899"/>
              <a:gd name="T96" fmla="*/ 196 w 501"/>
              <a:gd name="T97" fmla="*/ 648 h 899"/>
              <a:gd name="T98" fmla="*/ 290 w 501"/>
              <a:gd name="T99" fmla="*/ 648 h 899"/>
              <a:gd name="T100" fmla="*/ 297 w 501"/>
              <a:gd name="T101" fmla="*/ 723 h 899"/>
              <a:gd name="T102" fmla="*/ 297 w 501"/>
              <a:gd name="T103" fmla="*/ 750 h 899"/>
              <a:gd name="T104" fmla="*/ 297 w 501"/>
              <a:gd name="T105" fmla="*/ 750 h 899"/>
              <a:gd name="T106" fmla="*/ 338 w 501"/>
              <a:gd name="T107" fmla="*/ 763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1" h="899">
                <a:moveTo>
                  <a:pt x="358" y="783"/>
                </a:moveTo>
                <a:lnTo>
                  <a:pt x="358" y="783"/>
                </a:lnTo>
                <a:lnTo>
                  <a:pt x="365" y="783"/>
                </a:lnTo>
                <a:cubicBezTo>
                  <a:pt x="371" y="790"/>
                  <a:pt x="371" y="804"/>
                  <a:pt x="378" y="811"/>
                </a:cubicBezTo>
                <a:cubicBezTo>
                  <a:pt x="392" y="831"/>
                  <a:pt x="398" y="858"/>
                  <a:pt x="419" y="878"/>
                </a:cubicBezTo>
                <a:cubicBezTo>
                  <a:pt x="425" y="885"/>
                  <a:pt x="432" y="892"/>
                  <a:pt x="439" y="898"/>
                </a:cubicBezTo>
                <a:lnTo>
                  <a:pt x="446" y="898"/>
                </a:lnTo>
                <a:cubicBezTo>
                  <a:pt x="446" y="898"/>
                  <a:pt x="446" y="898"/>
                  <a:pt x="452" y="898"/>
                </a:cubicBezTo>
                <a:cubicBezTo>
                  <a:pt x="479" y="838"/>
                  <a:pt x="452" y="811"/>
                  <a:pt x="473" y="763"/>
                </a:cubicBezTo>
                <a:cubicBezTo>
                  <a:pt x="479" y="756"/>
                  <a:pt x="486" y="743"/>
                  <a:pt x="500" y="729"/>
                </a:cubicBezTo>
                <a:lnTo>
                  <a:pt x="500" y="729"/>
                </a:lnTo>
                <a:lnTo>
                  <a:pt x="500" y="729"/>
                </a:lnTo>
                <a:cubicBezTo>
                  <a:pt x="486" y="729"/>
                  <a:pt x="479" y="729"/>
                  <a:pt x="473" y="729"/>
                </a:cubicBezTo>
                <a:cubicBezTo>
                  <a:pt x="459" y="729"/>
                  <a:pt x="452" y="729"/>
                  <a:pt x="446" y="723"/>
                </a:cubicBezTo>
                <a:lnTo>
                  <a:pt x="439" y="723"/>
                </a:lnTo>
                <a:cubicBezTo>
                  <a:pt x="432" y="716"/>
                  <a:pt x="425" y="709"/>
                  <a:pt x="419" y="696"/>
                </a:cubicBezTo>
                <a:cubicBezTo>
                  <a:pt x="419" y="689"/>
                  <a:pt x="412" y="682"/>
                  <a:pt x="412" y="675"/>
                </a:cubicBezTo>
                <a:cubicBezTo>
                  <a:pt x="412" y="675"/>
                  <a:pt x="412" y="675"/>
                  <a:pt x="412" y="669"/>
                </a:cubicBezTo>
                <a:lnTo>
                  <a:pt x="412" y="669"/>
                </a:lnTo>
                <a:cubicBezTo>
                  <a:pt x="405" y="662"/>
                  <a:pt x="405" y="662"/>
                  <a:pt x="398" y="655"/>
                </a:cubicBezTo>
                <a:cubicBezTo>
                  <a:pt x="405" y="655"/>
                  <a:pt x="412" y="655"/>
                  <a:pt x="419" y="655"/>
                </a:cubicBezTo>
                <a:cubicBezTo>
                  <a:pt x="425" y="648"/>
                  <a:pt x="432" y="648"/>
                  <a:pt x="439" y="648"/>
                </a:cubicBezTo>
                <a:lnTo>
                  <a:pt x="446" y="642"/>
                </a:lnTo>
                <a:cubicBezTo>
                  <a:pt x="459" y="635"/>
                  <a:pt x="466" y="621"/>
                  <a:pt x="473" y="608"/>
                </a:cubicBezTo>
                <a:cubicBezTo>
                  <a:pt x="473" y="601"/>
                  <a:pt x="473" y="601"/>
                  <a:pt x="473" y="601"/>
                </a:cubicBezTo>
                <a:lnTo>
                  <a:pt x="473" y="601"/>
                </a:lnTo>
                <a:cubicBezTo>
                  <a:pt x="459" y="601"/>
                  <a:pt x="452" y="594"/>
                  <a:pt x="446" y="588"/>
                </a:cubicBezTo>
                <a:lnTo>
                  <a:pt x="439" y="588"/>
                </a:lnTo>
                <a:cubicBezTo>
                  <a:pt x="432" y="581"/>
                  <a:pt x="425" y="574"/>
                  <a:pt x="419" y="567"/>
                </a:cubicBezTo>
                <a:cubicBezTo>
                  <a:pt x="405" y="540"/>
                  <a:pt x="412" y="507"/>
                  <a:pt x="419" y="459"/>
                </a:cubicBezTo>
                <a:cubicBezTo>
                  <a:pt x="419" y="453"/>
                  <a:pt x="425" y="439"/>
                  <a:pt x="425" y="432"/>
                </a:cubicBezTo>
                <a:cubicBezTo>
                  <a:pt x="419" y="432"/>
                  <a:pt x="419" y="432"/>
                  <a:pt x="419" y="432"/>
                </a:cubicBezTo>
                <a:cubicBezTo>
                  <a:pt x="405" y="432"/>
                  <a:pt x="392" y="432"/>
                  <a:pt x="378" y="439"/>
                </a:cubicBezTo>
                <a:cubicBezTo>
                  <a:pt x="371" y="439"/>
                  <a:pt x="365" y="446"/>
                  <a:pt x="365" y="446"/>
                </a:cubicBezTo>
                <a:lnTo>
                  <a:pt x="358" y="446"/>
                </a:lnTo>
                <a:cubicBezTo>
                  <a:pt x="351" y="453"/>
                  <a:pt x="344" y="459"/>
                  <a:pt x="338" y="459"/>
                </a:cubicBezTo>
                <a:cubicBezTo>
                  <a:pt x="331" y="466"/>
                  <a:pt x="331" y="473"/>
                  <a:pt x="324" y="480"/>
                </a:cubicBezTo>
                <a:lnTo>
                  <a:pt x="324" y="480"/>
                </a:lnTo>
                <a:lnTo>
                  <a:pt x="324" y="480"/>
                </a:lnTo>
                <a:cubicBezTo>
                  <a:pt x="331" y="480"/>
                  <a:pt x="331" y="486"/>
                  <a:pt x="338" y="486"/>
                </a:cubicBezTo>
                <a:cubicBezTo>
                  <a:pt x="344" y="486"/>
                  <a:pt x="351" y="493"/>
                  <a:pt x="358" y="500"/>
                </a:cubicBezTo>
                <a:cubicBezTo>
                  <a:pt x="358" y="500"/>
                  <a:pt x="365" y="500"/>
                  <a:pt x="365" y="507"/>
                </a:cubicBezTo>
                <a:cubicBezTo>
                  <a:pt x="378" y="527"/>
                  <a:pt x="378" y="567"/>
                  <a:pt x="365" y="608"/>
                </a:cubicBezTo>
                <a:lnTo>
                  <a:pt x="358" y="615"/>
                </a:lnTo>
                <a:cubicBezTo>
                  <a:pt x="351" y="628"/>
                  <a:pt x="351" y="642"/>
                  <a:pt x="344" y="662"/>
                </a:cubicBezTo>
                <a:cubicBezTo>
                  <a:pt x="338" y="655"/>
                  <a:pt x="338" y="655"/>
                  <a:pt x="338" y="655"/>
                </a:cubicBezTo>
                <a:cubicBezTo>
                  <a:pt x="338" y="655"/>
                  <a:pt x="331" y="648"/>
                  <a:pt x="324" y="648"/>
                </a:cubicBezTo>
                <a:cubicBezTo>
                  <a:pt x="331" y="648"/>
                  <a:pt x="331" y="648"/>
                  <a:pt x="331" y="648"/>
                </a:cubicBezTo>
                <a:cubicBezTo>
                  <a:pt x="324" y="642"/>
                  <a:pt x="324" y="642"/>
                  <a:pt x="324" y="642"/>
                </a:cubicBezTo>
                <a:cubicBezTo>
                  <a:pt x="317" y="628"/>
                  <a:pt x="304" y="608"/>
                  <a:pt x="297" y="594"/>
                </a:cubicBezTo>
                <a:cubicBezTo>
                  <a:pt x="257" y="500"/>
                  <a:pt x="304" y="453"/>
                  <a:pt x="277" y="331"/>
                </a:cubicBezTo>
                <a:cubicBezTo>
                  <a:pt x="284" y="331"/>
                  <a:pt x="297" y="331"/>
                  <a:pt x="297" y="331"/>
                </a:cubicBezTo>
                <a:cubicBezTo>
                  <a:pt x="311" y="331"/>
                  <a:pt x="317" y="331"/>
                  <a:pt x="324" y="338"/>
                </a:cubicBezTo>
                <a:cubicBezTo>
                  <a:pt x="331" y="338"/>
                  <a:pt x="338" y="345"/>
                  <a:pt x="338" y="345"/>
                </a:cubicBezTo>
                <a:cubicBezTo>
                  <a:pt x="344" y="358"/>
                  <a:pt x="351" y="365"/>
                  <a:pt x="358" y="372"/>
                </a:cubicBezTo>
                <a:lnTo>
                  <a:pt x="365" y="372"/>
                </a:lnTo>
                <a:cubicBezTo>
                  <a:pt x="365" y="372"/>
                  <a:pt x="371" y="372"/>
                  <a:pt x="378" y="372"/>
                </a:cubicBezTo>
                <a:cubicBezTo>
                  <a:pt x="385" y="372"/>
                  <a:pt x="392" y="365"/>
                  <a:pt x="405" y="351"/>
                </a:cubicBezTo>
                <a:cubicBezTo>
                  <a:pt x="412" y="304"/>
                  <a:pt x="405" y="176"/>
                  <a:pt x="378" y="95"/>
                </a:cubicBezTo>
                <a:cubicBezTo>
                  <a:pt x="371" y="81"/>
                  <a:pt x="371" y="68"/>
                  <a:pt x="365" y="61"/>
                </a:cubicBezTo>
                <a:cubicBezTo>
                  <a:pt x="365" y="54"/>
                  <a:pt x="358" y="54"/>
                  <a:pt x="358" y="54"/>
                </a:cubicBezTo>
                <a:cubicBezTo>
                  <a:pt x="351" y="41"/>
                  <a:pt x="344" y="34"/>
                  <a:pt x="338" y="27"/>
                </a:cubicBezTo>
                <a:cubicBezTo>
                  <a:pt x="331" y="20"/>
                  <a:pt x="331" y="20"/>
                  <a:pt x="324" y="14"/>
                </a:cubicBezTo>
                <a:cubicBezTo>
                  <a:pt x="317" y="7"/>
                  <a:pt x="311" y="7"/>
                  <a:pt x="297" y="7"/>
                </a:cubicBezTo>
                <a:cubicBezTo>
                  <a:pt x="284" y="0"/>
                  <a:pt x="263" y="7"/>
                  <a:pt x="236" y="27"/>
                </a:cubicBezTo>
                <a:lnTo>
                  <a:pt x="230" y="34"/>
                </a:lnTo>
                <a:cubicBezTo>
                  <a:pt x="230" y="41"/>
                  <a:pt x="236" y="48"/>
                  <a:pt x="236" y="48"/>
                </a:cubicBezTo>
                <a:cubicBezTo>
                  <a:pt x="257" y="68"/>
                  <a:pt x="284" y="41"/>
                  <a:pt x="297" y="34"/>
                </a:cubicBezTo>
                <a:cubicBezTo>
                  <a:pt x="311" y="34"/>
                  <a:pt x="317" y="34"/>
                  <a:pt x="324" y="48"/>
                </a:cubicBezTo>
                <a:cubicBezTo>
                  <a:pt x="324" y="54"/>
                  <a:pt x="331" y="54"/>
                  <a:pt x="331" y="61"/>
                </a:cubicBezTo>
                <a:lnTo>
                  <a:pt x="324" y="61"/>
                </a:lnTo>
                <a:cubicBezTo>
                  <a:pt x="317" y="75"/>
                  <a:pt x="311" y="81"/>
                  <a:pt x="297" y="102"/>
                </a:cubicBezTo>
                <a:cubicBezTo>
                  <a:pt x="277" y="135"/>
                  <a:pt x="263" y="189"/>
                  <a:pt x="236" y="243"/>
                </a:cubicBezTo>
                <a:cubicBezTo>
                  <a:pt x="230" y="264"/>
                  <a:pt x="216" y="291"/>
                  <a:pt x="196" y="311"/>
                </a:cubicBezTo>
                <a:cubicBezTo>
                  <a:pt x="189" y="324"/>
                  <a:pt x="176" y="338"/>
                  <a:pt x="162" y="351"/>
                </a:cubicBezTo>
                <a:cubicBezTo>
                  <a:pt x="155" y="358"/>
                  <a:pt x="149" y="365"/>
                  <a:pt x="142" y="372"/>
                </a:cubicBezTo>
                <a:cubicBezTo>
                  <a:pt x="128" y="378"/>
                  <a:pt x="122" y="378"/>
                  <a:pt x="108" y="385"/>
                </a:cubicBezTo>
                <a:cubicBezTo>
                  <a:pt x="101" y="385"/>
                  <a:pt x="101" y="392"/>
                  <a:pt x="95" y="392"/>
                </a:cubicBezTo>
                <a:cubicBezTo>
                  <a:pt x="95" y="392"/>
                  <a:pt x="88" y="392"/>
                  <a:pt x="81" y="392"/>
                </a:cubicBezTo>
                <a:cubicBezTo>
                  <a:pt x="81" y="399"/>
                  <a:pt x="74" y="399"/>
                  <a:pt x="68" y="399"/>
                </a:cubicBezTo>
                <a:cubicBezTo>
                  <a:pt x="61" y="399"/>
                  <a:pt x="54" y="399"/>
                  <a:pt x="47" y="399"/>
                </a:cubicBezTo>
                <a:cubicBezTo>
                  <a:pt x="34" y="405"/>
                  <a:pt x="20" y="405"/>
                  <a:pt x="7" y="405"/>
                </a:cubicBezTo>
                <a:cubicBezTo>
                  <a:pt x="0" y="405"/>
                  <a:pt x="0" y="405"/>
                  <a:pt x="0" y="405"/>
                </a:cubicBezTo>
                <a:cubicBezTo>
                  <a:pt x="7" y="405"/>
                  <a:pt x="7" y="405"/>
                  <a:pt x="7" y="405"/>
                </a:cubicBezTo>
                <a:cubicBezTo>
                  <a:pt x="20" y="419"/>
                  <a:pt x="34" y="426"/>
                  <a:pt x="47" y="432"/>
                </a:cubicBezTo>
                <a:cubicBezTo>
                  <a:pt x="54" y="439"/>
                  <a:pt x="61" y="439"/>
                  <a:pt x="68" y="439"/>
                </a:cubicBezTo>
                <a:cubicBezTo>
                  <a:pt x="74" y="446"/>
                  <a:pt x="81" y="446"/>
                  <a:pt x="81" y="446"/>
                </a:cubicBezTo>
                <a:cubicBezTo>
                  <a:pt x="88" y="446"/>
                  <a:pt x="95" y="446"/>
                  <a:pt x="95" y="453"/>
                </a:cubicBezTo>
                <a:cubicBezTo>
                  <a:pt x="101" y="453"/>
                  <a:pt x="101" y="453"/>
                  <a:pt x="108" y="453"/>
                </a:cubicBezTo>
                <a:cubicBezTo>
                  <a:pt x="122" y="453"/>
                  <a:pt x="128" y="459"/>
                  <a:pt x="142" y="459"/>
                </a:cubicBezTo>
                <a:cubicBezTo>
                  <a:pt x="149" y="459"/>
                  <a:pt x="155" y="466"/>
                  <a:pt x="162" y="466"/>
                </a:cubicBezTo>
                <a:cubicBezTo>
                  <a:pt x="176" y="466"/>
                  <a:pt x="189" y="473"/>
                  <a:pt x="196" y="480"/>
                </a:cubicBezTo>
                <a:cubicBezTo>
                  <a:pt x="216" y="486"/>
                  <a:pt x="230" y="500"/>
                  <a:pt x="236" y="520"/>
                </a:cubicBezTo>
                <a:cubicBezTo>
                  <a:pt x="243" y="527"/>
                  <a:pt x="250" y="540"/>
                  <a:pt x="257" y="554"/>
                </a:cubicBezTo>
                <a:cubicBezTo>
                  <a:pt x="250" y="547"/>
                  <a:pt x="243" y="547"/>
                  <a:pt x="236" y="547"/>
                </a:cubicBezTo>
                <a:cubicBezTo>
                  <a:pt x="223" y="540"/>
                  <a:pt x="209" y="547"/>
                  <a:pt x="196" y="547"/>
                </a:cubicBezTo>
                <a:cubicBezTo>
                  <a:pt x="169" y="561"/>
                  <a:pt x="176" y="608"/>
                  <a:pt x="176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236" y="648"/>
                  <a:pt x="236" y="648"/>
                  <a:pt x="236" y="648"/>
                </a:cubicBezTo>
                <a:cubicBezTo>
                  <a:pt x="290" y="648"/>
                  <a:pt x="290" y="648"/>
                  <a:pt x="290" y="648"/>
                </a:cubicBezTo>
                <a:cubicBezTo>
                  <a:pt x="290" y="723"/>
                  <a:pt x="290" y="723"/>
                  <a:pt x="290" y="723"/>
                </a:cubicBezTo>
                <a:lnTo>
                  <a:pt x="297" y="723"/>
                </a:lnTo>
                <a:cubicBezTo>
                  <a:pt x="304" y="723"/>
                  <a:pt x="311" y="723"/>
                  <a:pt x="311" y="723"/>
                </a:cubicBezTo>
                <a:cubicBezTo>
                  <a:pt x="311" y="729"/>
                  <a:pt x="304" y="743"/>
                  <a:pt x="297" y="750"/>
                </a:cubicBezTo>
                <a:lnTo>
                  <a:pt x="297" y="750"/>
                </a:lnTo>
                <a:lnTo>
                  <a:pt x="297" y="750"/>
                </a:lnTo>
                <a:cubicBezTo>
                  <a:pt x="311" y="750"/>
                  <a:pt x="317" y="756"/>
                  <a:pt x="324" y="756"/>
                </a:cubicBezTo>
                <a:cubicBezTo>
                  <a:pt x="331" y="756"/>
                  <a:pt x="331" y="763"/>
                  <a:pt x="338" y="763"/>
                </a:cubicBezTo>
                <a:cubicBezTo>
                  <a:pt x="344" y="770"/>
                  <a:pt x="351" y="777"/>
                  <a:pt x="358" y="78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3" name="Freeform 611"/>
          <p:cNvSpPr>
            <a:spLocks noChangeArrowheads="1"/>
          </p:cNvSpPr>
          <p:nvPr/>
        </p:nvSpPr>
        <p:spPr bwMode="auto">
          <a:xfrm>
            <a:off x="19187592" y="12021128"/>
            <a:ext cx="84889" cy="78013"/>
          </a:xfrm>
          <a:custGeom>
            <a:avLst/>
            <a:gdLst>
              <a:gd name="T0" fmla="*/ 148 w 163"/>
              <a:gd name="T1" fmla="*/ 135 h 150"/>
              <a:gd name="T2" fmla="*/ 148 w 163"/>
              <a:gd name="T3" fmla="*/ 135 h 150"/>
              <a:gd name="T4" fmla="*/ 141 w 163"/>
              <a:gd name="T5" fmla="*/ 128 h 150"/>
              <a:gd name="T6" fmla="*/ 128 w 163"/>
              <a:gd name="T7" fmla="*/ 47 h 150"/>
              <a:gd name="T8" fmla="*/ 101 w 163"/>
              <a:gd name="T9" fmla="*/ 20 h 150"/>
              <a:gd name="T10" fmla="*/ 87 w 163"/>
              <a:gd name="T11" fmla="*/ 14 h 150"/>
              <a:gd name="T12" fmla="*/ 74 w 163"/>
              <a:gd name="T13" fmla="*/ 7 h 150"/>
              <a:gd name="T14" fmla="*/ 47 w 163"/>
              <a:gd name="T15" fmla="*/ 0 h 150"/>
              <a:gd name="T16" fmla="*/ 27 w 163"/>
              <a:gd name="T17" fmla="*/ 7 h 150"/>
              <a:gd name="T18" fmla="*/ 47 w 163"/>
              <a:gd name="T19" fmla="*/ 142 h 150"/>
              <a:gd name="T20" fmla="*/ 60 w 163"/>
              <a:gd name="T21" fmla="*/ 149 h 150"/>
              <a:gd name="T22" fmla="*/ 74 w 163"/>
              <a:gd name="T23" fmla="*/ 149 h 150"/>
              <a:gd name="T24" fmla="*/ 87 w 163"/>
              <a:gd name="T25" fmla="*/ 149 h 150"/>
              <a:gd name="T26" fmla="*/ 101 w 163"/>
              <a:gd name="T27" fmla="*/ 149 h 150"/>
              <a:gd name="T28" fmla="*/ 128 w 163"/>
              <a:gd name="T29" fmla="*/ 149 h 150"/>
              <a:gd name="T30" fmla="*/ 148 w 163"/>
              <a:gd name="T31" fmla="*/ 149 h 150"/>
              <a:gd name="T32" fmla="*/ 155 w 163"/>
              <a:gd name="T33" fmla="*/ 149 h 150"/>
              <a:gd name="T34" fmla="*/ 162 w 163"/>
              <a:gd name="T35" fmla="*/ 149 h 150"/>
              <a:gd name="T36" fmla="*/ 155 w 163"/>
              <a:gd name="T37" fmla="*/ 149 h 150"/>
              <a:gd name="T38" fmla="*/ 148 w 163"/>
              <a:gd name="T39" fmla="*/ 13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" h="150">
                <a:moveTo>
                  <a:pt x="148" y="135"/>
                </a:moveTo>
                <a:lnTo>
                  <a:pt x="148" y="135"/>
                </a:lnTo>
                <a:cubicBezTo>
                  <a:pt x="148" y="128"/>
                  <a:pt x="141" y="128"/>
                  <a:pt x="141" y="128"/>
                </a:cubicBezTo>
                <a:cubicBezTo>
                  <a:pt x="141" y="101"/>
                  <a:pt x="141" y="74"/>
                  <a:pt x="128" y="47"/>
                </a:cubicBezTo>
                <a:cubicBezTo>
                  <a:pt x="121" y="34"/>
                  <a:pt x="108" y="27"/>
                  <a:pt x="101" y="20"/>
                </a:cubicBezTo>
                <a:cubicBezTo>
                  <a:pt x="94" y="14"/>
                  <a:pt x="94" y="14"/>
                  <a:pt x="87" y="14"/>
                </a:cubicBezTo>
                <a:cubicBezTo>
                  <a:pt x="81" y="7"/>
                  <a:pt x="81" y="7"/>
                  <a:pt x="74" y="7"/>
                </a:cubicBezTo>
                <a:cubicBezTo>
                  <a:pt x="67" y="7"/>
                  <a:pt x="54" y="0"/>
                  <a:pt x="47" y="0"/>
                </a:cubicBezTo>
                <a:cubicBezTo>
                  <a:pt x="40" y="0"/>
                  <a:pt x="33" y="7"/>
                  <a:pt x="27" y="7"/>
                </a:cubicBezTo>
                <a:cubicBezTo>
                  <a:pt x="0" y="54"/>
                  <a:pt x="13" y="108"/>
                  <a:pt x="47" y="142"/>
                </a:cubicBezTo>
                <a:cubicBezTo>
                  <a:pt x="47" y="142"/>
                  <a:pt x="54" y="149"/>
                  <a:pt x="60" y="149"/>
                </a:cubicBezTo>
                <a:cubicBezTo>
                  <a:pt x="74" y="149"/>
                  <a:pt x="74" y="149"/>
                  <a:pt x="74" y="149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101" y="149"/>
                  <a:pt x="101" y="149"/>
                  <a:pt x="101" y="14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48" y="149"/>
                  <a:pt x="148" y="149"/>
                  <a:pt x="148" y="149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62" y="149"/>
                  <a:pt x="162" y="149"/>
                  <a:pt x="162" y="149"/>
                </a:cubicBezTo>
                <a:lnTo>
                  <a:pt x="155" y="149"/>
                </a:lnTo>
                <a:cubicBezTo>
                  <a:pt x="155" y="142"/>
                  <a:pt x="148" y="135"/>
                  <a:pt x="148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4" name="Freeform 612"/>
          <p:cNvSpPr>
            <a:spLocks noChangeArrowheads="1"/>
          </p:cNvSpPr>
          <p:nvPr/>
        </p:nvSpPr>
        <p:spPr bwMode="auto">
          <a:xfrm>
            <a:off x="16955200" y="12080785"/>
            <a:ext cx="4589" cy="6884"/>
          </a:xfrm>
          <a:custGeom>
            <a:avLst/>
            <a:gdLst>
              <a:gd name="T0" fmla="*/ 0 w 8"/>
              <a:gd name="T1" fmla="*/ 0 h 14"/>
              <a:gd name="T2" fmla="*/ 0 w 8"/>
              <a:gd name="T3" fmla="*/ 0 h 14"/>
              <a:gd name="T4" fmla="*/ 0 w 8"/>
              <a:gd name="T5" fmla="*/ 13 h 14"/>
              <a:gd name="T6" fmla="*/ 0 w 8"/>
              <a:gd name="T7" fmla="*/ 13 h 14"/>
              <a:gd name="T8" fmla="*/ 7 w 8"/>
              <a:gd name="T9" fmla="*/ 13 h 14"/>
              <a:gd name="T10" fmla="*/ 0 w 8"/>
              <a:gd name="T11" fmla="*/ 7 h 14"/>
              <a:gd name="T12" fmla="*/ 0 w 8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4">
                <a:moveTo>
                  <a:pt x="0" y="0"/>
                </a:moveTo>
                <a:lnTo>
                  <a:pt x="0" y="0"/>
                </a:lnTo>
                <a:cubicBezTo>
                  <a:pt x="0" y="7"/>
                  <a:pt x="0" y="7"/>
                  <a:pt x="0" y="13"/>
                </a:cubicBezTo>
                <a:lnTo>
                  <a:pt x="0" y="13"/>
                </a:ln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7"/>
                  <a:pt x="0" y="7"/>
                </a:cubicBezTo>
                <a:lnTo>
                  <a:pt x="0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5" name="Freeform 613"/>
          <p:cNvSpPr>
            <a:spLocks noChangeArrowheads="1"/>
          </p:cNvSpPr>
          <p:nvPr/>
        </p:nvSpPr>
        <p:spPr bwMode="auto">
          <a:xfrm>
            <a:off x="16939141" y="12062429"/>
            <a:ext cx="13766" cy="18356"/>
          </a:xfrm>
          <a:custGeom>
            <a:avLst/>
            <a:gdLst>
              <a:gd name="T0" fmla="*/ 0 w 28"/>
              <a:gd name="T1" fmla="*/ 0 h 35"/>
              <a:gd name="T2" fmla="*/ 0 w 28"/>
              <a:gd name="T3" fmla="*/ 0 h 35"/>
              <a:gd name="T4" fmla="*/ 13 w 28"/>
              <a:gd name="T5" fmla="*/ 20 h 35"/>
              <a:gd name="T6" fmla="*/ 27 w 28"/>
              <a:gd name="T7" fmla="*/ 34 h 35"/>
              <a:gd name="T8" fmla="*/ 13 w 28"/>
              <a:gd name="T9" fmla="*/ 7 h 35"/>
              <a:gd name="T10" fmla="*/ 0 w 28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5">
                <a:moveTo>
                  <a:pt x="0" y="0"/>
                </a:moveTo>
                <a:lnTo>
                  <a:pt x="0" y="0"/>
                </a:lnTo>
                <a:cubicBezTo>
                  <a:pt x="7" y="7"/>
                  <a:pt x="13" y="14"/>
                  <a:pt x="13" y="20"/>
                </a:cubicBezTo>
                <a:cubicBezTo>
                  <a:pt x="20" y="27"/>
                  <a:pt x="20" y="27"/>
                  <a:pt x="27" y="34"/>
                </a:cubicBezTo>
                <a:cubicBezTo>
                  <a:pt x="20" y="20"/>
                  <a:pt x="20" y="14"/>
                  <a:pt x="13" y="7"/>
                </a:cubicBezTo>
                <a:cubicBezTo>
                  <a:pt x="13" y="0"/>
                  <a:pt x="7" y="0"/>
                  <a:pt x="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6" name="Freeform 614"/>
          <p:cNvSpPr>
            <a:spLocks noChangeArrowheads="1"/>
          </p:cNvSpPr>
          <p:nvPr/>
        </p:nvSpPr>
        <p:spPr bwMode="auto">
          <a:xfrm>
            <a:off x="18499289" y="12016539"/>
            <a:ext cx="137660" cy="82601"/>
          </a:xfrm>
          <a:custGeom>
            <a:avLst/>
            <a:gdLst>
              <a:gd name="T0" fmla="*/ 182 w 264"/>
              <a:gd name="T1" fmla="*/ 0 h 157"/>
              <a:gd name="T2" fmla="*/ 182 w 264"/>
              <a:gd name="T3" fmla="*/ 0 h 157"/>
              <a:gd name="T4" fmla="*/ 155 w 264"/>
              <a:gd name="T5" fmla="*/ 0 h 157"/>
              <a:gd name="T6" fmla="*/ 135 w 264"/>
              <a:gd name="T7" fmla="*/ 7 h 157"/>
              <a:gd name="T8" fmla="*/ 122 w 264"/>
              <a:gd name="T9" fmla="*/ 14 h 157"/>
              <a:gd name="T10" fmla="*/ 122 w 264"/>
              <a:gd name="T11" fmla="*/ 14 h 157"/>
              <a:gd name="T12" fmla="*/ 88 w 264"/>
              <a:gd name="T13" fmla="*/ 27 h 157"/>
              <a:gd name="T14" fmla="*/ 74 w 264"/>
              <a:gd name="T15" fmla="*/ 34 h 157"/>
              <a:gd name="T16" fmla="*/ 7 w 264"/>
              <a:gd name="T17" fmla="*/ 102 h 157"/>
              <a:gd name="T18" fmla="*/ 7 w 264"/>
              <a:gd name="T19" fmla="*/ 156 h 157"/>
              <a:gd name="T20" fmla="*/ 7 w 264"/>
              <a:gd name="T21" fmla="*/ 156 h 157"/>
              <a:gd name="T22" fmla="*/ 74 w 264"/>
              <a:gd name="T23" fmla="*/ 156 h 157"/>
              <a:gd name="T24" fmla="*/ 88 w 264"/>
              <a:gd name="T25" fmla="*/ 156 h 157"/>
              <a:gd name="T26" fmla="*/ 115 w 264"/>
              <a:gd name="T27" fmla="*/ 156 h 157"/>
              <a:gd name="T28" fmla="*/ 122 w 264"/>
              <a:gd name="T29" fmla="*/ 88 h 157"/>
              <a:gd name="T30" fmla="*/ 122 w 264"/>
              <a:gd name="T31" fmla="*/ 88 h 157"/>
              <a:gd name="T32" fmla="*/ 135 w 264"/>
              <a:gd name="T33" fmla="*/ 88 h 157"/>
              <a:gd name="T34" fmla="*/ 155 w 264"/>
              <a:gd name="T35" fmla="*/ 95 h 157"/>
              <a:gd name="T36" fmla="*/ 182 w 264"/>
              <a:gd name="T37" fmla="*/ 108 h 157"/>
              <a:gd name="T38" fmla="*/ 189 w 264"/>
              <a:gd name="T39" fmla="*/ 115 h 157"/>
              <a:gd name="T40" fmla="*/ 243 w 264"/>
              <a:gd name="T41" fmla="*/ 14 h 157"/>
              <a:gd name="T42" fmla="*/ 263 w 264"/>
              <a:gd name="T43" fmla="*/ 21 h 157"/>
              <a:gd name="T44" fmla="*/ 263 w 264"/>
              <a:gd name="T45" fmla="*/ 14 h 157"/>
              <a:gd name="T46" fmla="*/ 263 w 264"/>
              <a:gd name="T47" fmla="*/ 14 h 157"/>
              <a:gd name="T48" fmla="*/ 182 w 264"/>
              <a:gd name="T49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4" h="157">
                <a:moveTo>
                  <a:pt x="182" y="0"/>
                </a:moveTo>
                <a:lnTo>
                  <a:pt x="182" y="0"/>
                </a:lnTo>
                <a:cubicBezTo>
                  <a:pt x="176" y="0"/>
                  <a:pt x="162" y="0"/>
                  <a:pt x="155" y="0"/>
                </a:cubicBezTo>
                <a:cubicBezTo>
                  <a:pt x="149" y="7"/>
                  <a:pt x="142" y="7"/>
                  <a:pt x="135" y="7"/>
                </a:cubicBezTo>
                <a:cubicBezTo>
                  <a:pt x="128" y="7"/>
                  <a:pt x="128" y="7"/>
                  <a:pt x="122" y="14"/>
                </a:cubicBezTo>
                <a:lnTo>
                  <a:pt x="122" y="14"/>
                </a:lnTo>
                <a:cubicBezTo>
                  <a:pt x="108" y="14"/>
                  <a:pt x="95" y="21"/>
                  <a:pt x="88" y="27"/>
                </a:cubicBezTo>
                <a:cubicBezTo>
                  <a:pt x="81" y="27"/>
                  <a:pt x="81" y="27"/>
                  <a:pt x="74" y="34"/>
                </a:cubicBezTo>
                <a:cubicBezTo>
                  <a:pt x="41" y="48"/>
                  <a:pt x="20" y="75"/>
                  <a:pt x="7" y="102"/>
                </a:cubicBezTo>
                <a:cubicBezTo>
                  <a:pt x="0" y="122"/>
                  <a:pt x="0" y="142"/>
                  <a:pt x="7" y="156"/>
                </a:cubicBezTo>
                <a:lnTo>
                  <a:pt x="7" y="156"/>
                </a:lnTo>
                <a:cubicBezTo>
                  <a:pt x="74" y="156"/>
                  <a:pt x="74" y="156"/>
                  <a:pt x="74" y="156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115" y="156"/>
                  <a:pt x="115" y="156"/>
                  <a:pt x="115" y="156"/>
                </a:cubicBezTo>
                <a:cubicBezTo>
                  <a:pt x="88" y="115"/>
                  <a:pt x="95" y="95"/>
                  <a:pt x="122" y="88"/>
                </a:cubicBezTo>
                <a:lnTo>
                  <a:pt x="122" y="88"/>
                </a:lnTo>
                <a:cubicBezTo>
                  <a:pt x="128" y="88"/>
                  <a:pt x="128" y="88"/>
                  <a:pt x="135" y="88"/>
                </a:cubicBezTo>
                <a:cubicBezTo>
                  <a:pt x="142" y="95"/>
                  <a:pt x="149" y="95"/>
                  <a:pt x="155" y="95"/>
                </a:cubicBezTo>
                <a:cubicBezTo>
                  <a:pt x="162" y="102"/>
                  <a:pt x="176" y="102"/>
                  <a:pt x="182" y="108"/>
                </a:cubicBezTo>
                <a:cubicBezTo>
                  <a:pt x="189" y="115"/>
                  <a:pt x="189" y="115"/>
                  <a:pt x="189" y="115"/>
                </a:cubicBezTo>
                <a:cubicBezTo>
                  <a:pt x="223" y="102"/>
                  <a:pt x="196" y="21"/>
                  <a:pt x="243" y="14"/>
                </a:cubicBezTo>
                <a:cubicBezTo>
                  <a:pt x="243" y="27"/>
                  <a:pt x="257" y="41"/>
                  <a:pt x="263" y="21"/>
                </a:cubicBezTo>
                <a:cubicBezTo>
                  <a:pt x="263" y="21"/>
                  <a:pt x="263" y="21"/>
                  <a:pt x="263" y="14"/>
                </a:cubicBezTo>
                <a:lnTo>
                  <a:pt x="263" y="14"/>
                </a:lnTo>
                <a:cubicBezTo>
                  <a:pt x="236" y="7"/>
                  <a:pt x="209" y="0"/>
                  <a:pt x="182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7" name="Freeform 615"/>
          <p:cNvSpPr>
            <a:spLocks noChangeArrowheads="1"/>
          </p:cNvSpPr>
          <p:nvPr/>
        </p:nvSpPr>
        <p:spPr bwMode="auto">
          <a:xfrm>
            <a:off x="17414068" y="11477337"/>
            <a:ext cx="73419" cy="103252"/>
          </a:xfrm>
          <a:custGeom>
            <a:avLst/>
            <a:gdLst>
              <a:gd name="T0" fmla="*/ 32 w 141"/>
              <a:gd name="T1" fmla="*/ 156 h 197"/>
              <a:gd name="T2" fmla="*/ 32 w 141"/>
              <a:gd name="T3" fmla="*/ 156 h 197"/>
              <a:gd name="T4" fmla="*/ 107 w 141"/>
              <a:gd name="T5" fmla="*/ 189 h 197"/>
              <a:gd name="T6" fmla="*/ 120 w 141"/>
              <a:gd name="T7" fmla="*/ 196 h 197"/>
              <a:gd name="T8" fmla="*/ 140 w 141"/>
              <a:gd name="T9" fmla="*/ 122 h 197"/>
              <a:gd name="T10" fmla="*/ 140 w 141"/>
              <a:gd name="T11" fmla="*/ 95 h 197"/>
              <a:gd name="T12" fmla="*/ 140 w 141"/>
              <a:gd name="T13" fmla="*/ 95 h 197"/>
              <a:gd name="T14" fmla="*/ 107 w 141"/>
              <a:gd name="T15" fmla="*/ 54 h 197"/>
              <a:gd name="T16" fmla="*/ 26 w 141"/>
              <a:gd name="T17" fmla="*/ 0 h 197"/>
              <a:gd name="T18" fmla="*/ 19 w 141"/>
              <a:gd name="T19" fmla="*/ 0 h 197"/>
              <a:gd name="T20" fmla="*/ 19 w 141"/>
              <a:gd name="T21" fmla="*/ 142 h 197"/>
              <a:gd name="T22" fmla="*/ 26 w 141"/>
              <a:gd name="T23" fmla="*/ 149 h 197"/>
              <a:gd name="T24" fmla="*/ 32 w 141"/>
              <a:gd name="T25" fmla="*/ 15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" h="197">
                <a:moveTo>
                  <a:pt x="32" y="156"/>
                </a:moveTo>
                <a:lnTo>
                  <a:pt x="32" y="156"/>
                </a:lnTo>
                <a:cubicBezTo>
                  <a:pt x="46" y="169"/>
                  <a:pt x="73" y="183"/>
                  <a:pt x="107" y="189"/>
                </a:cubicBezTo>
                <a:cubicBezTo>
                  <a:pt x="113" y="189"/>
                  <a:pt x="113" y="196"/>
                  <a:pt x="120" y="196"/>
                </a:cubicBezTo>
                <a:cubicBezTo>
                  <a:pt x="113" y="156"/>
                  <a:pt x="134" y="142"/>
                  <a:pt x="140" y="122"/>
                </a:cubicBezTo>
                <a:cubicBezTo>
                  <a:pt x="140" y="115"/>
                  <a:pt x="140" y="108"/>
                  <a:pt x="140" y="95"/>
                </a:cubicBezTo>
                <a:lnTo>
                  <a:pt x="140" y="95"/>
                </a:lnTo>
                <a:cubicBezTo>
                  <a:pt x="127" y="81"/>
                  <a:pt x="120" y="68"/>
                  <a:pt x="107" y="54"/>
                </a:cubicBezTo>
                <a:cubicBezTo>
                  <a:pt x="86" y="34"/>
                  <a:pt x="66" y="7"/>
                  <a:pt x="26" y="0"/>
                </a:cubicBezTo>
                <a:lnTo>
                  <a:pt x="19" y="0"/>
                </a:lnTo>
                <a:cubicBezTo>
                  <a:pt x="5" y="68"/>
                  <a:pt x="0" y="115"/>
                  <a:pt x="19" y="142"/>
                </a:cubicBezTo>
                <a:cubicBezTo>
                  <a:pt x="26" y="149"/>
                  <a:pt x="26" y="149"/>
                  <a:pt x="26" y="149"/>
                </a:cubicBezTo>
                <a:cubicBezTo>
                  <a:pt x="32" y="149"/>
                  <a:pt x="32" y="156"/>
                  <a:pt x="32" y="1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8" name="Freeform 616"/>
          <p:cNvSpPr>
            <a:spLocks noChangeArrowheads="1"/>
          </p:cNvSpPr>
          <p:nvPr/>
        </p:nvSpPr>
        <p:spPr bwMode="auto">
          <a:xfrm>
            <a:off x="18519940" y="10447110"/>
            <a:ext cx="13766" cy="2295"/>
          </a:xfrm>
          <a:custGeom>
            <a:avLst/>
            <a:gdLst>
              <a:gd name="T0" fmla="*/ 27 w 28"/>
              <a:gd name="T1" fmla="*/ 0 h 1"/>
              <a:gd name="T2" fmla="*/ 27 w 28"/>
              <a:gd name="T3" fmla="*/ 0 h 1"/>
              <a:gd name="T4" fmla="*/ 0 w 28"/>
              <a:gd name="T5" fmla="*/ 0 h 1"/>
              <a:gd name="T6" fmla="*/ 27 w 28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">
                <a:moveTo>
                  <a:pt x="27" y="0"/>
                </a:moveTo>
                <a:lnTo>
                  <a:pt x="27" y="0"/>
                </a:lnTo>
                <a:cubicBezTo>
                  <a:pt x="13" y="0"/>
                  <a:pt x="6" y="0"/>
                  <a:pt x="0" y="0"/>
                </a:cubicBezTo>
                <a:cubicBezTo>
                  <a:pt x="6" y="0"/>
                  <a:pt x="13" y="0"/>
                  <a:pt x="2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29" name="Freeform 617"/>
          <p:cNvSpPr>
            <a:spLocks noChangeArrowheads="1"/>
          </p:cNvSpPr>
          <p:nvPr/>
        </p:nvSpPr>
        <p:spPr bwMode="auto">
          <a:xfrm>
            <a:off x="19953900" y="12007362"/>
            <a:ext cx="197313" cy="91779"/>
          </a:xfrm>
          <a:custGeom>
            <a:avLst/>
            <a:gdLst>
              <a:gd name="T0" fmla="*/ 54 w 379"/>
              <a:gd name="T1" fmla="*/ 176 h 177"/>
              <a:gd name="T2" fmla="*/ 54 w 379"/>
              <a:gd name="T3" fmla="*/ 176 h 177"/>
              <a:gd name="T4" fmla="*/ 135 w 379"/>
              <a:gd name="T5" fmla="*/ 176 h 177"/>
              <a:gd name="T6" fmla="*/ 175 w 379"/>
              <a:gd name="T7" fmla="*/ 176 h 177"/>
              <a:gd name="T8" fmla="*/ 209 w 379"/>
              <a:gd name="T9" fmla="*/ 176 h 177"/>
              <a:gd name="T10" fmla="*/ 270 w 379"/>
              <a:gd name="T11" fmla="*/ 176 h 177"/>
              <a:gd name="T12" fmla="*/ 337 w 379"/>
              <a:gd name="T13" fmla="*/ 176 h 177"/>
              <a:gd name="T14" fmla="*/ 337 w 379"/>
              <a:gd name="T15" fmla="*/ 169 h 177"/>
              <a:gd name="T16" fmla="*/ 337 w 379"/>
              <a:gd name="T17" fmla="*/ 128 h 177"/>
              <a:gd name="T18" fmla="*/ 337 w 379"/>
              <a:gd name="T19" fmla="*/ 74 h 177"/>
              <a:gd name="T20" fmla="*/ 378 w 379"/>
              <a:gd name="T21" fmla="*/ 7 h 177"/>
              <a:gd name="T22" fmla="*/ 337 w 379"/>
              <a:gd name="T23" fmla="*/ 7 h 177"/>
              <a:gd name="T24" fmla="*/ 270 w 379"/>
              <a:gd name="T25" fmla="*/ 20 h 177"/>
              <a:gd name="T26" fmla="*/ 209 w 379"/>
              <a:gd name="T27" fmla="*/ 47 h 177"/>
              <a:gd name="T28" fmla="*/ 175 w 379"/>
              <a:gd name="T29" fmla="*/ 47 h 177"/>
              <a:gd name="T30" fmla="*/ 148 w 379"/>
              <a:gd name="T31" fmla="*/ 34 h 177"/>
              <a:gd name="T32" fmla="*/ 175 w 379"/>
              <a:gd name="T33" fmla="*/ 88 h 177"/>
              <a:gd name="T34" fmla="*/ 202 w 379"/>
              <a:gd name="T35" fmla="*/ 108 h 177"/>
              <a:gd name="T36" fmla="*/ 175 w 379"/>
              <a:gd name="T37" fmla="*/ 122 h 177"/>
              <a:gd name="T38" fmla="*/ 135 w 379"/>
              <a:gd name="T39" fmla="*/ 128 h 177"/>
              <a:gd name="T40" fmla="*/ 54 w 379"/>
              <a:gd name="T41" fmla="*/ 142 h 177"/>
              <a:gd name="T42" fmla="*/ 7 w 379"/>
              <a:gd name="T43" fmla="*/ 162 h 177"/>
              <a:gd name="T44" fmla="*/ 0 w 379"/>
              <a:gd name="T45" fmla="*/ 176 h 177"/>
              <a:gd name="T46" fmla="*/ 54 w 379"/>
              <a:gd name="T4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9" h="177">
                <a:moveTo>
                  <a:pt x="54" y="176"/>
                </a:moveTo>
                <a:lnTo>
                  <a:pt x="54" y="176"/>
                </a:lnTo>
                <a:cubicBezTo>
                  <a:pt x="135" y="176"/>
                  <a:pt x="135" y="176"/>
                  <a:pt x="135" y="176"/>
                </a:cubicBezTo>
                <a:cubicBezTo>
                  <a:pt x="175" y="176"/>
                  <a:pt x="175" y="176"/>
                  <a:pt x="175" y="176"/>
                </a:cubicBezTo>
                <a:cubicBezTo>
                  <a:pt x="209" y="176"/>
                  <a:pt x="209" y="176"/>
                  <a:pt x="209" y="176"/>
                </a:cubicBezTo>
                <a:cubicBezTo>
                  <a:pt x="270" y="176"/>
                  <a:pt x="270" y="176"/>
                  <a:pt x="270" y="176"/>
                </a:cubicBezTo>
                <a:cubicBezTo>
                  <a:pt x="337" y="176"/>
                  <a:pt x="337" y="176"/>
                  <a:pt x="337" y="176"/>
                </a:cubicBezTo>
                <a:cubicBezTo>
                  <a:pt x="337" y="176"/>
                  <a:pt x="337" y="176"/>
                  <a:pt x="337" y="169"/>
                </a:cubicBezTo>
                <a:cubicBezTo>
                  <a:pt x="344" y="155"/>
                  <a:pt x="337" y="142"/>
                  <a:pt x="337" y="128"/>
                </a:cubicBezTo>
                <a:cubicBezTo>
                  <a:pt x="337" y="108"/>
                  <a:pt x="337" y="88"/>
                  <a:pt x="337" y="74"/>
                </a:cubicBezTo>
                <a:cubicBezTo>
                  <a:pt x="344" y="47"/>
                  <a:pt x="351" y="27"/>
                  <a:pt x="378" y="7"/>
                </a:cubicBezTo>
                <a:cubicBezTo>
                  <a:pt x="364" y="7"/>
                  <a:pt x="351" y="7"/>
                  <a:pt x="337" y="7"/>
                </a:cubicBezTo>
                <a:cubicBezTo>
                  <a:pt x="310" y="0"/>
                  <a:pt x="290" y="7"/>
                  <a:pt x="270" y="20"/>
                </a:cubicBezTo>
                <a:cubicBezTo>
                  <a:pt x="243" y="27"/>
                  <a:pt x="229" y="47"/>
                  <a:pt x="209" y="47"/>
                </a:cubicBezTo>
                <a:cubicBezTo>
                  <a:pt x="196" y="47"/>
                  <a:pt x="189" y="47"/>
                  <a:pt x="175" y="47"/>
                </a:cubicBezTo>
                <a:cubicBezTo>
                  <a:pt x="169" y="47"/>
                  <a:pt x="162" y="41"/>
                  <a:pt x="148" y="34"/>
                </a:cubicBezTo>
                <a:cubicBezTo>
                  <a:pt x="142" y="68"/>
                  <a:pt x="162" y="81"/>
                  <a:pt x="175" y="88"/>
                </a:cubicBezTo>
                <a:cubicBezTo>
                  <a:pt x="189" y="95"/>
                  <a:pt x="196" y="101"/>
                  <a:pt x="202" y="108"/>
                </a:cubicBezTo>
                <a:cubicBezTo>
                  <a:pt x="196" y="115"/>
                  <a:pt x="189" y="122"/>
                  <a:pt x="175" y="122"/>
                </a:cubicBezTo>
                <a:cubicBezTo>
                  <a:pt x="169" y="128"/>
                  <a:pt x="155" y="128"/>
                  <a:pt x="135" y="128"/>
                </a:cubicBezTo>
                <a:cubicBezTo>
                  <a:pt x="108" y="135"/>
                  <a:pt x="81" y="135"/>
                  <a:pt x="54" y="142"/>
                </a:cubicBezTo>
                <a:cubicBezTo>
                  <a:pt x="34" y="142"/>
                  <a:pt x="20" y="149"/>
                  <a:pt x="7" y="162"/>
                </a:cubicBezTo>
                <a:cubicBezTo>
                  <a:pt x="7" y="169"/>
                  <a:pt x="7" y="169"/>
                  <a:pt x="0" y="176"/>
                </a:cubicBezTo>
                <a:lnTo>
                  <a:pt x="54" y="176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0" name="Freeform 618"/>
          <p:cNvSpPr>
            <a:spLocks noChangeArrowheads="1"/>
          </p:cNvSpPr>
          <p:nvPr/>
        </p:nvSpPr>
        <p:spPr bwMode="auto">
          <a:xfrm>
            <a:off x="16413736" y="12062429"/>
            <a:ext cx="45887" cy="36712"/>
          </a:xfrm>
          <a:custGeom>
            <a:avLst/>
            <a:gdLst>
              <a:gd name="T0" fmla="*/ 40 w 89"/>
              <a:gd name="T1" fmla="*/ 0 h 69"/>
              <a:gd name="T2" fmla="*/ 40 w 89"/>
              <a:gd name="T3" fmla="*/ 0 h 69"/>
              <a:gd name="T4" fmla="*/ 27 w 89"/>
              <a:gd name="T5" fmla="*/ 0 h 69"/>
              <a:gd name="T6" fmla="*/ 13 w 89"/>
              <a:gd name="T7" fmla="*/ 0 h 69"/>
              <a:gd name="T8" fmla="*/ 7 w 89"/>
              <a:gd name="T9" fmla="*/ 0 h 69"/>
              <a:gd name="T10" fmla="*/ 13 w 89"/>
              <a:gd name="T11" fmla="*/ 68 h 69"/>
              <a:gd name="T12" fmla="*/ 20 w 89"/>
              <a:gd name="T13" fmla="*/ 68 h 69"/>
              <a:gd name="T14" fmla="*/ 27 w 89"/>
              <a:gd name="T15" fmla="*/ 68 h 69"/>
              <a:gd name="T16" fmla="*/ 40 w 89"/>
              <a:gd name="T17" fmla="*/ 68 h 69"/>
              <a:gd name="T18" fmla="*/ 47 w 89"/>
              <a:gd name="T19" fmla="*/ 68 h 69"/>
              <a:gd name="T20" fmla="*/ 88 w 89"/>
              <a:gd name="T21" fmla="*/ 68 h 69"/>
              <a:gd name="T22" fmla="*/ 88 w 89"/>
              <a:gd name="T23" fmla="*/ 0 h 69"/>
              <a:gd name="T24" fmla="*/ 47 w 89"/>
              <a:gd name="T25" fmla="*/ 0 h 69"/>
              <a:gd name="T26" fmla="*/ 40 w 89"/>
              <a:gd name="T2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" h="69">
                <a:moveTo>
                  <a:pt x="40" y="0"/>
                </a:moveTo>
                <a:lnTo>
                  <a:pt x="40" y="0"/>
                </a:lnTo>
                <a:cubicBezTo>
                  <a:pt x="27" y="0"/>
                  <a:pt x="27" y="0"/>
                  <a:pt x="2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34"/>
                  <a:pt x="7" y="54"/>
                  <a:pt x="13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0"/>
                  <a:pt x="88" y="0"/>
                  <a:pt x="88" y="0"/>
                </a:cubicBezTo>
                <a:cubicBezTo>
                  <a:pt x="47" y="0"/>
                  <a:pt x="47" y="0"/>
                  <a:pt x="47" y="0"/>
                </a:cubicBezTo>
                <a:lnTo>
                  <a:pt x="40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1" name="Freeform 619"/>
          <p:cNvSpPr>
            <a:spLocks noChangeArrowheads="1"/>
          </p:cNvSpPr>
          <p:nvPr/>
        </p:nvSpPr>
        <p:spPr bwMode="auto">
          <a:xfrm>
            <a:off x="19313780" y="12025717"/>
            <a:ext cx="117012" cy="73423"/>
          </a:xfrm>
          <a:custGeom>
            <a:avLst/>
            <a:gdLst>
              <a:gd name="T0" fmla="*/ 182 w 223"/>
              <a:gd name="T1" fmla="*/ 7 h 143"/>
              <a:gd name="T2" fmla="*/ 182 w 223"/>
              <a:gd name="T3" fmla="*/ 7 h 143"/>
              <a:gd name="T4" fmla="*/ 168 w 223"/>
              <a:gd name="T5" fmla="*/ 7 h 143"/>
              <a:gd name="T6" fmla="*/ 135 w 223"/>
              <a:gd name="T7" fmla="*/ 7 h 143"/>
              <a:gd name="T8" fmla="*/ 121 w 223"/>
              <a:gd name="T9" fmla="*/ 7 h 143"/>
              <a:gd name="T10" fmla="*/ 108 w 223"/>
              <a:gd name="T11" fmla="*/ 13 h 143"/>
              <a:gd name="T12" fmla="*/ 101 w 223"/>
              <a:gd name="T13" fmla="*/ 13 h 143"/>
              <a:gd name="T14" fmla="*/ 67 w 223"/>
              <a:gd name="T15" fmla="*/ 13 h 143"/>
              <a:gd name="T16" fmla="*/ 47 w 223"/>
              <a:gd name="T17" fmla="*/ 0 h 143"/>
              <a:gd name="T18" fmla="*/ 6 w 223"/>
              <a:gd name="T19" fmla="*/ 121 h 143"/>
              <a:gd name="T20" fmla="*/ 0 w 223"/>
              <a:gd name="T21" fmla="*/ 142 h 143"/>
              <a:gd name="T22" fmla="*/ 6 w 223"/>
              <a:gd name="T23" fmla="*/ 142 h 143"/>
              <a:gd name="T24" fmla="*/ 67 w 223"/>
              <a:gd name="T25" fmla="*/ 142 h 143"/>
              <a:gd name="T26" fmla="*/ 101 w 223"/>
              <a:gd name="T27" fmla="*/ 142 h 143"/>
              <a:gd name="T28" fmla="*/ 108 w 223"/>
              <a:gd name="T29" fmla="*/ 142 h 143"/>
              <a:gd name="T30" fmla="*/ 121 w 223"/>
              <a:gd name="T31" fmla="*/ 142 h 143"/>
              <a:gd name="T32" fmla="*/ 135 w 223"/>
              <a:gd name="T33" fmla="*/ 142 h 143"/>
              <a:gd name="T34" fmla="*/ 168 w 223"/>
              <a:gd name="T35" fmla="*/ 142 h 143"/>
              <a:gd name="T36" fmla="*/ 182 w 223"/>
              <a:gd name="T37" fmla="*/ 142 h 143"/>
              <a:gd name="T38" fmla="*/ 202 w 223"/>
              <a:gd name="T39" fmla="*/ 142 h 143"/>
              <a:gd name="T40" fmla="*/ 222 w 223"/>
              <a:gd name="T41" fmla="*/ 142 h 143"/>
              <a:gd name="T42" fmla="*/ 222 w 223"/>
              <a:gd name="T43" fmla="*/ 27 h 143"/>
              <a:gd name="T44" fmla="*/ 202 w 223"/>
              <a:gd name="T45" fmla="*/ 13 h 143"/>
              <a:gd name="T46" fmla="*/ 182 w 223"/>
              <a:gd name="T47" fmla="*/ 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3" h="143">
                <a:moveTo>
                  <a:pt x="182" y="7"/>
                </a:moveTo>
                <a:lnTo>
                  <a:pt x="182" y="7"/>
                </a:lnTo>
                <a:cubicBezTo>
                  <a:pt x="175" y="7"/>
                  <a:pt x="168" y="7"/>
                  <a:pt x="168" y="7"/>
                </a:cubicBezTo>
                <a:cubicBezTo>
                  <a:pt x="155" y="7"/>
                  <a:pt x="148" y="7"/>
                  <a:pt x="135" y="7"/>
                </a:cubicBezTo>
                <a:cubicBezTo>
                  <a:pt x="128" y="7"/>
                  <a:pt x="128" y="7"/>
                  <a:pt x="121" y="7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1" y="13"/>
                </a:cubicBezTo>
                <a:cubicBezTo>
                  <a:pt x="94" y="13"/>
                  <a:pt x="81" y="13"/>
                  <a:pt x="67" y="13"/>
                </a:cubicBezTo>
                <a:cubicBezTo>
                  <a:pt x="60" y="7"/>
                  <a:pt x="54" y="7"/>
                  <a:pt x="47" y="0"/>
                </a:cubicBezTo>
                <a:cubicBezTo>
                  <a:pt x="81" y="67"/>
                  <a:pt x="27" y="88"/>
                  <a:pt x="6" y="121"/>
                </a:cubicBezTo>
                <a:cubicBezTo>
                  <a:pt x="0" y="128"/>
                  <a:pt x="0" y="135"/>
                  <a:pt x="0" y="142"/>
                </a:cubicBezTo>
                <a:cubicBezTo>
                  <a:pt x="6" y="142"/>
                  <a:pt x="6" y="142"/>
                  <a:pt x="6" y="142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101" y="142"/>
                  <a:pt x="101" y="142"/>
                  <a:pt x="101" y="142"/>
                </a:cubicBezTo>
                <a:cubicBezTo>
                  <a:pt x="108" y="142"/>
                  <a:pt x="108" y="142"/>
                  <a:pt x="108" y="142"/>
                </a:cubicBezTo>
                <a:cubicBezTo>
                  <a:pt x="121" y="142"/>
                  <a:pt x="121" y="142"/>
                  <a:pt x="121" y="142"/>
                </a:cubicBezTo>
                <a:cubicBezTo>
                  <a:pt x="135" y="142"/>
                  <a:pt x="135" y="142"/>
                  <a:pt x="135" y="142"/>
                </a:cubicBezTo>
                <a:cubicBezTo>
                  <a:pt x="168" y="142"/>
                  <a:pt x="168" y="142"/>
                  <a:pt x="168" y="142"/>
                </a:cubicBezTo>
                <a:cubicBezTo>
                  <a:pt x="182" y="142"/>
                  <a:pt x="182" y="142"/>
                  <a:pt x="182" y="142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222" y="142"/>
                  <a:pt x="222" y="142"/>
                  <a:pt x="222" y="142"/>
                </a:cubicBezTo>
                <a:cubicBezTo>
                  <a:pt x="222" y="27"/>
                  <a:pt x="222" y="27"/>
                  <a:pt x="222" y="27"/>
                </a:cubicBezTo>
                <a:cubicBezTo>
                  <a:pt x="216" y="20"/>
                  <a:pt x="209" y="20"/>
                  <a:pt x="202" y="13"/>
                </a:cubicBezTo>
                <a:cubicBezTo>
                  <a:pt x="195" y="13"/>
                  <a:pt x="189" y="13"/>
                  <a:pt x="182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3" name="Freeform 621"/>
          <p:cNvSpPr>
            <a:spLocks noChangeArrowheads="1"/>
          </p:cNvSpPr>
          <p:nvPr/>
        </p:nvSpPr>
        <p:spPr bwMode="auto">
          <a:xfrm>
            <a:off x="15239035" y="11438328"/>
            <a:ext cx="185843" cy="112431"/>
          </a:xfrm>
          <a:custGeom>
            <a:avLst/>
            <a:gdLst>
              <a:gd name="T0" fmla="*/ 330 w 358"/>
              <a:gd name="T1" fmla="*/ 20 h 217"/>
              <a:gd name="T2" fmla="*/ 330 w 358"/>
              <a:gd name="T3" fmla="*/ 20 h 217"/>
              <a:gd name="T4" fmla="*/ 317 w 358"/>
              <a:gd name="T5" fmla="*/ 20 h 217"/>
              <a:gd name="T6" fmla="*/ 303 w 358"/>
              <a:gd name="T7" fmla="*/ 14 h 217"/>
              <a:gd name="T8" fmla="*/ 256 w 358"/>
              <a:gd name="T9" fmla="*/ 0 h 217"/>
              <a:gd name="T10" fmla="*/ 256 w 358"/>
              <a:gd name="T11" fmla="*/ 14 h 217"/>
              <a:gd name="T12" fmla="*/ 229 w 358"/>
              <a:gd name="T13" fmla="*/ 54 h 217"/>
              <a:gd name="T14" fmla="*/ 189 w 358"/>
              <a:gd name="T15" fmla="*/ 68 h 217"/>
              <a:gd name="T16" fmla="*/ 141 w 358"/>
              <a:gd name="T17" fmla="*/ 68 h 217"/>
              <a:gd name="T18" fmla="*/ 121 w 358"/>
              <a:gd name="T19" fmla="*/ 61 h 217"/>
              <a:gd name="T20" fmla="*/ 87 w 358"/>
              <a:gd name="T21" fmla="*/ 54 h 217"/>
              <a:gd name="T22" fmla="*/ 33 w 358"/>
              <a:gd name="T23" fmla="*/ 47 h 217"/>
              <a:gd name="T24" fmla="*/ 33 w 358"/>
              <a:gd name="T25" fmla="*/ 47 h 217"/>
              <a:gd name="T26" fmla="*/ 6 w 358"/>
              <a:gd name="T27" fmla="*/ 142 h 217"/>
              <a:gd name="T28" fmla="*/ 33 w 358"/>
              <a:gd name="T29" fmla="*/ 155 h 217"/>
              <a:gd name="T30" fmla="*/ 87 w 358"/>
              <a:gd name="T31" fmla="*/ 169 h 217"/>
              <a:gd name="T32" fmla="*/ 121 w 358"/>
              <a:gd name="T33" fmla="*/ 176 h 217"/>
              <a:gd name="T34" fmla="*/ 141 w 358"/>
              <a:gd name="T35" fmla="*/ 189 h 217"/>
              <a:gd name="T36" fmla="*/ 189 w 358"/>
              <a:gd name="T37" fmla="*/ 203 h 217"/>
              <a:gd name="T38" fmla="*/ 209 w 358"/>
              <a:gd name="T39" fmla="*/ 216 h 217"/>
              <a:gd name="T40" fmla="*/ 229 w 358"/>
              <a:gd name="T41" fmla="*/ 196 h 217"/>
              <a:gd name="T42" fmla="*/ 256 w 358"/>
              <a:gd name="T43" fmla="*/ 149 h 217"/>
              <a:gd name="T44" fmla="*/ 303 w 358"/>
              <a:gd name="T45" fmla="*/ 61 h 217"/>
              <a:gd name="T46" fmla="*/ 317 w 358"/>
              <a:gd name="T47" fmla="*/ 54 h 217"/>
              <a:gd name="T48" fmla="*/ 330 w 358"/>
              <a:gd name="T49" fmla="*/ 54 h 217"/>
              <a:gd name="T50" fmla="*/ 357 w 358"/>
              <a:gd name="T51" fmla="*/ 74 h 217"/>
              <a:gd name="T52" fmla="*/ 357 w 358"/>
              <a:gd name="T53" fmla="*/ 54 h 217"/>
              <a:gd name="T54" fmla="*/ 357 w 358"/>
              <a:gd name="T55" fmla="*/ 47 h 217"/>
              <a:gd name="T56" fmla="*/ 330 w 358"/>
              <a:gd name="T57" fmla="*/ 2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8" h="217">
                <a:moveTo>
                  <a:pt x="330" y="20"/>
                </a:moveTo>
                <a:lnTo>
                  <a:pt x="330" y="20"/>
                </a:lnTo>
                <a:cubicBezTo>
                  <a:pt x="330" y="20"/>
                  <a:pt x="324" y="20"/>
                  <a:pt x="317" y="20"/>
                </a:cubicBezTo>
                <a:cubicBezTo>
                  <a:pt x="310" y="20"/>
                  <a:pt x="303" y="20"/>
                  <a:pt x="303" y="14"/>
                </a:cubicBezTo>
                <a:cubicBezTo>
                  <a:pt x="283" y="14"/>
                  <a:pt x="263" y="14"/>
                  <a:pt x="256" y="0"/>
                </a:cubicBezTo>
                <a:cubicBezTo>
                  <a:pt x="256" y="0"/>
                  <a:pt x="256" y="7"/>
                  <a:pt x="256" y="14"/>
                </a:cubicBezTo>
                <a:cubicBezTo>
                  <a:pt x="249" y="34"/>
                  <a:pt x="236" y="47"/>
                  <a:pt x="229" y="54"/>
                </a:cubicBezTo>
                <a:cubicBezTo>
                  <a:pt x="216" y="61"/>
                  <a:pt x="202" y="68"/>
                  <a:pt x="189" y="68"/>
                </a:cubicBezTo>
                <a:cubicBezTo>
                  <a:pt x="175" y="68"/>
                  <a:pt x="155" y="68"/>
                  <a:pt x="141" y="68"/>
                </a:cubicBezTo>
                <a:cubicBezTo>
                  <a:pt x="135" y="68"/>
                  <a:pt x="128" y="61"/>
                  <a:pt x="121" y="61"/>
                </a:cubicBezTo>
                <a:cubicBezTo>
                  <a:pt x="108" y="61"/>
                  <a:pt x="101" y="54"/>
                  <a:pt x="87" y="54"/>
                </a:cubicBezTo>
                <a:cubicBezTo>
                  <a:pt x="74" y="54"/>
                  <a:pt x="54" y="47"/>
                  <a:pt x="33" y="47"/>
                </a:cubicBezTo>
                <a:lnTo>
                  <a:pt x="33" y="47"/>
                </a:lnTo>
                <a:cubicBezTo>
                  <a:pt x="33" y="95"/>
                  <a:pt x="0" y="101"/>
                  <a:pt x="6" y="142"/>
                </a:cubicBezTo>
                <a:cubicBezTo>
                  <a:pt x="13" y="149"/>
                  <a:pt x="27" y="149"/>
                  <a:pt x="33" y="155"/>
                </a:cubicBezTo>
                <a:cubicBezTo>
                  <a:pt x="54" y="162"/>
                  <a:pt x="74" y="162"/>
                  <a:pt x="87" y="169"/>
                </a:cubicBezTo>
                <a:cubicBezTo>
                  <a:pt x="101" y="176"/>
                  <a:pt x="108" y="176"/>
                  <a:pt x="121" y="176"/>
                </a:cubicBezTo>
                <a:cubicBezTo>
                  <a:pt x="128" y="182"/>
                  <a:pt x="135" y="182"/>
                  <a:pt x="141" y="189"/>
                </a:cubicBezTo>
                <a:cubicBezTo>
                  <a:pt x="155" y="189"/>
                  <a:pt x="175" y="196"/>
                  <a:pt x="189" y="203"/>
                </a:cubicBezTo>
                <a:cubicBezTo>
                  <a:pt x="195" y="209"/>
                  <a:pt x="202" y="216"/>
                  <a:pt x="209" y="216"/>
                </a:cubicBezTo>
                <a:cubicBezTo>
                  <a:pt x="216" y="216"/>
                  <a:pt x="222" y="209"/>
                  <a:pt x="229" y="196"/>
                </a:cubicBezTo>
                <a:cubicBezTo>
                  <a:pt x="236" y="182"/>
                  <a:pt x="243" y="162"/>
                  <a:pt x="256" y="149"/>
                </a:cubicBezTo>
                <a:cubicBezTo>
                  <a:pt x="270" y="108"/>
                  <a:pt x="276" y="74"/>
                  <a:pt x="303" y="61"/>
                </a:cubicBezTo>
                <a:cubicBezTo>
                  <a:pt x="303" y="54"/>
                  <a:pt x="310" y="54"/>
                  <a:pt x="317" y="54"/>
                </a:cubicBezTo>
                <a:cubicBezTo>
                  <a:pt x="324" y="54"/>
                  <a:pt x="330" y="54"/>
                  <a:pt x="330" y="54"/>
                </a:cubicBezTo>
                <a:cubicBezTo>
                  <a:pt x="337" y="61"/>
                  <a:pt x="351" y="61"/>
                  <a:pt x="357" y="74"/>
                </a:cubicBezTo>
                <a:cubicBezTo>
                  <a:pt x="357" y="68"/>
                  <a:pt x="357" y="61"/>
                  <a:pt x="357" y="54"/>
                </a:cubicBezTo>
                <a:cubicBezTo>
                  <a:pt x="357" y="47"/>
                  <a:pt x="357" y="47"/>
                  <a:pt x="357" y="47"/>
                </a:cubicBezTo>
                <a:cubicBezTo>
                  <a:pt x="357" y="34"/>
                  <a:pt x="344" y="27"/>
                  <a:pt x="330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4" name="Freeform 622"/>
          <p:cNvSpPr>
            <a:spLocks noChangeArrowheads="1"/>
          </p:cNvSpPr>
          <p:nvPr/>
        </p:nvSpPr>
        <p:spPr bwMode="auto">
          <a:xfrm>
            <a:off x="15317044" y="10988610"/>
            <a:ext cx="123894" cy="78013"/>
          </a:xfrm>
          <a:custGeom>
            <a:avLst/>
            <a:gdLst>
              <a:gd name="T0" fmla="*/ 182 w 237"/>
              <a:gd name="T1" fmla="*/ 7 h 149"/>
              <a:gd name="T2" fmla="*/ 182 w 237"/>
              <a:gd name="T3" fmla="*/ 7 h 149"/>
              <a:gd name="T4" fmla="*/ 169 w 237"/>
              <a:gd name="T5" fmla="*/ 7 h 149"/>
              <a:gd name="T6" fmla="*/ 155 w 237"/>
              <a:gd name="T7" fmla="*/ 20 h 149"/>
              <a:gd name="T8" fmla="*/ 108 w 237"/>
              <a:gd name="T9" fmla="*/ 40 h 149"/>
              <a:gd name="T10" fmla="*/ 81 w 237"/>
              <a:gd name="T11" fmla="*/ 40 h 149"/>
              <a:gd name="T12" fmla="*/ 41 w 237"/>
              <a:gd name="T13" fmla="*/ 27 h 149"/>
              <a:gd name="T14" fmla="*/ 34 w 237"/>
              <a:gd name="T15" fmla="*/ 27 h 149"/>
              <a:gd name="T16" fmla="*/ 7 w 237"/>
              <a:gd name="T17" fmla="*/ 148 h 149"/>
              <a:gd name="T18" fmla="*/ 41 w 237"/>
              <a:gd name="T19" fmla="*/ 148 h 149"/>
              <a:gd name="T20" fmla="*/ 81 w 237"/>
              <a:gd name="T21" fmla="*/ 142 h 149"/>
              <a:gd name="T22" fmla="*/ 108 w 237"/>
              <a:gd name="T23" fmla="*/ 135 h 149"/>
              <a:gd name="T24" fmla="*/ 155 w 237"/>
              <a:gd name="T25" fmla="*/ 108 h 149"/>
              <a:gd name="T26" fmla="*/ 169 w 237"/>
              <a:gd name="T27" fmla="*/ 94 h 149"/>
              <a:gd name="T28" fmla="*/ 182 w 237"/>
              <a:gd name="T29" fmla="*/ 81 h 149"/>
              <a:gd name="T30" fmla="*/ 209 w 237"/>
              <a:gd name="T31" fmla="*/ 40 h 149"/>
              <a:gd name="T32" fmla="*/ 236 w 237"/>
              <a:gd name="T33" fmla="*/ 0 h 149"/>
              <a:gd name="T34" fmla="*/ 209 w 237"/>
              <a:gd name="T35" fmla="*/ 0 h 149"/>
              <a:gd name="T36" fmla="*/ 182 w 237"/>
              <a:gd name="T37" fmla="*/ 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7" h="149">
                <a:moveTo>
                  <a:pt x="182" y="7"/>
                </a:moveTo>
                <a:lnTo>
                  <a:pt x="182" y="7"/>
                </a:lnTo>
                <a:cubicBezTo>
                  <a:pt x="182" y="7"/>
                  <a:pt x="176" y="7"/>
                  <a:pt x="169" y="7"/>
                </a:cubicBezTo>
                <a:cubicBezTo>
                  <a:pt x="162" y="13"/>
                  <a:pt x="155" y="13"/>
                  <a:pt x="155" y="20"/>
                </a:cubicBezTo>
                <a:cubicBezTo>
                  <a:pt x="135" y="27"/>
                  <a:pt x="122" y="40"/>
                  <a:pt x="108" y="40"/>
                </a:cubicBezTo>
                <a:cubicBezTo>
                  <a:pt x="95" y="40"/>
                  <a:pt x="88" y="47"/>
                  <a:pt x="81" y="40"/>
                </a:cubicBezTo>
                <a:cubicBezTo>
                  <a:pt x="68" y="40"/>
                  <a:pt x="54" y="34"/>
                  <a:pt x="41" y="27"/>
                </a:cubicBezTo>
                <a:lnTo>
                  <a:pt x="34" y="27"/>
                </a:lnTo>
                <a:cubicBezTo>
                  <a:pt x="14" y="54"/>
                  <a:pt x="0" y="88"/>
                  <a:pt x="7" y="148"/>
                </a:cubicBezTo>
                <a:cubicBezTo>
                  <a:pt x="20" y="148"/>
                  <a:pt x="27" y="148"/>
                  <a:pt x="41" y="148"/>
                </a:cubicBezTo>
                <a:cubicBezTo>
                  <a:pt x="54" y="148"/>
                  <a:pt x="68" y="142"/>
                  <a:pt x="81" y="142"/>
                </a:cubicBezTo>
                <a:cubicBezTo>
                  <a:pt x="88" y="142"/>
                  <a:pt x="95" y="135"/>
                  <a:pt x="108" y="135"/>
                </a:cubicBezTo>
                <a:cubicBezTo>
                  <a:pt x="122" y="128"/>
                  <a:pt x="142" y="115"/>
                  <a:pt x="155" y="108"/>
                </a:cubicBezTo>
                <a:cubicBezTo>
                  <a:pt x="162" y="101"/>
                  <a:pt x="162" y="94"/>
                  <a:pt x="169" y="94"/>
                </a:cubicBezTo>
                <a:cubicBezTo>
                  <a:pt x="176" y="88"/>
                  <a:pt x="182" y="81"/>
                  <a:pt x="182" y="81"/>
                </a:cubicBezTo>
                <a:cubicBezTo>
                  <a:pt x="196" y="67"/>
                  <a:pt x="203" y="54"/>
                  <a:pt x="209" y="40"/>
                </a:cubicBezTo>
                <a:cubicBezTo>
                  <a:pt x="223" y="27"/>
                  <a:pt x="230" y="13"/>
                  <a:pt x="236" y="0"/>
                </a:cubicBezTo>
                <a:cubicBezTo>
                  <a:pt x="230" y="0"/>
                  <a:pt x="216" y="0"/>
                  <a:pt x="209" y="0"/>
                </a:cubicBezTo>
                <a:cubicBezTo>
                  <a:pt x="203" y="0"/>
                  <a:pt x="189" y="0"/>
                  <a:pt x="182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5" name="Freeform 623"/>
          <p:cNvSpPr>
            <a:spLocks noChangeArrowheads="1"/>
          </p:cNvSpPr>
          <p:nvPr/>
        </p:nvSpPr>
        <p:spPr bwMode="auto">
          <a:xfrm>
            <a:off x="15282630" y="10600841"/>
            <a:ext cx="351033" cy="245510"/>
          </a:xfrm>
          <a:custGeom>
            <a:avLst/>
            <a:gdLst>
              <a:gd name="T0" fmla="*/ 371 w 676"/>
              <a:gd name="T1" fmla="*/ 236 h 474"/>
              <a:gd name="T2" fmla="*/ 371 w 676"/>
              <a:gd name="T3" fmla="*/ 236 h 474"/>
              <a:gd name="T4" fmla="*/ 418 w 676"/>
              <a:gd name="T5" fmla="*/ 196 h 474"/>
              <a:gd name="T6" fmla="*/ 432 w 676"/>
              <a:gd name="T7" fmla="*/ 182 h 474"/>
              <a:gd name="T8" fmla="*/ 438 w 676"/>
              <a:gd name="T9" fmla="*/ 176 h 474"/>
              <a:gd name="T10" fmla="*/ 465 w 676"/>
              <a:gd name="T11" fmla="*/ 155 h 474"/>
              <a:gd name="T12" fmla="*/ 519 w 676"/>
              <a:gd name="T13" fmla="*/ 108 h 474"/>
              <a:gd name="T14" fmla="*/ 540 w 676"/>
              <a:gd name="T15" fmla="*/ 95 h 474"/>
              <a:gd name="T16" fmla="*/ 580 w 676"/>
              <a:gd name="T17" fmla="*/ 61 h 474"/>
              <a:gd name="T18" fmla="*/ 641 w 676"/>
              <a:gd name="T19" fmla="*/ 20 h 474"/>
              <a:gd name="T20" fmla="*/ 675 w 676"/>
              <a:gd name="T21" fmla="*/ 0 h 474"/>
              <a:gd name="T22" fmla="*/ 641 w 676"/>
              <a:gd name="T23" fmla="*/ 7 h 474"/>
              <a:gd name="T24" fmla="*/ 580 w 676"/>
              <a:gd name="T25" fmla="*/ 20 h 474"/>
              <a:gd name="T26" fmla="*/ 540 w 676"/>
              <a:gd name="T27" fmla="*/ 34 h 474"/>
              <a:gd name="T28" fmla="*/ 519 w 676"/>
              <a:gd name="T29" fmla="*/ 41 h 474"/>
              <a:gd name="T30" fmla="*/ 465 w 676"/>
              <a:gd name="T31" fmla="*/ 88 h 474"/>
              <a:gd name="T32" fmla="*/ 452 w 676"/>
              <a:gd name="T33" fmla="*/ 101 h 474"/>
              <a:gd name="T34" fmla="*/ 438 w 676"/>
              <a:gd name="T35" fmla="*/ 0 h 474"/>
              <a:gd name="T36" fmla="*/ 432 w 676"/>
              <a:gd name="T37" fmla="*/ 0 h 474"/>
              <a:gd name="T38" fmla="*/ 418 w 676"/>
              <a:gd name="T39" fmla="*/ 0 h 474"/>
              <a:gd name="T40" fmla="*/ 405 w 676"/>
              <a:gd name="T41" fmla="*/ 0 h 474"/>
              <a:gd name="T42" fmla="*/ 418 w 676"/>
              <a:gd name="T43" fmla="*/ 68 h 474"/>
              <a:gd name="T44" fmla="*/ 425 w 676"/>
              <a:gd name="T45" fmla="*/ 149 h 474"/>
              <a:gd name="T46" fmla="*/ 418 w 676"/>
              <a:gd name="T47" fmla="*/ 149 h 474"/>
              <a:gd name="T48" fmla="*/ 371 w 676"/>
              <a:gd name="T49" fmla="*/ 155 h 474"/>
              <a:gd name="T50" fmla="*/ 344 w 676"/>
              <a:gd name="T51" fmla="*/ 162 h 474"/>
              <a:gd name="T52" fmla="*/ 317 w 676"/>
              <a:gd name="T53" fmla="*/ 176 h 474"/>
              <a:gd name="T54" fmla="*/ 276 w 676"/>
              <a:gd name="T55" fmla="*/ 196 h 474"/>
              <a:gd name="T56" fmla="*/ 249 w 676"/>
              <a:gd name="T57" fmla="*/ 216 h 474"/>
              <a:gd name="T58" fmla="*/ 236 w 676"/>
              <a:gd name="T59" fmla="*/ 223 h 474"/>
              <a:gd name="T60" fmla="*/ 222 w 676"/>
              <a:gd name="T61" fmla="*/ 230 h 474"/>
              <a:gd name="T62" fmla="*/ 175 w 676"/>
              <a:gd name="T63" fmla="*/ 250 h 474"/>
              <a:gd name="T64" fmla="*/ 148 w 676"/>
              <a:gd name="T65" fmla="*/ 263 h 474"/>
              <a:gd name="T66" fmla="*/ 108 w 676"/>
              <a:gd name="T67" fmla="*/ 270 h 474"/>
              <a:gd name="T68" fmla="*/ 74 w 676"/>
              <a:gd name="T69" fmla="*/ 277 h 474"/>
              <a:gd name="T70" fmla="*/ 60 w 676"/>
              <a:gd name="T71" fmla="*/ 176 h 474"/>
              <a:gd name="T72" fmla="*/ 40 w 676"/>
              <a:gd name="T73" fmla="*/ 176 h 474"/>
              <a:gd name="T74" fmla="*/ 27 w 676"/>
              <a:gd name="T75" fmla="*/ 176 h 474"/>
              <a:gd name="T76" fmla="*/ 40 w 676"/>
              <a:gd name="T77" fmla="*/ 203 h 474"/>
              <a:gd name="T78" fmla="*/ 60 w 676"/>
              <a:gd name="T79" fmla="*/ 446 h 474"/>
              <a:gd name="T80" fmla="*/ 101 w 676"/>
              <a:gd name="T81" fmla="*/ 473 h 474"/>
              <a:gd name="T82" fmla="*/ 108 w 676"/>
              <a:gd name="T83" fmla="*/ 466 h 474"/>
              <a:gd name="T84" fmla="*/ 148 w 676"/>
              <a:gd name="T85" fmla="*/ 439 h 474"/>
              <a:gd name="T86" fmla="*/ 175 w 676"/>
              <a:gd name="T87" fmla="*/ 419 h 474"/>
              <a:gd name="T88" fmla="*/ 222 w 676"/>
              <a:gd name="T89" fmla="*/ 378 h 474"/>
              <a:gd name="T90" fmla="*/ 236 w 676"/>
              <a:gd name="T91" fmla="*/ 358 h 474"/>
              <a:gd name="T92" fmla="*/ 249 w 676"/>
              <a:gd name="T93" fmla="*/ 351 h 474"/>
              <a:gd name="T94" fmla="*/ 276 w 676"/>
              <a:gd name="T95" fmla="*/ 324 h 474"/>
              <a:gd name="T96" fmla="*/ 317 w 676"/>
              <a:gd name="T97" fmla="*/ 290 h 474"/>
              <a:gd name="T98" fmla="*/ 344 w 676"/>
              <a:gd name="T99" fmla="*/ 263 h 474"/>
              <a:gd name="T100" fmla="*/ 371 w 676"/>
              <a:gd name="T101" fmla="*/ 23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6" h="474">
                <a:moveTo>
                  <a:pt x="371" y="236"/>
                </a:moveTo>
                <a:lnTo>
                  <a:pt x="371" y="236"/>
                </a:lnTo>
                <a:cubicBezTo>
                  <a:pt x="384" y="223"/>
                  <a:pt x="405" y="209"/>
                  <a:pt x="418" y="19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38" y="176"/>
                  <a:pt x="438" y="176"/>
                  <a:pt x="438" y="176"/>
                </a:cubicBezTo>
                <a:cubicBezTo>
                  <a:pt x="445" y="169"/>
                  <a:pt x="459" y="162"/>
                  <a:pt x="465" y="155"/>
                </a:cubicBezTo>
                <a:cubicBezTo>
                  <a:pt x="486" y="135"/>
                  <a:pt x="499" y="122"/>
                  <a:pt x="519" y="108"/>
                </a:cubicBezTo>
                <a:cubicBezTo>
                  <a:pt x="526" y="101"/>
                  <a:pt x="533" y="101"/>
                  <a:pt x="540" y="95"/>
                </a:cubicBezTo>
                <a:cubicBezTo>
                  <a:pt x="553" y="81"/>
                  <a:pt x="567" y="74"/>
                  <a:pt x="580" y="61"/>
                </a:cubicBezTo>
                <a:cubicBezTo>
                  <a:pt x="601" y="47"/>
                  <a:pt x="621" y="34"/>
                  <a:pt x="641" y="20"/>
                </a:cubicBezTo>
                <a:cubicBezTo>
                  <a:pt x="655" y="14"/>
                  <a:pt x="668" y="7"/>
                  <a:pt x="675" y="0"/>
                </a:cubicBezTo>
                <a:cubicBezTo>
                  <a:pt x="668" y="7"/>
                  <a:pt x="655" y="7"/>
                  <a:pt x="641" y="7"/>
                </a:cubicBezTo>
                <a:cubicBezTo>
                  <a:pt x="621" y="7"/>
                  <a:pt x="601" y="14"/>
                  <a:pt x="580" y="20"/>
                </a:cubicBezTo>
                <a:cubicBezTo>
                  <a:pt x="567" y="20"/>
                  <a:pt x="553" y="27"/>
                  <a:pt x="540" y="34"/>
                </a:cubicBezTo>
                <a:cubicBezTo>
                  <a:pt x="533" y="41"/>
                  <a:pt x="526" y="41"/>
                  <a:pt x="519" y="41"/>
                </a:cubicBezTo>
                <a:cubicBezTo>
                  <a:pt x="499" y="54"/>
                  <a:pt x="479" y="68"/>
                  <a:pt x="465" y="88"/>
                </a:cubicBezTo>
                <a:cubicBezTo>
                  <a:pt x="459" y="95"/>
                  <a:pt x="459" y="95"/>
                  <a:pt x="452" y="101"/>
                </a:cubicBezTo>
                <a:cubicBezTo>
                  <a:pt x="445" y="68"/>
                  <a:pt x="465" y="14"/>
                  <a:pt x="438" y="0"/>
                </a:cubicBezTo>
                <a:cubicBezTo>
                  <a:pt x="438" y="0"/>
                  <a:pt x="438" y="0"/>
                  <a:pt x="432" y="0"/>
                </a:cubicBezTo>
                <a:cubicBezTo>
                  <a:pt x="432" y="0"/>
                  <a:pt x="425" y="0"/>
                  <a:pt x="418" y="0"/>
                </a:cubicBezTo>
                <a:cubicBezTo>
                  <a:pt x="411" y="0"/>
                  <a:pt x="411" y="0"/>
                  <a:pt x="405" y="0"/>
                </a:cubicBezTo>
                <a:cubicBezTo>
                  <a:pt x="405" y="34"/>
                  <a:pt x="411" y="47"/>
                  <a:pt x="418" y="68"/>
                </a:cubicBezTo>
                <a:cubicBezTo>
                  <a:pt x="432" y="88"/>
                  <a:pt x="438" y="108"/>
                  <a:pt x="425" y="149"/>
                </a:cubicBezTo>
                <a:cubicBezTo>
                  <a:pt x="425" y="149"/>
                  <a:pt x="425" y="149"/>
                  <a:pt x="418" y="149"/>
                </a:cubicBezTo>
                <a:cubicBezTo>
                  <a:pt x="405" y="149"/>
                  <a:pt x="391" y="149"/>
                  <a:pt x="371" y="155"/>
                </a:cubicBezTo>
                <a:cubicBezTo>
                  <a:pt x="364" y="155"/>
                  <a:pt x="357" y="155"/>
                  <a:pt x="344" y="162"/>
                </a:cubicBezTo>
                <a:cubicBezTo>
                  <a:pt x="337" y="162"/>
                  <a:pt x="324" y="169"/>
                  <a:pt x="317" y="176"/>
                </a:cubicBezTo>
                <a:cubicBezTo>
                  <a:pt x="303" y="182"/>
                  <a:pt x="290" y="189"/>
                  <a:pt x="276" y="196"/>
                </a:cubicBezTo>
                <a:cubicBezTo>
                  <a:pt x="270" y="203"/>
                  <a:pt x="263" y="209"/>
                  <a:pt x="249" y="216"/>
                </a:cubicBezTo>
                <a:cubicBezTo>
                  <a:pt x="249" y="216"/>
                  <a:pt x="243" y="216"/>
                  <a:pt x="236" y="223"/>
                </a:cubicBezTo>
                <a:cubicBezTo>
                  <a:pt x="229" y="223"/>
                  <a:pt x="229" y="230"/>
                  <a:pt x="222" y="230"/>
                </a:cubicBezTo>
                <a:cubicBezTo>
                  <a:pt x="202" y="236"/>
                  <a:pt x="189" y="243"/>
                  <a:pt x="175" y="250"/>
                </a:cubicBezTo>
                <a:cubicBezTo>
                  <a:pt x="162" y="257"/>
                  <a:pt x="155" y="257"/>
                  <a:pt x="148" y="263"/>
                </a:cubicBezTo>
                <a:cubicBezTo>
                  <a:pt x="135" y="263"/>
                  <a:pt x="121" y="270"/>
                  <a:pt x="108" y="270"/>
                </a:cubicBezTo>
                <a:cubicBezTo>
                  <a:pt x="94" y="270"/>
                  <a:pt x="87" y="277"/>
                  <a:pt x="74" y="277"/>
                </a:cubicBezTo>
                <a:cubicBezTo>
                  <a:pt x="108" y="243"/>
                  <a:pt x="108" y="189"/>
                  <a:pt x="60" y="176"/>
                </a:cubicBezTo>
                <a:cubicBezTo>
                  <a:pt x="54" y="176"/>
                  <a:pt x="47" y="176"/>
                  <a:pt x="40" y="176"/>
                </a:cubicBezTo>
                <a:cubicBezTo>
                  <a:pt x="33" y="176"/>
                  <a:pt x="33" y="176"/>
                  <a:pt x="27" y="176"/>
                </a:cubicBezTo>
                <a:cubicBezTo>
                  <a:pt x="33" y="182"/>
                  <a:pt x="33" y="196"/>
                  <a:pt x="40" y="203"/>
                </a:cubicBezTo>
                <a:cubicBezTo>
                  <a:pt x="87" y="304"/>
                  <a:pt x="0" y="378"/>
                  <a:pt x="60" y="446"/>
                </a:cubicBezTo>
                <a:cubicBezTo>
                  <a:pt x="67" y="452"/>
                  <a:pt x="81" y="459"/>
                  <a:pt x="101" y="473"/>
                </a:cubicBezTo>
                <a:cubicBezTo>
                  <a:pt x="108" y="466"/>
                  <a:pt x="108" y="466"/>
                  <a:pt x="108" y="466"/>
                </a:cubicBezTo>
                <a:cubicBezTo>
                  <a:pt x="121" y="459"/>
                  <a:pt x="135" y="446"/>
                  <a:pt x="148" y="439"/>
                </a:cubicBezTo>
                <a:cubicBezTo>
                  <a:pt x="155" y="432"/>
                  <a:pt x="162" y="425"/>
                  <a:pt x="175" y="419"/>
                </a:cubicBezTo>
                <a:cubicBezTo>
                  <a:pt x="189" y="405"/>
                  <a:pt x="202" y="392"/>
                  <a:pt x="222" y="378"/>
                </a:cubicBezTo>
                <a:cubicBezTo>
                  <a:pt x="222" y="371"/>
                  <a:pt x="229" y="365"/>
                  <a:pt x="236" y="358"/>
                </a:cubicBezTo>
                <a:cubicBezTo>
                  <a:pt x="243" y="358"/>
                  <a:pt x="249" y="351"/>
                  <a:pt x="249" y="351"/>
                </a:cubicBezTo>
                <a:cubicBezTo>
                  <a:pt x="263" y="338"/>
                  <a:pt x="270" y="331"/>
                  <a:pt x="276" y="324"/>
                </a:cubicBezTo>
                <a:cubicBezTo>
                  <a:pt x="290" y="311"/>
                  <a:pt x="303" y="304"/>
                  <a:pt x="317" y="290"/>
                </a:cubicBezTo>
                <a:cubicBezTo>
                  <a:pt x="344" y="263"/>
                  <a:pt x="344" y="263"/>
                  <a:pt x="344" y="263"/>
                </a:cubicBezTo>
                <a:lnTo>
                  <a:pt x="371" y="236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6" name="Freeform 624"/>
          <p:cNvSpPr>
            <a:spLocks noChangeArrowheads="1"/>
          </p:cNvSpPr>
          <p:nvPr/>
        </p:nvSpPr>
        <p:spPr bwMode="auto">
          <a:xfrm>
            <a:off x="15447822" y="10834879"/>
            <a:ext cx="57357" cy="52773"/>
          </a:xfrm>
          <a:custGeom>
            <a:avLst/>
            <a:gdLst>
              <a:gd name="T0" fmla="*/ 101 w 109"/>
              <a:gd name="T1" fmla="*/ 40 h 102"/>
              <a:gd name="T2" fmla="*/ 101 w 109"/>
              <a:gd name="T3" fmla="*/ 40 h 102"/>
              <a:gd name="T4" fmla="*/ 108 w 109"/>
              <a:gd name="T5" fmla="*/ 0 h 102"/>
              <a:gd name="T6" fmla="*/ 101 w 109"/>
              <a:gd name="T7" fmla="*/ 0 h 102"/>
              <a:gd name="T8" fmla="*/ 54 w 109"/>
              <a:gd name="T9" fmla="*/ 0 h 102"/>
              <a:gd name="T10" fmla="*/ 27 w 109"/>
              <a:gd name="T11" fmla="*/ 13 h 102"/>
              <a:gd name="T12" fmla="*/ 7 w 109"/>
              <a:gd name="T13" fmla="*/ 101 h 102"/>
              <a:gd name="T14" fmla="*/ 27 w 109"/>
              <a:gd name="T15" fmla="*/ 94 h 102"/>
              <a:gd name="T16" fmla="*/ 54 w 109"/>
              <a:gd name="T17" fmla="*/ 88 h 102"/>
              <a:gd name="T18" fmla="*/ 101 w 109"/>
              <a:gd name="T19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2">
                <a:moveTo>
                  <a:pt x="101" y="40"/>
                </a:moveTo>
                <a:lnTo>
                  <a:pt x="101" y="40"/>
                </a:lnTo>
                <a:cubicBezTo>
                  <a:pt x="108" y="27"/>
                  <a:pt x="108" y="13"/>
                  <a:pt x="108" y="0"/>
                </a:cubicBezTo>
                <a:cubicBezTo>
                  <a:pt x="108" y="0"/>
                  <a:pt x="108" y="0"/>
                  <a:pt x="101" y="0"/>
                </a:cubicBezTo>
                <a:cubicBezTo>
                  <a:pt x="81" y="0"/>
                  <a:pt x="67" y="0"/>
                  <a:pt x="54" y="0"/>
                </a:cubicBezTo>
                <a:cubicBezTo>
                  <a:pt x="47" y="6"/>
                  <a:pt x="34" y="6"/>
                  <a:pt x="27" y="13"/>
                </a:cubicBezTo>
                <a:cubicBezTo>
                  <a:pt x="7" y="27"/>
                  <a:pt x="0" y="61"/>
                  <a:pt x="7" y="101"/>
                </a:cubicBezTo>
                <a:cubicBezTo>
                  <a:pt x="13" y="101"/>
                  <a:pt x="20" y="101"/>
                  <a:pt x="27" y="94"/>
                </a:cubicBezTo>
                <a:cubicBezTo>
                  <a:pt x="40" y="94"/>
                  <a:pt x="47" y="94"/>
                  <a:pt x="54" y="88"/>
                </a:cubicBezTo>
                <a:cubicBezTo>
                  <a:pt x="81" y="81"/>
                  <a:pt x="94" y="67"/>
                  <a:pt x="101" y="4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8" name="Freeform 626"/>
          <p:cNvSpPr>
            <a:spLocks noChangeArrowheads="1"/>
          </p:cNvSpPr>
          <p:nvPr/>
        </p:nvSpPr>
        <p:spPr bwMode="auto">
          <a:xfrm>
            <a:off x="15255097" y="11676956"/>
            <a:ext cx="50476" cy="52774"/>
          </a:xfrm>
          <a:custGeom>
            <a:avLst/>
            <a:gdLst>
              <a:gd name="T0" fmla="*/ 60 w 95"/>
              <a:gd name="T1" fmla="*/ 0 h 103"/>
              <a:gd name="T2" fmla="*/ 60 w 95"/>
              <a:gd name="T3" fmla="*/ 0 h 103"/>
              <a:gd name="T4" fmla="*/ 27 w 95"/>
              <a:gd name="T5" fmla="*/ 7 h 103"/>
              <a:gd name="T6" fmla="*/ 6 w 95"/>
              <a:gd name="T7" fmla="*/ 48 h 103"/>
              <a:gd name="T8" fmla="*/ 6 w 95"/>
              <a:gd name="T9" fmla="*/ 102 h 103"/>
              <a:gd name="T10" fmla="*/ 6 w 95"/>
              <a:gd name="T11" fmla="*/ 102 h 103"/>
              <a:gd name="T12" fmla="*/ 60 w 95"/>
              <a:gd name="T13" fmla="*/ 102 h 103"/>
              <a:gd name="T14" fmla="*/ 81 w 95"/>
              <a:gd name="T15" fmla="*/ 102 h 103"/>
              <a:gd name="T16" fmla="*/ 60 w 95"/>
              <a:gd name="T1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03">
                <a:moveTo>
                  <a:pt x="60" y="0"/>
                </a:moveTo>
                <a:lnTo>
                  <a:pt x="60" y="0"/>
                </a:lnTo>
                <a:cubicBezTo>
                  <a:pt x="54" y="0"/>
                  <a:pt x="47" y="0"/>
                  <a:pt x="27" y="7"/>
                </a:cubicBezTo>
                <a:cubicBezTo>
                  <a:pt x="27" y="21"/>
                  <a:pt x="13" y="34"/>
                  <a:pt x="6" y="48"/>
                </a:cubicBezTo>
                <a:cubicBezTo>
                  <a:pt x="0" y="61"/>
                  <a:pt x="0" y="81"/>
                  <a:pt x="6" y="102"/>
                </a:cubicBezTo>
                <a:lnTo>
                  <a:pt x="6" y="102"/>
                </a:lnTo>
                <a:cubicBezTo>
                  <a:pt x="60" y="102"/>
                  <a:pt x="60" y="102"/>
                  <a:pt x="60" y="102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4" y="68"/>
                  <a:pt x="94" y="14"/>
                  <a:pt x="6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39" name="Freeform 627"/>
          <p:cNvSpPr>
            <a:spLocks noChangeArrowheads="1"/>
          </p:cNvSpPr>
          <p:nvPr/>
        </p:nvSpPr>
        <p:spPr bwMode="auto">
          <a:xfrm>
            <a:off x="15580893" y="11486514"/>
            <a:ext cx="59653" cy="52773"/>
          </a:xfrm>
          <a:custGeom>
            <a:avLst/>
            <a:gdLst>
              <a:gd name="T0" fmla="*/ 67 w 115"/>
              <a:gd name="T1" fmla="*/ 0 h 102"/>
              <a:gd name="T2" fmla="*/ 67 w 115"/>
              <a:gd name="T3" fmla="*/ 0 h 102"/>
              <a:gd name="T4" fmla="*/ 6 w 115"/>
              <a:gd name="T5" fmla="*/ 0 h 102"/>
              <a:gd name="T6" fmla="*/ 6 w 115"/>
              <a:gd name="T7" fmla="*/ 0 h 102"/>
              <a:gd name="T8" fmla="*/ 6 w 115"/>
              <a:gd name="T9" fmla="*/ 33 h 102"/>
              <a:gd name="T10" fmla="*/ 67 w 115"/>
              <a:gd name="T11" fmla="*/ 81 h 102"/>
              <a:gd name="T12" fmla="*/ 81 w 115"/>
              <a:gd name="T13" fmla="*/ 101 h 102"/>
              <a:gd name="T14" fmla="*/ 101 w 115"/>
              <a:gd name="T15" fmla="*/ 0 h 102"/>
              <a:gd name="T16" fmla="*/ 67 w 115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02">
                <a:moveTo>
                  <a:pt x="67" y="0"/>
                </a:moveTo>
                <a:lnTo>
                  <a:pt x="67" y="0"/>
                </a:lnTo>
                <a:cubicBezTo>
                  <a:pt x="6" y="0"/>
                  <a:pt x="6" y="0"/>
                  <a:pt x="6" y="0"/>
                </a:cubicBezTo>
                <a:lnTo>
                  <a:pt x="6" y="0"/>
                </a:lnTo>
                <a:cubicBezTo>
                  <a:pt x="0" y="13"/>
                  <a:pt x="6" y="20"/>
                  <a:pt x="6" y="33"/>
                </a:cubicBezTo>
                <a:cubicBezTo>
                  <a:pt x="20" y="54"/>
                  <a:pt x="47" y="67"/>
                  <a:pt x="67" y="81"/>
                </a:cubicBezTo>
                <a:cubicBezTo>
                  <a:pt x="74" y="87"/>
                  <a:pt x="74" y="94"/>
                  <a:pt x="81" y="101"/>
                </a:cubicBezTo>
                <a:cubicBezTo>
                  <a:pt x="87" y="67"/>
                  <a:pt x="114" y="54"/>
                  <a:pt x="101" y="0"/>
                </a:cubicBezTo>
                <a:lnTo>
                  <a:pt x="67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1" name="Freeform 629"/>
          <p:cNvSpPr>
            <a:spLocks noChangeArrowheads="1"/>
          </p:cNvSpPr>
          <p:nvPr/>
        </p:nvSpPr>
        <p:spPr bwMode="auto">
          <a:xfrm>
            <a:off x="16078764" y="11823802"/>
            <a:ext cx="123894" cy="103253"/>
          </a:xfrm>
          <a:custGeom>
            <a:avLst/>
            <a:gdLst>
              <a:gd name="T0" fmla="*/ 195 w 237"/>
              <a:gd name="T1" fmla="*/ 41 h 197"/>
              <a:gd name="T2" fmla="*/ 195 w 237"/>
              <a:gd name="T3" fmla="*/ 41 h 197"/>
              <a:gd name="T4" fmla="*/ 195 w 237"/>
              <a:gd name="T5" fmla="*/ 34 h 197"/>
              <a:gd name="T6" fmla="*/ 141 w 237"/>
              <a:gd name="T7" fmla="*/ 20 h 197"/>
              <a:gd name="T8" fmla="*/ 81 w 237"/>
              <a:gd name="T9" fmla="*/ 0 h 197"/>
              <a:gd name="T10" fmla="*/ 33 w 237"/>
              <a:gd name="T11" fmla="*/ 7 h 197"/>
              <a:gd name="T12" fmla="*/ 0 w 237"/>
              <a:gd name="T13" fmla="*/ 20 h 197"/>
              <a:gd name="T14" fmla="*/ 0 w 237"/>
              <a:gd name="T15" fmla="*/ 20 h 197"/>
              <a:gd name="T16" fmla="*/ 0 w 237"/>
              <a:gd name="T17" fmla="*/ 41 h 197"/>
              <a:gd name="T18" fmla="*/ 33 w 237"/>
              <a:gd name="T19" fmla="*/ 101 h 197"/>
              <a:gd name="T20" fmla="*/ 47 w 237"/>
              <a:gd name="T21" fmla="*/ 189 h 197"/>
              <a:gd name="T22" fmla="*/ 81 w 237"/>
              <a:gd name="T23" fmla="*/ 196 h 197"/>
              <a:gd name="T24" fmla="*/ 141 w 237"/>
              <a:gd name="T25" fmla="*/ 189 h 197"/>
              <a:gd name="T26" fmla="*/ 195 w 237"/>
              <a:gd name="T27" fmla="*/ 169 h 197"/>
              <a:gd name="T28" fmla="*/ 195 w 237"/>
              <a:gd name="T29" fmla="*/ 169 h 197"/>
              <a:gd name="T30" fmla="*/ 222 w 237"/>
              <a:gd name="T31" fmla="*/ 41 h 197"/>
              <a:gd name="T32" fmla="*/ 195 w 237"/>
              <a:gd name="T33" fmla="*/ 4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7" h="197">
                <a:moveTo>
                  <a:pt x="195" y="41"/>
                </a:moveTo>
                <a:lnTo>
                  <a:pt x="195" y="41"/>
                </a:lnTo>
                <a:cubicBezTo>
                  <a:pt x="195" y="34"/>
                  <a:pt x="195" y="34"/>
                  <a:pt x="195" y="34"/>
                </a:cubicBezTo>
                <a:cubicBezTo>
                  <a:pt x="175" y="34"/>
                  <a:pt x="162" y="27"/>
                  <a:pt x="141" y="20"/>
                </a:cubicBezTo>
                <a:cubicBezTo>
                  <a:pt x="121" y="14"/>
                  <a:pt x="101" y="0"/>
                  <a:pt x="81" y="0"/>
                </a:cubicBezTo>
                <a:cubicBezTo>
                  <a:pt x="67" y="0"/>
                  <a:pt x="47" y="0"/>
                  <a:pt x="33" y="7"/>
                </a:cubicBezTo>
                <a:cubicBezTo>
                  <a:pt x="20" y="7"/>
                  <a:pt x="13" y="14"/>
                  <a:pt x="0" y="20"/>
                </a:cubicBezTo>
                <a:lnTo>
                  <a:pt x="0" y="20"/>
                </a:lnTo>
                <a:cubicBezTo>
                  <a:pt x="0" y="27"/>
                  <a:pt x="0" y="34"/>
                  <a:pt x="0" y="41"/>
                </a:cubicBezTo>
                <a:cubicBezTo>
                  <a:pt x="6" y="68"/>
                  <a:pt x="20" y="88"/>
                  <a:pt x="33" y="101"/>
                </a:cubicBezTo>
                <a:cubicBezTo>
                  <a:pt x="47" y="122"/>
                  <a:pt x="54" y="149"/>
                  <a:pt x="47" y="189"/>
                </a:cubicBezTo>
                <a:cubicBezTo>
                  <a:pt x="60" y="189"/>
                  <a:pt x="67" y="196"/>
                  <a:pt x="81" y="196"/>
                </a:cubicBezTo>
                <a:cubicBezTo>
                  <a:pt x="101" y="196"/>
                  <a:pt x="128" y="196"/>
                  <a:pt x="141" y="189"/>
                </a:cubicBezTo>
                <a:cubicBezTo>
                  <a:pt x="168" y="189"/>
                  <a:pt x="182" y="182"/>
                  <a:pt x="195" y="169"/>
                </a:cubicBezTo>
                <a:lnTo>
                  <a:pt x="195" y="169"/>
                </a:lnTo>
                <a:cubicBezTo>
                  <a:pt x="222" y="142"/>
                  <a:pt x="236" y="101"/>
                  <a:pt x="222" y="41"/>
                </a:cubicBezTo>
                <a:cubicBezTo>
                  <a:pt x="216" y="41"/>
                  <a:pt x="209" y="41"/>
                  <a:pt x="195" y="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2" name="Freeform 630"/>
          <p:cNvSpPr>
            <a:spLocks noChangeArrowheads="1"/>
          </p:cNvSpPr>
          <p:nvPr/>
        </p:nvSpPr>
        <p:spPr bwMode="auto">
          <a:xfrm>
            <a:off x="16104001" y="11176758"/>
            <a:ext cx="80301" cy="52774"/>
          </a:xfrm>
          <a:custGeom>
            <a:avLst/>
            <a:gdLst>
              <a:gd name="T0" fmla="*/ 94 w 156"/>
              <a:gd name="T1" fmla="*/ 7 h 103"/>
              <a:gd name="T2" fmla="*/ 94 w 156"/>
              <a:gd name="T3" fmla="*/ 7 h 103"/>
              <a:gd name="T4" fmla="*/ 34 w 156"/>
              <a:gd name="T5" fmla="*/ 54 h 103"/>
              <a:gd name="T6" fmla="*/ 0 w 156"/>
              <a:gd name="T7" fmla="*/ 81 h 103"/>
              <a:gd name="T8" fmla="*/ 34 w 156"/>
              <a:gd name="T9" fmla="*/ 95 h 103"/>
              <a:gd name="T10" fmla="*/ 94 w 156"/>
              <a:gd name="T11" fmla="*/ 95 h 103"/>
              <a:gd name="T12" fmla="*/ 148 w 156"/>
              <a:gd name="T13" fmla="*/ 34 h 103"/>
              <a:gd name="T14" fmla="*/ 148 w 156"/>
              <a:gd name="T15" fmla="*/ 27 h 103"/>
              <a:gd name="T16" fmla="*/ 155 w 156"/>
              <a:gd name="T17" fmla="*/ 7 h 103"/>
              <a:gd name="T18" fmla="*/ 148 w 156"/>
              <a:gd name="T19" fmla="*/ 7 h 103"/>
              <a:gd name="T20" fmla="*/ 148 w 156"/>
              <a:gd name="T21" fmla="*/ 7 h 103"/>
              <a:gd name="T22" fmla="*/ 94 w 156"/>
              <a:gd name="T23" fmla="*/ 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03">
                <a:moveTo>
                  <a:pt x="94" y="7"/>
                </a:moveTo>
                <a:lnTo>
                  <a:pt x="94" y="7"/>
                </a:lnTo>
                <a:cubicBezTo>
                  <a:pt x="67" y="14"/>
                  <a:pt x="47" y="34"/>
                  <a:pt x="34" y="54"/>
                </a:cubicBezTo>
                <a:cubicBezTo>
                  <a:pt x="20" y="61"/>
                  <a:pt x="13" y="68"/>
                  <a:pt x="0" y="81"/>
                </a:cubicBezTo>
                <a:cubicBezTo>
                  <a:pt x="13" y="88"/>
                  <a:pt x="20" y="95"/>
                  <a:pt x="34" y="95"/>
                </a:cubicBezTo>
                <a:cubicBezTo>
                  <a:pt x="54" y="102"/>
                  <a:pt x="74" y="102"/>
                  <a:pt x="94" y="95"/>
                </a:cubicBezTo>
                <a:cubicBezTo>
                  <a:pt x="121" y="81"/>
                  <a:pt x="142" y="61"/>
                  <a:pt x="148" y="34"/>
                </a:cubicBezTo>
                <a:lnTo>
                  <a:pt x="148" y="27"/>
                </a:lnTo>
                <a:cubicBezTo>
                  <a:pt x="155" y="21"/>
                  <a:pt x="155" y="14"/>
                  <a:pt x="155" y="7"/>
                </a:cubicBezTo>
                <a:cubicBezTo>
                  <a:pt x="148" y="7"/>
                  <a:pt x="148" y="7"/>
                  <a:pt x="148" y="7"/>
                </a:cubicBezTo>
                <a:lnTo>
                  <a:pt x="148" y="7"/>
                </a:lnTo>
                <a:cubicBezTo>
                  <a:pt x="128" y="0"/>
                  <a:pt x="115" y="7"/>
                  <a:pt x="94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3" name="Freeform 631"/>
          <p:cNvSpPr>
            <a:spLocks noChangeArrowheads="1"/>
          </p:cNvSpPr>
          <p:nvPr/>
        </p:nvSpPr>
        <p:spPr bwMode="auto">
          <a:xfrm>
            <a:off x="16237074" y="11360315"/>
            <a:ext cx="105539" cy="73423"/>
          </a:xfrm>
          <a:custGeom>
            <a:avLst/>
            <a:gdLst>
              <a:gd name="T0" fmla="*/ 95 w 204"/>
              <a:gd name="T1" fmla="*/ 141 h 142"/>
              <a:gd name="T2" fmla="*/ 95 w 204"/>
              <a:gd name="T3" fmla="*/ 141 h 142"/>
              <a:gd name="T4" fmla="*/ 189 w 204"/>
              <a:gd name="T5" fmla="*/ 94 h 142"/>
              <a:gd name="T6" fmla="*/ 203 w 204"/>
              <a:gd name="T7" fmla="*/ 20 h 142"/>
              <a:gd name="T8" fmla="*/ 189 w 204"/>
              <a:gd name="T9" fmla="*/ 20 h 142"/>
              <a:gd name="T10" fmla="*/ 95 w 204"/>
              <a:gd name="T11" fmla="*/ 6 h 142"/>
              <a:gd name="T12" fmla="*/ 61 w 204"/>
              <a:gd name="T13" fmla="*/ 0 h 142"/>
              <a:gd name="T14" fmla="*/ 21 w 204"/>
              <a:gd name="T15" fmla="*/ 6 h 142"/>
              <a:gd name="T16" fmla="*/ 14 w 204"/>
              <a:gd name="T17" fmla="*/ 13 h 142"/>
              <a:gd name="T18" fmla="*/ 0 w 204"/>
              <a:gd name="T19" fmla="*/ 20 h 142"/>
              <a:gd name="T20" fmla="*/ 14 w 204"/>
              <a:gd name="T21" fmla="*/ 67 h 142"/>
              <a:gd name="T22" fmla="*/ 21 w 204"/>
              <a:gd name="T23" fmla="*/ 94 h 142"/>
              <a:gd name="T24" fmla="*/ 61 w 204"/>
              <a:gd name="T25" fmla="*/ 128 h 142"/>
              <a:gd name="T26" fmla="*/ 95 w 204"/>
              <a:gd name="T2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4" h="142">
                <a:moveTo>
                  <a:pt x="95" y="141"/>
                </a:moveTo>
                <a:lnTo>
                  <a:pt x="95" y="141"/>
                </a:lnTo>
                <a:cubicBezTo>
                  <a:pt x="129" y="141"/>
                  <a:pt x="169" y="128"/>
                  <a:pt x="189" y="94"/>
                </a:cubicBezTo>
                <a:cubicBezTo>
                  <a:pt x="196" y="74"/>
                  <a:pt x="203" y="47"/>
                  <a:pt x="203" y="20"/>
                </a:cubicBezTo>
                <a:cubicBezTo>
                  <a:pt x="196" y="20"/>
                  <a:pt x="189" y="20"/>
                  <a:pt x="189" y="20"/>
                </a:cubicBezTo>
                <a:cubicBezTo>
                  <a:pt x="142" y="20"/>
                  <a:pt x="122" y="13"/>
                  <a:pt x="95" y="6"/>
                </a:cubicBezTo>
                <a:cubicBezTo>
                  <a:pt x="81" y="6"/>
                  <a:pt x="75" y="0"/>
                  <a:pt x="61" y="0"/>
                </a:cubicBezTo>
                <a:cubicBezTo>
                  <a:pt x="48" y="0"/>
                  <a:pt x="34" y="6"/>
                  <a:pt x="21" y="6"/>
                </a:cubicBezTo>
                <a:cubicBezTo>
                  <a:pt x="21" y="13"/>
                  <a:pt x="14" y="13"/>
                  <a:pt x="14" y="13"/>
                </a:cubicBezTo>
                <a:cubicBezTo>
                  <a:pt x="7" y="13"/>
                  <a:pt x="7" y="20"/>
                  <a:pt x="0" y="20"/>
                </a:cubicBezTo>
                <a:cubicBezTo>
                  <a:pt x="0" y="40"/>
                  <a:pt x="7" y="54"/>
                  <a:pt x="14" y="67"/>
                </a:cubicBezTo>
                <a:cubicBezTo>
                  <a:pt x="14" y="81"/>
                  <a:pt x="21" y="87"/>
                  <a:pt x="21" y="94"/>
                </a:cubicBezTo>
                <a:cubicBezTo>
                  <a:pt x="34" y="108"/>
                  <a:pt x="48" y="121"/>
                  <a:pt x="61" y="128"/>
                </a:cubicBezTo>
                <a:cubicBezTo>
                  <a:pt x="68" y="135"/>
                  <a:pt x="81" y="135"/>
                  <a:pt x="95" y="1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4" name="Freeform 632"/>
          <p:cNvSpPr>
            <a:spLocks noChangeArrowheads="1"/>
          </p:cNvSpPr>
          <p:nvPr/>
        </p:nvSpPr>
        <p:spPr bwMode="auto">
          <a:xfrm>
            <a:off x="15986990" y="11986713"/>
            <a:ext cx="126189" cy="66540"/>
          </a:xfrm>
          <a:custGeom>
            <a:avLst/>
            <a:gdLst>
              <a:gd name="T0" fmla="*/ 209 w 244"/>
              <a:gd name="T1" fmla="*/ 6 h 129"/>
              <a:gd name="T2" fmla="*/ 209 w 244"/>
              <a:gd name="T3" fmla="*/ 6 h 129"/>
              <a:gd name="T4" fmla="*/ 176 w 244"/>
              <a:gd name="T5" fmla="*/ 6 h 129"/>
              <a:gd name="T6" fmla="*/ 115 w 244"/>
              <a:gd name="T7" fmla="*/ 6 h 129"/>
              <a:gd name="T8" fmla="*/ 74 w 244"/>
              <a:gd name="T9" fmla="*/ 13 h 129"/>
              <a:gd name="T10" fmla="*/ 13 w 244"/>
              <a:gd name="T11" fmla="*/ 60 h 129"/>
              <a:gd name="T12" fmla="*/ 0 w 244"/>
              <a:gd name="T13" fmla="*/ 101 h 129"/>
              <a:gd name="T14" fmla="*/ 13 w 244"/>
              <a:gd name="T15" fmla="*/ 108 h 129"/>
              <a:gd name="T16" fmla="*/ 74 w 244"/>
              <a:gd name="T17" fmla="*/ 128 h 129"/>
              <a:gd name="T18" fmla="*/ 115 w 244"/>
              <a:gd name="T19" fmla="*/ 128 h 129"/>
              <a:gd name="T20" fmla="*/ 176 w 244"/>
              <a:gd name="T21" fmla="*/ 121 h 129"/>
              <a:gd name="T22" fmla="*/ 209 w 244"/>
              <a:gd name="T23" fmla="*/ 108 h 129"/>
              <a:gd name="T24" fmla="*/ 223 w 244"/>
              <a:gd name="T25" fmla="*/ 0 h 129"/>
              <a:gd name="T26" fmla="*/ 209 w 244"/>
              <a:gd name="T27" fmla="*/ 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" h="129">
                <a:moveTo>
                  <a:pt x="209" y="6"/>
                </a:moveTo>
                <a:lnTo>
                  <a:pt x="209" y="6"/>
                </a:lnTo>
                <a:cubicBezTo>
                  <a:pt x="176" y="6"/>
                  <a:pt x="176" y="6"/>
                  <a:pt x="176" y="6"/>
                </a:cubicBezTo>
                <a:cubicBezTo>
                  <a:pt x="155" y="6"/>
                  <a:pt x="135" y="6"/>
                  <a:pt x="115" y="6"/>
                </a:cubicBezTo>
                <a:cubicBezTo>
                  <a:pt x="101" y="13"/>
                  <a:pt x="88" y="13"/>
                  <a:pt x="74" y="13"/>
                </a:cubicBezTo>
                <a:cubicBezTo>
                  <a:pt x="47" y="20"/>
                  <a:pt x="27" y="33"/>
                  <a:pt x="13" y="60"/>
                </a:cubicBezTo>
                <a:cubicBezTo>
                  <a:pt x="7" y="67"/>
                  <a:pt x="0" y="81"/>
                  <a:pt x="0" y="101"/>
                </a:cubicBezTo>
                <a:cubicBezTo>
                  <a:pt x="0" y="101"/>
                  <a:pt x="7" y="108"/>
                  <a:pt x="13" y="108"/>
                </a:cubicBezTo>
                <a:cubicBezTo>
                  <a:pt x="27" y="114"/>
                  <a:pt x="47" y="121"/>
                  <a:pt x="74" y="128"/>
                </a:cubicBezTo>
                <a:cubicBezTo>
                  <a:pt x="88" y="128"/>
                  <a:pt x="101" y="128"/>
                  <a:pt x="115" y="128"/>
                </a:cubicBezTo>
                <a:cubicBezTo>
                  <a:pt x="135" y="128"/>
                  <a:pt x="155" y="128"/>
                  <a:pt x="176" y="121"/>
                </a:cubicBezTo>
                <a:cubicBezTo>
                  <a:pt x="189" y="121"/>
                  <a:pt x="196" y="114"/>
                  <a:pt x="209" y="108"/>
                </a:cubicBezTo>
                <a:cubicBezTo>
                  <a:pt x="230" y="87"/>
                  <a:pt x="243" y="54"/>
                  <a:pt x="223" y="0"/>
                </a:cubicBezTo>
                <a:cubicBezTo>
                  <a:pt x="216" y="0"/>
                  <a:pt x="216" y="0"/>
                  <a:pt x="209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5" name="Freeform 633"/>
          <p:cNvSpPr>
            <a:spLocks noChangeArrowheads="1"/>
          </p:cNvSpPr>
          <p:nvPr/>
        </p:nvSpPr>
        <p:spPr bwMode="auto">
          <a:xfrm>
            <a:off x="15475353" y="11064328"/>
            <a:ext cx="172074" cy="126196"/>
          </a:xfrm>
          <a:custGeom>
            <a:avLst/>
            <a:gdLst>
              <a:gd name="T0" fmla="*/ 270 w 332"/>
              <a:gd name="T1" fmla="*/ 14 h 244"/>
              <a:gd name="T2" fmla="*/ 270 w 332"/>
              <a:gd name="T3" fmla="*/ 14 h 244"/>
              <a:gd name="T4" fmla="*/ 230 w 332"/>
              <a:gd name="T5" fmla="*/ 0 h 244"/>
              <a:gd name="T6" fmla="*/ 209 w 332"/>
              <a:gd name="T7" fmla="*/ 41 h 244"/>
              <a:gd name="T8" fmla="*/ 169 w 332"/>
              <a:gd name="T9" fmla="*/ 75 h 244"/>
              <a:gd name="T10" fmla="*/ 148 w 332"/>
              <a:gd name="T11" fmla="*/ 81 h 244"/>
              <a:gd name="T12" fmla="*/ 94 w 332"/>
              <a:gd name="T13" fmla="*/ 115 h 244"/>
              <a:gd name="T14" fmla="*/ 67 w 332"/>
              <a:gd name="T15" fmla="*/ 129 h 244"/>
              <a:gd name="T16" fmla="*/ 61 w 332"/>
              <a:gd name="T17" fmla="*/ 135 h 244"/>
              <a:gd name="T18" fmla="*/ 47 w 332"/>
              <a:gd name="T19" fmla="*/ 142 h 244"/>
              <a:gd name="T20" fmla="*/ 34 w 332"/>
              <a:gd name="T21" fmla="*/ 243 h 244"/>
              <a:gd name="T22" fmla="*/ 47 w 332"/>
              <a:gd name="T23" fmla="*/ 230 h 244"/>
              <a:gd name="T24" fmla="*/ 61 w 332"/>
              <a:gd name="T25" fmla="*/ 216 h 244"/>
              <a:gd name="T26" fmla="*/ 67 w 332"/>
              <a:gd name="T27" fmla="*/ 216 h 244"/>
              <a:gd name="T28" fmla="*/ 94 w 332"/>
              <a:gd name="T29" fmla="*/ 203 h 244"/>
              <a:gd name="T30" fmla="*/ 148 w 332"/>
              <a:gd name="T31" fmla="*/ 189 h 244"/>
              <a:gd name="T32" fmla="*/ 169 w 332"/>
              <a:gd name="T33" fmla="*/ 189 h 244"/>
              <a:gd name="T34" fmla="*/ 209 w 332"/>
              <a:gd name="T35" fmla="*/ 189 h 244"/>
              <a:gd name="T36" fmla="*/ 270 w 332"/>
              <a:gd name="T37" fmla="*/ 189 h 244"/>
              <a:gd name="T38" fmla="*/ 317 w 332"/>
              <a:gd name="T39" fmla="*/ 176 h 244"/>
              <a:gd name="T40" fmla="*/ 331 w 332"/>
              <a:gd name="T41" fmla="*/ 169 h 244"/>
              <a:gd name="T42" fmla="*/ 317 w 332"/>
              <a:gd name="T43" fmla="*/ 149 h 244"/>
              <a:gd name="T44" fmla="*/ 270 w 332"/>
              <a:gd name="T45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2" h="244">
                <a:moveTo>
                  <a:pt x="270" y="14"/>
                </a:moveTo>
                <a:lnTo>
                  <a:pt x="270" y="14"/>
                </a:lnTo>
                <a:cubicBezTo>
                  <a:pt x="257" y="0"/>
                  <a:pt x="250" y="0"/>
                  <a:pt x="230" y="0"/>
                </a:cubicBezTo>
                <a:cubicBezTo>
                  <a:pt x="230" y="14"/>
                  <a:pt x="223" y="27"/>
                  <a:pt x="209" y="41"/>
                </a:cubicBezTo>
                <a:cubicBezTo>
                  <a:pt x="196" y="54"/>
                  <a:pt x="182" y="61"/>
                  <a:pt x="169" y="75"/>
                </a:cubicBezTo>
                <a:cubicBezTo>
                  <a:pt x="162" y="75"/>
                  <a:pt x="155" y="81"/>
                  <a:pt x="148" y="81"/>
                </a:cubicBezTo>
                <a:cubicBezTo>
                  <a:pt x="128" y="95"/>
                  <a:pt x="115" y="102"/>
                  <a:pt x="94" y="115"/>
                </a:cubicBezTo>
                <a:cubicBezTo>
                  <a:pt x="88" y="122"/>
                  <a:pt x="74" y="122"/>
                  <a:pt x="67" y="129"/>
                </a:cubicBezTo>
                <a:cubicBezTo>
                  <a:pt x="67" y="129"/>
                  <a:pt x="67" y="129"/>
                  <a:pt x="61" y="135"/>
                </a:cubicBezTo>
                <a:cubicBezTo>
                  <a:pt x="54" y="135"/>
                  <a:pt x="54" y="142"/>
                  <a:pt x="47" y="142"/>
                </a:cubicBezTo>
                <a:cubicBezTo>
                  <a:pt x="13" y="169"/>
                  <a:pt x="0" y="196"/>
                  <a:pt x="34" y="243"/>
                </a:cubicBezTo>
                <a:cubicBezTo>
                  <a:pt x="34" y="237"/>
                  <a:pt x="40" y="237"/>
                  <a:pt x="47" y="230"/>
                </a:cubicBezTo>
                <a:cubicBezTo>
                  <a:pt x="54" y="223"/>
                  <a:pt x="61" y="223"/>
                  <a:pt x="61" y="216"/>
                </a:cubicBezTo>
                <a:cubicBezTo>
                  <a:pt x="67" y="216"/>
                  <a:pt x="67" y="216"/>
                  <a:pt x="67" y="216"/>
                </a:cubicBezTo>
                <a:cubicBezTo>
                  <a:pt x="74" y="210"/>
                  <a:pt x="88" y="210"/>
                  <a:pt x="94" y="203"/>
                </a:cubicBezTo>
                <a:cubicBezTo>
                  <a:pt x="115" y="196"/>
                  <a:pt x="128" y="196"/>
                  <a:pt x="148" y="189"/>
                </a:cubicBezTo>
                <a:cubicBezTo>
                  <a:pt x="155" y="189"/>
                  <a:pt x="162" y="189"/>
                  <a:pt x="169" y="189"/>
                </a:cubicBezTo>
                <a:cubicBezTo>
                  <a:pt x="182" y="189"/>
                  <a:pt x="196" y="189"/>
                  <a:pt x="209" y="189"/>
                </a:cubicBezTo>
                <a:cubicBezTo>
                  <a:pt x="230" y="189"/>
                  <a:pt x="250" y="189"/>
                  <a:pt x="270" y="189"/>
                </a:cubicBezTo>
                <a:cubicBezTo>
                  <a:pt x="284" y="183"/>
                  <a:pt x="304" y="183"/>
                  <a:pt x="317" y="176"/>
                </a:cubicBezTo>
                <a:cubicBezTo>
                  <a:pt x="324" y="176"/>
                  <a:pt x="324" y="176"/>
                  <a:pt x="331" y="169"/>
                </a:cubicBezTo>
                <a:cubicBezTo>
                  <a:pt x="324" y="162"/>
                  <a:pt x="317" y="156"/>
                  <a:pt x="317" y="149"/>
                </a:cubicBezTo>
                <a:cubicBezTo>
                  <a:pt x="297" y="102"/>
                  <a:pt x="304" y="34"/>
                  <a:pt x="270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6" name="Freeform 634"/>
          <p:cNvSpPr>
            <a:spLocks noChangeArrowheads="1"/>
          </p:cNvSpPr>
          <p:nvPr/>
        </p:nvSpPr>
        <p:spPr bwMode="auto">
          <a:xfrm>
            <a:off x="16182009" y="11027616"/>
            <a:ext cx="57357" cy="165203"/>
          </a:xfrm>
          <a:custGeom>
            <a:avLst/>
            <a:gdLst>
              <a:gd name="T0" fmla="*/ 54 w 109"/>
              <a:gd name="T1" fmla="*/ 0 h 318"/>
              <a:gd name="T2" fmla="*/ 54 w 109"/>
              <a:gd name="T3" fmla="*/ 0 h 318"/>
              <a:gd name="T4" fmla="*/ 34 w 109"/>
              <a:gd name="T5" fmla="*/ 47 h 318"/>
              <a:gd name="T6" fmla="*/ 7 w 109"/>
              <a:gd name="T7" fmla="*/ 47 h 318"/>
              <a:gd name="T8" fmla="*/ 0 w 109"/>
              <a:gd name="T9" fmla="*/ 223 h 318"/>
              <a:gd name="T10" fmla="*/ 0 w 109"/>
              <a:gd name="T11" fmla="*/ 257 h 318"/>
              <a:gd name="T12" fmla="*/ 34 w 109"/>
              <a:gd name="T13" fmla="*/ 297 h 318"/>
              <a:gd name="T14" fmla="*/ 81 w 109"/>
              <a:gd name="T15" fmla="*/ 317 h 318"/>
              <a:gd name="T16" fmla="*/ 81 w 109"/>
              <a:gd name="T17" fmla="*/ 311 h 318"/>
              <a:gd name="T18" fmla="*/ 81 w 109"/>
              <a:gd name="T19" fmla="*/ 61 h 318"/>
              <a:gd name="T20" fmla="*/ 54 w 109"/>
              <a:gd name="T21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318">
                <a:moveTo>
                  <a:pt x="54" y="0"/>
                </a:moveTo>
                <a:lnTo>
                  <a:pt x="54" y="0"/>
                </a:lnTo>
                <a:cubicBezTo>
                  <a:pt x="54" y="20"/>
                  <a:pt x="48" y="41"/>
                  <a:pt x="34" y="47"/>
                </a:cubicBezTo>
                <a:cubicBezTo>
                  <a:pt x="27" y="47"/>
                  <a:pt x="21" y="54"/>
                  <a:pt x="7" y="47"/>
                </a:cubicBezTo>
                <a:cubicBezTo>
                  <a:pt x="34" y="128"/>
                  <a:pt x="7" y="182"/>
                  <a:pt x="0" y="223"/>
                </a:cubicBezTo>
                <a:cubicBezTo>
                  <a:pt x="0" y="236"/>
                  <a:pt x="0" y="243"/>
                  <a:pt x="0" y="257"/>
                </a:cubicBezTo>
                <a:cubicBezTo>
                  <a:pt x="7" y="270"/>
                  <a:pt x="14" y="284"/>
                  <a:pt x="34" y="297"/>
                </a:cubicBezTo>
                <a:cubicBezTo>
                  <a:pt x="48" y="304"/>
                  <a:pt x="61" y="311"/>
                  <a:pt x="81" y="317"/>
                </a:cubicBezTo>
                <a:cubicBezTo>
                  <a:pt x="81" y="311"/>
                  <a:pt x="81" y="311"/>
                  <a:pt x="81" y="311"/>
                </a:cubicBezTo>
                <a:cubicBezTo>
                  <a:pt x="102" y="230"/>
                  <a:pt x="108" y="142"/>
                  <a:pt x="81" y="61"/>
                </a:cubicBezTo>
                <a:cubicBezTo>
                  <a:pt x="75" y="41"/>
                  <a:pt x="68" y="20"/>
                  <a:pt x="5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48" name="Freeform 636"/>
          <p:cNvSpPr>
            <a:spLocks noChangeArrowheads="1"/>
          </p:cNvSpPr>
          <p:nvPr/>
        </p:nvSpPr>
        <p:spPr bwMode="auto">
          <a:xfrm>
            <a:off x="15608425" y="10731628"/>
            <a:ext cx="169781" cy="169792"/>
          </a:xfrm>
          <a:custGeom>
            <a:avLst/>
            <a:gdLst>
              <a:gd name="T0" fmla="*/ 304 w 325"/>
              <a:gd name="T1" fmla="*/ 0 h 325"/>
              <a:gd name="T2" fmla="*/ 304 w 325"/>
              <a:gd name="T3" fmla="*/ 0 h 325"/>
              <a:gd name="T4" fmla="*/ 290 w 325"/>
              <a:gd name="T5" fmla="*/ 0 h 325"/>
              <a:gd name="T6" fmla="*/ 223 w 325"/>
              <a:gd name="T7" fmla="*/ 7 h 325"/>
              <a:gd name="T8" fmla="*/ 162 w 325"/>
              <a:gd name="T9" fmla="*/ 34 h 325"/>
              <a:gd name="T10" fmla="*/ 114 w 325"/>
              <a:gd name="T11" fmla="*/ 74 h 325"/>
              <a:gd name="T12" fmla="*/ 60 w 325"/>
              <a:gd name="T13" fmla="*/ 148 h 325"/>
              <a:gd name="T14" fmla="*/ 13 w 325"/>
              <a:gd name="T15" fmla="*/ 223 h 325"/>
              <a:gd name="T16" fmla="*/ 0 w 325"/>
              <a:gd name="T17" fmla="*/ 243 h 325"/>
              <a:gd name="T18" fmla="*/ 13 w 325"/>
              <a:gd name="T19" fmla="*/ 257 h 325"/>
              <a:gd name="T20" fmla="*/ 60 w 325"/>
              <a:gd name="T21" fmla="*/ 304 h 325"/>
              <a:gd name="T22" fmla="*/ 114 w 325"/>
              <a:gd name="T23" fmla="*/ 311 h 325"/>
              <a:gd name="T24" fmla="*/ 128 w 325"/>
              <a:gd name="T25" fmla="*/ 297 h 325"/>
              <a:gd name="T26" fmla="*/ 114 w 325"/>
              <a:gd name="T27" fmla="*/ 284 h 325"/>
              <a:gd name="T28" fmla="*/ 114 w 325"/>
              <a:gd name="T29" fmla="*/ 209 h 325"/>
              <a:gd name="T30" fmla="*/ 162 w 325"/>
              <a:gd name="T31" fmla="*/ 148 h 325"/>
              <a:gd name="T32" fmla="*/ 175 w 325"/>
              <a:gd name="T33" fmla="*/ 121 h 325"/>
              <a:gd name="T34" fmla="*/ 223 w 325"/>
              <a:gd name="T35" fmla="*/ 135 h 325"/>
              <a:gd name="T36" fmla="*/ 290 w 325"/>
              <a:gd name="T37" fmla="*/ 121 h 325"/>
              <a:gd name="T38" fmla="*/ 310 w 325"/>
              <a:gd name="T39" fmla="*/ 115 h 325"/>
              <a:gd name="T40" fmla="*/ 324 w 325"/>
              <a:gd name="T41" fmla="*/ 101 h 325"/>
              <a:gd name="T42" fmla="*/ 310 w 325"/>
              <a:gd name="T43" fmla="*/ 88 h 325"/>
              <a:gd name="T44" fmla="*/ 304 w 325"/>
              <a:gd name="T45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5" h="325">
                <a:moveTo>
                  <a:pt x="304" y="0"/>
                </a:moveTo>
                <a:lnTo>
                  <a:pt x="304" y="0"/>
                </a:lnTo>
                <a:cubicBezTo>
                  <a:pt x="297" y="0"/>
                  <a:pt x="290" y="0"/>
                  <a:pt x="290" y="0"/>
                </a:cubicBezTo>
                <a:cubicBezTo>
                  <a:pt x="263" y="0"/>
                  <a:pt x="243" y="0"/>
                  <a:pt x="223" y="7"/>
                </a:cubicBezTo>
                <a:cubicBezTo>
                  <a:pt x="202" y="13"/>
                  <a:pt x="182" y="20"/>
                  <a:pt x="162" y="34"/>
                </a:cubicBezTo>
                <a:cubicBezTo>
                  <a:pt x="142" y="47"/>
                  <a:pt x="128" y="61"/>
                  <a:pt x="114" y="74"/>
                </a:cubicBezTo>
                <a:cubicBezTo>
                  <a:pt x="94" y="94"/>
                  <a:pt x="74" y="121"/>
                  <a:pt x="60" y="148"/>
                </a:cubicBezTo>
                <a:cubicBezTo>
                  <a:pt x="40" y="175"/>
                  <a:pt x="27" y="202"/>
                  <a:pt x="13" y="223"/>
                </a:cubicBezTo>
                <a:cubicBezTo>
                  <a:pt x="6" y="229"/>
                  <a:pt x="6" y="236"/>
                  <a:pt x="0" y="243"/>
                </a:cubicBezTo>
                <a:cubicBezTo>
                  <a:pt x="6" y="250"/>
                  <a:pt x="6" y="250"/>
                  <a:pt x="13" y="257"/>
                </a:cubicBezTo>
                <a:cubicBezTo>
                  <a:pt x="27" y="270"/>
                  <a:pt x="40" y="290"/>
                  <a:pt x="60" y="304"/>
                </a:cubicBezTo>
                <a:cubicBezTo>
                  <a:pt x="81" y="317"/>
                  <a:pt x="94" y="324"/>
                  <a:pt x="114" y="311"/>
                </a:cubicBezTo>
                <a:cubicBezTo>
                  <a:pt x="114" y="311"/>
                  <a:pt x="121" y="304"/>
                  <a:pt x="128" y="297"/>
                </a:cubicBezTo>
                <a:cubicBezTo>
                  <a:pt x="121" y="290"/>
                  <a:pt x="114" y="290"/>
                  <a:pt x="114" y="284"/>
                </a:cubicBezTo>
                <a:cubicBezTo>
                  <a:pt x="74" y="250"/>
                  <a:pt x="87" y="236"/>
                  <a:pt x="114" y="209"/>
                </a:cubicBezTo>
                <a:cubicBezTo>
                  <a:pt x="128" y="196"/>
                  <a:pt x="148" y="175"/>
                  <a:pt x="162" y="148"/>
                </a:cubicBezTo>
                <a:cubicBezTo>
                  <a:pt x="169" y="142"/>
                  <a:pt x="175" y="135"/>
                  <a:pt x="175" y="121"/>
                </a:cubicBezTo>
                <a:cubicBezTo>
                  <a:pt x="169" y="135"/>
                  <a:pt x="196" y="135"/>
                  <a:pt x="223" y="135"/>
                </a:cubicBezTo>
                <a:cubicBezTo>
                  <a:pt x="243" y="135"/>
                  <a:pt x="270" y="128"/>
                  <a:pt x="290" y="121"/>
                </a:cubicBezTo>
                <a:cubicBezTo>
                  <a:pt x="297" y="115"/>
                  <a:pt x="304" y="115"/>
                  <a:pt x="310" y="115"/>
                </a:cubicBezTo>
                <a:cubicBezTo>
                  <a:pt x="317" y="108"/>
                  <a:pt x="324" y="101"/>
                  <a:pt x="324" y="101"/>
                </a:cubicBezTo>
                <a:cubicBezTo>
                  <a:pt x="317" y="94"/>
                  <a:pt x="310" y="94"/>
                  <a:pt x="310" y="88"/>
                </a:cubicBezTo>
                <a:cubicBezTo>
                  <a:pt x="297" y="67"/>
                  <a:pt x="304" y="27"/>
                  <a:pt x="30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50" name="Freeform 638"/>
          <p:cNvSpPr>
            <a:spLocks noChangeArrowheads="1"/>
          </p:cNvSpPr>
          <p:nvPr/>
        </p:nvSpPr>
        <p:spPr bwMode="auto">
          <a:xfrm>
            <a:off x="15204621" y="11796270"/>
            <a:ext cx="89479" cy="78013"/>
          </a:xfrm>
          <a:custGeom>
            <a:avLst/>
            <a:gdLst>
              <a:gd name="T0" fmla="*/ 155 w 170"/>
              <a:gd name="T1" fmla="*/ 0 h 150"/>
              <a:gd name="T2" fmla="*/ 155 w 170"/>
              <a:gd name="T3" fmla="*/ 0 h 150"/>
              <a:gd name="T4" fmla="*/ 149 w 170"/>
              <a:gd name="T5" fmla="*/ 0 h 150"/>
              <a:gd name="T6" fmla="*/ 101 w 170"/>
              <a:gd name="T7" fmla="*/ 7 h 150"/>
              <a:gd name="T8" fmla="*/ 61 w 170"/>
              <a:gd name="T9" fmla="*/ 27 h 150"/>
              <a:gd name="T10" fmla="*/ 34 w 170"/>
              <a:gd name="T11" fmla="*/ 47 h 150"/>
              <a:gd name="T12" fmla="*/ 14 w 170"/>
              <a:gd name="T13" fmla="*/ 68 h 150"/>
              <a:gd name="T14" fmla="*/ 0 w 170"/>
              <a:gd name="T15" fmla="*/ 122 h 150"/>
              <a:gd name="T16" fmla="*/ 14 w 170"/>
              <a:gd name="T17" fmla="*/ 122 h 150"/>
              <a:gd name="T18" fmla="*/ 34 w 170"/>
              <a:gd name="T19" fmla="*/ 122 h 150"/>
              <a:gd name="T20" fmla="*/ 61 w 170"/>
              <a:gd name="T21" fmla="*/ 128 h 150"/>
              <a:gd name="T22" fmla="*/ 101 w 170"/>
              <a:gd name="T23" fmla="*/ 149 h 150"/>
              <a:gd name="T24" fmla="*/ 101 w 170"/>
              <a:gd name="T25" fmla="*/ 135 h 150"/>
              <a:gd name="T26" fmla="*/ 149 w 170"/>
              <a:gd name="T27" fmla="*/ 47 h 150"/>
              <a:gd name="T28" fmla="*/ 101 w 170"/>
              <a:gd name="T29" fmla="*/ 34 h 150"/>
              <a:gd name="T30" fmla="*/ 101 w 170"/>
              <a:gd name="T31" fmla="*/ 20 h 150"/>
              <a:gd name="T32" fmla="*/ 101 w 170"/>
              <a:gd name="T33" fmla="*/ 20 h 150"/>
              <a:gd name="T34" fmla="*/ 155 w 170"/>
              <a:gd name="T35" fmla="*/ 20 h 150"/>
              <a:gd name="T36" fmla="*/ 155 w 170"/>
              <a:gd name="T3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0" h="150">
                <a:moveTo>
                  <a:pt x="155" y="0"/>
                </a:moveTo>
                <a:lnTo>
                  <a:pt x="155" y="0"/>
                </a:lnTo>
                <a:cubicBezTo>
                  <a:pt x="155" y="0"/>
                  <a:pt x="155" y="0"/>
                  <a:pt x="149" y="0"/>
                </a:cubicBezTo>
                <a:cubicBezTo>
                  <a:pt x="135" y="0"/>
                  <a:pt x="122" y="7"/>
                  <a:pt x="101" y="7"/>
                </a:cubicBezTo>
                <a:cubicBezTo>
                  <a:pt x="88" y="14"/>
                  <a:pt x="74" y="20"/>
                  <a:pt x="61" y="27"/>
                </a:cubicBezTo>
                <a:cubicBezTo>
                  <a:pt x="47" y="34"/>
                  <a:pt x="41" y="41"/>
                  <a:pt x="34" y="47"/>
                </a:cubicBezTo>
                <a:cubicBezTo>
                  <a:pt x="27" y="54"/>
                  <a:pt x="20" y="61"/>
                  <a:pt x="14" y="68"/>
                </a:cubicBezTo>
                <a:cubicBezTo>
                  <a:pt x="7" y="81"/>
                  <a:pt x="0" y="95"/>
                  <a:pt x="0" y="122"/>
                </a:cubicBezTo>
                <a:cubicBezTo>
                  <a:pt x="7" y="122"/>
                  <a:pt x="14" y="122"/>
                  <a:pt x="14" y="122"/>
                </a:cubicBezTo>
                <a:cubicBezTo>
                  <a:pt x="20" y="122"/>
                  <a:pt x="27" y="122"/>
                  <a:pt x="34" y="122"/>
                </a:cubicBezTo>
                <a:cubicBezTo>
                  <a:pt x="41" y="122"/>
                  <a:pt x="54" y="122"/>
                  <a:pt x="61" y="128"/>
                </a:cubicBezTo>
                <a:cubicBezTo>
                  <a:pt x="74" y="128"/>
                  <a:pt x="88" y="135"/>
                  <a:pt x="101" y="149"/>
                </a:cubicBezTo>
                <a:cubicBezTo>
                  <a:pt x="101" y="142"/>
                  <a:pt x="101" y="135"/>
                  <a:pt x="101" y="135"/>
                </a:cubicBezTo>
                <a:cubicBezTo>
                  <a:pt x="115" y="101"/>
                  <a:pt x="135" y="81"/>
                  <a:pt x="149" y="47"/>
                </a:cubicBezTo>
                <a:cubicBezTo>
                  <a:pt x="135" y="41"/>
                  <a:pt x="115" y="47"/>
                  <a:pt x="101" y="34"/>
                </a:cubicBezTo>
                <a:cubicBezTo>
                  <a:pt x="101" y="34"/>
                  <a:pt x="101" y="27"/>
                  <a:pt x="101" y="20"/>
                </a:cubicBezTo>
                <a:lnTo>
                  <a:pt x="101" y="20"/>
                </a:lnTo>
                <a:cubicBezTo>
                  <a:pt x="122" y="20"/>
                  <a:pt x="142" y="20"/>
                  <a:pt x="155" y="20"/>
                </a:cubicBezTo>
                <a:cubicBezTo>
                  <a:pt x="169" y="14"/>
                  <a:pt x="169" y="7"/>
                  <a:pt x="15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56" name="Freeform 644"/>
          <p:cNvSpPr>
            <a:spLocks noChangeArrowheads="1"/>
          </p:cNvSpPr>
          <p:nvPr/>
        </p:nvSpPr>
        <p:spPr bwMode="auto">
          <a:xfrm>
            <a:off x="18141373" y="10587075"/>
            <a:ext cx="52770" cy="78013"/>
          </a:xfrm>
          <a:custGeom>
            <a:avLst/>
            <a:gdLst>
              <a:gd name="T0" fmla="*/ 48 w 103"/>
              <a:gd name="T1" fmla="*/ 7 h 150"/>
              <a:gd name="T2" fmla="*/ 48 w 103"/>
              <a:gd name="T3" fmla="*/ 7 h 150"/>
              <a:gd name="T4" fmla="*/ 27 w 103"/>
              <a:gd name="T5" fmla="*/ 0 h 150"/>
              <a:gd name="T6" fmla="*/ 14 w 103"/>
              <a:gd name="T7" fmla="*/ 14 h 150"/>
              <a:gd name="T8" fmla="*/ 14 w 103"/>
              <a:gd name="T9" fmla="*/ 115 h 150"/>
              <a:gd name="T10" fmla="*/ 48 w 103"/>
              <a:gd name="T11" fmla="*/ 149 h 150"/>
              <a:gd name="T12" fmla="*/ 54 w 103"/>
              <a:gd name="T13" fmla="*/ 149 h 150"/>
              <a:gd name="T14" fmla="*/ 48 w 103"/>
              <a:gd name="T15" fmla="*/ 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50">
                <a:moveTo>
                  <a:pt x="48" y="7"/>
                </a:moveTo>
                <a:lnTo>
                  <a:pt x="48" y="7"/>
                </a:lnTo>
                <a:cubicBezTo>
                  <a:pt x="41" y="7"/>
                  <a:pt x="34" y="7"/>
                  <a:pt x="27" y="0"/>
                </a:cubicBezTo>
                <a:cubicBezTo>
                  <a:pt x="21" y="7"/>
                  <a:pt x="21" y="14"/>
                  <a:pt x="14" y="14"/>
                </a:cubicBezTo>
                <a:cubicBezTo>
                  <a:pt x="0" y="41"/>
                  <a:pt x="0" y="88"/>
                  <a:pt x="14" y="115"/>
                </a:cubicBezTo>
                <a:cubicBezTo>
                  <a:pt x="21" y="128"/>
                  <a:pt x="34" y="142"/>
                  <a:pt x="48" y="149"/>
                </a:cubicBezTo>
                <a:cubicBezTo>
                  <a:pt x="48" y="149"/>
                  <a:pt x="48" y="149"/>
                  <a:pt x="54" y="149"/>
                </a:cubicBezTo>
                <a:cubicBezTo>
                  <a:pt x="34" y="68"/>
                  <a:pt x="102" y="27"/>
                  <a:pt x="48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69" name="Freeform 657"/>
          <p:cNvSpPr>
            <a:spLocks noChangeArrowheads="1"/>
          </p:cNvSpPr>
          <p:nvPr/>
        </p:nvSpPr>
        <p:spPr bwMode="auto">
          <a:xfrm>
            <a:off x="19336724" y="8099850"/>
            <a:ext cx="89480" cy="52773"/>
          </a:xfrm>
          <a:custGeom>
            <a:avLst/>
            <a:gdLst>
              <a:gd name="T0" fmla="*/ 95 w 170"/>
              <a:gd name="T1" fmla="*/ 101 h 102"/>
              <a:gd name="T2" fmla="*/ 95 w 170"/>
              <a:gd name="T3" fmla="*/ 101 h 102"/>
              <a:gd name="T4" fmla="*/ 95 w 170"/>
              <a:gd name="T5" fmla="*/ 101 h 102"/>
              <a:gd name="T6" fmla="*/ 128 w 170"/>
              <a:gd name="T7" fmla="*/ 101 h 102"/>
              <a:gd name="T8" fmla="*/ 142 w 170"/>
              <a:gd name="T9" fmla="*/ 101 h 102"/>
              <a:gd name="T10" fmla="*/ 142 w 170"/>
              <a:gd name="T11" fmla="*/ 101 h 102"/>
              <a:gd name="T12" fmla="*/ 162 w 170"/>
              <a:gd name="T13" fmla="*/ 68 h 102"/>
              <a:gd name="T14" fmla="*/ 162 w 170"/>
              <a:gd name="T15" fmla="*/ 41 h 102"/>
              <a:gd name="T16" fmla="*/ 142 w 170"/>
              <a:gd name="T17" fmla="*/ 27 h 102"/>
              <a:gd name="T18" fmla="*/ 142 w 170"/>
              <a:gd name="T19" fmla="*/ 41 h 102"/>
              <a:gd name="T20" fmla="*/ 128 w 170"/>
              <a:gd name="T21" fmla="*/ 47 h 102"/>
              <a:gd name="T22" fmla="*/ 95 w 170"/>
              <a:gd name="T23" fmla="*/ 47 h 102"/>
              <a:gd name="T24" fmla="*/ 81 w 170"/>
              <a:gd name="T25" fmla="*/ 41 h 102"/>
              <a:gd name="T26" fmla="*/ 68 w 170"/>
              <a:gd name="T27" fmla="*/ 34 h 102"/>
              <a:gd name="T28" fmla="*/ 61 w 170"/>
              <a:gd name="T29" fmla="*/ 34 h 102"/>
              <a:gd name="T30" fmla="*/ 27 w 170"/>
              <a:gd name="T31" fmla="*/ 14 h 102"/>
              <a:gd name="T32" fmla="*/ 20 w 170"/>
              <a:gd name="T33" fmla="*/ 27 h 102"/>
              <a:gd name="T34" fmla="*/ 27 w 170"/>
              <a:gd name="T35" fmla="*/ 34 h 102"/>
              <a:gd name="T36" fmla="*/ 61 w 170"/>
              <a:gd name="T37" fmla="*/ 47 h 102"/>
              <a:gd name="T38" fmla="*/ 68 w 170"/>
              <a:gd name="T39" fmla="*/ 54 h 102"/>
              <a:gd name="T40" fmla="*/ 81 w 170"/>
              <a:gd name="T41" fmla="*/ 54 h 102"/>
              <a:gd name="T42" fmla="*/ 95 w 170"/>
              <a:gd name="T43" fmla="*/ 74 h 102"/>
              <a:gd name="T44" fmla="*/ 95 w 170"/>
              <a:gd name="T45" fmla="*/ 95 h 102"/>
              <a:gd name="T46" fmla="*/ 95 w 170"/>
              <a:gd name="T4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0" h="102">
                <a:moveTo>
                  <a:pt x="95" y="101"/>
                </a:moveTo>
                <a:lnTo>
                  <a:pt x="95" y="101"/>
                </a:lnTo>
                <a:lnTo>
                  <a:pt x="95" y="101"/>
                </a:lnTo>
                <a:cubicBezTo>
                  <a:pt x="128" y="101"/>
                  <a:pt x="128" y="101"/>
                  <a:pt x="128" y="101"/>
                </a:cubicBezTo>
                <a:cubicBezTo>
                  <a:pt x="142" y="101"/>
                  <a:pt x="142" y="101"/>
                  <a:pt x="142" y="101"/>
                </a:cubicBezTo>
                <a:lnTo>
                  <a:pt x="142" y="101"/>
                </a:lnTo>
                <a:cubicBezTo>
                  <a:pt x="149" y="95"/>
                  <a:pt x="155" y="81"/>
                  <a:pt x="162" y="68"/>
                </a:cubicBezTo>
                <a:cubicBezTo>
                  <a:pt x="162" y="61"/>
                  <a:pt x="169" y="47"/>
                  <a:pt x="162" y="41"/>
                </a:cubicBezTo>
                <a:cubicBezTo>
                  <a:pt x="155" y="34"/>
                  <a:pt x="149" y="34"/>
                  <a:pt x="142" y="27"/>
                </a:cubicBezTo>
                <a:cubicBezTo>
                  <a:pt x="142" y="34"/>
                  <a:pt x="142" y="34"/>
                  <a:pt x="142" y="41"/>
                </a:cubicBezTo>
                <a:cubicBezTo>
                  <a:pt x="135" y="47"/>
                  <a:pt x="135" y="47"/>
                  <a:pt x="128" y="47"/>
                </a:cubicBezTo>
                <a:cubicBezTo>
                  <a:pt x="115" y="54"/>
                  <a:pt x="108" y="47"/>
                  <a:pt x="95" y="47"/>
                </a:cubicBezTo>
                <a:cubicBezTo>
                  <a:pt x="88" y="41"/>
                  <a:pt x="88" y="41"/>
                  <a:pt x="81" y="41"/>
                </a:cubicBezTo>
                <a:cubicBezTo>
                  <a:pt x="74" y="34"/>
                  <a:pt x="74" y="34"/>
                  <a:pt x="68" y="34"/>
                </a:cubicBezTo>
                <a:cubicBezTo>
                  <a:pt x="68" y="34"/>
                  <a:pt x="68" y="34"/>
                  <a:pt x="61" y="34"/>
                </a:cubicBezTo>
                <a:cubicBezTo>
                  <a:pt x="54" y="27"/>
                  <a:pt x="41" y="20"/>
                  <a:pt x="27" y="14"/>
                </a:cubicBezTo>
                <a:cubicBezTo>
                  <a:pt x="7" y="0"/>
                  <a:pt x="0" y="0"/>
                  <a:pt x="20" y="27"/>
                </a:cubicBezTo>
                <a:cubicBezTo>
                  <a:pt x="20" y="34"/>
                  <a:pt x="27" y="34"/>
                  <a:pt x="27" y="34"/>
                </a:cubicBezTo>
                <a:cubicBezTo>
                  <a:pt x="41" y="41"/>
                  <a:pt x="54" y="47"/>
                  <a:pt x="61" y="47"/>
                </a:cubicBezTo>
                <a:cubicBezTo>
                  <a:pt x="68" y="47"/>
                  <a:pt x="68" y="47"/>
                  <a:pt x="68" y="54"/>
                </a:cubicBezTo>
                <a:cubicBezTo>
                  <a:pt x="74" y="54"/>
                  <a:pt x="74" y="54"/>
                  <a:pt x="81" y="54"/>
                </a:cubicBezTo>
                <a:cubicBezTo>
                  <a:pt x="88" y="61"/>
                  <a:pt x="95" y="68"/>
                  <a:pt x="95" y="74"/>
                </a:cubicBezTo>
                <a:cubicBezTo>
                  <a:pt x="95" y="81"/>
                  <a:pt x="95" y="88"/>
                  <a:pt x="95" y="95"/>
                </a:cubicBezTo>
                <a:lnTo>
                  <a:pt x="95" y="10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70" name="Freeform 658"/>
          <p:cNvSpPr>
            <a:spLocks noChangeArrowheads="1"/>
          </p:cNvSpPr>
          <p:nvPr/>
        </p:nvSpPr>
        <p:spPr bwMode="auto">
          <a:xfrm>
            <a:off x="19364255" y="8253580"/>
            <a:ext cx="91774" cy="64245"/>
          </a:xfrm>
          <a:custGeom>
            <a:avLst/>
            <a:gdLst>
              <a:gd name="T0" fmla="*/ 14 w 177"/>
              <a:gd name="T1" fmla="*/ 75 h 123"/>
              <a:gd name="T2" fmla="*/ 14 w 177"/>
              <a:gd name="T3" fmla="*/ 75 h 123"/>
              <a:gd name="T4" fmla="*/ 27 w 177"/>
              <a:gd name="T5" fmla="*/ 75 h 123"/>
              <a:gd name="T6" fmla="*/ 41 w 177"/>
              <a:gd name="T7" fmla="*/ 88 h 123"/>
              <a:gd name="T8" fmla="*/ 74 w 177"/>
              <a:gd name="T9" fmla="*/ 122 h 123"/>
              <a:gd name="T10" fmla="*/ 74 w 177"/>
              <a:gd name="T11" fmla="*/ 122 h 123"/>
              <a:gd name="T12" fmla="*/ 88 w 177"/>
              <a:gd name="T13" fmla="*/ 102 h 123"/>
              <a:gd name="T14" fmla="*/ 108 w 177"/>
              <a:gd name="T15" fmla="*/ 102 h 123"/>
              <a:gd name="T16" fmla="*/ 135 w 177"/>
              <a:gd name="T17" fmla="*/ 95 h 123"/>
              <a:gd name="T18" fmla="*/ 162 w 177"/>
              <a:gd name="T19" fmla="*/ 102 h 123"/>
              <a:gd name="T20" fmla="*/ 176 w 177"/>
              <a:gd name="T21" fmla="*/ 102 h 123"/>
              <a:gd name="T22" fmla="*/ 162 w 177"/>
              <a:gd name="T23" fmla="*/ 48 h 123"/>
              <a:gd name="T24" fmla="*/ 135 w 177"/>
              <a:gd name="T25" fmla="*/ 14 h 123"/>
              <a:gd name="T26" fmla="*/ 108 w 177"/>
              <a:gd name="T27" fmla="*/ 7 h 123"/>
              <a:gd name="T28" fmla="*/ 88 w 177"/>
              <a:gd name="T29" fmla="*/ 0 h 123"/>
              <a:gd name="T30" fmla="*/ 74 w 177"/>
              <a:gd name="T31" fmla="*/ 0 h 123"/>
              <a:gd name="T32" fmla="*/ 41 w 177"/>
              <a:gd name="T33" fmla="*/ 0 h 123"/>
              <a:gd name="T34" fmla="*/ 27 w 177"/>
              <a:gd name="T35" fmla="*/ 0 h 123"/>
              <a:gd name="T36" fmla="*/ 27 w 177"/>
              <a:gd name="T37" fmla="*/ 0 h 123"/>
              <a:gd name="T38" fmla="*/ 14 w 177"/>
              <a:gd name="T39" fmla="*/ 48 h 123"/>
              <a:gd name="T40" fmla="*/ 7 w 177"/>
              <a:gd name="T41" fmla="*/ 61 h 123"/>
              <a:gd name="T42" fmla="*/ 0 w 177"/>
              <a:gd name="T43" fmla="*/ 75 h 123"/>
              <a:gd name="T44" fmla="*/ 7 w 177"/>
              <a:gd name="T45" fmla="*/ 75 h 123"/>
              <a:gd name="T46" fmla="*/ 14 w 177"/>
              <a:gd name="T47" fmla="*/ 7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7" h="123">
                <a:moveTo>
                  <a:pt x="14" y="75"/>
                </a:moveTo>
                <a:lnTo>
                  <a:pt x="14" y="75"/>
                </a:lnTo>
                <a:cubicBezTo>
                  <a:pt x="20" y="75"/>
                  <a:pt x="20" y="75"/>
                  <a:pt x="27" y="75"/>
                </a:cubicBezTo>
                <a:cubicBezTo>
                  <a:pt x="34" y="75"/>
                  <a:pt x="41" y="81"/>
                  <a:pt x="41" y="88"/>
                </a:cubicBezTo>
                <a:cubicBezTo>
                  <a:pt x="54" y="95"/>
                  <a:pt x="61" y="108"/>
                  <a:pt x="74" y="122"/>
                </a:cubicBezTo>
                <a:lnTo>
                  <a:pt x="74" y="122"/>
                </a:lnTo>
                <a:cubicBezTo>
                  <a:pt x="74" y="115"/>
                  <a:pt x="81" y="108"/>
                  <a:pt x="88" y="102"/>
                </a:cubicBezTo>
                <a:cubicBezTo>
                  <a:pt x="95" y="102"/>
                  <a:pt x="101" y="102"/>
                  <a:pt x="108" y="102"/>
                </a:cubicBezTo>
                <a:cubicBezTo>
                  <a:pt x="115" y="95"/>
                  <a:pt x="122" y="95"/>
                  <a:pt x="135" y="95"/>
                </a:cubicBezTo>
                <a:cubicBezTo>
                  <a:pt x="142" y="95"/>
                  <a:pt x="156" y="102"/>
                  <a:pt x="162" y="102"/>
                </a:cubicBezTo>
                <a:cubicBezTo>
                  <a:pt x="169" y="102"/>
                  <a:pt x="169" y="102"/>
                  <a:pt x="176" y="102"/>
                </a:cubicBezTo>
                <a:cubicBezTo>
                  <a:pt x="176" y="81"/>
                  <a:pt x="169" y="61"/>
                  <a:pt x="162" y="48"/>
                </a:cubicBezTo>
                <a:cubicBezTo>
                  <a:pt x="156" y="34"/>
                  <a:pt x="149" y="27"/>
                  <a:pt x="135" y="14"/>
                </a:cubicBezTo>
                <a:cubicBezTo>
                  <a:pt x="128" y="14"/>
                  <a:pt x="115" y="7"/>
                  <a:pt x="108" y="7"/>
                </a:cubicBezTo>
                <a:cubicBezTo>
                  <a:pt x="101" y="0"/>
                  <a:pt x="95" y="0"/>
                  <a:pt x="88" y="0"/>
                </a:cubicBezTo>
                <a:cubicBezTo>
                  <a:pt x="81" y="0"/>
                  <a:pt x="74" y="0"/>
                  <a:pt x="74" y="0"/>
                </a:cubicBezTo>
                <a:cubicBezTo>
                  <a:pt x="61" y="0"/>
                  <a:pt x="54" y="0"/>
                  <a:pt x="41" y="0"/>
                </a:cubicBezTo>
                <a:cubicBezTo>
                  <a:pt x="34" y="0"/>
                  <a:pt x="34" y="0"/>
                  <a:pt x="27" y="0"/>
                </a:cubicBezTo>
                <a:lnTo>
                  <a:pt x="27" y="0"/>
                </a:lnTo>
                <a:cubicBezTo>
                  <a:pt x="27" y="21"/>
                  <a:pt x="20" y="34"/>
                  <a:pt x="14" y="48"/>
                </a:cubicBezTo>
                <a:cubicBezTo>
                  <a:pt x="14" y="48"/>
                  <a:pt x="14" y="54"/>
                  <a:pt x="7" y="61"/>
                </a:cubicBezTo>
                <a:cubicBezTo>
                  <a:pt x="7" y="61"/>
                  <a:pt x="0" y="68"/>
                  <a:pt x="0" y="75"/>
                </a:cubicBezTo>
                <a:lnTo>
                  <a:pt x="7" y="75"/>
                </a:lnTo>
                <a:cubicBezTo>
                  <a:pt x="14" y="75"/>
                  <a:pt x="14" y="75"/>
                  <a:pt x="14" y="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72" name="Freeform 660"/>
          <p:cNvSpPr>
            <a:spLocks noChangeArrowheads="1"/>
          </p:cNvSpPr>
          <p:nvPr/>
        </p:nvSpPr>
        <p:spPr bwMode="auto">
          <a:xfrm>
            <a:off x="19511093" y="8014953"/>
            <a:ext cx="103245" cy="103253"/>
          </a:xfrm>
          <a:custGeom>
            <a:avLst/>
            <a:gdLst>
              <a:gd name="T0" fmla="*/ 47 w 197"/>
              <a:gd name="T1" fmla="*/ 74 h 197"/>
              <a:gd name="T2" fmla="*/ 47 w 197"/>
              <a:gd name="T3" fmla="*/ 74 h 197"/>
              <a:gd name="T4" fmla="*/ 47 w 197"/>
              <a:gd name="T5" fmla="*/ 128 h 197"/>
              <a:gd name="T6" fmla="*/ 47 w 197"/>
              <a:gd name="T7" fmla="*/ 128 h 197"/>
              <a:gd name="T8" fmla="*/ 67 w 197"/>
              <a:gd name="T9" fmla="*/ 115 h 197"/>
              <a:gd name="T10" fmla="*/ 67 w 197"/>
              <a:gd name="T11" fmla="*/ 162 h 197"/>
              <a:gd name="T12" fmla="*/ 67 w 197"/>
              <a:gd name="T13" fmla="*/ 169 h 197"/>
              <a:gd name="T14" fmla="*/ 88 w 197"/>
              <a:gd name="T15" fmla="*/ 176 h 197"/>
              <a:gd name="T16" fmla="*/ 101 w 197"/>
              <a:gd name="T17" fmla="*/ 182 h 197"/>
              <a:gd name="T18" fmla="*/ 115 w 197"/>
              <a:gd name="T19" fmla="*/ 189 h 197"/>
              <a:gd name="T20" fmla="*/ 196 w 197"/>
              <a:gd name="T21" fmla="*/ 162 h 197"/>
              <a:gd name="T22" fmla="*/ 196 w 197"/>
              <a:gd name="T23" fmla="*/ 162 h 197"/>
              <a:gd name="T24" fmla="*/ 196 w 197"/>
              <a:gd name="T25" fmla="*/ 162 h 197"/>
              <a:gd name="T26" fmla="*/ 142 w 197"/>
              <a:gd name="T27" fmla="*/ 74 h 197"/>
              <a:gd name="T28" fmla="*/ 149 w 197"/>
              <a:gd name="T29" fmla="*/ 27 h 197"/>
              <a:gd name="T30" fmla="*/ 115 w 197"/>
              <a:gd name="T31" fmla="*/ 14 h 197"/>
              <a:gd name="T32" fmla="*/ 101 w 197"/>
              <a:gd name="T33" fmla="*/ 7 h 197"/>
              <a:gd name="T34" fmla="*/ 88 w 197"/>
              <a:gd name="T35" fmla="*/ 0 h 197"/>
              <a:gd name="T36" fmla="*/ 67 w 197"/>
              <a:gd name="T37" fmla="*/ 0 h 197"/>
              <a:gd name="T38" fmla="*/ 47 w 197"/>
              <a:gd name="T39" fmla="*/ 27 h 197"/>
              <a:gd name="T40" fmla="*/ 67 w 197"/>
              <a:gd name="T41" fmla="*/ 34 h 197"/>
              <a:gd name="T42" fmla="*/ 67 w 197"/>
              <a:gd name="T43" fmla="*/ 47 h 197"/>
              <a:gd name="T44" fmla="*/ 47 w 197"/>
              <a:gd name="T45" fmla="*/ 7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7" h="197">
                <a:moveTo>
                  <a:pt x="47" y="74"/>
                </a:moveTo>
                <a:lnTo>
                  <a:pt x="47" y="74"/>
                </a:lnTo>
                <a:cubicBezTo>
                  <a:pt x="20" y="95"/>
                  <a:pt x="0" y="115"/>
                  <a:pt x="47" y="128"/>
                </a:cubicBezTo>
                <a:lnTo>
                  <a:pt x="47" y="128"/>
                </a:lnTo>
                <a:cubicBezTo>
                  <a:pt x="54" y="108"/>
                  <a:pt x="61" y="108"/>
                  <a:pt x="67" y="115"/>
                </a:cubicBezTo>
                <a:cubicBezTo>
                  <a:pt x="61" y="128"/>
                  <a:pt x="54" y="142"/>
                  <a:pt x="67" y="162"/>
                </a:cubicBezTo>
                <a:cubicBezTo>
                  <a:pt x="67" y="162"/>
                  <a:pt x="67" y="162"/>
                  <a:pt x="67" y="169"/>
                </a:cubicBezTo>
                <a:cubicBezTo>
                  <a:pt x="74" y="169"/>
                  <a:pt x="81" y="176"/>
                  <a:pt x="88" y="176"/>
                </a:cubicBezTo>
                <a:cubicBezTo>
                  <a:pt x="95" y="176"/>
                  <a:pt x="95" y="182"/>
                  <a:pt x="101" y="182"/>
                </a:cubicBezTo>
                <a:cubicBezTo>
                  <a:pt x="108" y="182"/>
                  <a:pt x="108" y="182"/>
                  <a:pt x="115" y="189"/>
                </a:cubicBezTo>
                <a:cubicBezTo>
                  <a:pt x="149" y="196"/>
                  <a:pt x="189" y="196"/>
                  <a:pt x="196" y="162"/>
                </a:cubicBezTo>
                <a:lnTo>
                  <a:pt x="196" y="162"/>
                </a:lnTo>
                <a:lnTo>
                  <a:pt x="196" y="162"/>
                </a:lnTo>
                <a:cubicBezTo>
                  <a:pt x="176" y="149"/>
                  <a:pt x="162" y="101"/>
                  <a:pt x="142" y="74"/>
                </a:cubicBezTo>
                <a:cubicBezTo>
                  <a:pt x="149" y="61"/>
                  <a:pt x="149" y="47"/>
                  <a:pt x="149" y="27"/>
                </a:cubicBezTo>
                <a:cubicBezTo>
                  <a:pt x="142" y="27"/>
                  <a:pt x="128" y="20"/>
                  <a:pt x="115" y="14"/>
                </a:cubicBezTo>
                <a:cubicBezTo>
                  <a:pt x="108" y="7"/>
                  <a:pt x="108" y="7"/>
                  <a:pt x="101" y="7"/>
                </a:cubicBezTo>
                <a:cubicBezTo>
                  <a:pt x="95" y="7"/>
                  <a:pt x="95" y="0"/>
                  <a:pt x="88" y="0"/>
                </a:cubicBezTo>
                <a:cubicBezTo>
                  <a:pt x="81" y="0"/>
                  <a:pt x="74" y="0"/>
                  <a:pt x="67" y="0"/>
                </a:cubicBezTo>
                <a:cubicBezTo>
                  <a:pt x="61" y="0"/>
                  <a:pt x="47" y="14"/>
                  <a:pt x="47" y="27"/>
                </a:cubicBezTo>
                <a:cubicBezTo>
                  <a:pt x="61" y="34"/>
                  <a:pt x="67" y="34"/>
                  <a:pt x="67" y="34"/>
                </a:cubicBezTo>
                <a:cubicBezTo>
                  <a:pt x="74" y="40"/>
                  <a:pt x="74" y="40"/>
                  <a:pt x="67" y="47"/>
                </a:cubicBezTo>
                <a:cubicBezTo>
                  <a:pt x="67" y="54"/>
                  <a:pt x="54" y="61"/>
                  <a:pt x="47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73" name="Freeform 661"/>
          <p:cNvSpPr>
            <a:spLocks noChangeArrowheads="1"/>
          </p:cNvSpPr>
          <p:nvPr/>
        </p:nvSpPr>
        <p:spPr bwMode="auto">
          <a:xfrm>
            <a:off x="19437674" y="8141152"/>
            <a:ext cx="130778" cy="103252"/>
          </a:xfrm>
          <a:custGeom>
            <a:avLst/>
            <a:gdLst>
              <a:gd name="T0" fmla="*/ 41 w 251"/>
              <a:gd name="T1" fmla="*/ 61 h 197"/>
              <a:gd name="T2" fmla="*/ 41 w 251"/>
              <a:gd name="T3" fmla="*/ 61 h 197"/>
              <a:gd name="T4" fmla="*/ 47 w 251"/>
              <a:gd name="T5" fmla="*/ 95 h 197"/>
              <a:gd name="T6" fmla="*/ 68 w 251"/>
              <a:gd name="T7" fmla="*/ 88 h 197"/>
              <a:gd name="T8" fmla="*/ 88 w 251"/>
              <a:gd name="T9" fmla="*/ 81 h 197"/>
              <a:gd name="T10" fmla="*/ 128 w 251"/>
              <a:gd name="T11" fmla="*/ 81 h 197"/>
              <a:gd name="T12" fmla="*/ 142 w 251"/>
              <a:gd name="T13" fmla="*/ 95 h 197"/>
              <a:gd name="T14" fmla="*/ 149 w 251"/>
              <a:gd name="T15" fmla="*/ 101 h 197"/>
              <a:gd name="T16" fmla="*/ 155 w 251"/>
              <a:gd name="T17" fmla="*/ 108 h 197"/>
              <a:gd name="T18" fmla="*/ 189 w 251"/>
              <a:gd name="T19" fmla="*/ 162 h 197"/>
              <a:gd name="T20" fmla="*/ 209 w 251"/>
              <a:gd name="T21" fmla="*/ 183 h 197"/>
              <a:gd name="T22" fmla="*/ 230 w 251"/>
              <a:gd name="T23" fmla="*/ 189 h 197"/>
              <a:gd name="T24" fmla="*/ 243 w 251"/>
              <a:gd name="T25" fmla="*/ 196 h 197"/>
              <a:gd name="T26" fmla="*/ 250 w 251"/>
              <a:gd name="T27" fmla="*/ 196 h 197"/>
              <a:gd name="T28" fmla="*/ 243 w 251"/>
              <a:gd name="T29" fmla="*/ 183 h 197"/>
              <a:gd name="T30" fmla="*/ 230 w 251"/>
              <a:gd name="T31" fmla="*/ 149 h 197"/>
              <a:gd name="T32" fmla="*/ 209 w 251"/>
              <a:gd name="T33" fmla="*/ 95 h 197"/>
              <a:gd name="T34" fmla="*/ 203 w 251"/>
              <a:gd name="T35" fmla="*/ 0 h 197"/>
              <a:gd name="T36" fmla="*/ 189 w 251"/>
              <a:gd name="T37" fmla="*/ 0 h 197"/>
              <a:gd name="T38" fmla="*/ 155 w 251"/>
              <a:gd name="T39" fmla="*/ 7 h 197"/>
              <a:gd name="T40" fmla="*/ 149 w 251"/>
              <a:gd name="T41" fmla="*/ 7 h 197"/>
              <a:gd name="T42" fmla="*/ 142 w 251"/>
              <a:gd name="T43" fmla="*/ 7 h 197"/>
              <a:gd name="T44" fmla="*/ 128 w 251"/>
              <a:gd name="T45" fmla="*/ 7 h 197"/>
              <a:gd name="T46" fmla="*/ 88 w 251"/>
              <a:gd name="T47" fmla="*/ 14 h 197"/>
              <a:gd name="T48" fmla="*/ 68 w 251"/>
              <a:gd name="T49" fmla="*/ 14 h 197"/>
              <a:gd name="T50" fmla="*/ 41 w 251"/>
              <a:gd name="T51" fmla="*/ 20 h 197"/>
              <a:gd name="T52" fmla="*/ 20 w 251"/>
              <a:gd name="T53" fmla="*/ 27 h 197"/>
              <a:gd name="T54" fmla="*/ 20 w 251"/>
              <a:gd name="T55" fmla="*/ 68 h 197"/>
              <a:gd name="T56" fmla="*/ 20 w 251"/>
              <a:gd name="T57" fmla="*/ 74 h 197"/>
              <a:gd name="T58" fmla="*/ 41 w 251"/>
              <a:gd name="T59" fmla="*/ 6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97">
                <a:moveTo>
                  <a:pt x="41" y="61"/>
                </a:moveTo>
                <a:lnTo>
                  <a:pt x="41" y="61"/>
                </a:lnTo>
                <a:cubicBezTo>
                  <a:pt x="47" y="68"/>
                  <a:pt x="54" y="81"/>
                  <a:pt x="47" y="95"/>
                </a:cubicBezTo>
                <a:cubicBezTo>
                  <a:pt x="54" y="95"/>
                  <a:pt x="61" y="88"/>
                  <a:pt x="68" y="88"/>
                </a:cubicBezTo>
                <a:cubicBezTo>
                  <a:pt x="74" y="81"/>
                  <a:pt x="81" y="81"/>
                  <a:pt x="88" y="81"/>
                </a:cubicBezTo>
                <a:cubicBezTo>
                  <a:pt x="101" y="74"/>
                  <a:pt x="115" y="74"/>
                  <a:pt x="128" y="81"/>
                </a:cubicBezTo>
                <a:cubicBezTo>
                  <a:pt x="135" y="81"/>
                  <a:pt x="135" y="88"/>
                  <a:pt x="142" y="95"/>
                </a:cubicBezTo>
                <a:lnTo>
                  <a:pt x="149" y="101"/>
                </a:lnTo>
                <a:cubicBezTo>
                  <a:pt x="149" y="101"/>
                  <a:pt x="149" y="108"/>
                  <a:pt x="155" y="108"/>
                </a:cubicBezTo>
                <a:cubicBezTo>
                  <a:pt x="162" y="122"/>
                  <a:pt x="176" y="149"/>
                  <a:pt x="189" y="162"/>
                </a:cubicBezTo>
                <a:cubicBezTo>
                  <a:pt x="196" y="169"/>
                  <a:pt x="203" y="176"/>
                  <a:pt x="209" y="183"/>
                </a:cubicBezTo>
                <a:cubicBezTo>
                  <a:pt x="216" y="189"/>
                  <a:pt x="223" y="189"/>
                  <a:pt x="230" y="189"/>
                </a:cubicBezTo>
                <a:cubicBezTo>
                  <a:pt x="237" y="196"/>
                  <a:pt x="237" y="196"/>
                  <a:pt x="243" y="196"/>
                </a:cubicBezTo>
                <a:lnTo>
                  <a:pt x="250" y="196"/>
                </a:lnTo>
                <a:cubicBezTo>
                  <a:pt x="250" y="189"/>
                  <a:pt x="243" y="183"/>
                  <a:pt x="243" y="183"/>
                </a:cubicBezTo>
                <a:cubicBezTo>
                  <a:pt x="237" y="169"/>
                  <a:pt x="237" y="162"/>
                  <a:pt x="230" y="149"/>
                </a:cubicBezTo>
                <a:cubicBezTo>
                  <a:pt x="223" y="128"/>
                  <a:pt x="216" y="108"/>
                  <a:pt x="209" y="95"/>
                </a:cubicBezTo>
                <a:cubicBezTo>
                  <a:pt x="209" y="68"/>
                  <a:pt x="203" y="41"/>
                  <a:pt x="203" y="0"/>
                </a:cubicBezTo>
                <a:cubicBezTo>
                  <a:pt x="196" y="0"/>
                  <a:pt x="189" y="0"/>
                  <a:pt x="189" y="0"/>
                </a:cubicBezTo>
                <a:cubicBezTo>
                  <a:pt x="176" y="0"/>
                  <a:pt x="169" y="7"/>
                  <a:pt x="155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2" y="7"/>
                  <a:pt x="142" y="7"/>
                  <a:pt x="142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15" y="14"/>
                  <a:pt x="101" y="14"/>
                  <a:pt x="88" y="14"/>
                </a:cubicBezTo>
                <a:cubicBezTo>
                  <a:pt x="81" y="14"/>
                  <a:pt x="74" y="14"/>
                  <a:pt x="68" y="14"/>
                </a:cubicBezTo>
                <a:cubicBezTo>
                  <a:pt x="61" y="20"/>
                  <a:pt x="54" y="20"/>
                  <a:pt x="41" y="20"/>
                </a:cubicBezTo>
                <a:cubicBezTo>
                  <a:pt x="34" y="27"/>
                  <a:pt x="27" y="27"/>
                  <a:pt x="20" y="27"/>
                </a:cubicBezTo>
                <a:cubicBezTo>
                  <a:pt x="0" y="41"/>
                  <a:pt x="0" y="47"/>
                  <a:pt x="20" y="68"/>
                </a:cubicBezTo>
                <a:cubicBezTo>
                  <a:pt x="20" y="74"/>
                  <a:pt x="20" y="74"/>
                  <a:pt x="20" y="74"/>
                </a:cubicBezTo>
                <a:cubicBezTo>
                  <a:pt x="27" y="54"/>
                  <a:pt x="34" y="54"/>
                  <a:pt x="41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75" name="Freeform 663"/>
          <p:cNvSpPr>
            <a:spLocks noChangeArrowheads="1"/>
          </p:cNvSpPr>
          <p:nvPr/>
        </p:nvSpPr>
        <p:spPr bwMode="auto">
          <a:xfrm>
            <a:off x="18829675" y="10805049"/>
            <a:ext cx="130777" cy="66541"/>
          </a:xfrm>
          <a:custGeom>
            <a:avLst/>
            <a:gdLst>
              <a:gd name="T0" fmla="*/ 148 w 251"/>
              <a:gd name="T1" fmla="*/ 6 h 129"/>
              <a:gd name="T2" fmla="*/ 148 w 251"/>
              <a:gd name="T3" fmla="*/ 6 h 129"/>
              <a:gd name="T4" fmla="*/ 148 w 251"/>
              <a:gd name="T5" fmla="*/ 6 h 129"/>
              <a:gd name="T6" fmla="*/ 148 w 251"/>
              <a:gd name="T7" fmla="*/ 6 h 129"/>
              <a:gd name="T8" fmla="*/ 81 w 251"/>
              <a:gd name="T9" fmla="*/ 0 h 129"/>
              <a:gd name="T10" fmla="*/ 13 w 251"/>
              <a:gd name="T11" fmla="*/ 6 h 129"/>
              <a:gd name="T12" fmla="*/ 0 w 251"/>
              <a:gd name="T13" fmla="*/ 27 h 129"/>
              <a:gd name="T14" fmla="*/ 13 w 251"/>
              <a:gd name="T15" fmla="*/ 27 h 129"/>
              <a:gd name="T16" fmla="*/ 81 w 251"/>
              <a:gd name="T17" fmla="*/ 60 h 129"/>
              <a:gd name="T18" fmla="*/ 101 w 251"/>
              <a:gd name="T19" fmla="*/ 128 h 129"/>
              <a:gd name="T20" fmla="*/ 148 w 251"/>
              <a:gd name="T21" fmla="*/ 108 h 129"/>
              <a:gd name="T22" fmla="*/ 202 w 251"/>
              <a:gd name="T23" fmla="*/ 115 h 129"/>
              <a:gd name="T24" fmla="*/ 216 w 251"/>
              <a:gd name="T25" fmla="*/ 115 h 129"/>
              <a:gd name="T26" fmla="*/ 250 w 251"/>
              <a:gd name="T27" fmla="*/ 81 h 129"/>
              <a:gd name="T28" fmla="*/ 216 w 251"/>
              <a:gd name="T29" fmla="*/ 81 h 129"/>
              <a:gd name="T30" fmla="*/ 202 w 251"/>
              <a:gd name="T31" fmla="*/ 81 h 129"/>
              <a:gd name="T32" fmla="*/ 148 w 251"/>
              <a:gd name="T33" fmla="*/ 74 h 129"/>
              <a:gd name="T34" fmla="*/ 148 w 251"/>
              <a:gd name="T35" fmla="*/ 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" h="129">
                <a:moveTo>
                  <a:pt x="148" y="6"/>
                </a:moveTo>
                <a:lnTo>
                  <a:pt x="148" y="6"/>
                </a:lnTo>
                <a:lnTo>
                  <a:pt x="148" y="6"/>
                </a:lnTo>
                <a:lnTo>
                  <a:pt x="148" y="6"/>
                </a:lnTo>
                <a:cubicBezTo>
                  <a:pt x="128" y="6"/>
                  <a:pt x="101" y="6"/>
                  <a:pt x="81" y="0"/>
                </a:cubicBezTo>
                <a:cubicBezTo>
                  <a:pt x="54" y="0"/>
                  <a:pt x="27" y="0"/>
                  <a:pt x="13" y="6"/>
                </a:cubicBezTo>
                <a:cubicBezTo>
                  <a:pt x="7" y="6"/>
                  <a:pt x="0" y="20"/>
                  <a:pt x="0" y="27"/>
                </a:cubicBezTo>
                <a:cubicBezTo>
                  <a:pt x="7" y="27"/>
                  <a:pt x="13" y="27"/>
                  <a:pt x="13" y="27"/>
                </a:cubicBezTo>
                <a:cubicBezTo>
                  <a:pt x="40" y="33"/>
                  <a:pt x="61" y="40"/>
                  <a:pt x="81" y="60"/>
                </a:cubicBezTo>
                <a:cubicBezTo>
                  <a:pt x="94" y="74"/>
                  <a:pt x="101" y="101"/>
                  <a:pt x="101" y="128"/>
                </a:cubicBezTo>
                <a:cubicBezTo>
                  <a:pt x="121" y="115"/>
                  <a:pt x="135" y="115"/>
                  <a:pt x="148" y="108"/>
                </a:cubicBezTo>
                <a:cubicBezTo>
                  <a:pt x="169" y="108"/>
                  <a:pt x="182" y="115"/>
                  <a:pt x="202" y="115"/>
                </a:cubicBezTo>
                <a:cubicBezTo>
                  <a:pt x="202" y="115"/>
                  <a:pt x="209" y="115"/>
                  <a:pt x="216" y="115"/>
                </a:cubicBezTo>
                <a:cubicBezTo>
                  <a:pt x="229" y="115"/>
                  <a:pt x="243" y="108"/>
                  <a:pt x="250" y="81"/>
                </a:cubicBezTo>
                <a:cubicBezTo>
                  <a:pt x="236" y="81"/>
                  <a:pt x="229" y="81"/>
                  <a:pt x="216" y="81"/>
                </a:cubicBezTo>
                <a:cubicBezTo>
                  <a:pt x="209" y="81"/>
                  <a:pt x="202" y="81"/>
                  <a:pt x="202" y="81"/>
                </a:cubicBezTo>
                <a:cubicBezTo>
                  <a:pt x="182" y="81"/>
                  <a:pt x="162" y="74"/>
                  <a:pt x="148" y="74"/>
                </a:cubicBezTo>
                <a:cubicBezTo>
                  <a:pt x="88" y="60"/>
                  <a:pt x="61" y="33"/>
                  <a:pt x="148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76" name="Freeform 664"/>
          <p:cNvSpPr>
            <a:spLocks noChangeArrowheads="1"/>
          </p:cNvSpPr>
          <p:nvPr/>
        </p:nvSpPr>
        <p:spPr bwMode="auto">
          <a:xfrm>
            <a:off x="19501915" y="7106336"/>
            <a:ext cx="91774" cy="94075"/>
          </a:xfrm>
          <a:custGeom>
            <a:avLst/>
            <a:gdLst>
              <a:gd name="T0" fmla="*/ 142 w 176"/>
              <a:gd name="T1" fmla="*/ 81 h 183"/>
              <a:gd name="T2" fmla="*/ 142 w 176"/>
              <a:gd name="T3" fmla="*/ 81 h 183"/>
              <a:gd name="T4" fmla="*/ 135 w 176"/>
              <a:gd name="T5" fmla="*/ 95 h 183"/>
              <a:gd name="T6" fmla="*/ 121 w 176"/>
              <a:gd name="T7" fmla="*/ 95 h 183"/>
              <a:gd name="T8" fmla="*/ 108 w 176"/>
              <a:gd name="T9" fmla="*/ 95 h 183"/>
              <a:gd name="T10" fmla="*/ 87 w 176"/>
              <a:gd name="T11" fmla="*/ 81 h 183"/>
              <a:gd name="T12" fmla="*/ 67 w 176"/>
              <a:gd name="T13" fmla="*/ 54 h 183"/>
              <a:gd name="T14" fmla="*/ 67 w 176"/>
              <a:gd name="T15" fmla="*/ 41 h 183"/>
              <a:gd name="T16" fmla="*/ 33 w 176"/>
              <a:gd name="T17" fmla="*/ 0 h 183"/>
              <a:gd name="T18" fmla="*/ 27 w 176"/>
              <a:gd name="T19" fmla="*/ 0 h 183"/>
              <a:gd name="T20" fmla="*/ 20 w 176"/>
              <a:gd name="T21" fmla="*/ 0 h 183"/>
              <a:gd name="T22" fmla="*/ 20 w 176"/>
              <a:gd name="T23" fmla="*/ 7 h 183"/>
              <a:gd name="T24" fmla="*/ 20 w 176"/>
              <a:gd name="T25" fmla="*/ 122 h 183"/>
              <a:gd name="T26" fmla="*/ 27 w 176"/>
              <a:gd name="T27" fmla="*/ 122 h 183"/>
              <a:gd name="T28" fmla="*/ 33 w 176"/>
              <a:gd name="T29" fmla="*/ 128 h 183"/>
              <a:gd name="T30" fmla="*/ 40 w 176"/>
              <a:gd name="T31" fmla="*/ 128 h 183"/>
              <a:gd name="T32" fmla="*/ 67 w 176"/>
              <a:gd name="T33" fmla="*/ 108 h 183"/>
              <a:gd name="T34" fmla="*/ 87 w 176"/>
              <a:gd name="T35" fmla="*/ 135 h 183"/>
              <a:gd name="T36" fmla="*/ 108 w 176"/>
              <a:gd name="T37" fmla="*/ 162 h 183"/>
              <a:gd name="T38" fmla="*/ 121 w 176"/>
              <a:gd name="T39" fmla="*/ 169 h 183"/>
              <a:gd name="T40" fmla="*/ 135 w 176"/>
              <a:gd name="T41" fmla="*/ 176 h 183"/>
              <a:gd name="T42" fmla="*/ 169 w 176"/>
              <a:gd name="T43" fmla="*/ 176 h 183"/>
              <a:gd name="T44" fmla="*/ 142 w 176"/>
              <a:gd name="T45" fmla="*/ 8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83">
                <a:moveTo>
                  <a:pt x="142" y="81"/>
                </a:moveTo>
                <a:lnTo>
                  <a:pt x="142" y="81"/>
                </a:lnTo>
                <a:cubicBezTo>
                  <a:pt x="142" y="88"/>
                  <a:pt x="142" y="95"/>
                  <a:pt x="135" y="95"/>
                </a:cubicBezTo>
                <a:cubicBezTo>
                  <a:pt x="135" y="101"/>
                  <a:pt x="128" y="101"/>
                  <a:pt x="121" y="95"/>
                </a:cubicBezTo>
                <a:cubicBezTo>
                  <a:pt x="115" y="95"/>
                  <a:pt x="115" y="95"/>
                  <a:pt x="108" y="95"/>
                </a:cubicBezTo>
                <a:cubicBezTo>
                  <a:pt x="101" y="88"/>
                  <a:pt x="94" y="81"/>
                  <a:pt x="87" y="81"/>
                </a:cubicBezTo>
                <a:cubicBezTo>
                  <a:pt x="81" y="68"/>
                  <a:pt x="67" y="61"/>
                  <a:pt x="67" y="54"/>
                </a:cubicBezTo>
                <a:cubicBezTo>
                  <a:pt x="67" y="47"/>
                  <a:pt x="67" y="41"/>
                  <a:pt x="67" y="41"/>
                </a:cubicBezTo>
                <a:cubicBezTo>
                  <a:pt x="60" y="20"/>
                  <a:pt x="54" y="0"/>
                  <a:pt x="33" y="0"/>
                </a:cubicBezTo>
                <a:cubicBezTo>
                  <a:pt x="27" y="0"/>
                  <a:pt x="27" y="0"/>
                  <a:pt x="27" y="0"/>
                </a:cubicBezTo>
                <a:lnTo>
                  <a:pt x="20" y="0"/>
                </a:lnTo>
                <a:lnTo>
                  <a:pt x="20" y="7"/>
                </a:lnTo>
                <a:cubicBezTo>
                  <a:pt x="27" y="34"/>
                  <a:pt x="0" y="101"/>
                  <a:pt x="20" y="122"/>
                </a:cubicBezTo>
                <a:lnTo>
                  <a:pt x="27" y="122"/>
                </a:lnTo>
                <a:cubicBezTo>
                  <a:pt x="27" y="122"/>
                  <a:pt x="27" y="128"/>
                  <a:pt x="33" y="128"/>
                </a:cubicBezTo>
                <a:lnTo>
                  <a:pt x="40" y="128"/>
                </a:lnTo>
                <a:cubicBezTo>
                  <a:pt x="47" y="108"/>
                  <a:pt x="60" y="108"/>
                  <a:pt x="67" y="108"/>
                </a:cubicBezTo>
                <a:cubicBezTo>
                  <a:pt x="74" y="115"/>
                  <a:pt x="81" y="128"/>
                  <a:pt x="87" y="135"/>
                </a:cubicBezTo>
                <a:cubicBezTo>
                  <a:pt x="94" y="149"/>
                  <a:pt x="101" y="155"/>
                  <a:pt x="108" y="162"/>
                </a:cubicBezTo>
                <a:cubicBezTo>
                  <a:pt x="115" y="162"/>
                  <a:pt x="115" y="169"/>
                  <a:pt x="121" y="169"/>
                </a:cubicBezTo>
                <a:cubicBezTo>
                  <a:pt x="128" y="176"/>
                  <a:pt x="128" y="176"/>
                  <a:pt x="135" y="176"/>
                </a:cubicBezTo>
                <a:cubicBezTo>
                  <a:pt x="148" y="182"/>
                  <a:pt x="155" y="182"/>
                  <a:pt x="169" y="176"/>
                </a:cubicBezTo>
                <a:cubicBezTo>
                  <a:pt x="162" y="142"/>
                  <a:pt x="175" y="88"/>
                  <a:pt x="142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1" name="Freeform 679"/>
          <p:cNvSpPr>
            <a:spLocks noChangeArrowheads="1"/>
          </p:cNvSpPr>
          <p:nvPr/>
        </p:nvSpPr>
        <p:spPr bwMode="auto">
          <a:xfrm>
            <a:off x="14530086" y="5708994"/>
            <a:ext cx="146837" cy="126196"/>
          </a:xfrm>
          <a:custGeom>
            <a:avLst/>
            <a:gdLst>
              <a:gd name="T0" fmla="*/ 175 w 284"/>
              <a:gd name="T1" fmla="*/ 168 h 244"/>
              <a:gd name="T2" fmla="*/ 175 w 284"/>
              <a:gd name="T3" fmla="*/ 168 h 244"/>
              <a:gd name="T4" fmla="*/ 216 w 284"/>
              <a:gd name="T5" fmla="*/ 175 h 244"/>
              <a:gd name="T6" fmla="*/ 249 w 284"/>
              <a:gd name="T7" fmla="*/ 189 h 244"/>
              <a:gd name="T8" fmla="*/ 276 w 284"/>
              <a:gd name="T9" fmla="*/ 195 h 244"/>
              <a:gd name="T10" fmla="*/ 249 w 284"/>
              <a:gd name="T11" fmla="*/ 20 h 244"/>
              <a:gd name="T12" fmla="*/ 216 w 284"/>
              <a:gd name="T13" fmla="*/ 6 h 244"/>
              <a:gd name="T14" fmla="*/ 175 w 284"/>
              <a:gd name="T15" fmla="*/ 0 h 244"/>
              <a:gd name="T16" fmla="*/ 135 w 284"/>
              <a:gd name="T17" fmla="*/ 33 h 244"/>
              <a:gd name="T18" fmla="*/ 47 w 284"/>
              <a:gd name="T19" fmla="*/ 67 h 244"/>
              <a:gd name="T20" fmla="*/ 27 w 284"/>
              <a:gd name="T21" fmla="*/ 148 h 244"/>
              <a:gd name="T22" fmla="*/ 47 w 284"/>
              <a:gd name="T23" fmla="*/ 148 h 244"/>
              <a:gd name="T24" fmla="*/ 135 w 284"/>
              <a:gd name="T25" fmla="*/ 243 h 244"/>
              <a:gd name="T26" fmla="*/ 155 w 284"/>
              <a:gd name="T27" fmla="*/ 243 h 244"/>
              <a:gd name="T28" fmla="*/ 148 w 284"/>
              <a:gd name="T29" fmla="*/ 202 h 244"/>
              <a:gd name="T30" fmla="*/ 148 w 284"/>
              <a:gd name="T31" fmla="*/ 202 h 244"/>
              <a:gd name="T32" fmla="*/ 209 w 284"/>
              <a:gd name="T33" fmla="*/ 141 h 244"/>
              <a:gd name="T34" fmla="*/ 175 w 284"/>
              <a:gd name="T35" fmla="*/ 16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4" h="244">
                <a:moveTo>
                  <a:pt x="175" y="168"/>
                </a:moveTo>
                <a:lnTo>
                  <a:pt x="175" y="168"/>
                </a:lnTo>
                <a:cubicBezTo>
                  <a:pt x="195" y="168"/>
                  <a:pt x="209" y="175"/>
                  <a:pt x="216" y="175"/>
                </a:cubicBezTo>
                <a:cubicBezTo>
                  <a:pt x="229" y="182"/>
                  <a:pt x="236" y="189"/>
                  <a:pt x="249" y="189"/>
                </a:cubicBezTo>
                <a:cubicBezTo>
                  <a:pt x="256" y="195"/>
                  <a:pt x="263" y="195"/>
                  <a:pt x="276" y="195"/>
                </a:cubicBezTo>
                <a:cubicBezTo>
                  <a:pt x="283" y="121"/>
                  <a:pt x="283" y="54"/>
                  <a:pt x="249" y="20"/>
                </a:cubicBezTo>
                <a:cubicBezTo>
                  <a:pt x="243" y="13"/>
                  <a:pt x="229" y="6"/>
                  <a:pt x="216" y="6"/>
                </a:cubicBezTo>
                <a:cubicBezTo>
                  <a:pt x="209" y="0"/>
                  <a:pt x="195" y="0"/>
                  <a:pt x="175" y="0"/>
                </a:cubicBezTo>
                <a:cubicBezTo>
                  <a:pt x="168" y="13"/>
                  <a:pt x="155" y="27"/>
                  <a:pt x="135" y="33"/>
                </a:cubicBezTo>
                <a:cubicBezTo>
                  <a:pt x="108" y="47"/>
                  <a:pt x="74" y="54"/>
                  <a:pt x="47" y="67"/>
                </a:cubicBezTo>
                <a:cubicBezTo>
                  <a:pt x="20" y="81"/>
                  <a:pt x="0" y="101"/>
                  <a:pt x="27" y="148"/>
                </a:cubicBezTo>
                <a:cubicBezTo>
                  <a:pt x="33" y="135"/>
                  <a:pt x="40" y="141"/>
                  <a:pt x="47" y="148"/>
                </a:cubicBezTo>
                <a:cubicBezTo>
                  <a:pt x="67" y="168"/>
                  <a:pt x="101" y="229"/>
                  <a:pt x="135" y="243"/>
                </a:cubicBezTo>
                <a:cubicBezTo>
                  <a:pt x="141" y="243"/>
                  <a:pt x="148" y="243"/>
                  <a:pt x="155" y="243"/>
                </a:cubicBezTo>
                <a:cubicBezTo>
                  <a:pt x="148" y="229"/>
                  <a:pt x="141" y="216"/>
                  <a:pt x="148" y="202"/>
                </a:cubicBezTo>
                <a:lnTo>
                  <a:pt x="148" y="202"/>
                </a:lnTo>
                <a:cubicBezTo>
                  <a:pt x="155" y="168"/>
                  <a:pt x="182" y="155"/>
                  <a:pt x="209" y="141"/>
                </a:cubicBezTo>
                <a:cubicBezTo>
                  <a:pt x="202" y="148"/>
                  <a:pt x="195" y="155"/>
                  <a:pt x="175" y="1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2" name="Freeform 680"/>
          <p:cNvSpPr>
            <a:spLocks noChangeArrowheads="1"/>
          </p:cNvSpPr>
          <p:nvPr/>
        </p:nvSpPr>
        <p:spPr bwMode="auto">
          <a:xfrm>
            <a:off x="14768698" y="5474956"/>
            <a:ext cx="130777" cy="91779"/>
          </a:xfrm>
          <a:custGeom>
            <a:avLst/>
            <a:gdLst>
              <a:gd name="T0" fmla="*/ 223 w 251"/>
              <a:gd name="T1" fmla="*/ 54 h 176"/>
              <a:gd name="T2" fmla="*/ 223 w 251"/>
              <a:gd name="T3" fmla="*/ 54 h 176"/>
              <a:gd name="T4" fmla="*/ 236 w 251"/>
              <a:gd name="T5" fmla="*/ 47 h 176"/>
              <a:gd name="T6" fmla="*/ 243 w 251"/>
              <a:gd name="T7" fmla="*/ 27 h 176"/>
              <a:gd name="T8" fmla="*/ 236 w 251"/>
              <a:gd name="T9" fmla="*/ 27 h 176"/>
              <a:gd name="T10" fmla="*/ 169 w 251"/>
              <a:gd name="T11" fmla="*/ 40 h 176"/>
              <a:gd name="T12" fmla="*/ 135 w 251"/>
              <a:gd name="T13" fmla="*/ 27 h 176"/>
              <a:gd name="T14" fmla="*/ 121 w 251"/>
              <a:gd name="T15" fmla="*/ 20 h 176"/>
              <a:gd name="T16" fmla="*/ 108 w 251"/>
              <a:gd name="T17" fmla="*/ 13 h 176"/>
              <a:gd name="T18" fmla="*/ 67 w 251"/>
              <a:gd name="T19" fmla="*/ 0 h 176"/>
              <a:gd name="T20" fmla="*/ 67 w 251"/>
              <a:gd name="T21" fmla="*/ 0 h 176"/>
              <a:gd name="T22" fmla="*/ 47 w 251"/>
              <a:gd name="T23" fmla="*/ 27 h 176"/>
              <a:gd name="T24" fmla="*/ 20 w 251"/>
              <a:gd name="T25" fmla="*/ 101 h 176"/>
              <a:gd name="T26" fmla="*/ 47 w 251"/>
              <a:gd name="T27" fmla="*/ 101 h 176"/>
              <a:gd name="T28" fmla="*/ 67 w 251"/>
              <a:gd name="T29" fmla="*/ 101 h 176"/>
              <a:gd name="T30" fmla="*/ 108 w 251"/>
              <a:gd name="T31" fmla="*/ 121 h 176"/>
              <a:gd name="T32" fmla="*/ 121 w 251"/>
              <a:gd name="T33" fmla="*/ 135 h 176"/>
              <a:gd name="T34" fmla="*/ 135 w 251"/>
              <a:gd name="T35" fmla="*/ 148 h 176"/>
              <a:gd name="T36" fmla="*/ 169 w 251"/>
              <a:gd name="T37" fmla="*/ 169 h 176"/>
              <a:gd name="T38" fmla="*/ 196 w 251"/>
              <a:gd name="T39" fmla="*/ 175 h 176"/>
              <a:gd name="T40" fmla="*/ 223 w 251"/>
              <a:gd name="T41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" h="176">
                <a:moveTo>
                  <a:pt x="223" y="54"/>
                </a:moveTo>
                <a:lnTo>
                  <a:pt x="223" y="54"/>
                </a:lnTo>
                <a:cubicBezTo>
                  <a:pt x="229" y="47"/>
                  <a:pt x="236" y="47"/>
                  <a:pt x="236" y="47"/>
                </a:cubicBezTo>
                <a:cubicBezTo>
                  <a:pt x="243" y="47"/>
                  <a:pt x="250" y="40"/>
                  <a:pt x="243" y="27"/>
                </a:cubicBezTo>
                <a:cubicBezTo>
                  <a:pt x="243" y="27"/>
                  <a:pt x="243" y="27"/>
                  <a:pt x="236" y="27"/>
                </a:cubicBezTo>
                <a:cubicBezTo>
                  <a:pt x="209" y="47"/>
                  <a:pt x="189" y="47"/>
                  <a:pt x="169" y="40"/>
                </a:cubicBezTo>
                <a:cubicBezTo>
                  <a:pt x="155" y="40"/>
                  <a:pt x="148" y="34"/>
                  <a:pt x="135" y="27"/>
                </a:cubicBezTo>
                <a:cubicBezTo>
                  <a:pt x="128" y="27"/>
                  <a:pt x="128" y="20"/>
                  <a:pt x="121" y="20"/>
                </a:cubicBezTo>
                <a:cubicBezTo>
                  <a:pt x="121" y="20"/>
                  <a:pt x="115" y="13"/>
                  <a:pt x="108" y="13"/>
                </a:cubicBezTo>
                <a:cubicBezTo>
                  <a:pt x="101" y="7"/>
                  <a:pt x="88" y="7"/>
                  <a:pt x="67" y="0"/>
                </a:cubicBezTo>
                <a:lnTo>
                  <a:pt x="67" y="0"/>
                </a:lnTo>
                <a:cubicBezTo>
                  <a:pt x="67" y="13"/>
                  <a:pt x="54" y="20"/>
                  <a:pt x="47" y="27"/>
                </a:cubicBezTo>
                <a:cubicBezTo>
                  <a:pt x="27" y="40"/>
                  <a:pt x="0" y="47"/>
                  <a:pt x="20" y="101"/>
                </a:cubicBezTo>
                <a:cubicBezTo>
                  <a:pt x="27" y="101"/>
                  <a:pt x="40" y="101"/>
                  <a:pt x="47" y="101"/>
                </a:cubicBezTo>
                <a:cubicBezTo>
                  <a:pt x="54" y="101"/>
                  <a:pt x="61" y="101"/>
                  <a:pt x="67" y="101"/>
                </a:cubicBezTo>
                <a:cubicBezTo>
                  <a:pt x="88" y="108"/>
                  <a:pt x="101" y="115"/>
                  <a:pt x="108" y="121"/>
                </a:cubicBezTo>
                <a:cubicBezTo>
                  <a:pt x="115" y="128"/>
                  <a:pt x="121" y="135"/>
                  <a:pt x="121" y="135"/>
                </a:cubicBezTo>
                <a:cubicBezTo>
                  <a:pt x="128" y="142"/>
                  <a:pt x="128" y="142"/>
                  <a:pt x="135" y="148"/>
                </a:cubicBezTo>
                <a:cubicBezTo>
                  <a:pt x="142" y="155"/>
                  <a:pt x="155" y="162"/>
                  <a:pt x="169" y="169"/>
                </a:cubicBezTo>
                <a:cubicBezTo>
                  <a:pt x="175" y="169"/>
                  <a:pt x="189" y="169"/>
                  <a:pt x="196" y="175"/>
                </a:cubicBezTo>
                <a:cubicBezTo>
                  <a:pt x="236" y="115"/>
                  <a:pt x="189" y="67"/>
                  <a:pt x="223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5" name="Freeform 683"/>
          <p:cNvSpPr>
            <a:spLocks noChangeArrowheads="1"/>
          </p:cNvSpPr>
          <p:nvPr/>
        </p:nvSpPr>
        <p:spPr bwMode="auto">
          <a:xfrm>
            <a:off x="15041722" y="5915499"/>
            <a:ext cx="71126" cy="50479"/>
          </a:xfrm>
          <a:custGeom>
            <a:avLst/>
            <a:gdLst>
              <a:gd name="T0" fmla="*/ 135 w 136"/>
              <a:gd name="T1" fmla="*/ 20 h 95"/>
              <a:gd name="T2" fmla="*/ 135 w 136"/>
              <a:gd name="T3" fmla="*/ 20 h 95"/>
              <a:gd name="T4" fmla="*/ 135 w 136"/>
              <a:gd name="T5" fmla="*/ 20 h 95"/>
              <a:gd name="T6" fmla="*/ 135 w 136"/>
              <a:gd name="T7" fmla="*/ 20 h 95"/>
              <a:gd name="T8" fmla="*/ 68 w 136"/>
              <a:gd name="T9" fmla="*/ 20 h 95"/>
              <a:gd name="T10" fmla="*/ 7 w 136"/>
              <a:gd name="T11" fmla="*/ 0 h 95"/>
              <a:gd name="T12" fmla="*/ 68 w 136"/>
              <a:gd name="T13" fmla="*/ 88 h 95"/>
              <a:gd name="T14" fmla="*/ 108 w 136"/>
              <a:gd name="T15" fmla="*/ 94 h 95"/>
              <a:gd name="T16" fmla="*/ 135 w 136"/>
              <a:gd name="T17" fmla="*/ 2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95">
                <a:moveTo>
                  <a:pt x="135" y="20"/>
                </a:moveTo>
                <a:lnTo>
                  <a:pt x="135" y="20"/>
                </a:lnTo>
                <a:lnTo>
                  <a:pt x="135" y="20"/>
                </a:lnTo>
                <a:lnTo>
                  <a:pt x="135" y="20"/>
                </a:lnTo>
                <a:cubicBezTo>
                  <a:pt x="108" y="27"/>
                  <a:pt x="88" y="27"/>
                  <a:pt x="68" y="20"/>
                </a:cubicBezTo>
                <a:cubicBezTo>
                  <a:pt x="48" y="20"/>
                  <a:pt x="27" y="7"/>
                  <a:pt x="7" y="0"/>
                </a:cubicBezTo>
                <a:cubicBezTo>
                  <a:pt x="0" y="61"/>
                  <a:pt x="27" y="81"/>
                  <a:pt x="68" y="88"/>
                </a:cubicBezTo>
                <a:cubicBezTo>
                  <a:pt x="81" y="94"/>
                  <a:pt x="95" y="94"/>
                  <a:pt x="108" y="94"/>
                </a:cubicBezTo>
                <a:cubicBezTo>
                  <a:pt x="108" y="61"/>
                  <a:pt x="122" y="40"/>
                  <a:pt x="135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6" name="Freeform 684"/>
          <p:cNvSpPr>
            <a:spLocks noChangeArrowheads="1"/>
          </p:cNvSpPr>
          <p:nvPr/>
        </p:nvSpPr>
        <p:spPr bwMode="auto">
          <a:xfrm>
            <a:off x="16108590" y="4421788"/>
            <a:ext cx="197313" cy="224859"/>
          </a:xfrm>
          <a:custGeom>
            <a:avLst/>
            <a:gdLst>
              <a:gd name="T0" fmla="*/ 310 w 379"/>
              <a:gd name="T1" fmla="*/ 257 h 433"/>
              <a:gd name="T2" fmla="*/ 371 w 379"/>
              <a:gd name="T3" fmla="*/ 230 h 433"/>
              <a:gd name="T4" fmla="*/ 310 w 379"/>
              <a:gd name="T5" fmla="*/ 149 h 433"/>
              <a:gd name="T6" fmla="*/ 310 w 379"/>
              <a:gd name="T7" fmla="*/ 135 h 433"/>
              <a:gd name="T8" fmla="*/ 310 w 379"/>
              <a:gd name="T9" fmla="*/ 61 h 433"/>
              <a:gd name="T10" fmla="*/ 263 w 379"/>
              <a:gd name="T11" fmla="*/ 54 h 433"/>
              <a:gd name="T12" fmla="*/ 182 w 379"/>
              <a:gd name="T13" fmla="*/ 34 h 433"/>
              <a:gd name="T14" fmla="*/ 229 w 379"/>
              <a:gd name="T15" fmla="*/ 182 h 433"/>
              <a:gd name="T16" fmla="*/ 270 w 379"/>
              <a:gd name="T17" fmla="*/ 135 h 433"/>
              <a:gd name="T18" fmla="*/ 270 w 379"/>
              <a:gd name="T19" fmla="*/ 149 h 433"/>
              <a:gd name="T20" fmla="*/ 249 w 379"/>
              <a:gd name="T21" fmla="*/ 263 h 433"/>
              <a:gd name="T22" fmla="*/ 202 w 379"/>
              <a:gd name="T23" fmla="*/ 277 h 433"/>
              <a:gd name="T24" fmla="*/ 175 w 379"/>
              <a:gd name="T25" fmla="*/ 95 h 433"/>
              <a:gd name="T26" fmla="*/ 141 w 379"/>
              <a:gd name="T27" fmla="*/ 68 h 433"/>
              <a:gd name="T28" fmla="*/ 87 w 379"/>
              <a:gd name="T29" fmla="*/ 7 h 433"/>
              <a:gd name="T30" fmla="*/ 81 w 379"/>
              <a:gd name="T31" fmla="*/ 14 h 433"/>
              <a:gd name="T32" fmla="*/ 20 w 379"/>
              <a:gd name="T33" fmla="*/ 14 h 433"/>
              <a:gd name="T34" fmla="*/ 47 w 379"/>
              <a:gd name="T35" fmla="*/ 108 h 433"/>
              <a:gd name="T36" fmla="*/ 0 w 379"/>
              <a:gd name="T37" fmla="*/ 162 h 433"/>
              <a:gd name="T38" fmla="*/ 87 w 379"/>
              <a:gd name="T39" fmla="*/ 189 h 433"/>
              <a:gd name="T40" fmla="*/ 87 w 379"/>
              <a:gd name="T41" fmla="*/ 250 h 433"/>
              <a:gd name="T42" fmla="*/ 0 w 379"/>
              <a:gd name="T43" fmla="*/ 405 h 433"/>
              <a:gd name="T44" fmla="*/ 87 w 379"/>
              <a:gd name="T45" fmla="*/ 432 h 433"/>
              <a:gd name="T46" fmla="*/ 128 w 379"/>
              <a:gd name="T47" fmla="*/ 398 h 433"/>
              <a:gd name="T48" fmla="*/ 141 w 379"/>
              <a:gd name="T49" fmla="*/ 412 h 433"/>
              <a:gd name="T50" fmla="*/ 222 w 379"/>
              <a:gd name="T51" fmla="*/ 425 h 433"/>
              <a:gd name="T52" fmla="*/ 222 w 379"/>
              <a:gd name="T53" fmla="*/ 371 h 433"/>
              <a:gd name="T54" fmla="*/ 141 w 379"/>
              <a:gd name="T55" fmla="*/ 324 h 433"/>
              <a:gd name="T56" fmla="*/ 135 w 379"/>
              <a:gd name="T57" fmla="*/ 324 h 433"/>
              <a:gd name="T58" fmla="*/ 141 w 379"/>
              <a:gd name="T59" fmla="*/ 304 h 433"/>
              <a:gd name="T60" fmla="*/ 162 w 379"/>
              <a:gd name="T61" fmla="*/ 304 h 433"/>
              <a:gd name="T62" fmla="*/ 222 w 379"/>
              <a:gd name="T63" fmla="*/ 331 h 433"/>
              <a:gd name="T64" fmla="*/ 263 w 379"/>
              <a:gd name="T65" fmla="*/ 392 h 433"/>
              <a:gd name="T66" fmla="*/ 283 w 379"/>
              <a:gd name="T67" fmla="*/ 398 h 433"/>
              <a:gd name="T68" fmla="*/ 310 w 379"/>
              <a:gd name="T69" fmla="*/ 351 h 433"/>
              <a:gd name="T70" fmla="*/ 310 w 379"/>
              <a:gd name="T71" fmla="*/ 324 h 433"/>
              <a:gd name="T72" fmla="*/ 297 w 379"/>
              <a:gd name="T73" fmla="*/ 257 h 433"/>
              <a:gd name="T74" fmla="*/ 141 w 379"/>
              <a:gd name="T75" fmla="*/ 257 h 433"/>
              <a:gd name="T76" fmla="*/ 141 w 379"/>
              <a:gd name="T77" fmla="*/ 257 h 433"/>
              <a:gd name="T78" fmla="*/ 114 w 379"/>
              <a:gd name="T79" fmla="*/ 182 h 433"/>
              <a:gd name="T80" fmla="*/ 141 w 379"/>
              <a:gd name="T81" fmla="*/ 203 h 433"/>
              <a:gd name="T82" fmla="*/ 141 w 379"/>
              <a:gd name="T83" fmla="*/ 25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9" h="433">
                <a:moveTo>
                  <a:pt x="310" y="257"/>
                </a:moveTo>
                <a:lnTo>
                  <a:pt x="310" y="257"/>
                </a:lnTo>
                <a:cubicBezTo>
                  <a:pt x="317" y="250"/>
                  <a:pt x="324" y="243"/>
                  <a:pt x="344" y="236"/>
                </a:cubicBezTo>
                <a:cubicBezTo>
                  <a:pt x="351" y="236"/>
                  <a:pt x="364" y="236"/>
                  <a:pt x="371" y="230"/>
                </a:cubicBezTo>
                <a:cubicBezTo>
                  <a:pt x="378" y="196"/>
                  <a:pt x="364" y="176"/>
                  <a:pt x="344" y="169"/>
                </a:cubicBezTo>
                <a:cubicBezTo>
                  <a:pt x="330" y="162"/>
                  <a:pt x="317" y="155"/>
                  <a:pt x="310" y="149"/>
                </a:cubicBezTo>
                <a:cubicBezTo>
                  <a:pt x="297" y="149"/>
                  <a:pt x="283" y="142"/>
                  <a:pt x="276" y="135"/>
                </a:cubicBezTo>
                <a:cubicBezTo>
                  <a:pt x="290" y="135"/>
                  <a:pt x="297" y="142"/>
                  <a:pt x="310" y="135"/>
                </a:cubicBezTo>
                <a:cubicBezTo>
                  <a:pt x="330" y="135"/>
                  <a:pt x="344" y="122"/>
                  <a:pt x="330" y="54"/>
                </a:cubicBezTo>
                <a:cubicBezTo>
                  <a:pt x="324" y="61"/>
                  <a:pt x="317" y="61"/>
                  <a:pt x="310" y="61"/>
                </a:cubicBezTo>
                <a:cubicBezTo>
                  <a:pt x="297" y="61"/>
                  <a:pt x="283" y="61"/>
                  <a:pt x="270" y="61"/>
                </a:cubicBezTo>
                <a:cubicBezTo>
                  <a:pt x="270" y="54"/>
                  <a:pt x="263" y="54"/>
                  <a:pt x="263" y="54"/>
                </a:cubicBezTo>
                <a:cubicBezTo>
                  <a:pt x="249" y="47"/>
                  <a:pt x="236" y="41"/>
                  <a:pt x="222" y="41"/>
                </a:cubicBezTo>
                <a:cubicBezTo>
                  <a:pt x="209" y="34"/>
                  <a:pt x="195" y="34"/>
                  <a:pt x="182" y="34"/>
                </a:cubicBezTo>
                <a:cubicBezTo>
                  <a:pt x="202" y="74"/>
                  <a:pt x="195" y="142"/>
                  <a:pt x="222" y="169"/>
                </a:cubicBezTo>
                <a:cubicBezTo>
                  <a:pt x="222" y="176"/>
                  <a:pt x="229" y="176"/>
                  <a:pt x="229" y="182"/>
                </a:cubicBezTo>
                <a:cubicBezTo>
                  <a:pt x="236" y="149"/>
                  <a:pt x="243" y="135"/>
                  <a:pt x="263" y="135"/>
                </a:cubicBezTo>
                <a:lnTo>
                  <a:pt x="270" y="135"/>
                </a:lnTo>
                <a:cubicBezTo>
                  <a:pt x="276" y="135"/>
                  <a:pt x="276" y="135"/>
                  <a:pt x="276" y="135"/>
                </a:cubicBezTo>
                <a:cubicBezTo>
                  <a:pt x="276" y="142"/>
                  <a:pt x="270" y="142"/>
                  <a:pt x="270" y="149"/>
                </a:cubicBezTo>
                <a:cubicBezTo>
                  <a:pt x="270" y="162"/>
                  <a:pt x="263" y="176"/>
                  <a:pt x="263" y="189"/>
                </a:cubicBezTo>
                <a:cubicBezTo>
                  <a:pt x="249" y="209"/>
                  <a:pt x="243" y="230"/>
                  <a:pt x="249" y="263"/>
                </a:cubicBezTo>
                <a:cubicBezTo>
                  <a:pt x="236" y="263"/>
                  <a:pt x="229" y="263"/>
                  <a:pt x="222" y="270"/>
                </a:cubicBezTo>
                <a:cubicBezTo>
                  <a:pt x="216" y="270"/>
                  <a:pt x="209" y="270"/>
                  <a:pt x="202" y="277"/>
                </a:cubicBezTo>
                <a:cubicBezTo>
                  <a:pt x="202" y="196"/>
                  <a:pt x="168" y="176"/>
                  <a:pt x="195" y="108"/>
                </a:cubicBezTo>
                <a:cubicBezTo>
                  <a:pt x="189" y="108"/>
                  <a:pt x="182" y="101"/>
                  <a:pt x="175" y="95"/>
                </a:cubicBezTo>
                <a:cubicBezTo>
                  <a:pt x="162" y="88"/>
                  <a:pt x="155" y="81"/>
                  <a:pt x="141" y="74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35" y="68"/>
                  <a:pt x="135" y="61"/>
                  <a:pt x="128" y="54"/>
                </a:cubicBezTo>
                <a:cubicBezTo>
                  <a:pt x="141" y="27"/>
                  <a:pt x="141" y="7"/>
                  <a:pt x="87" y="7"/>
                </a:cubicBezTo>
                <a:cubicBezTo>
                  <a:pt x="87" y="7"/>
                  <a:pt x="87" y="7"/>
                  <a:pt x="81" y="7"/>
                </a:cubicBezTo>
                <a:lnTo>
                  <a:pt x="81" y="14"/>
                </a:lnTo>
                <a:cubicBezTo>
                  <a:pt x="67" y="0"/>
                  <a:pt x="47" y="0"/>
                  <a:pt x="27" y="7"/>
                </a:cubicBezTo>
                <a:cubicBezTo>
                  <a:pt x="27" y="7"/>
                  <a:pt x="20" y="7"/>
                  <a:pt x="20" y="14"/>
                </a:cubicBezTo>
                <a:cubicBezTo>
                  <a:pt x="20" y="27"/>
                  <a:pt x="20" y="34"/>
                  <a:pt x="27" y="47"/>
                </a:cubicBezTo>
                <a:cubicBezTo>
                  <a:pt x="27" y="74"/>
                  <a:pt x="40" y="95"/>
                  <a:pt x="47" y="108"/>
                </a:cubicBezTo>
                <a:cubicBezTo>
                  <a:pt x="40" y="115"/>
                  <a:pt x="33" y="115"/>
                  <a:pt x="27" y="122"/>
                </a:cubicBezTo>
                <a:cubicBezTo>
                  <a:pt x="13" y="128"/>
                  <a:pt x="0" y="142"/>
                  <a:pt x="0" y="162"/>
                </a:cubicBezTo>
                <a:cubicBezTo>
                  <a:pt x="6" y="155"/>
                  <a:pt x="13" y="155"/>
                  <a:pt x="27" y="155"/>
                </a:cubicBezTo>
                <a:cubicBezTo>
                  <a:pt x="54" y="155"/>
                  <a:pt x="81" y="169"/>
                  <a:pt x="87" y="189"/>
                </a:cubicBezTo>
                <a:cubicBezTo>
                  <a:pt x="94" y="189"/>
                  <a:pt x="94" y="203"/>
                  <a:pt x="101" y="209"/>
                </a:cubicBezTo>
                <a:cubicBezTo>
                  <a:pt x="101" y="223"/>
                  <a:pt x="94" y="236"/>
                  <a:pt x="87" y="250"/>
                </a:cubicBezTo>
                <a:cubicBezTo>
                  <a:pt x="81" y="284"/>
                  <a:pt x="47" y="311"/>
                  <a:pt x="27" y="344"/>
                </a:cubicBezTo>
                <a:cubicBezTo>
                  <a:pt x="13" y="365"/>
                  <a:pt x="6" y="385"/>
                  <a:pt x="0" y="405"/>
                </a:cubicBezTo>
                <a:cubicBezTo>
                  <a:pt x="6" y="412"/>
                  <a:pt x="13" y="419"/>
                  <a:pt x="27" y="419"/>
                </a:cubicBezTo>
                <a:cubicBezTo>
                  <a:pt x="40" y="425"/>
                  <a:pt x="67" y="432"/>
                  <a:pt x="87" y="432"/>
                </a:cubicBezTo>
                <a:cubicBezTo>
                  <a:pt x="101" y="432"/>
                  <a:pt x="114" y="432"/>
                  <a:pt x="121" y="432"/>
                </a:cubicBezTo>
                <a:cubicBezTo>
                  <a:pt x="128" y="419"/>
                  <a:pt x="128" y="405"/>
                  <a:pt x="128" y="398"/>
                </a:cubicBezTo>
                <a:cubicBezTo>
                  <a:pt x="135" y="405"/>
                  <a:pt x="135" y="412"/>
                  <a:pt x="141" y="412"/>
                </a:cubicBezTo>
                <a:lnTo>
                  <a:pt x="141" y="412"/>
                </a:lnTo>
                <a:cubicBezTo>
                  <a:pt x="155" y="419"/>
                  <a:pt x="162" y="425"/>
                  <a:pt x="175" y="425"/>
                </a:cubicBezTo>
                <a:cubicBezTo>
                  <a:pt x="189" y="432"/>
                  <a:pt x="202" y="432"/>
                  <a:pt x="222" y="425"/>
                </a:cubicBezTo>
                <a:lnTo>
                  <a:pt x="229" y="425"/>
                </a:lnTo>
                <a:cubicBezTo>
                  <a:pt x="229" y="405"/>
                  <a:pt x="229" y="392"/>
                  <a:pt x="222" y="371"/>
                </a:cubicBezTo>
                <a:cubicBezTo>
                  <a:pt x="216" y="351"/>
                  <a:pt x="195" y="338"/>
                  <a:pt x="175" y="331"/>
                </a:cubicBezTo>
                <a:cubicBezTo>
                  <a:pt x="168" y="331"/>
                  <a:pt x="155" y="324"/>
                  <a:pt x="141" y="324"/>
                </a:cubicBezTo>
                <a:lnTo>
                  <a:pt x="141" y="324"/>
                </a:lnTo>
                <a:lnTo>
                  <a:pt x="135" y="324"/>
                </a:lnTo>
                <a:cubicBezTo>
                  <a:pt x="135" y="317"/>
                  <a:pt x="135" y="311"/>
                  <a:pt x="135" y="304"/>
                </a:cubicBezTo>
                <a:cubicBezTo>
                  <a:pt x="141" y="304"/>
                  <a:pt x="141" y="304"/>
                  <a:pt x="141" y="304"/>
                </a:cubicBezTo>
                <a:lnTo>
                  <a:pt x="141" y="304"/>
                </a:lnTo>
                <a:cubicBezTo>
                  <a:pt x="162" y="304"/>
                  <a:pt x="162" y="304"/>
                  <a:pt x="162" y="304"/>
                </a:cubicBezTo>
                <a:cubicBezTo>
                  <a:pt x="175" y="311"/>
                  <a:pt x="175" y="311"/>
                  <a:pt x="175" y="311"/>
                </a:cubicBezTo>
                <a:cubicBezTo>
                  <a:pt x="189" y="317"/>
                  <a:pt x="209" y="324"/>
                  <a:pt x="222" y="331"/>
                </a:cubicBezTo>
                <a:lnTo>
                  <a:pt x="229" y="331"/>
                </a:lnTo>
                <a:cubicBezTo>
                  <a:pt x="236" y="358"/>
                  <a:pt x="243" y="385"/>
                  <a:pt x="263" y="392"/>
                </a:cubicBezTo>
                <a:cubicBezTo>
                  <a:pt x="263" y="398"/>
                  <a:pt x="270" y="398"/>
                  <a:pt x="270" y="398"/>
                </a:cubicBezTo>
                <a:cubicBezTo>
                  <a:pt x="276" y="398"/>
                  <a:pt x="276" y="398"/>
                  <a:pt x="283" y="398"/>
                </a:cubicBezTo>
                <a:cubicBezTo>
                  <a:pt x="276" y="385"/>
                  <a:pt x="276" y="365"/>
                  <a:pt x="276" y="344"/>
                </a:cubicBezTo>
                <a:cubicBezTo>
                  <a:pt x="290" y="344"/>
                  <a:pt x="297" y="351"/>
                  <a:pt x="310" y="351"/>
                </a:cubicBezTo>
                <a:lnTo>
                  <a:pt x="310" y="351"/>
                </a:lnTo>
                <a:cubicBezTo>
                  <a:pt x="310" y="344"/>
                  <a:pt x="310" y="331"/>
                  <a:pt x="310" y="324"/>
                </a:cubicBezTo>
                <a:cubicBezTo>
                  <a:pt x="303" y="311"/>
                  <a:pt x="297" y="304"/>
                  <a:pt x="290" y="290"/>
                </a:cubicBezTo>
                <a:cubicBezTo>
                  <a:pt x="297" y="277"/>
                  <a:pt x="297" y="270"/>
                  <a:pt x="297" y="257"/>
                </a:cubicBezTo>
                <a:cubicBezTo>
                  <a:pt x="303" y="257"/>
                  <a:pt x="303" y="257"/>
                  <a:pt x="310" y="257"/>
                </a:cubicBezTo>
                <a:close/>
                <a:moveTo>
                  <a:pt x="141" y="257"/>
                </a:moveTo>
                <a:lnTo>
                  <a:pt x="141" y="257"/>
                </a:lnTo>
                <a:lnTo>
                  <a:pt x="141" y="257"/>
                </a:lnTo>
                <a:lnTo>
                  <a:pt x="135" y="257"/>
                </a:lnTo>
                <a:cubicBezTo>
                  <a:pt x="128" y="230"/>
                  <a:pt x="128" y="209"/>
                  <a:pt x="114" y="182"/>
                </a:cubicBezTo>
                <a:cubicBezTo>
                  <a:pt x="128" y="189"/>
                  <a:pt x="135" y="196"/>
                  <a:pt x="141" y="203"/>
                </a:cubicBezTo>
                <a:lnTo>
                  <a:pt x="141" y="203"/>
                </a:lnTo>
                <a:cubicBezTo>
                  <a:pt x="155" y="209"/>
                  <a:pt x="162" y="223"/>
                  <a:pt x="175" y="230"/>
                </a:cubicBezTo>
                <a:cubicBezTo>
                  <a:pt x="175" y="257"/>
                  <a:pt x="162" y="257"/>
                  <a:pt x="141" y="257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7" name="Freeform 685"/>
          <p:cNvSpPr>
            <a:spLocks noChangeArrowheads="1"/>
          </p:cNvSpPr>
          <p:nvPr/>
        </p:nvSpPr>
        <p:spPr bwMode="auto">
          <a:xfrm>
            <a:off x="16230188" y="4359836"/>
            <a:ext cx="45887" cy="71128"/>
          </a:xfrm>
          <a:custGeom>
            <a:avLst/>
            <a:gdLst>
              <a:gd name="T0" fmla="*/ 34 w 89"/>
              <a:gd name="T1" fmla="*/ 0 h 136"/>
              <a:gd name="T2" fmla="*/ 34 w 89"/>
              <a:gd name="T3" fmla="*/ 0 h 136"/>
              <a:gd name="T4" fmla="*/ 27 w 89"/>
              <a:gd name="T5" fmla="*/ 6 h 136"/>
              <a:gd name="T6" fmla="*/ 13 w 89"/>
              <a:gd name="T7" fmla="*/ 6 h 136"/>
              <a:gd name="T8" fmla="*/ 27 w 89"/>
              <a:gd name="T9" fmla="*/ 108 h 136"/>
              <a:gd name="T10" fmla="*/ 34 w 89"/>
              <a:gd name="T11" fmla="*/ 121 h 136"/>
              <a:gd name="T12" fmla="*/ 74 w 89"/>
              <a:gd name="T13" fmla="*/ 128 h 136"/>
              <a:gd name="T14" fmla="*/ 88 w 89"/>
              <a:gd name="T15" fmla="*/ 108 h 136"/>
              <a:gd name="T16" fmla="*/ 74 w 89"/>
              <a:gd name="T17" fmla="*/ 108 h 136"/>
              <a:gd name="T18" fmla="*/ 34 w 89"/>
              <a:gd name="T1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136">
                <a:moveTo>
                  <a:pt x="34" y="0"/>
                </a:moveTo>
                <a:lnTo>
                  <a:pt x="34" y="0"/>
                </a:lnTo>
                <a:cubicBezTo>
                  <a:pt x="34" y="0"/>
                  <a:pt x="27" y="0"/>
                  <a:pt x="27" y="6"/>
                </a:cubicBezTo>
                <a:cubicBezTo>
                  <a:pt x="20" y="6"/>
                  <a:pt x="13" y="6"/>
                  <a:pt x="13" y="6"/>
                </a:cubicBezTo>
                <a:cubicBezTo>
                  <a:pt x="0" y="40"/>
                  <a:pt x="7" y="81"/>
                  <a:pt x="27" y="108"/>
                </a:cubicBezTo>
                <a:cubicBezTo>
                  <a:pt x="27" y="114"/>
                  <a:pt x="34" y="121"/>
                  <a:pt x="34" y="121"/>
                </a:cubicBezTo>
                <a:cubicBezTo>
                  <a:pt x="47" y="135"/>
                  <a:pt x="61" y="135"/>
                  <a:pt x="74" y="128"/>
                </a:cubicBezTo>
                <a:cubicBezTo>
                  <a:pt x="74" y="121"/>
                  <a:pt x="81" y="114"/>
                  <a:pt x="88" y="108"/>
                </a:cubicBezTo>
                <a:cubicBezTo>
                  <a:pt x="81" y="108"/>
                  <a:pt x="74" y="108"/>
                  <a:pt x="74" y="108"/>
                </a:cubicBezTo>
                <a:cubicBezTo>
                  <a:pt x="40" y="87"/>
                  <a:pt x="88" y="0"/>
                  <a:pt x="3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8" name="Freeform 686"/>
          <p:cNvSpPr>
            <a:spLocks noChangeArrowheads="1"/>
          </p:cNvSpPr>
          <p:nvPr/>
        </p:nvSpPr>
        <p:spPr bwMode="auto">
          <a:xfrm>
            <a:off x="16161359" y="5321225"/>
            <a:ext cx="45887" cy="66541"/>
          </a:xfrm>
          <a:custGeom>
            <a:avLst/>
            <a:gdLst>
              <a:gd name="T0" fmla="*/ 40 w 89"/>
              <a:gd name="T1" fmla="*/ 7 h 129"/>
              <a:gd name="T2" fmla="*/ 40 w 89"/>
              <a:gd name="T3" fmla="*/ 7 h 129"/>
              <a:gd name="T4" fmla="*/ 40 w 89"/>
              <a:gd name="T5" fmla="*/ 7 h 129"/>
              <a:gd name="T6" fmla="*/ 34 w 89"/>
              <a:gd name="T7" fmla="*/ 0 h 129"/>
              <a:gd name="T8" fmla="*/ 40 w 89"/>
              <a:gd name="T9" fmla="*/ 115 h 129"/>
              <a:gd name="T10" fmla="*/ 40 w 89"/>
              <a:gd name="T11" fmla="*/ 115 h 129"/>
              <a:gd name="T12" fmla="*/ 74 w 89"/>
              <a:gd name="T13" fmla="*/ 128 h 129"/>
              <a:gd name="T14" fmla="*/ 81 w 89"/>
              <a:gd name="T15" fmla="*/ 128 h 129"/>
              <a:gd name="T16" fmla="*/ 74 w 89"/>
              <a:gd name="T17" fmla="*/ 34 h 129"/>
              <a:gd name="T18" fmla="*/ 40 w 89"/>
              <a:gd name="T19" fmla="*/ 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129">
                <a:moveTo>
                  <a:pt x="40" y="7"/>
                </a:moveTo>
                <a:lnTo>
                  <a:pt x="40" y="7"/>
                </a:lnTo>
                <a:lnTo>
                  <a:pt x="40" y="7"/>
                </a:lnTo>
                <a:cubicBezTo>
                  <a:pt x="40" y="0"/>
                  <a:pt x="34" y="0"/>
                  <a:pt x="34" y="0"/>
                </a:cubicBezTo>
                <a:cubicBezTo>
                  <a:pt x="0" y="27"/>
                  <a:pt x="0" y="94"/>
                  <a:pt x="40" y="115"/>
                </a:cubicBezTo>
                <a:lnTo>
                  <a:pt x="40" y="115"/>
                </a:lnTo>
                <a:cubicBezTo>
                  <a:pt x="54" y="121"/>
                  <a:pt x="61" y="128"/>
                  <a:pt x="74" y="128"/>
                </a:cubicBezTo>
                <a:lnTo>
                  <a:pt x="81" y="128"/>
                </a:lnTo>
                <a:cubicBezTo>
                  <a:pt x="81" y="88"/>
                  <a:pt x="88" y="54"/>
                  <a:pt x="74" y="34"/>
                </a:cubicBezTo>
                <a:cubicBezTo>
                  <a:pt x="67" y="20"/>
                  <a:pt x="61" y="7"/>
                  <a:pt x="40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3999" name="Freeform 687"/>
          <p:cNvSpPr>
            <a:spLocks noChangeArrowheads="1"/>
          </p:cNvSpPr>
          <p:nvPr/>
        </p:nvSpPr>
        <p:spPr bwMode="auto">
          <a:xfrm>
            <a:off x="15131202" y="4538806"/>
            <a:ext cx="82596" cy="80306"/>
          </a:xfrm>
          <a:custGeom>
            <a:avLst/>
            <a:gdLst>
              <a:gd name="T0" fmla="*/ 68 w 157"/>
              <a:gd name="T1" fmla="*/ 0 h 156"/>
              <a:gd name="T2" fmla="*/ 68 w 157"/>
              <a:gd name="T3" fmla="*/ 0 h 156"/>
              <a:gd name="T4" fmla="*/ 47 w 157"/>
              <a:gd name="T5" fmla="*/ 7 h 156"/>
              <a:gd name="T6" fmla="*/ 34 w 157"/>
              <a:gd name="T7" fmla="*/ 7 h 156"/>
              <a:gd name="T8" fmla="*/ 27 w 157"/>
              <a:gd name="T9" fmla="*/ 7 h 156"/>
              <a:gd name="T10" fmla="*/ 0 w 157"/>
              <a:gd name="T11" fmla="*/ 54 h 156"/>
              <a:gd name="T12" fmla="*/ 34 w 157"/>
              <a:gd name="T13" fmla="*/ 128 h 156"/>
              <a:gd name="T14" fmla="*/ 47 w 157"/>
              <a:gd name="T15" fmla="*/ 135 h 156"/>
              <a:gd name="T16" fmla="*/ 68 w 157"/>
              <a:gd name="T17" fmla="*/ 142 h 156"/>
              <a:gd name="T18" fmla="*/ 88 w 157"/>
              <a:gd name="T19" fmla="*/ 148 h 156"/>
              <a:gd name="T20" fmla="*/ 156 w 157"/>
              <a:gd name="T21" fmla="*/ 155 h 156"/>
              <a:gd name="T22" fmla="*/ 88 w 157"/>
              <a:gd name="T23" fmla="*/ 7 h 156"/>
              <a:gd name="T24" fmla="*/ 68 w 157"/>
              <a:gd name="T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156">
                <a:moveTo>
                  <a:pt x="68" y="0"/>
                </a:moveTo>
                <a:lnTo>
                  <a:pt x="68" y="0"/>
                </a:lnTo>
                <a:cubicBezTo>
                  <a:pt x="61" y="0"/>
                  <a:pt x="54" y="0"/>
                  <a:pt x="47" y="7"/>
                </a:cubicBezTo>
                <a:cubicBezTo>
                  <a:pt x="41" y="7"/>
                  <a:pt x="41" y="7"/>
                  <a:pt x="34" y="7"/>
                </a:cubicBezTo>
                <a:cubicBezTo>
                  <a:pt x="34" y="7"/>
                  <a:pt x="34" y="7"/>
                  <a:pt x="27" y="7"/>
                </a:cubicBezTo>
                <a:cubicBezTo>
                  <a:pt x="20" y="27"/>
                  <a:pt x="27" y="54"/>
                  <a:pt x="0" y="54"/>
                </a:cubicBezTo>
                <a:cubicBezTo>
                  <a:pt x="0" y="88"/>
                  <a:pt x="14" y="115"/>
                  <a:pt x="34" y="128"/>
                </a:cubicBezTo>
                <a:cubicBezTo>
                  <a:pt x="41" y="128"/>
                  <a:pt x="41" y="128"/>
                  <a:pt x="47" y="135"/>
                </a:cubicBezTo>
                <a:cubicBezTo>
                  <a:pt x="54" y="135"/>
                  <a:pt x="61" y="142"/>
                  <a:pt x="68" y="142"/>
                </a:cubicBezTo>
                <a:cubicBezTo>
                  <a:pt x="75" y="142"/>
                  <a:pt x="81" y="148"/>
                  <a:pt x="88" y="148"/>
                </a:cubicBezTo>
                <a:cubicBezTo>
                  <a:pt x="108" y="148"/>
                  <a:pt x="129" y="155"/>
                  <a:pt x="156" y="155"/>
                </a:cubicBezTo>
                <a:cubicBezTo>
                  <a:pt x="156" y="81"/>
                  <a:pt x="149" y="20"/>
                  <a:pt x="88" y="7"/>
                </a:cubicBezTo>
                <a:cubicBezTo>
                  <a:pt x="81" y="7"/>
                  <a:pt x="75" y="0"/>
                  <a:pt x="68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3" name="Freeform 691"/>
          <p:cNvSpPr>
            <a:spLocks noChangeArrowheads="1"/>
          </p:cNvSpPr>
          <p:nvPr/>
        </p:nvSpPr>
        <p:spPr bwMode="auto">
          <a:xfrm>
            <a:off x="15085315" y="4850855"/>
            <a:ext cx="71124" cy="52773"/>
          </a:xfrm>
          <a:custGeom>
            <a:avLst/>
            <a:gdLst>
              <a:gd name="T0" fmla="*/ 81 w 136"/>
              <a:gd name="T1" fmla="*/ 94 h 102"/>
              <a:gd name="T2" fmla="*/ 81 w 136"/>
              <a:gd name="T3" fmla="*/ 94 h 102"/>
              <a:gd name="T4" fmla="*/ 122 w 136"/>
              <a:gd name="T5" fmla="*/ 74 h 102"/>
              <a:gd name="T6" fmla="*/ 129 w 136"/>
              <a:gd name="T7" fmla="*/ 27 h 102"/>
              <a:gd name="T8" fmla="*/ 122 w 136"/>
              <a:gd name="T9" fmla="*/ 27 h 102"/>
              <a:gd name="T10" fmla="*/ 81 w 136"/>
              <a:gd name="T11" fmla="*/ 13 h 102"/>
              <a:gd name="T12" fmla="*/ 54 w 136"/>
              <a:gd name="T13" fmla="*/ 0 h 102"/>
              <a:gd name="T14" fmla="*/ 27 w 136"/>
              <a:gd name="T15" fmla="*/ 0 h 102"/>
              <a:gd name="T16" fmla="*/ 7 w 136"/>
              <a:gd name="T17" fmla="*/ 74 h 102"/>
              <a:gd name="T18" fmla="*/ 54 w 136"/>
              <a:gd name="T19" fmla="*/ 94 h 102"/>
              <a:gd name="T20" fmla="*/ 81 w 136"/>
              <a:gd name="T21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6" h="102">
                <a:moveTo>
                  <a:pt x="81" y="94"/>
                </a:moveTo>
                <a:lnTo>
                  <a:pt x="81" y="94"/>
                </a:lnTo>
                <a:cubicBezTo>
                  <a:pt x="102" y="94"/>
                  <a:pt x="115" y="88"/>
                  <a:pt x="122" y="74"/>
                </a:cubicBezTo>
                <a:cubicBezTo>
                  <a:pt x="135" y="61"/>
                  <a:pt x="135" y="47"/>
                  <a:pt x="129" y="27"/>
                </a:cubicBezTo>
                <a:cubicBezTo>
                  <a:pt x="129" y="27"/>
                  <a:pt x="129" y="27"/>
                  <a:pt x="122" y="27"/>
                </a:cubicBezTo>
                <a:cubicBezTo>
                  <a:pt x="108" y="27"/>
                  <a:pt x="95" y="20"/>
                  <a:pt x="81" y="13"/>
                </a:cubicBezTo>
                <a:cubicBezTo>
                  <a:pt x="75" y="13"/>
                  <a:pt x="68" y="7"/>
                  <a:pt x="54" y="0"/>
                </a:cubicBezTo>
                <a:cubicBezTo>
                  <a:pt x="48" y="0"/>
                  <a:pt x="41" y="0"/>
                  <a:pt x="27" y="0"/>
                </a:cubicBezTo>
                <a:cubicBezTo>
                  <a:pt x="27" y="34"/>
                  <a:pt x="0" y="34"/>
                  <a:pt x="7" y="74"/>
                </a:cubicBezTo>
                <a:cubicBezTo>
                  <a:pt x="14" y="88"/>
                  <a:pt x="34" y="94"/>
                  <a:pt x="54" y="94"/>
                </a:cubicBezTo>
                <a:cubicBezTo>
                  <a:pt x="61" y="101"/>
                  <a:pt x="75" y="101"/>
                  <a:pt x="81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4" name="Freeform 692"/>
          <p:cNvSpPr>
            <a:spLocks noChangeArrowheads="1"/>
          </p:cNvSpPr>
          <p:nvPr/>
        </p:nvSpPr>
        <p:spPr bwMode="auto">
          <a:xfrm>
            <a:off x="15243624" y="4605347"/>
            <a:ext cx="59653" cy="78013"/>
          </a:xfrm>
          <a:custGeom>
            <a:avLst/>
            <a:gdLst>
              <a:gd name="T0" fmla="*/ 81 w 116"/>
              <a:gd name="T1" fmla="*/ 101 h 150"/>
              <a:gd name="T2" fmla="*/ 81 w 116"/>
              <a:gd name="T3" fmla="*/ 101 h 150"/>
              <a:gd name="T4" fmla="*/ 27 w 116"/>
              <a:gd name="T5" fmla="*/ 7 h 150"/>
              <a:gd name="T6" fmla="*/ 14 w 116"/>
              <a:gd name="T7" fmla="*/ 0 h 150"/>
              <a:gd name="T8" fmla="*/ 27 w 116"/>
              <a:gd name="T9" fmla="*/ 115 h 150"/>
              <a:gd name="T10" fmla="*/ 81 w 116"/>
              <a:gd name="T11" fmla="*/ 142 h 150"/>
              <a:gd name="T12" fmla="*/ 115 w 116"/>
              <a:gd name="T13" fmla="*/ 101 h 150"/>
              <a:gd name="T14" fmla="*/ 81 w 116"/>
              <a:gd name="T15" fmla="*/ 10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50">
                <a:moveTo>
                  <a:pt x="81" y="101"/>
                </a:moveTo>
                <a:lnTo>
                  <a:pt x="81" y="101"/>
                </a:lnTo>
                <a:cubicBezTo>
                  <a:pt x="48" y="88"/>
                  <a:pt x="54" y="27"/>
                  <a:pt x="27" y="7"/>
                </a:cubicBezTo>
                <a:cubicBezTo>
                  <a:pt x="27" y="7"/>
                  <a:pt x="21" y="0"/>
                  <a:pt x="14" y="0"/>
                </a:cubicBezTo>
                <a:cubicBezTo>
                  <a:pt x="0" y="41"/>
                  <a:pt x="14" y="88"/>
                  <a:pt x="27" y="115"/>
                </a:cubicBezTo>
                <a:cubicBezTo>
                  <a:pt x="48" y="142"/>
                  <a:pt x="68" y="149"/>
                  <a:pt x="81" y="142"/>
                </a:cubicBezTo>
                <a:cubicBezTo>
                  <a:pt x="95" y="135"/>
                  <a:pt x="102" y="122"/>
                  <a:pt x="115" y="101"/>
                </a:cubicBezTo>
                <a:cubicBezTo>
                  <a:pt x="102" y="101"/>
                  <a:pt x="88" y="101"/>
                  <a:pt x="81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5" name="Freeform 693"/>
          <p:cNvSpPr>
            <a:spLocks noChangeArrowheads="1"/>
          </p:cNvSpPr>
          <p:nvPr/>
        </p:nvSpPr>
        <p:spPr bwMode="auto">
          <a:xfrm>
            <a:off x="15560242" y="5640161"/>
            <a:ext cx="73419" cy="57361"/>
          </a:xfrm>
          <a:custGeom>
            <a:avLst/>
            <a:gdLst>
              <a:gd name="T0" fmla="*/ 108 w 143"/>
              <a:gd name="T1" fmla="*/ 14 h 109"/>
              <a:gd name="T2" fmla="*/ 108 w 143"/>
              <a:gd name="T3" fmla="*/ 14 h 109"/>
              <a:gd name="T4" fmla="*/ 47 w 143"/>
              <a:gd name="T5" fmla="*/ 7 h 109"/>
              <a:gd name="T6" fmla="*/ 7 w 143"/>
              <a:gd name="T7" fmla="*/ 27 h 109"/>
              <a:gd name="T8" fmla="*/ 47 w 143"/>
              <a:gd name="T9" fmla="*/ 102 h 109"/>
              <a:gd name="T10" fmla="*/ 108 w 143"/>
              <a:gd name="T11" fmla="*/ 102 h 109"/>
              <a:gd name="T12" fmla="*/ 135 w 143"/>
              <a:gd name="T13" fmla="*/ 102 h 109"/>
              <a:gd name="T14" fmla="*/ 108 w 143"/>
              <a:gd name="T15" fmla="*/ 1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109">
                <a:moveTo>
                  <a:pt x="108" y="14"/>
                </a:moveTo>
                <a:lnTo>
                  <a:pt x="108" y="14"/>
                </a:lnTo>
                <a:cubicBezTo>
                  <a:pt x="88" y="7"/>
                  <a:pt x="68" y="0"/>
                  <a:pt x="47" y="7"/>
                </a:cubicBezTo>
                <a:cubicBezTo>
                  <a:pt x="34" y="14"/>
                  <a:pt x="20" y="21"/>
                  <a:pt x="7" y="27"/>
                </a:cubicBezTo>
                <a:cubicBezTo>
                  <a:pt x="0" y="75"/>
                  <a:pt x="20" y="95"/>
                  <a:pt x="47" y="102"/>
                </a:cubicBezTo>
                <a:cubicBezTo>
                  <a:pt x="68" y="102"/>
                  <a:pt x="88" y="108"/>
                  <a:pt x="108" y="102"/>
                </a:cubicBezTo>
                <a:cubicBezTo>
                  <a:pt x="115" y="102"/>
                  <a:pt x="122" y="102"/>
                  <a:pt x="135" y="102"/>
                </a:cubicBezTo>
                <a:cubicBezTo>
                  <a:pt x="142" y="61"/>
                  <a:pt x="128" y="27"/>
                  <a:pt x="108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6" name="Freeform 694"/>
          <p:cNvSpPr>
            <a:spLocks noChangeArrowheads="1"/>
          </p:cNvSpPr>
          <p:nvPr/>
        </p:nvSpPr>
        <p:spPr bwMode="auto">
          <a:xfrm>
            <a:off x="15372107" y="5736528"/>
            <a:ext cx="71126" cy="64245"/>
          </a:xfrm>
          <a:custGeom>
            <a:avLst/>
            <a:gdLst>
              <a:gd name="T0" fmla="*/ 128 w 136"/>
              <a:gd name="T1" fmla="*/ 20 h 122"/>
              <a:gd name="T2" fmla="*/ 128 w 136"/>
              <a:gd name="T3" fmla="*/ 20 h 122"/>
              <a:gd name="T4" fmla="*/ 101 w 136"/>
              <a:gd name="T5" fmla="*/ 27 h 122"/>
              <a:gd name="T6" fmla="*/ 74 w 136"/>
              <a:gd name="T7" fmla="*/ 20 h 122"/>
              <a:gd name="T8" fmla="*/ 61 w 136"/>
              <a:gd name="T9" fmla="*/ 20 h 122"/>
              <a:gd name="T10" fmla="*/ 47 w 136"/>
              <a:gd name="T11" fmla="*/ 20 h 122"/>
              <a:gd name="T12" fmla="*/ 0 w 136"/>
              <a:gd name="T13" fmla="*/ 0 h 122"/>
              <a:gd name="T14" fmla="*/ 0 w 136"/>
              <a:gd name="T15" fmla="*/ 94 h 122"/>
              <a:gd name="T16" fmla="*/ 47 w 136"/>
              <a:gd name="T17" fmla="*/ 94 h 122"/>
              <a:gd name="T18" fmla="*/ 61 w 136"/>
              <a:gd name="T19" fmla="*/ 101 h 122"/>
              <a:gd name="T20" fmla="*/ 74 w 136"/>
              <a:gd name="T21" fmla="*/ 108 h 122"/>
              <a:gd name="T22" fmla="*/ 101 w 136"/>
              <a:gd name="T23" fmla="*/ 121 h 122"/>
              <a:gd name="T24" fmla="*/ 128 w 136"/>
              <a:gd name="T25" fmla="*/ 94 h 122"/>
              <a:gd name="T26" fmla="*/ 128 w 136"/>
              <a:gd name="T27" fmla="*/ 2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22">
                <a:moveTo>
                  <a:pt x="128" y="20"/>
                </a:moveTo>
                <a:lnTo>
                  <a:pt x="128" y="20"/>
                </a:lnTo>
                <a:cubicBezTo>
                  <a:pt x="122" y="20"/>
                  <a:pt x="115" y="27"/>
                  <a:pt x="101" y="27"/>
                </a:cubicBezTo>
                <a:cubicBezTo>
                  <a:pt x="95" y="27"/>
                  <a:pt x="88" y="27"/>
                  <a:pt x="74" y="20"/>
                </a:cubicBezTo>
                <a:cubicBezTo>
                  <a:pt x="74" y="20"/>
                  <a:pt x="68" y="20"/>
                  <a:pt x="61" y="20"/>
                </a:cubicBezTo>
                <a:cubicBezTo>
                  <a:pt x="54" y="20"/>
                  <a:pt x="47" y="20"/>
                  <a:pt x="47" y="20"/>
                </a:cubicBezTo>
                <a:cubicBezTo>
                  <a:pt x="27" y="13"/>
                  <a:pt x="14" y="6"/>
                  <a:pt x="0" y="0"/>
                </a:cubicBezTo>
                <a:cubicBezTo>
                  <a:pt x="0" y="94"/>
                  <a:pt x="0" y="94"/>
                  <a:pt x="0" y="94"/>
                </a:cubicBezTo>
                <a:cubicBezTo>
                  <a:pt x="20" y="87"/>
                  <a:pt x="34" y="87"/>
                  <a:pt x="47" y="94"/>
                </a:cubicBezTo>
                <a:cubicBezTo>
                  <a:pt x="54" y="94"/>
                  <a:pt x="54" y="94"/>
                  <a:pt x="61" y="101"/>
                </a:cubicBezTo>
                <a:cubicBezTo>
                  <a:pt x="68" y="101"/>
                  <a:pt x="74" y="108"/>
                  <a:pt x="74" y="108"/>
                </a:cubicBezTo>
                <a:cubicBezTo>
                  <a:pt x="88" y="114"/>
                  <a:pt x="95" y="121"/>
                  <a:pt x="101" y="121"/>
                </a:cubicBezTo>
                <a:cubicBezTo>
                  <a:pt x="115" y="121"/>
                  <a:pt x="122" y="114"/>
                  <a:pt x="128" y="94"/>
                </a:cubicBezTo>
                <a:cubicBezTo>
                  <a:pt x="88" y="87"/>
                  <a:pt x="135" y="60"/>
                  <a:pt x="128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7" name="Freeform 695"/>
          <p:cNvSpPr>
            <a:spLocks noChangeArrowheads="1"/>
          </p:cNvSpPr>
          <p:nvPr/>
        </p:nvSpPr>
        <p:spPr bwMode="auto">
          <a:xfrm>
            <a:off x="15356047" y="5513964"/>
            <a:ext cx="43592" cy="52774"/>
          </a:xfrm>
          <a:custGeom>
            <a:avLst/>
            <a:gdLst>
              <a:gd name="T0" fmla="*/ 34 w 82"/>
              <a:gd name="T1" fmla="*/ 0 h 102"/>
              <a:gd name="T2" fmla="*/ 34 w 82"/>
              <a:gd name="T3" fmla="*/ 0 h 102"/>
              <a:gd name="T4" fmla="*/ 7 w 82"/>
              <a:gd name="T5" fmla="*/ 0 h 102"/>
              <a:gd name="T6" fmla="*/ 0 w 82"/>
              <a:gd name="T7" fmla="*/ 0 h 102"/>
              <a:gd name="T8" fmla="*/ 0 w 82"/>
              <a:gd name="T9" fmla="*/ 101 h 102"/>
              <a:gd name="T10" fmla="*/ 7 w 82"/>
              <a:gd name="T11" fmla="*/ 101 h 102"/>
              <a:gd name="T12" fmla="*/ 34 w 82"/>
              <a:gd name="T13" fmla="*/ 101 h 102"/>
              <a:gd name="T14" fmla="*/ 75 w 82"/>
              <a:gd name="T15" fmla="*/ 101 h 102"/>
              <a:gd name="T16" fmla="*/ 34 w 82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02">
                <a:moveTo>
                  <a:pt x="34" y="0"/>
                </a:moveTo>
                <a:lnTo>
                  <a:pt x="34" y="0"/>
                </a:lnTo>
                <a:cubicBezTo>
                  <a:pt x="27" y="0"/>
                  <a:pt x="14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1"/>
                  <a:pt x="0" y="101"/>
                  <a:pt x="0" y="101"/>
                </a:cubicBezTo>
                <a:cubicBezTo>
                  <a:pt x="7" y="101"/>
                  <a:pt x="7" y="101"/>
                  <a:pt x="7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75" y="101"/>
                  <a:pt x="75" y="101"/>
                  <a:pt x="75" y="101"/>
                </a:cubicBezTo>
                <a:cubicBezTo>
                  <a:pt x="81" y="47"/>
                  <a:pt x="68" y="14"/>
                  <a:pt x="3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8" name="Freeform 696"/>
          <p:cNvSpPr>
            <a:spLocks noChangeArrowheads="1"/>
          </p:cNvSpPr>
          <p:nvPr/>
        </p:nvSpPr>
        <p:spPr bwMode="auto">
          <a:xfrm>
            <a:off x="15349163" y="5796186"/>
            <a:ext cx="348739" cy="178970"/>
          </a:xfrm>
          <a:custGeom>
            <a:avLst/>
            <a:gdLst>
              <a:gd name="T0" fmla="*/ 243 w 670"/>
              <a:gd name="T1" fmla="*/ 189 h 346"/>
              <a:gd name="T2" fmla="*/ 304 w 670"/>
              <a:gd name="T3" fmla="*/ 189 h 346"/>
              <a:gd name="T4" fmla="*/ 337 w 670"/>
              <a:gd name="T5" fmla="*/ 189 h 346"/>
              <a:gd name="T6" fmla="*/ 412 w 670"/>
              <a:gd name="T7" fmla="*/ 189 h 346"/>
              <a:gd name="T8" fmla="*/ 452 w 670"/>
              <a:gd name="T9" fmla="*/ 196 h 346"/>
              <a:gd name="T10" fmla="*/ 560 w 670"/>
              <a:gd name="T11" fmla="*/ 318 h 346"/>
              <a:gd name="T12" fmla="*/ 614 w 670"/>
              <a:gd name="T13" fmla="*/ 277 h 346"/>
              <a:gd name="T14" fmla="*/ 635 w 670"/>
              <a:gd name="T15" fmla="*/ 176 h 346"/>
              <a:gd name="T16" fmla="*/ 560 w 670"/>
              <a:gd name="T17" fmla="*/ 156 h 346"/>
              <a:gd name="T18" fmla="*/ 527 w 670"/>
              <a:gd name="T19" fmla="*/ 27 h 346"/>
              <a:gd name="T20" fmla="*/ 493 w 670"/>
              <a:gd name="T21" fmla="*/ 21 h 346"/>
              <a:gd name="T22" fmla="*/ 452 w 670"/>
              <a:gd name="T23" fmla="*/ 7 h 346"/>
              <a:gd name="T24" fmla="*/ 391 w 670"/>
              <a:gd name="T25" fmla="*/ 14 h 346"/>
              <a:gd name="T26" fmla="*/ 391 w 670"/>
              <a:gd name="T27" fmla="*/ 34 h 346"/>
              <a:gd name="T28" fmla="*/ 412 w 670"/>
              <a:gd name="T29" fmla="*/ 156 h 346"/>
              <a:gd name="T30" fmla="*/ 391 w 670"/>
              <a:gd name="T31" fmla="*/ 156 h 346"/>
              <a:gd name="T32" fmla="*/ 310 w 670"/>
              <a:gd name="T33" fmla="*/ 142 h 346"/>
              <a:gd name="T34" fmla="*/ 290 w 670"/>
              <a:gd name="T35" fmla="*/ 142 h 346"/>
              <a:gd name="T36" fmla="*/ 216 w 670"/>
              <a:gd name="T37" fmla="*/ 156 h 346"/>
              <a:gd name="T38" fmla="*/ 189 w 670"/>
              <a:gd name="T39" fmla="*/ 122 h 346"/>
              <a:gd name="T40" fmla="*/ 162 w 670"/>
              <a:gd name="T41" fmla="*/ 81 h 346"/>
              <a:gd name="T42" fmla="*/ 121 w 670"/>
              <a:gd name="T43" fmla="*/ 27 h 346"/>
              <a:gd name="T44" fmla="*/ 94 w 670"/>
              <a:gd name="T45" fmla="*/ 14 h 346"/>
              <a:gd name="T46" fmla="*/ 88 w 670"/>
              <a:gd name="T47" fmla="*/ 102 h 346"/>
              <a:gd name="T48" fmla="*/ 34 w 670"/>
              <a:gd name="T49" fmla="*/ 102 h 346"/>
              <a:gd name="T50" fmla="*/ 61 w 670"/>
              <a:gd name="T51" fmla="*/ 277 h 346"/>
              <a:gd name="T52" fmla="*/ 108 w 670"/>
              <a:gd name="T53" fmla="*/ 284 h 346"/>
              <a:gd name="T54" fmla="*/ 148 w 670"/>
              <a:gd name="T55" fmla="*/ 311 h 346"/>
              <a:gd name="T56" fmla="*/ 216 w 670"/>
              <a:gd name="T57" fmla="*/ 338 h 346"/>
              <a:gd name="T58" fmla="*/ 263 w 670"/>
              <a:gd name="T59" fmla="*/ 345 h 346"/>
              <a:gd name="T60" fmla="*/ 216 w 670"/>
              <a:gd name="T61" fmla="*/ 196 h 346"/>
              <a:gd name="T62" fmla="*/ 216 w 670"/>
              <a:gd name="T63" fmla="*/ 189 h 346"/>
              <a:gd name="T64" fmla="*/ 108 w 670"/>
              <a:gd name="T65" fmla="*/ 102 h 346"/>
              <a:gd name="T66" fmla="*/ 94 w 670"/>
              <a:gd name="T67" fmla="*/ 102 h 346"/>
              <a:gd name="T68" fmla="*/ 94 w 670"/>
              <a:gd name="T69" fmla="*/ 95 h 346"/>
              <a:gd name="T70" fmla="*/ 121 w 670"/>
              <a:gd name="T71" fmla="*/ 9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0" h="346">
                <a:moveTo>
                  <a:pt x="243" y="189"/>
                </a:moveTo>
                <a:lnTo>
                  <a:pt x="243" y="189"/>
                </a:lnTo>
                <a:cubicBezTo>
                  <a:pt x="263" y="189"/>
                  <a:pt x="277" y="189"/>
                  <a:pt x="290" y="189"/>
                </a:cubicBezTo>
                <a:cubicBezTo>
                  <a:pt x="304" y="189"/>
                  <a:pt x="304" y="189"/>
                  <a:pt x="304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7" y="189"/>
                  <a:pt x="331" y="189"/>
                  <a:pt x="337" y="189"/>
                </a:cubicBezTo>
                <a:cubicBezTo>
                  <a:pt x="358" y="189"/>
                  <a:pt x="371" y="189"/>
                  <a:pt x="391" y="189"/>
                </a:cubicBezTo>
                <a:cubicBezTo>
                  <a:pt x="398" y="189"/>
                  <a:pt x="405" y="189"/>
                  <a:pt x="412" y="189"/>
                </a:cubicBezTo>
                <a:cubicBezTo>
                  <a:pt x="419" y="189"/>
                  <a:pt x="432" y="189"/>
                  <a:pt x="439" y="189"/>
                </a:cubicBezTo>
                <a:cubicBezTo>
                  <a:pt x="446" y="189"/>
                  <a:pt x="452" y="189"/>
                  <a:pt x="452" y="196"/>
                </a:cubicBezTo>
                <a:cubicBezTo>
                  <a:pt x="479" y="210"/>
                  <a:pt x="493" y="230"/>
                  <a:pt x="513" y="250"/>
                </a:cubicBezTo>
                <a:cubicBezTo>
                  <a:pt x="527" y="270"/>
                  <a:pt x="540" y="297"/>
                  <a:pt x="560" y="318"/>
                </a:cubicBezTo>
                <a:lnTo>
                  <a:pt x="560" y="324"/>
                </a:lnTo>
                <a:cubicBezTo>
                  <a:pt x="567" y="297"/>
                  <a:pt x="587" y="277"/>
                  <a:pt x="614" y="277"/>
                </a:cubicBezTo>
                <a:cubicBezTo>
                  <a:pt x="628" y="270"/>
                  <a:pt x="642" y="270"/>
                  <a:pt x="662" y="277"/>
                </a:cubicBezTo>
                <a:cubicBezTo>
                  <a:pt x="669" y="230"/>
                  <a:pt x="635" y="216"/>
                  <a:pt x="635" y="176"/>
                </a:cubicBezTo>
                <a:cubicBezTo>
                  <a:pt x="628" y="176"/>
                  <a:pt x="621" y="176"/>
                  <a:pt x="614" y="176"/>
                </a:cubicBezTo>
                <a:cubicBezTo>
                  <a:pt x="587" y="169"/>
                  <a:pt x="574" y="169"/>
                  <a:pt x="560" y="156"/>
                </a:cubicBezTo>
                <a:cubicBezTo>
                  <a:pt x="527" y="135"/>
                  <a:pt x="533" y="102"/>
                  <a:pt x="513" y="54"/>
                </a:cubicBezTo>
                <a:cubicBezTo>
                  <a:pt x="520" y="48"/>
                  <a:pt x="520" y="34"/>
                  <a:pt x="527" y="27"/>
                </a:cubicBezTo>
                <a:cubicBezTo>
                  <a:pt x="520" y="27"/>
                  <a:pt x="513" y="27"/>
                  <a:pt x="513" y="27"/>
                </a:cubicBezTo>
                <a:cubicBezTo>
                  <a:pt x="506" y="27"/>
                  <a:pt x="500" y="21"/>
                  <a:pt x="493" y="21"/>
                </a:cubicBezTo>
                <a:cubicBezTo>
                  <a:pt x="493" y="14"/>
                  <a:pt x="493" y="7"/>
                  <a:pt x="486" y="0"/>
                </a:cubicBezTo>
                <a:cubicBezTo>
                  <a:pt x="479" y="7"/>
                  <a:pt x="466" y="7"/>
                  <a:pt x="452" y="7"/>
                </a:cubicBezTo>
                <a:cubicBezTo>
                  <a:pt x="439" y="7"/>
                  <a:pt x="419" y="7"/>
                  <a:pt x="412" y="7"/>
                </a:cubicBezTo>
                <a:cubicBezTo>
                  <a:pt x="405" y="7"/>
                  <a:pt x="398" y="14"/>
                  <a:pt x="391" y="14"/>
                </a:cubicBezTo>
                <a:cubicBezTo>
                  <a:pt x="391" y="21"/>
                  <a:pt x="385" y="21"/>
                  <a:pt x="385" y="27"/>
                </a:cubicBezTo>
                <a:cubicBezTo>
                  <a:pt x="391" y="27"/>
                  <a:pt x="391" y="34"/>
                  <a:pt x="391" y="34"/>
                </a:cubicBezTo>
                <a:cubicBezTo>
                  <a:pt x="398" y="41"/>
                  <a:pt x="405" y="48"/>
                  <a:pt x="412" y="54"/>
                </a:cubicBezTo>
                <a:cubicBezTo>
                  <a:pt x="439" y="88"/>
                  <a:pt x="432" y="122"/>
                  <a:pt x="412" y="156"/>
                </a:cubicBezTo>
                <a:cubicBezTo>
                  <a:pt x="405" y="156"/>
                  <a:pt x="405" y="156"/>
                  <a:pt x="405" y="156"/>
                </a:cubicBezTo>
                <a:cubicBezTo>
                  <a:pt x="405" y="156"/>
                  <a:pt x="398" y="156"/>
                  <a:pt x="391" y="156"/>
                </a:cubicBezTo>
                <a:cubicBezTo>
                  <a:pt x="371" y="149"/>
                  <a:pt x="358" y="149"/>
                  <a:pt x="337" y="149"/>
                </a:cubicBezTo>
                <a:cubicBezTo>
                  <a:pt x="331" y="149"/>
                  <a:pt x="317" y="142"/>
                  <a:pt x="310" y="142"/>
                </a:cubicBezTo>
                <a:cubicBezTo>
                  <a:pt x="304" y="142"/>
                  <a:pt x="304" y="142"/>
                  <a:pt x="304" y="142"/>
                </a:cubicBezTo>
                <a:cubicBezTo>
                  <a:pt x="304" y="142"/>
                  <a:pt x="297" y="142"/>
                  <a:pt x="290" y="142"/>
                </a:cubicBezTo>
                <a:cubicBezTo>
                  <a:pt x="277" y="149"/>
                  <a:pt x="256" y="149"/>
                  <a:pt x="243" y="149"/>
                </a:cubicBezTo>
                <a:cubicBezTo>
                  <a:pt x="236" y="149"/>
                  <a:pt x="229" y="149"/>
                  <a:pt x="216" y="156"/>
                </a:cubicBezTo>
                <a:cubicBezTo>
                  <a:pt x="209" y="156"/>
                  <a:pt x="202" y="156"/>
                  <a:pt x="202" y="156"/>
                </a:cubicBezTo>
                <a:cubicBezTo>
                  <a:pt x="196" y="149"/>
                  <a:pt x="189" y="135"/>
                  <a:pt x="189" y="122"/>
                </a:cubicBezTo>
                <a:cubicBezTo>
                  <a:pt x="189" y="108"/>
                  <a:pt x="182" y="95"/>
                  <a:pt x="189" y="75"/>
                </a:cubicBezTo>
                <a:cubicBezTo>
                  <a:pt x="175" y="75"/>
                  <a:pt x="169" y="81"/>
                  <a:pt x="162" y="81"/>
                </a:cubicBezTo>
                <a:cubicBezTo>
                  <a:pt x="162" y="68"/>
                  <a:pt x="155" y="61"/>
                  <a:pt x="148" y="54"/>
                </a:cubicBezTo>
                <a:cubicBezTo>
                  <a:pt x="142" y="48"/>
                  <a:pt x="135" y="34"/>
                  <a:pt x="121" y="27"/>
                </a:cubicBezTo>
                <a:cubicBezTo>
                  <a:pt x="121" y="27"/>
                  <a:pt x="115" y="27"/>
                  <a:pt x="108" y="21"/>
                </a:cubicBezTo>
                <a:cubicBezTo>
                  <a:pt x="101" y="21"/>
                  <a:pt x="94" y="21"/>
                  <a:pt x="94" y="14"/>
                </a:cubicBezTo>
                <a:cubicBezTo>
                  <a:pt x="81" y="14"/>
                  <a:pt x="67" y="21"/>
                  <a:pt x="61" y="27"/>
                </a:cubicBezTo>
                <a:cubicBezTo>
                  <a:pt x="142" y="21"/>
                  <a:pt x="0" y="102"/>
                  <a:pt x="88" y="102"/>
                </a:cubicBezTo>
                <a:cubicBezTo>
                  <a:pt x="74" y="108"/>
                  <a:pt x="61" y="108"/>
                  <a:pt x="47" y="102"/>
                </a:cubicBezTo>
                <a:cubicBezTo>
                  <a:pt x="40" y="102"/>
                  <a:pt x="40" y="102"/>
                  <a:pt x="34" y="102"/>
                </a:cubicBezTo>
                <a:cubicBezTo>
                  <a:pt x="34" y="135"/>
                  <a:pt x="34" y="149"/>
                  <a:pt x="47" y="169"/>
                </a:cubicBezTo>
                <a:cubicBezTo>
                  <a:pt x="54" y="196"/>
                  <a:pt x="74" y="223"/>
                  <a:pt x="61" y="277"/>
                </a:cubicBezTo>
                <a:cubicBezTo>
                  <a:pt x="74" y="277"/>
                  <a:pt x="81" y="277"/>
                  <a:pt x="94" y="284"/>
                </a:cubicBezTo>
                <a:cubicBezTo>
                  <a:pt x="101" y="284"/>
                  <a:pt x="101" y="284"/>
                  <a:pt x="108" y="284"/>
                </a:cubicBezTo>
                <a:cubicBezTo>
                  <a:pt x="115" y="291"/>
                  <a:pt x="121" y="291"/>
                  <a:pt x="121" y="291"/>
                </a:cubicBezTo>
                <a:cubicBezTo>
                  <a:pt x="135" y="297"/>
                  <a:pt x="142" y="304"/>
                  <a:pt x="148" y="311"/>
                </a:cubicBezTo>
                <a:cubicBezTo>
                  <a:pt x="162" y="318"/>
                  <a:pt x="175" y="324"/>
                  <a:pt x="189" y="331"/>
                </a:cubicBezTo>
                <a:cubicBezTo>
                  <a:pt x="196" y="331"/>
                  <a:pt x="209" y="338"/>
                  <a:pt x="216" y="338"/>
                </a:cubicBezTo>
                <a:cubicBezTo>
                  <a:pt x="229" y="345"/>
                  <a:pt x="236" y="345"/>
                  <a:pt x="243" y="345"/>
                </a:cubicBezTo>
                <a:cubicBezTo>
                  <a:pt x="250" y="345"/>
                  <a:pt x="256" y="345"/>
                  <a:pt x="263" y="345"/>
                </a:cubicBezTo>
                <a:cubicBezTo>
                  <a:pt x="263" y="304"/>
                  <a:pt x="256" y="270"/>
                  <a:pt x="243" y="243"/>
                </a:cubicBezTo>
                <a:cubicBezTo>
                  <a:pt x="236" y="230"/>
                  <a:pt x="229" y="210"/>
                  <a:pt x="216" y="196"/>
                </a:cubicBezTo>
                <a:cubicBezTo>
                  <a:pt x="216" y="189"/>
                  <a:pt x="216" y="189"/>
                  <a:pt x="216" y="189"/>
                </a:cubicBezTo>
                <a:lnTo>
                  <a:pt x="216" y="189"/>
                </a:lnTo>
                <a:cubicBezTo>
                  <a:pt x="229" y="189"/>
                  <a:pt x="236" y="189"/>
                  <a:pt x="243" y="189"/>
                </a:cubicBezTo>
                <a:close/>
                <a:moveTo>
                  <a:pt x="108" y="102"/>
                </a:moveTo>
                <a:lnTo>
                  <a:pt x="108" y="102"/>
                </a:lnTo>
                <a:cubicBezTo>
                  <a:pt x="101" y="102"/>
                  <a:pt x="101" y="102"/>
                  <a:pt x="94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102"/>
                  <a:pt x="88" y="95"/>
                  <a:pt x="94" y="95"/>
                </a:cubicBezTo>
                <a:cubicBezTo>
                  <a:pt x="94" y="75"/>
                  <a:pt x="101" y="75"/>
                  <a:pt x="108" y="88"/>
                </a:cubicBezTo>
                <a:cubicBezTo>
                  <a:pt x="115" y="88"/>
                  <a:pt x="115" y="88"/>
                  <a:pt x="121" y="95"/>
                </a:cubicBezTo>
                <a:cubicBezTo>
                  <a:pt x="115" y="95"/>
                  <a:pt x="115" y="95"/>
                  <a:pt x="108" y="102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09" name="Freeform 697"/>
          <p:cNvSpPr>
            <a:spLocks noChangeArrowheads="1"/>
          </p:cNvSpPr>
          <p:nvPr/>
        </p:nvSpPr>
        <p:spPr bwMode="auto">
          <a:xfrm>
            <a:off x="15672666" y="5587386"/>
            <a:ext cx="64241" cy="66541"/>
          </a:xfrm>
          <a:custGeom>
            <a:avLst/>
            <a:gdLst>
              <a:gd name="T0" fmla="*/ 41 w 123"/>
              <a:gd name="T1" fmla="*/ 14 h 129"/>
              <a:gd name="T2" fmla="*/ 41 w 123"/>
              <a:gd name="T3" fmla="*/ 14 h 129"/>
              <a:gd name="T4" fmla="*/ 41 w 123"/>
              <a:gd name="T5" fmla="*/ 128 h 129"/>
              <a:gd name="T6" fmla="*/ 41 w 123"/>
              <a:gd name="T7" fmla="*/ 122 h 129"/>
              <a:gd name="T8" fmla="*/ 102 w 123"/>
              <a:gd name="T9" fmla="*/ 95 h 129"/>
              <a:gd name="T10" fmla="*/ 115 w 123"/>
              <a:gd name="T11" fmla="*/ 54 h 129"/>
              <a:gd name="T12" fmla="*/ 102 w 123"/>
              <a:gd name="T13" fmla="*/ 47 h 129"/>
              <a:gd name="T14" fmla="*/ 95 w 123"/>
              <a:gd name="T15" fmla="*/ 7 h 129"/>
              <a:gd name="T16" fmla="*/ 41 w 123"/>
              <a:gd name="T17" fmla="*/ 1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129">
                <a:moveTo>
                  <a:pt x="41" y="14"/>
                </a:moveTo>
                <a:lnTo>
                  <a:pt x="41" y="14"/>
                </a:lnTo>
                <a:cubicBezTo>
                  <a:pt x="7" y="41"/>
                  <a:pt x="0" y="115"/>
                  <a:pt x="41" y="128"/>
                </a:cubicBezTo>
                <a:cubicBezTo>
                  <a:pt x="41" y="128"/>
                  <a:pt x="41" y="128"/>
                  <a:pt x="41" y="122"/>
                </a:cubicBezTo>
                <a:cubicBezTo>
                  <a:pt x="48" y="101"/>
                  <a:pt x="81" y="101"/>
                  <a:pt x="102" y="95"/>
                </a:cubicBezTo>
                <a:cubicBezTo>
                  <a:pt x="115" y="88"/>
                  <a:pt x="122" y="74"/>
                  <a:pt x="115" y="54"/>
                </a:cubicBezTo>
                <a:cubicBezTo>
                  <a:pt x="108" y="54"/>
                  <a:pt x="102" y="54"/>
                  <a:pt x="102" y="47"/>
                </a:cubicBezTo>
                <a:cubicBezTo>
                  <a:pt x="95" y="41"/>
                  <a:pt x="88" y="27"/>
                  <a:pt x="95" y="7"/>
                </a:cubicBezTo>
                <a:cubicBezTo>
                  <a:pt x="75" y="0"/>
                  <a:pt x="54" y="0"/>
                  <a:pt x="41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10" name="Freeform 698"/>
          <p:cNvSpPr>
            <a:spLocks noChangeArrowheads="1"/>
          </p:cNvSpPr>
          <p:nvPr/>
        </p:nvSpPr>
        <p:spPr bwMode="auto">
          <a:xfrm>
            <a:off x="15381285" y="5566736"/>
            <a:ext cx="206491" cy="229449"/>
          </a:xfrm>
          <a:custGeom>
            <a:avLst/>
            <a:gdLst>
              <a:gd name="T0" fmla="*/ 0 w 399"/>
              <a:gd name="T1" fmla="*/ 95 h 440"/>
              <a:gd name="T2" fmla="*/ 0 w 399"/>
              <a:gd name="T3" fmla="*/ 95 h 440"/>
              <a:gd name="T4" fmla="*/ 0 w 399"/>
              <a:gd name="T5" fmla="*/ 196 h 440"/>
              <a:gd name="T6" fmla="*/ 33 w 399"/>
              <a:gd name="T7" fmla="*/ 196 h 440"/>
              <a:gd name="T8" fmla="*/ 47 w 399"/>
              <a:gd name="T9" fmla="*/ 183 h 440"/>
              <a:gd name="T10" fmla="*/ 60 w 399"/>
              <a:gd name="T11" fmla="*/ 169 h 440"/>
              <a:gd name="T12" fmla="*/ 87 w 399"/>
              <a:gd name="T13" fmla="*/ 149 h 440"/>
              <a:gd name="T14" fmla="*/ 101 w 399"/>
              <a:gd name="T15" fmla="*/ 149 h 440"/>
              <a:gd name="T16" fmla="*/ 128 w 399"/>
              <a:gd name="T17" fmla="*/ 190 h 440"/>
              <a:gd name="T18" fmla="*/ 155 w 399"/>
              <a:gd name="T19" fmla="*/ 230 h 440"/>
              <a:gd name="T20" fmla="*/ 182 w 399"/>
              <a:gd name="T21" fmla="*/ 257 h 440"/>
              <a:gd name="T22" fmla="*/ 229 w 399"/>
              <a:gd name="T23" fmla="*/ 318 h 440"/>
              <a:gd name="T24" fmla="*/ 243 w 399"/>
              <a:gd name="T25" fmla="*/ 331 h 440"/>
              <a:gd name="T26" fmla="*/ 249 w 399"/>
              <a:gd name="T27" fmla="*/ 345 h 440"/>
              <a:gd name="T28" fmla="*/ 276 w 399"/>
              <a:gd name="T29" fmla="*/ 372 h 440"/>
              <a:gd name="T30" fmla="*/ 324 w 399"/>
              <a:gd name="T31" fmla="*/ 439 h 440"/>
              <a:gd name="T32" fmla="*/ 330 w 399"/>
              <a:gd name="T33" fmla="*/ 426 h 440"/>
              <a:gd name="T34" fmla="*/ 330 w 399"/>
              <a:gd name="T35" fmla="*/ 406 h 440"/>
              <a:gd name="T36" fmla="*/ 303 w 399"/>
              <a:gd name="T37" fmla="*/ 358 h 440"/>
              <a:gd name="T38" fmla="*/ 330 w 399"/>
              <a:gd name="T39" fmla="*/ 365 h 440"/>
              <a:gd name="T40" fmla="*/ 351 w 399"/>
              <a:gd name="T41" fmla="*/ 372 h 440"/>
              <a:gd name="T42" fmla="*/ 351 w 399"/>
              <a:gd name="T43" fmla="*/ 372 h 440"/>
              <a:gd name="T44" fmla="*/ 391 w 399"/>
              <a:gd name="T45" fmla="*/ 419 h 440"/>
              <a:gd name="T46" fmla="*/ 398 w 399"/>
              <a:gd name="T47" fmla="*/ 419 h 440"/>
              <a:gd name="T48" fmla="*/ 391 w 399"/>
              <a:gd name="T49" fmla="*/ 406 h 440"/>
              <a:gd name="T50" fmla="*/ 358 w 399"/>
              <a:gd name="T51" fmla="*/ 352 h 440"/>
              <a:gd name="T52" fmla="*/ 351 w 399"/>
              <a:gd name="T53" fmla="*/ 291 h 440"/>
              <a:gd name="T54" fmla="*/ 330 w 399"/>
              <a:gd name="T55" fmla="*/ 264 h 440"/>
              <a:gd name="T56" fmla="*/ 283 w 399"/>
              <a:gd name="T57" fmla="*/ 237 h 440"/>
              <a:gd name="T58" fmla="*/ 276 w 399"/>
              <a:gd name="T59" fmla="*/ 223 h 440"/>
              <a:gd name="T60" fmla="*/ 249 w 399"/>
              <a:gd name="T61" fmla="*/ 196 h 440"/>
              <a:gd name="T62" fmla="*/ 243 w 399"/>
              <a:gd name="T63" fmla="*/ 183 h 440"/>
              <a:gd name="T64" fmla="*/ 229 w 399"/>
              <a:gd name="T65" fmla="*/ 169 h 440"/>
              <a:gd name="T66" fmla="*/ 182 w 399"/>
              <a:gd name="T67" fmla="*/ 136 h 440"/>
              <a:gd name="T68" fmla="*/ 155 w 399"/>
              <a:gd name="T69" fmla="*/ 122 h 440"/>
              <a:gd name="T70" fmla="*/ 128 w 399"/>
              <a:gd name="T71" fmla="*/ 109 h 440"/>
              <a:gd name="T72" fmla="*/ 94 w 399"/>
              <a:gd name="T73" fmla="*/ 102 h 440"/>
              <a:gd name="T74" fmla="*/ 128 w 399"/>
              <a:gd name="T75" fmla="*/ 68 h 440"/>
              <a:gd name="T76" fmla="*/ 155 w 399"/>
              <a:gd name="T77" fmla="*/ 82 h 440"/>
              <a:gd name="T78" fmla="*/ 182 w 399"/>
              <a:gd name="T79" fmla="*/ 102 h 440"/>
              <a:gd name="T80" fmla="*/ 216 w 399"/>
              <a:gd name="T81" fmla="*/ 122 h 440"/>
              <a:gd name="T82" fmla="*/ 229 w 399"/>
              <a:gd name="T83" fmla="*/ 68 h 440"/>
              <a:gd name="T84" fmla="*/ 229 w 399"/>
              <a:gd name="T85" fmla="*/ 28 h 440"/>
              <a:gd name="T86" fmla="*/ 216 w 399"/>
              <a:gd name="T87" fmla="*/ 28 h 440"/>
              <a:gd name="T88" fmla="*/ 182 w 399"/>
              <a:gd name="T89" fmla="*/ 34 h 440"/>
              <a:gd name="T90" fmla="*/ 155 w 399"/>
              <a:gd name="T91" fmla="*/ 7 h 440"/>
              <a:gd name="T92" fmla="*/ 141 w 399"/>
              <a:gd name="T93" fmla="*/ 0 h 440"/>
              <a:gd name="T94" fmla="*/ 128 w 399"/>
              <a:gd name="T95" fmla="*/ 21 h 440"/>
              <a:gd name="T96" fmla="*/ 87 w 399"/>
              <a:gd name="T97" fmla="*/ 55 h 440"/>
              <a:gd name="T98" fmla="*/ 60 w 399"/>
              <a:gd name="T99" fmla="*/ 68 h 440"/>
              <a:gd name="T100" fmla="*/ 47 w 399"/>
              <a:gd name="T101" fmla="*/ 82 h 440"/>
              <a:gd name="T102" fmla="*/ 47 w 399"/>
              <a:gd name="T103" fmla="*/ 102 h 440"/>
              <a:gd name="T104" fmla="*/ 33 w 399"/>
              <a:gd name="T105" fmla="*/ 95 h 440"/>
              <a:gd name="T106" fmla="*/ 0 w 399"/>
              <a:gd name="T107" fmla="*/ 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9" h="440">
                <a:moveTo>
                  <a:pt x="0" y="95"/>
                </a:moveTo>
                <a:lnTo>
                  <a:pt x="0" y="95"/>
                </a:lnTo>
                <a:cubicBezTo>
                  <a:pt x="0" y="196"/>
                  <a:pt x="0" y="196"/>
                  <a:pt x="0" y="196"/>
                </a:cubicBezTo>
                <a:cubicBezTo>
                  <a:pt x="13" y="196"/>
                  <a:pt x="20" y="196"/>
                  <a:pt x="33" y="196"/>
                </a:cubicBezTo>
                <a:cubicBezTo>
                  <a:pt x="40" y="196"/>
                  <a:pt x="47" y="190"/>
                  <a:pt x="47" y="183"/>
                </a:cubicBezTo>
                <a:cubicBezTo>
                  <a:pt x="54" y="183"/>
                  <a:pt x="60" y="176"/>
                  <a:pt x="60" y="169"/>
                </a:cubicBezTo>
                <a:cubicBezTo>
                  <a:pt x="67" y="156"/>
                  <a:pt x="74" y="149"/>
                  <a:pt x="87" y="149"/>
                </a:cubicBezTo>
                <a:cubicBezTo>
                  <a:pt x="94" y="149"/>
                  <a:pt x="94" y="149"/>
                  <a:pt x="101" y="149"/>
                </a:cubicBezTo>
                <a:cubicBezTo>
                  <a:pt x="108" y="163"/>
                  <a:pt x="114" y="176"/>
                  <a:pt x="128" y="190"/>
                </a:cubicBezTo>
                <a:cubicBezTo>
                  <a:pt x="135" y="203"/>
                  <a:pt x="148" y="217"/>
                  <a:pt x="155" y="230"/>
                </a:cubicBezTo>
                <a:cubicBezTo>
                  <a:pt x="168" y="237"/>
                  <a:pt x="175" y="250"/>
                  <a:pt x="182" y="257"/>
                </a:cubicBezTo>
                <a:cubicBezTo>
                  <a:pt x="195" y="277"/>
                  <a:pt x="216" y="298"/>
                  <a:pt x="229" y="318"/>
                </a:cubicBezTo>
                <a:cubicBezTo>
                  <a:pt x="236" y="325"/>
                  <a:pt x="243" y="331"/>
                  <a:pt x="243" y="331"/>
                </a:cubicBezTo>
                <a:cubicBezTo>
                  <a:pt x="249" y="345"/>
                  <a:pt x="249" y="345"/>
                  <a:pt x="249" y="345"/>
                </a:cubicBezTo>
                <a:cubicBezTo>
                  <a:pt x="256" y="352"/>
                  <a:pt x="270" y="365"/>
                  <a:pt x="276" y="372"/>
                </a:cubicBezTo>
                <a:cubicBezTo>
                  <a:pt x="290" y="399"/>
                  <a:pt x="310" y="419"/>
                  <a:pt x="324" y="439"/>
                </a:cubicBezTo>
                <a:cubicBezTo>
                  <a:pt x="330" y="439"/>
                  <a:pt x="330" y="433"/>
                  <a:pt x="330" y="426"/>
                </a:cubicBezTo>
                <a:cubicBezTo>
                  <a:pt x="330" y="419"/>
                  <a:pt x="330" y="412"/>
                  <a:pt x="330" y="406"/>
                </a:cubicBezTo>
                <a:cubicBezTo>
                  <a:pt x="330" y="385"/>
                  <a:pt x="310" y="372"/>
                  <a:pt x="303" y="358"/>
                </a:cubicBezTo>
                <a:cubicBezTo>
                  <a:pt x="310" y="365"/>
                  <a:pt x="324" y="365"/>
                  <a:pt x="330" y="365"/>
                </a:cubicBezTo>
                <a:cubicBezTo>
                  <a:pt x="337" y="372"/>
                  <a:pt x="344" y="372"/>
                  <a:pt x="351" y="372"/>
                </a:cubicBezTo>
                <a:lnTo>
                  <a:pt x="351" y="372"/>
                </a:lnTo>
                <a:cubicBezTo>
                  <a:pt x="351" y="399"/>
                  <a:pt x="344" y="439"/>
                  <a:pt x="391" y="419"/>
                </a:cubicBezTo>
                <a:cubicBezTo>
                  <a:pt x="398" y="419"/>
                  <a:pt x="398" y="419"/>
                  <a:pt x="398" y="419"/>
                </a:cubicBezTo>
                <a:cubicBezTo>
                  <a:pt x="398" y="412"/>
                  <a:pt x="398" y="412"/>
                  <a:pt x="391" y="406"/>
                </a:cubicBezTo>
                <a:cubicBezTo>
                  <a:pt x="378" y="385"/>
                  <a:pt x="371" y="372"/>
                  <a:pt x="358" y="352"/>
                </a:cubicBezTo>
                <a:cubicBezTo>
                  <a:pt x="358" y="325"/>
                  <a:pt x="358" y="304"/>
                  <a:pt x="351" y="291"/>
                </a:cubicBezTo>
                <a:cubicBezTo>
                  <a:pt x="344" y="277"/>
                  <a:pt x="337" y="271"/>
                  <a:pt x="330" y="264"/>
                </a:cubicBezTo>
                <a:cubicBezTo>
                  <a:pt x="317" y="250"/>
                  <a:pt x="303" y="244"/>
                  <a:pt x="283" y="237"/>
                </a:cubicBezTo>
                <a:cubicBezTo>
                  <a:pt x="283" y="230"/>
                  <a:pt x="276" y="230"/>
                  <a:pt x="276" y="223"/>
                </a:cubicBezTo>
                <a:cubicBezTo>
                  <a:pt x="270" y="210"/>
                  <a:pt x="256" y="203"/>
                  <a:pt x="249" y="196"/>
                </a:cubicBezTo>
                <a:cubicBezTo>
                  <a:pt x="249" y="190"/>
                  <a:pt x="249" y="190"/>
                  <a:pt x="243" y="183"/>
                </a:cubicBezTo>
                <a:cubicBezTo>
                  <a:pt x="243" y="183"/>
                  <a:pt x="236" y="176"/>
                  <a:pt x="229" y="169"/>
                </a:cubicBezTo>
                <a:cubicBezTo>
                  <a:pt x="216" y="156"/>
                  <a:pt x="202" y="149"/>
                  <a:pt x="182" y="136"/>
                </a:cubicBezTo>
                <a:cubicBezTo>
                  <a:pt x="175" y="129"/>
                  <a:pt x="168" y="129"/>
                  <a:pt x="155" y="122"/>
                </a:cubicBezTo>
                <a:cubicBezTo>
                  <a:pt x="148" y="115"/>
                  <a:pt x="135" y="115"/>
                  <a:pt x="128" y="109"/>
                </a:cubicBezTo>
                <a:cubicBezTo>
                  <a:pt x="114" y="109"/>
                  <a:pt x="108" y="109"/>
                  <a:pt x="94" y="102"/>
                </a:cubicBezTo>
                <a:cubicBezTo>
                  <a:pt x="108" y="75"/>
                  <a:pt x="114" y="68"/>
                  <a:pt x="128" y="68"/>
                </a:cubicBezTo>
                <a:cubicBezTo>
                  <a:pt x="135" y="68"/>
                  <a:pt x="148" y="75"/>
                  <a:pt x="155" y="82"/>
                </a:cubicBezTo>
                <a:cubicBezTo>
                  <a:pt x="168" y="88"/>
                  <a:pt x="175" y="95"/>
                  <a:pt x="182" y="102"/>
                </a:cubicBezTo>
                <a:cubicBezTo>
                  <a:pt x="195" y="109"/>
                  <a:pt x="202" y="115"/>
                  <a:pt x="216" y="122"/>
                </a:cubicBezTo>
                <a:cubicBezTo>
                  <a:pt x="202" y="102"/>
                  <a:pt x="216" y="82"/>
                  <a:pt x="229" y="68"/>
                </a:cubicBezTo>
                <a:cubicBezTo>
                  <a:pt x="243" y="55"/>
                  <a:pt x="249" y="41"/>
                  <a:pt x="229" y="28"/>
                </a:cubicBezTo>
                <a:cubicBezTo>
                  <a:pt x="229" y="28"/>
                  <a:pt x="222" y="28"/>
                  <a:pt x="216" y="28"/>
                </a:cubicBezTo>
                <a:cubicBezTo>
                  <a:pt x="209" y="61"/>
                  <a:pt x="195" y="48"/>
                  <a:pt x="182" y="34"/>
                </a:cubicBezTo>
                <a:cubicBezTo>
                  <a:pt x="175" y="21"/>
                  <a:pt x="168" y="14"/>
                  <a:pt x="155" y="7"/>
                </a:cubicBezTo>
                <a:cubicBezTo>
                  <a:pt x="155" y="0"/>
                  <a:pt x="148" y="0"/>
                  <a:pt x="141" y="0"/>
                </a:cubicBezTo>
                <a:cubicBezTo>
                  <a:pt x="135" y="7"/>
                  <a:pt x="135" y="14"/>
                  <a:pt x="128" y="21"/>
                </a:cubicBezTo>
                <a:cubicBezTo>
                  <a:pt x="114" y="34"/>
                  <a:pt x="101" y="41"/>
                  <a:pt x="87" y="55"/>
                </a:cubicBezTo>
                <a:cubicBezTo>
                  <a:pt x="81" y="61"/>
                  <a:pt x="67" y="68"/>
                  <a:pt x="60" y="68"/>
                </a:cubicBezTo>
                <a:cubicBezTo>
                  <a:pt x="54" y="75"/>
                  <a:pt x="54" y="82"/>
                  <a:pt x="47" y="82"/>
                </a:cubicBezTo>
                <a:cubicBezTo>
                  <a:pt x="47" y="88"/>
                  <a:pt x="47" y="95"/>
                  <a:pt x="47" y="102"/>
                </a:cubicBezTo>
                <a:cubicBezTo>
                  <a:pt x="40" y="95"/>
                  <a:pt x="33" y="95"/>
                  <a:pt x="33" y="95"/>
                </a:cubicBezTo>
                <a:cubicBezTo>
                  <a:pt x="20" y="95"/>
                  <a:pt x="13" y="95"/>
                  <a:pt x="0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12" name="Freeform 700"/>
          <p:cNvSpPr>
            <a:spLocks noChangeArrowheads="1"/>
          </p:cNvSpPr>
          <p:nvPr/>
        </p:nvSpPr>
        <p:spPr bwMode="auto">
          <a:xfrm>
            <a:off x="15629072" y="5722761"/>
            <a:ext cx="64241" cy="78013"/>
          </a:xfrm>
          <a:custGeom>
            <a:avLst/>
            <a:gdLst>
              <a:gd name="T0" fmla="*/ 74 w 123"/>
              <a:gd name="T1" fmla="*/ 0 h 149"/>
              <a:gd name="T2" fmla="*/ 74 w 123"/>
              <a:gd name="T3" fmla="*/ 0 h 149"/>
              <a:gd name="T4" fmla="*/ 47 w 123"/>
              <a:gd name="T5" fmla="*/ 67 h 149"/>
              <a:gd name="T6" fmla="*/ 20 w 123"/>
              <a:gd name="T7" fmla="*/ 47 h 149"/>
              <a:gd name="T8" fmla="*/ 0 w 123"/>
              <a:gd name="T9" fmla="*/ 67 h 149"/>
              <a:gd name="T10" fmla="*/ 20 w 123"/>
              <a:gd name="T11" fmla="*/ 87 h 149"/>
              <a:gd name="T12" fmla="*/ 74 w 123"/>
              <a:gd name="T13" fmla="*/ 135 h 149"/>
              <a:gd name="T14" fmla="*/ 122 w 123"/>
              <a:gd name="T15" fmla="*/ 141 h 149"/>
              <a:gd name="T16" fmla="*/ 122 w 123"/>
              <a:gd name="T17" fmla="*/ 128 h 149"/>
              <a:gd name="T18" fmla="*/ 122 w 123"/>
              <a:gd name="T19" fmla="*/ 101 h 149"/>
              <a:gd name="T20" fmla="*/ 74 w 123"/>
              <a:gd name="T21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149">
                <a:moveTo>
                  <a:pt x="74" y="0"/>
                </a:moveTo>
                <a:lnTo>
                  <a:pt x="74" y="0"/>
                </a:lnTo>
                <a:cubicBezTo>
                  <a:pt x="68" y="27"/>
                  <a:pt x="74" y="67"/>
                  <a:pt x="47" y="67"/>
                </a:cubicBezTo>
                <a:cubicBezTo>
                  <a:pt x="47" y="54"/>
                  <a:pt x="34" y="47"/>
                  <a:pt x="20" y="47"/>
                </a:cubicBezTo>
                <a:cubicBezTo>
                  <a:pt x="7" y="54"/>
                  <a:pt x="0" y="60"/>
                  <a:pt x="0" y="67"/>
                </a:cubicBezTo>
                <a:cubicBezTo>
                  <a:pt x="7" y="74"/>
                  <a:pt x="14" y="81"/>
                  <a:pt x="20" y="87"/>
                </a:cubicBezTo>
                <a:cubicBezTo>
                  <a:pt x="34" y="108"/>
                  <a:pt x="47" y="128"/>
                  <a:pt x="74" y="135"/>
                </a:cubicBezTo>
                <a:cubicBezTo>
                  <a:pt x="88" y="141"/>
                  <a:pt x="102" y="148"/>
                  <a:pt x="122" y="141"/>
                </a:cubicBezTo>
                <a:cubicBezTo>
                  <a:pt x="122" y="141"/>
                  <a:pt x="122" y="135"/>
                  <a:pt x="122" y="128"/>
                </a:cubicBezTo>
                <a:cubicBezTo>
                  <a:pt x="122" y="101"/>
                  <a:pt x="122" y="101"/>
                  <a:pt x="122" y="101"/>
                </a:cubicBezTo>
                <a:cubicBezTo>
                  <a:pt x="122" y="54"/>
                  <a:pt x="108" y="13"/>
                  <a:pt x="7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3" name="Freeform 711"/>
          <p:cNvSpPr>
            <a:spLocks noChangeArrowheads="1"/>
          </p:cNvSpPr>
          <p:nvPr/>
        </p:nvSpPr>
        <p:spPr bwMode="auto">
          <a:xfrm>
            <a:off x="17547139" y="6167892"/>
            <a:ext cx="57358" cy="52773"/>
          </a:xfrm>
          <a:custGeom>
            <a:avLst/>
            <a:gdLst>
              <a:gd name="T0" fmla="*/ 68 w 109"/>
              <a:gd name="T1" fmla="*/ 95 h 102"/>
              <a:gd name="T2" fmla="*/ 68 w 109"/>
              <a:gd name="T3" fmla="*/ 95 h 102"/>
              <a:gd name="T4" fmla="*/ 74 w 109"/>
              <a:gd name="T5" fmla="*/ 101 h 102"/>
              <a:gd name="T6" fmla="*/ 95 w 109"/>
              <a:gd name="T7" fmla="*/ 54 h 102"/>
              <a:gd name="T8" fmla="*/ 95 w 109"/>
              <a:gd name="T9" fmla="*/ 7 h 102"/>
              <a:gd name="T10" fmla="*/ 74 w 109"/>
              <a:gd name="T11" fmla="*/ 0 h 102"/>
              <a:gd name="T12" fmla="*/ 68 w 109"/>
              <a:gd name="T13" fmla="*/ 14 h 102"/>
              <a:gd name="T14" fmla="*/ 27 w 109"/>
              <a:gd name="T15" fmla="*/ 7 h 102"/>
              <a:gd name="T16" fmla="*/ 0 w 109"/>
              <a:gd name="T17" fmla="*/ 0 h 102"/>
              <a:gd name="T18" fmla="*/ 27 w 109"/>
              <a:gd name="T19" fmla="*/ 68 h 102"/>
              <a:gd name="T20" fmla="*/ 68 w 109"/>
              <a:gd name="T21" fmla="*/ 9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2">
                <a:moveTo>
                  <a:pt x="68" y="95"/>
                </a:moveTo>
                <a:lnTo>
                  <a:pt x="68" y="95"/>
                </a:lnTo>
                <a:cubicBezTo>
                  <a:pt x="74" y="101"/>
                  <a:pt x="74" y="101"/>
                  <a:pt x="74" y="101"/>
                </a:cubicBezTo>
                <a:cubicBezTo>
                  <a:pt x="81" y="95"/>
                  <a:pt x="88" y="74"/>
                  <a:pt x="95" y="54"/>
                </a:cubicBezTo>
                <a:cubicBezTo>
                  <a:pt x="101" y="41"/>
                  <a:pt x="108" y="20"/>
                  <a:pt x="95" y="7"/>
                </a:cubicBezTo>
                <a:cubicBezTo>
                  <a:pt x="95" y="7"/>
                  <a:pt x="88" y="0"/>
                  <a:pt x="74" y="0"/>
                </a:cubicBezTo>
                <a:cubicBezTo>
                  <a:pt x="74" y="7"/>
                  <a:pt x="74" y="7"/>
                  <a:pt x="68" y="14"/>
                </a:cubicBezTo>
                <a:cubicBezTo>
                  <a:pt x="61" y="27"/>
                  <a:pt x="47" y="14"/>
                  <a:pt x="27" y="7"/>
                </a:cubicBezTo>
                <a:cubicBezTo>
                  <a:pt x="20" y="0"/>
                  <a:pt x="7" y="0"/>
                  <a:pt x="0" y="0"/>
                </a:cubicBezTo>
                <a:cubicBezTo>
                  <a:pt x="0" y="34"/>
                  <a:pt x="7" y="54"/>
                  <a:pt x="27" y="68"/>
                </a:cubicBezTo>
                <a:cubicBezTo>
                  <a:pt x="41" y="81"/>
                  <a:pt x="54" y="88"/>
                  <a:pt x="68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4" name="Freeform 712"/>
          <p:cNvSpPr>
            <a:spLocks noChangeArrowheads="1"/>
          </p:cNvSpPr>
          <p:nvPr/>
        </p:nvSpPr>
        <p:spPr bwMode="auto">
          <a:xfrm>
            <a:off x="17691683" y="6069230"/>
            <a:ext cx="291380" cy="236333"/>
          </a:xfrm>
          <a:custGeom>
            <a:avLst/>
            <a:gdLst>
              <a:gd name="T0" fmla="*/ 425 w 561"/>
              <a:gd name="T1" fmla="*/ 203 h 453"/>
              <a:gd name="T2" fmla="*/ 425 w 561"/>
              <a:gd name="T3" fmla="*/ 203 h 453"/>
              <a:gd name="T4" fmla="*/ 405 w 561"/>
              <a:gd name="T5" fmla="*/ 189 h 453"/>
              <a:gd name="T6" fmla="*/ 405 w 561"/>
              <a:gd name="T7" fmla="*/ 196 h 453"/>
              <a:gd name="T8" fmla="*/ 392 w 561"/>
              <a:gd name="T9" fmla="*/ 196 h 453"/>
              <a:gd name="T10" fmla="*/ 331 w 561"/>
              <a:gd name="T11" fmla="*/ 189 h 453"/>
              <a:gd name="T12" fmla="*/ 317 w 561"/>
              <a:gd name="T13" fmla="*/ 189 h 453"/>
              <a:gd name="T14" fmla="*/ 304 w 561"/>
              <a:gd name="T15" fmla="*/ 115 h 453"/>
              <a:gd name="T16" fmla="*/ 277 w 561"/>
              <a:gd name="T17" fmla="*/ 54 h 453"/>
              <a:gd name="T18" fmla="*/ 270 w 561"/>
              <a:gd name="T19" fmla="*/ 54 h 453"/>
              <a:gd name="T20" fmla="*/ 270 w 561"/>
              <a:gd name="T21" fmla="*/ 61 h 453"/>
              <a:gd name="T22" fmla="*/ 230 w 561"/>
              <a:gd name="T23" fmla="*/ 74 h 453"/>
              <a:gd name="T24" fmla="*/ 176 w 561"/>
              <a:gd name="T25" fmla="*/ 14 h 453"/>
              <a:gd name="T26" fmla="*/ 169 w 561"/>
              <a:gd name="T27" fmla="*/ 14 h 453"/>
              <a:gd name="T28" fmla="*/ 149 w 561"/>
              <a:gd name="T29" fmla="*/ 0 h 453"/>
              <a:gd name="T30" fmla="*/ 101 w 561"/>
              <a:gd name="T31" fmla="*/ 61 h 453"/>
              <a:gd name="T32" fmla="*/ 101 w 561"/>
              <a:gd name="T33" fmla="*/ 68 h 453"/>
              <a:gd name="T34" fmla="*/ 74 w 561"/>
              <a:gd name="T35" fmla="*/ 88 h 453"/>
              <a:gd name="T36" fmla="*/ 47 w 561"/>
              <a:gd name="T37" fmla="*/ 115 h 453"/>
              <a:gd name="T38" fmla="*/ 13 w 561"/>
              <a:gd name="T39" fmla="*/ 155 h 453"/>
              <a:gd name="T40" fmla="*/ 0 w 561"/>
              <a:gd name="T41" fmla="*/ 196 h 453"/>
              <a:gd name="T42" fmla="*/ 13 w 561"/>
              <a:gd name="T43" fmla="*/ 209 h 453"/>
              <a:gd name="T44" fmla="*/ 47 w 561"/>
              <a:gd name="T45" fmla="*/ 223 h 453"/>
              <a:gd name="T46" fmla="*/ 74 w 561"/>
              <a:gd name="T47" fmla="*/ 236 h 453"/>
              <a:gd name="T48" fmla="*/ 101 w 561"/>
              <a:gd name="T49" fmla="*/ 243 h 453"/>
              <a:gd name="T50" fmla="*/ 101 w 561"/>
              <a:gd name="T51" fmla="*/ 243 h 453"/>
              <a:gd name="T52" fmla="*/ 169 w 561"/>
              <a:gd name="T53" fmla="*/ 257 h 453"/>
              <a:gd name="T54" fmla="*/ 176 w 561"/>
              <a:gd name="T55" fmla="*/ 257 h 453"/>
              <a:gd name="T56" fmla="*/ 209 w 561"/>
              <a:gd name="T57" fmla="*/ 257 h 453"/>
              <a:gd name="T58" fmla="*/ 189 w 561"/>
              <a:gd name="T59" fmla="*/ 338 h 453"/>
              <a:gd name="T60" fmla="*/ 230 w 561"/>
              <a:gd name="T61" fmla="*/ 331 h 453"/>
              <a:gd name="T62" fmla="*/ 270 w 561"/>
              <a:gd name="T63" fmla="*/ 311 h 453"/>
              <a:gd name="T64" fmla="*/ 277 w 561"/>
              <a:gd name="T65" fmla="*/ 304 h 453"/>
              <a:gd name="T66" fmla="*/ 290 w 561"/>
              <a:gd name="T67" fmla="*/ 290 h 453"/>
              <a:gd name="T68" fmla="*/ 277 w 561"/>
              <a:gd name="T69" fmla="*/ 284 h 453"/>
              <a:gd name="T70" fmla="*/ 270 w 561"/>
              <a:gd name="T71" fmla="*/ 277 h 453"/>
              <a:gd name="T72" fmla="*/ 250 w 561"/>
              <a:gd name="T73" fmla="*/ 250 h 453"/>
              <a:gd name="T74" fmla="*/ 270 w 561"/>
              <a:gd name="T75" fmla="*/ 243 h 453"/>
              <a:gd name="T76" fmla="*/ 277 w 561"/>
              <a:gd name="T77" fmla="*/ 243 h 453"/>
              <a:gd name="T78" fmla="*/ 304 w 561"/>
              <a:gd name="T79" fmla="*/ 230 h 453"/>
              <a:gd name="T80" fmla="*/ 311 w 561"/>
              <a:gd name="T81" fmla="*/ 230 h 453"/>
              <a:gd name="T82" fmla="*/ 331 w 561"/>
              <a:gd name="T83" fmla="*/ 236 h 453"/>
              <a:gd name="T84" fmla="*/ 392 w 561"/>
              <a:gd name="T85" fmla="*/ 250 h 453"/>
              <a:gd name="T86" fmla="*/ 405 w 561"/>
              <a:gd name="T87" fmla="*/ 243 h 453"/>
              <a:gd name="T88" fmla="*/ 405 w 561"/>
              <a:gd name="T89" fmla="*/ 439 h 453"/>
              <a:gd name="T90" fmla="*/ 439 w 561"/>
              <a:gd name="T91" fmla="*/ 452 h 453"/>
              <a:gd name="T92" fmla="*/ 479 w 561"/>
              <a:gd name="T93" fmla="*/ 446 h 453"/>
              <a:gd name="T94" fmla="*/ 540 w 561"/>
              <a:gd name="T95" fmla="*/ 425 h 453"/>
              <a:gd name="T96" fmla="*/ 560 w 561"/>
              <a:gd name="T97" fmla="*/ 412 h 453"/>
              <a:gd name="T98" fmla="*/ 540 w 561"/>
              <a:gd name="T99" fmla="*/ 405 h 453"/>
              <a:gd name="T100" fmla="*/ 479 w 561"/>
              <a:gd name="T101" fmla="*/ 344 h 453"/>
              <a:gd name="T102" fmla="*/ 439 w 561"/>
              <a:gd name="T103" fmla="*/ 230 h 453"/>
              <a:gd name="T104" fmla="*/ 425 w 561"/>
              <a:gd name="T105" fmla="*/ 209 h 453"/>
              <a:gd name="T106" fmla="*/ 432 w 561"/>
              <a:gd name="T107" fmla="*/ 203 h 453"/>
              <a:gd name="T108" fmla="*/ 425 w 561"/>
              <a:gd name="T109" fmla="*/ 20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1" h="453">
                <a:moveTo>
                  <a:pt x="425" y="203"/>
                </a:moveTo>
                <a:lnTo>
                  <a:pt x="425" y="203"/>
                </a:lnTo>
                <a:cubicBezTo>
                  <a:pt x="419" y="196"/>
                  <a:pt x="412" y="189"/>
                  <a:pt x="405" y="189"/>
                </a:cubicBezTo>
                <a:cubicBezTo>
                  <a:pt x="405" y="196"/>
                  <a:pt x="405" y="196"/>
                  <a:pt x="405" y="196"/>
                </a:cubicBezTo>
                <a:cubicBezTo>
                  <a:pt x="405" y="196"/>
                  <a:pt x="398" y="196"/>
                  <a:pt x="392" y="196"/>
                </a:cubicBezTo>
                <a:cubicBezTo>
                  <a:pt x="371" y="189"/>
                  <a:pt x="351" y="182"/>
                  <a:pt x="331" y="189"/>
                </a:cubicBezTo>
                <a:cubicBezTo>
                  <a:pt x="331" y="189"/>
                  <a:pt x="324" y="189"/>
                  <a:pt x="317" y="189"/>
                </a:cubicBezTo>
                <a:cubicBezTo>
                  <a:pt x="317" y="162"/>
                  <a:pt x="311" y="142"/>
                  <a:pt x="304" y="115"/>
                </a:cubicBezTo>
                <a:cubicBezTo>
                  <a:pt x="297" y="95"/>
                  <a:pt x="290" y="74"/>
                  <a:pt x="277" y="54"/>
                </a:cubicBezTo>
                <a:cubicBezTo>
                  <a:pt x="277" y="54"/>
                  <a:pt x="277" y="54"/>
                  <a:pt x="270" y="54"/>
                </a:cubicBezTo>
                <a:lnTo>
                  <a:pt x="270" y="61"/>
                </a:lnTo>
                <a:cubicBezTo>
                  <a:pt x="257" y="81"/>
                  <a:pt x="243" y="81"/>
                  <a:pt x="230" y="74"/>
                </a:cubicBezTo>
                <a:cubicBezTo>
                  <a:pt x="209" y="61"/>
                  <a:pt x="196" y="27"/>
                  <a:pt x="176" y="14"/>
                </a:cubicBezTo>
                <a:cubicBezTo>
                  <a:pt x="169" y="14"/>
                  <a:pt x="169" y="14"/>
                  <a:pt x="169" y="14"/>
                </a:cubicBezTo>
                <a:cubicBezTo>
                  <a:pt x="162" y="7"/>
                  <a:pt x="155" y="0"/>
                  <a:pt x="149" y="0"/>
                </a:cubicBezTo>
                <a:cubicBezTo>
                  <a:pt x="135" y="27"/>
                  <a:pt x="122" y="41"/>
                  <a:pt x="101" y="61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88" y="74"/>
                  <a:pt x="81" y="81"/>
                  <a:pt x="74" y="88"/>
                </a:cubicBezTo>
                <a:cubicBezTo>
                  <a:pt x="67" y="95"/>
                  <a:pt x="54" y="101"/>
                  <a:pt x="47" y="115"/>
                </a:cubicBezTo>
                <a:cubicBezTo>
                  <a:pt x="34" y="128"/>
                  <a:pt x="20" y="142"/>
                  <a:pt x="13" y="155"/>
                </a:cubicBezTo>
                <a:cubicBezTo>
                  <a:pt x="7" y="169"/>
                  <a:pt x="0" y="182"/>
                  <a:pt x="0" y="196"/>
                </a:cubicBezTo>
                <a:cubicBezTo>
                  <a:pt x="0" y="203"/>
                  <a:pt x="7" y="203"/>
                  <a:pt x="13" y="209"/>
                </a:cubicBezTo>
                <a:cubicBezTo>
                  <a:pt x="27" y="209"/>
                  <a:pt x="34" y="216"/>
                  <a:pt x="47" y="223"/>
                </a:cubicBezTo>
                <a:cubicBezTo>
                  <a:pt x="54" y="223"/>
                  <a:pt x="67" y="230"/>
                  <a:pt x="74" y="236"/>
                </a:cubicBezTo>
                <a:cubicBezTo>
                  <a:pt x="81" y="236"/>
                  <a:pt x="88" y="236"/>
                  <a:pt x="101" y="243"/>
                </a:cubicBezTo>
                <a:lnTo>
                  <a:pt x="101" y="243"/>
                </a:lnTo>
                <a:cubicBezTo>
                  <a:pt x="128" y="250"/>
                  <a:pt x="149" y="257"/>
                  <a:pt x="169" y="257"/>
                </a:cubicBezTo>
                <a:cubicBezTo>
                  <a:pt x="176" y="257"/>
                  <a:pt x="176" y="257"/>
                  <a:pt x="176" y="257"/>
                </a:cubicBezTo>
                <a:cubicBezTo>
                  <a:pt x="189" y="257"/>
                  <a:pt x="196" y="257"/>
                  <a:pt x="209" y="257"/>
                </a:cubicBezTo>
                <a:cubicBezTo>
                  <a:pt x="209" y="284"/>
                  <a:pt x="182" y="297"/>
                  <a:pt x="189" y="338"/>
                </a:cubicBezTo>
                <a:cubicBezTo>
                  <a:pt x="203" y="338"/>
                  <a:pt x="216" y="331"/>
                  <a:pt x="230" y="331"/>
                </a:cubicBezTo>
                <a:cubicBezTo>
                  <a:pt x="243" y="324"/>
                  <a:pt x="257" y="324"/>
                  <a:pt x="270" y="311"/>
                </a:cubicBezTo>
                <a:cubicBezTo>
                  <a:pt x="270" y="311"/>
                  <a:pt x="270" y="311"/>
                  <a:pt x="277" y="304"/>
                </a:cubicBezTo>
                <a:cubicBezTo>
                  <a:pt x="284" y="304"/>
                  <a:pt x="284" y="297"/>
                  <a:pt x="290" y="290"/>
                </a:cubicBezTo>
                <a:cubicBezTo>
                  <a:pt x="284" y="290"/>
                  <a:pt x="277" y="284"/>
                  <a:pt x="277" y="284"/>
                </a:cubicBezTo>
                <a:cubicBezTo>
                  <a:pt x="270" y="284"/>
                  <a:pt x="270" y="277"/>
                  <a:pt x="270" y="277"/>
                </a:cubicBezTo>
                <a:cubicBezTo>
                  <a:pt x="263" y="270"/>
                  <a:pt x="257" y="257"/>
                  <a:pt x="250" y="250"/>
                </a:cubicBezTo>
                <a:cubicBezTo>
                  <a:pt x="257" y="250"/>
                  <a:pt x="263" y="243"/>
                  <a:pt x="270" y="243"/>
                </a:cubicBezTo>
                <a:cubicBezTo>
                  <a:pt x="270" y="243"/>
                  <a:pt x="270" y="243"/>
                  <a:pt x="277" y="243"/>
                </a:cubicBezTo>
                <a:cubicBezTo>
                  <a:pt x="284" y="236"/>
                  <a:pt x="297" y="236"/>
                  <a:pt x="304" y="230"/>
                </a:cubicBezTo>
                <a:cubicBezTo>
                  <a:pt x="311" y="230"/>
                  <a:pt x="311" y="230"/>
                  <a:pt x="311" y="230"/>
                </a:cubicBezTo>
                <a:cubicBezTo>
                  <a:pt x="317" y="230"/>
                  <a:pt x="324" y="230"/>
                  <a:pt x="331" y="236"/>
                </a:cubicBezTo>
                <a:cubicBezTo>
                  <a:pt x="358" y="243"/>
                  <a:pt x="378" y="250"/>
                  <a:pt x="392" y="250"/>
                </a:cubicBezTo>
                <a:cubicBezTo>
                  <a:pt x="398" y="250"/>
                  <a:pt x="405" y="250"/>
                  <a:pt x="405" y="243"/>
                </a:cubicBezTo>
                <a:cubicBezTo>
                  <a:pt x="405" y="439"/>
                  <a:pt x="405" y="439"/>
                  <a:pt x="405" y="439"/>
                </a:cubicBezTo>
                <a:cubicBezTo>
                  <a:pt x="412" y="446"/>
                  <a:pt x="425" y="446"/>
                  <a:pt x="439" y="452"/>
                </a:cubicBezTo>
                <a:cubicBezTo>
                  <a:pt x="452" y="452"/>
                  <a:pt x="466" y="452"/>
                  <a:pt x="479" y="446"/>
                </a:cubicBezTo>
                <a:cubicBezTo>
                  <a:pt x="500" y="446"/>
                  <a:pt x="520" y="439"/>
                  <a:pt x="540" y="425"/>
                </a:cubicBezTo>
                <a:cubicBezTo>
                  <a:pt x="547" y="425"/>
                  <a:pt x="554" y="419"/>
                  <a:pt x="560" y="412"/>
                </a:cubicBezTo>
                <a:cubicBezTo>
                  <a:pt x="547" y="412"/>
                  <a:pt x="540" y="412"/>
                  <a:pt x="540" y="405"/>
                </a:cubicBezTo>
                <a:cubicBezTo>
                  <a:pt x="513" y="398"/>
                  <a:pt x="493" y="371"/>
                  <a:pt x="479" y="344"/>
                </a:cubicBezTo>
                <a:cubicBezTo>
                  <a:pt x="459" y="311"/>
                  <a:pt x="446" y="263"/>
                  <a:pt x="439" y="230"/>
                </a:cubicBezTo>
                <a:cubicBezTo>
                  <a:pt x="432" y="223"/>
                  <a:pt x="432" y="216"/>
                  <a:pt x="425" y="209"/>
                </a:cubicBezTo>
                <a:cubicBezTo>
                  <a:pt x="432" y="209"/>
                  <a:pt x="432" y="209"/>
                  <a:pt x="432" y="203"/>
                </a:cubicBezTo>
                <a:cubicBezTo>
                  <a:pt x="425" y="203"/>
                  <a:pt x="425" y="203"/>
                  <a:pt x="425" y="20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5" name="Freeform 713"/>
          <p:cNvSpPr>
            <a:spLocks noChangeArrowheads="1"/>
          </p:cNvSpPr>
          <p:nvPr/>
        </p:nvSpPr>
        <p:spPr bwMode="auto">
          <a:xfrm>
            <a:off x="17404891" y="5984333"/>
            <a:ext cx="71126" cy="52773"/>
          </a:xfrm>
          <a:custGeom>
            <a:avLst/>
            <a:gdLst>
              <a:gd name="T0" fmla="*/ 47 w 135"/>
              <a:gd name="T1" fmla="*/ 41 h 102"/>
              <a:gd name="T2" fmla="*/ 47 w 135"/>
              <a:gd name="T3" fmla="*/ 41 h 102"/>
              <a:gd name="T4" fmla="*/ 128 w 135"/>
              <a:gd name="T5" fmla="*/ 74 h 102"/>
              <a:gd name="T6" fmla="*/ 128 w 135"/>
              <a:gd name="T7" fmla="*/ 68 h 102"/>
              <a:gd name="T8" fmla="*/ 128 w 135"/>
              <a:gd name="T9" fmla="*/ 47 h 102"/>
              <a:gd name="T10" fmla="*/ 47 w 135"/>
              <a:gd name="T11" fmla="*/ 0 h 102"/>
              <a:gd name="T12" fmla="*/ 0 w 135"/>
              <a:gd name="T13" fmla="*/ 27 h 102"/>
              <a:gd name="T14" fmla="*/ 47 w 135"/>
              <a:gd name="T15" fmla="*/ 4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102">
                <a:moveTo>
                  <a:pt x="47" y="41"/>
                </a:moveTo>
                <a:lnTo>
                  <a:pt x="47" y="41"/>
                </a:lnTo>
                <a:cubicBezTo>
                  <a:pt x="67" y="61"/>
                  <a:pt x="67" y="101"/>
                  <a:pt x="128" y="74"/>
                </a:cubicBezTo>
                <a:lnTo>
                  <a:pt x="128" y="68"/>
                </a:lnTo>
                <a:cubicBezTo>
                  <a:pt x="134" y="61"/>
                  <a:pt x="134" y="54"/>
                  <a:pt x="128" y="47"/>
                </a:cubicBezTo>
                <a:cubicBezTo>
                  <a:pt x="128" y="14"/>
                  <a:pt x="80" y="0"/>
                  <a:pt x="47" y="0"/>
                </a:cubicBezTo>
                <a:cubicBezTo>
                  <a:pt x="26" y="0"/>
                  <a:pt x="7" y="7"/>
                  <a:pt x="0" y="27"/>
                </a:cubicBezTo>
                <a:cubicBezTo>
                  <a:pt x="26" y="20"/>
                  <a:pt x="40" y="27"/>
                  <a:pt x="47" y="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6" name="Freeform 714"/>
          <p:cNvSpPr>
            <a:spLocks noChangeArrowheads="1"/>
          </p:cNvSpPr>
          <p:nvPr/>
        </p:nvSpPr>
        <p:spPr bwMode="auto">
          <a:xfrm>
            <a:off x="17620558" y="6193131"/>
            <a:ext cx="71126" cy="91779"/>
          </a:xfrm>
          <a:custGeom>
            <a:avLst/>
            <a:gdLst>
              <a:gd name="T0" fmla="*/ 27 w 136"/>
              <a:gd name="T1" fmla="*/ 41 h 177"/>
              <a:gd name="T2" fmla="*/ 27 w 136"/>
              <a:gd name="T3" fmla="*/ 41 h 177"/>
              <a:gd name="T4" fmla="*/ 7 w 136"/>
              <a:gd name="T5" fmla="*/ 102 h 177"/>
              <a:gd name="T6" fmla="*/ 27 w 136"/>
              <a:gd name="T7" fmla="*/ 108 h 177"/>
              <a:gd name="T8" fmla="*/ 34 w 136"/>
              <a:gd name="T9" fmla="*/ 108 h 177"/>
              <a:gd name="T10" fmla="*/ 67 w 136"/>
              <a:gd name="T11" fmla="*/ 135 h 177"/>
              <a:gd name="T12" fmla="*/ 74 w 136"/>
              <a:gd name="T13" fmla="*/ 142 h 177"/>
              <a:gd name="T14" fmla="*/ 101 w 136"/>
              <a:gd name="T15" fmla="*/ 169 h 177"/>
              <a:gd name="T16" fmla="*/ 108 w 136"/>
              <a:gd name="T17" fmla="*/ 176 h 177"/>
              <a:gd name="T18" fmla="*/ 108 w 136"/>
              <a:gd name="T19" fmla="*/ 176 h 177"/>
              <a:gd name="T20" fmla="*/ 121 w 136"/>
              <a:gd name="T21" fmla="*/ 156 h 177"/>
              <a:gd name="T22" fmla="*/ 121 w 136"/>
              <a:gd name="T23" fmla="*/ 75 h 177"/>
              <a:gd name="T24" fmla="*/ 108 w 136"/>
              <a:gd name="T25" fmla="*/ 41 h 177"/>
              <a:gd name="T26" fmla="*/ 101 w 136"/>
              <a:gd name="T27" fmla="*/ 34 h 177"/>
              <a:gd name="T28" fmla="*/ 74 w 136"/>
              <a:gd name="T29" fmla="*/ 14 h 177"/>
              <a:gd name="T30" fmla="*/ 67 w 136"/>
              <a:gd name="T31" fmla="*/ 7 h 177"/>
              <a:gd name="T32" fmla="*/ 61 w 136"/>
              <a:gd name="T33" fmla="*/ 0 h 177"/>
              <a:gd name="T34" fmla="*/ 34 w 136"/>
              <a:gd name="T35" fmla="*/ 41 h 177"/>
              <a:gd name="T36" fmla="*/ 27 w 136"/>
              <a:gd name="T37" fmla="*/ 4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177">
                <a:moveTo>
                  <a:pt x="27" y="41"/>
                </a:moveTo>
                <a:lnTo>
                  <a:pt x="27" y="41"/>
                </a:lnTo>
                <a:cubicBezTo>
                  <a:pt x="13" y="54"/>
                  <a:pt x="0" y="68"/>
                  <a:pt x="7" y="102"/>
                </a:cubicBezTo>
                <a:cubicBezTo>
                  <a:pt x="13" y="102"/>
                  <a:pt x="20" y="102"/>
                  <a:pt x="27" y="108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47" y="115"/>
                  <a:pt x="61" y="129"/>
                  <a:pt x="67" y="135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88" y="156"/>
                  <a:pt x="94" y="162"/>
                  <a:pt x="101" y="169"/>
                </a:cubicBezTo>
                <a:cubicBezTo>
                  <a:pt x="101" y="169"/>
                  <a:pt x="101" y="169"/>
                  <a:pt x="108" y="176"/>
                </a:cubicBezTo>
                <a:lnTo>
                  <a:pt x="108" y="176"/>
                </a:lnTo>
                <a:cubicBezTo>
                  <a:pt x="115" y="169"/>
                  <a:pt x="121" y="162"/>
                  <a:pt x="121" y="156"/>
                </a:cubicBezTo>
                <a:cubicBezTo>
                  <a:pt x="135" y="129"/>
                  <a:pt x="135" y="102"/>
                  <a:pt x="121" y="75"/>
                </a:cubicBezTo>
                <a:cubicBezTo>
                  <a:pt x="121" y="61"/>
                  <a:pt x="115" y="48"/>
                  <a:pt x="108" y="41"/>
                </a:cubicBezTo>
                <a:cubicBezTo>
                  <a:pt x="101" y="41"/>
                  <a:pt x="101" y="34"/>
                  <a:pt x="101" y="34"/>
                </a:cubicBezTo>
                <a:cubicBezTo>
                  <a:pt x="94" y="27"/>
                  <a:pt x="88" y="21"/>
                  <a:pt x="74" y="14"/>
                </a:cubicBezTo>
                <a:cubicBezTo>
                  <a:pt x="74" y="14"/>
                  <a:pt x="74" y="7"/>
                  <a:pt x="67" y="7"/>
                </a:cubicBezTo>
                <a:cubicBezTo>
                  <a:pt x="67" y="7"/>
                  <a:pt x="61" y="7"/>
                  <a:pt x="61" y="0"/>
                </a:cubicBezTo>
                <a:cubicBezTo>
                  <a:pt x="61" y="21"/>
                  <a:pt x="47" y="34"/>
                  <a:pt x="34" y="41"/>
                </a:cubicBezTo>
                <a:lnTo>
                  <a:pt x="27" y="4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7" name="Freeform 715"/>
          <p:cNvSpPr>
            <a:spLocks noChangeArrowheads="1"/>
          </p:cNvSpPr>
          <p:nvPr/>
        </p:nvSpPr>
        <p:spPr bwMode="auto">
          <a:xfrm>
            <a:off x="17280996" y="6372100"/>
            <a:ext cx="64241" cy="66541"/>
          </a:xfrm>
          <a:custGeom>
            <a:avLst/>
            <a:gdLst>
              <a:gd name="T0" fmla="*/ 94 w 122"/>
              <a:gd name="T1" fmla="*/ 6 h 129"/>
              <a:gd name="T2" fmla="*/ 94 w 122"/>
              <a:gd name="T3" fmla="*/ 6 h 129"/>
              <a:gd name="T4" fmla="*/ 74 w 122"/>
              <a:gd name="T5" fmla="*/ 0 h 129"/>
              <a:gd name="T6" fmla="*/ 54 w 122"/>
              <a:gd name="T7" fmla="*/ 0 h 129"/>
              <a:gd name="T8" fmla="*/ 13 w 122"/>
              <a:gd name="T9" fmla="*/ 0 h 129"/>
              <a:gd name="T10" fmla="*/ 0 w 122"/>
              <a:gd name="T11" fmla="*/ 27 h 129"/>
              <a:gd name="T12" fmla="*/ 13 w 122"/>
              <a:gd name="T13" fmla="*/ 34 h 129"/>
              <a:gd name="T14" fmla="*/ 54 w 122"/>
              <a:gd name="T15" fmla="*/ 54 h 129"/>
              <a:gd name="T16" fmla="*/ 74 w 122"/>
              <a:gd name="T17" fmla="*/ 67 h 129"/>
              <a:gd name="T18" fmla="*/ 94 w 122"/>
              <a:gd name="T19" fmla="*/ 94 h 129"/>
              <a:gd name="T20" fmla="*/ 101 w 122"/>
              <a:gd name="T21" fmla="*/ 101 h 129"/>
              <a:gd name="T22" fmla="*/ 121 w 122"/>
              <a:gd name="T23" fmla="*/ 128 h 129"/>
              <a:gd name="T24" fmla="*/ 121 w 122"/>
              <a:gd name="T25" fmla="*/ 0 h 129"/>
              <a:gd name="T26" fmla="*/ 101 w 122"/>
              <a:gd name="T27" fmla="*/ 6 h 129"/>
              <a:gd name="T28" fmla="*/ 94 w 122"/>
              <a:gd name="T29" fmla="*/ 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29">
                <a:moveTo>
                  <a:pt x="94" y="6"/>
                </a:moveTo>
                <a:lnTo>
                  <a:pt x="94" y="6"/>
                </a:lnTo>
                <a:cubicBezTo>
                  <a:pt x="88" y="6"/>
                  <a:pt x="81" y="6"/>
                  <a:pt x="74" y="0"/>
                </a:cubicBezTo>
                <a:cubicBezTo>
                  <a:pt x="67" y="0"/>
                  <a:pt x="61" y="0"/>
                  <a:pt x="54" y="0"/>
                </a:cubicBezTo>
                <a:cubicBezTo>
                  <a:pt x="40" y="0"/>
                  <a:pt x="27" y="0"/>
                  <a:pt x="13" y="0"/>
                </a:cubicBezTo>
                <a:cubicBezTo>
                  <a:pt x="7" y="6"/>
                  <a:pt x="0" y="13"/>
                  <a:pt x="0" y="27"/>
                </a:cubicBezTo>
                <a:cubicBezTo>
                  <a:pt x="7" y="27"/>
                  <a:pt x="7" y="27"/>
                  <a:pt x="13" y="34"/>
                </a:cubicBezTo>
                <a:cubicBezTo>
                  <a:pt x="27" y="34"/>
                  <a:pt x="47" y="47"/>
                  <a:pt x="54" y="54"/>
                </a:cubicBezTo>
                <a:cubicBezTo>
                  <a:pt x="61" y="61"/>
                  <a:pt x="67" y="61"/>
                  <a:pt x="74" y="67"/>
                </a:cubicBezTo>
                <a:cubicBezTo>
                  <a:pt x="81" y="74"/>
                  <a:pt x="88" y="81"/>
                  <a:pt x="94" y="94"/>
                </a:cubicBezTo>
                <a:lnTo>
                  <a:pt x="101" y="101"/>
                </a:lnTo>
                <a:cubicBezTo>
                  <a:pt x="108" y="108"/>
                  <a:pt x="115" y="115"/>
                  <a:pt x="121" y="128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"/>
                  <a:pt x="115" y="6"/>
                  <a:pt x="101" y="6"/>
                </a:cubicBezTo>
                <a:lnTo>
                  <a:pt x="94" y="6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8" name="Freeform 716"/>
          <p:cNvSpPr>
            <a:spLocks noChangeArrowheads="1"/>
          </p:cNvSpPr>
          <p:nvPr/>
        </p:nvSpPr>
        <p:spPr bwMode="auto">
          <a:xfrm>
            <a:off x="18038127" y="6105941"/>
            <a:ext cx="66536" cy="50479"/>
          </a:xfrm>
          <a:custGeom>
            <a:avLst/>
            <a:gdLst>
              <a:gd name="T0" fmla="*/ 75 w 130"/>
              <a:gd name="T1" fmla="*/ 94 h 95"/>
              <a:gd name="T2" fmla="*/ 75 w 130"/>
              <a:gd name="T3" fmla="*/ 94 h 95"/>
              <a:gd name="T4" fmla="*/ 81 w 130"/>
              <a:gd name="T5" fmla="*/ 94 h 95"/>
              <a:gd name="T6" fmla="*/ 95 w 130"/>
              <a:gd name="T7" fmla="*/ 94 h 95"/>
              <a:gd name="T8" fmla="*/ 115 w 130"/>
              <a:gd name="T9" fmla="*/ 94 h 95"/>
              <a:gd name="T10" fmla="*/ 122 w 130"/>
              <a:gd name="T11" fmla="*/ 94 h 95"/>
              <a:gd name="T12" fmla="*/ 115 w 130"/>
              <a:gd name="T13" fmla="*/ 13 h 95"/>
              <a:gd name="T14" fmla="*/ 95 w 130"/>
              <a:gd name="T15" fmla="*/ 0 h 95"/>
              <a:gd name="T16" fmla="*/ 81 w 130"/>
              <a:gd name="T17" fmla="*/ 0 h 95"/>
              <a:gd name="T18" fmla="*/ 75 w 130"/>
              <a:gd name="T19" fmla="*/ 0 h 95"/>
              <a:gd name="T20" fmla="*/ 75 w 130"/>
              <a:gd name="T21" fmla="*/ 6 h 95"/>
              <a:gd name="T22" fmla="*/ 61 w 130"/>
              <a:gd name="T23" fmla="*/ 33 h 95"/>
              <a:gd name="T24" fmla="*/ 41 w 130"/>
              <a:gd name="T25" fmla="*/ 54 h 95"/>
              <a:gd name="T26" fmla="*/ 21 w 130"/>
              <a:gd name="T27" fmla="*/ 74 h 95"/>
              <a:gd name="T28" fmla="*/ 0 w 130"/>
              <a:gd name="T29" fmla="*/ 94 h 95"/>
              <a:gd name="T30" fmla="*/ 21 w 130"/>
              <a:gd name="T31" fmla="*/ 94 h 95"/>
              <a:gd name="T32" fmla="*/ 41 w 130"/>
              <a:gd name="T33" fmla="*/ 94 h 95"/>
              <a:gd name="T34" fmla="*/ 61 w 130"/>
              <a:gd name="T35" fmla="*/ 94 h 95"/>
              <a:gd name="T36" fmla="*/ 75 w 130"/>
              <a:gd name="T3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" h="95">
                <a:moveTo>
                  <a:pt x="75" y="94"/>
                </a:moveTo>
                <a:lnTo>
                  <a:pt x="75" y="94"/>
                </a:lnTo>
                <a:cubicBezTo>
                  <a:pt x="81" y="94"/>
                  <a:pt x="81" y="94"/>
                  <a:pt x="81" y="94"/>
                </a:cubicBezTo>
                <a:cubicBezTo>
                  <a:pt x="95" y="94"/>
                  <a:pt x="95" y="94"/>
                  <a:pt x="95" y="94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22" y="94"/>
                  <a:pt x="122" y="94"/>
                  <a:pt x="122" y="94"/>
                </a:cubicBezTo>
                <a:cubicBezTo>
                  <a:pt x="129" y="60"/>
                  <a:pt x="129" y="33"/>
                  <a:pt x="115" y="13"/>
                </a:cubicBezTo>
                <a:cubicBezTo>
                  <a:pt x="108" y="13"/>
                  <a:pt x="102" y="6"/>
                  <a:pt x="95" y="0"/>
                </a:cubicBezTo>
                <a:cubicBezTo>
                  <a:pt x="88" y="0"/>
                  <a:pt x="88" y="0"/>
                  <a:pt x="81" y="0"/>
                </a:cubicBezTo>
                <a:lnTo>
                  <a:pt x="75" y="0"/>
                </a:lnTo>
                <a:cubicBezTo>
                  <a:pt x="75" y="0"/>
                  <a:pt x="75" y="0"/>
                  <a:pt x="75" y="6"/>
                </a:cubicBezTo>
                <a:cubicBezTo>
                  <a:pt x="68" y="13"/>
                  <a:pt x="68" y="27"/>
                  <a:pt x="61" y="33"/>
                </a:cubicBezTo>
                <a:cubicBezTo>
                  <a:pt x="54" y="40"/>
                  <a:pt x="48" y="47"/>
                  <a:pt x="41" y="54"/>
                </a:cubicBezTo>
                <a:cubicBezTo>
                  <a:pt x="34" y="60"/>
                  <a:pt x="27" y="67"/>
                  <a:pt x="21" y="74"/>
                </a:cubicBezTo>
                <a:cubicBezTo>
                  <a:pt x="14" y="81"/>
                  <a:pt x="7" y="87"/>
                  <a:pt x="0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41" y="94"/>
                  <a:pt x="41" y="94"/>
                  <a:pt x="41" y="94"/>
                </a:cubicBezTo>
                <a:cubicBezTo>
                  <a:pt x="61" y="94"/>
                  <a:pt x="61" y="94"/>
                  <a:pt x="61" y="94"/>
                </a:cubicBezTo>
                <a:lnTo>
                  <a:pt x="75" y="94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29" name="Freeform 717"/>
          <p:cNvSpPr>
            <a:spLocks noChangeArrowheads="1"/>
          </p:cNvSpPr>
          <p:nvPr/>
        </p:nvSpPr>
        <p:spPr bwMode="auto">
          <a:xfrm>
            <a:off x="17462249" y="6360630"/>
            <a:ext cx="59653" cy="103252"/>
          </a:xfrm>
          <a:custGeom>
            <a:avLst/>
            <a:gdLst>
              <a:gd name="T0" fmla="*/ 81 w 116"/>
              <a:gd name="T1" fmla="*/ 27 h 197"/>
              <a:gd name="T2" fmla="*/ 81 w 116"/>
              <a:gd name="T3" fmla="*/ 27 h 197"/>
              <a:gd name="T4" fmla="*/ 88 w 116"/>
              <a:gd name="T5" fmla="*/ 21 h 197"/>
              <a:gd name="T6" fmla="*/ 101 w 116"/>
              <a:gd name="T7" fmla="*/ 41 h 197"/>
              <a:gd name="T8" fmla="*/ 108 w 116"/>
              <a:gd name="T9" fmla="*/ 0 h 197"/>
              <a:gd name="T10" fmla="*/ 101 w 116"/>
              <a:gd name="T11" fmla="*/ 0 h 197"/>
              <a:gd name="T12" fmla="*/ 81 w 116"/>
              <a:gd name="T13" fmla="*/ 0 h 197"/>
              <a:gd name="T14" fmla="*/ 68 w 116"/>
              <a:gd name="T15" fmla="*/ 0 h 197"/>
              <a:gd name="T16" fmla="*/ 47 w 116"/>
              <a:gd name="T17" fmla="*/ 0 h 197"/>
              <a:gd name="T18" fmla="*/ 34 w 116"/>
              <a:gd name="T19" fmla="*/ 0 h 197"/>
              <a:gd name="T20" fmla="*/ 14 w 116"/>
              <a:gd name="T21" fmla="*/ 95 h 197"/>
              <a:gd name="T22" fmla="*/ 14 w 116"/>
              <a:gd name="T23" fmla="*/ 183 h 197"/>
              <a:gd name="T24" fmla="*/ 47 w 116"/>
              <a:gd name="T25" fmla="*/ 196 h 197"/>
              <a:gd name="T26" fmla="*/ 68 w 116"/>
              <a:gd name="T27" fmla="*/ 196 h 197"/>
              <a:gd name="T28" fmla="*/ 81 w 116"/>
              <a:gd name="T29" fmla="*/ 196 h 197"/>
              <a:gd name="T30" fmla="*/ 88 w 116"/>
              <a:gd name="T31" fmla="*/ 196 h 197"/>
              <a:gd name="T32" fmla="*/ 81 w 116"/>
              <a:gd name="T33" fmla="*/ 176 h 197"/>
              <a:gd name="T34" fmla="*/ 68 w 116"/>
              <a:gd name="T35" fmla="*/ 129 h 197"/>
              <a:gd name="T36" fmla="*/ 68 w 116"/>
              <a:gd name="T37" fmla="*/ 34 h 197"/>
              <a:gd name="T38" fmla="*/ 81 w 116"/>
              <a:gd name="T39" fmla="*/ 2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" h="197">
                <a:moveTo>
                  <a:pt x="81" y="27"/>
                </a:moveTo>
                <a:lnTo>
                  <a:pt x="81" y="27"/>
                </a:lnTo>
                <a:lnTo>
                  <a:pt x="88" y="21"/>
                </a:lnTo>
                <a:cubicBezTo>
                  <a:pt x="88" y="34"/>
                  <a:pt x="95" y="41"/>
                  <a:pt x="101" y="41"/>
                </a:cubicBezTo>
                <a:cubicBezTo>
                  <a:pt x="108" y="34"/>
                  <a:pt x="115" y="21"/>
                  <a:pt x="108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21"/>
                  <a:pt x="27" y="61"/>
                  <a:pt x="14" y="95"/>
                </a:cubicBezTo>
                <a:cubicBezTo>
                  <a:pt x="7" y="129"/>
                  <a:pt x="0" y="163"/>
                  <a:pt x="14" y="183"/>
                </a:cubicBezTo>
                <a:cubicBezTo>
                  <a:pt x="20" y="190"/>
                  <a:pt x="34" y="196"/>
                  <a:pt x="47" y="196"/>
                </a:cubicBezTo>
                <a:cubicBezTo>
                  <a:pt x="54" y="196"/>
                  <a:pt x="61" y="196"/>
                  <a:pt x="68" y="196"/>
                </a:cubicBezTo>
                <a:cubicBezTo>
                  <a:pt x="74" y="196"/>
                  <a:pt x="74" y="196"/>
                  <a:pt x="81" y="196"/>
                </a:cubicBezTo>
                <a:cubicBezTo>
                  <a:pt x="88" y="196"/>
                  <a:pt x="88" y="196"/>
                  <a:pt x="88" y="196"/>
                </a:cubicBezTo>
                <a:cubicBezTo>
                  <a:pt x="88" y="190"/>
                  <a:pt x="88" y="183"/>
                  <a:pt x="81" y="176"/>
                </a:cubicBezTo>
                <a:cubicBezTo>
                  <a:pt x="81" y="163"/>
                  <a:pt x="74" y="142"/>
                  <a:pt x="68" y="129"/>
                </a:cubicBezTo>
                <a:cubicBezTo>
                  <a:pt x="54" y="95"/>
                  <a:pt x="47" y="61"/>
                  <a:pt x="68" y="34"/>
                </a:cubicBezTo>
                <a:cubicBezTo>
                  <a:pt x="74" y="34"/>
                  <a:pt x="74" y="27"/>
                  <a:pt x="81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0" name="Freeform 718"/>
          <p:cNvSpPr>
            <a:spLocks noChangeArrowheads="1"/>
          </p:cNvSpPr>
          <p:nvPr/>
        </p:nvSpPr>
        <p:spPr bwMode="auto">
          <a:xfrm>
            <a:off x="17416364" y="6149536"/>
            <a:ext cx="57357" cy="52773"/>
          </a:xfrm>
          <a:custGeom>
            <a:avLst/>
            <a:gdLst>
              <a:gd name="T0" fmla="*/ 21 w 109"/>
              <a:gd name="T1" fmla="*/ 41 h 103"/>
              <a:gd name="T2" fmla="*/ 21 w 109"/>
              <a:gd name="T3" fmla="*/ 41 h 103"/>
              <a:gd name="T4" fmla="*/ 0 w 109"/>
              <a:gd name="T5" fmla="*/ 102 h 103"/>
              <a:gd name="T6" fmla="*/ 21 w 109"/>
              <a:gd name="T7" fmla="*/ 102 h 103"/>
              <a:gd name="T8" fmla="*/ 102 w 109"/>
              <a:gd name="T9" fmla="*/ 27 h 103"/>
              <a:gd name="T10" fmla="*/ 21 w 109"/>
              <a:gd name="T11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3">
                <a:moveTo>
                  <a:pt x="21" y="41"/>
                </a:moveTo>
                <a:lnTo>
                  <a:pt x="21" y="41"/>
                </a:lnTo>
                <a:cubicBezTo>
                  <a:pt x="7" y="54"/>
                  <a:pt x="0" y="81"/>
                  <a:pt x="0" y="102"/>
                </a:cubicBezTo>
                <a:cubicBezTo>
                  <a:pt x="7" y="102"/>
                  <a:pt x="14" y="102"/>
                  <a:pt x="21" y="102"/>
                </a:cubicBezTo>
                <a:cubicBezTo>
                  <a:pt x="68" y="95"/>
                  <a:pt x="108" y="88"/>
                  <a:pt x="102" y="27"/>
                </a:cubicBezTo>
                <a:cubicBezTo>
                  <a:pt x="75" y="0"/>
                  <a:pt x="41" y="14"/>
                  <a:pt x="21" y="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1" name="Freeform 719"/>
          <p:cNvSpPr>
            <a:spLocks noChangeArrowheads="1"/>
          </p:cNvSpPr>
          <p:nvPr/>
        </p:nvSpPr>
        <p:spPr bwMode="auto">
          <a:xfrm>
            <a:off x="17641208" y="6108236"/>
            <a:ext cx="66535" cy="57361"/>
          </a:xfrm>
          <a:custGeom>
            <a:avLst/>
            <a:gdLst>
              <a:gd name="T0" fmla="*/ 108 w 130"/>
              <a:gd name="T1" fmla="*/ 34 h 109"/>
              <a:gd name="T2" fmla="*/ 108 w 130"/>
              <a:gd name="T3" fmla="*/ 34 h 109"/>
              <a:gd name="T4" fmla="*/ 81 w 130"/>
              <a:gd name="T5" fmla="*/ 27 h 109"/>
              <a:gd name="T6" fmla="*/ 68 w 130"/>
              <a:gd name="T7" fmla="*/ 21 h 109"/>
              <a:gd name="T8" fmla="*/ 61 w 130"/>
              <a:gd name="T9" fmla="*/ 14 h 109"/>
              <a:gd name="T10" fmla="*/ 34 w 130"/>
              <a:gd name="T11" fmla="*/ 7 h 109"/>
              <a:gd name="T12" fmla="*/ 27 w 130"/>
              <a:gd name="T13" fmla="*/ 7 h 109"/>
              <a:gd name="T14" fmla="*/ 0 w 130"/>
              <a:gd name="T15" fmla="*/ 34 h 109"/>
              <a:gd name="T16" fmla="*/ 27 w 130"/>
              <a:gd name="T17" fmla="*/ 54 h 109"/>
              <a:gd name="T18" fmla="*/ 34 w 130"/>
              <a:gd name="T19" fmla="*/ 61 h 109"/>
              <a:gd name="T20" fmla="*/ 48 w 130"/>
              <a:gd name="T21" fmla="*/ 81 h 109"/>
              <a:gd name="T22" fmla="*/ 34 w 130"/>
              <a:gd name="T23" fmla="*/ 88 h 109"/>
              <a:gd name="T24" fmla="*/ 34 w 130"/>
              <a:gd name="T25" fmla="*/ 102 h 109"/>
              <a:gd name="T26" fmla="*/ 48 w 130"/>
              <a:gd name="T27" fmla="*/ 108 h 109"/>
              <a:gd name="T28" fmla="*/ 61 w 130"/>
              <a:gd name="T29" fmla="*/ 81 h 109"/>
              <a:gd name="T30" fmla="*/ 68 w 130"/>
              <a:gd name="T31" fmla="*/ 81 h 109"/>
              <a:gd name="T32" fmla="*/ 81 w 130"/>
              <a:gd name="T33" fmla="*/ 75 h 109"/>
              <a:gd name="T34" fmla="*/ 108 w 130"/>
              <a:gd name="T35" fmla="*/ 68 h 109"/>
              <a:gd name="T36" fmla="*/ 122 w 130"/>
              <a:gd name="T37" fmla="*/ 34 h 109"/>
              <a:gd name="T38" fmla="*/ 108 w 130"/>
              <a:gd name="T39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" h="109">
                <a:moveTo>
                  <a:pt x="108" y="34"/>
                </a:moveTo>
                <a:lnTo>
                  <a:pt x="108" y="34"/>
                </a:lnTo>
                <a:cubicBezTo>
                  <a:pt x="102" y="34"/>
                  <a:pt x="95" y="34"/>
                  <a:pt x="81" y="27"/>
                </a:cubicBezTo>
                <a:cubicBezTo>
                  <a:pt x="75" y="27"/>
                  <a:pt x="75" y="21"/>
                  <a:pt x="68" y="21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4"/>
                  <a:pt x="48" y="7"/>
                  <a:pt x="34" y="7"/>
                </a:cubicBezTo>
                <a:cubicBezTo>
                  <a:pt x="34" y="7"/>
                  <a:pt x="34" y="7"/>
                  <a:pt x="27" y="7"/>
                </a:cubicBezTo>
                <a:cubicBezTo>
                  <a:pt x="14" y="0"/>
                  <a:pt x="7" y="7"/>
                  <a:pt x="0" y="34"/>
                </a:cubicBezTo>
                <a:cubicBezTo>
                  <a:pt x="14" y="34"/>
                  <a:pt x="21" y="41"/>
                  <a:pt x="27" y="54"/>
                </a:cubicBezTo>
                <a:cubicBezTo>
                  <a:pt x="34" y="54"/>
                  <a:pt x="34" y="61"/>
                  <a:pt x="34" y="61"/>
                </a:cubicBezTo>
                <a:cubicBezTo>
                  <a:pt x="41" y="68"/>
                  <a:pt x="48" y="75"/>
                  <a:pt x="48" y="81"/>
                </a:cubicBezTo>
                <a:cubicBezTo>
                  <a:pt x="41" y="81"/>
                  <a:pt x="41" y="81"/>
                  <a:pt x="34" y="88"/>
                </a:cubicBezTo>
                <a:cubicBezTo>
                  <a:pt x="34" y="88"/>
                  <a:pt x="27" y="102"/>
                  <a:pt x="34" y="102"/>
                </a:cubicBezTo>
                <a:cubicBezTo>
                  <a:pt x="41" y="102"/>
                  <a:pt x="41" y="108"/>
                  <a:pt x="48" y="108"/>
                </a:cubicBezTo>
                <a:cubicBezTo>
                  <a:pt x="48" y="95"/>
                  <a:pt x="54" y="88"/>
                  <a:pt x="61" y="81"/>
                </a:cubicBezTo>
                <a:cubicBezTo>
                  <a:pt x="61" y="81"/>
                  <a:pt x="61" y="81"/>
                  <a:pt x="68" y="81"/>
                </a:cubicBezTo>
                <a:cubicBezTo>
                  <a:pt x="68" y="81"/>
                  <a:pt x="75" y="75"/>
                  <a:pt x="81" y="75"/>
                </a:cubicBezTo>
                <a:cubicBezTo>
                  <a:pt x="95" y="75"/>
                  <a:pt x="102" y="68"/>
                  <a:pt x="108" y="68"/>
                </a:cubicBezTo>
                <a:cubicBezTo>
                  <a:pt x="122" y="61"/>
                  <a:pt x="129" y="54"/>
                  <a:pt x="122" y="34"/>
                </a:cubicBezTo>
                <a:cubicBezTo>
                  <a:pt x="122" y="34"/>
                  <a:pt x="115" y="34"/>
                  <a:pt x="108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2" name="Freeform 720"/>
          <p:cNvSpPr>
            <a:spLocks noChangeArrowheads="1"/>
          </p:cNvSpPr>
          <p:nvPr/>
        </p:nvSpPr>
        <p:spPr bwMode="auto">
          <a:xfrm>
            <a:off x="19940136" y="5240920"/>
            <a:ext cx="84889" cy="57361"/>
          </a:xfrm>
          <a:custGeom>
            <a:avLst/>
            <a:gdLst>
              <a:gd name="T0" fmla="*/ 148 w 163"/>
              <a:gd name="T1" fmla="*/ 74 h 109"/>
              <a:gd name="T2" fmla="*/ 148 w 163"/>
              <a:gd name="T3" fmla="*/ 74 h 109"/>
              <a:gd name="T4" fmla="*/ 81 w 163"/>
              <a:gd name="T5" fmla="*/ 13 h 109"/>
              <a:gd name="T6" fmla="*/ 20 w 163"/>
              <a:gd name="T7" fmla="*/ 47 h 109"/>
              <a:gd name="T8" fmla="*/ 20 w 163"/>
              <a:gd name="T9" fmla="*/ 94 h 109"/>
              <a:gd name="T10" fmla="*/ 27 w 163"/>
              <a:gd name="T11" fmla="*/ 101 h 109"/>
              <a:gd name="T12" fmla="*/ 81 w 163"/>
              <a:gd name="T13" fmla="*/ 94 h 109"/>
              <a:gd name="T14" fmla="*/ 148 w 163"/>
              <a:gd name="T15" fmla="*/ 7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109">
                <a:moveTo>
                  <a:pt x="148" y="74"/>
                </a:moveTo>
                <a:lnTo>
                  <a:pt x="148" y="74"/>
                </a:lnTo>
                <a:cubicBezTo>
                  <a:pt x="162" y="6"/>
                  <a:pt x="121" y="0"/>
                  <a:pt x="81" y="13"/>
                </a:cubicBezTo>
                <a:cubicBezTo>
                  <a:pt x="54" y="20"/>
                  <a:pt x="34" y="33"/>
                  <a:pt x="20" y="47"/>
                </a:cubicBezTo>
                <a:cubicBezTo>
                  <a:pt x="6" y="67"/>
                  <a:pt x="0" y="87"/>
                  <a:pt x="20" y="94"/>
                </a:cubicBezTo>
                <a:cubicBezTo>
                  <a:pt x="20" y="101"/>
                  <a:pt x="20" y="101"/>
                  <a:pt x="27" y="101"/>
                </a:cubicBezTo>
                <a:cubicBezTo>
                  <a:pt x="27" y="74"/>
                  <a:pt x="54" y="87"/>
                  <a:pt x="81" y="94"/>
                </a:cubicBezTo>
                <a:cubicBezTo>
                  <a:pt x="108" y="101"/>
                  <a:pt x="135" y="108"/>
                  <a:pt x="148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3" name="Freeform 721"/>
          <p:cNvSpPr>
            <a:spLocks noChangeArrowheads="1"/>
          </p:cNvSpPr>
          <p:nvPr/>
        </p:nvSpPr>
        <p:spPr bwMode="auto">
          <a:xfrm>
            <a:off x="21924736" y="5135374"/>
            <a:ext cx="137660" cy="261572"/>
          </a:xfrm>
          <a:custGeom>
            <a:avLst/>
            <a:gdLst>
              <a:gd name="T0" fmla="*/ 148 w 264"/>
              <a:gd name="T1" fmla="*/ 500 h 501"/>
              <a:gd name="T2" fmla="*/ 148 w 264"/>
              <a:gd name="T3" fmla="*/ 500 h 501"/>
              <a:gd name="T4" fmla="*/ 101 w 264"/>
              <a:gd name="T5" fmla="*/ 74 h 501"/>
              <a:gd name="T6" fmla="*/ 0 w 264"/>
              <a:gd name="T7" fmla="*/ 34 h 501"/>
              <a:gd name="T8" fmla="*/ 101 w 264"/>
              <a:gd name="T9" fmla="*/ 446 h 501"/>
              <a:gd name="T10" fmla="*/ 148 w 264"/>
              <a:gd name="T11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501">
                <a:moveTo>
                  <a:pt x="148" y="500"/>
                </a:moveTo>
                <a:lnTo>
                  <a:pt x="148" y="500"/>
                </a:lnTo>
                <a:cubicBezTo>
                  <a:pt x="263" y="385"/>
                  <a:pt x="189" y="176"/>
                  <a:pt x="101" y="74"/>
                </a:cubicBezTo>
                <a:cubicBezTo>
                  <a:pt x="61" y="27"/>
                  <a:pt x="20" y="0"/>
                  <a:pt x="0" y="34"/>
                </a:cubicBezTo>
                <a:cubicBezTo>
                  <a:pt x="20" y="122"/>
                  <a:pt x="34" y="324"/>
                  <a:pt x="101" y="446"/>
                </a:cubicBezTo>
                <a:cubicBezTo>
                  <a:pt x="115" y="466"/>
                  <a:pt x="135" y="486"/>
                  <a:pt x="148" y="50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4" name="Freeform 722"/>
          <p:cNvSpPr>
            <a:spLocks noChangeArrowheads="1"/>
          </p:cNvSpPr>
          <p:nvPr/>
        </p:nvSpPr>
        <p:spPr bwMode="auto">
          <a:xfrm>
            <a:off x="21172193" y="5374001"/>
            <a:ext cx="39004" cy="50479"/>
          </a:xfrm>
          <a:custGeom>
            <a:avLst/>
            <a:gdLst>
              <a:gd name="T0" fmla="*/ 13 w 75"/>
              <a:gd name="T1" fmla="*/ 0 h 96"/>
              <a:gd name="T2" fmla="*/ 13 w 75"/>
              <a:gd name="T3" fmla="*/ 0 h 96"/>
              <a:gd name="T4" fmla="*/ 0 w 75"/>
              <a:gd name="T5" fmla="*/ 0 h 96"/>
              <a:gd name="T6" fmla="*/ 13 w 75"/>
              <a:gd name="T7" fmla="*/ 74 h 96"/>
              <a:gd name="T8" fmla="*/ 54 w 75"/>
              <a:gd name="T9" fmla="*/ 95 h 96"/>
              <a:gd name="T10" fmla="*/ 74 w 75"/>
              <a:gd name="T11" fmla="*/ 95 h 96"/>
              <a:gd name="T12" fmla="*/ 74 w 75"/>
              <a:gd name="T13" fmla="*/ 0 h 96"/>
              <a:gd name="T14" fmla="*/ 54 w 75"/>
              <a:gd name="T15" fmla="*/ 0 h 96"/>
              <a:gd name="T16" fmla="*/ 13 w 75"/>
              <a:gd name="T1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96">
                <a:moveTo>
                  <a:pt x="13" y="0"/>
                </a:moveTo>
                <a:lnTo>
                  <a:pt x="13" y="0"/>
                </a:ln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61"/>
                  <a:pt x="13" y="74"/>
                </a:cubicBezTo>
                <a:cubicBezTo>
                  <a:pt x="20" y="88"/>
                  <a:pt x="34" y="95"/>
                  <a:pt x="54" y="95"/>
                </a:cubicBezTo>
                <a:cubicBezTo>
                  <a:pt x="61" y="95"/>
                  <a:pt x="67" y="95"/>
                  <a:pt x="74" y="95"/>
                </a:cubicBezTo>
                <a:cubicBezTo>
                  <a:pt x="74" y="0"/>
                  <a:pt x="74" y="0"/>
                  <a:pt x="74" y="0"/>
                </a:cubicBezTo>
                <a:cubicBezTo>
                  <a:pt x="54" y="0"/>
                  <a:pt x="54" y="0"/>
                  <a:pt x="54" y="0"/>
                </a:cubicBezTo>
                <a:lnTo>
                  <a:pt x="13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6" name="Freeform 724"/>
          <p:cNvSpPr>
            <a:spLocks noChangeArrowheads="1"/>
          </p:cNvSpPr>
          <p:nvPr/>
        </p:nvSpPr>
        <p:spPr bwMode="auto">
          <a:xfrm>
            <a:off x="18127607" y="5591974"/>
            <a:ext cx="98656" cy="89486"/>
          </a:xfrm>
          <a:custGeom>
            <a:avLst/>
            <a:gdLst>
              <a:gd name="T0" fmla="*/ 41 w 190"/>
              <a:gd name="T1" fmla="*/ 128 h 170"/>
              <a:gd name="T2" fmla="*/ 41 w 190"/>
              <a:gd name="T3" fmla="*/ 128 h 170"/>
              <a:gd name="T4" fmla="*/ 75 w 190"/>
              <a:gd name="T5" fmla="*/ 142 h 170"/>
              <a:gd name="T6" fmla="*/ 81 w 190"/>
              <a:gd name="T7" fmla="*/ 148 h 170"/>
              <a:gd name="T8" fmla="*/ 122 w 190"/>
              <a:gd name="T9" fmla="*/ 101 h 170"/>
              <a:gd name="T10" fmla="*/ 135 w 190"/>
              <a:gd name="T11" fmla="*/ 128 h 170"/>
              <a:gd name="T12" fmla="*/ 142 w 190"/>
              <a:gd name="T13" fmla="*/ 142 h 170"/>
              <a:gd name="T14" fmla="*/ 183 w 190"/>
              <a:gd name="T15" fmla="*/ 169 h 170"/>
              <a:gd name="T16" fmla="*/ 142 w 190"/>
              <a:gd name="T17" fmla="*/ 20 h 170"/>
              <a:gd name="T18" fmla="*/ 135 w 190"/>
              <a:gd name="T19" fmla="*/ 13 h 170"/>
              <a:gd name="T20" fmla="*/ 122 w 190"/>
              <a:gd name="T21" fmla="*/ 7 h 170"/>
              <a:gd name="T22" fmla="*/ 102 w 190"/>
              <a:gd name="T23" fmla="*/ 0 h 170"/>
              <a:gd name="T24" fmla="*/ 75 w 190"/>
              <a:gd name="T25" fmla="*/ 47 h 170"/>
              <a:gd name="T26" fmla="*/ 41 w 190"/>
              <a:gd name="T27" fmla="*/ 61 h 170"/>
              <a:gd name="T28" fmla="*/ 0 w 190"/>
              <a:gd name="T29" fmla="*/ 101 h 170"/>
              <a:gd name="T30" fmla="*/ 27 w 190"/>
              <a:gd name="T31" fmla="*/ 121 h 170"/>
              <a:gd name="T32" fmla="*/ 41 w 19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170">
                <a:moveTo>
                  <a:pt x="41" y="128"/>
                </a:moveTo>
                <a:lnTo>
                  <a:pt x="41" y="128"/>
                </a:lnTo>
                <a:cubicBezTo>
                  <a:pt x="54" y="128"/>
                  <a:pt x="61" y="142"/>
                  <a:pt x="75" y="142"/>
                </a:cubicBezTo>
                <a:cubicBezTo>
                  <a:pt x="75" y="148"/>
                  <a:pt x="75" y="148"/>
                  <a:pt x="81" y="148"/>
                </a:cubicBezTo>
                <a:cubicBezTo>
                  <a:pt x="95" y="67"/>
                  <a:pt x="102" y="74"/>
                  <a:pt x="122" y="101"/>
                </a:cubicBezTo>
                <a:cubicBezTo>
                  <a:pt x="122" y="108"/>
                  <a:pt x="129" y="115"/>
                  <a:pt x="135" y="128"/>
                </a:cubicBezTo>
                <a:cubicBezTo>
                  <a:pt x="135" y="135"/>
                  <a:pt x="142" y="135"/>
                  <a:pt x="142" y="142"/>
                </a:cubicBezTo>
                <a:cubicBezTo>
                  <a:pt x="156" y="155"/>
                  <a:pt x="162" y="169"/>
                  <a:pt x="183" y="169"/>
                </a:cubicBezTo>
                <a:cubicBezTo>
                  <a:pt x="189" y="101"/>
                  <a:pt x="176" y="47"/>
                  <a:pt x="142" y="20"/>
                </a:cubicBezTo>
                <a:lnTo>
                  <a:pt x="135" y="13"/>
                </a:lnTo>
                <a:cubicBezTo>
                  <a:pt x="129" y="13"/>
                  <a:pt x="122" y="7"/>
                  <a:pt x="122" y="7"/>
                </a:cubicBezTo>
                <a:cubicBezTo>
                  <a:pt x="115" y="0"/>
                  <a:pt x="108" y="0"/>
                  <a:pt x="102" y="0"/>
                </a:cubicBezTo>
                <a:cubicBezTo>
                  <a:pt x="102" y="20"/>
                  <a:pt x="88" y="34"/>
                  <a:pt x="75" y="47"/>
                </a:cubicBezTo>
                <a:cubicBezTo>
                  <a:pt x="61" y="54"/>
                  <a:pt x="54" y="61"/>
                  <a:pt x="41" y="61"/>
                </a:cubicBezTo>
                <a:cubicBezTo>
                  <a:pt x="27" y="74"/>
                  <a:pt x="14" y="81"/>
                  <a:pt x="0" y="101"/>
                </a:cubicBezTo>
                <a:cubicBezTo>
                  <a:pt x="20" y="101"/>
                  <a:pt x="34" y="101"/>
                  <a:pt x="27" y="121"/>
                </a:cubicBezTo>
                <a:cubicBezTo>
                  <a:pt x="34" y="121"/>
                  <a:pt x="41" y="121"/>
                  <a:pt x="41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7" name="Freeform 725"/>
          <p:cNvSpPr>
            <a:spLocks noChangeArrowheads="1"/>
          </p:cNvSpPr>
          <p:nvPr/>
        </p:nvSpPr>
        <p:spPr bwMode="auto">
          <a:xfrm>
            <a:off x="18162022" y="6206897"/>
            <a:ext cx="89480" cy="139965"/>
          </a:xfrm>
          <a:custGeom>
            <a:avLst/>
            <a:gdLst>
              <a:gd name="T0" fmla="*/ 128 w 170"/>
              <a:gd name="T1" fmla="*/ 264 h 271"/>
              <a:gd name="T2" fmla="*/ 128 w 170"/>
              <a:gd name="T3" fmla="*/ 264 h 271"/>
              <a:gd name="T4" fmla="*/ 155 w 170"/>
              <a:gd name="T5" fmla="*/ 264 h 271"/>
              <a:gd name="T6" fmla="*/ 169 w 170"/>
              <a:gd name="T7" fmla="*/ 250 h 271"/>
              <a:gd name="T8" fmla="*/ 155 w 170"/>
              <a:gd name="T9" fmla="*/ 243 h 271"/>
              <a:gd name="T10" fmla="*/ 128 w 170"/>
              <a:gd name="T11" fmla="*/ 210 h 271"/>
              <a:gd name="T12" fmla="*/ 74 w 170"/>
              <a:gd name="T13" fmla="*/ 41 h 271"/>
              <a:gd name="T14" fmla="*/ 67 w 170"/>
              <a:gd name="T15" fmla="*/ 34 h 271"/>
              <a:gd name="T16" fmla="*/ 54 w 170"/>
              <a:gd name="T17" fmla="*/ 14 h 271"/>
              <a:gd name="T18" fmla="*/ 13 w 170"/>
              <a:gd name="T19" fmla="*/ 0 h 271"/>
              <a:gd name="T20" fmla="*/ 7 w 170"/>
              <a:gd name="T21" fmla="*/ 81 h 271"/>
              <a:gd name="T22" fmla="*/ 7 w 170"/>
              <a:gd name="T23" fmla="*/ 162 h 271"/>
              <a:gd name="T24" fmla="*/ 13 w 170"/>
              <a:gd name="T25" fmla="*/ 250 h 271"/>
              <a:gd name="T26" fmla="*/ 54 w 170"/>
              <a:gd name="T27" fmla="*/ 250 h 271"/>
              <a:gd name="T28" fmla="*/ 67 w 170"/>
              <a:gd name="T29" fmla="*/ 257 h 271"/>
              <a:gd name="T30" fmla="*/ 74 w 170"/>
              <a:gd name="T31" fmla="*/ 264 h 271"/>
              <a:gd name="T32" fmla="*/ 88 w 170"/>
              <a:gd name="T33" fmla="*/ 250 h 271"/>
              <a:gd name="T34" fmla="*/ 74 w 170"/>
              <a:gd name="T35" fmla="*/ 237 h 271"/>
              <a:gd name="T36" fmla="*/ 74 w 170"/>
              <a:gd name="T37" fmla="*/ 237 h 271"/>
              <a:gd name="T38" fmla="*/ 115 w 170"/>
              <a:gd name="T39" fmla="*/ 223 h 271"/>
              <a:gd name="T40" fmla="*/ 128 w 170"/>
              <a:gd name="T41" fmla="*/ 264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0" h="271">
                <a:moveTo>
                  <a:pt x="128" y="264"/>
                </a:moveTo>
                <a:lnTo>
                  <a:pt x="128" y="264"/>
                </a:lnTo>
                <a:cubicBezTo>
                  <a:pt x="135" y="270"/>
                  <a:pt x="148" y="270"/>
                  <a:pt x="155" y="264"/>
                </a:cubicBezTo>
                <a:cubicBezTo>
                  <a:pt x="162" y="257"/>
                  <a:pt x="162" y="257"/>
                  <a:pt x="169" y="250"/>
                </a:cubicBezTo>
                <a:cubicBezTo>
                  <a:pt x="162" y="243"/>
                  <a:pt x="162" y="243"/>
                  <a:pt x="155" y="243"/>
                </a:cubicBezTo>
                <a:cubicBezTo>
                  <a:pt x="142" y="237"/>
                  <a:pt x="135" y="223"/>
                  <a:pt x="128" y="210"/>
                </a:cubicBezTo>
                <a:cubicBezTo>
                  <a:pt x="101" y="162"/>
                  <a:pt x="101" y="88"/>
                  <a:pt x="74" y="41"/>
                </a:cubicBezTo>
                <a:lnTo>
                  <a:pt x="67" y="34"/>
                </a:lnTo>
                <a:cubicBezTo>
                  <a:pt x="61" y="27"/>
                  <a:pt x="61" y="21"/>
                  <a:pt x="54" y="14"/>
                </a:cubicBezTo>
                <a:cubicBezTo>
                  <a:pt x="40" y="7"/>
                  <a:pt x="27" y="7"/>
                  <a:pt x="13" y="0"/>
                </a:cubicBezTo>
                <a:cubicBezTo>
                  <a:pt x="13" y="48"/>
                  <a:pt x="7" y="68"/>
                  <a:pt x="7" y="81"/>
                </a:cubicBezTo>
                <a:cubicBezTo>
                  <a:pt x="0" y="102"/>
                  <a:pt x="0" y="115"/>
                  <a:pt x="7" y="162"/>
                </a:cubicBezTo>
                <a:cubicBezTo>
                  <a:pt x="7" y="183"/>
                  <a:pt x="7" y="210"/>
                  <a:pt x="13" y="250"/>
                </a:cubicBezTo>
                <a:cubicBezTo>
                  <a:pt x="27" y="243"/>
                  <a:pt x="40" y="250"/>
                  <a:pt x="54" y="250"/>
                </a:cubicBezTo>
                <a:cubicBezTo>
                  <a:pt x="61" y="257"/>
                  <a:pt x="61" y="257"/>
                  <a:pt x="67" y="257"/>
                </a:cubicBezTo>
                <a:cubicBezTo>
                  <a:pt x="67" y="264"/>
                  <a:pt x="74" y="264"/>
                  <a:pt x="74" y="264"/>
                </a:cubicBezTo>
                <a:cubicBezTo>
                  <a:pt x="81" y="264"/>
                  <a:pt x="88" y="264"/>
                  <a:pt x="88" y="250"/>
                </a:cubicBezTo>
                <a:cubicBezTo>
                  <a:pt x="81" y="250"/>
                  <a:pt x="74" y="243"/>
                  <a:pt x="74" y="237"/>
                </a:cubicBezTo>
                <a:lnTo>
                  <a:pt x="74" y="237"/>
                </a:lnTo>
                <a:cubicBezTo>
                  <a:pt x="74" y="230"/>
                  <a:pt x="88" y="216"/>
                  <a:pt x="115" y="223"/>
                </a:cubicBezTo>
                <a:cubicBezTo>
                  <a:pt x="115" y="243"/>
                  <a:pt x="121" y="257"/>
                  <a:pt x="128" y="26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8" name="Freeform 726"/>
          <p:cNvSpPr>
            <a:spLocks noChangeArrowheads="1"/>
          </p:cNvSpPr>
          <p:nvPr/>
        </p:nvSpPr>
        <p:spPr bwMode="auto">
          <a:xfrm>
            <a:off x="18301977" y="5699817"/>
            <a:ext cx="73419" cy="45890"/>
          </a:xfrm>
          <a:custGeom>
            <a:avLst/>
            <a:gdLst>
              <a:gd name="T0" fmla="*/ 34 w 143"/>
              <a:gd name="T1" fmla="*/ 88 h 89"/>
              <a:gd name="T2" fmla="*/ 34 w 143"/>
              <a:gd name="T3" fmla="*/ 88 h 89"/>
              <a:gd name="T4" fmla="*/ 74 w 143"/>
              <a:gd name="T5" fmla="*/ 74 h 89"/>
              <a:gd name="T6" fmla="*/ 81 w 143"/>
              <a:gd name="T7" fmla="*/ 68 h 89"/>
              <a:gd name="T8" fmla="*/ 108 w 143"/>
              <a:gd name="T9" fmla="*/ 47 h 89"/>
              <a:gd name="T10" fmla="*/ 128 w 143"/>
              <a:gd name="T11" fmla="*/ 27 h 89"/>
              <a:gd name="T12" fmla="*/ 128 w 143"/>
              <a:gd name="T13" fmla="*/ 0 h 89"/>
              <a:gd name="T14" fmla="*/ 128 w 143"/>
              <a:gd name="T15" fmla="*/ 0 h 89"/>
              <a:gd name="T16" fmla="*/ 108 w 143"/>
              <a:gd name="T17" fmla="*/ 20 h 89"/>
              <a:gd name="T18" fmla="*/ 81 w 143"/>
              <a:gd name="T19" fmla="*/ 27 h 89"/>
              <a:gd name="T20" fmla="*/ 74 w 143"/>
              <a:gd name="T21" fmla="*/ 27 h 89"/>
              <a:gd name="T22" fmla="*/ 34 w 143"/>
              <a:gd name="T23" fmla="*/ 20 h 89"/>
              <a:gd name="T24" fmla="*/ 7 w 143"/>
              <a:gd name="T25" fmla="*/ 20 h 89"/>
              <a:gd name="T26" fmla="*/ 0 w 143"/>
              <a:gd name="T27" fmla="*/ 20 h 89"/>
              <a:gd name="T28" fmla="*/ 7 w 143"/>
              <a:gd name="T29" fmla="*/ 68 h 89"/>
              <a:gd name="T30" fmla="*/ 34 w 143"/>
              <a:gd name="T31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89">
                <a:moveTo>
                  <a:pt x="34" y="88"/>
                </a:moveTo>
                <a:lnTo>
                  <a:pt x="34" y="88"/>
                </a:lnTo>
                <a:cubicBezTo>
                  <a:pt x="47" y="88"/>
                  <a:pt x="61" y="81"/>
                  <a:pt x="74" y="74"/>
                </a:cubicBezTo>
                <a:cubicBezTo>
                  <a:pt x="81" y="68"/>
                  <a:pt x="81" y="68"/>
                  <a:pt x="81" y="68"/>
                </a:cubicBezTo>
                <a:cubicBezTo>
                  <a:pt x="95" y="61"/>
                  <a:pt x="101" y="54"/>
                  <a:pt x="108" y="47"/>
                </a:cubicBezTo>
                <a:cubicBezTo>
                  <a:pt x="115" y="41"/>
                  <a:pt x="122" y="34"/>
                  <a:pt x="128" y="27"/>
                </a:cubicBezTo>
                <a:cubicBezTo>
                  <a:pt x="135" y="14"/>
                  <a:pt x="142" y="0"/>
                  <a:pt x="128" y="0"/>
                </a:cubicBezTo>
                <a:lnTo>
                  <a:pt x="128" y="0"/>
                </a:lnTo>
                <a:cubicBezTo>
                  <a:pt x="128" y="14"/>
                  <a:pt x="122" y="20"/>
                  <a:pt x="108" y="20"/>
                </a:cubicBezTo>
                <a:cubicBezTo>
                  <a:pt x="101" y="27"/>
                  <a:pt x="95" y="27"/>
                  <a:pt x="81" y="27"/>
                </a:cubicBezTo>
                <a:cubicBezTo>
                  <a:pt x="81" y="27"/>
                  <a:pt x="81" y="27"/>
                  <a:pt x="74" y="27"/>
                </a:cubicBezTo>
                <a:cubicBezTo>
                  <a:pt x="61" y="20"/>
                  <a:pt x="47" y="20"/>
                  <a:pt x="34" y="20"/>
                </a:cubicBezTo>
                <a:cubicBezTo>
                  <a:pt x="20" y="20"/>
                  <a:pt x="14" y="20"/>
                  <a:pt x="7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41"/>
                  <a:pt x="0" y="54"/>
                  <a:pt x="7" y="68"/>
                </a:cubicBezTo>
                <a:cubicBezTo>
                  <a:pt x="7" y="81"/>
                  <a:pt x="20" y="81"/>
                  <a:pt x="34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39" name="Freeform 727"/>
          <p:cNvSpPr>
            <a:spLocks noChangeArrowheads="1"/>
          </p:cNvSpPr>
          <p:nvPr/>
        </p:nvSpPr>
        <p:spPr bwMode="auto">
          <a:xfrm>
            <a:off x="19999786" y="5295988"/>
            <a:ext cx="52770" cy="50479"/>
          </a:xfrm>
          <a:custGeom>
            <a:avLst/>
            <a:gdLst>
              <a:gd name="T0" fmla="*/ 47 w 102"/>
              <a:gd name="T1" fmla="*/ 81 h 95"/>
              <a:gd name="T2" fmla="*/ 47 w 102"/>
              <a:gd name="T3" fmla="*/ 81 h 95"/>
              <a:gd name="T4" fmla="*/ 74 w 102"/>
              <a:gd name="T5" fmla="*/ 94 h 95"/>
              <a:gd name="T6" fmla="*/ 87 w 102"/>
              <a:gd name="T7" fmla="*/ 60 h 95"/>
              <a:gd name="T8" fmla="*/ 101 w 102"/>
              <a:gd name="T9" fmla="*/ 0 h 95"/>
              <a:gd name="T10" fmla="*/ 87 w 102"/>
              <a:gd name="T11" fmla="*/ 0 h 95"/>
              <a:gd name="T12" fmla="*/ 47 w 102"/>
              <a:gd name="T13" fmla="*/ 0 h 95"/>
              <a:gd name="T14" fmla="*/ 0 w 102"/>
              <a:gd name="T15" fmla="*/ 20 h 95"/>
              <a:gd name="T16" fmla="*/ 47 w 102"/>
              <a:gd name="T17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5">
                <a:moveTo>
                  <a:pt x="47" y="81"/>
                </a:moveTo>
                <a:lnTo>
                  <a:pt x="47" y="81"/>
                </a:lnTo>
                <a:cubicBezTo>
                  <a:pt x="54" y="87"/>
                  <a:pt x="60" y="94"/>
                  <a:pt x="74" y="94"/>
                </a:cubicBezTo>
                <a:cubicBezTo>
                  <a:pt x="74" y="81"/>
                  <a:pt x="87" y="74"/>
                  <a:pt x="87" y="60"/>
                </a:cubicBezTo>
                <a:cubicBezTo>
                  <a:pt x="101" y="47"/>
                  <a:pt x="101" y="27"/>
                  <a:pt x="101" y="0"/>
                </a:cubicBezTo>
                <a:cubicBezTo>
                  <a:pt x="94" y="0"/>
                  <a:pt x="94" y="0"/>
                  <a:pt x="87" y="0"/>
                </a:cubicBezTo>
                <a:cubicBezTo>
                  <a:pt x="74" y="0"/>
                  <a:pt x="60" y="0"/>
                  <a:pt x="47" y="0"/>
                </a:cubicBezTo>
                <a:cubicBezTo>
                  <a:pt x="27" y="0"/>
                  <a:pt x="0" y="6"/>
                  <a:pt x="0" y="20"/>
                </a:cubicBezTo>
                <a:cubicBezTo>
                  <a:pt x="40" y="20"/>
                  <a:pt x="33" y="60"/>
                  <a:pt x="47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40" name="Freeform 728"/>
          <p:cNvSpPr>
            <a:spLocks noChangeArrowheads="1"/>
          </p:cNvSpPr>
          <p:nvPr/>
        </p:nvSpPr>
        <p:spPr bwMode="auto">
          <a:xfrm>
            <a:off x="16182009" y="7081097"/>
            <a:ext cx="64241" cy="89484"/>
          </a:xfrm>
          <a:custGeom>
            <a:avLst/>
            <a:gdLst>
              <a:gd name="T0" fmla="*/ 34 w 123"/>
              <a:gd name="T1" fmla="*/ 162 h 170"/>
              <a:gd name="T2" fmla="*/ 34 w 123"/>
              <a:gd name="T3" fmla="*/ 162 h 170"/>
              <a:gd name="T4" fmla="*/ 48 w 123"/>
              <a:gd name="T5" fmla="*/ 169 h 170"/>
              <a:gd name="T6" fmla="*/ 81 w 123"/>
              <a:gd name="T7" fmla="*/ 135 h 170"/>
              <a:gd name="T8" fmla="*/ 122 w 123"/>
              <a:gd name="T9" fmla="*/ 121 h 170"/>
              <a:gd name="T10" fmla="*/ 122 w 123"/>
              <a:gd name="T11" fmla="*/ 121 h 170"/>
              <a:gd name="T12" fmla="*/ 122 w 123"/>
              <a:gd name="T13" fmla="*/ 74 h 170"/>
              <a:gd name="T14" fmla="*/ 81 w 123"/>
              <a:gd name="T15" fmla="*/ 13 h 170"/>
              <a:gd name="T16" fmla="*/ 34 w 123"/>
              <a:gd name="T17" fmla="*/ 0 h 170"/>
              <a:gd name="T18" fmla="*/ 21 w 123"/>
              <a:gd name="T19" fmla="*/ 0 h 170"/>
              <a:gd name="T20" fmla="*/ 34 w 123"/>
              <a:gd name="T21" fmla="*/ 27 h 170"/>
              <a:gd name="T22" fmla="*/ 34 w 123"/>
              <a:gd name="T23" fmla="*/ 47 h 170"/>
              <a:gd name="T24" fmla="*/ 34 w 123"/>
              <a:gd name="T25" fmla="*/ 16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70">
                <a:moveTo>
                  <a:pt x="34" y="162"/>
                </a:moveTo>
                <a:lnTo>
                  <a:pt x="34" y="162"/>
                </a:lnTo>
                <a:cubicBezTo>
                  <a:pt x="34" y="162"/>
                  <a:pt x="41" y="169"/>
                  <a:pt x="48" y="169"/>
                </a:cubicBezTo>
                <a:cubicBezTo>
                  <a:pt x="48" y="148"/>
                  <a:pt x="61" y="142"/>
                  <a:pt x="81" y="135"/>
                </a:cubicBezTo>
                <a:cubicBezTo>
                  <a:pt x="95" y="135"/>
                  <a:pt x="108" y="128"/>
                  <a:pt x="122" y="121"/>
                </a:cubicBezTo>
                <a:lnTo>
                  <a:pt x="122" y="121"/>
                </a:lnTo>
                <a:cubicBezTo>
                  <a:pt x="122" y="101"/>
                  <a:pt x="122" y="88"/>
                  <a:pt x="122" y="74"/>
                </a:cubicBezTo>
                <a:cubicBezTo>
                  <a:pt x="115" y="47"/>
                  <a:pt x="102" y="27"/>
                  <a:pt x="81" y="13"/>
                </a:cubicBezTo>
                <a:cubicBezTo>
                  <a:pt x="68" y="7"/>
                  <a:pt x="54" y="0"/>
                  <a:pt x="34" y="0"/>
                </a:cubicBezTo>
                <a:cubicBezTo>
                  <a:pt x="27" y="0"/>
                  <a:pt x="27" y="0"/>
                  <a:pt x="21" y="0"/>
                </a:cubicBezTo>
                <a:cubicBezTo>
                  <a:pt x="27" y="7"/>
                  <a:pt x="34" y="13"/>
                  <a:pt x="34" y="27"/>
                </a:cubicBezTo>
                <a:cubicBezTo>
                  <a:pt x="34" y="34"/>
                  <a:pt x="34" y="40"/>
                  <a:pt x="34" y="47"/>
                </a:cubicBezTo>
                <a:cubicBezTo>
                  <a:pt x="27" y="88"/>
                  <a:pt x="0" y="128"/>
                  <a:pt x="34" y="16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41" name="Freeform 729"/>
          <p:cNvSpPr>
            <a:spLocks noChangeArrowheads="1"/>
          </p:cNvSpPr>
          <p:nvPr/>
        </p:nvSpPr>
        <p:spPr bwMode="auto">
          <a:xfrm>
            <a:off x="16241662" y="6952608"/>
            <a:ext cx="149131" cy="130785"/>
          </a:xfrm>
          <a:custGeom>
            <a:avLst/>
            <a:gdLst>
              <a:gd name="T0" fmla="*/ 115 w 285"/>
              <a:gd name="T1" fmla="*/ 0 h 251"/>
              <a:gd name="T2" fmla="*/ 115 w 285"/>
              <a:gd name="T3" fmla="*/ 0 h 251"/>
              <a:gd name="T4" fmla="*/ 101 w 285"/>
              <a:gd name="T5" fmla="*/ 81 h 251"/>
              <a:gd name="T6" fmla="*/ 88 w 285"/>
              <a:gd name="T7" fmla="*/ 88 h 251"/>
              <a:gd name="T8" fmla="*/ 54 w 285"/>
              <a:gd name="T9" fmla="*/ 108 h 251"/>
              <a:gd name="T10" fmla="*/ 14 w 285"/>
              <a:gd name="T11" fmla="*/ 149 h 251"/>
              <a:gd name="T12" fmla="*/ 7 w 285"/>
              <a:gd name="T13" fmla="*/ 182 h 251"/>
              <a:gd name="T14" fmla="*/ 0 w 285"/>
              <a:gd name="T15" fmla="*/ 196 h 251"/>
              <a:gd name="T16" fmla="*/ 7 w 285"/>
              <a:gd name="T17" fmla="*/ 196 h 251"/>
              <a:gd name="T18" fmla="*/ 14 w 285"/>
              <a:gd name="T19" fmla="*/ 203 h 251"/>
              <a:gd name="T20" fmla="*/ 27 w 285"/>
              <a:gd name="T21" fmla="*/ 243 h 251"/>
              <a:gd name="T22" fmla="*/ 54 w 285"/>
              <a:gd name="T23" fmla="*/ 250 h 251"/>
              <a:gd name="T24" fmla="*/ 88 w 285"/>
              <a:gd name="T25" fmla="*/ 236 h 251"/>
              <a:gd name="T26" fmla="*/ 176 w 285"/>
              <a:gd name="T27" fmla="*/ 216 h 251"/>
              <a:gd name="T28" fmla="*/ 162 w 285"/>
              <a:gd name="T29" fmla="*/ 169 h 251"/>
              <a:gd name="T30" fmla="*/ 169 w 285"/>
              <a:gd name="T31" fmla="*/ 169 h 251"/>
              <a:gd name="T32" fmla="*/ 162 w 285"/>
              <a:gd name="T33" fmla="*/ 169 h 251"/>
              <a:gd name="T34" fmla="*/ 182 w 285"/>
              <a:gd name="T35" fmla="*/ 149 h 251"/>
              <a:gd name="T36" fmla="*/ 196 w 285"/>
              <a:gd name="T37" fmla="*/ 135 h 251"/>
              <a:gd name="T38" fmla="*/ 216 w 285"/>
              <a:gd name="T39" fmla="*/ 162 h 251"/>
              <a:gd name="T40" fmla="*/ 230 w 285"/>
              <a:gd name="T41" fmla="*/ 169 h 251"/>
              <a:gd name="T42" fmla="*/ 257 w 285"/>
              <a:gd name="T43" fmla="*/ 128 h 251"/>
              <a:gd name="T44" fmla="*/ 270 w 285"/>
              <a:gd name="T45" fmla="*/ 115 h 251"/>
              <a:gd name="T46" fmla="*/ 277 w 285"/>
              <a:gd name="T47" fmla="*/ 74 h 251"/>
              <a:gd name="T48" fmla="*/ 270 w 285"/>
              <a:gd name="T49" fmla="*/ 68 h 251"/>
              <a:gd name="T50" fmla="*/ 277 w 285"/>
              <a:gd name="T51" fmla="*/ 47 h 251"/>
              <a:gd name="T52" fmla="*/ 270 w 285"/>
              <a:gd name="T53" fmla="*/ 47 h 251"/>
              <a:gd name="T54" fmla="*/ 257 w 285"/>
              <a:gd name="T55" fmla="*/ 54 h 251"/>
              <a:gd name="T56" fmla="*/ 236 w 285"/>
              <a:gd name="T57" fmla="*/ 54 h 251"/>
              <a:gd name="T58" fmla="*/ 216 w 285"/>
              <a:gd name="T59" fmla="*/ 47 h 251"/>
              <a:gd name="T60" fmla="*/ 203 w 285"/>
              <a:gd name="T61" fmla="*/ 47 h 251"/>
              <a:gd name="T62" fmla="*/ 196 w 285"/>
              <a:gd name="T63" fmla="*/ 61 h 251"/>
              <a:gd name="T64" fmla="*/ 182 w 285"/>
              <a:gd name="T65" fmla="*/ 61 h 251"/>
              <a:gd name="T66" fmla="*/ 149 w 285"/>
              <a:gd name="T67" fmla="*/ 68 h 251"/>
              <a:gd name="T68" fmla="*/ 115 w 285"/>
              <a:gd name="T6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51">
                <a:moveTo>
                  <a:pt x="115" y="0"/>
                </a:moveTo>
                <a:lnTo>
                  <a:pt x="115" y="0"/>
                </a:lnTo>
                <a:cubicBezTo>
                  <a:pt x="101" y="27"/>
                  <a:pt x="101" y="54"/>
                  <a:pt x="101" y="81"/>
                </a:cubicBezTo>
                <a:cubicBezTo>
                  <a:pt x="95" y="81"/>
                  <a:pt x="95" y="88"/>
                  <a:pt x="88" y="88"/>
                </a:cubicBezTo>
                <a:cubicBezTo>
                  <a:pt x="74" y="95"/>
                  <a:pt x="61" y="101"/>
                  <a:pt x="54" y="108"/>
                </a:cubicBezTo>
                <a:cubicBezTo>
                  <a:pt x="41" y="122"/>
                  <a:pt x="27" y="135"/>
                  <a:pt x="14" y="149"/>
                </a:cubicBezTo>
                <a:cubicBezTo>
                  <a:pt x="14" y="162"/>
                  <a:pt x="7" y="169"/>
                  <a:pt x="7" y="182"/>
                </a:cubicBezTo>
                <a:cubicBezTo>
                  <a:pt x="0" y="189"/>
                  <a:pt x="0" y="189"/>
                  <a:pt x="0" y="196"/>
                </a:cubicBezTo>
                <a:cubicBezTo>
                  <a:pt x="0" y="196"/>
                  <a:pt x="0" y="196"/>
                  <a:pt x="7" y="196"/>
                </a:cubicBezTo>
                <a:cubicBezTo>
                  <a:pt x="7" y="196"/>
                  <a:pt x="14" y="196"/>
                  <a:pt x="14" y="203"/>
                </a:cubicBezTo>
                <a:cubicBezTo>
                  <a:pt x="27" y="209"/>
                  <a:pt x="27" y="223"/>
                  <a:pt x="27" y="243"/>
                </a:cubicBezTo>
                <a:cubicBezTo>
                  <a:pt x="34" y="243"/>
                  <a:pt x="41" y="250"/>
                  <a:pt x="54" y="250"/>
                </a:cubicBezTo>
                <a:cubicBezTo>
                  <a:pt x="68" y="250"/>
                  <a:pt x="81" y="243"/>
                  <a:pt x="88" y="236"/>
                </a:cubicBezTo>
                <a:cubicBezTo>
                  <a:pt x="115" y="230"/>
                  <a:pt x="128" y="209"/>
                  <a:pt x="176" y="216"/>
                </a:cubicBezTo>
                <a:cubicBezTo>
                  <a:pt x="162" y="196"/>
                  <a:pt x="162" y="182"/>
                  <a:pt x="162" y="169"/>
                </a:cubicBezTo>
                <a:cubicBezTo>
                  <a:pt x="169" y="169"/>
                  <a:pt x="169" y="169"/>
                  <a:pt x="169" y="169"/>
                </a:cubicBezTo>
                <a:cubicBezTo>
                  <a:pt x="162" y="169"/>
                  <a:pt x="162" y="169"/>
                  <a:pt x="162" y="169"/>
                </a:cubicBezTo>
                <a:cubicBezTo>
                  <a:pt x="169" y="162"/>
                  <a:pt x="176" y="155"/>
                  <a:pt x="182" y="149"/>
                </a:cubicBezTo>
                <a:cubicBezTo>
                  <a:pt x="182" y="142"/>
                  <a:pt x="189" y="142"/>
                  <a:pt x="196" y="135"/>
                </a:cubicBezTo>
                <a:cubicBezTo>
                  <a:pt x="203" y="149"/>
                  <a:pt x="209" y="155"/>
                  <a:pt x="216" y="162"/>
                </a:cubicBezTo>
                <a:cubicBezTo>
                  <a:pt x="223" y="169"/>
                  <a:pt x="223" y="169"/>
                  <a:pt x="230" y="169"/>
                </a:cubicBezTo>
                <a:cubicBezTo>
                  <a:pt x="230" y="149"/>
                  <a:pt x="243" y="142"/>
                  <a:pt x="257" y="128"/>
                </a:cubicBezTo>
                <a:cubicBezTo>
                  <a:pt x="263" y="128"/>
                  <a:pt x="270" y="122"/>
                  <a:pt x="270" y="115"/>
                </a:cubicBezTo>
                <a:cubicBezTo>
                  <a:pt x="284" y="108"/>
                  <a:pt x="284" y="95"/>
                  <a:pt x="277" y="74"/>
                </a:cubicBezTo>
                <a:cubicBezTo>
                  <a:pt x="277" y="74"/>
                  <a:pt x="277" y="68"/>
                  <a:pt x="270" y="68"/>
                </a:cubicBezTo>
                <a:cubicBezTo>
                  <a:pt x="277" y="61"/>
                  <a:pt x="277" y="54"/>
                  <a:pt x="277" y="47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70" y="47"/>
                  <a:pt x="263" y="47"/>
                  <a:pt x="257" y="54"/>
                </a:cubicBezTo>
                <a:cubicBezTo>
                  <a:pt x="250" y="54"/>
                  <a:pt x="243" y="54"/>
                  <a:pt x="236" y="54"/>
                </a:cubicBezTo>
                <a:cubicBezTo>
                  <a:pt x="230" y="47"/>
                  <a:pt x="223" y="47"/>
                  <a:pt x="216" y="47"/>
                </a:cubicBezTo>
                <a:cubicBezTo>
                  <a:pt x="209" y="47"/>
                  <a:pt x="209" y="47"/>
                  <a:pt x="203" y="47"/>
                </a:cubicBezTo>
                <a:cubicBezTo>
                  <a:pt x="196" y="54"/>
                  <a:pt x="196" y="54"/>
                  <a:pt x="196" y="61"/>
                </a:cubicBezTo>
                <a:cubicBezTo>
                  <a:pt x="189" y="61"/>
                  <a:pt x="182" y="61"/>
                  <a:pt x="182" y="61"/>
                </a:cubicBezTo>
                <a:cubicBezTo>
                  <a:pt x="169" y="61"/>
                  <a:pt x="162" y="68"/>
                  <a:pt x="149" y="68"/>
                </a:cubicBezTo>
                <a:cubicBezTo>
                  <a:pt x="155" y="34"/>
                  <a:pt x="162" y="7"/>
                  <a:pt x="115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42" name="Freeform 730"/>
          <p:cNvSpPr>
            <a:spLocks noChangeArrowheads="1"/>
          </p:cNvSpPr>
          <p:nvPr/>
        </p:nvSpPr>
        <p:spPr bwMode="auto">
          <a:xfrm>
            <a:off x="16324258" y="7101748"/>
            <a:ext cx="52770" cy="103253"/>
          </a:xfrm>
          <a:custGeom>
            <a:avLst/>
            <a:gdLst>
              <a:gd name="T0" fmla="*/ 54 w 102"/>
              <a:gd name="T1" fmla="*/ 27 h 197"/>
              <a:gd name="T2" fmla="*/ 54 w 102"/>
              <a:gd name="T3" fmla="*/ 27 h 197"/>
              <a:gd name="T4" fmla="*/ 20 w 102"/>
              <a:gd name="T5" fmla="*/ 75 h 197"/>
              <a:gd name="T6" fmla="*/ 7 w 102"/>
              <a:gd name="T7" fmla="*/ 196 h 197"/>
              <a:gd name="T8" fmla="*/ 20 w 102"/>
              <a:gd name="T9" fmla="*/ 196 h 197"/>
              <a:gd name="T10" fmla="*/ 54 w 102"/>
              <a:gd name="T11" fmla="*/ 176 h 197"/>
              <a:gd name="T12" fmla="*/ 95 w 102"/>
              <a:gd name="T13" fmla="*/ 14 h 197"/>
              <a:gd name="T14" fmla="*/ 101 w 102"/>
              <a:gd name="T15" fmla="*/ 0 h 197"/>
              <a:gd name="T16" fmla="*/ 95 w 102"/>
              <a:gd name="T17" fmla="*/ 7 h 197"/>
              <a:gd name="T18" fmla="*/ 54 w 102"/>
              <a:gd name="T19" fmla="*/ 2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97">
                <a:moveTo>
                  <a:pt x="54" y="27"/>
                </a:moveTo>
                <a:lnTo>
                  <a:pt x="54" y="27"/>
                </a:lnTo>
                <a:cubicBezTo>
                  <a:pt x="41" y="34"/>
                  <a:pt x="27" y="54"/>
                  <a:pt x="20" y="75"/>
                </a:cubicBezTo>
                <a:cubicBezTo>
                  <a:pt x="7" y="102"/>
                  <a:pt x="0" y="149"/>
                  <a:pt x="7" y="196"/>
                </a:cubicBezTo>
                <a:cubicBezTo>
                  <a:pt x="7" y="196"/>
                  <a:pt x="14" y="196"/>
                  <a:pt x="20" y="196"/>
                </a:cubicBezTo>
                <a:cubicBezTo>
                  <a:pt x="34" y="196"/>
                  <a:pt x="47" y="183"/>
                  <a:pt x="54" y="176"/>
                </a:cubicBezTo>
                <a:cubicBezTo>
                  <a:pt x="81" y="135"/>
                  <a:pt x="68" y="61"/>
                  <a:pt x="95" y="14"/>
                </a:cubicBezTo>
                <a:cubicBezTo>
                  <a:pt x="95" y="14"/>
                  <a:pt x="101" y="7"/>
                  <a:pt x="101" y="0"/>
                </a:cubicBezTo>
                <a:lnTo>
                  <a:pt x="95" y="7"/>
                </a:lnTo>
                <a:cubicBezTo>
                  <a:pt x="81" y="7"/>
                  <a:pt x="68" y="14"/>
                  <a:pt x="54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43" name="Freeform 731"/>
          <p:cNvSpPr>
            <a:spLocks noChangeArrowheads="1"/>
          </p:cNvSpPr>
          <p:nvPr/>
        </p:nvSpPr>
        <p:spPr bwMode="auto">
          <a:xfrm>
            <a:off x="16163655" y="6796583"/>
            <a:ext cx="78007" cy="105546"/>
          </a:xfrm>
          <a:custGeom>
            <a:avLst/>
            <a:gdLst>
              <a:gd name="T0" fmla="*/ 47 w 149"/>
              <a:gd name="T1" fmla="*/ 196 h 204"/>
              <a:gd name="T2" fmla="*/ 47 w 149"/>
              <a:gd name="T3" fmla="*/ 196 h 204"/>
              <a:gd name="T4" fmla="*/ 67 w 149"/>
              <a:gd name="T5" fmla="*/ 196 h 204"/>
              <a:gd name="T6" fmla="*/ 114 w 149"/>
              <a:gd name="T7" fmla="*/ 189 h 204"/>
              <a:gd name="T8" fmla="*/ 148 w 149"/>
              <a:gd name="T9" fmla="*/ 74 h 204"/>
              <a:gd name="T10" fmla="*/ 114 w 149"/>
              <a:gd name="T11" fmla="*/ 74 h 204"/>
              <a:gd name="T12" fmla="*/ 67 w 149"/>
              <a:gd name="T13" fmla="*/ 0 h 204"/>
              <a:gd name="T14" fmla="*/ 47 w 149"/>
              <a:gd name="T15" fmla="*/ 0 h 204"/>
              <a:gd name="T16" fmla="*/ 33 w 149"/>
              <a:gd name="T17" fmla="*/ 20 h 204"/>
              <a:gd name="T18" fmla="*/ 33 w 149"/>
              <a:gd name="T19" fmla="*/ 20 h 204"/>
              <a:gd name="T20" fmla="*/ 0 w 149"/>
              <a:gd name="T21" fmla="*/ 47 h 204"/>
              <a:gd name="T22" fmla="*/ 33 w 149"/>
              <a:gd name="T23" fmla="*/ 47 h 204"/>
              <a:gd name="T24" fmla="*/ 33 w 149"/>
              <a:gd name="T25" fmla="*/ 47 h 204"/>
              <a:gd name="T26" fmla="*/ 67 w 149"/>
              <a:gd name="T27" fmla="*/ 61 h 204"/>
              <a:gd name="T28" fmla="*/ 67 w 149"/>
              <a:gd name="T29" fmla="*/ 81 h 204"/>
              <a:gd name="T30" fmla="*/ 47 w 149"/>
              <a:gd name="T31" fmla="*/ 19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204">
                <a:moveTo>
                  <a:pt x="47" y="196"/>
                </a:moveTo>
                <a:lnTo>
                  <a:pt x="47" y="196"/>
                </a:lnTo>
                <a:cubicBezTo>
                  <a:pt x="54" y="196"/>
                  <a:pt x="60" y="196"/>
                  <a:pt x="67" y="196"/>
                </a:cubicBezTo>
                <a:cubicBezTo>
                  <a:pt x="87" y="203"/>
                  <a:pt x="108" y="196"/>
                  <a:pt x="114" y="189"/>
                </a:cubicBezTo>
                <a:cubicBezTo>
                  <a:pt x="141" y="162"/>
                  <a:pt x="135" y="108"/>
                  <a:pt x="148" y="74"/>
                </a:cubicBezTo>
                <a:cubicBezTo>
                  <a:pt x="135" y="74"/>
                  <a:pt x="121" y="74"/>
                  <a:pt x="114" y="74"/>
                </a:cubicBezTo>
                <a:cubicBezTo>
                  <a:pt x="87" y="61"/>
                  <a:pt x="101" y="7"/>
                  <a:pt x="67" y="0"/>
                </a:cubicBezTo>
                <a:cubicBezTo>
                  <a:pt x="60" y="0"/>
                  <a:pt x="54" y="0"/>
                  <a:pt x="47" y="0"/>
                </a:cubicBezTo>
                <a:cubicBezTo>
                  <a:pt x="47" y="7"/>
                  <a:pt x="47" y="13"/>
                  <a:pt x="33" y="20"/>
                </a:cubicBezTo>
                <a:lnTo>
                  <a:pt x="33" y="20"/>
                </a:lnTo>
                <a:cubicBezTo>
                  <a:pt x="20" y="27"/>
                  <a:pt x="0" y="34"/>
                  <a:pt x="0" y="47"/>
                </a:cubicBezTo>
                <a:cubicBezTo>
                  <a:pt x="13" y="47"/>
                  <a:pt x="27" y="47"/>
                  <a:pt x="33" y="47"/>
                </a:cubicBezTo>
                <a:lnTo>
                  <a:pt x="33" y="47"/>
                </a:lnTo>
                <a:cubicBezTo>
                  <a:pt x="54" y="47"/>
                  <a:pt x="60" y="54"/>
                  <a:pt x="67" y="61"/>
                </a:cubicBezTo>
                <a:cubicBezTo>
                  <a:pt x="67" y="67"/>
                  <a:pt x="67" y="74"/>
                  <a:pt x="67" y="81"/>
                </a:cubicBezTo>
                <a:cubicBezTo>
                  <a:pt x="60" y="108"/>
                  <a:pt x="33" y="155"/>
                  <a:pt x="47" y="19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44" name="Freeform 732"/>
          <p:cNvSpPr>
            <a:spLocks noChangeArrowheads="1"/>
          </p:cNvSpPr>
          <p:nvPr/>
        </p:nvSpPr>
        <p:spPr bwMode="auto">
          <a:xfrm>
            <a:off x="16188891" y="6922777"/>
            <a:ext cx="66536" cy="66541"/>
          </a:xfrm>
          <a:custGeom>
            <a:avLst/>
            <a:gdLst>
              <a:gd name="T0" fmla="*/ 67 w 129"/>
              <a:gd name="T1" fmla="*/ 101 h 129"/>
              <a:gd name="T2" fmla="*/ 67 w 129"/>
              <a:gd name="T3" fmla="*/ 101 h 129"/>
              <a:gd name="T4" fmla="*/ 108 w 129"/>
              <a:gd name="T5" fmla="*/ 81 h 129"/>
              <a:gd name="T6" fmla="*/ 115 w 129"/>
              <a:gd name="T7" fmla="*/ 61 h 129"/>
              <a:gd name="T8" fmla="*/ 128 w 129"/>
              <a:gd name="T9" fmla="*/ 0 h 129"/>
              <a:gd name="T10" fmla="*/ 115 w 129"/>
              <a:gd name="T11" fmla="*/ 0 h 129"/>
              <a:gd name="T12" fmla="*/ 108 w 129"/>
              <a:gd name="T13" fmla="*/ 0 h 129"/>
              <a:gd name="T14" fmla="*/ 67 w 129"/>
              <a:gd name="T15" fmla="*/ 0 h 129"/>
              <a:gd name="T16" fmla="*/ 27 w 129"/>
              <a:gd name="T17" fmla="*/ 0 h 129"/>
              <a:gd name="T18" fmla="*/ 20 w 129"/>
              <a:gd name="T19" fmla="*/ 14 h 129"/>
              <a:gd name="T20" fmla="*/ 0 w 129"/>
              <a:gd name="T21" fmla="*/ 128 h 129"/>
              <a:gd name="T22" fmla="*/ 20 w 129"/>
              <a:gd name="T23" fmla="*/ 122 h 129"/>
              <a:gd name="T24" fmla="*/ 67 w 129"/>
              <a:gd name="T25" fmla="*/ 10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9" h="129">
                <a:moveTo>
                  <a:pt x="67" y="101"/>
                </a:moveTo>
                <a:lnTo>
                  <a:pt x="67" y="101"/>
                </a:lnTo>
                <a:cubicBezTo>
                  <a:pt x="81" y="95"/>
                  <a:pt x="94" y="88"/>
                  <a:pt x="108" y="81"/>
                </a:cubicBezTo>
                <a:cubicBezTo>
                  <a:pt x="108" y="74"/>
                  <a:pt x="115" y="68"/>
                  <a:pt x="115" y="61"/>
                </a:cubicBezTo>
                <a:cubicBezTo>
                  <a:pt x="128" y="47"/>
                  <a:pt x="128" y="27"/>
                  <a:pt x="12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20" y="14"/>
                  <a:pt x="20" y="14"/>
                </a:cubicBezTo>
                <a:cubicBezTo>
                  <a:pt x="0" y="61"/>
                  <a:pt x="27" y="54"/>
                  <a:pt x="0" y="128"/>
                </a:cubicBezTo>
                <a:cubicBezTo>
                  <a:pt x="7" y="122"/>
                  <a:pt x="13" y="122"/>
                  <a:pt x="20" y="122"/>
                </a:cubicBezTo>
                <a:cubicBezTo>
                  <a:pt x="34" y="115"/>
                  <a:pt x="54" y="108"/>
                  <a:pt x="67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50" name="Freeform 738"/>
          <p:cNvSpPr>
            <a:spLocks noChangeArrowheads="1"/>
          </p:cNvSpPr>
          <p:nvPr/>
        </p:nvSpPr>
        <p:spPr bwMode="auto">
          <a:xfrm>
            <a:off x="17365889" y="6014160"/>
            <a:ext cx="130777" cy="156025"/>
          </a:xfrm>
          <a:custGeom>
            <a:avLst/>
            <a:gdLst>
              <a:gd name="T0" fmla="*/ 74 w 250"/>
              <a:gd name="T1" fmla="*/ 0 h 298"/>
              <a:gd name="T2" fmla="*/ 74 w 250"/>
              <a:gd name="T3" fmla="*/ 0 h 298"/>
              <a:gd name="T4" fmla="*/ 41 w 250"/>
              <a:gd name="T5" fmla="*/ 0 h 298"/>
              <a:gd name="T6" fmla="*/ 34 w 250"/>
              <a:gd name="T7" fmla="*/ 0 h 298"/>
              <a:gd name="T8" fmla="*/ 7 w 250"/>
              <a:gd name="T9" fmla="*/ 0 h 298"/>
              <a:gd name="T10" fmla="*/ 0 w 250"/>
              <a:gd name="T11" fmla="*/ 0 h 298"/>
              <a:gd name="T12" fmla="*/ 7 w 250"/>
              <a:gd name="T13" fmla="*/ 0 h 298"/>
              <a:gd name="T14" fmla="*/ 34 w 250"/>
              <a:gd name="T15" fmla="*/ 54 h 298"/>
              <a:gd name="T16" fmla="*/ 41 w 250"/>
              <a:gd name="T17" fmla="*/ 74 h 298"/>
              <a:gd name="T18" fmla="*/ 54 w 250"/>
              <a:gd name="T19" fmla="*/ 149 h 298"/>
              <a:gd name="T20" fmla="*/ 74 w 250"/>
              <a:gd name="T21" fmla="*/ 115 h 298"/>
              <a:gd name="T22" fmla="*/ 121 w 250"/>
              <a:gd name="T23" fmla="*/ 122 h 298"/>
              <a:gd name="T24" fmla="*/ 154 w 250"/>
              <a:gd name="T25" fmla="*/ 101 h 298"/>
              <a:gd name="T26" fmla="*/ 202 w 250"/>
              <a:gd name="T27" fmla="*/ 128 h 298"/>
              <a:gd name="T28" fmla="*/ 202 w 250"/>
              <a:gd name="T29" fmla="*/ 149 h 298"/>
              <a:gd name="T30" fmla="*/ 202 w 250"/>
              <a:gd name="T31" fmla="*/ 149 h 298"/>
              <a:gd name="T32" fmla="*/ 154 w 250"/>
              <a:gd name="T33" fmla="*/ 149 h 298"/>
              <a:gd name="T34" fmla="*/ 161 w 250"/>
              <a:gd name="T35" fmla="*/ 203 h 298"/>
              <a:gd name="T36" fmla="*/ 121 w 250"/>
              <a:gd name="T37" fmla="*/ 203 h 298"/>
              <a:gd name="T38" fmla="*/ 95 w 250"/>
              <a:gd name="T39" fmla="*/ 203 h 298"/>
              <a:gd name="T40" fmla="*/ 95 w 250"/>
              <a:gd name="T41" fmla="*/ 297 h 298"/>
              <a:gd name="T42" fmla="*/ 121 w 250"/>
              <a:gd name="T43" fmla="*/ 290 h 298"/>
              <a:gd name="T44" fmla="*/ 188 w 250"/>
              <a:gd name="T45" fmla="*/ 236 h 298"/>
              <a:gd name="T46" fmla="*/ 202 w 250"/>
              <a:gd name="T47" fmla="*/ 270 h 298"/>
              <a:gd name="T48" fmla="*/ 215 w 250"/>
              <a:gd name="T49" fmla="*/ 270 h 298"/>
              <a:gd name="T50" fmla="*/ 235 w 250"/>
              <a:gd name="T51" fmla="*/ 230 h 298"/>
              <a:gd name="T52" fmla="*/ 235 w 250"/>
              <a:gd name="T53" fmla="*/ 209 h 298"/>
              <a:gd name="T54" fmla="*/ 249 w 250"/>
              <a:gd name="T55" fmla="*/ 196 h 298"/>
              <a:gd name="T56" fmla="*/ 235 w 250"/>
              <a:gd name="T57" fmla="*/ 182 h 298"/>
              <a:gd name="T58" fmla="*/ 235 w 250"/>
              <a:gd name="T59" fmla="*/ 169 h 298"/>
              <a:gd name="T60" fmla="*/ 235 w 250"/>
              <a:gd name="T61" fmla="*/ 54 h 298"/>
              <a:gd name="T62" fmla="*/ 235 w 250"/>
              <a:gd name="T63" fmla="*/ 54 h 298"/>
              <a:gd name="T64" fmla="*/ 235 w 250"/>
              <a:gd name="T65" fmla="*/ 54 h 298"/>
              <a:gd name="T66" fmla="*/ 202 w 250"/>
              <a:gd name="T67" fmla="*/ 47 h 298"/>
              <a:gd name="T68" fmla="*/ 141 w 250"/>
              <a:gd name="T69" fmla="*/ 81 h 298"/>
              <a:gd name="T70" fmla="*/ 121 w 250"/>
              <a:gd name="T71" fmla="*/ 68 h 298"/>
              <a:gd name="T72" fmla="*/ 74 w 250"/>
              <a:gd name="T7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0" h="298">
                <a:moveTo>
                  <a:pt x="74" y="0"/>
                </a:moveTo>
                <a:lnTo>
                  <a:pt x="74" y="0"/>
                </a:lnTo>
                <a:cubicBezTo>
                  <a:pt x="41" y="0"/>
                  <a:pt x="41" y="0"/>
                  <a:pt x="4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7" y="0"/>
                </a:lnTo>
                <a:cubicBezTo>
                  <a:pt x="20" y="20"/>
                  <a:pt x="27" y="34"/>
                  <a:pt x="34" y="54"/>
                </a:cubicBezTo>
                <a:cubicBezTo>
                  <a:pt x="34" y="61"/>
                  <a:pt x="34" y="68"/>
                  <a:pt x="41" y="74"/>
                </a:cubicBezTo>
                <a:cubicBezTo>
                  <a:pt x="47" y="101"/>
                  <a:pt x="47" y="128"/>
                  <a:pt x="54" y="149"/>
                </a:cubicBezTo>
                <a:cubicBezTo>
                  <a:pt x="47" y="122"/>
                  <a:pt x="54" y="115"/>
                  <a:pt x="74" y="115"/>
                </a:cubicBezTo>
                <a:cubicBezTo>
                  <a:pt x="88" y="115"/>
                  <a:pt x="107" y="122"/>
                  <a:pt x="121" y="122"/>
                </a:cubicBezTo>
                <a:cubicBezTo>
                  <a:pt x="141" y="122"/>
                  <a:pt x="154" y="122"/>
                  <a:pt x="154" y="101"/>
                </a:cubicBezTo>
                <a:cubicBezTo>
                  <a:pt x="188" y="101"/>
                  <a:pt x="202" y="108"/>
                  <a:pt x="202" y="128"/>
                </a:cubicBezTo>
                <a:cubicBezTo>
                  <a:pt x="208" y="135"/>
                  <a:pt x="208" y="142"/>
                  <a:pt x="202" y="149"/>
                </a:cubicBezTo>
                <a:lnTo>
                  <a:pt x="202" y="149"/>
                </a:lnTo>
                <a:cubicBezTo>
                  <a:pt x="154" y="149"/>
                  <a:pt x="154" y="149"/>
                  <a:pt x="154" y="149"/>
                </a:cubicBezTo>
                <a:cubicBezTo>
                  <a:pt x="154" y="169"/>
                  <a:pt x="154" y="182"/>
                  <a:pt x="161" y="203"/>
                </a:cubicBezTo>
                <a:cubicBezTo>
                  <a:pt x="121" y="203"/>
                  <a:pt x="121" y="203"/>
                  <a:pt x="121" y="203"/>
                </a:cubicBezTo>
                <a:cubicBezTo>
                  <a:pt x="95" y="203"/>
                  <a:pt x="95" y="203"/>
                  <a:pt x="95" y="203"/>
                </a:cubicBezTo>
                <a:cubicBezTo>
                  <a:pt x="88" y="270"/>
                  <a:pt x="134" y="250"/>
                  <a:pt x="95" y="297"/>
                </a:cubicBezTo>
                <a:cubicBezTo>
                  <a:pt x="100" y="297"/>
                  <a:pt x="114" y="290"/>
                  <a:pt x="121" y="290"/>
                </a:cubicBezTo>
                <a:cubicBezTo>
                  <a:pt x="148" y="277"/>
                  <a:pt x="168" y="257"/>
                  <a:pt x="188" y="236"/>
                </a:cubicBezTo>
                <a:cubicBezTo>
                  <a:pt x="188" y="250"/>
                  <a:pt x="195" y="257"/>
                  <a:pt x="202" y="270"/>
                </a:cubicBezTo>
                <a:cubicBezTo>
                  <a:pt x="208" y="270"/>
                  <a:pt x="208" y="270"/>
                  <a:pt x="215" y="270"/>
                </a:cubicBezTo>
                <a:cubicBezTo>
                  <a:pt x="222" y="257"/>
                  <a:pt x="229" y="243"/>
                  <a:pt x="235" y="230"/>
                </a:cubicBezTo>
                <a:cubicBezTo>
                  <a:pt x="235" y="223"/>
                  <a:pt x="235" y="216"/>
                  <a:pt x="235" y="209"/>
                </a:cubicBezTo>
                <a:cubicBezTo>
                  <a:pt x="242" y="209"/>
                  <a:pt x="249" y="203"/>
                  <a:pt x="249" y="196"/>
                </a:cubicBezTo>
                <a:cubicBezTo>
                  <a:pt x="242" y="196"/>
                  <a:pt x="242" y="189"/>
                  <a:pt x="235" y="182"/>
                </a:cubicBezTo>
                <a:cubicBezTo>
                  <a:pt x="235" y="176"/>
                  <a:pt x="235" y="176"/>
                  <a:pt x="235" y="169"/>
                </a:cubicBezTo>
                <a:cubicBezTo>
                  <a:pt x="229" y="128"/>
                  <a:pt x="215" y="88"/>
                  <a:pt x="235" y="54"/>
                </a:cubicBezTo>
                <a:lnTo>
                  <a:pt x="235" y="54"/>
                </a:lnTo>
                <a:lnTo>
                  <a:pt x="235" y="54"/>
                </a:lnTo>
                <a:cubicBezTo>
                  <a:pt x="222" y="47"/>
                  <a:pt x="215" y="47"/>
                  <a:pt x="202" y="47"/>
                </a:cubicBezTo>
                <a:cubicBezTo>
                  <a:pt x="175" y="54"/>
                  <a:pt x="154" y="61"/>
                  <a:pt x="141" y="81"/>
                </a:cubicBezTo>
                <a:cubicBezTo>
                  <a:pt x="134" y="74"/>
                  <a:pt x="127" y="68"/>
                  <a:pt x="121" y="68"/>
                </a:cubicBezTo>
                <a:cubicBezTo>
                  <a:pt x="95" y="54"/>
                  <a:pt x="68" y="81"/>
                  <a:pt x="7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53" name="Freeform 741"/>
          <p:cNvSpPr>
            <a:spLocks noChangeArrowheads="1"/>
          </p:cNvSpPr>
          <p:nvPr/>
        </p:nvSpPr>
        <p:spPr bwMode="auto">
          <a:xfrm>
            <a:off x="15190855" y="7491812"/>
            <a:ext cx="52770" cy="98663"/>
          </a:xfrm>
          <a:custGeom>
            <a:avLst/>
            <a:gdLst>
              <a:gd name="T0" fmla="*/ 61 w 102"/>
              <a:gd name="T1" fmla="*/ 34 h 190"/>
              <a:gd name="T2" fmla="*/ 61 w 102"/>
              <a:gd name="T3" fmla="*/ 34 h 190"/>
              <a:gd name="T4" fmla="*/ 41 w 102"/>
              <a:gd name="T5" fmla="*/ 13 h 190"/>
              <a:gd name="T6" fmla="*/ 0 w 102"/>
              <a:gd name="T7" fmla="*/ 13 h 190"/>
              <a:gd name="T8" fmla="*/ 41 w 102"/>
              <a:gd name="T9" fmla="*/ 94 h 190"/>
              <a:gd name="T10" fmla="*/ 61 w 102"/>
              <a:gd name="T11" fmla="*/ 135 h 190"/>
              <a:gd name="T12" fmla="*/ 88 w 102"/>
              <a:gd name="T13" fmla="*/ 182 h 190"/>
              <a:gd name="T14" fmla="*/ 101 w 102"/>
              <a:gd name="T15" fmla="*/ 189 h 190"/>
              <a:gd name="T16" fmla="*/ 88 w 102"/>
              <a:gd name="T17" fmla="*/ 121 h 190"/>
              <a:gd name="T18" fmla="*/ 61 w 102"/>
              <a:gd name="T19" fmla="*/ 3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90">
                <a:moveTo>
                  <a:pt x="61" y="34"/>
                </a:moveTo>
                <a:lnTo>
                  <a:pt x="61" y="34"/>
                </a:lnTo>
                <a:cubicBezTo>
                  <a:pt x="54" y="27"/>
                  <a:pt x="47" y="20"/>
                  <a:pt x="41" y="13"/>
                </a:cubicBezTo>
                <a:cubicBezTo>
                  <a:pt x="34" y="0"/>
                  <a:pt x="14" y="0"/>
                  <a:pt x="0" y="13"/>
                </a:cubicBezTo>
                <a:cubicBezTo>
                  <a:pt x="20" y="34"/>
                  <a:pt x="34" y="67"/>
                  <a:pt x="41" y="94"/>
                </a:cubicBezTo>
                <a:cubicBezTo>
                  <a:pt x="47" y="108"/>
                  <a:pt x="54" y="121"/>
                  <a:pt x="61" y="135"/>
                </a:cubicBezTo>
                <a:cubicBezTo>
                  <a:pt x="68" y="155"/>
                  <a:pt x="74" y="169"/>
                  <a:pt x="88" y="182"/>
                </a:cubicBezTo>
                <a:cubicBezTo>
                  <a:pt x="95" y="182"/>
                  <a:pt x="95" y="189"/>
                  <a:pt x="101" y="189"/>
                </a:cubicBezTo>
                <a:cubicBezTo>
                  <a:pt x="101" y="169"/>
                  <a:pt x="95" y="142"/>
                  <a:pt x="88" y="121"/>
                </a:cubicBezTo>
                <a:cubicBezTo>
                  <a:pt x="81" y="88"/>
                  <a:pt x="68" y="54"/>
                  <a:pt x="61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56" name="Freeform 744"/>
          <p:cNvSpPr>
            <a:spLocks noChangeArrowheads="1"/>
          </p:cNvSpPr>
          <p:nvPr/>
        </p:nvSpPr>
        <p:spPr bwMode="auto">
          <a:xfrm>
            <a:off x="15404229" y="7207296"/>
            <a:ext cx="57358" cy="50479"/>
          </a:xfrm>
          <a:custGeom>
            <a:avLst/>
            <a:gdLst>
              <a:gd name="T0" fmla="*/ 40 w 109"/>
              <a:gd name="T1" fmla="*/ 0 h 95"/>
              <a:gd name="T2" fmla="*/ 40 w 109"/>
              <a:gd name="T3" fmla="*/ 0 h 95"/>
              <a:gd name="T4" fmla="*/ 13 w 109"/>
              <a:gd name="T5" fmla="*/ 13 h 95"/>
              <a:gd name="T6" fmla="*/ 0 w 109"/>
              <a:gd name="T7" fmla="*/ 20 h 95"/>
              <a:gd name="T8" fmla="*/ 13 w 109"/>
              <a:gd name="T9" fmla="*/ 74 h 95"/>
              <a:gd name="T10" fmla="*/ 27 w 109"/>
              <a:gd name="T11" fmla="*/ 94 h 95"/>
              <a:gd name="T12" fmla="*/ 40 w 109"/>
              <a:gd name="T13" fmla="*/ 94 h 95"/>
              <a:gd name="T14" fmla="*/ 81 w 109"/>
              <a:gd name="T15" fmla="*/ 88 h 95"/>
              <a:gd name="T16" fmla="*/ 101 w 109"/>
              <a:gd name="T17" fmla="*/ 0 h 95"/>
              <a:gd name="T18" fmla="*/ 81 w 109"/>
              <a:gd name="T19" fmla="*/ 0 h 95"/>
              <a:gd name="T20" fmla="*/ 40 w 109"/>
              <a:gd name="T2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95">
                <a:moveTo>
                  <a:pt x="40" y="0"/>
                </a:moveTo>
                <a:lnTo>
                  <a:pt x="40" y="0"/>
                </a:lnTo>
                <a:cubicBezTo>
                  <a:pt x="34" y="7"/>
                  <a:pt x="20" y="7"/>
                  <a:pt x="13" y="13"/>
                </a:cubicBezTo>
                <a:cubicBezTo>
                  <a:pt x="13" y="13"/>
                  <a:pt x="7" y="20"/>
                  <a:pt x="0" y="20"/>
                </a:cubicBezTo>
                <a:cubicBezTo>
                  <a:pt x="0" y="47"/>
                  <a:pt x="7" y="61"/>
                  <a:pt x="13" y="74"/>
                </a:cubicBezTo>
                <a:cubicBezTo>
                  <a:pt x="20" y="81"/>
                  <a:pt x="20" y="88"/>
                  <a:pt x="27" y="94"/>
                </a:cubicBezTo>
                <a:cubicBezTo>
                  <a:pt x="34" y="94"/>
                  <a:pt x="40" y="94"/>
                  <a:pt x="40" y="94"/>
                </a:cubicBezTo>
                <a:cubicBezTo>
                  <a:pt x="61" y="94"/>
                  <a:pt x="74" y="94"/>
                  <a:pt x="81" y="88"/>
                </a:cubicBezTo>
                <a:cubicBezTo>
                  <a:pt x="101" y="74"/>
                  <a:pt x="108" y="40"/>
                  <a:pt x="101" y="0"/>
                </a:cubicBezTo>
                <a:cubicBezTo>
                  <a:pt x="94" y="0"/>
                  <a:pt x="88" y="0"/>
                  <a:pt x="81" y="0"/>
                </a:cubicBezTo>
                <a:cubicBezTo>
                  <a:pt x="67" y="0"/>
                  <a:pt x="54" y="0"/>
                  <a:pt x="4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57" name="Freeform 745"/>
          <p:cNvSpPr>
            <a:spLocks noChangeArrowheads="1"/>
          </p:cNvSpPr>
          <p:nvPr/>
        </p:nvSpPr>
        <p:spPr bwMode="auto">
          <a:xfrm>
            <a:off x="19614338" y="7159110"/>
            <a:ext cx="66535" cy="52773"/>
          </a:xfrm>
          <a:custGeom>
            <a:avLst/>
            <a:gdLst>
              <a:gd name="T0" fmla="*/ 81 w 129"/>
              <a:gd name="T1" fmla="*/ 102 h 103"/>
              <a:gd name="T2" fmla="*/ 81 w 129"/>
              <a:gd name="T3" fmla="*/ 102 h 103"/>
              <a:gd name="T4" fmla="*/ 81 w 129"/>
              <a:gd name="T5" fmla="*/ 95 h 103"/>
              <a:gd name="T6" fmla="*/ 94 w 129"/>
              <a:gd name="T7" fmla="*/ 95 h 103"/>
              <a:gd name="T8" fmla="*/ 101 w 129"/>
              <a:gd name="T9" fmla="*/ 88 h 103"/>
              <a:gd name="T10" fmla="*/ 128 w 129"/>
              <a:gd name="T11" fmla="*/ 48 h 103"/>
              <a:gd name="T12" fmla="*/ 101 w 129"/>
              <a:gd name="T13" fmla="*/ 27 h 103"/>
              <a:gd name="T14" fmla="*/ 101 w 129"/>
              <a:gd name="T15" fmla="*/ 0 h 103"/>
              <a:gd name="T16" fmla="*/ 94 w 129"/>
              <a:gd name="T17" fmla="*/ 0 h 103"/>
              <a:gd name="T18" fmla="*/ 81 w 129"/>
              <a:gd name="T19" fmla="*/ 0 h 103"/>
              <a:gd name="T20" fmla="*/ 81 w 129"/>
              <a:gd name="T21" fmla="*/ 0 h 103"/>
              <a:gd name="T22" fmla="*/ 40 w 129"/>
              <a:gd name="T23" fmla="*/ 21 h 103"/>
              <a:gd name="T24" fmla="*/ 0 w 129"/>
              <a:gd name="T25" fmla="*/ 75 h 103"/>
              <a:gd name="T26" fmla="*/ 40 w 129"/>
              <a:gd name="T27" fmla="*/ 95 h 103"/>
              <a:gd name="T28" fmla="*/ 81 w 129"/>
              <a:gd name="T2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9" h="103">
                <a:moveTo>
                  <a:pt x="81" y="102"/>
                </a:moveTo>
                <a:lnTo>
                  <a:pt x="81" y="102"/>
                </a:lnTo>
                <a:cubicBezTo>
                  <a:pt x="81" y="95"/>
                  <a:pt x="81" y="95"/>
                  <a:pt x="81" y="95"/>
                </a:cubicBezTo>
                <a:cubicBezTo>
                  <a:pt x="88" y="95"/>
                  <a:pt x="88" y="95"/>
                  <a:pt x="94" y="95"/>
                </a:cubicBezTo>
                <a:cubicBezTo>
                  <a:pt x="94" y="95"/>
                  <a:pt x="101" y="95"/>
                  <a:pt x="101" y="88"/>
                </a:cubicBezTo>
                <a:cubicBezTo>
                  <a:pt x="115" y="81"/>
                  <a:pt x="128" y="68"/>
                  <a:pt x="128" y="48"/>
                </a:cubicBezTo>
                <a:cubicBezTo>
                  <a:pt x="115" y="48"/>
                  <a:pt x="108" y="41"/>
                  <a:pt x="101" y="27"/>
                </a:cubicBezTo>
                <a:cubicBezTo>
                  <a:pt x="101" y="21"/>
                  <a:pt x="101" y="14"/>
                  <a:pt x="101" y="0"/>
                </a:cubicBezTo>
                <a:lnTo>
                  <a:pt x="94" y="0"/>
                </a:lnTo>
                <a:cubicBezTo>
                  <a:pt x="88" y="0"/>
                  <a:pt x="88" y="0"/>
                  <a:pt x="81" y="0"/>
                </a:cubicBezTo>
                <a:lnTo>
                  <a:pt x="81" y="0"/>
                </a:lnTo>
                <a:cubicBezTo>
                  <a:pt x="61" y="7"/>
                  <a:pt x="54" y="14"/>
                  <a:pt x="40" y="21"/>
                </a:cubicBezTo>
                <a:cubicBezTo>
                  <a:pt x="27" y="34"/>
                  <a:pt x="13" y="54"/>
                  <a:pt x="0" y="75"/>
                </a:cubicBezTo>
                <a:cubicBezTo>
                  <a:pt x="13" y="88"/>
                  <a:pt x="27" y="95"/>
                  <a:pt x="40" y="95"/>
                </a:cubicBezTo>
                <a:cubicBezTo>
                  <a:pt x="54" y="102"/>
                  <a:pt x="67" y="102"/>
                  <a:pt x="81" y="1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59" name="Freeform 747"/>
          <p:cNvSpPr>
            <a:spLocks noChangeArrowheads="1"/>
          </p:cNvSpPr>
          <p:nvPr/>
        </p:nvSpPr>
        <p:spPr bwMode="auto">
          <a:xfrm>
            <a:off x="19171530" y="7911703"/>
            <a:ext cx="144543" cy="94074"/>
          </a:xfrm>
          <a:custGeom>
            <a:avLst/>
            <a:gdLst>
              <a:gd name="T0" fmla="*/ 54 w 278"/>
              <a:gd name="T1" fmla="*/ 107 h 183"/>
              <a:gd name="T2" fmla="*/ 54 w 278"/>
              <a:gd name="T3" fmla="*/ 107 h 183"/>
              <a:gd name="T4" fmla="*/ 34 w 278"/>
              <a:gd name="T5" fmla="*/ 81 h 183"/>
              <a:gd name="T6" fmla="*/ 27 w 278"/>
              <a:gd name="T7" fmla="*/ 87 h 183"/>
              <a:gd name="T8" fmla="*/ 27 w 278"/>
              <a:gd name="T9" fmla="*/ 182 h 183"/>
              <a:gd name="T10" fmla="*/ 34 w 278"/>
              <a:gd name="T11" fmla="*/ 182 h 183"/>
              <a:gd name="T12" fmla="*/ 81 w 278"/>
              <a:gd name="T13" fmla="*/ 182 h 183"/>
              <a:gd name="T14" fmla="*/ 108 w 278"/>
              <a:gd name="T15" fmla="*/ 182 h 183"/>
              <a:gd name="T16" fmla="*/ 121 w 278"/>
              <a:gd name="T17" fmla="*/ 182 h 183"/>
              <a:gd name="T18" fmla="*/ 135 w 278"/>
              <a:gd name="T19" fmla="*/ 182 h 183"/>
              <a:gd name="T20" fmla="*/ 155 w 278"/>
              <a:gd name="T21" fmla="*/ 182 h 183"/>
              <a:gd name="T22" fmla="*/ 155 w 278"/>
              <a:gd name="T23" fmla="*/ 175 h 183"/>
              <a:gd name="T24" fmla="*/ 162 w 278"/>
              <a:gd name="T25" fmla="*/ 168 h 183"/>
              <a:gd name="T26" fmla="*/ 182 w 278"/>
              <a:gd name="T27" fmla="*/ 168 h 183"/>
              <a:gd name="T28" fmla="*/ 189 w 278"/>
              <a:gd name="T29" fmla="*/ 162 h 183"/>
              <a:gd name="T30" fmla="*/ 202 w 278"/>
              <a:gd name="T31" fmla="*/ 162 h 183"/>
              <a:gd name="T32" fmla="*/ 229 w 278"/>
              <a:gd name="T33" fmla="*/ 162 h 183"/>
              <a:gd name="T34" fmla="*/ 236 w 278"/>
              <a:gd name="T35" fmla="*/ 168 h 183"/>
              <a:gd name="T36" fmla="*/ 243 w 278"/>
              <a:gd name="T37" fmla="*/ 168 h 183"/>
              <a:gd name="T38" fmla="*/ 250 w 278"/>
              <a:gd name="T39" fmla="*/ 175 h 183"/>
              <a:gd name="T40" fmla="*/ 250 w 278"/>
              <a:gd name="T41" fmla="*/ 168 h 183"/>
              <a:gd name="T42" fmla="*/ 256 w 278"/>
              <a:gd name="T43" fmla="*/ 168 h 183"/>
              <a:gd name="T44" fmla="*/ 243 w 278"/>
              <a:gd name="T45" fmla="*/ 47 h 183"/>
              <a:gd name="T46" fmla="*/ 209 w 278"/>
              <a:gd name="T47" fmla="*/ 47 h 183"/>
              <a:gd name="T48" fmla="*/ 202 w 278"/>
              <a:gd name="T49" fmla="*/ 54 h 183"/>
              <a:gd name="T50" fmla="*/ 189 w 278"/>
              <a:gd name="T51" fmla="*/ 74 h 183"/>
              <a:gd name="T52" fmla="*/ 189 w 278"/>
              <a:gd name="T53" fmla="*/ 114 h 183"/>
              <a:gd name="T54" fmla="*/ 182 w 278"/>
              <a:gd name="T55" fmla="*/ 114 h 183"/>
              <a:gd name="T56" fmla="*/ 175 w 278"/>
              <a:gd name="T57" fmla="*/ 114 h 183"/>
              <a:gd name="T58" fmla="*/ 175 w 278"/>
              <a:gd name="T59" fmla="*/ 107 h 183"/>
              <a:gd name="T60" fmla="*/ 162 w 278"/>
              <a:gd name="T61" fmla="*/ 101 h 183"/>
              <a:gd name="T62" fmla="*/ 135 w 278"/>
              <a:gd name="T63" fmla="*/ 101 h 183"/>
              <a:gd name="T64" fmla="*/ 128 w 278"/>
              <a:gd name="T65" fmla="*/ 107 h 183"/>
              <a:gd name="T66" fmla="*/ 121 w 278"/>
              <a:gd name="T67" fmla="*/ 101 h 183"/>
              <a:gd name="T68" fmla="*/ 121 w 278"/>
              <a:gd name="T69" fmla="*/ 94 h 183"/>
              <a:gd name="T70" fmla="*/ 121 w 278"/>
              <a:gd name="T71" fmla="*/ 47 h 183"/>
              <a:gd name="T72" fmla="*/ 135 w 278"/>
              <a:gd name="T73" fmla="*/ 33 h 183"/>
              <a:gd name="T74" fmla="*/ 162 w 278"/>
              <a:gd name="T75" fmla="*/ 20 h 183"/>
              <a:gd name="T76" fmla="*/ 175 w 278"/>
              <a:gd name="T77" fmla="*/ 0 h 183"/>
              <a:gd name="T78" fmla="*/ 162 w 278"/>
              <a:gd name="T79" fmla="*/ 6 h 183"/>
              <a:gd name="T80" fmla="*/ 135 w 278"/>
              <a:gd name="T81" fmla="*/ 13 h 183"/>
              <a:gd name="T82" fmla="*/ 121 w 278"/>
              <a:gd name="T83" fmla="*/ 20 h 183"/>
              <a:gd name="T84" fmla="*/ 108 w 278"/>
              <a:gd name="T85" fmla="*/ 20 h 183"/>
              <a:gd name="T86" fmla="*/ 81 w 278"/>
              <a:gd name="T87" fmla="*/ 20 h 183"/>
              <a:gd name="T88" fmla="*/ 34 w 278"/>
              <a:gd name="T89" fmla="*/ 27 h 183"/>
              <a:gd name="T90" fmla="*/ 20 w 278"/>
              <a:gd name="T91" fmla="*/ 33 h 183"/>
              <a:gd name="T92" fmla="*/ 0 w 278"/>
              <a:gd name="T93" fmla="*/ 54 h 183"/>
              <a:gd name="T94" fmla="*/ 20 w 278"/>
              <a:gd name="T95" fmla="*/ 60 h 183"/>
              <a:gd name="T96" fmla="*/ 34 w 278"/>
              <a:gd name="T97" fmla="*/ 60 h 183"/>
              <a:gd name="T98" fmla="*/ 74 w 278"/>
              <a:gd name="T99" fmla="*/ 121 h 183"/>
              <a:gd name="T100" fmla="*/ 54 w 278"/>
              <a:gd name="T101" fmla="*/ 10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8" h="183">
                <a:moveTo>
                  <a:pt x="54" y="107"/>
                </a:moveTo>
                <a:lnTo>
                  <a:pt x="54" y="107"/>
                </a:lnTo>
                <a:cubicBezTo>
                  <a:pt x="47" y="94"/>
                  <a:pt x="47" y="87"/>
                  <a:pt x="34" y="81"/>
                </a:cubicBezTo>
                <a:cubicBezTo>
                  <a:pt x="34" y="81"/>
                  <a:pt x="27" y="81"/>
                  <a:pt x="27" y="87"/>
                </a:cubicBezTo>
                <a:cubicBezTo>
                  <a:pt x="27" y="182"/>
                  <a:pt x="27" y="182"/>
                  <a:pt x="27" y="182"/>
                </a:cubicBezTo>
                <a:cubicBezTo>
                  <a:pt x="34" y="182"/>
                  <a:pt x="34" y="182"/>
                  <a:pt x="34" y="182"/>
                </a:cubicBezTo>
                <a:cubicBezTo>
                  <a:pt x="81" y="182"/>
                  <a:pt x="81" y="182"/>
                  <a:pt x="81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21" y="182"/>
                  <a:pt x="121" y="182"/>
                  <a:pt x="121" y="182"/>
                </a:cubicBezTo>
                <a:cubicBezTo>
                  <a:pt x="135" y="182"/>
                  <a:pt x="135" y="182"/>
                  <a:pt x="135" y="182"/>
                </a:cubicBezTo>
                <a:cubicBezTo>
                  <a:pt x="155" y="182"/>
                  <a:pt x="155" y="182"/>
                  <a:pt x="155" y="182"/>
                </a:cubicBezTo>
                <a:lnTo>
                  <a:pt x="155" y="175"/>
                </a:lnTo>
                <a:cubicBezTo>
                  <a:pt x="155" y="175"/>
                  <a:pt x="155" y="175"/>
                  <a:pt x="162" y="168"/>
                </a:cubicBezTo>
                <a:cubicBezTo>
                  <a:pt x="169" y="168"/>
                  <a:pt x="175" y="168"/>
                  <a:pt x="182" y="168"/>
                </a:cubicBezTo>
                <a:cubicBezTo>
                  <a:pt x="182" y="162"/>
                  <a:pt x="189" y="162"/>
                  <a:pt x="189" y="162"/>
                </a:cubicBezTo>
                <a:cubicBezTo>
                  <a:pt x="196" y="162"/>
                  <a:pt x="202" y="162"/>
                  <a:pt x="202" y="162"/>
                </a:cubicBezTo>
                <a:cubicBezTo>
                  <a:pt x="209" y="162"/>
                  <a:pt x="223" y="162"/>
                  <a:pt x="229" y="162"/>
                </a:cubicBezTo>
                <a:cubicBezTo>
                  <a:pt x="229" y="162"/>
                  <a:pt x="236" y="162"/>
                  <a:pt x="236" y="168"/>
                </a:cubicBezTo>
                <a:cubicBezTo>
                  <a:pt x="243" y="168"/>
                  <a:pt x="243" y="168"/>
                  <a:pt x="243" y="168"/>
                </a:cubicBezTo>
                <a:cubicBezTo>
                  <a:pt x="250" y="168"/>
                  <a:pt x="250" y="175"/>
                  <a:pt x="250" y="175"/>
                </a:cubicBezTo>
                <a:cubicBezTo>
                  <a:pt x="250" y="168"/>
                  <a:pt x="250" y="168"/>
                  <a:pt x="250" y="168"/>
                </a:cubicBezTo>
                <a:lnTo>
                  <a:pt x="256" y="168"/>
                </a:lnTo>
                <a:cubicBezTo>
                  <a:pt x="250" y="135"/>
                  <a:pt x="277" y="60"/>
                  <a:pt x="243" y="47"/>
                </a:cubicBezTo>
                <a:cubicBezTo>
                  <a:pt x="236" y="40"/>
                  <a:pt x="223" y="40"/>
                  <a:pt x="209" y="47"/>
                </a:cubicBezTo>
                <a:lnTo>
                  <a:pt x="202" y="54"/>
                </a:lnTo>
                <a:cubicBezTo>
                  <a:pt x="196" y="60"/>
                  <a:pt x="196" y="67"/>
                  <a:pt x="189" y="74"/>
                </a:cubicBezTo>
                <a:cubicBezTo>
                  <a:pt x="182" y="87"/>
                  <a:pt x="182" y="101"/>
                  <a:pt x="189" y="114"/>
                </a:cubicBezTo>
                <a:cubicBezTo>
                  <a:pt x="182" y="114"/>
                  <a:pt x="182" y="114"/>
                  <a:pt x="182" y="114"/>
                </a:cubicBezTo>
                <a:cubicBezTo>
                  <a:pt x="175" y="114"/>
                  <a:pt x="175" y="114"/>
                  <a:pt x="175" y="114"/>
                </a:cubicBezTo>
                <a:lnTo>
                  <a:pt x="175" y="107"/>
                </a:lnTo>
                <a:cubicBezTo>
                  <a:pt x="169" y="107"/>
                  <a:pt x="162" y="101"/>
                  <a:pt x="162" y="101"/>
                </a:cubicBezTo>
                <a:cubicBezTo>
                  <a:pt x="148" y="101"/>
                  <a:pt x="142" y="101"/>
                  <a:pt x="135" y="101"/>
                </a:cubicBezTo>
                <a:cubicBezTo>
                  <a:pt x="128" y="101"/>
                  <a:pt x="128" y="101"/>
                  <a:pt x="128" y="107"/>
                </a:cubicBezTo>
                <a:cubicBezTo>
                  <a:pt x="128" y="101"/>
                  <a:pt x="121" y="101"/>
                  <a:pt x="121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5" y="74"/>
                  <a:pt x="115" y="60"/>
                  <a:pt x="121" y="47"/>
                </a:cubicBezTo>
                <a:cubicBezTo>
                  <a:pt x="121" y="47"/>
                  <a:pt x="128" y="40"/>
                  <a:pt x="135" y="33"/>
                </a:cubicBezTo>
                <a:cubicBezTo>
                  <a:pt x="142" y="33"/>
                  <a:pt x="148" y="27"/>
                  <a:pt x="162" y="20"/>
                </a:cubicBezTo>
                <a:cubicBezTo>
                  <a:pt x="169" y="13"/>
                  <a:pt x="169" y="13"/>
                  <a:pt x="175" y="0"/>
                </a:cubicBezTo>
                <a:cubicBezTo>
                  <a:pt x="169" y="6"/>
                  <a:pt x="162" y="6"/>
                  <a:pt x="162" y="6"/>
                </a:cubicBezTo>
                <a:cubicBezTo>
                  <a:pt x="148" y="13"/>
                  <a:pt x="142" y="13"/>
                  <a:pt x="135" y="13"/>
                </a:cubicBezTo>
                <a:cubicBezTo>
                  <a:pt x="128" y="13"/>
                  <a:pt x="128" y="20"/>
                  <a:pt x="121" y="20"/>
                </a:cubicBezTo>
                <a:cubicBezTo>
                  <a:pt x="115" y="20"/>
                  <a:pt x="115" y="20"/>
                  <a:pt x="108" y="20"/>
                </a:cubicBezTo>
                <a:cubicBezTo>
                  <a:pt x="101" y="20"/>
                  <a:pt x="88" y="20"/>
                  <a:pt x="81" y="20"/>
                </a:cubicBezTo>
                <a:cubicBezTo>
                  <a:pt x="61" y="20"/>
                  <a:pt x="47" y="27"/>
                  <a:pt x="34" y="27"/>
                </a:cubicBezTo>
                <a:cubicBezTo>
                  <a:pt x="34" y="27"/>
                  <a:pt x="27" y="27"/>
                  <a:pt x="20" y="33"/>
                </a:cubicBezTo>
                <a:cubicBezTo>
                  <a:pt x="13" y="33"/>
                  <a:pt x="7" y="40"/>
                  <a:pt x="0" y="54"/>
                </a:cubicBezTo>
                <a:cubicBezTo>
                  <a:pt x="7" y="54"/>
                  <a:pt x="13" y="54"/>
                  <a:pt x="20" y="60"/>
                </a:cubicBezTo>
                <a:cubicBezTo>
                  <a:pt x="27" y="60"/>
                  <a:pt x="34" y="60"/>
                  <a:pt x="34" y="60"/>
                </a:cubicBezTo>
                <a:cubicBezTo>
                  <a:pt x="67" y="81"/>
                  <a:pt x="74" y="101"/>
                  <a:pt x="74" y="121"/>
                </a:cubicBezTo>
                <a:cubicBezTo>
                  <a:pt x="61" y="128"/>
                  <a:pt x="54" y="128"/>
                  <a:pt x="54" y="10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0" name="Freeform 748"/>
          <p:cNvSpPr>
            <a:spLocks noChangeArrowheads="1"/>
          </p:cNvSpPr>
          <p:nvPr/>
        </p:nvSpPr>
        <p:spPr bwMode="auto">
          <a:xfrm>
            <a:off x="17572378" y="8996995"/>
            <a:ext cx="43592" cy="52774"/>
          </a:xfrm>
          <a:custGeom>
            <a:avLst/>
            <a:gdLst>
              <a:gd name="T0" fmla="*/ 48 w 82"/>
              <a:gd name="T1" fmla="*/ 101 h 102"/>
              <a:gd name="T2" fmla="*/ 48 w 82"/>
              <a:gd name="T3" fmla="*/ 101 h 102"/>
              <a:gd name="T4" fmla="*/ 75 w 82"/>
              <a:gd name="T5" fmla="*/ 101 h 102"/>
              <a:gd name="T6" fmla="*/ 81 w 82"/>
              <a:gd name="T7" fmla="*/ 101 h 102"/>
              <a:gd name="T8" fmla="*/ 81 w 82"/>
              <a:gd name="T9" fmla="*/ 7 h 102"/>
              <a:gd name="T10" fmla="*/ 75 w 82"/>
              <a:gd name="T11" fmla="*/ 0 h 102"/>
              <a:gd name="T12" fmla="*/ 48 w 82"/>
              <a:gd name="T13" fmla="*/ 0 h 102"/>
              <a:gd name="T14" fmla="*/ 21 w 82"/>
              <a:gd name="T15" fmla="*/ 13 h 102"/>
              <a:gd name="T16" fmla="*/ 21 w 82"/>
              <a:gd name="T17" fmla="*/ 88 h 102"/>
              <a:gd name="T18" fmla="*/ 48 w 82"/>
              <a:gd name="T1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02">
                <a:moveTo>
                  <a:pt x="48" y="101"/>
                </a:moveTo>
                <a:lnTo>
                  <a:pt x="48" y="101"/>
                </a:lnTo>
                <a:cubicBezTo>
                  <a:pt x="54" y="101"/>
                  <a:pt x="68" y="101"/>
                  <a:pt x="75" y="101"/>
                </a:cubicBezTo>
                <a:cubicBezTo>
                  <a:pt x="75" y="101"/>
                  <a:pt x="75" y="101"/>
                  <a:pt x="81" y="101"/>
                </a:cubicBezTo>
                <a:cubicBezTo>
                  <a:pt x="81" y="7"/>
                  <a:pt x="81" y="7"/>
                  <a:pt x="81" y="7"/>
                </a:cubicBezTo>
                <a:cubicBezTo>
                  <a:pt x="75" y="0"/>
                  <a:pt x="75" y="0"/>
                  <a:pt x="75" y="0"/>
                </a:cubicBezTo>
                <a:cubicBezTo>
                  <a:pt x="68" y="0"/>
                  <a:pt x="54" y="0"/>
                  <a:pt x="48" y="0"/>
                </a:cubicBezTo>
                <a:cubicBezTo>
                  <a:pt x="41" y="7"/>
                  <a:pt x="27" y="7"/>
                  <a:pt x="21" y="13"/>
                </a:cubicBezTo>
                <a:cubicBezTo>
                  <a:pt x="0" y="34"/>
                  <a:pt x="0" y="68"/>
                  <a:pt x="21" y="88"/>
                </a:cubicBezTo>
                <a:cubicBezTo>
                  <a:pt x="27" y="95"/>
                  <a:pt x="41" y="101"/>
                  <a:pt x="48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1" name="Freeform 749"/>
          <p:cNvSpPr>
            <a:spLocks noChangeArrowheads="1"/>
          </p:cNvSpPr>
          <p:nvPr/>
        </p:nvSpPr>
        <p:spPr bwMode="auto">
          <a:xfrm>
            <a:off x="16473388" y="8322416"/>
            <a:ext cx="110128" cy="133080"/>
          </a:xfrm>
          <a:custGeom>
            <a:avLst/>
            <a:gdLst>
              <a:gd name="T0" fmla="*/ 189 w 210"/>
              <a:gd name="T1" fmla="*/ 33 h 257"/>
              <a:gd name="T2" fmla="*/ 189 w 210"/>
              <a:gd name="T3" fmla="*/ 33 h 257"/>
              <a:gd name="T4" fmla="*/ 202 w 210"/>
              <a:gd name="T5" fmla="*/ 0 h 257"/>
              <a:gd name="T6" fmla="*/ 189 w 210"/>
              <a:gd name="T7" fmla="*/ 0 h 257"/>
              <a:gd name="T8" fmla="*/ 155 w 210"/>
              <a:gd name="T9" fmla="*/ 6 h 257"/>
              <a:gd name="T10" fmla="*/ 142 w 210"/>
              <a:gd name="T11" fmla="*/ 6 h 257"/>
              <a:gd name="T12" fmla="*/ 128 w 210"/>
              <a:gd name="T13" fmla="*/ 6 h 257"/>
              <a:gd name="T14" fmla="*/ 115 w 210"/>
              <a:gd name="T15" fmla="*/ 6 h 257"/>
              <a:gd name="T16" fmla="*/ 94 w 210"/>
              <a:gd name="T17" fmla="*/ 13 h 257"/>
              <a:gd name="T18" fmla="*/ 54 w 210"/>
              <a:gd name="T19" fmla="*/ 13 h 257"/>
              <a:gd name="T20" fmla="*/ 27 w 210"/>
              <a:gd name="T21" fmla="*/ 20 h 257"/>
              <a:gd name="T22" fmla="*/ 27 w 210"/>
              <a:gd name="T23" fmla="*/ 20 h 257"/>
              <a:gd name="T24" fmla="*/ 27 w 210"/>
              <a:gd name="T25" fmla="*/ 27 h 257"/>
              <a:gd name="T26" fmla="*/ 27 w 210"/>
              <a:gd name="T27" fmla="*/ 162 h 257"/>
              <a:gd name="T28" fmla="*/ 0 w 210"/>
              <a:gd name="T29" fmla="*/ 195 h 257"/>
              <a:gd name="T30" fmla="*/ 27 w 210"/>
              <a:gd name="T31" fmla="*/ 189 h 257"/>
              <a:gd name="T32" fmla="*/ 54 w 210"/>
              <a:gd name="T33" fmla="*/ 182 h 257"/>
              <a:gd name="T34" fmla="*/ 94 w 210"/>
              <a:gd name="T35" fmla="*/ 162 h 257"/>
              <a:gd name="T36" fmla="*/ 115 w 210"/>
              <a:gd name="T37" fmla="*/ 148 h 257"/>
              <a:gd name="T38" fmla="*/ 121 w 210"/>
              <a:gd name="T39" fmla="*/ 148 h 257"/>
              <a:gd name="T40" fmla="*/ 128 w 210"/>
              <a:gd name="T41" fmla="*/ 195 h 257"/>
              <a:gd name="T42" fmla="*/ 142 w 210"/>
              <a:gd name="T43" fmla="*/ 229 h 257"/>
              <a:gd name="T44" fmla="*/ 155 w 210"/>
              <a:gd name="T45" fmla="*/ 243 h 257"/>
              <a:gd name="T46" fmla="*/ 189 w 210"/>
              <a:gd name="T47" fmla="*/ 249 h 257"/>
              <a:gd name="T48" fmla="*/ 209 w 210"/>
              <a:gd name="T49" fmla="*/ 243 h 257"/>
              <a:gd name="T50" fmla="*/ 209 w 210"/>
              <a:gd name="T51" fmla="*/ 243 h 257"/>
              <a:gd name="T52" fmla="*/ 209 w 210"/>
              <a:gd name="T53" fmla="*/ 243 h 257"/>
              <a:gd name="T54" fmla="*/ 189 w 210"/>
              <a:gd name="T55" fmla="*/ 243 h 257"/>
              <a:gd name="T56" fmla="*/ 162 w 210"/>
              <a:gd name="T57" fmla="*/ 243 h 257"/>
              <a:gd name="T58" fmla="*/ 155 w 210"/>
              <a:gd name="T59" fmla="*/ 128 h 257"/>
              <a:gd name="T60" fmla="*/ 148 w 210"/>
              <a:gd name="T61" fmla="*/ 114 h 257"/>
              <a:gd name="T62" fmla="*/ 155 w 210"/>
              <a:gd name="T63" fmla="*/ 108 h 257"/>
              <a:gd name="T64" fmla="*/ 189 w 210"/>
              <a:gd name="T65" fmla="*/ 3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0" h="257">
                <a:moveTo>
                  <a:pt x="189" y="33"/>
                </a:moveTo>
                <a:lnTo>
                  <a:pt x="189" y="33"/>
                </a:lnTo>
                <a:cubicBezTo>
                  <a:pt x="196" y="20"/>
                  <a:pt x="196" y="13"/>
                  <a:pt x="202" y="0"/>
                </a:cubicBezTo>
                <a:cubicBezTo>
                  <a:pt x="196" y="0"/>
                  <a:pt x="196" y="0"/>
                  <a:pt x="189" y="0"/>
                </a:cubicBezTo>
                <a:cubicBezTo>
                  <a:pt x="175" y="6"/>
                  <a:pt x="162" y="6"/>
                  <a:pt x="155" y="6"/>
                </a:cubicBezTo>
                <a:cubicBezTo>
                  <a:pt x="148" y="6"/>
                  <a:pt x="148" y="6"/>
                  <a:pt x="142" y="6"/>
                </a:cubicBezTo>
                <a:cubicBezTo>
                  <a:pt x="142" y="6"/>
                  <a:pt x="135" y="6"/>
                  <a:pt x="128" y="6"/>
                </a:cubicBezTo>
                <a:cubicBezTo>
                  <a:pt x="128" y="6"/>
                  <a:pt x="121" y="6"/>
                  <a:pt x="115" y="6"/>
                </a:cubicBezTo>
                <a:cubicBezTo>
                  <a:pt x="108" y="6"/>
                  <a:pt x="101" y="13"/>
                  <a:pt x="94" y="13"/>
                </a:cubicBezTo>
                <a:cubicBezTo>
                  <a:pt x="81" y="13"/>
                  <a:pt x="67" y="13"/>
                  <a:pt x="54" y="13"/>
                </a:cubicBezTo>
                <a:cubicBezTo>
                  <a:pt x="47" y="13"/>
                  <a:pt x="40" y="20"/>
                  <a:pt x="27" y="20"/>
                </a:cubicBezTo>
                <a:lnTo>
                  <a:pt x="27" y="20"/>
                </a:lnTo>
                <a:cubicBezTo>
                  <a:pt x="27" y="27"/>
                  <a:pt x="27" y="27"/>
                  <a:pt x="27" y="27"/>
                </a:cubicBezTo>
                <a:cubicBezTo>
                  <a:pt x="54" y="81"/>
                  <a:pt x="54" y="121"/>
                  <a:pt x="27" y="162"/>
                </a:cubicBezTo>
                <a:cubicBezTo>
                  <a:pt x="20" y="175"/>
                  <a:pt x="13" y="182"/>
                  <a:pt x="0" y="195"/>
                </a:cubicBezTo>
                <a:cubicBezTo>
                  <a:pt x="7" y="195"/>
                  <a:pt x="20" y="195"/>
                  <a:pt x="27" y="189"/>
                </a:cubicBezTo>
                <a:cubicBezTo>
                  <a:pt x="34" y="189"/>
                  <a:pt x="47" y="189"/>
                  <a:pt x="54" y="182"/>
                </a:cubicBezTo>
                <a:cubicBezTo>
                  <a:pt x="67" y="182"/>
                  <a:pt x="81" y="175"/>
                  <a:pt x="94" y="162"/>
                </a:cubicBezTo>
                <a:cubicBezTo>
                  <a:pt x="101" y="162"/>
                  <a:pt x="108" y="155"/>
                  <a:pt x="115" y="148"/>
                </a:cubicBezTo>
                <a:lnTo>
                  <a:pt x="121" y="148"/>
                </a:lnTo>
                <a:cubicBezTo>
                  <a:pt x="121" y="162"/>
                  <a:pt x="128" y="182"/>
                  <a:pt x="128" y="195"/>
                </a:cubicBezTo>
                <a:cubicBezTo>
                  <a:pt x="135" y="209"/>
                  <a:pt x="135" y="222"/>
                  <a:pt x="142" y="229"/>
                </a:cubicBezTo>
                <a:cubicBezTo>
                  <a:pt x="148" y="236"/>
                  <a:pt x="148" y="243"/>
                  <a:pt x="155" y="243"/>
                </a:cubicBezTo>
                <a:cubicBezTo>
                  <a:pt x="162" y="249"/>
                  <a:pt x="175" y="256"/>
                  <a:pt x="189" y="249"/>
                </a:cubicBezTo>
                <a:cubicBezTo>
                  <a:pt x="196" y="249"/>
                  <a:pt x="202" y="249"/>
                  <a:pt x="209" y="243"/>
                </a:cubicBezTo>
                <a:lnTo>
                  <a:pt x="209" y="243"/>
                </a:lnTo>
                <a:lnTo>
                  <a:pt x="209" y="243"/>
                </a:lnTo>
                <a:cubicBezTo>
                  <a:pt x="189" y="243"/>
                  <a:pt x="189" y="243"/>
                  <a:pt x="189" y="243"/>
                </a:cubicBezTo>
                <a:cubicBezTo>
                  <a:pt x="162" y="243"/>
                  <a:pt x="162" y="243"/>
                  <a:pt x="162" y="243"/>
                </a:cubicBezTo>
                <a:cubicBezTo>
                  <a:pt x="182" y="216"/>
                  <a:pt x="175" y="168"/>
                  <a:pt x="155" y="128"/>
                </a:cubicBezTo>
                <a:cubicBezTo>
                  <a:pt x="155" y="121"/>
                  <a:pt x="148" y="121"/>
                  <a:pt x="148" y="114"/>
                </a:cubicBezTo>
                <a:lnTo>
                  <a:pt x="155" y="108"/>
                </a:lnTo>
                <a:cubicBezTo>
                  <a:pt x="169" y="87"/>
                  <a:pt x="182" y="60"/>
                  <a:pt x="189" y="3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2" name="Freeform 750"/>
          <p:cNvSpPr>
            <a:spLocks noChangeArrowheads="1"/>
          </p:cNvSpPr>
          <p:nvPr/>
        </p:nvSpPr>
        <p:spPr bwMode="auto">
          <a:xfrm>
            <a:off x="16608756" y="8767546"/>
            <a:ext cx="112421" cy="89486"/>
          </a:xfrm>
          <a:custGeom>
            <a:avLst/>
            <a:gdLst>
              <a:gd name="T0" fmla="*/ 108 w 217"/>
              <a:gd name="T1" fmla="*/ 14 h 170"/>
              <a:gd name="T2" fmla="*/ 108 w 217"/>
              <a:gd name="T3" fmla="*/ 14 h 170"/>
              <a:gd name="T4" fmla="*/ 95 w 217"/>
              <a:gd name="T5" fmla="*/ 0 h 170"/>
              <a:gd name="T6" fmla="*/ 81 w 217"/>
              <a:gd name="T7" fmla="*/ 0 h 170"/>
              <a:gd name="T8" fmla="*/ 20 w 217"/>
              <a:gd name="T9" fmla="*/ 47 h 170"/>
              <a:gd name="T10" fmla="*/ 20 w 217"/>
              <a:gd name="T11" fmla="*/ 47 h 170"/>
              <a:gd name="T12" fmla="*/ 0 w 217"/>
              <a:gd name="T13" fmla="*/ 47 h 170"/>
              <a:gd name="T14" fmla="*/ 20 w 217"/>
              <a:gd name="T15" fmla="*/ 68 h 170"/>
              <a:gd name="T16" fmla="*/ 81 w 217"/>
              <a:gd name="T17" fmla="*/ 122 h 170"/>
              <a:gd name="T18" fmla="*/ 88 w 217"/>
              <a:gd name="T19" fmla="*/ 122 h 170"/>
              <a:gd name="T20" fmla="*/ 108 w 217"/>
              <a:gd name="T21" fmla="*/ 155 h 170"/>
              <a:gd name="T22" fmla="*/ 122 w 217"/>
              <a:gd name="T23" fmla="*/ 162 h 170"/>
              <a:gd name="T24" fmla="*/ 142 w 217"/>
              <a:gd name="T25" fmla="*/ 162 h 170"/>
              <a:gd name="T26" fmla="*/ 149 w 217"/>
              <a:gd name="T27" fmla="*/ 162 h 170"/>
              <a:gd name="T28" fmla="*/ 162 w 217"/>
              <a:gd name="T29" fmla="*/ 162 h 170"/>
              <a:gd name="T30" fmla="*/ 169 w 217"/>
              <a:gd name="T31" fmla="*/ 54 h 170"/>
              <a:gd name="T32" fmla="*/ 162 w 217"/>
              <a:gd name="T33" fmla="*/ 74 h 170"/>
              <a:gd name="T34" fmla="*/ 149 w 217"/>
              <a:gd name="T35" fmla="*/ 81 h 170"/>
              <a:gd name="T36" fmla="*/ 142 w 217"/>
              <a:gd name="T37" fmla="*/ 74 h 170"/>
              <a:gd name="T38" fmla="*/ 122 w 217"/>
              <a:gd name="T39" fmla="*/ 74 h 170"/>
              <a:gd name="T40" fmla="*/ 115 w 217"/>
              <a:gd name="T41" fmla="*/ 68 h 170"/>
              <a:gd name="T42" fmla="*/ 108 w 217"/>
              <a:gd name="T43" fmla="*/ 1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7" h="170">
                <a:moveTo>
                  <a:pt x="108" y="14"/>
                </a:moveTo>
                <a:lnTo>
                  <a:pt x="108" y="14"/>
                </a:lnTo>
                <a:cubicBezTo>
                  <a:pt x="108" y="7"/>
                  <a:pt x="101" y="7"/>
                  <a:pt x="95" y="0"/>
                </a:cubicBezTo>
                <a:cubicBezTo>
                  <a:pt x="95" y="0"/>
                  <a:pt x="88" y="0"/>
                  <a:pt x="81" y="0"/>
                </a:cubicBezTo>
                <a:cubicBezTo>
                  <a:pt x="47" y="0"/>
                  <a:pt x="47" y="34"/>
                  <a:pt x="20" y="47"/>
                </a:cubicBezTo>
                <a:lnTo>
                  <a:pt x="20" y="47"/>
                </a:lnTo>
                <a:cubicBezTo>
                  <a:pt x="20" y="34"/>
                  <a:pt x="0" y="20"/>
                  <a:pt x="0" y="47"/>
                </a:cubicBezTo>
                <a:cubicBezTo>
                  <a:pt x="7" y="54"/>
                  <a:pt x="20" y="61"/>
                  <a:pt x="20" y="68"/>
                </a:cubicBezTo>
                <a:cubicBezTo>
                  <a:pt x="41" y="95"/>
                  <a:pt x="41" y="128"/>
                  <a:pt x="81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95" y="142"/>
                  <a:pt x="101" y="149"/>
                  <a:pt x="108" y="155"/>
                </a:cubicBezTo>
                <a:cubicBezTo>
                  <a:pt x="115" y="162"/>
                  <a:pt x="115" y="162"/>
                  <a:pt x="122" y="162"/>
                </a:cubicBezTo>
                <a:cubicBezTo>
                  <a:pt x="128" y="169"/>
                  <a:pt x="135" y="169"/>
                  <a:pt x="142" y="162"/>
                </a:cubicBezTo>
                <a:lnTo>
                  <a:pt x="149" y="162"/>
                </a:lnTo>
                <a:cubicBezTo>
                  <a:pt x="149" y="162"/>
                  <a:pt x="155" y="162"/>
                  <a:pt x="162" y="162"/>
                </a:cubicBezTo>
                <a:cubicBezTo>
                  <a:pt x="196" y="142"/>
                  <a:pt x="216" y="101"/>
                  <a:pt x="169" y="54"/>
                </a:cubicBezTo>
                <a:cubicBezTo>
                  <a:pt x="169" y="68"/>
                  <a:pt x="169" y="68"/>
                  <a:pt x="162" y="74"/>
                </a:cubicBezTo>
                <a:cubicBezTo>
                  <a:pt x="155" y="74"/>
                  <a:pt x="155" y="81"/>
                  <a:pt x="149" y="81"/>
                </a:cubicBezTo>
                <a:lnTo>
                  <a:pt x="142" y="74"/>
                </a:lnTo>
                <a:cubicBezTo>
                  <a:pt x="135" y="74"/>
                  <a:pt x="128" y="74"/>
                  <a:pt x="122" y="74"/>
                </a:cubicBezTo>
                <a:cubicBezTo>
                  <a:pt x="122" y="68"/>
                  <a:pt x="115" y="68"/>
                  <a:pt x="115" y="68"/>
                </a:cubicBezTo>
                <a:cubicBezTo>
                  <a:pt x="122" y="47"/>
                  <a:pt x="122" y="34"/>
                  <a:pt x="108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3" name="Freeform 751"/>
          <p:cNvSpPr>
            <a:spLocks noChangeArrowheads="1"/>
          </p:cNvSpPr>
          <p:nvPr/>
        </p:nvSpPr>
        <p:spPr bwMode="auto">
          <a:xfrm>
            <a:off x="16553691" y="8668883"/>
            <a:ext cx="158309" cy="89484"/>
          </a:xfrm>
          <a:custGeom>
            <a:avLst/>
            <a:gdLst>
              <a:gd name="T0" fmla="*/ 270 w 305"/>
              <a:gd name="T1" fmla="*/ 47 h 170"/>
              <a:gd name="T2" fmla="*/ 270 w 305"/>
              <a:gd name="T3" fmla="*/ 47 h 170"/>
              <a:gd name="T4" fmla="*/ 257 w 305"/>
              <a:gd name="T5" fmla="*/ 54 h 170"/>
              <a:gd name="T6" fmla="*/ 250 w 305"/>
              <a:gd name="T7" fmla="*/ 54 h 170"/>
              <a:gd name="T8" fmla="*/ 230 w 305"/>
              <a:gd name="T9" fmla="*/ 54 h 170"/>
              <a:gd name="T10" fmla="*/ 223 w 305"/>
              <a:gd name="T11" fmla="*/ 54 h 170"/>
              <a:gd name="T12" fmla="*/ 216 w 305"/>
              <a:gd name="T13" fmla="*/ 47 h 170"/>
              <a:gd name="T14" fmla="*/ 189 w 305"/>
              <a:gd name="T15" fmla="*/ 34 h 170"/>
              <a:gd name="T16" fmla="*/ 128 w 305"/>
              <a:gd name="T17" fmla="*/ 34 h 170"/>
              <a:gd name="T18" fmla="*/ 128 w 305"/>
              <a:gd name="T19" fmla="*/ 34 h 170"/>
              <a:gd name="T20" fmla="*/ 88 w 305"/>
              <a:gd name="T21" fmla="*/ 27 h 170"/>
              <a:gd name="T22" fmla="*/ 54 w 305"/>
              <a:gd name="T23" fmla="*/ 14 h 170"/>
              <a:gd name="T24" fmla="*/ 34 w 305"/>
              <a:gd name="T25" fmla="*/ 7 h 170"/>
              <a:gd name="T26" fmla="*/ 0 w 305"/>
              <a:gd name="T27" fmla="*/ 0 h 170"/>
              <a:gd name="T28" fmla="*/ 34 w 305"/>
              <a:gd name="T29" fmla="*/ 81 h 170"/>
              <a:gd name="T30" fmla="*/ 54 w 305"/>
              <a:gd name="T31" fmla="*/ 95 h 170"/>
              <a:gd name="T32" fmla="*/ 88 w 305"/>
              <a:gd name="T33" fmla="*/ 115 h 170"/>
              <a:gd name="T34" fmla="*/ 128 w 305"/>
              <a:gd name="T35" fmla="*/ 142 h 170"/>
              <a:gd name="T36" fmla="*/ 155 w 305"/>
              <a:gd name="T37" fmla="*/ 169 h 170"/>
              <a:gd name="T38" fmla="*/ 189 w 305"/>
              <a:gd name="T39" fmla="*/ 135 h 170"/>
              <a:gd name="T40" fmla="*/ 216 w 305"/>
              <a:gd name="T41" fmla="*/ 128 h 170"/>
              <a:gd name="T42" fmla="*/ 230 w 305"/>
              <a:gd name="T43" fmla="*/ 135 h 170"/>
              <a:gd name="T44" fmla="*/ 250 w 305"/>
              <a:gd name="T45" fmla="*/ 135 h 170"/>
              <a:gd name="T46" fmla="*/ 257 w 305"/>
              <a:gd name="T47" fmla="*/ 135 h 170"/>
              <a:gd name="T48" fmla="*/ 270 w 305"/>
              <a:gd name="T49" fmla="*/ 135 h 170"/>
              <a:gd name="T50" fmla="*/ 304 w 305"/>
              <a:gd name="T51" fmla="*/ 95 h 170"/>
              <a:gd name="T52" fmla="*/ 277 w 305"/>
              <a:gd name="T53" fmla="*/ 47 h 170"/>
              <a:gd name="T54" fmla="*/ 270 w 305"/>
              <a:gd name="T55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5" h="170">
                <a:moveTo>
                  <a:pt x="270" y="47"/>
                </a:moveTo>
                <a:lnTo>
                  <a:pt x="270" y="47"/>
                </a:lnTo>
                <a:cubicBezTo>
                  <a:pt x="263" y="47"/>
                  <a:pt x="257" y="47"/>
                  <a:pt x="257" y="54"/>
                </a:cubicBezTo>
                <a:cubicBezTo>
                  <a:pt x="250" y="54"/>
                  <a:pt x="250" y="54"/>
                  <a:pt x="250" y="54"/>
                </a:cubicBezTo>
                <a:cubicBezTo>
                  <a:pt x="243" y="54"/>
                  <a:pt x="236" y="54"/>
                  <a:pt x="230" y="54"/>
                </a:cubicBezTo>
                <a:lnTo>
                  <a:pt x="223" y="54"/>
                </a:lnTo>
                <a:cubicBezTo>
                  <a:pt x="223" y="47"/>
                  <a:pt x="216" y="47"/>
                  <a:pt x="216" y="47"/>
                </a:cubicBezTo>
                <a:cubicBezTo>
                  <a:pt x="209" y="41"/>
                  <a:pt x="203" y="41"/>
                  <a:pt x="189" y="34"/>
                </a:cubicBezTo>
                <a:cubicBezTo>
                  <a:pt x="176" y="27"/>
                  <a:pt x="149" y="27"/>
                  <a:pt x="128" y="34"/>
                </a:cubicBezTo>
                <a:lnTo>
                  <a:pt x="128" y="34"/>
                </a:lnTo>
                <a:cubicBezTo>
                  <a:pt x="115" y="34"/>
                  <a:pt x="101" y="27"/>
                  <a:pt x="88" y="27"/>
                </a:cubicBezTo>
                <a:cubicBezTo>
                  <a:pt x="54" y="14"/>
                  <a:pt x="54" y="14"/>
                  <a:pt x="54" y="14"/>
                </a:cubicBezTo>
                <a:cubicBezTo>
                  <a:pt x="34" y="7"/>
                  <a:pt x="34" y="7"/>
                  <a:pt x="34" y="7"/>
                </a:cubicBezTo>
                <a:cubicBezTo>
                  <a:pt x="27" y="7"/>
                  <a:pt x="14" y="0"/>
                  <a:pt x="0" y="0"/>
                </a:cubicBezTo>
                <a:cubicBezTo>
                  <a:pt x="0" y="41"/>
                  <a:pt x="14" y="61"/>
                  <a:pt x="34" y="81"/>
                </a:cubicBezTo>
                <a:cubicBezTo>
                  <a:pt x="41" y="88"/>
                  <a:pt x="47" y="88"/>
                  <a:pt x="54" y="95"/>
                </a:cubicBezTo>
                <a:cubicBezTo>
                  <a:pt x="68" y="101"/>
                  <a:pt x="81" y="108"/>
                  <a:pt x="88" y="115"/>
                </a:cubicBezTo>
                <a:cubicBezTo>
                  <a:pt x="108" y="122"/>
                  <a:pt x="122" y="128"/>
                  <a:pt x="128" y="142"/>
                </a:cubicBezTo>
                <a:cubicBezTo>
                  <a:pt x="142" y="149"/>
                  <a:pt x="149" y="162"/>
                  <a:pt x="155" y="169"/>
                </a:cubicBezTo>
                <a:cubicBezTo>
                  <a:pt x="162" y="149"/>
                  <a:pt x="176" y="135"/>
                  <a:pt x="189" y="135"/>
                </a:cubicBezTo>
                <a:cubicBezTo>
                  <a:pt x="203" y="128"/>
                  <a:pt x="209" y="128"/>
                  <a:pt x="216" y="128"/>
                </a:cubicBezTo>
                <a:cubicBezTo>
                  <a:pt x="223" y="128"/>
                  <a:pt x="223" y="135"/>
                  <a:pt x="230" y="135"/>
                </a:cubicBezTo>
                <a:cubicBezTo>
                  <a:pt x="236" y="135"/>
                  <a:pt x="243" y="135"/>
                  <a:pt x="250" y="135"/>
                </a:cubicBezTo>
                <a:cubicBezTo>
                  <a:pt x="257" y="135"/>
                  <a:pt x="257" y="135"/>
                  <a:pt x="257" y="135"/>
                </a:cubicBezTo>
                <a:cubicBezTo>
                  <a:pt x="263" y="135"/>
                  <a:pt x="263" y="135"/>
                  <a:pt x="270" y="135"/>
                </a:cubicBezTo>
                <a:cubicBezTo>
                  <a:pt x="284" y="135"/>
                  <a:pt x="297" y="128"/>
                  <a:pt x="304" y="95"/>
                </a:cubicBezTo>
                <a:cubicBezTo>
                  <a:pt x="284" y="95"/>
                  <a:pt x="277" y="74"/>
                  <a:pt x="277" y="47"/>
                </a:cubicBezTo>
                <a:lnTo>
                  <a:pt x="270" y="47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4" name="Freeform 752"/>
          <p:cNvSpPr>
            <a:spLocks noChangeArrowheads="1"/>
          </p:cNvSpPr>
          <p:nvPr/>
        </p:nvSpPr>
        <p:spPr bwMode="auto">
          <a:xfrm>
            <a:off x="18503880" y="8329300"/>
            <a:ext cx="57357" cy="59657"/>
          </a:xfrm>
          <a:custGeom>
            <a:avLst/>
            <a:gdLst>
              <a:gd name="T0" fmla="*/ 67 w 109"/>
              <a:gd name="T1" fmla="*/ 115 h 116"/>
              <a:gd name="T2" fmla="*/ 67 w 109"/>
              <a:gd name="T3" fmla="*/ 115 h 116"/>
              <a:gd name="T4" fmla="*/ 81 w 109"/>
              <a:gd name="T5" fmla="*/ 115 h 116"/>
              <a:gd name="T6" fmla="*/ 101 w 109"/>
              <a:gd name="T7" fmla="*/ 108 h 116"/>
              <a:gd name="T8" fmla="*/ 81 w 109"/>
              <a:gd name="T9" fmla="*/ 34 h 116"/>
              <a:gd name="T10" fmla="*/ 67 w 109"/>
              <a:gd name="T11" fmla="*/ 20 h 116"/>
              <a:gd name="T12" fmla="*/ 0 w 109"/>
              <a:gd name="T13" fmla="*/ 34 h 116"/>
              <a:gd name="T14" fmla="*/ 0 w 109"/>
              <a:gd name="T15" fmla="*/ 34 h 116"/>
              <a:gd name="T16" fmla="*/ 0 w 109"/>
              <a:gd name="T17" fmla="*/ 34 h 116"/>
              <a:gd name="T18" fmla="*/ 67 w 109"/>
              <a:gd name="T1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16">
                <a:moveTo>
                  <a:pt x="67" y="115"/>
                </a:moveTo>
                <a:lnTo>
                  <a:pt x="67" y="115"/>
                </a:lnTo>
                <a:cubicBezTo>
                  <a:pt x="67" y="115"/>
                  <a:pt x="74" y="115"/>
                  <a:pt x="81" y="115"/>
                </a:cubicBezTo>
                <a:cubicBezTo>
                  <a:pt x="88" y="115"/>
                  <a:pt x="94" y="115"/>
                  <a:pt x="101" y="108"/>
                </a:cubicBezTo>
                <a:cubicBezTo>
                  <a:pt x="108" y="88"/>
                  <a:pt x="94" y="54"/>
                  <a:pt x="81" y="34"/>
                </a:cubicBezTo>
                <a:cubicBezTo>
                  <a:pt x="74" y="27"/>
                  <a:pt x="74" y="27"/>
                  <a:pt x="67" y="20"/>
                </a:cubicBezTo>
                <a:cubicBezTo>
                  <a:pt x="47" y="7"/>
                  <a:pt x="20" y="0"/>
                  <a:pt x="0" y="34"/>
                </a:cubicBezTo>
                <a:lnTo>
                  <a:pt x="0" y="34"/>
                </a:lnTo>
                <a:lnTo>
                  <a:pt x="0" y="34"/>
                </a:lnTo>
                <a:cubicBezTo>
                  <a:pt x="40" y="47"/>
                  <a:pt x="27" y="101"/>
                  <a:pt x="67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5" name="Freeform 753"/>
          <p:cNvSpPr>
            <a:spLocks noChangeArrowheads="1"/>
          </p:cNvSpPr>
          <p:nvPr/>
        </p:nvSpPr>
        <p:spPr bwMode="auto">
          <a:xfrm>
            <a:off x="19254127" y="8012660"/>
            <a:ext cx="59653" cy="64245"/>
          </a:xfrm>
          <a:custGeom>
            <a:avLst/>
            <a:gdLst>
              <a:gd name="T0" fmla="*/ 20 w 116"/>
              <a:gd name="T1" fmla="*/ 115 h 123"/>
              <a:gd name="T2" fmla="*/ 20 w 116"/>
              <a:gd name="T3" fmla="*/ 115 h 123"/>
              <a:gd name="T4" fmla="*/ 27 w 116"/>
              <a:gd name="T5" fmla="*/ 122 h 123"/>
              <a:gd name="T6" fmla="*/ 34 w 116"/>
              <a:gd name="T7" fmla="*/ 122 h 123"/>
              <a:gd name="T8" fmla="*/ 40 w 116"/>
              <a:gd name="T9" fmla="*/ 102 h 123"/>
              <a:gd name="T10" fmla="*/ 81 w 116"/>
              <a:gd name="T11" fmla="*/ 95 h 123"/>
              <a:gd name="T12" fmla="*/ 108 w 116"/>
              <a:gd name="T13" fmla="*/ 95 h 123"/>
              <a:gd name="T14" fmla="*/ 81 w 116"/>
              <a:gd name="T15" fmla="*/ 7 h 123"/>
              <a:gd name="T16" fmla="*/ 61 w 116"/>
              <a:gd name="T17" fmla="*/ 0 h 123"/>
              <a:gd name="T18" fmla="*/ 40 w 116"/>
              <a:gd name="T19" fmla="*/ 34 h 123"/>
              <a:gd name="T20" fmla="*/ 27 w 116"/>
              <a:gd name="T21" fmla="*/ 54 h 123"/>
              <a:gd name="T22" fmla="*/ 20 w 116"/>
              <a:gd name="T23" fmla="*/ 68 h 123"/>
              <a:gd name="T24" fmla="*/ 20 w 116"/>
              <a:gd name="T25" fmla="*/ 1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3">
                <a:moveTo>
                  <a:pt x="20" y="115"/>
                </a:moveTo>
                <a:lnTo>
                  <a:pt x="20" y="115"/>
                </a:lnTo>
                <a:cubicBezTo>
                  <a:pt x="20" y="115"/>
                  <a:pt x="27" y="115"/>
                  <a:pt x="27" y="122"/>
                </a:cubicBezTo>
                <a:lnTo>
                  <a:pt x="34" y="122"/>
                </a:lnTo>
                <a:cubicBezTo>
                  <a:pt x="34" y="115"/>
                  <a:pt x="40" y="108"/>
                  <a:pt x="40" y="102"/>
                </a:cubicBezTo>
                <a:cubicBezTo>
                  <a:pt x="54" y="95"/>
                  <a:pt x="67" y="95"/>
                  <a:pt x="81" y="95"/>
                </a:cubicBezTo>
                <a:cubicBezTo>
                  <a:pt x="94" y="95"/>
                  <a:pt x="101" y="95"/>
                  <a:pt x="108" y="95"/>
                </a:cubicBezTo>
                <a:cubicBezTo>
                  <a:pt x="115" y="54"/>
                  <a:pt x="108" y="21"/>
                  <a:pt x="81" y="7"/>
                </a:cubicBezTo>
                <a:cubicBezTo>
                  <a:pt x="74" y="0"/>
                  <a:pt x="67" y="0"/>
                  <a:pt x="61" y="0"/>
                </a:cubicBezTo>
                <a:cubicBezTo>
                  <a:pt x="61" y="7"/>
                  <a:pt x="54" y="21"/>
                  <a:pt x="40" y="34"/>
                </a:cubicBezTo>
                <a:cubicBezTo>
                  <a:pt x="40" y="41"/>
                  <a:pt x="34" y="47"/>
                  <a:pt x="27" y="54"/>
                </a:cubicBezTo>
                <a:cubicBezTo>
                  <a:pt x="27" y="61"/>
                  <a:pt x="20" y="61"/>
                  <a:pt x="20" y="68"/>
                </a:cubicBezTo>
                <a:cubicBezTo>
                  <a:pt x="7" y="88"/>
                  <a:pt x="0" y="102"/>
                  <a:pt x="20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6" name="Freeform 754"/>
          <p:cNvSpPr>
            <a:spLocks noChangeArrowheads="1"/>
          </p:cNvSpPr>
          <p:nvPr/>
        </p:nvSpPr>
        <p:spPr bwMode="auto">
          <a:xfrm>
            <a:off x="16831305" y="8047078"/>
            <a:ext cx="137660" cy="133080"/>
          </a:xfrm>
          <a:custGeom>
            <a:avLst/>
            <a:gdLst>
              <a:gd name="T0" fmla="*/ 21 w 265"/>
              <a:gd name="T1" fmla="*/ 155 h 257"/>
              <a:gd name="T2" fmla="*/ 21 w 265"/>
              <a:gd name="T3" fmla="*/ 155 h 257"/>
              <a:gd name="T4" fmla="*/ 41 w 265"/>
              <a:gd name="T5" fmla="*/ 155 h 257"/>
              <a:gd name="T6" fmla="*/ 41 w 265"/>
              <a:gd name="T7" fmla="*/ 155 h 257"/>
              <a:gd name="T8" fmla="*/ 68 w 265"/>
              <a:gd name="T9" fmla="*/ 162 h 257"/>
              <a:gd name="T10" fmla="*/ 41 w 265"/>
              <a:gd name="T11" fmla="*/ 182 h 257"/>
              <a:gd name="T12" fmla="*/ 21 w 265"/>
              <a:gd name="T13" fmla="*/ 202 h 257"/>
              <a:gd name="T14" fmla="*/ 7 w 265"/>
              <a:gd name="T15" fmla="*/ 229 h 257"/>
              <a:gd name="T16" fmla="*/ 21 w 265"/>
              <a:gd name="T17" fmla="*/ 236 h 257"/>
              <a:gd name="T18" fmla="*/ 41 w 265"/>
              <a:gd name="T19" fmla="*/ 250 h 257"/>
              <a:gd name="T20" fmla="*/ 75 w 265"/>
              <a:gd name="T21" fmla="*/ 256 h 257"/>
              <a:gd name="T22" fmla="*/ 95 w 265"/>
              <a:gd name="T23" fmla="*/ 256 h 257"/>
              <a:gd name="T24" fmla="*/ 163 w 265"/>
              <a:gd name="T25" fmla="*/ 256 h 257"/>
              <a:gd name="T26" fmla="*/ 163 w 265"/>
              <a:gd name="T27" fmla="*/ 202 h 257"/>
              <a:gd name="T28" fmla="*/ 176 w 265"/>
              <a:gd name="T29" fmla="*/ 175 h 257"/>
              <a:gd name="T30" fmla="*/ 210 w 265"/>
              <a:gd name="T31" fmla="*/ 155 h 257"/>
              <a:gd name="T32" fmla="*/ 223 w 265"/>
              <a:gd name="T33" fmla="*/ 175 h 257"/>
              <a:gd name="T34" fmla="*/ 237 w 265"/>
              <a:gd name="T35" fmla="*/ 182 h 257"/>
              <a:gd name="T36" fmla="*/ 250 w 265"/>
              <a:gd name="T37" fmla="*/ 182 h 257"/>
              <a:gd name="T38" fmla="*/ 264 w 265"/>
              <a:gd name="T39" fmla="*/ 182 h 257"/>
              <a:gd name="T40" fmla="*/ 250 w 265"/>
              <a:gd name="T41" fmla="*/ 142 h 257"/>
              <a:gd name="T42" fmla="*/ 237 w 265"/>
              <a:gd name="T43" fmla="*/ 135 h 257"/>
              <a:gd name="T44" fmla="*/ 223 w 265"/>
              <a:gd name="T45" fmla="*/ 121 h 257"/>
              <a:gd name="T46" fmla="*/ 196 w 265"/>
              <a:gd name="T47" fmla="*/ 108 h 257"/>
              <a:gd name="T48" fmla="*/ 203 w 265"/>
              <a:gd name="T49" fmla="*/ 101 h 257"/>
              <a:gd name="T50" fmla="*/ 176 w 265"/>
              <a:gd name="T51" fmla="*/ 81 h 257"/>
              <a:gd name="T52" fmla="*/ 163 w 265"/>
              <a:gd name="T53" fmla="*/ 74 h 257"/>
              <a:gd name="T54" fmla="*/ 129 w 265"/>
              <a:gd name="T55" fmla="*/ 61 h 257"/>
              <a:gd name="T56" fmla="*/ 95 w 265"/>
              <a:gd name="T57" fmla="*/ 0 h 257"/>
              <a:gd name="T58" fmla="*/ 75 w 265"/>
              <a:gd name="T59" fmla="*/ 7 h 257"/>
              <a:gd name="T60" fmla="*/ 75 w 265"/>
              <a:gd name="T61" fmla="*/ 67 h 257"/>
              <a:gd name="T62" fmla="*/ 41 w 265"/>
              <a:gd name="T63" fmla="*/ 74 h 257"/>
              <a:gd name="T64" fmla="*/ 21 w 265"/>
              <a:gd name="T65" fmla="*/ 81 h 257"/>
              <a:gd name="T66" fmla="*/ 0 w 265"/>
              <a:gd name="T67" fmla="*/ 101 h 257"/>
              <a:gd name="T68" fmla="*/ 0 w 265"/>
              <a:gd name="T69" fmla="*/ 155 h 257"/>
              <a:gd name="T70" fmla="*/ 21 w 265"/>
              <a:gd name="T71" fmla="*/ 155 h 257"/>
              <a:gd name="T72" fmla="*/ 176 w 265"/>
              <a:gd name="T73" fmla="*/ 101 h 257"/>
              <a:gd name="T74" fmla="*/ 176 w 265"/>
              <a:gd name="T75" fmla="*/ 101 h 257"/>
              <a:gd name="T76" fmla="*/ 176 w 265"/>
              <a:gd name="T77" fmla="*/ 101 h 257"/>
              <a:gd name="T78" fmla="*/ 183 w 265"/>
              <a:gd name="T79" fmla="*/ 108 h 257"/>
              <a:gd name="T80" fmla="*/ 176 w 265"/>
              <a:gd name="T81" fmla="*/ 101 h 257"/>
              <a:gd name="T82" fmla="*/ 169 w 265"/>
              <a:gd name="T83" fmla="*/ 101 h 257"/>
              <a:gd name="T84" fmla="*/ 176 w 265"/>
              <a:gd name="T85" fmla="*/ 10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5" h="257">
                <a:moveTo>
                  <a:pt x="21" y="155"/>
                </a:moveTo>
                <a:lnTo>
                  <a:pt x="21" y="155"/>
                </a:lnTo>
                <a:cubicBezTo>
                  <a:pt x="41" y="155"/>
                  <a:pt x="41" y="155"/>
                  <a:pt x="41" y="155"/>
                </a:cubicBezTo>
                <a:lnTo>
                  <a:pt x="41" y="155"/>
                </a:lnTo>
                <a:cubicBezTo>
                  <a:pt x="55" y="155"/>
                  <a:pt x="61" y="162"/>
                  <a:pt x="68" y="162"/>
                </a:cubicBezTo>
                <a:cubicBezTo>
                  <a:pt x="61" y="169"/>
                  <a:pt x="48" y="175"/>
                  <a:pt x="41" y="182"/>
                </a:cubicBezTo>
                <a:cubicBezTo>
                  <a:pt x="34" y="189"/>
                  <a:pt x="27" y="196"/>
                  <a:pt x="21" y="202"/>
                </a:cubicBezTo>
                <a:cubicBezTo>
                  <a:pt x="21" y="216"/>
                  <a:pt x="14" y="223"/>
                  <a:pt x="7" y="229"/>
                </a:cubicBezTo>
                <a:cubicBezTo>
                  <a:pt x="14" y="236"/>
                  <a:pt x="21" y="236"/>
                  <a:pt x="21" y="236"/>
                </a:cubicBezTo>
                <a:cubicBezTo>
                  <a:pt x="27" y="243"/>
                  <a:pt x="34" y="243"/>
                  <a:pt x="41" y="250"/>
                </a:cubicBezTo>
                <a:cubicBezTo>
                  <a:pt x="48" y="250"/>
                  <a:pt x="61" y="250"/>
                  <a:pt x="75" y="256"/>
                </a:cubicBezTo>
                <a:cubicBezTo>
                  <a:pt x="82" y="256"/>
                  <a:pt x="88" y="256"/>
                  <a:pt x="95" y="256"/>
                </a:cubicBezTo>
                <a:cubicBezTo>
                  <a:pt x="115" y="256"/>
                  <a:pt x="142" y="256"/>
                  <a:pt x="163" y="256"/>
                </a:cubicBezTo>
                <a:cubicBezTo>
                  <a:pt x="156" y="236"/>
                  <a:pt x="156" y="216"/>
                  <a:pt x="163" y="202"/>
                </a:cubicBezTo>
                <a:cubicBezTo>
                  <a:pt x="163" y="189"/>
                  <a:pt x="169" y="182"/>
                  <a:pt x="176" y="175"/>
                </a:cubicBezTo>
                <a:cubicBezTo>
                  <a:pt x="183" y="162"/>
                  <a:pt x="196" y="155"/>
                  <a:pt x="210" y="155"/>
                </a:cubicBezTo>
                <a:cubicBezTo>
                  <a:pt x="217" y="162"/>
                  <a:pt x="217" y="169"/>
                  <a:pt x="223" y="175"/>
                </a:cubicBezTo>
                <a:cubicBezTo>
                  <a:pt x="230" y="175"/>
                  <a:pt x="237" y="182"/>
                  <a:pt x="237" y="182"/>
                </a:cubicBezTo>
                <a:cubicBezTo>
                  <a:pt x="244" y="182"/>
                  <a:pt x="244" y="182"/>
                  <a:pt x="250" y="182"/>
                </a:cubicBezTo>
                <a:cubicBezTo>
                  <a:pt x="250" y="182"/>
                  <a:pt x="257" y="182"/>
                  <a:pt x="264" y="182"/>
                </a:cubicBezTo>
                <a:cubicBezTo>
                  <a:pt x="264" y="162"/>
                  <a:pt x="257" y="148"/>
                  <a:pt x="250" y="142"/>
                </a:cubicBezTo>
                <a:cubicBezTo>
                  <a:pt x="244" y="135"/>
                  <a:pt x="244" y="135"/>
                  <a:pt x="237" y="135"/>
                </a:cubicBezTo>
                <a:cubicBezTo>
                  <a:pt x="237" y="128"/>
                  <a:pt x="230" y="128"/>
                  <a:pt x="223" y="121"/>
                </a:cubicBezTo>
                <a:cubicBezTo>
                  <a:pt x="217" y="115"/>
                  <a:pt x="210" y="115"/>
                  <a:pt x="196" y="108"/>
                </a:cubicBezTo>
                <a:cubicBezTo>
                  <a:pt x="196" y="108"/>
                  <a:pt x="203" y="108"/>
                  <a:pt x="203" y="101"/>
                </a:cubicBezTo>
                <a:cubicBezTo>
                  <a:pt x="196" y="94"/>
                  <a:pt x="183" y="88"/>
                  <a:pt x="176" y="81"/>
                </a:cubicBezTo>
                <a:cubicBezTo>
                  <a:pt x="169" y="81"/>
                  <a:pt x="169" y="74"/>
                  <a:pt x="163" y="74"/>
                </a:cubicBezTo>
                <a:cubicBezTo>
                  <a:pt x="149" y="67"/>
                  <a:pt x="142" y="67"/>
                  <a:pt x="129" y="61"/>
                </a:cubicBezTo>
                <a:cubicBezTo>
                  <a:pt x="129" y="27"/>
                  <a:pt x="129" y="0"/>
                  <a:pt x="95" y="0"/>
                </a:cubicBezTo>
                <a:cubicBezTo>
                  <a:pt x="88" y="0"/>
                  <a:pt x="82" y="0"/>
                  <a:pt x="75" y="7"/>
                </a:cubicBezTo>
                <a:cubicBezTo>
                  <a:pt x="88" y="40"/>
                  <a:pt x="82" y="54"/>
                  <a:pt x="75" y="67"/>
                </a:cubicBezTo>
                <a:cubicBezTo>
                  <a:pt x="61" y="67"/>
                  <a:pt x="55" y="74"/>
                  <a:pt x="41" y="74"/>
                </a:cubicBezTo>
                <a:cubicBezTo>
                  <a:pt x="34" y="74"/>
                  <a:pt x="27" y="81"/>
                  <a:pt x="21" y="81"/>
                </a:cubicBezTo>
                <a:cubicBezTo>
                  <a:pt x="14" y="81"/>
                  <a:pt x="0" y="88"/>
                  <a:pt x="0" y="101"/>
                </a:cubicBezTo>
                <a:cubicBezTo>
                  <a:pt x="27" y="108"/>
                  <a:pt x="14" y="128"/>
                  <a:pt x="0" y="155"/>
                </a:cubicBezTo>
                <a:lnTo>
                  <a:pt x="21" y="155"/>
                </a:lnTo>
                <a:close/>
                <a:moveTo>
                  <a:pt x="176" y="101"/>
                </a:moveTo>
                <a:lnTo>
                  <a:pt x="176" y="101"/>
                </a:lnTo>
                <a:lnTo>
                  <a:pt x="176" y="101"/>
                </a:lnTo>
                <a:cubicBezTo>
                  <a:pt x="176" y="101"/>
                  <a:pt x="176" y="101"/>
                  <a:pt x="183" y="108"/>
                </a:cubicBezTo>
                <a:cubicBezTo>
                  <a:pt x="176" y="101"/>
                  <a:pt x="176" y="101"/>
                  <a:pt x="176" y="101"/>
                </a:cubicBezTo>
                <a:cubicBezTo>
                  <a:pt x="176" y="101"/>
                  <a:pt x="176" y="101"/>
                  <a:pt x="169" y="101"/>
                </a:cubicBezTo>
                <a:cubicBezTo>
                  <a:pt x="176" y="101"/>
                  <a:pt x="176" y="101"/>
                  <a:pt x="176" y="101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7" name="Freeform 755"/>
          <p:cNvSpPr>
            <a:spLocks noChangeArrowheads="1"/>
          </p:cNvSpPr>
          <p:nvPr/>
        </p:nvSpPr>
        <p:spPr bwMode="auto">
          <a:xfrm>
            <a:off x="16549104" y="8549571"/>
            <a:ext cx="57357" cy="66540"/>
          </a:xfrm>
          <a:custGeom>
            <a:avLst/>
            <a:gdLst>
              <a:gd name="T0" fmla="*/ 61 w 109"/>
              <a:gd name="T1" fmla="*/ 122 h 130"/>
              <a:gd name="T2" fmla="*/ 61 w 109"/>
              <a:gd name="T3" fmla="*/ 122 h 130"/>
              <a:gd name="T4" fmla="*/ 75 w 109"/>
              <a:gd name="T5" fmla="*/ 129 h 130"/>
              <a:gd name="T6" fmla="*/ 61 w 109"/>
              <a:gd name="T7" fmla="*/ 34 h 130"/>
              <a:gd name="T8" fmla="*/ 41 w 109"/>
              <a:gd name="T9" fmla="*/ 21 h 130"/>
              <a:gd name="T10" fmla="*/ 7 w 109"/>
              <a:gd name="T11" fmla="*/ 7 h 130"/>
              <a:gd name="T12" fmla="*/ 0 w 109"/>
              <a:gd name="T13" fmla="*/ 0 h 130"/>
              <a:gd name="T14" fmla="*/ 7 w 109"/>
              <a:gd name="T15" fmla="*/ 41 h 130"/>
              <a:gd name="T16" fmla="*/ 41 w 109"/>
              <a:gd name="T17" fmla="*/ 108 h 130"/>
              <a:gd name="T18" fmla="*/ 61 w 109"/>
              <a:gd name="T19" fmla="*/ 1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30">
                <a:moveTo>
                  <a:pt x="61" y="122"/>
                </a:moveTo>
                <a:lnTo>
                  <a:pt x="61" y="122"/>
                </a:lnTo>
                <a:cubicBezTo>
                  <a:pt x="61" y="122"/>
                  <a:pt x="68" y="122"/>
                  <a:pt x="75" y="129"/>
                </a:cubicBezTo>
                <a:cubicBezTo>
                  <a:pt x="108" y="95"/>
                  <a:pt x="88" y="61"/>
                  <a:pt x="61" y="34"/>
                </a:cubicBezTo>
                <a:cubicBezTo>
                  <a:pt x="54" y="34"/>
                  <a:pt x="48" y="27"/>
                  <a:pt x="41" y="21"/>
                </a:cubicBezTo>
                <a:cubicBezTo>
                  <a:pt x="27" y="14"/>
                  <a:pt x="21" y="7"/>
                  <a:pt x="7" y="7"/>
                </a:cubicBezTo>
                <a:cubicBezTo>
                  <a:pt x="0" y="7"/>
                  <a:pt x="0" y="7"/>
                  <a:pt x="0" y="0"/>
                </a:cubicBezTo>
                <a:cubicBezTo>
                  <a:pt x="0" y="14"/>
                  <a:pt x="0" y="27"/>
                  <a:pt x="7" y="41"/>
                </a:cubicBezTo>
                <a:cubicBezTo>
                  <a:pt x="14" y="68"/>
                  <a:pt x="21" y="88"/>
                  <a:pt x="41" y="108"/>
                </a:cubicBezTo>
                <a:cubicBezTo>
                  <a:pt x="48" y="115"/>
                  <a:pt x="54" y="115"/>
                  <a:pt x="61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8" name="Freeform 756"/>
          <p:cNvSpPr>
            <a:spLocks noChangeArrowheads="1"/>
          </p:cNvSpPr>
          <p:nvPr/>
        </p:nvSpPr>
        <p:spPr bwMode="auto">
          <a:xfrm>
            <a:off x="16565163" y="8510564"/>
            <a:ext cx="57358" cy="78013"/>
          </a:xfrm>
          <a:custGeom>
            <a:avLst/>
            <a:gdLst>
              <a:gd name="T0" fmla="*/ 34 w 109"/>
              <a:gd name="T1" fmla="*/ 0 h 150"/>
              <a:gd name="T2" fmla="*/ 34 w 109"/>
              <a:gd name="T3" fmla="*/ 0 h 150"/>
              <a:gd name="T4" fmla="*/ 14 w 109"/>
              <a:gd name="T5" fmla="*/ 0 h 150"/>
              <a:gd name="T6" fmla="*/ 7 w 109"/>
              <a:gd name="T7" fmla="*/ 0 h 150"/>
              <a:gd name="T8" fmla="*/ 14 w 109"/>
              <a:gd name="T9" fmla="*/ 74 h 150"/>
              <a:gd name="T10" fmla="*/ 34 w 109"/>
              <a:gd name="T11" fmla="*/ 101 h 150"/>
              <a:gd name="T12" fmla="*/ 68 w 109"/>
              <a:gd name="T13" fmla="*/ 122 h 150"/>
              <a:gd name="T14" fmla="*/ 108 w 109"/>
              <a:gd name="T15" fmla="*/ 149 h 150"/>
              <a:gd name="T16" fmla="*/ 68 w 109"/>
              <a:gd name="T17" fmla="*/ 20 h 150"/>
              <a:gd name="T18" fmla="*/ 34 w 109"/>
              <a:gd name="T1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50">
                <a:moveTo>
                  <a:pt x="34" y="0"/>
                </a:moveTo>
                <a:lnTo>
                  <a:pt x="34" y="0"/>
                </a:lnTo>
                <a:cubicBezTo>
                  <a:pt x="27" y="0"/>
                  <a:pt x="21" y="0"/>
                  <a:pt x="14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34"/>
                  <a:pt x="7" y="54"/>
                  <a:pt x="14" y="74"/>
                </a:cubicBezTo>
                <a:cubicBezTo>
                  <a:pt x="21" y="81"/>
                  <a:pt x="27" y="95"/>
                  <a:pt x="34" y="101"/>
                </a:cubicBezTo>
                <a:cubicBezTo>
                  <a:pt x="48" y="108"/>
                  <a:pt x="54" y="115"/>
                  <a:pt x="68" y="122"/>
                </a:cubicBezTo>
                <a:cubicBezTo>
                  <a:pt x="88" y="128"/>
                  <a:pt x="102" y="135"/>
                  <a:pt x="108" y="149"/>
                </a:cubicBezTo>
                <a:cubicBezTo>
                  <a:pt x="95" y="108"/>
                  <a:pt x="95" y="47"/>
                  <a:pt x="68" y="20"/>
                </a:cubicBezTo>
                <a:cubicBezTo>
                  <a:pt x="61" y="7"/>
                  <a:pt x="48" y="0"/>
                  <a:pt x="3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69" name="Freeform 757"/>
          <p:cNvSpPr>
            <a:spLocks noChangeArrowheads="1"/>
          </p:cNvSpPr>
          <p:nvPr/>
        </p:nvSpPr>
        <p:spPr bwMode="auto">
          <a:xfrm>
            <a:off x="16968965" y="8935043"/>
            <a:ext cx="64241" cy="117018"/>
          </a:xfrm>
          <a:custGeom>
            <a:avLst/>
            <a:gdLst>
              <a:gd name="T0" fmla="*/ 61 w 123"/>
              <a:gd name="T1" fmla="*/ 142 h 224"/>
              <a:gd name="T2" fmla="*/ 61 w 123"/>
              <a:gd name="T3" fmla="*/ 142 h 224"/>
              <a:gd name="T4" fmla="*/ 74 w 123"/>
              <a:gd name="T5" fmla="*/ 122 h 224"/>
              <a:gd name="T6" fmla="*/ 81 w 123"/>
              <a:gd name="T7" fmla="*/ 115 h 224"/>
              <a:gd name="T8" fmla="*/ 108 w 123"/>
              <a:gd name="T9" fmla="*/ 74 h 224"/>
              <a:gd name="T10" fmla="*/ 108 w 123"/>
              <a:gd name="T11" fmla="*/ 20 h 224"/>
              <a:gd name="T12" fmla="*/ 81 w 123"/>
              <a:gd name="T13" fmla="*/ 0 h 224"/>
              <a:gd name="T14" fmla="*/ 74 w 123"/>
              <a:gd name="T15" fmla="*/ 0 h 224"/>
              <a:gd name="T16" fmla="*/ 74 w 123"/>
              <a:gd name="T17" fmla="*/ 0 h 224"/>
              <a:gd name="T18" fmla="*/ 61 w 123"/>
              <a:gd name="T19" fmla="*/ 14 h 224"/>
              <a:gd name="T20" fmla="*/ 47 w 123"/>
              <a:gd name="T21" fmla="*/ 41 h 224"/>
              <a:gd name="T22" fmla="*/ 14 w 123"/>
              <a:gd name="T23" fmla="*/ 176 h 224"/>
              <a:gd name="T24" fmla="*/ 0 w 123"/>
              <a:gd name="T25" fmla="*/ 196 h 224"/>
              <a:gd name="T26" fmla="*/ 14 w 123"/>
              <a:gd name="T27" fmla="*/ 196 h 224"/>
              <a:gd name="T28" fmla="*/ 47 w 123"/>
              <a:gd name="T29" fmla="*/ 223 h 224"/>
              <a:gd name="T30" fmla="*/ 47 w 123"/>
              <a:gd name="T31" fmla="*/ 223 h 224"/>
              <a:gd name="T32" fmla="*/ 47 w 123"/>
              <a:gd name="T33" fmla="*/ 216 h 224"/>
              <a:gd name="T34" fmla="*/ 47 w 123"/>
              <a:gd name="T35" fmla="*/ 176 h 224"/>
              <a:gd name="T36" fmla="*/ 61 w 123"/>
              <a:gd name="T37" fmla="*/ 14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3" h="224">
                <a:moveTo>
                  <a:pt x="61" y="142"/>
                </a:moveTo>
                <a:lnTo>
                  <a:pt x="61" y="142"/>
                </a:lnTo>
                <a:cubicBezTo>
                  <a:pt x="68" y="135"/>
                  <a:pt x="68" y="128"/>
                  <a:pt x="74" y="122"/>
                </a:cubicBezTo>
                <a:cubicBezTo>
                  <a:pt x="74" y="115"/>
                  <a:pt x="81" y="115"/>
                  <a:pt x="81" y="115"/>
                </a:cubicBezTo>
                <a:cubicBezTo>
                  <a:pt x="88" y="101"/>
                  <a:pt x="101" y="88"/>
                  <a:pt x="108" y="74"/>
                </a:cubicBezTo>
                <a:cubicBezTo>
                  <a:pt x="122" y="54"/>
                  <a:pt x="122" y="34"/>
                  <a:pt x="108" y="20"/>
                </a:cubicBezTo>
                <a:cubicBezTo>
                  <a:pt x="101" y="14"/>
                  <a:pt x="95" y="7"/>
                  <a:pt x="81" y="0"/>
                </a:cubicBezTo>
                <a:lnTo>
                  <a:pt x="74" y="0"/>
                </a:lnTo>
                <a:lnTo>
                  <a:pt x="74" y="0"/>
                </a:lnTo>
                <a:cubicBezTo>
                  <a:pt x="68" y="7"/>
                  <a:pt x="68" y="7"/>
                  <a:pt x="61" y="14"/>
                </a:cubicBezTo>
                <a:cubicBezTo>
                  <a:pt x="54" y="20"/>
                  <a:pt x="47" y="27"/>
                  <a:pt x="47" y="41"/>
                </a:cubicBezTo>
                <a:cubicBezTo>
                  <a:pt x="27" y="81"/>
                  <a:pt x="47" y="128"/>
                  <a:pt x="14" y="176"/>
                </a:cubicBezTo>
                <a:cubicBezTo>
                  <a:pt x="7" y="183"/>
                  <a:pt x="7" y="189"/>
                  <a:pt x="0" y="196"/>
                </a:cubicBezTo>
                <a:cubicBezTo>
                  <a:pt x="7" y="196"/>
                  <a:pt x="7" y="196"/>
                  <a:pt x="14" y="196"/>
                </a:cubicBezTo>
                <a:cubicBezTo>
                  <a:pt x="27" y="203"/>
                  <a:pt x="34" y="216"/>
                  <a:pt x="47" y="223"/>
                </a:cubicBezTo>
                <a:lnTo>
                  <a:pt x="47" y="223"/>
                </a:lnTo>
                <a:cubicBezTo>
                  <a:pt x="47" y="216"/>
                  <a:pt x="47" y="216"/>
                  <a:pt x="47" y="216"/>
                </a:cubicBezTo>
                <a:cubicBezTo>
                  <a:pt x="47" y="203"/>
                  <a:pt x="47" y="189"/>
                  <a:pt x="47" y="176"/>
                </a:cubicBezTo>
                <a:cubicBezTo>
                  <a:pt x="47" y="162"/>
                  <a:pt x="54" y="149"/>
                  <a:pt x="61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0" name="Freeform 758"/>
          <p:cNvSpPr>
            <a:spLocks noChangeArrowheads="1"/>
          </p:cNvSpPr>
          <p:nvPr/>
        </p:nvSpPr>
        <p:spPr bwMode="auto">
          <a:xfrm>
            <a:off x="16817540" y="8561043"/>
            <a:ext cx="39004" cy="52774"/>
          </a:xfrm>
          <a:custGeom>
            <a:avLst/>
            <a:gdLst>
              <a:gd name="T0" fmla="*/ 48 w 76"/>
              <a:gd name="T1" fmla="*/ 6 h 102"/>
              <a:gd name="T2" fmla="*/ 48 w 76"/>
              <a:gd name="T3" fmla="*/ 6 h 102"/>
              <a:gd name="T4" fmla="*/ 14 w 76"/>
              <a:gd name="T5" fmla="*/ 0 h 102"/>
              <a:gd name="T6" fmla="*/ 0 w 76"/>
              <a:gd name="T7" fmla="*/ 6 h 102"/>
              <a:gd name="T8" fmla="*/ 0 w 76"/>
              <a:gd name="T9" fmla="*/ 101 h 102"/>
              <a:gd name="T10" fmla="*/ 14 w 76"/>
              <a:gd name="T11" fmla="*/ 101 h 102"/>
              <a:gd name="T12" fmla="*/ 48 w 76"/>
              <a:gd name="T13" fmla="*/ 94 h 102"/>
              <a:gd name="T14" fmla="*/ 68 w 76"/>
              <a:gd name="T15" fmla="*/ 74 h 102"/>
              <a:gd name="T16" fmla="*/ 68 w 76"/>
              <a:gd name="T17" fmla="*/ 27 h 102"/>
              <a:gd name="T18" fmla="*/ 48 w 76"/>
              <a:gd name="T19" fmla="*/ 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102">
                <a:moveTo>
                  <a:pt x="48" y="6"/>
                </a:moveTo>
                <a:lnTo>
                  <a:pt x="48" y="6"/>
                </a:lnTo>
                <a:cubicBezTo>
                  <a:pt x="41" y="6"/>
                  <a:pt x="27" y="0"/>
                  <a:pt x="14" y="0"/>
                </a:cubicBezTo>
                <a:cubicBezTo>
                  <a:pt x="14" y="0"/>
                  <a:pt x="7" y="0"/>
                  <a:pt x="0" y="6"/>
                </a:cubicBezTo>
                <a:cubicBezTo>
                  <a:pt x="0" y="101"/>
                  <a:pt x="0" y="101"/>
                  <a:pt x="0" y="101"/>
                </a:cubicBezTo>
                <a:cubicBezTo>
                  <a:pt x="7" y="101"/>
                  <a:pt x="14" y="101"/>
                  <a:pt x="14" y="101"/>
                </a:cubicBezTo>
                <a:cubicBezTo>
                  <a:pt x="27" y="101"/>
                  <a:pt x="41" y="101"/>
                  <a:pt x="48" y="94"/>
                </a:cubicBezTo>
                <a:cubicBezTo>
                  <a:pt x="61" y="87"/>
                  <a:pt x="68" y="81"/>
                  <a:pt x="68" y="74"/>
                </a:cubicBezTo>
                <a:cubicBezTo>
                  <a:pt x="75" y="60"/>
                  <a:pt x="75" y="47"/>
                  <a:pt x="68" y="27"/>
                </a:cubicBezTo>
                <a:cubicBezTo>
                  <a:pt x="68" y="20"/>
                  <a:pt x="61" y="13"/>
                  <a:pt x="48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1" name="Freeform 759"/>
          <p:cNvSpPr>
            <a:spLocks noChangeArrowheads="1"/>
          </p:cNvSpPr>
          <p:nvPr/>
        </p:nvSpPr>
        <p:spPr bwMode="auto">
          <a:xfrm>
            <a:off x="16773948" y="8884565"/>
            <a:ext cx="71124" cy="117018"/>
          </a:xfrm>
          <a:custGeom>
            <a:avLst/>
            <a:gdLst>
              <a:gd name="T0" fmla="*/ 48 w 136"/>
              <a:gd name="T1" fmla="*/ 162 h 224"/>
              <a:gd name="T2" fmla="*/ 48 w 136"/>
              <a:gd name="T3" fmla="*/ 162 h 224"/>
              <a:gd name="T4" fmla="*/ 68 w 136"/>
              <a:gd name="T5" fmla="*/ 182 h 224"/>
              <a:gd name="T6" fmla="*/ 95 w 136"/>
              <a:gd name="T7" fmla="*/ 202 h 224"/>
              <a:gd name="T8" fmla="*/ 129 w 136"/>
              <a:gd name="T9" fmla="*/ 216 h 224"/>
              <a:gd name="T10" fmla="*/ 135 w 136"/>
              <a:gd name="T11" fmla="*/ 223 h 224"/>
              <a:gd name="T12" fmla="*/ 129 w 136"/>
              <a:gd name="T13" fmla="*/ 216 h 224"/>
              <a:gd name="T14" fmla="*/ 95 w 136"/>
              <a:gd name="T15" fmla="*/ 67 h 224"/>
              <a:gd name="T16" fmla="*/ 68 w 136"/>
              <a:gd name="T17" fmla="*/ 27 h 224"/>
              <a:gd name="T18" fmla="*/ 48 w 136"/>
              <a:gd name="T19" fmla="*/ 13 h 224"/>
              <a:gd name="T20" fmla="*/ 27 w 136"/>
              <a:gd name="T21" fmla="*/ 7 h 224"/>
              <a:gd name="T22" fmla="*/ 7 w 136"/>
              <a:gd name="T23" fmla="*/ 0 h 224"/>
              <a:gd name="T24" fmla="*/ 27 w 136"/>
              <a:gd name="T25" fmla="*/ 135 h 224"/>
              <a:gd name="T26" fmla="*/ 48 w 136"/>
              <a:gd name="T27" fmla="*/ 16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224">
                <a:moveTo>
                  <a:pt x="48" y="162"/>
                </a:moveTo>
                <a:lnTo>
                  <a:pt x="48" y="162"/>
                </a:lnTo>
                <a:cubicBezTo>
                  <a:pt x="54" y="169"/>
                  <a:pt x="61" y="175"/>
                  <a:pt x="68" y="182"/>
                </a:cubicBezTo>
                <a:cubicBezTo>
                  <a:pt x="75" y="189"/>
                  <a:pt x="88" y="196"/>
                  <a:pt x="95" y="202"/>
                </a:cubicBezTo>
                <a:cubicBezTo>
                  <a:pt x="108" y="209"/>
                  <a:pt x="122" y="216"/>
                  <a:pt x="129" y="216"/>
                </a:cubicBezTo>
                <a:cubicBezTo>
                  <a:pt x="135" y="223"/>
                  <a:pt x="135" y="223"/>
                  <a:pt x="135" y="223"/>
                </a:cubicBezTo>
                <a:cubicBezTo>
                  <a:pt x="129" y="216"/>
                  <a:pt x="129" y="216"/>
                  <a:pt x="129" y="216"/>
                </a:cubicBezTo>
                <a:cubicBezTo>
                  <a:pt x="129" y="155"/>
                  <a:pt x="115" y="108"/>
                  <a:pt x="95" y="67"/>
                </a:cubicBezTo>
                <a:cubicBezTo>
                  <a:pt x="88" y="54"/>
                  <a:pt x="81" y="40"/>
                  <a:pt x="68" y="27"/>
                </a:cubicBezTo>
                <a:cubicBezTo>
                  <a:pt x="61" y="20"/>
                  <a:pt x="54" y="20"/>
                  <a:pt x="48" y="13"/>
                </a:cubicBezTo>
                <a:cubicBezTo>
                  <a:pt x="41" y="13"/>
                  <a:pt x="34" y="7"/>
                  <a:pt x="27" y="7"/>
                </a:cubicBezTo>
                <a:cubicBezTo>
                  <a:pt x="21" y="0"/>
                  <a:pt x="14" y="0"/>
                  <a:pt x="7" y="0"/>
                </a:cubicBezTo>
                <a:cubicBezTo>
                  <a:pt x="0" y="61"/>
                  <a:pt x="7" y="101"/>
                  <a:pt x="27" y="135"/>
                </a:cubicBezTo>
                <a:cubicBezTo>
                  <a:pt x="34" y="148"/>
                  <a:pt x="41" y="155"/>
                  <a:pt x="48" y="16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2" name="Freeform 760"/>
          <p:cNvSpPr>
            <a:spLocks noChangeArrowheads="1"/>
          </p:cNvSpPr>
          <p:nvPr/>
        </p:nvSpPr>
        <p:spPr bwMode="auto">
          <a:xfrm>
            <a:off x="16849661" y="8577105"/>
            <a:ext cx="71126" cy="78013"/>
          </a:xfrm>
          <a:custGeom>
            <a:avLst/>
            <a:gdLst>
              <a:gd name="T0" fmla="*/ 61 w 136"/>
              <a:gd name="T1" fmla="*/ 48 h 150"/>
              <a:gd name="T2" fmla="*/ 61 w 136"/>
              <a:gd name="T3" fmla="*/ 48 h 150"/>
              <a:gd name="T4" fmla="*/ 41 w 136"/>
              <a:gd name="T5" fmla="*/ 54 h 150"/>
              <a:gd name="T6" fmla="*/ 7 w 136"/>
              <a:gd name="T7" fmla="*/ 82 h 150"/>
              <a:gd name="T8" fmla="*/ 7 w 136"/>
              <a:gd name="T9" fmla="*/ 129 h 150"/>
              <a:gd name="T10" fmla="*/ 14 w 136"/>
              <a:gd name="T11" fmla="*/ 149 h 150"/>
              <a:gd name="T12" fmla="*/ 41 w 136"/>
              <a:gd name="T13" fmla="*/ 149 h 150"/>
              <a:gd name="T14" fmla="*/ 61 w 136"/>
              <a:gd name="T15" fmla="*/ 149 h 150"/>
              <a:gd name="T16" fmla="*/ 129 w 136"/>
              <a:gd name="T17" fmla="*/ 88 h 150"/>
              <a:gd name="T18" fmla="*/ 129 w 136"/>
              <a:gd name="T19" fmla="*/ 41 h 150"/>
              <a:gd name="T20" fmla="*/ 88 w 136"/>
              <a:gd name="T21" fmla="*/ 0 h 150"/>
              <a:gd name="T22" fmla="*/ 61 w 136"/>
              <a:gd name="T23" fmla="*/ 4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50">
                <a:moveTo>
                  <a:pt x="61" y="48"/>
                </a:moveTo>
                <a:lnTo>
                  <a:pt x="61" y="48"/>
                </a:lnTo>
                <a:cubicBezTo>
                  <a:pt x="54" y="48"/>
                  <a:pt x="48" y="54"/>
                  <a:pt x="41" y="54"/>
                </a:cubicBezTo>
                <a:cubicBezTo>
                  <a:pt x="27" y="61"/>
                  <a:pt x="14" y="68"/>
                  <a:pt x="7" y="82"/>
                </a:cubicBezTo>
                <a:cubicBezTo>
                  <a:pt x="0" y="88"/>
                  <a:pt x="0" y="109"/>
                  <a:pt x="7" y="129"/>
                </a:cubicBezTo>
                <a:cubicBezTo>
                  <a:pt x="7" y="136"/>
                  <a:pt x="14" y="142"/>
                  <a:pt x="14" y="149"/>
                </a:cubicBezTo>
                <a:cubicBezTo>
                  <a:pt x="21" y="149"/>
                  <a:pt x="27" y="149"/>
                  <a:pt x="41" y="149"/>
                </a:cubicBezTo>
                <a:cubicBezTo>
                  <a:pt x="48" y="149"/>
                  <a:pt x="54" y="149"/>
                  <a:pt x="61" y="149"/>
                </a:cubicBezTo>
                <a:cubicBezTo>
                  <a:pt x="95" y="142"/>
                  <a:pt x="122" y="115"/>
                  <a:pt x="129" y="88"/>
                </a:cubicBezTo>
                <a:cubicBezTo>
                  <a:pt x="135" y="75"/>
                  <a:pt x="135" y="61"/>
                  <a:pt x="129" y="41"/>
                </a:cubicBezTo>
                <a:cubicBezTo>
                  <a:pt x="122" y="27"/>
                  <a:pt x="108" y="7"/>
                  <a:pt x="88" y="0"/>
                </a:cubicBezTo>
                <a:cubicBezTo>
                  <a:pt x="88" y="27"/>
                  <a:pt x="81" y="41"/>
                  <a:pt x="61" y="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3" name="Freeform 761"/>
          <p:cNvSpPr>
            <a:spLocks noChangeArrowheads="1"/>
          </p:cNvSpPr>
          <p:nvPr/>
        </p:nvSpPr>
        <p:spPr bwMode="auto">
          <a:xfrm>
            <a:off x="16737239" y="8912100"/>
            <a:ext cx="39002" cy="103252"/>
          </a:xfrm>
          <a:custGeom>
            <a:avLst/>
            <a:gdLst>
              <a:gd name="T0" fmla="*/ 41 w 75"/>
              <a:gd name="T1" fmla="*/ 189 h 197"/>
              <a:gd name="T2" fmla="*/ 41 w 75"/>
              <a:gd name="T3" fmla="*/ 189 h 197"/>
              <a:gd name="T4" fmla="*/ 68 w 75"/>
              <a:gd name="T5" fmla="*/ 148 h 197"/>
              <a:gd name="T6" fmla="*/ 68 w 75"/>
              <a:gd name="T7" fmla="*/ 74 h 197"/>
              <a:gd name="T8" fmla="*/ 41 w 75"/>
              <a:gd name="T9" fmla="*/ 13 h 197"/>
              <a:gd name="T10" fmla="*/ 20 w 75"/>
              <a:gd name="T11" fmla="*/ 0 h 197"/>
              <a:gd name="T12" fmla="*/ 14 w 75"/>
              <a:gd name="T13" fmla="*/ 7 h 197"/>
              <a:gd name="T14" fmla="*/ 14 w 75"/>
              <a:gd name="T15" fmla="*/ 121 h 197"/>
              <a:gd name="T16" fmla="*/ 20 w 75"/>
              <a:gd name="T17" fmla="*/ 196 h 197"/>
              <a:gd name="T18" fmla="*/ 41 w 75"/>
              <a:gd name="T19" fmla="*/ 18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197">
                <a:moveTo>
                  <a:pt x="41" y="189"/>
                </a:moveTo>
                <a:lnTo>
                  <a:pt x="41" y="189"/>
                </a:lnTo>
                <a:cubicBezTo>
                  <a:pt x="54" y="175"/>
                  <a:pt x="61" y="162"/>
                  <a:pt x="68" y="148"/>
                </a:cubicBezTo>
                <a:cubicBezTo>
                  <a:pt x="74" y="121"/>
                  <a:pt x="74" y="94"/>
                  <a:pt x="68" y="74"/>
                </a:cubicBezTo>
                <a:cubicBezTo>
                  <a:pt x="61" y="47"/>
                  <a:pt x="54" y="27"/>
                  <a:pt x="41" y="13"/>
                </a:cubicBezTo>
                <a:cubicBezTo>
                  <a:pt x="34" y="7"/>
                  <a:pt x="27" y="7"/>
                  <a:pt x="20" y="0"/>
                </a:cubicBezTo>
                <a:cubicBezTo>
                  <a:pt x="20" y="7"/>
                  <a:pt x="14" y="7"/>
                  <a:pt x="14" y="7"/>
                </a:cubicBezTo>
                <a:cubicBezTo>
                  <a:pt x="0" y="67"/>
                  <a:pt x="7" y="94"/>
                  <a:pt x="14" y="121"/>
                </a:cubicBezTo>
                <a:cubicBezTo>
                  <a:pt x="27" y="142"/>
                  <a:pt x="34" y="162"/>
                  <a:pt x="20" y="196"/>
                </a:cubicBezTo>
                <a:cubicBezTo>
                  <a:pt x="27" y="196"/>
                  <a:pt x="34" y="189"/>
                  <a:pt x="41" y="18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4" name="Freeform 762"/>
          <p:cNvSpPr>
            <a:spLocks noChangeArrowheads="1"/>
          </p:cNvSpPr>
          <p:nvPr/>
        </p:nvSpPr>
        <p:spPr bwMode="auto">
          <a:xfrm>
            <a:off x="16360967" y="8535802"/>
            <a:ext cx="117011" cy="144552"/>
          </a:xfrm>
          <a:custGeom>
            <a:avLst/>
            <a:gdLst>
              <a:gd name="T0" fmla="*/ 148 w 224"/>
              <a:gd name="T1" fmla="*/ 102 h 278"/>
              <a:gd name="T2" fmla="*/ 148 w 224"/>
              <a:gd name="T3" fmla="*/ 102 h 278"/>
              <a:gd name="T4" fmla="*/ 141 w 224"/>
              <a:gd name="T5" fmla="*/ 102 h 278"/>
              <a:gd name="T6" fmla="*/ 128 w 224"/>
              <a:gd name="T7" fmla="*/ 88 h 278"/>
              <a:gd name="T8" fmla="*/ 114 w 224"/>
              <a:gd name="T9" fmla="*/ 81 h 278"/>
              <a:gd name="T10" fmla="*/ 101 w 224"/>
              <a:gd name="T11" fmla="*/ 61 h 278"/>
              <a:gd name="T12" fmla="*/ 94 w 224"/>
              <a:gd name="T13" fmla="*/ 88 h 278"/>
              <a:gd name="T14" fmla="*/ 54 w 224"/>
              <a:gd name="T15" fmla="*/ 14 h 278"/>
              <a:gd name="T16" fmla="*/ 40 w 224"/>
              <a:gd name="T17" fmla="*/ 7 h 278"/>
              <a:gd name="T18" fmla="*/ 27 w 224"/>
              <a:gd name="T19" fmla="*/ 0 h 278"/>
              <a:gd name="T20" fmla="*/ 27 w 224"/>
              <a:gd name="T21" fmla="*/ 108 h 278"/>
              <a:gd name="T22" fmla="*/ 40 w 224"/>
              <a:gd name="T23" fmla="*/ 122 h 278"/>
              <a:gd name="T24" fmla="*/ 54 w 224"/>
              <a:gd name="T25" fmla="*/ 122 h 278"/>
              <a:gd name="T26" fmla="*/ 67 w 224"/>
              <a:gd name="T27" fmla="*/ 129 h 278"/>
              <a:gd name="T28" fmla="*/ 101 w 224"/>
              <a:gd name="T29" fmla="*/ 183 h 278"/>
              <a:gd name="T30" fmla="*/ 114 w 224"/>
              <a:gd name="T31" fmla="*/ 142 h 278"/>
              <a:gd name="T32" fmla="*/ 128 w 224"/>
              <a:gd name="T33" fmla="*/ 142 h 278"/>
              <a:gd name="T34" fmla="*/ 141 w 224"/>
              <a:gd name="T35" fmla="*/ 142 h 278"/>
              <a:gd name="T36" fmla="*/ 148 w 224"/>
              <a:gd name="T37" fmla="*/ 142 h 278"/>
              <a:gd name="T38" fmla="*/ 189 w 224"/>
              <a:gd name="T39" fmla="*/ 169 h 278"/>
              <a:gd name="T40" fmla="*/ 196 w 224"/>
              <a:gd name="T41" fmla="*/ 183 h 278"/>
              <a:gd name="T42" fmla="*/ 223 w 224"/>
              <a:gd name="T43" fmla="*/ 230 h 278"/>
              <a:gd name="T44" fmla="*/ 223 w 224"/>
              <a:gd name="T45" fmla="*/ 156 h 278"/>
              <a:gd name="T46" fmla="*/ 189 w 224"/>
              <a:gd name="T47" fmla="*/ 135 h 278"/>
              <a:gd name="T48" fmla="*/ 148 w 224"/>
              <a:gd name="T49" fmla="*/ 102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4" h="278">
                <a:moveTo>
                  <a:pt x="148" y="102"/>
                </a:moveTo>
                <a:lnTo>
                  <a:pt x="148" y="102"/>
                </a:lnTo>
                <a:cubicBezTo>
                  <a:pt x="141" y="102"/>
                  <a:pt x="141" y="102"/>
                  <a:pt x="141" y="102"/>
                </a:cubicBezTo>
                <a:cubicBezTo>
                  <a:pt x="135" y="95"/>
                  <a:pt x="128" y="88"/>
                  <a:pt x="128" y="88"/>
                </a:cubicBezTo>
                <a:cubicBezTo>
                  <a:pt x="121" y="81"/>
                  <a:pt x="121" y="81"/>
                  <a:pt x="114" y="81"/>
                </a:cubicBezTo>
                <a:cubicBezTo>
                  <a:pt x="108" y="75"/>
                  <a:pt x="108" y="68"/>
                  <a:pt x="101" y="61"/>
                </a:cubicBezTo>
                <a:cubicBezTo>
                  <a:pt x="94" y="68"/>
                  <a:pt x="94" y="81"/>
                  <a:pt x="94" y="88"/>
                </a:cubicBezTo>
                <a:cubicBezTo>
                  <a:pt x="87" y="61"/>
                  <a:pt x="74" y="34"/>
                  <a:pt x="54" y="14"/>
                </a:cubicBezTo>
                <a:cubicBezTo>
                  <a:pt x="47" y="14"/>
                  <a:pt x="47" y="14"/>
                  <a:pt x="40" y="7"/>
                </a:cubicBezTo>
                <a:cubicBezTo>
                  <a:pt x="40" y="7"/>
                  <a:pt x="33" y="7"/>
                  <a:pt x="27" y="0"/>
                </a:cubicBezTo>
                <a:cubicBezTo>
                  <a:pt x="0" y="27"/>
                  <a:pt x="0" y="81"/>
                  <a:pt x="27" y="108"/>
                </a:cubicBezTo>
                <a:cubicBezTo>
                  <a:pt x="33" y="115"/>
                  <a:pt x="33" y="115"/>
                  <a:pt x="40" y="122"/>
                </a:cubicBezTo>
                <a:cubicBezTo>
                  <a:pt x="47" y="122"/>
                  <a:pt x="47" y="122"/>
                  <a:pt x="54" y="122"/>
                </a:cubicBezTo>
                <a:cubicBezTo>
                  <a:pt x="60" y="129"/>
                  <a:pt x="67" y="129"/>
                  <a:pt x="67" y="129"/>
                </a:cubicBezTo>
                <a:cubicBezTo>
                  <a:pt x="74" y="149"/>
                  <a:pt x="74" y="176"/>
                  <a:pt x="101" y="183"/>
                </a:cubicBezTo>
                <a:cubicBezTo>
                  <a:pt x="101" y="163"/>
                  <a:pt x="108" y="149"/>
                  <a:pt x="114" y="142"/>
                </a:cubicBezTo>
                <a:cubicBezTo>
                  <a:pt x="121" y="142"/>
                  <a:pt x="121" y="142"/>
                  <a:pt x="128" y="142"/>
                </a:cubicBezTo>
                <a:cubicBezTo>
                  <a:pt x="128" y="142"/>
                  <a:pt x="135" y="142"/>
                  <a:pt x="141" y="142"/>
                </a:cubicBezTo>
                <a:cubicBezTo>
                  <a:pt x="141" y="142"/>
                  <a:pt x="141" y="142"/>
                  <a:pt x="148" y="142"/>
                </a:cubicBezTo>
                <a:cubicBezTo>
                  <a:pt x="162" y="142"/>
                  <a:pt x="175" y="156"/>
                  <a:pt x="189" y="169"/>
                </a:cubicBezTo>
                <a:cubicBezTo>
                  <a:pt x="196" y="176"/>
                  <a:pt x="196" y="176"/>
                  <a:pt x="196" y="183"/>
                </a:cubicBezTo>
                <a:cubicBezTo>
                  <a:pt x="196" y="217"/>
                  <a:pt x="202" y="277"/>
                  <a:pt x="223" y="230"/>
                </a:cubicBezTo>
                <a:cubicBezTo>
                  <a:pt x="223" y="156"/>
                  <a:pt x="223" y="156"/>
                  <a:pt x="223" y="156"/>
                </a:cubicBezTo>
                <a:cubicBezTo>
                  <a:pt x="209" y="149"/>
                  <a:pt x="202" y="142"/>
                  <a:pt x="189" y="135"/>
                </a:cubicBezTo>
                <a:cubicBezTo>
                  <a:pt x="175" y="129"/>
                  <a:pt x="162" y="115"/>
                  <a:pt x="148" y="1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5" name="Freeform 763"/>
          <p:cNvSpPr>
            <a:spLocks noChangeArrowheads="1"/>
          </p:cNvSpPr>
          <p:nvPr/>
        </p:nvSpPr>
        <p:spPr bwMode="auto">
          <a:xfrm>
            <a:off x="16716589" y="8549570"/>
            <a:ext cx="87185" cy="165203"/>
          </a:xfrm>
          <a:custGeom>
            <a:avLst/>
            <a:gdLst>
              <a:gd name="T0" fmla="*/ 40 w 169"/>
              <a:gd name="T1" fmla="*/ 176 h 319"/>
              <a:gd name="T2" fmla="*/ 40 w 169"/>
              <a:gd name="T3" fmla="*/ 176 h 319"/>
              <a:gd name="T4" fmla="*/ 47 w 169"/>
              <a:gd name="T5" fmla="*/ 183 h 319"/>
              <a:gd name="T6" fmla="*/ 54 w 169"/>
              <a:gd name="T7" fmla="*/ 183 h 319"/>
              <a:gd name="T8" fmla="*/ 74 w 169"/>
              <a:gd name="T9" fmla="*/ 190 h 319"/>
              <a:gd name="T10" fmla="*/ 67 w 169"/>
              <a:gd name="T11" fmla="*/ 190 h 319"/>
              <a:gd name="T12" fmla="*/ 54 w 169"/>
              <a:gd name="T13" fmla="*/ 183 h 319"/>
              <a:gd name="T14" fmla="*/ 47 w 169"/>
              <a:gd name="T15" fmla="*/ 183 h 319"/>
              <a:gd name="T16" fmla="*/ 40 w 169"/>
              <a:gd name="T17" fmla="*/ 183 h 319"/>
              <a:gd name="T18" fmla="*/ 40 w 169"/>
              <a:gd name="T19" fmla="*/ 176 h 319"/>
              <a:gd name="T20" fmla="*/ 33 w 169"/>
              <a:gd name="T21" fmla="*/ 176 h 319"/>
              <a:gd name="T22" fmla="*/ 27 w 169"/>
              <a:gd name="T23" fmla="*/ 183 h 319"/>
              <a:gd name="T24" fmla="*/ 20 w 169"/>
              <a:gd name="T25" fmla="*/ 190 h 319"/>
              <a:gd name="T26" fmla="*/ 6 w 169"/>
              <a:gd name="T27" fmla="*/ 237 h 319"/>
              <a:gd name="T28" fmla="*/ 0 w 169"/>
              <a:gd name="T29" fmla="*/ 244 h 319"/>
              <a:gd name="T30" fmla="*/ 0 w 169"/>
              <a:gd name="T31" fmla="*/ 244 h 319"/>
              <a:gd name="T32" fmla="*/ 0 w 169"/>
              <a:gd name="T33" fmla="*/ 271 h 319"/>
              <a:gd name="T34" fmla="*/ 20 w 169"/>
              <a:gd name="T35" fmla="*/ 298 h 319"/>
              <a:gd name="T36" fmla="*/ 27 w 169"/>
              <a:gd name="T37" fmla="*/ 304 h 319"/>
              <a:gd name="T38" fmla="*/ 47 w 169"/>
              <a:gd name="T39" fmla="*/ 318 h 319"/>
              <a:gd name="T40" fmla="*/ 47 w 169"/>
              <a:gd name="T41" fmla="*/ 298 h 319"/>
              <a:gd name="T42" fmla="*/ 54 w 169"/>
              <a:gd name="T43" fmla="*/ 298 h 319"/>
              <a:gd name="T44" fmla="*/ 54 w 169"/>
              <a:gd name="T45" fmla="*/ 298 h 319"/>
              <a:gd name="T46" fmla="*/ 74 w 169"/>
              <a:gd name="T47" fmla="*/ 244 h 319"/>
              <a:gd name="T48" fmla="*/ 81 w 169"/>
              <a:gd name="T49" fmla="*/ 237 h 319"/>
              <a:gd name="T50" fmla="*/ 108 w 169"/>
              <a:gd name="T51" fmla="*/ 237 h 319"/>
              <a:gd name="T52" fmla="*/ 121 w 169"/>
              <a:gd name="T53" fmla="*/ 217 h 319"/>
              <a:gd name="T54" fmla="*/ 108 w 169"/>
              <a:gd name="T55" fmla="*/ 190 h 319"/>
              <a:gd name="T56" fmla="*/ 141 w 169"/>
              <a:gd name="T57" fmla="*/ 183 h 319"/>
              <a:gd name="T58" fmla="*/ 162 w 169"/>
              <a:gd name="T59" fmla="*/ 183 h 319"/>
              <a:gd name="T60" fmla="*/ 168 w 169"/>
              <a:gd name="T61" fmla="*/ 183 h 319"/>
              <a:gd name="T62" fmla="*/ 162 w 169"/>
              <a:gd name="T63" fmla="*/ 149 h 319"/>
              <a:gd name="T64" fmla="*/ 141 w 169"/>
              <a:gd name="T65" fmla="*/ 102 h 319"/>
              <a:gd name="T66" fmla="*/ 114 w 169"/>
              <a:gd name="T67" fmla="*/ 81 h 319"/>
              <a:gd name="T68" fmla="*/ 108 w 169"/>
              <a:gd name="T69" fmla="*/ 14 h 319"/>
              <a:gd name="T70" fmla="*/ 81 w 169"/>
              <a:gd name="T71" fmla="*/ 0 h 319"/>
              <a:gd name="T72" fmla="*/ 74 w 169"/>
              <a:gd name="T73" fmla="*/ 0 h 319"/>
              <a:gd name="T74" fmla="*/ 54 w 169"/>
              <a:gd name="T75" fmla="*/ 21 h 319"/>
              <a:gd name="T76" fmla="*/ 54 w 169"/>
              <a:gd name="T77" fmla="*/ 102 h 319"/>
              <a:gd name="T78" fmla="*/ 74 w 169"/>
              <a:gd name="T79" fmla="*/ 115 h 319"/>
              <a:gd name="T80" fmla="*/ 54 w 169"/>
              <a:gd name="T81" fmla="*/ 149 h 319"/>
              <a:gd name="T82" fmla="*/ 40 w 169"/>
              <a:gd name="T83" fmla="*/ 17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9" h="319">
                <a:moveTo>
                  <a:pt x="40" y="176"/>
                </a:moveTo>
                <a:lnTo>
                  <a:pt x="40" y="176"/>
                </a:lnTo>
                <a:cubicBezTo>
                  <a:pt x="47" y="183"/>
                  <a:pt x="47" y="183"/>
                  <a:pt x="47" y="183"/>
                </a:cubicBezTo>
                <a:lnTo>
                  <a:pt x="54" y="183"/>
                </a:lnTo>
                <a:cubicBezTo>
                  <a:pt x="60" y="183"/>
                  <a:pt x="67" y="183"/>
                  <a:pt x="74" y="190"/>
                </a:cubicBezTo>
                <a:lnTo>
                  <a:pt x="67" y="190"/>
                </a:lnTo>
                <a:cubicBezTo>
                  <a:pt x="67" y="190"/>
                  <a:pt x="60" y="190"/>
                  <a:pt x="54" y="183"/>
                </a:cubicBezTo>
                <a:lnTo>
                  <a:pt x="47" y="183"/>
                </a:lnTo>
                <a:cubicBezTo>
                  <a:pt x="47" y="183"/>
                  <a:pt x="47" y="183"/>
                  <a:pt x="40" y="183"/>
                </a:cubicBezTo>
                <a:cubicBezTo>
                  <a:pt x="40" y="183"/>
                  <a:pt x="40" y="183"/>
                  <a:pt x="40" y="176"/>
                </a:cubicBezTo>
                <a:lnTo>
                  <a:pt x="33" y="176"/>
                </a:lnTo>
                <a:cubicBezTo>
                  <a:pt x="27" y="176"/>
                  <a:pt x="27" y="183"/>
                  <a:pt x="27" y="183"/>
                </a:cubicBezTo>
                <a:lnTo>
                  <a:pt x="20" y="190"/>
                </a:lnTo>
                <a:cubicBezTo>
                  <a:pt x="13" y="203"/>
                  <a:pt x="6" y="223"/>
                  <a:pt x="6" y="237"/>
                </a:cubicBezTo>
                <a:cubicBezTo>
                  <a:pt x="6" y="244"/>
                  <a:pt x="6" y="244"/>
                  <a:pt x="0" y="244"/>
                </a:cubicBezTo>
                <a:lnTo>
                  <a:pt x="0" y="244"/>
                </a:lnTo>
                <a:cubicBezTo>
                  <a:pt x="0" y="250"/>
                  <a:pt x="0" y="264"/>
                  <a:pt x="0" y="271"/>
                </a:cubicBezTo>
                <a:cubicBezTo>
                  <a:pt x="6" y="284"/>
                  <a:pt x="13" y="291"/>
                  <a:pt x="20" y="298"/>
                </a:cubicBezTo>
                <a:cubicBezTo>
                  <a:pt x="20" y="304"/>
                  <a:pt x="27" y="304"/>
                  <a:pt x="27" y="304"/>
                </a:cubicBezTo>
                <a:cubicBezTo>
                  <a:pt x="33" y="311"/>
                  <a:pt x="40" y="311"/>
                  <a:pt x="47" y="318"/>
                </a:cubicBezTo>
                <a:cubicBezTo>
                  <a:pt x="47" y="304"/>
                  <a:pt x="47" y="304"/>
                  <a:pt x="47" y="298"/>
                </a:cubicBezTo>
                <a:lnTo>
                  <a:pt x="54" y="298"/>
                </a:lnTo>
                <a:lnTo>
                  <a:pt x="54" y="298"/>
                </a:lnTo>
                <a:cubicBezTo>
                  <a:pt x="60" y="277"/>
                  <a:pt x="67" y="257"/>
                  <a:pt x="74" y="244"/>
                </a:cubicBezTo>
                <a:cubicBezTo>
                  <a:pt x="74" y="244"/>
                  <a:pt x="74" y="244"/>
                  <a:pt x="81" y="237"/>
                </a:cubicBezTo>
                <a:cubicBezTo>
                  <a:pt x="87" y="237"/>
                  <a:pt x="101" y="237"/>
                  <a:pt x="108" y="237"/>
                </a:cubicBezTo>
                <a:cubicBezTo>
                  <a:pt x="114" y="230"/>
                  <a:pt x="121" y="223"/>
                  <a:pt x="121" y="217"/>
                </a:cubicBezTo>
                <a:cubicBezTo>
                  <a:pt x="108" y="217"/>
                  <a:pt x="101" y="203"/>
                  <a:pt x="108" y="190"/>
                </a:cubicBezTo>
                <a:cubicBezTo>
                  <a:pt x="114" y="190"/>
                  <a:pt x="128" y="190"/>
                  <a:pt x="141" y="183"/>
                </a:cubicBezTo>
                <a:cubicBezTo>
                  <a:pt x="148" y="183"/>
                  <a:pt x="155" y="183"/>
                  <a:pt x="162" y="183"/>
                </a:cubicBezTo>
                <a:cubicBezTo>
                  <a:pt x="168" y="183"/>
                  <a:pt x="168" y="183"/>
                  <a:pt x="168" y="183"/>
                </a:cubicBezTo>
                <a:cubicBezTo>
                  <a:pt x="168" y="169"/>
                  <a:pt x="162" y="156"/>
                  <a:pt x="162" y="149"/>
                </a:cubicBezTo>
                <a:cubicBezTo>
                  <a:pt x="155" y="129"/>
                  <a:pt x="155" y="115"/>
                  <a:pt x="141" y="102"/>
                </a:cubicBezTo>
                <a:cubicBezTo>
                  <a:pt x="135" y="95"/>
                  <a:pt x="128" y="88"/>
                  <a:pt x="114" y="81"/>
                </a:cubicBezTo>
                <a:cubicBezTo>
                  <a:pt x="121" y="61"/>
                  <a:pt x="121" y="34"/>
                  <a:pt x="108" y="14"/>
                </a:cubicBezTo>
                <a:cubicBezTo>
                  <a:pt x="101" y="7"/>
                  <a:pt x="94" y="0"/>
                  <a:pt x="8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67" y="7"/>
                  <a:pt x="60" y="14"/>
                  <a:pt x="54" y="21"/>
                </a:cubicBezTo>
                <a:cubicBezTo>
                  <a:pt x="47" y="48"/>
                  <a:pt x="40" y="81"/>
                  <a:pt x="54" y="102"/>
                </a:cubicBezTo>
                <a:cubicBezTo>
                  <a:pt x="60" y="108"/>
                  <a:pt x="67" y="115"/>
                  <a:pt x="74" y="115"/>
                </a:cubicBezTo>
                <a:cubicBezTo>
                  <a:pt x="67" y="129"/>
                  <a:pt x="60" y="142"/>
                  <a:pt x="54" y="149"/>
                </a:cubicBezTo>
                <a:cubicBezTo>
                  <a:pt x="54" y="163"/>
                  <a:pt x="47" y="169"/>
                  <a:pt x="40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6" name="Freeform 764"/>
          <p:cNvSpPr>
            <a:spLocks noChangeArrowheads="1"/>
          </p:cNvSpPr>
          <p:nvPr/>
        </p:nvSpPr>
        <p:spPr bwMode="auto">
          <a:xfrm>
            <a:off x="18471758" y="8382073"/>
            <a:ext cx="57357" cy="52774"/>
          </a:xfrm>
          <a:custGeom>
            <a:avLst/>
            <a:gdLst>
              <a:gd name="T0" fmla="*/ 27 w 109"/>
              <a:gd name="T1" fmla="*/ 7 h 103"/>
              <a:gd name="T2" fmla="*/ 27 w 109"/>
              <a:gd name="T3" fmla="*/ 7 h 103"/>
              <a:gd name="T4" fmla="*/ 7 w 109"/>
              <a:gd name="T5" fmla="*/ 0 h 103"/>
              <a:gd name="T6" fmla="*/ 27 w 109"/>
              <a:gd name="T7" fmla="*/ 88 h 103"/>
              <a:gd name="T8" fmla="*/ 47 w 109"/>
              <a:gd name="T9" fmla="*/ 102 h 103"/>
              <a:gd name="T10" fmla="*/ 61 w 109"/>
              <a:gd name="T11" fmla="*/ 102 h 103"/>
              <a:gd name="T12" fmla="*/ 108 w 109"/>
              <a:gd name="T13" fmla="*/ 102 h 103"/>
              <a:gd name="T14" fmla="*/ 61 w 109"/>
              <a:gd name="T15" fmla="*/ 14 h 103"/>
              <a:gd name="T16" fmla="*/ 47 w 109"/>
              <a:gd name="T17" fmla="*/ 7 h 103"/>
              <a:gd name="T18" fmla="*/ 27 w 109"/>
              <a:gd name="T19" fmla="*/ 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3">
                <a:moveTo>
                  <a:pt x="27" y="7"/>
                </a:moveTo>
                <a:lnTo>
                  <a:pt x="27" y="7"/>
                </a:lnTo>
                <a:cubicBezTo>
                  <a:pt x="20" y="7"/>
                  <a:pt x="14" y="7"/>
                  <a:pt x="7" y="0"/>
                </a:cubicBezTo>
                <a:cubicBezTo>
                  <a:pt x="0" y="48"/>
                  <a:pt x="7" y="75"/>
                  <a:pt x="27" y="88"/>
                </a:cubicBezTo>
                <a:cubicBezTo>
                  <a:pt x="34" y="95"/>
                  <a:pt x="41" y="95"/>
                  <a:pt x="47" y="102"/>
                </a:cubicBezTo>
                <a:cubicBezTo>
                  <a:pt x="54" y="102"/>
                  <a:pt x="54" y="102"/>
                  <a:pt x="61" y="102"/>
                </a:cubicBezTo>
                <a:cubicBezTo>
                  <a:pt x="74" y="102"/>
                  <a:pt x="88" y="102"/>
                  <a:pt x="108" y="102"/>
                </a:cubicBezTo>
                <a:cubicBezTo>
                  <a:pt x="108" y="61"/>
                  <a:pt x="88" y="34"/>
                  <a:pt x="61" y="14"/>
                </a:cubicBezTo>
                <a:cubicBezTo>
                  <a:pt x="61" y="14"/>
                  <a:pt x="54" y="14"/>
                  <a:pt x="47" y="7"/>
                </a:cubicBezTo>
                <a:cubicBezTo>
                  <a:pt x="41" y="7"/>
                  <a:pt x="34" y="7"/>
                  <a:pt x="27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7" name="Freeform 765"/>
          <p:cNvSpPr>
            <a:spLocks noChangeArrowheads="1"/>
          </p:cNvSpPr>
          <p:nvPr/>
        </p:nvSpPr>
        <p:spPr bwMode="auto">
          <a:xfrm>
            <a:off x="21585173" y="5968272"/>
            <a:ext cx="119306" cy="197326"/>
          </a:xfrm>
          <a:custGeom>
            <a:avLst/>
            <a:gdLst>
              <a:gd name="T0" fmla="*/ 176 w 231"/>
              <a:gd name="T1" fmla="*/ 156 h 379"/>
              <a:gd name="T2" fmla="*/ 176 w 231"/>
              <a:gd name="T3" fmla="*/ 156 h 379"/>
              <a:gd name="T4" fmla="*/ 176 w 231"/>
              <a:gd name="T5" fmla="*/ 81 h 379"/>
              <a:gd name="T6" fmla="*/ 74 w 231"/>
              <a:gd name="T7" fmla="*/ 34 h 379"/>
              <a:gd name="T8" fmla="*/ 47 w 231"/>
              <a:gd name="T9" fmla="*/ 142 h 379"/>
              <a:gd name="T10" fmla="*/ 0 w 231"/>
              <a:gd name="T11" fmla="*/ 129 h 379"/>
              <a:gd name="T12" fmla="*/ 0 w 231"/>
              <a:gd name="T13" fmla="*/ 129 h 379"/>
              <a:gd name="T14" fmla="*/ 0 w 231"/>
              <a:gd name="T15" fmla="*/ 203 h 379"/>
              <a:gd name="T16" fmla="*/ 0 w 231"/>
              <a:gd name="T17" fmla="*/ 203 h 379"/>
              <a:gd name="T18" fmla="*/ 47 w 231"/>
              <a:gd name="T19" fmla="*/ 216 h 379"/>
              <a:gd name="T20" fmla="*/ 101 w 231"/>
              <a:gd name="T21" fmla="*/ 378 h 379"/>
              <a:gd name="T22" fmla="*/ 176 w 231"/>
              <a:gd name="T23" fmla="*/ 378 h 379"/>
              <a:gd name="T24" fmla="*/ 230 w 231"/>
              <a:gd name="T25" fmla="*/ 378 h 379"/>
              <a:gd name="T26" fmla="*/ 230 w 231"/>
              <a:gd name="T27" fmla="*/ 156 h 379"/>
              <a:gd name="T28" fmla="*/ 176 w 231"/>
              <a:gd name="T29" fmla="*/ 15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379">
                <a:moveTo>
                  <a:pt x="176" y="156"/>
                </a:moveTo>
                <a:lnTo>
                  <a:pt x="176" y="156"/>
                </a:lnTo>
                <a:cubicBezTo>
                  <a:pt x="115" y="156"/>
                  <a:pt x="162" y="149"/>
                  <a:pt x="176" y="81"/>
                </a:cubicBezTo>
                <a:cubicBezTo>
                  <a:pt x="94" y="115"/>
                  <a:pt x="155" y="0"/>
                  <a:pt x="74" y="34"/>
                </a:cubicBezTo>
                <a:cubicBezTo>
                  <a:pt x="47" y="115"/>
                  <a:pt x="94" y="156"/>
                  <a:pt x="47" y="142"/>
                </a:cubicBezTo>
                <a:cubicBezTo>
                  <a:pt x="34" y="142"/>
                  <a:pt x="20" y="135"/>
                  <a:pt x="0" y="129"/>
                </a:cubicBezTo>
                <a:lnTo>
                  <a:pt x="0" y="129"/>
                </a:lnTo>
                <a:cubicBezTo>
                  <a:pt x="0" y="203"/>
                  <a:pt x="0" y="203"/>
                  <a:pt x="0" y="203"/>
                </a:cubicBezTo>
                <a:lnTo>
                  <a:pt x="0" y="203"/>
                </a:lnTo>
                <a:cubicBezTo>
                  <a:pt x="20" y="210"/>
                  <a:pt x="34" y="210"/>
                  <a:pt x="47" y="216"/>
                </a:cubicBezTo>
                <a:cubicBezTo>
                  <a:pt x="108" y="243"/>
                  <a:pt x="47" y="311"/>
                  <a:pt x="101" y="378"/>
                </a:cubicBezTo>
                <a:cubicBezTo>
                  <a:pt x="176" y="378"/>
                  <a:pt x="176" y="378"/>
                  <a:pt x="176" y="378"/>
                </a:cubicBezTo>
                <a:cubicBezTo>
                  <a:pt x="230" y="378"/>
                  <a:pt x="230" y="378"/>
                  <a:pt x="230" y="378"/>
                </a:cubicBezTo>
                <a:cubicBezTo>
                  <a:pt x="216" y="284"/>
                  <a:pt x="203" y="257"/>
                  <a:pt x="230" y="156"/>
                </a:cubicBezTo>
                <a:cubicBezTo>
                  <a:pt x="209" y="156"/>
                  <a:pt x="189" y="156"/>
                  <a:pt x="176" y="1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8" name="Freeform 766"/>
          <p:cNvSpPr>
            <a:spLocks noChangeArrowheads="1"/>
          </p:cNvSpPr>
          <p:nvPr/>
        </p:nvSpPr>
        <p:spPr bwMode="auto">
          <a:xfrm>
            <a:off x="21963739" y="6727748"/>
            <a:ext cx="158309" cy="105546"/>
          </a:xfrm>
          <a:custGeom>
            <a:avLst/>
            <a:gdLst>
              <a:gd name="T0" fmla="*/ 156 w 305"/>
              <a:gd name="T1" fmla="*/ 94 h 203"/>
              <a:gd name="T2" fmla="*/ 156 w 305"/>
              <a:gd name="T3" fmla="*/ 94 h 203"/>
              <a:gd name="T4" fmla="*/ 27 w 305"/>
              <a:gd name="T5" fmla="*/ 162 h 203"/>
              <a:gd name="T6" fmla="*/ 0 w 305"/>
              <a:gd name="T7" fmla="*/ 196 h 203"/>
              <a:gd name="T8" fmla="*/ 27 w 305"/>
              <a:gd name="T9" fmla="*/ 196 h 203"/>
              <a:gd name="T10" fmla="*/ 156 w 305"/>
              <a:gd name="T11" fmla="*/ 169 h 203"/>
              <a:gd name="T12" fmla="*/ 304 w 305"/>
              <a:gd name="T13" fmla="*/ 101 h 203"/>
              <a:gd name="T14" fmla="*/ 250 w 305"/>
              <a:gd name="T15" fmla="*/ 0 h 203"/>
              <a:gd name="T16" fmla="*/ 156 w 305"/>
              <a:gd name="T17" fmla="*/ 9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" h="203">
                <a:moveTo>
                  <a:pt x="156" y="94"/>
                </a:moveTo>
                <a:lnTo>
                  <a:pt x="156" y="94"/>
                </a:lnTo>
                <a:cubicBezTo>
                  <a:pt x="115" y="115"/>
                  <a:pt x="68" y="128"/>
                  <a:pt x="27" y="162"/>
                </a:cubicBezTo>
                <a:cubicBezTo>
                  <a:pt x="20" y="175"/>
                  <a:pt x="7" y="182"/>
                  <a:pt x="0" y="196"/>
                </a:cubicBezTo>
                <a:cubicBezTo>
                  <a:pt x="14" y="202"/>
                  <a:pt x="20" y="196"/>
                  <a:pt x="27" y="196"/>
                </a:cubicBezTo>
                <a:cubicBezTo>
                  <a:pt x="81" y="196"/>
                  <a:pt x="122" y="182"/>
                  <a:pt x="156" y="169"/>
                </a:cubicBezTo>
                <a:cubicBezTo>
                  <a:pt x="210" y="148"/>
                  <a:pt x="250" y="121"/>
                  <a:pt x="304" y="101"/>
                </a:cubicBezTo>
                <a:cubicBezTo>
                  <a:pt x="297" y="54"/>
                  <a:pt x="284" y="20"/>
                  <a:pt x="250" y="0"/>
                </a:cubicBezTo>
                <a:cubicBezTo>
                  <a:pt x="250" y="54"/>
                  <a:pt x="210" y="74"/>
                  <a:pt x="156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79" name="Freeform 767"/>
          <p:cNvSpPr>
            <a:spLocks noChangeArrowheads="1"/>
          </p:cNvSpPr>
          <p:nvPr/>
        </p:nvSpPr>
        <p:spPr bwMode="auto">
          <a:xfrm>
            <a:off x="21493399" y="5933855"/>
            <a:ext cx="96363" cy="78013"/>
          </a:xfrm>
          <a:custGeom>
            <a:avLst/>
            <a:gdLst>
              <a:gd name="T0" fmla="*/ 176 w 184"/>
              <a:gd name="T1" fmla="*/ 142 h 149"/>
              <a:gd name="T2" fmla="*/ 176 w 184"/>
              <a:gd name="T3" fmla="*/ 142 h 149"/>
              <a:gd name="T4" fmla="*/ 176 w 184"/>
              <a:gd name="T5" fmla="*/ 108 h 149"/>
              <a:gd name="T6" fmla="*/ 68 w 184"/>
              <a:gd name="T7" fmla="*/ 6 h 149"/>
              <a:gd name="T8" fmla="*/ 0 w 184"/>
              <a:gd name="T9" fmla="*/ 47 h 149"/>
              <a:gd name="T10" fmla="*/ 68 w 184"/>
              <a:gd name="T11" fmla="*/ 88 h 149"/>
              <a:gd name="T12" fmla="*/ 156 w 184"/>
              <a:gd name="T13" fmla="*/ 101 h 149"/>
              <a:gd name="T14" fmla="*/ 176 w 184"/>
              <a:gd name="T15" fmla="*/ 148 h 149"/>
              <a:gd name="T16" fmla="*/ 176 w 184"/>
              <a:gd name="T17" fmla="*/ 14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49">
                <a:moveTo>
                  <a:pt x="176" y="142"/>
                </a:moveTo>
                <a:lnTo>
                  <a:pt x="176" y="142"/>
                </a:lnTo>
                <a:cubicBezTo>
                  <a:pt x="183" y="128"/>
                  <a:pt x="183" y="115"/>
                  <a:pt x="176" y="108"/>
                </a:cubicBezTo>
                <a:cubicBezTo>
                  <a:pt x="169" y="40"/>
                  <a:pt x="115" y="0"/>
                  <a:pt x="68" y="6"/>
                </a:cubicBezTo>
                <a:cubicBezTo>
                  <a:pt x="41" y="13"/>
                  <a:pt x="21" y="27"/>
                  <a:pt x="0" y="47"/>
                </a:cubicBezTo>
                <a:cubicBezTo>
                  <a:pt x="41" y="54"/>
                  <a:pt x="54" y="74"/>
                  <a:pt x="68" y="88"/>
                </a:cubicBezTo>
                <a:cubicBezTo>
                  <a:pt x="81" y="115"/>
                  <a:pt x="95" y="135"/>
                  <a:pt x="156" y="101"/>
                </a:cubicBezTo>
                <a:cubicBezTo>
                  <a:pt x="156" y="121"/>
                  <a:pt x="156" y="148"/>
                  <a:pt x="176" y="148"/>
                </a:cubicBezTo>
                <a:lnTo>
                  <a:pt x="176" y="14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0" name="Freeform 768"/>
          <p:cNvSpPr>
            <a:spLocks noChangeArrowheads="1"/>
          </p:cNvSpPr>
          <p:nvPr/>
        </p:nvSpPr>
        <p:spPr bwMode="auto">
          <a:xfrm>
            <a:off x="21337386" y="6688740"/>
            <a:ext cx="78007" cy="57363"/>
          </a:xfrm>
          <a:custGeom>
            <a:avLst/>
            <a:gdLst>
              <a:gd name="T0" fmla="*/ 0 w 150"/>
              <a:gd name="T1" fmla="*/ 27 h 109"/>
              <a:gd name="T2" fmla="*/ 0 w 150"/>
              <a:gd name="T3" fmla="*/ 27 h 109"/>
              <a:gd name="T4" fmla="*/ 0 w 150"/>
              <a:gd name="T5" fmla="*/ 101 h 109"/>
              <a:gd name="T6" fmla="*/ 75 w 150"/>
              <a:gd name="T7" fmla="*/ 101 h 109"/>
              <a:gd name="T8" fmla="*/ 149 w 150"/>
              <a:gd name="T9" fmla="*/ 27 h 109"/>
              <a:gd name="T10" fmla="*/ 75 w 150"/>
              <a:gd name="T11" fmla="*/ 6 h 109"/>
              <a:gd name="T12" fmla="*/ 0 w 150"/>
              <a:gd name="T1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09">
                <a:moveTo>
                  <a:pt x="0" y="27"/>
                </a:moveTo>
                <a:lnTo>
                  <a:pt x="0" y="27"/>
                </a:lnTo>
                <a:cubicBezTo>
                  <a:pt x="0" y="101"/>
                  <a:pt x="0" y="101"/>
                  <a:pt x="0" y="101"/>
                </a:cubicBezTo>
                <a:cubicBezTo>
                  <a:pt x="27" y="108"/>
                  <a:pt x="54" y="101"/>
                  <a:pt x="75" y="101"/>
                </a:cubicBezTo>
                <a:cubicBezTo>
                  <a:pt x="115" y="87"/>
                  <a:pt x="135" y="60"/>
                  <a:pt x="149" y="27"/>
                </a:cubicBezTo>
                <a:cubicBezTo>
                  <a:pt x="122" y="20"/>
                  <a:pt x="95" y="13"/>
                  <a:pt x="75" y="6"/>
                </a:cubicBezTo>
                <a:cubicBezTo>
                  <a:pt x="48" y="0"/>
                  <a:pt x="21" y="0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2" name="Freeform 770"/>
          <p:cNvSpPr>
            <a:spLocks noChangeArrowheads="1"/>
          </p:cNvSpPr>
          <p:nvPr/>
        </p:nvSpPr>
        <p:spPr bwMode="auto">
          <a:xfrm>
            <a:off x="21250201" y="6782814"/>
            <a:ext cx="80302" cy="64245"/>
          </a:xfrm>
          <a:custGeom>
            <a:avLst/>
            <a:gdLst>
              <a:gd name="T0" fmla="*/ 81 w 156"/>
              <a:gd name="T1" fmla="*/ 0 h 122"/>
              <a:gd name="T2" fmla="*/ 81 w 156"/>
              <a:gd name="T3" fmla="*/ 0 h 122"/>
              <a:gd name="T4" fmla="*/ 81 w 156"/>
              <a:gd name="T5" fmla="*/ 121 h 122"/>
              <a:gd name="T6" fmla="*/ 101 w 156"/>
              <a:gd name="T7" fmla="*/ 121 h 122"/>
              <a:gd name="T8" fmla="*/ 81 w 156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22">
                <a:moveTo>
                  <a:pt x="81" y="0"/>
                </a:moveTo>
                <a:lnTo>
                  <a:pt x="81" y="0"/>
                </a:lnTo>
                <a:cubicBezTo>
                  <a:pt x="40" y="34"/>
                  <a:pt x="0" y="115"/>
                  <a:pt x="81" y="121"/>
                </a:cubicBezTo>
                <a:cubicBezTo>
                  <a:pt x="87" y="121"/>
                  <a:pt x="94" y="121"/>
                  <a:pt x="101" y="121"/>
                </a:cubicBezTo>
                <a:cubicBezTo>
                  <a:pt x="114" y="67"/>
                  <a:pt x="155" y="13"/>
                  <a:pt x="8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3" name="Freeform 771"/>
          <p:cNvSpPr>
            <a:spLocks noChangeArrowheads="1"/>
          </p:cNvSpPr>
          <p:nvPr/>
        </p:nvSpPr>
        <p:spPr bwMode="auto">
          <a:xfrm>
            <a:off x="20850985" y="6562543"/>
            <a:ext cx="146837" cy="146848"/>
          </a:xfrm>
          <a:custGeom>
            <a:avLst/>
            <a:gdLst>
              <a:gd name="T0" fmla="*/ 81 w 284"/>
              <a:gd name="T1" fmla="*/ 270 h 284"/>
              <a:gd name="T2" fmla="*/ 81 w 284"/>
              <a:gd name="T3" fmla="*/ 270 h 284"/>
              <a:gd name="T4" fmla="*/ 155 w 284"/>
              <a:gd name="T5" fmla="*/ 270 h 284"/>
              <a:gd name="T6" fmla="*/ 256 w 284"/>
              <a:gd name="T7" fmla="*/ 229 h 284"/>
              <a:gd name="T8" fmla="*/ 283 w 284"/>
              <a:gd name="T9" fmla="*/ 222 h 284"/>
              <a:gd name="T10" fmla="*/ 256 w 284"/>
              <a:gd name="T11" fmla="*/ 168 h 284"/>
              <a:gd name="T12" fmla="*/ 182 w 284"/>
              <a:gd name="T13" fmla="*/ 0 h 284"/>
              <a:gd name="T14" fmla="*/ 155 w 284"/>
              <a:gd name="T15" fmla="*/ 0 h 284"/>
              <a:gd name="T16" fmla="*/ 81 w 284"/>
              <a:gd name="T17" fmla="*/ 20 h 284"/>
              <a:gd name="T18" fmla="*/ 7 w 284"/>
              <a:gd name="T19" fmla="*/ 195 h 284"/>
              <a:gd name="T20" fmla="*/ 81 w 284"/>
              <a:gd name="T21" fmla="*/ 189 h 284"/>
              <a:gd name="T22" fmla="*/ 81 w 284"/>
              <a:gd name="T23" fmla="*/ 27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284">
                <a:moveTo>
                  <a:pt x="81" y="270"/>
                </a:moveTo>
                <a:lnTo>
                  <a:pt x="81" y="270"/>
                </a:lnTo>
                <a:cubicBezTo>
                  <a:pt x="115" y="276"/>
                  <a:pt x="142" y="276"/>
                  <a:pt x="155" y="270"/>
                </a:cubicBezTo>
                <a:cubicBezTo>
                  <a:pt x="196" y="263"/>
                  <a:pt x="216" y="236"/>
                  <a:pt x="256" y="229"/>
                </a:cubicBezTo>
                <a:cubicBezTo>
                  <a:pt x="263" y="222"/>
                  <a:pt x="270" y="222"/>
                  <a:pt x="283" y="222"/>
                </a:cubicBezTo>
                <a:cubicBezTo>
                  <a:pt x="270" y="202"/>
                  <a:pt x="263" y="189"/>
                  <a:pt x="256" y="168"/>
                </a:cubicBezTo>
                <a:cubicBezTo>
                  <a:pt x="223" y="108"/>
                  <a:pt x="223" y="74"/>
                  <a:pt x="182" y="0"/>
                </a:cubicBezTo>
                <a:cubicBezTo>
                  <a:pt x="175" y="0"/>
                  <a:pt x="169" y="0"/>
                  <a:pt x="155" y="0"/>
                </a:cubicBezTo>
                <a:cubicBezTo>
                  <a:pt x="128" y="0"/>
                  <a:pt x="101" y="6"/>
                  <a:pt x="81" y="20"/>
                </a:cubicBezTo>
                <a:cubicBezTo>
                  <a:pt x="27" y="47"/>
                  <a:pt x="0" y="108"/>
                  <a:pt x="7" y="195"/>
                </a:cubicBezTo>
                <a:cubicBezTo>
                  <a:pt x="27" y="175"/>
                  <a:pt x="54" y="182"/>
                  <a:pt x="81" y="189"/>
                </a:cubicBezTo>
                <a:cubicBezTo>
                  <a:pt x="128" y="216"/>
                  <a:pt x="169" y="283"/>
                  <a:pt x="81" y="27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4" name="Freeform 772"/>
          <p:cNvSpPr>
            <a:spLocks noChangeArrowheads="1"/>
          </p:cNvSpPr>
          <p:nvPr/>
        </p:nvSpPr>
        <p:spPr bwMode="auto">
          <a:xfrm>
            <a:off x="20685792" y="7246301"/>
            <a:ext cx="137660" cy="117018"/>
          </a:xfrm>
          <a:custGeom>
            <a:avLst/>
            <a:gdLst>
              <a:gd name="T0" fmla="*/ 0 w 265"/>
              <a:gd name="T1" fmla="*/ 74 h 224"/>
              <a:gd name="T2" fmla="*/ 0 w 265"/>
              <a:gd name="T3" fmla="*/ 74 h 224"/>
              <a:gd name="T4" fmla="*/ 74 w 265"/>
              <a:gd name="T5" fmla="*/ 108 h 224"/>
              <a:gd name="T6" fmla="*/ 156 w 265"/>
              <a:gd name="T7" fmla="*/ 216 h 224"/>
              <a:gd name="T8" fmla="*/ 169 w 265"/>
              <a:gd name="T9" fmla="*/ 223 h 224"/>
              <a:gd name="T10" fmla="*/ 189 w 265"/>
              <a:gd name="T11" fmla="*/ 223 h 224"/>
              <a:gd name="T12" fmla="*/ 230 w 265"/>
              <a:gd name="T13" fmla="*/ 223 h 224"/>
              <a:gd name="T14" fmla="*/ 189 w 265"/>
              <a:gd name="T15" fmla="*/ 27 h 224"/>
              <a:gd name="T16" fmla="*/ 169 w 265"/>
              <a:gd name="T17" fmla="*/ 14 h 224"/>
              <a:gd name="T18" fmla="*/ 156 w 265"/>
              <a:gd name="T19" fmla="*/ 0 h 224"/>
              <a:gd name="T20" fmla="*/ 149 w 265"/>
              <a:gd name="T21" fmla="*/ 0 h 224"/>
              <a:gd name="T22" fmla="*/ 74 w 265"/>
              <a:gd name="T23" fmla="*/ 47 h 224"/>
              <a:gd name="T24" fmla="*/ 0 w 265"/>
              <a:gd name="T25" fmla="*/ 7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5" h="224">
                <a:moveTo>
                  <a:pt x="0" y="74"/>
                </a:moveTo>
                <a:lnTo>
                  <a:pt x="0" y="74"/>
                </a:lnTo>
                <a:cubicBezTo>
                  <a:pt x="41" y="81"/>
                  <a:pt x="61" y="95"/>
                  <a:pt x="74" y="108"/>
                </a:cubicBezTo>
                <a:cubicBezTo>
                  <a:pt x="95" y="149"/>
                  <a:pt x="88" y="203"/>
                  <a:pt x="156" y="216"/>
                </a:cubicBezTo>
                <a:cubicBezTo>
                  <a:pt x="162" y="216"/>
                  <a:pt x="162" y="223"/>
                  <a:pt x="169" y="223"/>
                </a:cubicBezTo>
                <a:cubicBezTo>
                  <a:pt x="176" y="223"/>
                  <a:pt x="183" y="223"/>
                  <a:pt x="189" y="223"/>
                </a:cubicBezTo>
                <a:cubicBezTo>
                  <a:pt x="203" y="223"/>
                  <a:pt x="210" y="223"/>
                  <a:pt x="230" y="223"/>
                </a:cubicBezTo>
                <a:cubicBezTo>
                  <a:pt x="264" y="115"/>
                  <a:pt x="250" y="81"/>
                  <a:pt x="189" y="27"/>
                </a:cubicBezTo>
                <a:cubicBezTo>
                  <a:pt x="183" y="20"/>
                  <a:pt x="176" y="20"/>
                  <a:pt x="169" y="14"/>
                </a:cubicBezTo>
                <a:cubicBezTo>
                  <a:pt x="162" y="7"/>
                  <a:pt x="162" y="7"/>
                  <a:pt x="15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2" y="47"/>
                  <a:pt x="115" y="47"/>
                  <a:pt x="74" y="47"/>
                </a:cubicBezTo>
                <a:cubicBezTo>
                  <a:pt x="41" y="47"/>
                  <a:pt x="7" y="47"/>
                  <a:pt x="0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5" name="Freeform 773"/>
          <p:cNvSpPr>
            <a:spLocks noChangeArrowheads="1"/>
          </p:cNvSpPr>
          <p:nvPr/>
        </p:nvSpPr>
        <p:spPr bwMode="auto">
          <a:xfrm>
            <a:off x="19600571" y="7218768"/>
            <a:ext cx="52770" cy="103252"/>
          </a:xfrm>
          <a:custGeom>
            <a:avLst/>
            <a:gdLst>
              <a:gd name="T0" fmla="*/ 27 w 102"/>
              <a:gd name="T1" fmla="*/ 7 h 197"/>
              <a:gd name="T2" fmla="*/ 27 w 102"/>
              <a:gd name="T3" fmla="*/ 7 h 197"/>
              <a:gd name="T4" fmla="*/ 0 w 102"/>
              <a:gd name="T5" fmla="*/ 0 h 197"/>
              <a:gd name="T6" fmla="*/ 27 w 102"/>
              <a:gd name="T7" fmla="*/ 88 h 197"/>
              <a:gd name="T8" fmla="*/ 67 w 102"/>
              <a:gd name="T9" fmla="*/ 162 h 197"/>
              <a:gd name="T10" fmla="*/ 101 w 102"/>
              <a:gd name="T11" fmla="*/ 196 h 197"/>
              <a:gd name="T12" fmla="*/ 67 w 102"/>
              <a:gd name="T13" fmla="*/ 68 h 197"/>
              <a:gd name="T14" fmla="*/ 27 w 102"/>
              <a:gd name="T15" fmla="*/ 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97">
                <a:moveTo>
                  <a:pt x="27" y="7"/>
                </a:moveTo>
                <a:lnTo>
                  <a:pt x="27" y="7"/>
                </a:lnTo>
                <a:cubicBezTo>
                  <a:pt x="13" y="7"/>
                  <a:pt x="7" y="0"/>
                  <a:pt x="0" y="0"/>
                </a:cubicBezTo>
                <a:cubicBezTo>
                  <a:pt x="7" y="27"/>
                  <a:pt x="13" y="61"/>
                  <a:pt x="27" y="88"/>
                </a:cubicBezTo>
                <a:cubicBezTo>
                  <a:pt x="34" y="115"/>
                  <a:pt x="47" y="142"/>
                  <a:pt x="67" y="162"/>
                </a:cubicBezTo>
                <a:cubicBezTo>
                  <a:pt x="74" y="176"/>
                  <a:pt x="88" y="183"/>
                  <a:pt x="101" y="196"/>
                </a:cubicBezTo>
                <a:cubicBezTo>
                  <a:pt x="94" y="142"/>
                  <a:pt x="81" y="101"/>
                  <a:pt x="67" y="68"/>
                </a:cubicBezTo>
                <a:cubicBezTo>
                  <a:pt x="54" y="41"/>
                  <a:pt x="40" y="20"/>
                  <a:pt x="27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6" name="Freeform 774"/>
          <p:cNvSpPr>
            <a:spLocks noChangeArrowheads="1"/>
          </p:cNvSpPr>
          <p:nvPr/>
        </p:nvSpPr>
        <p:spPr bwMode="auto">
          <a:xfrm>
            <a:off x="21110247" y="6119706"/>
            <a:ext cx="59653" cy="39007"/>
          </a:xfrm>
          <a:custGeom>
            <a:avLst/>
            <a:gdLst>
              <a:gd name="T0" fmla="*/ 41 w 116"/>
              <a:gd name="T1" fmla="*/ 6 h 75"/>
              <a:gd name="T2" fmla="*/ 41 w 116"/>
              <a:gd name="T3" fmla="*/ 6 h 75"/>
              <a:gd name="T4" fmla="*/ 14 w 116"/>
              <a:gd name="T5" fmla="*/ 0 h 75"/>
              <a:gd name="T6" fmla="*/ 41 w 116"/>
              <a:gd name="T7" fmla="*/ 74 h 75"/>
              <a:gd name="T8" fmla="*/ 68 w 116"/>
              <a:gd name="T9" fmla="*/ 74 h 75"/>
              <a:gd name="T10" fmla="*/ 115 w 116"/>
              <a:gd name="T11" fmla="*/ 74 h 75"/>
              <a:gd name="T12" fmla="*/ 68 w 116"/>
              <a:gd name="T13" fmla="*/ 13 h 75"/>
              <a:gd name="T14" fmla="*/ 41 w 116"/>
              <a:gd name="T15" fmla="*/ 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75">
                <a:moveTo>
                  <a:pt x="41" y="6"/>
                </a:moveTo>
                <a:lnTo>
                  <a:pt x="41" y="6"/>
                </a:lnTo>
                <a:cubicBezTo>
                  <a:pt x="27" y="0"/>
                  <a:pt x="21" y="0"/>
                  <a:pt x="14" y="0"/>
                </a:cubicBezTo>
                <a:cubicBezTo>
                  <a:pt x="0" y="47"/>
                  <a:pt x="14" y="67"/>
                  <a:pt x="41" y="74"/>
                </a:cubicBezTo>
                <a:cubicBezTo>
                  <a:pt x="48" y="74"/>
                  <a:pt x="61" y="74"/>
                  <a:pt x="68" y="74"/>
                </a:cubicBezTo>
                <a:cubicBezTo>
                  <a:pt x="81" y="74"/>
                  <a:pt x="102" y="74"/>
                  <a:pt x="115" y="74"/>
                </a:cubicBezTo>
                <a:cubicBezTo>
                  <a:pt x="115" y="33"/>
                  <a:pt x="95" y="20"/>
                  <a:pt x="68" y="13"/>
                </a:cubicBezTo>
                <a:cubicBezTo>
                  <a:pt x="61" y="6"/>
                  <a:pt x="48" y="6"/>
                  <a:pt x="41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7" name="Freeform 775"/>
          <p:cNvSpPr>
            <a:spLocks noChangeArrowheads="1"/>
          </p:cNvSpPr>
          <p:nvPr/>
        </p:nvSpPr>
        <p:spPr bwMode="auto">
          <a:xfrm>
            <a:off x="21172193" y="6126591"/>
            <a:ext cx="66536" cy="119314"/>
          </a:xfrm>
          <a:custGeom>
            <a:avLst/>
            <a:gdLst>
              <a:gd name="T0" fmla="*/ 0 w 129"/>
              <a:gd name="T1" fmla="*/ 230 h 231"/>
              <a:gd name="T2" fmla="*/ 0 w 129"/>
              <a:gd name="T3" fmla="*/ 230 h 231"/>
              <a:gd name="T4" fmla="*/ 13 w 129"/>
              <a:gd name="T5" fmla="*/ 230 h 231"/>
              <a:gd name="T6" fmla="*/ 54 w 129"/>
              <a:gd name="T7" fmla="*/ 209 h 231"/>
              <a:gd name="T8" fmla="*/ 128 w 129"/>
              <a:gd name="T9" fmla="*/ 108 h 231"/>
              <a:gd name="T10" fmla="*/ 54 w 129"/>
              <a:gd name="T11" fmla="*/ 7 h 231"/>
              <a:gd name="T12" fmla="*/ 27 w 129"/>
              <a:gd name="T13" fmla="*/ 7 h 231"/>
              <a:gd name="T14" fmla="*/ 13 w 129"/>
              <a:gd name="T15" fmla="*/ 189 h 231"/>
              <a:gd name="T16" fmla="*/ 0 w 129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231">
                <a:moveTo>
                  <a:pt x="0" y="230"/>
                </a:moveTo>
                <a:lnTo>
                  <a:pt x="0" y="230"/>
                </a:lnTo>
                <a:cubicBezTo>
                  <a:pt x="7" y="230"/>
                  <a:pt x="7" y="230"/>
                  <a:pt x="13" y="230"/>
                </a:cubicBezTo>
                <a:cubicBezTo>
                  <a:pt x="34" y="230"/>
                  <a:pt x="47" y="223"/>
                  <a:pt x="54" y="209"/>
                </a:cubicBezTo>
                <a:cubicBezTo>
                  <a:pt x="88" y="182"/>
                  <a:pt x="94" y="128"/>
                  <a:pt x="128" y="108"/>
                </a:cubicBezTo>
                <a:cubicBezTo>
                  <a:pt x="61" y="115"/>
                  <a:pt x="101" y="20"/>
                  <a:pt x="54" y="7"/>
                </a:cubicBezTo>
                <a:cubicBezTo>
                  <a:pt x="47" y="0"/>
                  <a:pt x="40" y="0"/>
                  <a:pt x="27" y="7"/>
                </a:cubicBezTo>
                <a:cubicBezTo>
                  <a:pt x="67" y="81"/>
                  <a:pt x="34" y="128"/>
                  <a:pt x="13" y="189"/>
                </a:cubicBezTo>
                <a:cubicBezTo>
                  <a:pt x="7" y="203"/>
                  <a:pt x="7" y="216"/>
                  <a:pt x="0" y="23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8" name="Freeform 776"/>
          <p:cNvSpPr>
            <a:spLocks noChangeArrowheads="1"/>
          </p:cNvSpPr>
          <p:nvPr/>
        </p:nvSpPr>
        <p:spPr bwMode="auto">
          <a:xfrm>
            <a:off x="21023062" y="6149537"/>
            <a:ext cx="133072" cy="96369"/>
          </a:xfrm>
          <a:custGeom>
            <a:avLst/>
            <a:gdLst>
              <a:gd name="T0" fmla="*/ 101 w 257"/>
              <a:gd name="T1" fmla="*/ 0 h 184"/>
              <a:gd name="T2" fmla="*/ 101 w 257"/>
              <a:gd name="T3" fmla="*/ 0 h 184"/>
              <a:gd name="T4" fmla="*/ 54 w 257"/>
              <a:gd name="T5" fmla="*/ 102 h 184"/>
              <a:gd name="T6" fmla="*/ 6 w 257"/>
              <a:gd name="T7" fmla="*/ 88 h 184"/>
              <a:gd name="T8" fmla="*/ 0 w 257"/>
              <a:gd name="T9" fmla="*/ 102 h 184"/>
              <a:gd name="T10" fmla="*/ 6 w 257"/>
              <a:gd name="T11" fmla="*/ 102 h 184"/>
              <a:gd name="T12" fmla="*/ 27 w 257"/>
              <a:gd name="T13" fmla="*/ 176 h 184"/>
              <a:gd name="T14" fmla="*/ 121 w 257"/>
              <a:gd name="T15" fmla="*/ 169 h 184"/>
              <a:gd name="T16" fmla="*/ 209 w 257"/>
              <a:gd name="T17" fmla="*/ 156 h 184"/>
              <a:gd name="T18" fmla="*/ 236 w 257"/>
              <a:gd name="T19" fmla="*/ 135 h 184"/>
              <a:gd name="T20" fmla="*/ 256 w 257"/>
              <a:gd name="T21" fmla="*/ 122 h 184"/>
              <a:gd name="T22" fmla="*/ 236 w 257"/>
              <a:gd name="T23" fmla="*/ 108 h 184"/>
              <a:gd name="T24" fmla="*/ 209 w 257"/>
              <a:gd name="T25" fmla="*/ 75 h 184"/>
              <a:gd name="T26" fmla="*/ 121 w 257"/>
              <a:gd name="T27" fmla="*/ 21 h 184"/>
              <a:gd name="T28" fmla="*/ 101 w 257"/>
              <a:gd name="T2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7" h="184">
                <a:moveTo>
                  <a:pt x="101" y="0"/>
                </a:moveTo>
                <a:lnTo>
                  <a:pt x="101" y="0"/>
                </a:lnTo>
                <a:cubicBezTo>
                  <a:pt x="67" y="14"/>
                  <a:pt x="101" y="95"/>
                  <a:pt x="54" y="102"/>
                </a:cubicBezTo>
                <a:cubicBezTo>
                  <a:pt x="54" y="81"/>
                  <a:pt x="20" y="68"/>
                  <a:pt x="6" y="88"/>
                </a:cubicBezTo>
                <a:cubicBezTo>
                  <a:pt x="6" y="95"/>
                  <a:pt x="6" y="95"/>
                  <a:pt x="0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33" y="108"/>
                  <a:pt x="27" y="142"/>
                  <a:pt x="27" y="176"/>
                </a:cubicBezTo>
                <a:cubicBezTo>
                  <a:pt x="74" y="169"/>
                  <a:pt x="101" y="169"/>
                  <a:pt x="121" y="169"/>
                </a:cubicBezTo>
                <a:cubicBezTo>
                  <a:pt x="168" y="169"/>
                  <a:pt x="175" y="183"/>
                  <a:pt x="209" y="156"/>
                </a:cubicBezTo>
                <a:cubicBezTo>
                  <a:pt x="216" y="156"/>
                  <a:pt x="229" y="142"/>
                  <a:pt x="236" y="135"/>
                </a:cubicBezTo>
                <a:cubicBezTo>
                  <a:pt x="243" y="129"/>
                  <a:pt x="249" y="129"/>
                  <a:pt x="256" y="122"/>
                </a:cubicBezTo>
                <a:cubicBezTo>
                  <a:pt x="249" y="115"/>
                  <a:pt x="243" y="115"/>
                  <a:pt x="236" y="108"/>
                </a:cubicBezTo>
                <a:cubicBezTo>
                  <a:pt x="229" y="95"/>
                  <a:pt x="216" y="81"/>
                  <a:pt x="209" y="75"/>
                </a:cubicBezTo>
                <a:cubicBezTo>
                  <a:pt x="175" y="48"/>
                  <a:pt x="168" y="68"/>
                  <a:pt x="121" y="21"/>
                </a:cubicBezTo>
                <a:cubicBezTo>
                  <a:pt x="114" y="14"/>
                  <a:pt x="108" y="7"/>
                  <a:pt x="10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89" name="Freeform 777"/>
          <p:cNvSpPr>
            <a:spLocks noChangeArrowheads="1"/>
          </p:cNvSpPr>
          <p:nvPr/>
        </p:nvSpPr>
        <p:spPr bwMode="auto">
          <a:xfrm>
            <a:off x="21241023" y="5949916"/>
            <a:ext cx="96363" cy="217977"/>
          </a:xfrm>
          <a:custGeom>
            <a:avLst/>
            <a:gdLst>
              <a:gd name="T0" fmla="*/ 0 w 184"/>
              <a:gd name="T1" fmla="*/ 298 h 420"/>
              <a:gd name="T2" fmla="*/ 0 w 184"/>
              <a:gd name="T3" fmla="*/ 298 h 420"/>
              <a:gd name="T4" fmla="*/ 14 w 184"/>
              <a:gd name="T5" fmla="*/ 291 h 420"/>
              <a:gd name="T6" fmla="*/ 75 w 184"/>
              <a:gd name="T7" fmla="*/ 419 h 420"/>
              <a:gd name="T8" fmla="*/ 102 w 184"/>
              <a:gd name="T9" fmla="*/ 399 h 420"/>
              <a:gd name="T10" fmla="*/ 102 w 184"/>
              <a:gd name="T11" fmla="*/ 142 h 420"/>
              <a:gd name="T12" fmla="*/ 102 w 184"/>
              <a:gd name="T13" fmla="*/ 95 h 420"/>
              <a:gd name="T14" fmla="*/ 122 w 184"/>
              <a:gd name="T15" fmla="*/ 0 h 420"/>
              <a:gd name="T16" fmla="*/ 102 w 184"/>
              <a:gd name="T17" fmla="*/ 0 h 420"/>
              <a:gd name="T18" fmla="*/ 27 w 184"/>
              <a:gd name="T19" fmla="*/ 48 h 420"/>
              <a:gd name="T20" fmla="*/ 14 w 184"/>
              <a:gd name="T21" fmla="*/ 264 h 420"/>
              <a:gd name="T22" fmla="*/ 0 w 184"/>
              <a:gd name="T23" fmla="*/ 298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420">
                <a:moveTo>
                  <a:pt x="0" y="298"/>
                </a:moveTo>
                <a:lnTo>
                  <a:pt x="0" y="298"/>
                </a:lnTo>
                <a:cubicBezTo>
                  <a:pt x="7" y="291"/>
                  <a:pt x="14" y="291"/>
                  <a:pt x="14" y="291"/>
                </a:cubicBezTo>
                <a:cubicBezTo>
                  <a:pt x="95" y="277"/>
                  <a:pt x="75" y="358"/>
                  <a:pt x="75" y="419"/>
                </a:cubicBezTo>
                <a:cubicBezTo>
                  <a:pt x="81" y="412"/>
                  <a:pt x="95" y="406"/>
                  <a:pt x="102" y="399"/>
                </a:cubicBezTo>
                <a:cubicBezTo>
                  <a:pt x="183" y="338"/>
                  <a:pt x="108" y="257"/>
                  <a:pt x="102" y="142"/>
                </a:cubicBezTo>
                <a:cubicBezTo>
                  <a:pt x="102" y="129"/>
                  <a:pt x="102" y="109"/>
                  <a:pt x="102" y="95"/>
                </a:cubicBezTo>
                <a:cubicBezTo>
                  <a:pt x="102" y="68"/>
                  <a:pt x="108" y="34"/>
                  <a:pt x="122" y="0"/>
                </a:cubicBezTo>
                <a:cubicBezTo>
                  <a:pt x="115" y="0"/>
                  <a:pt x="108" y="0"/>
                  <a:pt x="102" y="0"/>
                </a:cubicBezTo>
                <a:cubicBezTo>
                  <a:pt x="54" y="0"/>
                  <a:pt x="27" y="14"/>
                  <a:pt x="27" y="48"/>
                </a:cubicBezTo>
                <a:cubicBezTo>
                  <a:pt x="122" y="109"/>
                  <a:pt x="54" y="190"/>
                  <a:pt x="14" y="264"/>
                </a:cubicBezTo>
                <a:cubicBezTo>
                  <a:pt x="7" y="271"/>
                  <a:pt x="0" y="284"/>
                  <a:pt x="0" y="29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0" name="Freeform 778"/>
          <p:cNvSpPr>
            <a:spLocks noChangeArrowheads="1"/>
          </p:cNvSpPr>
          <p:nvPr/>
        </p:nvSpPr>
        <p:spPr bwMode="auto">
          <a:xfrm>
            <a:off x="21052887" y="6688740"/>
            <a:ext cx="66536" cy="66541"/>
          </a:xfrm>
          <a:custGeom>
            <a:avLst/>
            <a:gdLst>
              <a:gd name="T0" fmla="*/ 68 w 130"/>
              <a:gd name="T1" fmla="*/ 0 h 129"/>
              <a:gd name="T2" fmla="*/ 68 w 130"/>
              <a:gd name="T3" fmla="*/ 0 h 129"/>
              <a:gd name="T4" fmla="*/ 61 w 130"/>
              <a:gd name="T5" fmla="*/ 6 h 129"/>
              <a:gd name="T6" fmla="*/ 21 w 130"/>
              <a:gd name="T7" fmla="*/ 128 h 129"/>
              <a:gd name="T8" fmla="*/ 61 w 130"/>
              <a:gd name="T9" fmla="*/ 128 h 129"/>
              <a:gd name="T10" fmla="*/ 68 w 130"/>
              <a:gd name="T1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29">
                <a:moveTo>
                  <a:pt x="68" y="0"/>
                </a:moveTo>
                <a:lnTo>
                  <a:pt x="68" y="0"/>
                </a:lnTo>
                <a:cubicBezTo>
                  <a:pt x="68" y="6"/>
                  <a:pt x="61" y="6"/>
                  <a:pt x="61" y="6"/>
                </a:cubicBezTo>
                <a:cubicBezTo>
                  <a:pt x="34" y="33"/>
                  <a:pt x="0" y="54"/>
                  <a:pt x="21" y="128"/>
                </a:cubicBezTo>
                <a:cubicBezTo>
                  <a:pt x="34" y="128"/>
                  <a:pt x="48" y="128"/>
                  <a:pt x="61" y="128"/>
                </a:cubicBezTo>
                <a:cubicBezTo>
                  <a:pt x="129" y="108"/>
                  <a:pt x="122" y="27"/>
                  <a:pt x="68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1" name="Freeform 779"/>
          <p:cNvSpPr>
            <a:spLocks noChangeArrowheads="1"/>
          </p:cNvSpPr>
          <p:nvPr/>
        </p:nvSpPr>
        <p:spPr bwMode="auto">
          <a:xfrm>
            <a:off x="21078126" y="6741514"/>
            <a:ext cx="52770" cy="91779"/>
          </a:xfrm>
          <a:custGeom>
            <a:avLst/>
            <a:gdLst>
              <a:gd name="T0" fmla="*/ 101 w 102"/>
              <a:gd name="T1" fmla="*/ 108 h 176"/>
              <a:gd name="T2" fmla="*/ 101 w 102"/>
              <a:gd name="T3" fmla="*/ 108 h 176"/>
              <a:gd name="T4" fmla="*/ 13 w 102"/>
              <a:gd name="T5" fmla="*/ 54 h 176"/>
              <a:gd name="T6" fmla="*/ 0 w 102"/>
              <a:gd name="T7" fmla="*/ 81 h 176"/>
              <a:gd name="T8" fmla="*/ 13 w 102"/>
              <a:gd name="T9" fmla="*/ 88 h 176"/>
              <a:gd name="T10" fmla="*/ 101 w 102"/>
              <a:gd name="T11" fmla="*/ 10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76">
                <a:moveTo>
                  <a:pt x="101" y="108"/>
                </a:moveTo>
                <a:lnTo>
                  <a:pt x="101" y="108"/>
                </a:lnTo>
                <a:cubicBezTo>
                  <a:pt x="101" y="88"/>
                  <a:pt x="54" y="0"/>
                  <a:pt x="13" y="54"/>
                </a:cubicBezTo>
                <a:cubicBezTo>
                  <a:pt x="6" y="61"/>
                  <a:pt x="0" y="74"/>
                  <a:pt x="0" y="81"/>
                </a:cubicBezTo>
                <a:cubicBezTo>
                  <a:pt x="0" y="81"/>
                  <a:pt x="6" y="88"/>
                  <a:pt x="13" y="88"/>
                </a:cubicBezTo>
                <a:cubicBezTo>
                  <a:pt x="40" y="108"/>
                  <a:pt x="74" y="175"/>
                  <a:pt x="101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2" name="Freeform 780"/>
          <p:cNvSpPr>
            <a:spLocks noChangeArrowheads="1"/>
          </p:cNvSpPr>
          <p:nvPr/>
        </p:nvSpPr>
        <p:spPr bwMode="auto">
          <a:xfrm>
            <a:off x="21149250" y="6730041"/>
            <a:ext cx="91774" cy="105546"/>
          </a:xfrm>
          <a:custGeom>
            <a:avLst/>
            <a:gdLst>
              <a:gd name="T0" fmla="*/ 60 w 176"/>
              <a:gd name="T1" fmla="*/ 40 h 203"/>
              <a:gd name="T2" fmla="*/ 60 w 176"/>
              <a:gd name="T3" fmla="*/ 40 h 203"/>
              <a:gd name="T4" fmla="*/ 0 w 176"/>
              <a:gd name="T5" fmla="*/ 0 h 203"/>
              <a:gd name="T6" fmla="*/ 60 w 176"/>
              <a:gd name="T7" fmla="*/ 128 h 203"/>
              <a:gd name="T8" fmla="*/ 101 w 176"/>
              <a:gd name="T9" fmla="*/ 162 h 203"/>
              <a:gd name="T10" fmla="*/ 175 w 176"/>
              <a:gd name="T11" fmla="*/ 202 h 203"/>
              <a:gd name="T12" fmla="*/ 101 w 176"/>
              <a:gd name="T13" fmla="*/ 74 h 203"/>
              <a:gd name="T14" fmla="*/ 60 w 176"/>
              <a:gd name="T15" fmla="*/ 4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203">
                <a:moveTo>
                  <a:pt x="60" y="40"/>
                </a:moveTo>
                <a:lnTo>
                  <a:pt x="60" y="40"/>
                </a:lnTo>
                <a:cubicBezTo>
                  <a:pt x="40" y="27"/>
                  <a:pt x="20" y="13"/>
                  <a:pt x="0" y="0"/>
                </a:cubicBezTo>
                <a:cubicBezTo>
                  <a:pt x="0" y="60"/>
                  <a:pt x="27" y="101"/>
                  <a:pt x="60" y="128"/>
                </a:cubicBezTo>
                <a:cubicBezTo>
                  <a:pt x="74" y="141"/>
                  <a:pt x="87" y="148"/>
                  <a:pt x="101" y="162"/>
                </a:cubicBezTo>
                <a:cubicBezTo>
                  <a:pt x="128" y="175"/>
                  <a:pt x="148" y="189"/>
                  <a:pt x="175" y="202"/>
                </a:cubicBezTo>
                <a:cubicBezTo>
                  <a:pt x="162" y="148"/>
                  <a:pt x="135" y="108"/>
                  <a:pt x="101" y="74"/>
                </a:cubicBezTo>
                <a:cubicBezTo>
                  <a:pt x="87" y="60"/>
                  <a:pt x="74" y="47"/>
                  <a:pt x="60" y="4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3" name="Freeform 781"/>
          <p:cNvSpPr>
            <a:spLocks noChangeArrowheads="1"/>
          </p:cNvSpPr>
          <p:nvPr/>
        </p:nvSpPr>
        <p:spPr bwMode="auto">
          <a:xfrm>
            <a:off x="21071241" y="5764062"/>
            <a:ext cx="94068" cy="91779"/>
          </a:xfrm>
          <a:custGeom>
            <a:avLst/>
            <a:gdLst>
              <a:gd name="T0" fmla="*/ 61 w 183"/>
              <a:gd name="T1" fmla="*/ 175 h 176"/>
              <a:gd name="T2" fmla="*/ 61 w 183"/>
              <a:gd name="T3" fmla="*/ 175 h 176"/>
              <a:gd name="T4" fmla="*/ 115 w 183"/>
              <a:gd name="T5" fmla="*/ 148 h 176"/>
              <a:gd name="T6" fmla="*/ 142 w 183"/>
              <a:gd name="T7" fmla="*/ 121 h 176"/>
              <a:gd name="T8" fmla="*/ 182 w 183"/>
              <a:gd name="T9" fmla="*/ 54 h 176"/>
              <a:gd name="T10" fmla="*/ 142 w 183"/>
              <a:gd name="T11" fmla="*/ 33 h 176"/>
              <a:gd name="T12" fmla="*/ 115 w 183"/>
              <a:gd name="T13" fmla="*/ 13 h 176"/>
              <a:gd name="T14" fmla="*/ 34 w 183"/>
              <a:gd name="T15" fmla="*/ 6 h 176"/>
              <a:gd name="T16" fmla="*/ 61 w 183"/>
              <a:gd name="T17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76">
                <a:moveTo>
                  <a:pt x="61" y="175"/>
                </a:moveTo>
                <a:lnTo>
                  <a:pt x="61" y="175"/>
                </a:lnTo>
                <a:cubicBezTo>
                  <a:pt x="74" y="168"/>
                  <a:pt x="95" y="155"/>
                  <a:pt x="115" y="148"/>
                </a:cubicBezTo>
                <a:cubicBezTo>
                  <a:pt x="122" y="141"/>
                  <a:pt x="135" y="135"/>
                  <a:pt x="142" y="121"/>
                </a:cubicBezTo>
                <a:cubicBezTo>
                  <a:pt x="162" y="108"/>
                  <a:pt x="182" y="87"/>
                  <a:pt x="182" y="54"/>
                </a:cubicBezTo>
                <a:cubicBezTo>
                  <a:pt x="169" y="47"/>
                  <a:pt x="155" y="40"/>
                  <a:pt x="142" y="33"/>
                </a:cubicBezTo>
                <a:cubicBezTo>
                  <a:pt x="135" y="27"/>
                  <a:pt x="122" y="20"/>
                  <a:pt x="115" y="13"/>
                </a:cubicBezTo>
                <a:cubicBezTo>
                  <a:pt x="95" y="6"/>
                  <a:pt x="68" y="0"/>
                  <a:pt x="34" y="6"/>
                </a:cubicBezTo>
                <a:cubicBezTo>
                  <a:pt x="47" y="54"/>
                  <a:pt x="0" y="168"/>
                  <a:pt x="61" y="17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5" name="Freeform 783"/>
          <p:cNvSpPr>
            <a:spLocks noChangeArrowheads="1"/>
          </p:cNvSpPr>
          <p:nvPr/>
        </p:nvSpPr>
        <p:spPr bwMode="auto">
          <a:xfrm>
            <a:off x="13412743" y="7668488"/>
            <a:ext cx="289086" cy="178970"/>
          </a:xfrm>
          <a:custGeom>
            <a:avLst/>
            <a:gdLst>
              <a:gd name="T0" fmla="*/ 54 w 555"/>
              <a:gd name="T1" fmla="*/ 95 h 346"/>
              <a:gd name="T2" fmla="*/ 54 w 555"/>
              <a:gd name="T3" fmla="*/ 95 h 346"/>
              <a:gd name="T4" fmla="*/ 41 w 555"/>
              <a:gd name="T5" fmla="*/ 95 h 346"/>
              <a:gd name="T6" fmla="*/ 0 w 555"/>
              <a:gd name="T7" fmla="*/ 136 h 346"/>
              <a:gd name="T8" fmla="*/ 41 w 555"/>
              <a:gd name="T9" fmla="*/ 176 h 346"/>
              <a:gd name="T10" fmla="*/ 54 w 555"/>
              <a:gd name="T11" fmla="*/ 190 h 346"/>
              <a:gd name="T12" fmla="*/ 122 w 555"/>
              <a:gd name="T13" fmla="*/ 237 h 346"/>
              <a:gd name="T14" fmla="*/ 169 w 555"/>
              <a:gd name="T15" fmla="*/ 264 h 346"/>
              <a:gd name="T16" fmla="*/ 203 w 555"/>
              <a:gd name="T17" fmla="*/ 277 h 346"/>
              <a:gd name="T18" fmla="*/ 216 w 555"/>
              <a:gd name="T19" fmla="*/ 284 h 346"/>
              <a:gd name="T20" fmla="*/ 243 w 555"/>
              <a:gd name="T21" fmla="*/ 291 h 346"/>
              <a:gd name="T22" fmla="*/ 318 w 555"/>
              <a:gd name="T23" fmla="*/ 298 h 346"/>
              <a:gd name="T24" fmla="*/ 351 w 555"/>
              <a:gd name="T25" fmla="*/ 284 h 346"/>
              <a:gd name="T26" fmla="*/ 426 w 555"/>
              <a:gd name="T27" fmla="*/ 230 h 346"/>
              <a:gd name="T28" fmla="*/ 378 w 555"/>
              <a:gd name="T29" fmla="*/ 142 h 346"/>
              <a:gd name="T30" fmla="*/ 446 w 555"/>
              <a:gd name="T31" fmla="*/ 190 h 346"/>
              <a:gd name="T32" fmla="*/ 446 w 555"/>
              <a:gd name="T33" fmla="*/ 190 h 346"/>
              <a:gd name="T34" fmla="*/ 453 w 555"/>
              <a:gd name="T35" fmla="*/ 331 h 346"/>
              <a:gd name="T36" fmla="*/ 486 w 555"/>
              <a:gd name="T37" fmla="*/ 325 h 346"/>
              <a:gd name="T38" fmla="*/ 527 w 555"/>
              <a:gd name="T39" fmla="*/ 305 h 346"/>
              <a:gd name="T40" fmla="*/ 540 w 555"/>
              <a:gd name="T41" fmla="*/ 345 h 346"/>
              <a:gd name="T42" fmla="*/ 554 w 555"/>
              <a:gd name="T43" fmla="*/ 331 h 346"/>
              <a:gd name="T44" fmla="*/ 540 w 555"/>
              <a:gd name="T45" fmla="*/ 305 h 346"/>
              <a:gd name="T46" fmla="*/ 486 w 555"/>
              <a:gd name="T47" fmla="*/ 169 h 346"/>
              <a:gd name="T48" fmla="*/ 446 w 555"/>
              <a:gd name="T49" fmla="*/ 156 h 346"/>
              <a:gd name="T50" fmla="*/ 439 w 555"/>
              <a:gd name="T51" fmla="*/ 156 h 346"/>
              <a:gd name="T52" fmla="*/ 378 w 555"/>
              <a:gd name="T53" fmla="*/ 75 h 346"/>
              <a:gd name="T54" fmla="*/ 365 w 555"/>
              <a:gd name="T55" fmla="*/ 95 h 346"/>
              <a:gd name="T56" fmla="*/ 351 w 555"/>
              <a:gd name="T57" fmla="*/ 88 h 346"/>
              <a:gd name="T58" fmla="*/ 351 w 555"/>
              <a:gd name="T59" fmla="*/ 54 h 346"/>
              <a:gd name="T60" fmla="*/ 351 w 555"/>
              <a:gd name="T61" fmla="*/ 7 h 346"/>
              <a:gd name="T62" fmla="*/ 345 w 555"/>
              <a:gd name="T63" fmla="*/ 0 h 346"/>
              <a:gd name="T64" fmla="*/ 318 w 555"/>
              <a:gd name="T65" fmla="*/ 27 h 346"/>
              <a:gd name="T66" fmla="*/ 243 w 555"/>
              <a:gd name="T67" fmla="*/ 27 h 346"/>
              <a:gd name="T68" fmla="*/ 243 w 555"/>
              <a:gd name="T69" fmla="*/ 48 h 346"/>
              <a:gd name="T70" fmla="*/ 243 w 555"/>
              <a:gd name="T71" fmla="*/ 48 h 346"/>
              <a:gd name="T72" fmla="*/ 304 w 555"/>
              <a:gd name="T73" fmla="*/ 122 h 346"/>
              <a:gd name="T74" fmla="*/ 243 w 555"/>
              <a:gd name="T75" fmla="*/ 115 h 346"/>
              <a:gd name="T76" fmla="*/ 216 w 555"/>
              <a:gd name="T77" fmla="*/ 109 h 346"/>
              <a:gd name="T78" fmla="*/ 203 w 555"/>
              <a:gd name="T79" fmla="*/ 102 h 346"/>
              <a:gd name="T80" fmla="*/ 169 w 555"/>
              <a:gd name="T81" fmla="*/ 95 h 346"/>
              <a:gd name="T82" fmla="*/ 122 w 555"/>
              <a:gd name="T83" fmla="*/ 88 h 346"/>
              <a:gd name="T84" fmla="*/ 54 w 555"/>
              <a:gd name="T85" fmla="*/ 95 h 346"/>
              <a:gd name="T86" fmla="*/ 345 w 555"/>
              <a:gd name="T87" fmla="*/ 102 h 346"/>
              <a:gd name="T88" fmla="*/ 345 w 555"/>
              <a:gd name="T89" fmla="*/ 102 h 346"/>
              <a:gd name="T90" fmla="*/ 351 w 555"/>
              <a:gd name="T91" fmla="*/ 115 h 346"/>
              <a:gd name="T92" fmla="*/ 365 w 555"/>
              <a:gd name="T93" fmla="*/ 115 h 346"/>
              <a:gd name="T94" fmla="*/ 365 w 555"/>
              <a:gd name="T95" fmla="*/ 129 h 346"/>
              <a:gd name="T96" fmla="*/ 351 w 555"/>
              <a:gd name="T97" fmla="*/ 115 h 346"/>
              <a:gd name="T98" fmla="*/ 324 w 555"/>
              <a:gd name="T99" fmla="*/ 109 h 346"/>
              <a:gd name="T100" fmla="*/ 318 w 555"/>
              <a:gd name="T101" fmla="*/ 115 h 346"/>
              <a:gd name="T102" fmla="*/ 345 w 555"/>
              <a:gd name="T103" fmla="*/ 102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5" h="346">
                <a:moveTo>
                  <a:pt x="54" y="95"/>
                </a:moveTo>
                <a:lnTo>
                  <a:pt x="54" y="95"/>
                </a:lnTo>
                <a:cubicBezTo>
                  <a:pt x="54" y="95"/>
                  <a:pt x="47" y="95"/>
                  <a:pt x="41" y="95"/>
                </a:cubicBezTo>
                <a:cubicBezTo>
                  <a:pt x="20" y="102"/>
                  <a:pt x="7" y="115"/>
                  <a:pt x="0" y="136"/>
                </a:cubicBezTo>
                <a:cubicBezTo>
                  <a:pt x="14" y="142"/>
                  <a:pt x="27" y="163"/>
                  <a:pt x="41" y="176"/>
                </a:cubicBezTo>
                <a:cubicBezTo>
                  <a:pt x="47" y="176"/>
                  <a:pt x="54" y="183"/>
                  <a:pt x="54" y="190"/>
                </a:cubicBezTo>
                <a:cubicBezTo>
                  <a:pt x="74" y="203"/>
                  <a:pt x="101" y="223"/>
                  <a:pt x="122" y="237"/>
                </a:cubicBezTo>
                <a:cubicBezTo>
                  <a:pt x="135" y="244"/>
                  <a:pt x="149" y="257"/>
                  <a:pt x="169" y="264"/>
                </a:cubicBezTo>
                <a:cubicBezTo>
                  <a:pt x="176" y="271"/>
                  <a:pt x="189" y="277"/>
                  <a:pt x="203" y="277"/>
                </a:cubicBezTo>
                <a:cubicBezTo>
                  <a:pt x="210" y="277"/>
                  <a:pt x="210" y="284"/>
                  <a:pt x="216" y="284"/>
                </a:cubicBezTo>
                <a:cubicBezTo>
                  <a:pt x="223" y="284"/>
                  <a:pt x="237" y="291"/>
                  <a:pt x="243" y="291"/>
                </a:cubicBezTo>
                <a:cubicBezTo>
                  <a:pt x="270" y="298"/>
                  <a:pt x="291" y="298"/>
                  <a:pt x="318" y="298"/>
                </a:cubicBezTo>
                <a:cubicBezTo>
                  <a:pt x="331" y="291"/>
                  <a:pt x="345" y="291"/>
                  <a:pt x="351" y="284"/>
                </a:cubicBezTo>
                <a:cubicBezTo>
                  <a:pt x="378" y="277"/>
                  <a:pt x="405" y="257"/>
                  <a:pt x="426" y="230"/>
                </a:cubicBezTo>
                <a:cubicBezTo>
                  <a:pt x="372" y="217"/>
                  <a:pt x="392" y="176"/>
                  <a:pt x="378" y="142"/>
                </a:cubicBezTo>
                <a:cubicBezTo>
                  <a:pt x="399" y="163"/>
                  <a:pt x="419" y="176"/>
                  <a:pt x="446" y="190"/>
                </a:cubicBezTo>
                <a:lnTo>
                  <a:pt x="446" y="190"/>
                </a:lnTo>
                <a:cubicBezTo>
                  <a:pt x="473" y="244"/>
                  <a:pt x="473" y="237"/>
                  <a:pt x="453" y="331"/>
                </a:cubicBezTo>
                <a:cubicBezTo>
                  <a:pt x="466" y="331"/>
                  <a:pt x="473" y="331"/>
                  <a:pt x="486" y="325"/>
                </a:cubicBezTo>
                <a:cubicBezTo>
                  <a:pt x="500" y="325"/>
                  <a:pt x="513" y="311"/>
                  <a:pt x="527" y="305"/>
                </a:cubicBezTo>
                <a:cubicBezTo>
                  <a:pt x="527" y="325"/>
                  <a:pt x="534" y="345"/>
                  <a:pt x="540" y="345"/>
                </a:cubicBezTo>
                <a:cubicBezTo>
                  <a:pt x="547" y="345"/>
                  <a:pt x="547" y="338"/>
                  <a:pt x="554" y="331"/>
                </a:cubicBezTo>
                <a:cubicBezTo>
                  <a:pt x="547" y="325"/>
                  <a:pt x="547" y="311"/>
                  <a:pt x="540" y="305"/>
                </a:cubicBezTo>
                <a:cubicBezTo>
                  <a:pt x="520" y="257"/>
                  <a:pt x="520" y="196"/>
                  <a:pt x="486" y="169"/>
                </a:cubicBezTo>
                <a:cubicBezTo>
                  <a:pt x="473" y="163"/>
                  <a:pt x="459" y="156"/>
                  <a:pt x="446" y="156"/>
                </a:cubicBezTo>
                <a:cubicBezTo>
                  <a:pt x="439" y="156"/>
                  <a:pt x="439" y="156"/>
                  <a:pt x="439" y="156"/>
                </a:cubicBezTo>
                <a:cubicBezTo>
                  <a:pt x="432" y="115"/>
                  <a:pt x="432" y="68"/>
                  <a:pt x="378" y="75"/>
                </a:cubicBezTo>
                <a:cubicBezTo>
                  <a:pt x="372" y="82"/>
                  <a:pt x="365" y="88"/>
                  <a:pt x="365" y="95"/>
                </a:cubicBezTo>
                <a:cubicBezTo>
                  <a:pt x="358" y="95"/>
                  <a:pt x="358" y="88"/>
                  <a:pt x="351" y="88"/>
                </a:cubicBezTo>
                <a:cubicBezTo>
                  <a:pt x="351" y="82"/>
                  <a:pt x="351" y="68"/>
                  <a:pt x="351" y="54"/>
                </a:cubicBezTo>
                <a:cubicBezTo>
                  <a:pt x="358" y="34"/>
                  <a:pt x="365" y="21"/>
                  <a:pt x="351" y="7"/>
                </a:cubicBezTo>
                <a:lnTo>
                  <a:pt x="345" y="0"/>
                </a:lnTo>
                <a:cubicBezTo>
                  <a:pt x="351" y="21"/>
                  <a:pt x="338" y="27"/>
                  <a:pt x="318" y="27"/>
                </a:cubicBezTo>
                <a:cubicBezTo>
                  <a:pt x="291" y="27"/>
                  <a:pt x="257" y="14"/>
                  <a:pt x="243" y="27"/>
                </a:cubicBezTo>
                <a:cubicBezTo>
                  <a:pt x="243" y="34"/>
                  <a:pt x="237" y="41"/>
                  <a:pt x="243" y="48"/>
                </a:cubicBezTo>
                <a:lnTo>
                  <a:pt x="243" y="48"/>
                </a:lnTo>
                <a:cubicBezTo>
                  <a:pt x="291" y="41"/>
                  <a:pt x="277" y="102"/>
                  <a:pt x="304" y="122"/>
                </a:cubicBezTo>
                <a:cubicBezTo>
                  <a:pt x="291" y="122"/>
                  <a:pt x="270" y="115"/>
                  <a:pt x="243" y="115"/>
                </a:cubicBezTo>
                <a:cubicBezTo>
                  <a:pt x="237" y="109"/>
                  <a:pt x="223" y="109"/>
                  <a:pt x="216" y="109"/>
                </a:cubicBezTo>
                <a:cubicBezTo>
                  <a:pt x="203" y="102"/>
                  <a:pt x="203" y="102"/>
                  <a:pt x="203" y="102"/>
                </a:cubicBezTo>
                <a:cubicBezTo>
                  <a:pt x="189" y="102"/>
                  <a:pt x="176" y="102"/>
                  <a:pt x="169" y="95"/>
                </a:cubicBezTo>
                <a:cubicBezTo>
                  <a:pt x="149" y="95"/>
                  <a:pt x="135" y="95"/>
                  <a:pt x="122" y="88"/>
                </a:cubicBezTo>
                <a:cubicBezTo>
                  <a:pt x="101" y="88"/>
                  <a:pt x="74" y="88"/>
                  <a:pt x="54" y="95"/>
                </a:cubicBezTo>
                <a:close/>
                <a:moveTo>
                  <a:pt x="345" y="102"/>
                </a:moveTo>
                <a:lnTo>
                  <a:pt x="345" y="102"/>
                </a:lnTo>
                <a:cubicBezTo>
                  <a:pt x="345" y="109"/>
                  <a:pt x="351" y="115"/>
                  <a:pt x="351" y="115"/>
                </a:cubicBezTo>
                <a:cubicBezTo>
                  <a:pt x="358" y="115"/>
                  <a:pt x="358" y="115"/>
                  <a:pt x="365" y="115"/>
                </a:cubicBezTo>
                <a:cubicBezTo>
                  <a:pt x="365" y="115"/>
                  <a:pt x="365" y="122"/>
                  <a:pt x="365" y="129"/>
                </a:cubicBezTo>
                <a:cubicBezTo>
                  <a:pt x="365" y="122"/>
                  <a:pt x="358" y="122"/>
                  <a:pt x="351" y="115"/>
                </a:cubicBezTo>
                <a:cubicBezTo>
                  <a:pt x="345" y="115"/>
                  <a:pt x="338" y="109"/>
                  <a:pt x="324" y="109"/>
                </a:cubicBezTo>
                <a:cubicBezTo>
                  <a:pt x="324" y="109"/>
                  <a:pt x="324" y="109"/>
                  <a:pt x="318" y="115"/>
                </a:cubicBezTo>
                <a:cubicBezTo>
                  <a:pt x="324" y="102"/>
                  <a:pt x="324" y="95"/>
                  <a:pt x="345" y="102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6" name="Freeform 784"/>
          <p:cNvSpPr>
            <a:spLocks noChangeArrowheads="1"/>
          </p:cNvSpPr>
          <p:nvPr/>
        </p:nvSpPr>
        <p:spPr bwMode="auto">
          <a:xfrm>
            <a:off x="13472396" y="7597358"/>
            <a:ext cx="80302" cy="78013"/>
          </a:xfrm>
          <a:custGeom>
            <a:avLst/>
            <a:gdLst>
              <a:gd name="T0" fmla="*/ 88 w 156"/>
              <a:gd name="T1" fmla="*/ 14 h 149"/>
              <a:gd name="T2" fmla="*/ 88 w 156"/>
              <a:gd name="T3" fmla="*/ 14 h 149"/>
              <a:gd name="T4" fmla="*/ 54 w 156"/>
              <a:gd name="T5" fmla="*/ 47 h 149"/>
              <a:gd name="T6" fmla="*/ 7 w 156"/>
              <a:gd name="T7" fmla="*/ 128 h 149"/>
              <a:gd name="T8" fmla="*/ 0 w 156"/>
              <a:gd name="T9" fmla="*/ 141 h 149"/>
              <a:gd name="T10" fmla="*/ 7 w 156"/>
              <a:gd name="T11" fmla="*/ 148 h 149"/>
              <a:gd name="T12" fmla="*/ 54 w 156"/>
              <a:gd name="T13" fmla="*/ 148 h 149"/>
              <a:gd name="T14" fmla="*/ 88 w 156"/>
              <a:gd name="T15" fmla="*/ 134 h 149"/>
              <a:gd name="T16" fmla="*/ 101 w 156"/>
              <a:gd name="T17" fmla="*/ 134 h 149"/>
              <a:gd name="T18" fmla="*/ 128 w 156"/>
              <a:gd name="T19" fmla="*/ 101 h 149"/>
              <a:gd name="T20" fmla="*/ 155 w 156"/>
              <a:gd name="T21" fmla="*/ 0 h 149"/>
              <a:gd name="T22" fmla="*/ 128 w 156"/>
              <a:gd name="T23" fmla="*/ 0 h 149"/>
              <a:gd name="T24" fmla="*/ 101 w 156"/>
              <a:gd name="T25" fmla="*/ 14 h 149"/>
              <a:gd name="T26" fmla="*/ 88 w 156"/>
              <a:gd name="T27" fmla="*/ 1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" h="149">
                <a:moveTo>
                  <a:pt x="88" y="14"/>
                </a:moveTo>
                <a:lnTo>
                  <a:pt x="88" y="14"/>
                </a:lnTo>
                <a:cubicBezTo>
                  <a:pt x="74" y="27"/>
                  <a:pt x="61" y="33"/>
                  <a:pt x="54" y="47"/>
                </a:cubicBezTo>
                <a:cubicBezTo>
                  <a:pt x="34" y="67"/>
                  <a:pt x="20" y="94"/>
                  <a:pt x="7" y="128"/>
                </a:cubicBezTo>
                <a:cubicBezTo>
                  <a:pt x="7" y="134"/>
                  <a:pt x="7" y="134"/>
                  <a:pt x="0" y="141"/>
                </a:cubicBezTo>
                <a:cubicBezTo>
                  <a:pt x="7" y="141"/>
                  <a:pt x="7" y="141"/>
                  <a:pt x="7" y="148"/>
                </a:cubicBezTo>
                <a:cubicBezTo>
                  <a:pt x="27" y="148"/>
                  <a:pt x="41" y="148"/>
                  <a:pt x="54" y="148"/>
                </a:cubicBezTo>
                <a:cubicBezTo>
                  <a:pt x="68" y="148"/>
                  <a:pt x="81" y="141"/>
                  <a:pt x="88" y="134"/>
                </a:cubicBezTo>
                <a:cubicBezTo>
                  <a:pt x="95" y="134"/>
                  <a:pt x="95" y="134"/>
                  <a:pt x="101" y="134"/>
                </a:cubicBezTo>
                <a:cubicBezTo>
                  <a:pt x="115" y="128"/>
                  <a:pt x="122" y="114"/>
                  <a:pt x="128" y="101"/>
                </a:cubicBezTo>
                <a:cubicBezTo>
                  <a:pt x="149" y="74"/>
                  <a:pt x="149" y="40"/>
                  <a:pt x="155" y="0"/>
                </a:cubicBezTo>
                <a:cubicBezTo>
                  <a:pt x="142" y="0"/>
                  <a:pt x="135" y="0"/>
                  <a:pt x="128" y="0"/>
                </a:cubicBezTo>
                <a:cubicBezTo>
                  <a:pt x="122" y="0"/>
                  <a:pt x="108" y="7"/>
                  <a:pt x="101" y="14"/>
                </a:cubicBezTo>
                <a:cubicBezTo>
                  <a:pt x="95" y="14"/>
                  <a:pt x="95" y="14"/>
                  <a:pt x="88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7" name="Freeform 785"/>
          <p:cNvSpPr>
            <a:spLocks noChangeArrowheads="1"/>
          </p:cNvSpPr>
          <p:nvPr/>
        </p:nvSpPr>
        <p:spPr bwMode="auto">
          <a:xfrm>
            <a:off x="13564168" y="7569823"/>
            <a:ext cx="268439" cy="130787"/>
          </a:xfrm>
          <a:custGeom>
            <a:avLst/>
            <a:gdLst>
              <a:gd name="T0" fmla="*/ 506 w 514"/>
              <a:gd name="T1" fmla="*/ 249 h 250"/>
              <a:gd name="T2" fmla="*/ 506 w 514"/>
              <a:gd name="T3" fmla="*/ 249 h 250"/>
              <a:gd name="T4" fmla="*/ 438 w 514"/>
              <a:gd name="T5" fmla="*/ 87 h 250"/>
              <a:gd name="T6" fmla="*/ 405 w 514"/>
              <a:gd name="T7" fmla="*/ 0 h 250"/>
              <a:gd name="T8" fmla="*/ 378 w 514"/>
              <a:gd name="T9" fmla="*/ 14 h 250"/>
              <a:gd name="T10" fmla="*/ 317 w 514"/>
              <a:gd name="T11" fmla="*/ 27 h 250"/>
              <a:gd name="T12" fmla="*/ 249 w 514"/>
              <a:gd name="T13" fmla="*/ 21 h 250"/>
              <a:gd name="T14" fmla="*/ 195 w 514"/>
              <a:gd name="T15" fmla="*/ 14 h 250"/>
              <a:gd name="T16" fmla="*/ 155 w 514"/>
              <a:gd name="T17" fmla="*/ 14 h 250"/>
              <a:gd name="T18" fmla="*/ 60 w 514"/>
              <a:gd name="T19" fmla="*/ 21 h 250"/>
              <a:gd name="T20" fmla="*/ 27 w 514"/>
              <a:gd name="T21" fmla="*/ 48 h 250"/>
              <a:gd name="T22" fmla="*/ 0 w 514"/>
              <a:gd name="T23" fmla="*/ 101 h 250"/>
              <a:gd name="T24" fmla="*/ 27 w 514"/>
              <a:gd name="T25" fmla="*/ 101 h 250"/>
              <a:gd name="T26" fmla="*/ 60 w 514"/>
              <a:gd name="T27" fmla="*/ 107 h 250"/>
              <a:gd name="T28" fmla="*/ 155 w 514"/>
              <a:gd name="T29" fmla="*/ 134 h 250"/>
              <a:gd name="T30" fmla="*/ 195 w 514"/>
              <a:gd name="T31" fmla="*/ 148 h 250"/>
              <a:gd name="T32" fmla="*/ 209 w 514"/>
              <a:gd name="T33" fmla="*/ 148 h 250"/>
              <a:gd name="T34" fmla="*/ 195 w 514"/>
              <a:gd name="T35" fmla="*/ 155 h 250"/>
              <a:gd name="T36" fmla="*/ 162 w 514"/>
              <a:gd name="T37" fmla="*/ 141 h 250"/>
              <a:gd name="T38" fmla="*/ 195 w 514"/>
              <a:gd name="T39" fmla="*/ 222 h 250"/>
              <a:gd name="T40" fmla="*/ 249 w 514"/>
              <a:gd name="T41" fmla="*/ 229 h 250"/>
              <a:gd name="T42" fmla="*/ 263 w 514"/>
              <a:gd name="T43" fmla="*/ 236 h 250"/>
              <a:gd name="T44" fmla="*/ 263 w 514"/>
              <a:gd name="T45" fmla="*/ 155 h 250"/>
              <a:gd name="T46" fmla="*/ 317 w 514"/>
              <a:gd name="T47" fmla="*/ 141 h 250"/>
              <a:gd name="T48" fmla="*/ 378 w 514"/>
              <a:gd name="T49" fmla="*/ 101 h 250"/>
              <a:gd name="T50" fmla="*/ 378 w 514"/>
              <a:gd name="T51" fmla="*/ 101 h 250"/>
              <a:gd name="T52" fmla="*/ 378 w 514"/>
              <a:gd name="T53" fmla="*/ 128 h 250"/>
              <a:gd name="T54" fmla="*/ 351 w 514"/>
              <a:gd name="T55" fmla="*/ 195 h 250"/>
              <a:gd name="T56" fmla="*/ 378 w 514"/>
              <a:gd name="T57" fmla="*/ 195 h 250"/>
              <a:gd name="T58" fmla="*/ 438 w 514"/>
              <a:gd name="T59" fmla="*/ 202 h 250"/>
              <a:gd name="T60" fmla="*/ 506 w 514"/>
              <a:gd name="T61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4" h="250">
                <a:moveTo>
                  <a:pt x="506" y="249"/>
                </a:moveTo>
                <a:lnTo>
                  <a:pt x="506" y="249"/>
                </a:lnTo>
                <a:cubicBezTo>
                  <a:pt x="513" y="161"/>
                  <a:pt x="472" y="134"/>
                  <a:pt x="438" y="87"/>
                </a:cubicBezTo>
                <a:cubicBezTo>
                  <a:pt x="418" y="68"/>
                  <a:pt x="405" y="41"/>
                  <a:pt x="405" y="0"/>
                </a:cubicBezTo>
                <a:cubicBezTo>
                  <a:pt x="398" y="7"/>
                  <a:pt x="384" y="7"/>
                  <a:pt x="378" y="14"/>
                </a:cubicBezTo>
                <a:cubicBezTo>
                  <a:pt x="357" y="21"/>
                  <a:pt x="337" y="21"/>
                  <a:pt x="317" y="27"/>
                </a:cubicBezTo>
                <a:cubicBezTo>
                  <a:pt x="297" y="27"/>
                  <a:pt x="270" y="27"/>
                  <a:pt x="249" y="21"/>
                </a:cubicBezTo>
                <a:cubicBezTo>
                  <a:pt x="229" y="21"/>
                  <a:pt x="209" y="21"/>
                  <a:pt x="195" y="14"/>
                </a:cubicBezTo>
                <a:cubicBezTo>
                  <a:pt x="182" y="14"/>
                  <a:pt x="168" y="14"/>
                  <a:pt x="155" y="14"/>
                </a:cubicBezTo>
                <a:cubicBezTo>
                  <a:pt x="121" y="14"/>
                  <a:pt x="87" y="14"/>
                  <a:pt x="60" y="21"/>
                </a:cubicBezTo>
                <a:cubicBezTo>
                  <a:pt x="47" y="27"/>
                  <a:pt x="40" y="41"/>
                  <a:pt x="27" y="48"/>
                </a:cubicBezTo>
                <a:cubicBezTo>
                  <a:pt x="13" y="61"/>
                  <a:pt x="6" y="81"/>
                  <a:pt x="0" y="101"/>
                </a:cubicBezTo>
                <a:cubicBezTo>
                  <a:pt x="13" y="101"/>
                  <a:pt x="20" y="101"/>
                  <a:pt x="27" y="101"/>
                </a:cubicBezTo>
                <a:cubicBezTo>
                  <a:pt x="40" y="101"/>
                  <a:pt x="54" y="107"/>
                  <a:pt x="60" y="107"/>
                </a:cubicBezTo>
                <a:cubicBezTo>
                  <a:pt x="94" y="114"/>
                  <a:pt x="121" y="128"/>
                  <a:pt x="155" y="134"/>
                </a:cubicBezTo>
                <a:cubicBezTo>
                  <a:pt x="168" y="141"/>
                  <a:pt x="182" y="141"/>
                  <a:pt x="195" y="148"/>
                </a:cubicBezTo>
                <a:cubicBezTo>
                  <a:pt x="202" y="148"/>
                  <a:pt x="202" y="148"/>
                  <a:pt x="209" y="148"/>
                </a:cubicBezTo>
                <a:cubicBezTo>
                  <a:pt x="202" y="155"/>
                  <a:pt x="202" y="155"/>
                  <a:pt x="195" y="155"/>
                </a:cubicBezTo>
                <a:cubicBezTo>
                  <a:pt x="189" y="155"/>
                  <a:pt x="175" y="148"/>
                  <a:pt x="162" y="141"/>
                </a:cubicBezTo>
                <a:cubicBezTo>
                  <a:pt x="155" y="202"/>
                  <a:pt x="168" y="222"/>
                  <a:pt x="195" y="222"/>
                </a:cubicBezTo>
                <a:cubicBezTo>
                  <a:pt x="209" y="229"/>
                  <a:pt x="229" y="222"/>
                  <a:pt x="249" y="229"/>
                </a:cubicBezTo>
                <a:cubicBezTo>
                  <a:pt x="256" y="229"/>
                  <a:pt x="256" y="236"/>
                  <a:pt x="263" y="236"/>
                </a:cubicBezTo>
                <a:cubicBezTo>
                  <a:pt x="263" y="155"/>
                  <a:pt x="263" y="155"/>
                  <a:pt x="263" y="155"/>
                </a:cubicBezTo>
                <a:cubicBezTo>
                  <a:pt x="283" y="148"/>
                  <a:pt x="297" y="148"/>
                  <a:pt x="317" y="141"/>
                </a:cubicBezTo>
                <a:cubicBezTo>
                  <a:pt x="337" y="134"/>
                  <a:pt x="357" y="121"/>
                  <a:pt x="378" y="101"/>
                </a:cubicBezTo>
                <a:lnTo>
                  <a:pt x="378" y="101"/>
                </a:lnTo>
                <a:cubicBezTo>
                  <a:pt x="378" y="107"/>
                  <a:pt x="378" y="121"/>
                  <a:pt x="378" y="128"/>
                </a:cubicBezTo>
                <a:cubicBezTo>
                  <a:pt x="378" y="155"/>
                  <a:pt x="371" y="182"/>
                  <a:pt x="351" y="195"/>
                </a:cubicBezTo>
                <a:cubicBezTo>
                  <a:pt x="364" y="195"/>
                  <a:pt x="371" y="195"/>
                  <a:pt x="378" y="195"/>
                </a:cubicBezTo>
                <a:cubicBezTo>
                  <a:pt x="405" y="188"/>
                  <a:pt x="418" y="195"/>
                  <a:pt x="438" y="202"/>
                </a:cubicBezTo>
                <a:cubicBezTo>
                  <a:pt x="459" y="215"/>
                  <a:pt x="479" y="236"/>
                  <a:pt x="506" y="2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8" name="Freeform 786"/>
          <p:cNvSpPr>
            <a:spLocks noChangeArrowheads="1"/>
          </p:cNvSpPr>
          <p:nvPr/>
        </p:nvSpPr>
        <p:spPr bwMode="auto">
          <a:xfrm>
            <a:off x="13701828" y="7780917"/>
            <a:ext cx="84891" cy="52774"/>
          </a:xfrm>
          <a:custGeom>
            <a:avLst/>
            <a:gdLst>
              <a:gd name="T0" fmla="*/ 54 w 163"/>
              <a:gd name="T1" fmla="*/ 0 h 102"/>
              <a:gd name="T2" fmla="*/ 54 w 163"/>
              <a:gd name="T3" fmla="*/ 0 h 102"/>
              <a:gd name="T4" fmla="*/ 0 w 163"/>
              <a:gd name="T5" fmla="*/ 27 h 102"/>
              <a:gd name="T6" fmla="*/ 54 w 163"/>
              <a:gd name="T7" fmla="*/ 54 h 102"/>
              <a:gd name="T8" fmla="*/ 115 w 163"/>
              <a:gd name="T9" fmla="*/ 101 h 102"/>
              <a:gd name="T10" fmla="*/ 148 w 163"/>
              <a:gd name="T11" fmla="*/ 81 h 102"/>
              <a:gd name="T12" fmla="*/ 115 w 163"/>
              <a:gd name="T13" fmla="*/ 6 h 102"/>
              <a:gd name="T14" fmla="*/ 54 w 163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102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7" y="13"/>
                  <a:pt x="0" y="27"/>
                </a:cubicBezTo>
                <a:cubicBezTo>
                  <a:pt x="20" y="27"/>
                  <a:pt x="40" y="40"/>
                  <a:pt x="54" y="54"/>
                </a:cubicBezTo>
                <a:cubicBezTo>
                  <a:pt x="74" y="74"/>
                  <a:pt x="94" y="101"/>
                  <a:pt x="115" y="101"/>
                </a:cubicBezTo>
                <a:cubicBezTo>
                  <a:pt x="128" y="94"/>
                  <a:pt x="135" y="94"/>
                  <a:pt x="148" y="81"/>
                </a:cubicBezTo>
                <a:cubicBezTo>
                  <a:pt x="162" y="47"/>
                  <a:pt x="142" y="20"/>
                  <a:pt x="115" y="6"/>
                </a:cubicBezTo>
                <a:cubicBezTo>
                  <a:pt x="94" y="0"/>
                  <a:pt x="74" y="0"/>
                  <a:pt x="5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099" name="Freeform 787"/>
          <p:cNvSpPr>
            <a:spLocks noChangeArrowheads="1"/>
          </p:cNvSpPr>
          <p:nvPr/>
        </p:nvSpPr>
        <p:spPr bwMode="auto">
          <a:xfrm>
            <a:off x="16491744" y="7856634"/>
            <a:ext cx="222552" cy="156025"/>
          </a:xfrm>
          <a:custGeom>
            <a:avLst/>
            <a:gdLst>
              <a:gd name="T0" fmla="*/ 175 w 426"/>
              <a:gd name="T1" fmla="*/ 142 h 298"/>
              <a:gd name="T2" fmla="*/ 175 w 426"/>
              <a:gd name="T3" fmla="*/ 142 h 298"/>
              <a:gd name="T4" fmla="*/ 209 w 426"/>
              <a:gd name="T5" fmla="*/ 196 h 298"/>
              <a:gd name="T6" fmla="*/ 249 w 426"/>
              <a:gd name="T7" fmla="*/ 209 h 298"/>
              <a:gd name="T8" fmla="*/ 310 w 426"/>
              <a:gd name="T9" fmla="*/ 230 h 298"/>
              <a:gd name="T10" fmla="*/ 337 w 426"/>
              <a:gd name="T11" fmla="*/ 237 h 298"/>
              <a:gd name="T12" fmla="*/ 351 w 426"/>
              <a:gd name="T13" fmla="*/ 237 h 298"/>
              <a:gd name="T14" fmla="*/ 371 w 426"/>
              <a:gd name="T15" fmla="*/ 243 h 298"/>
              <a:gd name="T16" fmla="*/ 378 w 426"/>
              <a:gd name="T17" fmla="*/ 250 h 298"/>
              <a:gd name="T18" fmla="*/ 391 w 426"/>
              <a:gd name="T19" fmla="*/ 257 h 298"/>
              <a:gd name="T20" fmla="*/ 425 w 426"/>
              <a:gd name="T21" fmla="*/ 297 h 298"/>
              <a:gd name="T22" fmla="*/ 391 w 426"/>
              <a:gd name="T23" fmla="*/ 216 h 298"/>
              <a:gd name="T24" fmla="*/ 378 w 426"/>
              <a:gd name="T25" fmla="*/ 196 h 298"/>
              <a:gd name="T26" fmla="*/ 371 w 426"/>
              <a:gd name="T27" fmla="*/ 189 h 298"/>
              <a:gd name="T28" fmla="*/ 351 w 426"/>
              <a:gd name="T29" fmla="*/ 162 h 298"/>
              <a:gd name="T30" fmla="*/ 337 w 426"/>
              <a:gd name="T31" fmla="*/ 149 h 298"/>
              <a:gd name="T32" fmla="*/ 337 w 426"/>
              <a:gd name="T33" fmla="*/ 149 h 298"/>
              <a:gd name="T34" fmla="*/ 337 w 426"/>
              <a:gd name="T35" fmla="*/ 135 h 298"/>
              <a:gd name="T36" fmla="*/ 337 w 426"/>
              <a:gd name="T37" fmla="*/ 129 h 298"/>
              <a:gd name="T38" fmla="*/ 337 w 426"/>
              <a:gd name="T39" fmla="*/ 95 h 298"/>
              <a:gd name="T40" fmla="*/ 351 w 426"/>
              <a:gd name="T41" fmla="*/ 54 h 298"/>
              <a:gd name="T42" fmla="*/ 337 w 426"/>
              <a:gd name="T43" fmla="*/ 54 h 298"/>
              <a:gd name="T44" fmla="*/ 310 w 426"/>
              <a:gd name="T45" fmla="*/ 54 h 298"/>
              <a:gd name="T46" fmla="*/ 256 w 426"/>
              <a:gd name="T47" fmla="*/ 88 h 298"/>
              <a:gd name="T48" fmla="*/ 249 w 426"/>
              <a:gd name="T49" fmla="*/ 88 h 298"/>
              <a:gd name="T50" fmla="*/ 209 w 426"/>
              <a:gd name="T51" fmla="*/ 61 h 298"/>
              <a:gd name="T52" fmla="*/ 175 w 426"/>
              <a:gd name="T53" fmla="*/ 48 h 298"/>
              <a:gd name="T54" fmla="*/ 155 w 426"/>
              <a:gd name="T55" fmla="*/ 34 h 298"/>
              <a:gd name="T56" fmla="*/ 121 w 426"/>
              <a:gd name="T57" fmla="*/ 21 h 298"/>
              <a:gd name="T58" fmla="*/ 108 w 426"/>
              <a:gd name="T59" fmla="*/ 14 h 298"/>
              <a:gd name="T60" fmla="*/ 94 w 426"/>
              <a:gd name="T61" fmla="*/ 7 h 298"/>
              <a:gd name="T62" fmla="*/ 81 w 426"/>
              <a:gd name="T63" fmla="*/ 0 h 298"/>
              <a:gd name="T64" fmla="*/ 74 w 426"/>
              <a:gd name="T65" fmla="*/ 0 h 298"/>
              <a:gd name="T66" fmla="*/ 60 w 426"/>
              <a:gd name="T67" fmla="*/ 61 h 298"/>
              <a:gd name="T68" fmla="*/ 20 w 426"/>
              <a:gd name="T69" fmla="*/ 61 h 298"/>
              <a:gd name="T70" fmla="*/ 0 w 426"/>
              <a:gd name="T71" fmla="*/ 95 h 298"/>
              <a:gd name="T72" fmla="*/ 20 w 426"/>
              <a:gd name="T73" fmla="*/ 108 h 298"/>
              <a:gd name="T74" fmla="*/ 60 w 426"/>
              <a:gd name="T75" fmla="*/ 122 h 298"/>
              <a:gd name="T76" fmla="*/ 81 w 426"/>
              <a:gd name="T77" fmla="*/ 122 h 298"/>
              <a:gd name="T78" fmla="*/ 94 w 426"/>
              <a:gd name="T79" fmla="*/ 115 h 298"/>
              <a:gd name="T80" fmla="*/ 108 w 426"/>
              <a:gd name="T81" fmla="*/ 95 h 298"/>
              <a:gd name="T82" fmla="*/ 121 w 426"/>
              <a:gd name="T83" fmla="*/ 88 h 298"/>
              <a:gd name="T84" fmla="*/ 155 w 426"/>
              <a:gd name="T85" fmla="*/ 75 h 298"/>
              <a:gd name="T86" fmla="*/ 175 w 426"/>
              <a:gd name="T87" fmla="*/ 75 h 298"/>
              <a:gd name="T88" fmla="*/ 175 w 426"/>
              <a:gd name="T89" fmla="*/ 75 h 298"/>
              <a:gd name="T90" fmla="*/ 175 w 426"/>
              <a:gd name="T91" fmla="*/ 88 h 298"/>
              <a:gd name="T92" fmla="*/ 175 w 426"/>
              <a:gd name="T93" fmla="*/ 14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6" h="298">
                <a:moveTo>
                  <a:pt x="175" y="142"/>
                </a:moveTo>
                <a:lnTo>
                  <a:pt x="175" y="142"/>
                </a:lnTo>
                <a:cubicBezTo>
                  <a:pt x="182" y="162"/>
                  <a:pt x="195" y="183"/>
                  <a:pt x="209" y="196"/>
                </a:cubicBezTo>
                <a:cubicBezTo>
                  <a:pt x="222" y="203"/>
                  <a:pt x="236" y="209"/>
                  <a:pt x="249" y="209"/>
                </a:cubicBezTo>
                <a:cubicBezTo>
                  <a:pt x="270" y="216"/>
                  <a:pt x="290" y="223"/>
                  <a:pt x="310" y="230"/>
                </a:cubicBezTo>
                <a:cubicBezTo>
                  <a:pt x="324" y="230"/>
                  <a:pt x="330" y="230"/>
                  <a:pt x="337" y="237"/>
                </a:cubicBezTo>
                <a:cubicBezTo>
                  <a:pt x="344" y="237"/>
                  <a:pt x="344" y="237"/>
                  <a:pt x="351" y="237"/>
                </a:cubicBezTo>
                <a:cubicBezTo>
                  <a:pt x="357" y="243"/>
                  <a:pt x="364" y="243"/>
                  <a:pt x="371" y="243"/>
                </a:cubicBezTo>
                <a:cubicBezTo>
                  <a:pt x="371" y="250"/>
                  <a:pt x="378" y="250"/>
                  <a:pt x="378" y="250"/>
                </a:cubicBezTo>
                <a:cubicBezTo>
                  <a:pt x="384" y="250"/>
                  <a:pt x="384" y="250"/>
                  <a:pt x="391" y="257"/>
                </a:cubicBezTo>
                <a:cubicBezTo>
                  <a:pt x="405" y="264"/>
                  <a:pt x="418" y="277"/>
                  <a:pt x="425" y="297"/>
                </a:cubicBezTo>
                <a:cubicBezTo>
                  <a:pt x="418" y="264"/>
                  <a:pt x="405" y="237"/>
                  <a:pt x="391" y="216"/>
                </a:cubicBezTo>
                <a:cubicBezTo>
                  <a:pt x="384" y="209"/>
                  <a:pt x="384" y="203"/>
                  <a:pt x="378" y="196"/>
                </a:cubicBezTo>
                <a:cubicBezTo>
                  <a:pt x="371" y="189"/>
                  <a:pt x="371" y="189"/>
                  <a:pt x="371" y="189"/>
                </a:cubicBezTo>
                <a:cubicBezTo>
                  <a:pt x="364" y="183"/>
                  <a:pt x="357" y="169"/>
                  <a:pt x="351" y="162"/>
                </a:cubicBezTo>
                <a:cubicBezTo>
                  <a:pt x="344" y="162"/>
                  <a:pt x="344" y="156"/>
                  <a:pt x="337" y="149"/>
                </a:cubicBezTo>
                <a:lnTo>
                  <a:pt x="337" y="149"/>
                </a:lnTo>
                <a:cubicBezTo>
                  <a:pt x="337" y="142"/>
                  <a:pt x="337" y="142"/>
                  <a:pt x="337" y="135"/>
                </a:cubicBezTo>
                <a:cubicBezTo>
                  <a:pt x="337" y="129"/>
                  <a:pt x="337" y="129"/>
                  <a:pt x="337" y="129"/>
                </a:cubicBezTo>
                <a:cubicBezTo>
                  <a:pt x="337" y="122"/>
                  <a:pt x="337" y="108"/>
                  <a:pt x="337" y="95"/>
                </a:cubicBezTo>
                <a:cubicBezTo>
                  <a:pt x="337" y="81"/>
                  <a:pt x="344" y="68"/>
                  <a:pt x="351" y="54"/>
                </a:cubicBezTo>
                <a:cubicBezTo>
                  <a:pt x="344" y="54"/>
                  <a:pt x="344" y="54"/>
                  <a:pt x="337" y="54"/>
                </a:cubicBezTo>
                <a:cubicBezTo>
                  <a:pt x="330" y="54"/>
                  <a:pt x="324" y="54"/>
                  <a:pt x="310" y="54"/>
                </a:cubicBezTo>
                <a:cubicBezTo>
                  <a:pt x="283" y="54"/>
                  <a:pt x="263" y="68"/>
                  <a:pt x="256" y="88"/>
                </a:cubicBezTo>
                <a:cubicBezTo>
                  <a:pt x="249" y="88"/>
                  <a:pt x="249" y="88"/>
                  <a:pt x="249" y="88"/>
                </a:cubicBezTo>
                <a:cubicBezTo>
                  <a:pt x="236" y="81"/>
                  <a:pt x="222" y="75"/>
                  <a:pt x="209" y="61"/>
                </a:cubicBezTo>
                <a:cubicBezTo>
                  <a:pt x="202" y="54"/>
                  <a:pt x="189" y="54"/>
                  <a:pt x="175" y="48"/>
                </a:cubicBezTo>
                <a:cubicBezTo>
                  <a:pt x="168" y="41"/>
                  <a:pt x="162" y="41"/>
                  <a:pt x="155" y="34"/>
                </a:cubicBezTo>
                <a:cubicBezTo>
                  <a:pt x="141" y="27"/>
                  <a:pt x="135" y="27"/>
                  <a:pt x="121" y="21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94" y="7"/>
                  <a:pt x="94" y="7"/>
                  <a:pt x="94" y="7"/>
                </a:cubicBezTo>
                <a:cubicBezTo>
                  <a:pt x="81" y="0"/>
                  <a:pt x="81" y="0"/>
                  <a:pt x="8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87" y="54"/>
                  <a:pt x="74" y="61"/>
                  <a:pt x="60" y="61"/>
                </a:cubicBezTo>
                <a:cubicBezTo>
                  <a:pt x="54" y="61"/>
                  <a:pt x="33" y="54"/>
                  <a:pt x="20" y="61"/>
                </a:cubicBezTo>
                <a:cubicBezTo>
                  <a:pt x="13" y="68"/>
                  <a:pt x="6" y="75"/>
                  <a:pt x="0" y="95"/>
                </a:cubicBezTo>
                <a:cubicBezTo>
                  <a:pt x="6" y="102"/>
                  <a:pt x="13" y="108"/>
                  <a:pt x="20" y="108"/>
                </a:cubicBezTo>
                <a:cubicBezTo>
                  <a:pt x="40" y="122"/>
                  <a:pt x="54" y="122"/>
                  <a:pt x="60" y="122"/>
                </a:cubicBezTo>
                <a:cubicBezTo>
                  <a:pt x="74" y="129"/>
                  <a:pt x="74" y="122"/>
                  <a:pt x="81" y="122"/>
                </a:cubicBezTo>
                <a:cubicBezTo>
                  <a:pt x="87" y="122"/>
                  <a:pt x="94" y="115"/>
                  <a:pt x="94" y="115"/>
                </a:cubicBezTo>
                <a:cubicBezTo>
                  <a:pt x="101" y="108"/>
                  <a:pt x="108" y="102"/>
                  <a:pt x="108" y="95"/>
                </a:cubicBezTo>
                <a:cubicBezTo>
                  <a:pt x="114" y="95"/>
                  <a:pt x="114" y="88"/>
                  <a:pt x="121" y="88"/>
                </a:cubicBezTo>
                <a:cubicBezTo>
                  <a:pt x="128" y="81"/>
                  <a:pt x="141" y="75"/>
                  <a:pt x="155" y="75"/>
                </a:cubicBezTo>
                <a:cubicBezTo>
                  <a:pt x="162" y="75"/>
                  <a:pt x="168" y="75"/>
                  <a:pt x="175" y="75"/>
                </a:cubicBezTo>
                <a:lnTo>
                  <a:pt x="175" y="75"/>
                </a:lnTo>
                <a:cubicBezTo>
                  <a:pt x="175" y="75"/>
                  <a:pt x="175" y="81"/>
                  <a:pt x="175" y="88"/>
                </a:cubicBezTo>
                <a:cubicBezTo>
                  <a:pt x="168" y="108"/>
                  <a:pt x="168" y="122"/>
                  <a:pt x="175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0" name="Freeform 788"/>
          <p:cNvSpPr>
            <a:spLocks noChangeArrowheads="1"/>
          </p:cNvSpPr>
          <p:nvPr/>
        </p:nvSpPr>
        <p:spPr bwMode="auto">
          <a:xfrm>
            <a:off x="13320970" y="7567528"/>
            <a:ext cx="87185" cy="98662"/>
          </a:xfrm>
          <a:custGeom>
            <a:avLst/>
            <a:gdLst>
              <a:gd name="T0" fmla="*/ 168 w 169"/>
              <a:gd name="T1" fmla="*/ 167 h 189"/>
              <a:gd name="T2" fmla="*/ 168 w 169"/>
              <a:gd name="T3" fmla="*/ 167 h 189"/>
              <a:gd name="T4" fmla="*/ 155 w 169"/>
              <a:gd name="T5" fmla="*/ 120 h 189"/>
              <a:gd name="T6" fmla="*/ 81 w 169"/>
              <a:gd name="T7" fmla="*/ 67 h 189"/>
              <a:gd name="T8" fmla="*/ 81 w 169"/>
              <a:gd name="T9" fmla="*/ 13 h 189"/>
              <a:gd name="T10" fmla="*/ 94 w 169"/>
              <a:gd name="T11" fmla="*/ 0 h 189"/>
              <a:gd name="T12" fmla="*/ 81 w 169"/>
              <a:gd name="T13" fmla="*/ 0 h 189"/>
              <a:gd name="T14" fmla="*/ 40 w 169"/>
              <a:gd name="T15" fmla="*/ 0 h 189"/>
              <a:gd name="T16" fmla="*/ 13 w 169"/>
              <a:gd name="T17" fmla="*/ 0 h 189"/>
              <a:gd name="T18" fmla="*/ 13 w 169"/>
              <a:gd name="T19" fmla="*/ 167 h 189"/>
              <a:gd name="T20" fmla="*/ 40 w 169"/>
              <a:gd name="T21" fmla="*/ 174 h 189"/>
              <a:gd name="T22" fmla="*/ 81 w 169"/>
              <a:gd name="T23" fmla="*/ 181 h 189"/>
              <a:gd name="T24" fmla="*/ 155 w 169"/>
              <a:gd name="T25" fmla="*/ 174 h 189"/>
              <a:gd name="T26" fmla="*/ 168 w 169"/>
              <a:gd name="T27" fmla="*/ 16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89">
                <a:moveTo>
                  <a:pt x="168" y="167"/>
                </a:moveTo>
                <a:lnTo>
                  <a:pt x="168" y="167"/>
                </a:lnTo>
                <a:cubicBezTo>
                  <a:pt x="168" y="147"/>
                  <a:pt x="162" y="134"/>
                  <a:pt x="155" y="120"/>
                </a:cubicBezTo>
                <a:cubicBezTo>
                  <a:pt x="135" y="100"/>
                  <a:pt x="101" y="87"/>
                  <a:pt x="81" y="67"/>
                </a:cubicBezTo>
                <a:cubicBezTo>
                  <a:pt x="67" y="54"/>
                  <a:pt x="60" y="40"/>
                  <a:pt x="81" y="13"/>
                </a:cubicBezTo>
                <a:cubicBezTo>
                  <a:pt x="81" y="6"/>
                  <a:pt x="87" y="6"/>
                  <a:pt x="9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93"/>
                  <a:pt x="0" y="74"/>
                  <a:pt x="13" y="167"/>
                </a:cubicBezTo>
                <a:cubicBezTo>
                  <a:pt x="27" y="174"/>
                  <a:pt x="33" y="174"/>
                  <a:pt x="40" y="174"/>
                </a:cubicBezTo>
                <a:cubicBezTo>
                  <a:pt x="54" y="174"/>
                  <a:pt x="67" y="181"/>
                  <a:pt x="81" y="181"/>
                </a:cubicBezTo>
                <a:cubicBezTo>
                  <a:pt x="108" y="188"/>
                  <a:pt x="121" y="188"/>
                  <a:pt x="155" y="174"/>
                </a:cubicBezTo>
                <a:cubicBezTo>
                  <a:pt x="155" y="174"/>
                  <a:pt x="162" y="174"/>
                  <a:pt x="168" y="16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1" name="Freeform 789"/>
          <p:cNvSpPr>
            <a:spLocks noChangeArrowheads="1"/>
          </p:cNvSpPr>
          <p:nvPr/>
        </p:nvSpPr>
        <p:spPr bwMode="auto">
          <a:xfrm>
            <a:off x="13472396" y="7358730"/>
            <a:ext cx="57358" cy="66541"/>
          </a:xfrm>
          <a:custGeom>
            <a:avLst/>
            <a:gdLst>
              <a:gd name="T0" fmla="*/ 101 w 109"/>
              <a:gd name="T1" fmla="*/ 27 h 130"/>
              <a:gd name="T2" fmla="*/ 101 w 109"/>
              <a:gd name="T3" fmla="*/ 27 h 130"/>
              <a:gd name="T4" fmla="*/ 88 w 109"/>
              <a:gd name="T5" fmla="*/ 27 h 130"/>
              <a:gd name="T6" fmla="*/ 54 w 109"/>
              <a:gd name="T7" fmla="*/ 27 h 130"/>
              <a:gd name="T8" fmla="*/ 7 w 109"/>
              <a:gd name="T9" fmla="*/ 7 h 130"/>
              <a:gd name="T10" fmla="*/ 0 w 109"/>
              <a:gd name="T11" fmla="*/ 0 h 130"/>
              <a:gd name="T12" fmla="*/ 0 w 109"/>
              <a:gd name="T13" fmla="*/ 129 h 130"/>
              <a:gd name="T14" fmla="*/ 7 w 109"/>
              <a:gd name="T15" fmla="*/ 129 h 130"/>
              <a:gd name="T16" fmla="*/ 54 w 109"/>
              <a:gd name="T17" fmla="*/ 129 h 130"/>
              <a:gd name="T18" fmla="*/ 88 w 109"/>
              <a:gd name="T19" fmla="*/ 108 h 130"/>
              <a:gd name="T20" fmla="*/ 101 w 109"/>
              <a:gd name="T21" fmla="*/ 88 h 130"/>
              <a:gd name="T22" fmla="*/ 101 w 109"/>
              <a:gd name="T23" fmla="*/ 2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30">
                <a:moveTo>
                  <a:pt x="101" y="27"/>
                </a:moveTo>
                <a:lnTo>
                  <a:pt x="101" y="27"/>
                </a:lnTo>
                <a:cubicBezTo>
                  <a:pt x="95" y="27"/>
                  <a:pt x="95" y="27"/>
                  <a:pt x="88" y="27"/>
                </a:cubicBezTo>
                <a:cubicBezTo>
                  <a:pt x="74" y="27"/>
                  <a:pt x="61" y="27"/>
                  <a:pt x="54" y="27"/>
                </a:cubicBezTo>
                <a:cubicBezTo>
                  <a:pt x="34" y="21"/>
                  <a:pt x="20" y="14"/>
                  <a:pt x="7" y="7"/>
                </a:cubicBezTo>
                <a:cubicBezTo>
                  <a:pt x="7" y="7"/>
                  <a:pt x="7" y="7"/>
                  <a:pt x="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7" y="129"/>
                  <a:pt x="7" y="129"/>
                  <a:pt x="7" y="129"/>
                </a:cubicBezTo>
                <a:cubicBezTo>
                  <a:pt x="27" y="129"/>
                  <a:pt x="41" y="129"/>
                  <a:pt x="54" y="129"/>
                </a:cubicBezTo>
                <a:cubicBezTo>
                  <a:pt x="68" y="122"/>
                  <a:pt x="81" y="115"/>
                  <a:pt x="88" y="108"/>
                </a:cubicBezTo>
                <a:cubicBezTo>
                  <a:pt x="95" y="102"/>
                  <a:pt x="95" y="95"/>
                  <a:pt x="101" y="88"/>
                </a:cubicBezTo>
                <a:cubicBezTo>
                  <a:pt x="108" y="75"/>
                  <a:pt x="108" y="54"/>
                  <a:pt x="101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2" name="Freeform 790"/>
          <p:cNvSpPr>
            <a:spLocks noChangeArrowheads="1"/>
          </p:cNvSpPr>
          <p:nvPr/>
        </p:nvSpPr>
        <p:spPr bwMode="auto">
          <a:xfrm>
            <a:off x="13334736" y="7358732"/>
            <a:ext cx="119306" cy="96369"/>
          </a:xfrm>
          <a:custGeom>
            <a:avLst/>
            <a:gdLst>
              <a:gd name="T0" fmla="*/ 189 w 230"/>
              <a:gd name="T1" fmla="*/ 135 h 184"/>
              <a:gd name="T2" fmla="*/ 189 w 230"/>
              <a:gd name="T3" fmla="*/ 135 h 184"/>
              <a:gd name="T4" fmla="*/ 202 w 230"/>
              <a:gd name="T5" fmla="*/ 122 h 184"/>
              <a:gd name="T6" fmla="*/ 202 w 230"/>
              <a:gd name="T7" fmla="*/ 88 h 184"/>
              <a:gd name="T8" fmla="*/ 195 w 230"/>
              <a:gd name="T9" fmla="*/ 88 h 184"/>
              <a:gd name="T10" fmla="*/ 189 w 230"/>
              <a:gd name="T11" fmla="*/ 108 h 184"/>
              <a:gd name="T12" fmla="*/ 128 w 230"/>
              <a:gd name="T13" fmla="*/ 48 h 184"/>
              <a:gd name="T14" fmla="*/ 121 w 230"/>
              <a:gd name="T15" fmla="*/ 34 h 184"/>
              <a:gd name="T16" fmla="*/ 128 w 230"/>
              <a:gd name="T17" fmla="*/ 34 h 184"/>
              <a:gd name="T18" fmla="*/ 189 w 230"/>
              <a:gd name="T19" fmla="*/ 54 h 184"/>
              <a:gd name="T20" fmla="*/ 195 w 230"/>
              <a:gd name="T21" fmla="*/ 14 h 184"/>
              <a:gd name="T22" fmla="*/ 189 w 230"/>
              <a:gd name="T23" fmla="*/ 14 h 184"/>
              <a:gd name="T24" fmla="*/ 128 w 230"/>
              <a:gd name="T25" fmla="*/ 0 h 184"/>
              <a:gd name="T26" fmla="*/ 54 w 230"/>
              <a:gd name="T27" fmla="*/ 7 h 184"/>
              <a:gd name="T28" fmla="*/ 20 w 230"/>
              <a:gd name="T29" fmla="*/ 14 h 184"/>
              <a:gd name="T30" fmla="*/ 54 w 230"/>
              <a:gd name="T31" fmla="*/ 68 h 184"/>
              <a:gd name="T32" fmla="*/ 54 w 230"/>
              <a:gd name="T33" fmla="*/ 81 h 184"/>
              <a:gd name="T34" fmla="*/ 13 w 230"/>
              <a:gd name="T35" fmla="*/ 68 h 184"/>
              <a:gd name="T36" fmla="*/ 0 w 230"/>
              <a:gd name="T37" fmla="*/ 61 h 184"/>
              <a:gd name="T38" fmla="*/ 13 w 230"/>
              <a:gd name="T39" fmla="*/ 102 h 184"/>
              <a:gd name="T40" fmla="*/ 54 w 230"/>
              <a:gd name="T41" fmla="*/ 135 h 184"/>
              <a:gd name="T42" fmla="*/ 128 w 230"/>
              <a:gd name="T43" fmla="*/ 176 h 184"/>
              <a:gd name="T44" fmla="*/ 189 w 230"/>
              <a:gd name="T45" fmla="*/ 176 h 184"/>
              <a:gd name="T46" fmla="*/ 202 w 230"/>
              <a:gd name="T47" fmla="*/ 169 h 184"/>
              <a:gd name="T48" fmla="*/ 222 w 230"/>
              <a:gd name="T49" fmla="*/ 162 h 184"/>
              <a:gd name="T50" fmla="*/ 202 w 230"/>
              <a:gd name="T51" fmla="*/ 162 h 184"/>
              <a:gd name="T52" fmla="*/ 189 w 230"/>
              <a:gd name="T53" fmla="*/ 162 h 184"/>
              <a:gd name="T54" fmla="*/ 189 w 230"/>
              <a:gd name="T55" fmla="*/ 13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0" h="184">
                <a:moveTo>
                  <a:pt x="189" y="135"/>
                </a:moveTo>
                <a:lnTo>
                  <a:pt x="189" y="135"/>
                </a:lnTo>
                <a:cubicBezTo>
                  <a:pt x="195" y="129"/>
                  <a:pt x="202" y="122"/>
                  <a:pt x="202" y="122"/>
                </a:cubicBezTo>
                <a:cubicBezTo>
                  <a:pt x="222" y="102"/>
                  <a:pt x="229" y="88"/>
                  <a:pt x="202" y="88"/>
                </a:cubicBezTo>
                <a:cubicBezTo>
                  <a:pt x="202" y="88"/>
                  <a:pt x="202" y="88"/>
                  <a:pt x="195" y="88"/>
                </a:cubicBezTo>
                <a:cubicBezTo>
                  <a:pt x="195" y="95"/>
                  <a:pt x="195" y="102"/>
                  <a:pt x="189" y="108"/>
                </a:cubicBezTo>
                <a:cubicBezTo>
                  <a:pt x="175" y="115"/>
                  <a:pt x="141" y="68"/>
                  <a:pt x="128" y="48"/>
                </a:cubicBezTo>
                <a:cubicBezTo>
                  <a:pt x="128" y="41"/>
                  <a:pt x="121" y="41"/>
                  <a:pt x="121" y="34"/>
                </a:cubicBezTo>
                <a:lnTo>
                  <a:pt x="128" y="34"/>
                </a:lnTo>
                <a:cubicBezTo>
                  <a:pt x="155" y="27"/>
                  <a:pt x="175" y="54"/>
                  <a:pt x="189" y="54"/>
                </a:cubicBezTo>
                <a:cubicBezTo>
                  <a:pt x="195" y="61"/>
                  <a:pt x="202" y="48"/>
                  <a:pt x="195" y="14"/>
                </a:cubicBezTo>
                <a:cubicBezTo>
                  <a:pt x="189" y="14"/>
                  <a:pt x="189" y="14"/>
                  <a:pt x="189" y="14"/>
                </a:cubicBezTo>
                <a:cubicBezTo>
                  <a:pt x="162" y="7"/>
                  <a:pt x="141" y="7"/>
                  <a:pt x="128" y="0"/>
                </a:cubicBezTo>
                <a:cubicBezTo>
                  <a:pt x="108" y="0"/>
                  <a:pt x="94" y="0"/>
                  <a:pt x="54" y="7"/>
                </a:cubicBezTo>
                <a:cubicBezTo>
                  <a:pt x="40" y="7"/>
                  <a:pt x="33" y="14"/>
                  <a:pt x="20" y="14"/>
                </a:cubicBezTo>
                <a:cubicBezTo>
                  <a:pt x="33" y="41"/>
                  <a:pt x="47" y="61"/>
                  <a:pt x="54" y="68"/>
                </a:cubicBezTo>
                <a:cubicBezTo>
                  <a:pt x="54" y="81"/>
                  <a:pt x="60" y="81"/>
                  <a:pt x="54" y="81"/>
                </a:cubicBezTo>
                <a:cubicBezTo>
                  <a:pt x="47" y="81"/>
                  <a:pt x="33" y="75"/>
                  <a:pt x="13" y="68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5"/>
                  <a:pt x="6" y="88"/>
                  <a:pt x="13" y="102"/>
                </a:cubicBezTo>
                <a:cubicBezTo>
                  <a:pt x="27" y="115"/>
                  <a:pt x="33" y="129"/>
                  <a:pt x="54" y="135"/>
                </a:cubicBezTo>
                <a:cubicBezTo>
                  <a:pt x="74" y="156"/>
                  <a:pt x="101" y="169"/>
                  <a:pt x="128" y="176"/>
                </a:cubicBezTo>
                <a:cubicBezTo>
                  <a:pt x="148" y="176"/>
                  <a:pt x="168" y="183"/>
                  <a:pt x="189" y="176"/>
                </a:cubicBezTo>
                <a:cubicBezTo>
                  <a:pt x="195" y="176"/>
                  <a:pt x="202" y="176"/>
                  <a:pt x="202" y="169"/>
                </a:cubicBezTo>
                <a:cubicBezTo>
                  <a:pt x="209" y="169"/>
                  <a:pt x="216" y="162"/>
                  <a:pt x="222" y="162"/>
                </a:cubicBezTo>
                <a:cubicBezTo>
                  <a:pt x="216" y="162"/>
                  <a:pt x="209" y="162"/>
                  <a:pt x="202" y="162"/>
                </a:cubicBezTo>
                <a:cubicBezTo>
                  <a:pt x="195" y="162"/>
                  <a:pt x="195" y="162"/>
                  <a:pt x="189" y="162"/>
                </a:cubicBezTo>
                <a:cubicBezTo>
                  <a:pt x="168" y="156"/>
                  <a:pt x="175" y="149"/>
                  <a:pt x="189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3" name="Freeform 791"/>
          <p:cNvSpPr>
            <a:spLocks noChangeArrowheads="1"/>
          </p:cNvSpPr>
          <p:nvPr/>
        </p:nvSpPr>
        <p:spPr bwMode="auto">
          <a:xfrm>
            <a:off x="15064666" y="11821509"/>
            <a:ext cx="89480" cy="64245"/>
          </a:xfrm>
          <a:custGeom>
            <a:avLst/>
            <a:gdLst>
              <a:gd name="T0" fmla="*/ 162 w 170"/>
              <a:gd name="T1" fmla="*/ 95 h 123"/>
              <a:gd name="T2" fmla="*/ 162 w 170"/>
              <a:gd name="T3" fmla="*/ 95 h 123"/>
              <a:gd name="T4" fmla="*/ 142 w 170"/>
              <a:gd name="T5" fmla="*/ 0 h 123"/>
              <a:gd name="T6" fmla="*/ 121 w 170"/>
              <a:gd name="T7" fmla="*/ 0 h 123"/>
              <a:gd name="T8" fmla="*/ 94 w 170"/>
              <a:gd name="T9" fmla="*/ 0 h 123"/>
              <a:gd name="T10" fmla="*/ 67 w 170"/>
              <a:gd name="T11" fmla="*/ 122 h 123"/>
              <a:gd name="T12" fmla="*/ 94 w 170"/>
              <a:gd name="T13" fmla="*/ 95 h 123"/>
              <a:gd name="T14" fmla="*/ 121 w 170"/>
              <a:gd name="T15" fmla="*/ 102 h 123"/>
              <a:gd name="T16" fmla="*/ 162 w 170"/>
              <a:gd name="T17" fmla="*/ 115 h 123"/>
              <a:gd name="T18" fmla="*/ 169 w 170"/>
              <a:gd name="T19" fmla="*/ 102 h 123"/>
              <a:gd name="T20" fmla="*/ 162 w 170"/>
              <a:gd name="T21" fmla="*/ 9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" h="123">
                <a:moveTo>
                  <a:pt x="162" y="95"/>
                </a:moveTo>
                <a:lnTo>
                  <a:pt x="162" y="95"/>
                </a:lnTo>
                <a:cubicBezTo>
                  <a:pt x="128" y="75"/>
                  <a:pt x="108" y="34"/>
                  <a:pt x="142" y="0"/>
                </a:cubicBezTo>
                <a:cubicBezTo>
                  <a:pt x="135" y="0"/>
                  <a:pt x="128" y="0"/>
                  <a:pt x="121" y="0"/>
                </a:cubicBezTo>
                <a:cubicBezTo>
                  <a:pt x="115" y="0"/>
                  <a:pt x="101" y="0"/>
                  <a:pt x="94" y="0"/>
                </a:cubicBezTo>
                <a:cubicBezTo>
                  <a:pt x="20" y="14"/>
                  <a:pt x="0" y="88"/>
                  <a:pt x="67" y="122"/>
                </a:cubicBezTo>
                <a:cubicBezTo>
                  <a:pt x="67" y="95"/>
                  <a:pt x="81" y="88"/>
                  <a:pt x="94" y="95"/>
                </a:cubicBezTo>
                <a:cubicBezTo>
                  <a:pt x="101" y="95"/>
                  <a:pt x="115" y="102"/>
                  <a:pt x="121" y="102"/>
                </a:cubicBezTo>
                <a:cubicBezTo>
                  <a:pt x="142" y="115"/>
                  <a:pt x="155" y="122"/>
                  <a:pt x="162" y="115"/>
                </a:cubicBezTo>
                <a:cubicBezTo>
                  <a:pt x="169" y="115"/>
                  <a:pt x="169" y="108"/>
                  <a:pt x="169" y="102"/>
                </a:cubicBezTo>
                <a:cubicBezTo>
                  <a:pt x="169" y="95"/>
                  <a:pt x="169" y="95"/>
                  <a:pt x="162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4" name="Freeform 792"/>
          <p:cNvSpPr>
            <a:spLocks noChangeArrowheads="1"/>
          </p:cNvSpPr>
          <p:nvPr/>
        </p:nvSpPr>
        <p:spPr bwMode="auto">
          <a:xfrm>
            <a:off x="13146601" y="8079200"/>
            <a:ext cx="117012" cy="126197"/>
          </a:xfrm>
          <a:custGeom>
            <a:avLst/>
            <a:gdLst>
              <a:gd name="T0" fmla="*/ 27 w 224"/>
              <a:gd name="T1" fmla="*/ 195 h 244"/>
              <a:gd name="T2" fmla="*/ 27 w 224"/>
              <a:gd name="T3" fmla="*/ 195 h 244"/>
              <a:gd name="T4" fmla="*/ 27 w 224"/>
              <a:gd name="T5" fmla="*/ 195 h 244"/>
              <a:gd name="T6" fmla="*/ 81 w 224"/>
              <a:gd name="T7" fmla="*/ 202 h 244"/>
              <a:gd name="T8" fmla="*/ 162 w 224"/>
              <a:gd name="T9" fmla="*/ 236 h 244"/>
              <a:gd name="T10" fmla="*/ 176 w 224"/>
              <a:gd name="T11" fmla="*/ 243 h 244"/>
              <a:gd name="T12" fmla="*/ 182 w 224"/>
              <a:gd name="T13" fmla="*/ 243 h 244"/>
              <a:gd name="T14" fmla="*/ 223 w 224"/>
              <a:gd name="T15" fmla="*/ 114 h 244"/>
              <a:gd name="T16" fmla="*/ 223 w 224"/>
              <a:gd name="T17" fmla="*/ 108 h 244"/>
              <a:gd name="T18" fmla="*/ 182 w 224"/>
              <a:gd name="T19" fmla="*/ 27 h 244"/>
              <a:gd name="T20" fmla="*/ 162 w 224"/>
              <a:gd name="T21" fmla="*/ 13 h 244"/>
              <a:gd name="T22" fmla="*/ 128 w 224"/>
              <a:gd name="T23" fmla="*/ 0 h 244"/>
              <a:gd name="T24" fmla="*/ 81 w 224"/>
              <a:gd name="T25" fmla="*/ 101 h 244"/>
              <a:gd name="T26" fmla="*/ 27 w 224"/>
              <a:gd name="T27" fmla="*/ 128 h 244"/>
              <a:gd name="T28" fmla="*/ 27 w 224"/>
              <a:gd name="T29" fmla="*/ 128 h 244"/>
              <a:gd name="T30" fmla="*/ 0 w 224"/>
              <a:gd name="T31" fmla="*/ 195 h 244"/>
              <a:gd name="T32" fmla="*/ 27 w 224"/>
              <a:gd name="T33" fmla="*/ 19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4" h="244">
                <a:moveTo>
                  <a:pt x="27" y="195"/>
                </a:moveTo>
                <a:lnTo>
                  <a:pt x="27" y="195"/>
                </a:lnTo>
                <a:lnTo>
                  <a:pt x="27" y="195"/>
                </a:lnTo>
                <a:cubicBezTo>
                  <a:pt x="47" y="195"/>
                  <a:pt x="68" y="202"/>
                  <a:pt x="81" y="202"/>
                </a:cubicBezTo>
                <a:cubicBezTo>
                  <a:pt x="108" y="216"/>
                  <a:pt x="135" y="229"/>
                  <a:pt x="162" y="236"/>
                </a:cubicBezTo>
                <a:cubicBezTo>
                  <a:pt x="169" y="243"/>
                  <a:pt x="176" y="243"/>
                  <a:pt x="176" y="243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203" y="195"/>
                  <a:pt x="223" y="155"/>
                  <a:pt x="223" y="114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74"/>
                  <a:pt x="209" y="47"/>
                  <a:pt x="182" y="27"/>
                </a:cubicBezTo>
                <a:cubicBezTo>
                  <a:pt x="176" y="20"/>
                  <a:pt x="169" y="20"/>
                  <a:pt x="162" y="13"/>
                </a:cubicBezTo>
                <a:cubicBezTo>
                  <a:pt x="155" y="6"/>
                  <a:pt x="142" y="0"/>
                  <a:pt x="128" y="0"/>
                </a:cubicBezTo>
                <a:cubicBezTo>
                  <a:pt x="149" y="67"/>
                  <a:pt x="115" y="87"/>
                  <a:pt x="81" y="101"/>
                </a:cubicBezTo>
                <a:cubicBezTo>
                  <a:pt x="61" y="108"/>
                  <a:pt x="41" y="114"/>
                  <a:pt x="27" y="128"/>
                </a:cubicBezTo>
                <a:lnTo>
                  <a:pt x="27" y="128"/>
                </a:lnTo>
                <a:cubicBezTo>
                  <a:pt x="7" y="141"/>
                  <a:pt x="0" y="162"/>
                  <a:pt x="0" y="195"/>
                </a:cubicBezTo>
                <a:cubicBezTo>
                  <a:pt x="14" y="195"/>
                  <a:pt x="20" y="195"/>
                  <a:pt x="27" y="1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5" name="Freeform 793"/>
          <p:cNvSpPr>
            <a:spLocks noChangeArrowheads="1"/>
          </p:cNvSpPr>
          <p:nvPr/>
        </p:nvSpPr>
        <p:spPr bwMode="auto">
          <a:xfrm>
            <a:off x="13121362" y="8001187"/>
            <a:ext cx="91774" cy="89486"/>
          </a:xfrm>
          <a:custGeom>
            <a:avLst/>
            <a:gdLst>
              <a:gd name="T0" fmla="*/ 74 w 176"/>
              <a:gd name="T1" fmla="*/ 149 h 170"/>
              <a:gd name="T2" fmla="*/ 74 w 176"/>
              <a:gd name="T3" fmla="*/ 149 h 170"/>
              <a:gd name="T4" fmla="*/ 128 w 176"/>
              <a:gd name="T5" fmla="*/ 169 h 170"/>
              <a:gd name="T6" fmla="*/ 148 w 176"/>
              <a:gd name="T7" fmla="*/ 169 h 170"/>
              <a:gd name="T8" fmla="*/ 128 w 176"/>
              <a:gd name="T9" fmla="*/ 34 h 170"/>
              <a:gd name="T10" fmla="*/ 74 w 176"/>
              <a:gd name="T11" fmla="*/ 0 h 170"/>
              <a:gd name="T12" fmla="*/ 74 w 176"/>
              <a:gd name="T13" fmla="*/ 0 h 170"/>
              <a:gd name="T14" fmla="*/ 74 w 176"/>
              <a:gd name="T15" fmla="*/ 0 h 170"/>
              <a:gd name="T16" fmla="*/ 0 w 176"/>
              <a:gd name="T17" fmla="*/ 47 h 170"/>
              <a:gd name="T18" fmla="*/ 74 w 176"/>
              <a:gd name="T19" fmla="*/ 14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0">
                <a:moveTo>
                  <a:pt x="74" y="149"/>
                </a:moveTo>
                <a:lnTo>
                  <a:pt x="74" y="149"/>
                </a:lnTo>
                <a:cubicBezTo>
                  <a:pt x="88" y="162"/>
                  <a:pt x="108" y="162"/>
                  <a:pt x="128" y="169"/>
                </a:cubicBezTo>
                <a:cubicBezTo>
                  <a:pt x="135" y="169"/>
                  <a:pt x="142" y="169"/>
                  <a:pt x="148" y="169"/>
                </a:cubicBezTo>
                <a:cubicBezTo>
                  <a:pt x="175" y="115"/>
                  <a:pt x="162" y="67"/>
                  <a:pt x="128" y="34"/>
                </a:cubicBezTo>
                <a:cubicBezTo>
                  <a:pt x="115" y="20"/>
                  <a:pt x="94" y="7"/>
                  <a:pt x="74" y="0"/>
                </a:cubicBezTo>
                <a:lnTo>
                  <a:pt x="74" y="0"/>
                </a:lnTo>
                <a:lnTo>
                  <a:pt x="74" y="0"/>
                </a:lnTo>
                <a:cubicBezTo>
                  <a:pt x="61" y="27"/>
                  <a:pt x="40" y="47"/>
                  <a:pt x="0" y="47"/>
                </a:cubicBezTo>
                <a:cubicBezTo>
                  <a:pt x="13" y="95"/>
                  <a:pt x="34" y="128"/>
                  <a:pt x="74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6" name="Freeform 794"/>
          <p:cNvSpPr>
            <a:spLocks noChangeArrowheads="1"/>
          </p:cNvSpPr>
          <p:nvPr/>
        </p:nvSpPr>
        <p:spPr bwMode="auto">
          <a:xfrm>
            <a:off x="13387505" y="6617611"/>
            <a:ext cx="52770" cy="71128"/>
          </a:xfrm>
          <a:custGeom>
            <a:avLst/>
            <a:gdLst>
              <a:gd name="T0" fmla="*/ 27 w 102"/>
              <a:gd name="T1" fmla="*/ 0 h 136"/>
              <a:gd name="T2" fmla="*/ 27 w 102"/>
              <a:gd name="T3" fmla="*/ 0 h 136"/>
              <a:gd name="T4" fmla="*/ 13 w 102"/>
              <a:gd name="T5" fmla="*/ 0 h 136"/>
              <a:gd name="T6" fmla="*/ 27 w 102"/>
              <a:gd name="T7" fmla="*/ 114 h 136"/>
              <a:gd name="T8" fmla="*/ 88 w 102"/>
              <a:gd name="T9" fmla="*/ 94 h 136"/>
              <a:gd name="T10" fmla="*/ 27 w 102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36">
                <a:moveTo>
                  <a:pt x="27" y="0"/>
                </a:moveTo>
                <a:lnTo>
                  <a:pt x="27" y="0"/>
                </a:lnTo>
                <a:cubicBezTo>
                  <a:pt x="20" y="0"/>
                  <a:pt x="20" y="0"/>
                  <a:pt x="13" y="0"/>
                </a:cubicBezTo>
                <a:cubicBezTo>
                  <a:pt x="0" y="33"/>
                  <a:pt x="7" y="87"/>
                  <a:pt x="27" y="114"/>
                </a:cubicBezTo>
                <a:cubicBezTo>
                  <a:pt x="40" y="135"/>
                  <a:pt x="67" y="135"/>
                  <a:pt x="88" y="94"/>
                </a:cubicBezTo>
                <a:cubicBezTo>
                  <a:pt x="7" y="74"/>
                  <a:pt x="101" y="0"/>
                  <a:pt x="2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7" name="Freeform 795"/>
          <p:cNvSpPr>
            <a:spLocks noChangeArrowheads="1"/>
          </p:cNvSpPr>
          <p:nvPr/>
        </p:nvSpPr>
        <p:spPr bwMode="auto">
          <a:xfrm>
            <a:off x="14213468" y="4697126"/>
            <a:ext cx="66535" cy="78013"/>
          </a:xfrm>
          <a:custGeom>
            <a:avLst/>
            <a:gdLst>
              <a:gd name="T0" fmla="*/ 33 w 129"/>
              <a:gd name="T1" fmla="*/ 81 h 149"/>
              <a:gd name="T2" fmla="*/ 33 w 129"/>
              <a:gd name="T3" fmla="*/ 81 h 149"/>
              <a:gd name="T4" fmla="*/ 101 w 129"/>
              <a:gd name="T5" fmla="*/ 135 h 149"/>
              <a:gd name="T6" fmla="*/ 108 w 129"/>
              <a:gd name="T7" fmla="*/ 148 h 149"/>
              <a:gd name="T8" fmla="*/ 101 w 129"/>
              <a:gd name="T9" fmla="*/ 27 h 149"/>
              <a:gd name="T10" fmla="*/ 33 w 129"/>
              <a:gd name="T11" fmla="*/ 0 h 149"/>
              <a:gd name="T12" fmla="*/ 6 w 129"/>
              <a:gd name="T13" fmla="*/ 0 h 149"/>
              <a:gd name="T14" fmla="*/ 33 w 129"/>
              <a:gd name="T15" fmla="*/ 8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49">
                <a:moveTo>
                  <a:pt x="33" y="81"/>
                </a:moveTo>
                <a:lnTo>
                  <a:pt x="33" y="81"/>
                </a:lnTo>
                <a:cubicBezTo>
                  <a:pt x="54" y="101"/>
                  <a:pt x="87" y="115"/>
                  <a:pt x="101" y="135"/>
                </a:cubicBezTo>
                <a:cubicBezTo>
                  <a:pt x="101" y="142"/>
                  <a:pt x="108" y="142"/>
                  <a:pt x="108" y="148"/>
                </a:cubicBezTo>
                <a:cubicBezTo>
                  <a:pt x="128" y="108"/>
                  <a:pt x="128" y="54"/>
                  <a:pt x="101" y="27"/>
                </a:cubicBezTo>
                <a:cubicBezTo>
                  <a:pt x="87" y="13"/>
                  <a:pt x="67" y="0"/>
                  <a:pt x="33" y="0"/>
                </a:cubicBezTo>
                <a:cubicBezTo>
                  <a:pt x="27" y="0"/>
                  <a:pt x="13" y="0"/>
                  <a:pt x="6" y="0"/>
                </a:cubicBezTo>
                <a:cubicBezTo>
                  <a:pt x="0" y="40"/>
                  <a:pt x="13" y="67"/>
                  <a:pt x="33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8" name="Freeform 796"/>
          <p:cNvSpPr>
            <a:spLocks noChangeArrowheads="1"/>
          </p:cNvSpPr>
          <p:nvPr/>
        </p:nvSpPr>
        <p:spPr bwMode="auto">
          <a:xfrm>
            <a:off x="13300320" y="7283014"/>
            <a:ext cx="71124" cy="66540"/>
          </a:xfrm>
          <a:custGeom>
            <a:avLst/>
            <a:gdLst>
              <a:gd name="T0" fmla="*/ 34 w 136"/>
              <a:gd name="T1" fmla="*/ 0 h 129"/>
              <a:gd name="T2" fmla="*/ 34 w 136"/>
              <a:gd name="T3" fmla="*/ 0 h 129"/>
              <a:gd name="T4" fmla="*/ 20 w 136"/>
              <a:gd name="T5" fmla="*/ 27 h 129"/>
              <a:gd name="T6" fmla="*/ 7 w 136"/>
              <a:gd name="T7" fmla="*/ 101 h 129"/>
              <a:gd name="T8" fmla="*/ 20 w 136"/>
              <a:gd name="T9" fmla="*/ 101 h 129"/>
              <a:gd name="T10" fmla="*/ 34 w 136"/>
              <a:gd name="T11" fmla="*/ 101 h 129"/>
              <a:gd name="T12" fmla="*/ 81 w 136"/>
              <a:gd name="T13" fmla="*/ 101 h 129"/>
              <a:gd name="T14" fmla="*/ 122 w 136"/>
              <a:gd name="T15" fmla="*/ 121 h 129"/>
              <a:gd name="T16" fmla="*/ 135 w 136"/>
              <a:gd name="T17" fmla="*/ 128 h 129"/>
              <a:gd name="T18" fmla="*/ 122 w 136"/>
              <a:gd name="T19" fmla="*/ 74 h 129"/>
              <a:gd name="T20" fmla="*/ 108 w 136"/>
              <a:gd name="T21" fmla="*/ 0 h 129"/>
              <a:gd name="T22" fmla="*/ 81 w 136"/>
              <a:gd name="T23" fmla="*/ 0 h 129"/>
              <a:gd name="T24" fmla="*/ 34 w 136"/>
              <a:gd name="T2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29">
                <a:moveTo>
                  <a:pt x="34" y="0"/>
                </a:moveTo>
                <a:lnTo>
                  <a:pt x="34" y="0"/>
                </a:lnTo>
                <a:cubicBezTo>
                  <a:pt x="27" y="13"/>
                  <a:pt x="27" y="20"/>
                  <a:pt x="20" y="27"/>
                </a:cubicBezTo>
                <a:cubicBezTo>
                  <a:pt x="14" y="47"/>
                  <a:pt x="0" y="67"/>
                  <a:pt x="7" y="101"/>
                </a:cubicBezTo>
                <a:cubicBezTo>
                  <a:pt x="14" y="101"/>
                  <a:pt x="14" y="101"/>
                  <a:pt x="20" y="101"/>
                </a:cubicBezTo>
                <a:cubicBezTo>
                  <a:pt x="27" y="101"/>
                  <a:pt x="27" y="101"/>
                  <a:pt x="34" y="101"/>
                </a:cubicBezTo>
                <a:cubicBezTo>
                  <a:pt x="54" y="101"/>
                  <a:pt x="68" y="101"/>
                  <a:pt x="81" y="101"/>
                </a:cubicBezTo>
                <a:cubicBezTo>
                  <a:pt x="95" y="108"/>
                  <a:pt x="108" y="115"/>
                  <a:pt x="122" y="121"/>
                </a:cubicBezTo>
                <a:cubicBezTo>
                  <a:pt x="122" y="121"/>
                  <a:pt x="128" y="121"/>
                  <a:pt x="135" y="128"/>
                </a:cubicBezTo>
                <a:cubicBezTo>
                  <a:pt x="135" y="101"/>
                  <a:pt x="128" y="88"/>
                  <a:pt x="122" y="74"/>
                </a:cubicBezTo>
                <a:cubicBezTo>
                  <a:pt x="108" y="61"/>
                  <a:pt x="95" y="40"/>
                  <a:pt x="10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34" y="0"/>
                  <a:pt x="34" y="0"/>
                  <a:pt x="3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09" name="Freeform 797"/>
          <p:cNvSpPr>
            <a:spLocks noChangeArrowheads="1"/>
          </p:cNvSpPr>
          <p:nvPr/>
        </p:nvSpPr>
        <p:spPr bwMode="auto">
          <a:xfrm>
            <a:off x="13325558" y="7744203"/>
            <a:ext cx="82596" cy="64245"/>
          </a:xfrm>
          <a:custGeom>
            <a:avLst/>
            <a:gdLst>
              <a:gd name="T0" fmla="*/ 34 w 157"/>
              <a:gd name="T1" fmla="*/ 7 h 123"/>
              <a:gd name="T2" fmla="*/ 34 w 157"/>
              <a:gd name="T3" fmla="*/ 7 h 123"/>
              <a:gd name="T4" fmla="*/ 7 w 157"/>
              <a:gd name="T5" fmla="*/ 20 h 123"/>
              <a:gd name="T6" fmla="*/ 34 w 157"/>
              <a:gd name="T7" fmla="*/ 88 h 123"/>
              <a:gd name="T8" fmla="*/ 75 w 157"/>
              <a:gd name="T9" fmla="*/ 95 h 123"/>
              <a:gd name="T10" fmla="*/ 135 w 157"/>
              <a:gd name="T11" fmla="*/ 122 h 123"/>
              <a:gd name="T12" fmla="*/ 75 w 157"/>
              <a:gd name="T13" fmla="*/ 0 h 123"/>
              <a:gd name="T14" fmla="*/ 34 w 157"/>
              <a:gd name="T15" fmla="*/ 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123">
                <a:moveTo>
                  <a:pt x="34" y="7"/>
                </a:moveTo>
                <a:lnTo>
                  <a:pt x="34" y="7"/>
                </a:lnTo>
                <a:cubicBezTo>
                  <a:pt x="27" y="14"/>
                  <a:pt x="14" y="14"/>
                  <a:pt x="7" y="20"/>
                </a:cubicBezTo>
                <a:cubicBezTo>
                  <a:pt x="0" y="61"/>
                  <a:pt x="14" y="74"/>
                  <a:pt x="34" y="88"/>
                </a:cubicBezTo>
                <a:cubicBezTo>
                  <a:pt x="48" y="95"/>
                  <a:pt x="61" y="95"/>
                  <a:pt x="75" y="95"/>
                </a:cubicBezTo>
                <a:cubicBezTo>
                  <a:pt x="95" y="101"/>
                  <a:pt x="122" y="108"/>
                  <a:pt x="135" y="122"/>
                </a:cubicBezTo>
                <a:cubicBezTo>
                  <a:pt x="156" y="54"/>
                  <a:pt x="115" y="7"/>
                  <a:pt x="75" y="0"/>
                </a:cubicBezTo>
                <a:cubicBezTo>
                  <a:pt x="61" y="0"/>
                  <a:pt x="48" y="0"/>
                  <a:pt x="34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10" name="Freeform 798"/>
          <p:cNvSpPr>
            <a:spLocks noChangeArrowheads="1"/>
          </p:cNvSpPr>
          <p:nvPr/>
        </p:nvSpPr>
        <p:spPr bwMode="auto">
          <a:xfrm>
            <a:off x="13254435" y="8008070"/>
            <a:ext cx="84889" cy="80306"/>
          </a:xfrm>
          <a:custGeom>
            <a:avLst/>
            <a:gdLst>
              <a:gd name="T0" fmla="*/ 162 w 163"/>
              <a:gd name="T1" fmla="*/ 74 h 156"/>
              <a:gd name="T2" fmla="*/ 162 w 163"/>
              <a:gd name="T3" fmla="*/ 74 h 156"/>
              <a:gd name="T4" fmla="*/ 122 w 163"/>
              <a:gd name="T5" fmla="*/ 53 h 156"/>
              <a:gd name="T6" fmla="*/ 108 w 163"/>
              <a:gd name="T7" fmla="*/ 47 h 156"/>
              <a:gd name="T8" fmla="*/ 61 w 163"/>
              <a:gd name="T9" fmla="*/ 0 h 156"/>
              <a:gd name="T10" fmla="*/ 108 w 163"/>
              <a:gd name="T11" fmla="*/ 141 h 156"/>
              <a:gd name="T12" fmla="*/ 122 w 163"/>
              <a:gd name="T13" fmla="*/ 148 h 156"/>
              <a:gd name="T14" fmla="*/ 162 w 163"/>
              <a:gd name="T15" fmla="*/ 148 h 156"/>
              <a:gd name="T16" fmla="*/ 162 w 163"/>
              <a:gd name="T17" fmla="*/ 7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156">
                <a:moveTo>
                  <a:pt x="162" y="74"/>
                </a:moveTo>
                <a:lnTo>
                  <a:pt x="162" y="74"/>
                </a:lnTo>
                <a:cubicBezTo>
                  <a:pt x="142" y="67"/>
                  <a:pt x="135" y="67"/>
                  <a:pt x="122" y="53"/>
                </a:cubicBezTo>
                <a:cubicBezTo>
                  <a:pt x="115" y="53"/>
                  <a:pt x="115" y="53"/>
                  <a:pt x="108" y="47"/>
                </a:cubicBezTo>
                <a:cubicBezTo>
                  <a:pt x="95" y="33"/>
                  <a:pt x="81" y="13"/>
                  <a:pt x="61" y="0"/>
                </a:cubicBezTo>
                <a:cubicBezTo>
                  <a:pt x="0" y="47"/>
                  <a:pt x="61" y="121"/>
                  <a:pt x="108" y="141"/>
                </a:cubicBezTo>
                <a:cubicBezTo>
                  <a:pt x="115" y="148"/>
                  <a:pt x="115" y="148"/>
                  <a:pt x="122" y="148"/>
                </a:cubicBezTo>
                <a:cubicBezTo>
                  <a:pt x="142" y="155"/>
                  <a:pt x="156" y="155"/>
                  <a:pt x="162" y="148"/>
                </a:cubicBezTo>
                <a:cubicBezTo>
                  <a:pt x="115" y="135"/>
                  <a:pt x="162" y="114"/>
                  <a:pt x="162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13" name="Freeform 801"/>
          <p:cNvSpPr>
            <a:spLocks noChangeArrowheads="1"/>
          </p:cNvSpPr>
          <p:nvPr/>
        </p:nvSpPr>
        <p:spPr bwMode="auto">
          <a:xfrm>
            <a:off x="17579259" y="7390852"/>
            <a:ext cx="91774" cy="64245"/>
          </a:xfrm>
          <a:custGeom>
            <a:avLst/>
            <a:gdLst>
              <a:gd name="T0" fmla="*/ 67 w 176"/>
              <a:gd name="T1" fmla="*/ 54 h 123"/>
              <a:gd name="T2" fmla="*/ 67 w 176"/>
              <a:gd name="T3" fmla="*/ 54 h 123"/>
              <a:gd name="T4" fmla="*/ 74 w 176"/>
              <a:gd name="T5" fmla="*/ 54 h 123"/>
              <a:gd name="T6" fmla="*/ 88 w 176"/>
              <a:gd name="T7" fmla="*/ 54 h 123"/>
              <a:gd name="T8" fmla="*/ 108 w 176"/>
              <a:gd name="T9" fmla="*/ 54 h 123"/>
              <a:gd name="T10" fmla="*/ 115 w 176"/>
              <a:gd name="T11" fmla="*/ 54 h 123"/>
              <a:gd name="T12" fmla="*/ 148 w 176"/>
              <a:gd name="T13" fmla="*/ 41 h 123"/>
              <a:gd name="T14" fmla="*/ 155 w 176"/>
              <a:gd name="T15" fmla="*/ 41 h 123"/>
              <a:gd name="T16" fmla="*/ 175 w 176"/>
              <a:gd name="T17" fmla="*/ 27 h 123"/>
              <a:gd name="T18" fmla="*/ 155 w 176"/>
              <a:gd name="T19" fmla="*/ 14 h 123"/>
              <a:gd name="T20" fmla="*/ 148 w 176"/>
              <a:gd name="T21" fmla="*/ 7 h 123"/>
              <a:gd name="T22" fmla="*/ 115 w 176"/>
              <a:gd name="T23" fmla="*/ 0 h 123"/>
              <a:gd name="T24" fmla="*/ 108 w 176"/>
              <a:gd name="T25" fmla="*/ 0 h 123"/>
              <a:gd name="T26" fmla="*/ 88 w 176"/>
              <a:gd name="T27" fmla="*/ 0 h 123"/>
              <a:gd name="T28" fmla="*/ 74 w 176"/>
              <a:gd name="T29" fmla="*/ 0 h 123"/>
              <a:gd name="T30" fmla="*/ 67 w 176"/>
              <a:gd name="T31" fmla="*/ 0 h 123"/>
              <a:gd name="T32" fmla="*/ 61 w 176"/>
              <a:gd name="T33" fmla="*/ 0 h 123"/>
              <a:gd name="T34" fmla="*/ 34 w 176"/>
              <a:gd name="T35" fmla="*/ 0 h 123"/>
              <a:gd name="T36" fmla="*/ 7 w 176"/>
              <a:gd name="T37" fmla="*/ 0 h 123"/>
              <a:gd name="T38" fmla="*/ 0 w 176"/>
              <a:gd name="T39" fmla="*/ 0 h 123"/>
              <a:gd name="T40" fmla="*/ 7 w 176"/>
              <a:gd name="T41" fmla="*/ 41 h 123"/>
              <a:gd name="T42" fmla="*/ 34 w 176"/>
              <a:gd name="T43" fmla="*/ 115 h 123"/>
              <a:gd name="T44" fmla="*/ 61 w 176"/>
              <a:gd name="T45" fmla="*/ 122 h 123"/>
              <a:gd name="T46" fmla="*/ 67 w 176"/>
              <a:gd name="T47" fmla="*/ 122 h 123"/>
              <a:gd name="T48" fmla="*/ 74 w 176"/>
              <a:gd name="T49" fmla="*/ 122 h 123"/>
              <a:gd name="T50" fmla="*/ 67 w 176"/>
              <a:gd name="T51" fmla="*/ 115 h 123"/>
              <a:gd name="T52" fmla="*/ 61 w 176"/>
              <a:gd name="T53" fmla="*/ 101 h 123"/>
              <a:gd name="T54" fmla="*/ 61 w 176"/>
              <a:gd name="T55" fmla="*/ 61 h 123"/>
              <a:gd name="T56" fmla="*/ 67 w 176"/>
              <a:gd name="T57" fmla="*/ 5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3">
                <a:moveTo>
                  <a:pt x="67" y="54"/>
                </a:moveTo>
                <a:lnTo>
                  <a:pt x="67" y="54"/>
                </a:lnTo>
                <a:lnTo>
                  <a:pt x="74" y="54"/>
                </a:lnTo>
                <a:cubicBezTo>
                  <a:pt x="81" y="54"/>
                  <a:pt x="81" y="54"/>
                  <a:pt x="88" y="54"/>
                </a:cubicBezTo>
                <a:cubicBezTo>
                  <a:pt x="94" y="54"/>
                  <a:pt x="101" y="54"/>
                  <a:pt x="108" y="54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28" y="47"/>
                  <a:pt x="142" y="47"/>
                  <a:pt x="148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62" y="34"/>
                  <a:pt x="169" y="34"/>
                  <a:pt x="175" y="27"/>
                </a:cubicBezTo>
                <a:cubicBezTo>
                  <a:pt x="169" y="20"/>
                  <a:pt x="162" y="14"/>
                  <a:pt x="155" y="14"/>
                </a:cubicBezTo>
                <a:cubicBezTo>
                  <a:pt x="155" y="14"/>
                  <a:pt x="155" y="14"/>
                  <a:pt x="148" y="7"/>
                </a:cubicBezTo>
                <a:cubicBezTo>
                  <a:pt x="142" y="7"/>
                  <a:pt x="128" y="0"/>
                  <a:pt x="11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1" y="0"/>
                  <a:pt x="94" y="0"/>
                  <a:pt x="88" y="0"/>
                </a:cubicBezTo>
                <a:cubicBezTo>
                  <a:pt x="81" y="0"/>
                  <a:pt x="81" y="0"/>
                  <a:pt x="74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4" y="0"/>
                  <a:pt x="47" y="0"/>
                  <a:pt x="34" y="0"/>
                </a:cubicBezTo>
                <a:cubicBezTo>
                  <a:pt x="27" y="0"/>
                  <a:pt x="20" y="0"/>
                  <a:pt x="7" y="0"/>
                </a:cubicBezTo>
                <a:lnTo>
                  <a:pt x="0" y="0"/>
                </a:lnTo>
                <a:cubicBezTo>
                  <a:pt x="7" y="14"/>
                  <a:pt x="7" y="27"/>
                  <a:pt x="7" y="41"/>
                </a:cubicBezTo>
                <a:cubicBezTo>
                  <a:pt x="13" y="74"/>
                  <a:pt x="13" y="101"/>
                  <a:pt x="34" y="115"/>
                </a:cubicBezTo>
                <a:cubicBezTo>
                  <a:pt x="40" y="122"/>
                  <a:pt x="47" y="122"/>
                  <a:pt x="61" y="122"/>
                </a:cubicBezTo>
                <a:lnTo>
                  <a:pt x="67" y="122"/>
                </a:lnTo>
                <a:lnTo>
                  <a:pt x="74" y="122"/>
                </a:lnTo>
                <a:lnTo>
                  <a:pt x="67" y="115"/>
                </a:lnTo>
                <a:cubicBezTo>
                  <a:pt x="67" y="108"/>
                  <a:pt x="61" y="101"/>
                  <a:pt x="61" y="101"/>
                </a:cubicBezTo>
                <a:cubicBezTo>
                  <a:pt x="47" y="74"/>
                  <a:pt x="47" y="68"/>
                  <a:pt x="61" y="61"/>
                </a:cubicBezTo>
                <a:lnTo>
                  <a:pt x="67" y="54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15" name="Freeform 803"/>
          <p:cNvSpPr>
            <a:spLocks noChangeArrowheads="1"/>
          </p:cNvSpPr>
          <p:nvPr/>
        </p:nvSpPr>
        <p:spPr bwMode="auto">
          <a:xfrm>
            <a:off x="17379654" y="7253184"/>
            <a:ext cx="94067" cy="112431"/>
          </a:xfrm>
          <a:custGeom>
            <a:avLst/>
            <a:gdLst>
              <a:gd name="T0" fmla="*/ 0 w 182"/>
              <a:gd name="T1" fmla="*/ 121 h 217"/>
              <a:gd name="T2" fmla="*/ 0 w 182"/>
              <a:gd name="T3" fmla="*/ 121 h 217"/>
              <a:gd name="T4" fmla="*/ 7 w 182"/>
              <a:gd name="T5" fmla="*/ 121 h 217"/>
              <a:gd name="T6" fmla="*/ 14 w 182"/>
              <a:gd name="T7" fmla="*/ 121 h 217"/>
              <a:gd name="T8" fmla="*/ 14 w 182"/>
              <a:gd name="T9" fmla="*/ 121 h 217"/>
              <a:gd name="T10" fmla="*/ 47 w 182"/>
              <a:gd name="T11" fmla="*/ 202 h 217"/>
              <a:gd name="T12" fmla="*/ 54 w 182"/>
              <a:gd name="T13" fmla="*/ 216 h 217"/>
              <a:gd name="T14" fmla="*/ 94 w 182"/>
              <a:gd name="T15" fmla="*/ 169 h 217"/>
              <a:gd name="T16" fmla="*/ 94 w 182"/>
              <a:gd name="T17" fmla="*/ 169 h 217"/>
              <a:gd name="T18" fmla="*/ 148 w 182"/>
              <a:gd name="T19" fmla="*/ 182 h 217"/>
              <a:gd name="T20" fmla="*/ 107 w 182"/>
              <a:gd name="T21" fmla="*/ 60 h 217"/>
              <a:gd name="T22" fmla="*/ 94 w 182"/>
              <a:gd name="T23" fmla="*/ 54 h 217"/>
              <a:gd name="T24" fmla="*/ 94 w 182"/>
              <a:gd name="T25" fmla="*/ 47 h 217"/>
              <a:gd name="T26" fmla="*/ 94 w 182"/>
              <a:gd name="T27" fmla="*/ 40 h 217"/>
              <a:gd name="T28" fmla="*/ 100 w 182"/>
              <a:gd name="T29" fmla="*/ 20 h 217"/>
              <a:gd name="T30" fmla="*/ 94 w 182"/>
              <a:gd name="T31" fmla="*/ 20 h 217"/>
              <a:gd name="T32" fmla="*/ 47 w 182"/>
              <a:gd name="T33" fmla="*/ 13 h 217"/>
              <a:gd name="T34" fmla="*/ 27 w 182"/>
              <a:gd name="T35" fmla="*/ 0 h 217"/>
              <a:gd name="T36" fmla="*/ 27 w 182"/>
              <a:gd name="T37" fmla="*/ 67 h 217"/>
              <a:gd name="T38" fmla="*/ 14 w 182"/>
              <a:gd name="T39" fmla="*/ 67 h 217"/>
              <a:gd name="T40" fmla="*/ 7 w 182"/>
              <a:gd name="T41" fmla="*/ 67 h 217"/>
              <a:gd name="T42" fmla="*/ 14 w 182"/>
              <a:gd name="T43" fmla="*/ 108 h 217"/>
              <a:gd name="T44" fmla="*/ 7 w 182"/>
              <a:gd name="T45" fmla="*/ 115 h 217"/>
              <a:gd name="T46" fmla="*/ 0 w 182"/>
              <a:gd name="T47" fmla="*/ 12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2" h="217">
                <a:moveTo>
                  <a:pt x="0" y="121"/>
                </a:moveTo>
                <a:lnTo>
                  <a:pt x="0" y="121"/>
                </a:lnTo>
                <a:cubicBezTo>
                  <a:pt x="7" y="121"/>
                  <a:pt x="7" y="121"/>
                  <a:pt x="7" y="121"/>
                </a:cubicBezTo>
                <a:cubicBezTo>
                  <a:pt x="7" y="121"/>
                  <a:pt x="7" y="121"/>
                  <a:pt x="14" y="121"/>
                </a:cubicBezTo>
                <a:lnTo>
                  <a:pt x="14" y="121"/>
                </a:lnTo>
                <a:cubicBezTo>
                  <a:pt x="20" y="155"/>
                  <a:pt x="27" y="182"/>
                  <a:pt x="47" y="202"/>
                </a:cubicBezTo>
                <a:cubicBezTo>
                  <a:pt x="47" y="209"/>
                  <a:pt x="54" y="209"/>
                  <a:pt x="54" y="216"/>
                </a:cubicBezTo>
                <a:cubicBezTo>
                  <a:pt x="68" y="196"/>
                  <a:pt x="80" y="182"/>
                  <a:pt x="94" y="169"/>
                </a:cubicBezTo>
                <a:lnTo>
                  <a:pt x="94" y="169"/>
                </a:lnTo>
                <a:cubicBezTo>
                  <a:pt x="107" y="175"/>
                  <a:pt x="121" y="182"/>
                  <a:pt x="148" y="182"/>
                </a:cubicBezTo>
                <a:cubicBezTo>
                  <a:pt x="141" y="135"/>
                  <a:pt x="181" y="40"/>
                  <a:pt x="107" y="60"/>
                </a:cubicBezTo>
                <a:cubicBezTo>
                  <a:pt x="100" y="54"/>
                  <a:pt x="100" y="54"/>
                  <a:pt x="94" y="54"/>
                </a:cubicBezTo>
                <a:cubicBezTo>
                  <a:pt x="94" y="54"/>
                  <a:pt x="94" y="54"/>
                  <a:pt x="94" y="47"/>
                </a:cubicBezTo>
                <a:cubicBezTo>
                  <a:pt x="94" y="47"/>
                  <a:pt x="94" y="47"/>
                  <a:pt x="94" y="40"/>
                </a:cubicBezTo>
                <a:cubicBezTo>
                  <a:pt x="100" y="40"/>
                  <a:pt x="100" y="33"/>
                  <a:pt x="100" y="20"/>
                </a:cubicBezTo>
                <a:cubicBezTo>
                  <a:pt x="100" y="20"/>
                  <a:pt x="100" y="20"/>
                  <a:pt x="94" y="20"/>
                </a:cubicBezTo>
                <a:cubicBezTo>
                  <a:pt x="73" y="20"/>
                  <a:pt x="61" y="20"/>
                  <a:pt x="47" y="13"/>
                </a:cubicBezTo>
                <a:cubicBezTo>
                  <a:pt x="41" y="6"/>
                  <a:pt x="34" y="0"/>
                  <a:pt x="27" y="0"/>
                </a:cubicBezTo>
                <a:cubicBezTo>
                  <a:pt x="34" y="27"/>
                  <a:pt x="27" y="47"/>
                  <a:pt x="27" y="67"/>
                </a:cubicBezTo>
                <a:cubicBezTo>
                  <a:pt x="20" y="67"/>
                  <a:pt x="14" y="67"/>
                  <a:pt x="14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81"/>
                  <a:pt x="7" y="94"/>
                  <a:pt x="14" y="108"/>
                </a:cubicBezTo>
                <a:cubicBezTo>
                  <a:pt x="7" y="115"/>
                  <a:pt x="7" y="115"/>
                  <a:pt x="7" y="115"/>
                </a:cubicBezTo>
                <a:cubicBezTo>
                  <a:pt x="7" y="121"/>
                  <a:pt x="7" y="121"/>
                  <a:pt x="0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17" name="Freeform 805"/>
          <p:cNvSpPr>
            <a:spLocks noChangeArrowheads="1"/>
          </p:cNvSpPr>
          <p:nvPr/>
        </p:nvSpPr>
        <p:spPr bwMode="auto">
          <a:xfrm>
            <a:off x="17308528" y="7232533"/>
            <a:ext cx="59653" cy="91779"/>
          </a:xfrm>
          <a:custGeom>
            <a:avLst/>
            <a:gdLst>
              <a:gd name="T0" fmla="*/ 34 w 116"/>
              <a:gd name="T1" fmla="*/ 176 h 177"/>
              <a:gd name="T2" fmla="*/ 34 w 116"/>
              <a:gd name="T3" fmla="*/ 176 h 177"/>
              <a:gd name="T4" fmla="*/ 40 w 116"/>
              <a:gd name="T5" fmla="*/ 176 h 177"/>
              <a:gd name="T6" fmla="*/ 47 w 116"/>
              <a:gd name="T7" fmla="*/ 176 h 177"/>
              <a:gd name="T8" fmla="*/ 88 w 116"/>
              <a:gd name="T9" fmla="*/ 156 h 177"/>
              <a:gd name="T10" fmla="*/ 88 w 116"/>
              <a:gd name="T11" fmla="*/ 34 h 177"/>
              <a:gd name="T12" fmla="*/ 47 w 116"/>
              <a:gd name="T13" fmla="*/ 7 h 177"/>
              <a:gd name="T14" fmla="*/ 40 w 116"/>
              <a:gd name="T15" fmla="*/ 0 h 177"/>
              <a:gd name="T16" fmla="*/ 34 w 116"/>
              <a:gd name="T17" fmla="*/ 0 h 177"/>
              <a:gd name="T18" fmla="*/ 34 w 116"/>
              <a:gd name="T1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177">
                <a:moveTo>
                  <a:pt x="34" y="176"/>
                </a:moveTo>
                <a:lnTo>
                  <a:pt x="34" y="176"/>
                </a:lnTo>
                <a:cubicBezTo>
                  <a:pt x="40" y="176"/>
                  <a:pt x="40" y="176"/>
                  <a:pt x="40" y="176"/>
                </a:cubicBezTo>
                <a:lnTo>
                  <a:pt x="47" y="176"/>
                </a:lnTo>
                <a:cubicBezTo>
                  <a:pt x="67" y="169"/>
                  <a:pt x="81" y="162"/>
                  <a:pt x="88" y="156"/>
                </a:cubicBezTo>
                <a:cubicBezTo>
                  <a:pt x="115" y="122"/>
                  <a:pt x="115" y="68"/>
                  <a:pt x="88" y="34"/>
                </a:cubicBezTo>
                <a:cubicBezTo>
                  <a:pt x="81" y="20"/>
                  <a:pt x="67" y="7"/>
                  <a:pt x="47" y="7"/>
                </a:cubicBezTo>
                <a:lnTo>
                  <a:pt x="40" y="0"/>
                </a:lnTo>
                <a:cubicBezTo>
                  <a:pt x="40" y="0"/>
                  <a:pt x="40" y="0"/>
                  <a:pt x="34" y="0"/>
                </a:cubicBezTo>
                <a:cubicBezTo>
                  <a:pt x="40" y="101"/>
                  <a:pt x="0" y="95"/>
                  <a:pt x="34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18" name="Freeform 806"/>
          <p:cNvSpPr>
            <a:spLocks noChangeArrowheads="1"/>
          </p:cNvSpPr>
          <p:nvPr/>
        </p:nvSpPr>
        <p:spPr bwMode="auto">
          <a:xfrm>
            <a:off x="16757886" y="7643248"/>
            <a:ext cx="91774" cy="50479"/>
          </a:xfrm>
          <a:custGeom>
            <a:avLst/>
            <a:gdLst>
              <a:gd name="T0" fmla="*/ 60 w 176"/>
              <a:gd name="T1" fmla="*/ 95 h 96"/>
              <a:gd name="T2" fmla="*/ 60 w 176"/>
              <a:gd name="T3" fmla="*/ 95 h 96"/>
              <a:gd name="T4" fmla="*/ 81 w 176"/>
              <a:gd name="T5" fmla="*/ 88 h 96"/>
              <a:gd name="T6" fmla="*/ 101 w 176"/>
              <a:gd name="T7" fmla="*/ 74 h 96"/>
              <a:gd name="T8" fmla="*/ 128 w 176"/>
              <a:gd name="T9" fmla="*/ 61 h 96"/>
              <a:gd name="T10" fmla="*/ 162 w 176"/>
              <a:gd name="T11" fmla="*/ 61 h 96"/>
              <a:gd name="T12" fmla="*/ 175 w 176"/>
              <a:gd name="T13" fmla="*/ 68 h 96"/>
              <a:gd name="T14" fmla="*/ 162 w 176"/>
              <a:gd name="T15" fmla="*/ 27 h 96"/>
              <a:gd name="T16" fmla="*/ 128 w 176"/>
              <a:gd name="T17" fmla="*/ 7 h 96"/>
              <a:gd name="T18" fmla="*/ 101 w 176"/>
              <a:gd name="T19" fmla="*/ 0 h 96"/>
              <a:gd name="T20" fmla="*/ 81 w 176"/>
              <a:gd name="T21" fmla="*/ 0 h 96"/>
              <a:gd name="T22" fmla="*/ 60 w 176"/>
              <a:gd name="T23" fmla="*/ 7 h 96"/>
              <a:gd name="T24" fmla="*/ 27 w 176"/>
              <a:gd name="T25" fmla="*/ 27 h 96"/>
              <a:gd name="T26" fmla="*/ 0 w 176"/>
              <a:gd name="T27" fmla="*/ 68 h 96"/>
              <a:gd name="T28" fmla="*/ 27 w 176"/>
              <a:gd name="T29" fmla="*/ 88 h 96"/>
              <a:gd name="T30" fmla="*/ 60 w 176"/>
              <a:gd name="T3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96">
                <a:moveTo>
                  <a:pt x="60" y="95"/>
                </a:moveTo>
                <a:lnTo>
                  <a:pt x="60" y="95"/>
                </a:lnTo>
                <a:cubicBezTo>
                  <a:pt x="67" y="95"/>
                  <a:pt x="74" y="88"/>
                  <a:pt x="81" y="88"/>
                </a:cubicBezTo>
                <a:cubicBezTo>
                  <a:pt x="87" y="88"/>
                  <a:pt x="94" y="81"/>
                  <a:pt x="101" y="74"/>
                </a:cubicBezTo>
                <a:cubicBezTo>
                  <a:pt x="108" y="68"/>
                  <a:pt x="121" y="61"/>
                  <a:pt x="128" y="61"/>
                </a:cubicBezTo>
                <a:cubicBezTo>
                  <a:pt x="141" y="54"/>
                  <a:pt x="155" y="54"/>
                  <a:pt x="162" y="61"/>
                </a:cubicBezTo>
                <a:cubicBezTo>
                  <a:pt x="168" y="61"/>
                  <a:pt x="175" y="68"/>
                  <a:pt x="175" y="68"/>
                </a:cubicBezTo>
                <a:cubicBezTo>
                  <a:pt x="175" y="54"/>
                  <a:pt x="168" y="41"/>
                  <a:pt x="162" y="27"/>
                </a:cubicBezTo>
                <a:cubicBezTo>
                  <a:pt x="155" y="14"/>
                  <a:pt x="141" y="7"/>
                  <a:pt x="128" y="7"/>
                </a:cubicBezTo>
                <a:cubicBezTo>
                  <a:pt x="121" y="0"/>
                  <a:pt x="108" y="0"/>
                  <a:pt x="101" y="0"/>
                </a:cubicBezTo>
                <a:cubicBezTo>
                  <a:pt x="94" y="0"/>
                  <a:pt x="87" y="0"/>
                  <a:pt x="81" y="0"/>
                </a:cubicBezTo>
                <a:cubicBezTo>
                  <a:pt x="74" y="0"/>
                  <a:pt x="67" y="0"/>
                  <a:pt x="60" y="7"/>
                </a:cubicBezTo>
                <a:cubicBezTo>
                  <a:pt x="47" y="7"/>
                  <a:pt x="33" y="14"/>
                  <a:pt x="27" y="27"/>
                </a:cubicBezTo>
                <a:cubicBezTo>
                  <a:pt x="13" y="34"/>
                  <a:pt x="0" y="54"/>
                  <a:pt x="0" y="68"/>
                </a:cubicBezTo>
                <a:cubicBezTo>
                  <a:pt x="6" y="81"/>
                  <a:pt x="20" y="88"/>
                  <a:pt x="27" y="88"/>
                </a:cubicBezTo>
                <a:cubicBezTo>
                  <a:pt x="40" y="95"/>
                  <a:pt x="54" y="95"/>
                  <a:pt x="60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19" name="Freeform 807"/>
          <p:cNvSpPr>
            <a:spLocks noChangeArrowheads="1"/>
          </p:cNvSpPr>
          <p:nvPr/>
        </p:nvSpPr>
        <p:spPr bwMode="auto">
          <a:xfrm>
            <a:off x="17017148" y="7677664"/>
            <a:ext cx="144542" cy="80306"/>
          </a:xfrm>
          <a:custGeom>
            <a:avLst/>
            <a:gdLst>
              <a:gd name="T0" fmla="*/ 13 w 277"/>
              <a:gd name="T1" fmla="*/ 121 h 156"/>
              <a:gd name="T2" fmla="*/ 13 w 277"/>
              <a:gd name="T3" fmla="*/ 121 h 156"/>
              <a:gd name="T4" fmla="*/ 27 w 277"/>
              <a:gd name="T5" fmla="*/ 121 h 156"/>
              <a:gd name="T6" fmla="*/ 27 w 277"/>
              <a:gd name="T7" fmla="*/ 128 h 156"/>
              <a:gd name="T8" fmla="*/ 47 w 277"/>
              <a:gd name="T9" fmla="*/ 128 h 156"/>
              <a:gd name="T10" fmla="*/ 67 w 277"/>
              <a:gd name="T11" fmla="*/ 128 h 156"/>
              <a:gd name="T12" fmla="*/ 67 w 277"/>
              <a:gd name="T13" fmla="*/ 142 h 156"/>
              <a:gd name="T14" fmla="*/ 108 w 277"/>
              <a:gd name="T15" fmla="*/ 148 h 156"/>
              <a:gd name="T16" fmla="*/ 108 w 277"/>
              <a:gd name="T17" fmla="*/ 135 h 156"/>
              <a:gd name="T18" fmla="*/ 114 w 277"/>
              <a:gd name="T19" fmla="*/ 142 h 156"/>
              <a:gd name="T20" fmla="*/ 155 w 277"/>
              <a:gd name="T21" fmla="*/ 148 h 156"/>
              <a:gd name="T22" fmla="*/ 182 w 277"/>
              <a:gd name="T23" fmla="*/ 155 h 156"/>
              <a:gd name="T24" fmla="*/ 195 w 277"/>
              <a:gd name="T25" fmla="*/ 155 h 156"/>
              <a:gd name="T26" fmla="*/ 242 w 277"/>
              <a:gd name="T27" fmla="*/ 155 h 156"/>
              <a:gd name="T28" fmla="*/ 276 w 277"/>
              <a:gd name="T29" fmla="*/ 148 h 156"/>
              <a:gd name="T30" fmla="*/ 242 w 277"/>
              <a:gd name="T31" fmla="*/ 88 h 156"/>
              <a:gd name="T32" fmla="*/ 242 w 277"/>
              <a:gd name="T33" fmla="*/ 81 h 156"/>
              <a:gd name="T34" fmla="*/ 195 w 277"/>
              <a:gd name="T35" fmla="*/ 0 h 156"/>
              <a:gd name="T36" fmla="*/ 182 w 277"/>
              <a:gd name="T37" fmla="*/ 0 h 156"/>
              <a:gd name="T38" fmla="*/ 168 w 277"/>
              <a:gd name="T39" fmla="*/ 0 h 156"/>
              <a:gd name="T40" fmla="*/ 182 w 277"/>
              <a:gd name="T41" fmla="*/ 54 h 156"/>
              <a:gd name="T42" fmla="*/ 182 w 277"/>
              <a:gd name="T43" fmla="*/ 67 h 156"/>
              <a:gd name="T44" fmla="*/ 182 w 277"/>
              <a:gd name="T45" fmla="*/ 67 h 156"/>
              <a:gd name="T46" fmla="*/ 155 w 277"/>
              <a:gd name="T47" fmla="*/ 67 h 156"/>
              <a:gd name="T48" fmla="*/ 114 w 277"/>
              <a:gd name="T49" fmla="*/ 61 h 156"/>
              <a:gd name="T50" fmla="*/ 67 w 277"/>
              <a:gd name="T51" fmla="*/ 40 h 156"/>
              <a:gd name="T52" fmla="*/ 54 w 277"/>
              <a:gd name="T53" fmla="*/ 0 h 156"/>
              <a:gd name="T54" fmla="*/ 60 w 277"/>
              <a:gd name="T55" fmla="*/ 40 h 156"/>
              <a:gd name="T56" fmla="*/ 47 w 277"/>
              <a:gd name="T57" fmla="*/ 33 h 156"/>
              <a:gd name="T58" fmla="*/ 33 w 277"/>
              <a:gd name="T59" fmla="*/ 27 h 156"/>
              <a:gd name="T60" fmla="*/ 13 w 277"/>
              <a:gd name="T61" fmla="*/ 88 h 156"/>
              <a:gd name="T62" fmla="*/ 13 w 277"/>
              <a:gd name="T63" fmla="*/ 121 h 156"/>
              <a:gd name="T64" fmla="*/ 47 w 277"/>
              <a:gd name="T65" fmla="*/ 101 h 156"/>
              <a:gd name="T66" fmla="*/ 47 w 277"/>
              <a:gd name="T67" fmla="*/ 101 h 156"/>
              <a:gd name="T68" fmla="*/ 60 w 277"/>
              <a:gd name="T69" fmla="*/ 101 h 156"/>
              <a:gd name="T70" fmla="*/ 60 w 277"/>
              <a:gd name="T71" fmla="*/ 101 h 156"/>
              <a:gd name="T72" fmla="*/ 47 w 277"/>
              <a:gd name="T73" fmla="*/ 108 h 156"/>
              <a:gd name="T74" fmla="*/ 33 w 277"/>
              <a:gd name="T75" fmla="*/ 121 h 156"/>
              <a:gd name="T76" fmla="*/ 47 w 277"/>
              <a:gd name="T77" fmla="*/ 10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7" h="156">
                <a:moveTo>
                  <a:pt x="13" y="121"/>
                </a:moveTo>
                <a:lnTo>
                  <a:pt x="13" y="121"/>
                </a:lnTo>
                <a:cubicBezTo>
                  <a:pt x="20" y="121"/>
                  <a:pt x="20" y="121"/>
                  <a:pt x="27" y="121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33" y="128"/>
                  <a:pt x="40" y="128"/>
                  <a:pt x="47" y="128"/>
                </a:cubicBezTo>
                <a:cubicBezTo>
                  <a:pt x="54" y="128"/>
                  <a:pt x="60" y="128"/>
                  <a:pt x="67" y="128"/>
                </a:cubicBezTo>
                <a:cubicBezTo>
                  <a:pt x="67" y="135"/>
                  <a:pt x="67" y="142"/>
                  <a:pt x="67" y="142"/>
                </a:cubicBezTo>
                <a:cubicBezTo>
                  <a:pt x="74" y="148"/>
                  <a:pt x="87" y="155"/>
                  <a:pt x="108" y="148"/>
                </a:cubicBezTo>
                <a:cubicBezTo>
                  <a:pt x="108" y="148"/>
                  <a:pt x="108" y="142"/>
                  <a:pt x="108" y="135"/>
                </a:cubicBezTo>
                <a:cubicBezTo>
                  <a:pt x="114" y="142"/>
                  <a:pt x="114" y="142"/>
                  <a:pt x="114" y="142"/>
                </a:cubicBezTo>
                <a:cubicBezTo>
                  <a:pt x="128" y="142"/>
                  <a:pt x="141" y="142"/>
                  <a:pt x="155" y="148"/>
                </a:cubicBezTo>
                <a:cubicBezTo>
                  <a:pt x="168" y="148"/>
                  <a:pt x="175" y="148"/>
                  <a:pt x="182" y="155"/>
                </a:cubicBezTo>
                <a:cubicBezTo>
                  <a:pt x="189" y="155"/>
                  <a:pt x="189" y="155"/>
                  <a:pt x="195" y="155"/>
                </a:cubicBezTo>
                <a:cubicBezTo>
                  <a:pt x="209" y="155"/>
                  <a:pt x="222" y="155"/>
                  <a:pt x="242" y="155"/>
                </a:cubicBezTo>
                <a:cubicBezTo>
                  <a:pt x="256" y="155"/>
                  <a:pt x="263" y="155"/>
                  <a:pt x="276" y="148"/>
                </a:cubicBezTo>
                <a:cubicBezTo>
                  <a:pt x="276" y="115"/>
                  <a:pt x="263" y="94"/>
                  <a:pt x="242" y="88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36" y="47"/>
                  <a:pt x="229" y="13"/>
                  <a:pt x="195" y="0"/>
                </a:cubicBezTo>
                <a:cubicBezTo>
                  <a:pt x="189" y="0"/>
                  <a:pt x="189" y="0"/>
                  <a:pt x="182" y="0"/>
                </a:cubicBezTo>
                <a:cubicBezTo>
                  <a:pt x="175" y="0"/>
                  <a:pt x="175" y="0"/>
                  <a:pt x="168" y="0"/>
                </a:cubicBezTo>
                <a:cubicBezTo>
                  <a:pt x="175" y="20"/>
                  <a:pt x="175" y="40"/>
                  <a:pt x="182" y="54"/>
                </a:cubicBezTo>
                <a:cubicBezTo>
                  <a:pt x="182" y="61"/>
                  <a:pt x="182" y="61"/>
                  <a:pt x="182" y="67"/>
                </a:cubicBezTo>
                <a:lnTo>
                  <a:pt x="182" y="67"/>
                </a:lnTo>
                <a:cubicBezTo>
                  <a:pt x="175" y="67"/>
                  <a:pt x="162" y="67"/>
                  <a:pt x="155" y="67"/>
                </a:cubicBezTo>
                <a:cubicBezTo>
                  <a:pt x="141" y="67"/>
                  <a:pt x="128" y="61"/>
                  <a:pt x="114" y="61"/>
                </a:cubicBezTo>
                <a:cubicBezTo>
                  <a:pt x="94" y="54"/>
                  <a:pt x="81" y="54"/>
                  <a:pt x="67" y="40"/>
                </a:cubicBezTo>
                <a:cubicBezTo>
                  <a:pt x="60" y="27"/>
                  <a:pt x="60" y="20"/>
                  <a:pt x="54" y="0"/>
                </a:cubicBezTo>
                <a:cubicBezTo>
                  <a:pt x="54" y="20"/>
                  <a:pt x="54" y="33"/>
                  <a:pt x="60" y="40"/>
                </a:cubicBezTo>
                <a:cubicBezTo>
                  <a:pt x="54" y="40"/>
                  <a:pt x="54" y="40"/>
                  <a:pt x="47" y="33"/>
                </a:cubicBezTo>
                <a:cubicBezTo>
                  <a:pt x="47" y="33"/>
                  <a:pt x="40" y="27"/>
                  <a:pt x="33" y="27"/>
                </a:cubicBezTo>
                <a:cubicBezTo>
                  <a:pt x="47" y="47"/>
                  <a:pt x="27" y="74"/>
                  <a:pt x="13" y="88"/>
                </a:cubicBezTo>
                <a:cubicBezTo>
                  <a:pt x="6" y="101"/>
                  <a:pt x="0" y="108"/>
                  <a:pt x="13" y="121"/>
                </a:cubicBezTo>
                <a:close/>
                <a:moveTo>
                  <a:pt x="47" y="101"/>
                </a:moveTo>
                <a:lnTo>
                  <a:pt x="47" y="101"/>
                </a:lnTo>
                <a:cubicBezTo>
                  <a:pt x="54" y="101"/>
                  <a:pt x="54" y="101"/>
                  <a:pt x="60" y="101"/>
                </a:cubicBezTo>
                <a:lnTo>
                  <a:pt x="60" y="101"/>
                </a:lnTo>
                <a:cubicBezTo>
                  <a:pt x="54" y="101"/>
                  <a:pt x="54" y="108"/>
                  <a:pt x="47" y="108"/>
                </a:cubicBezTo>
                <a:cubicBezTo>
                  <a:pt x="40" y="108"/>
                  <a:pt x="40" y="115"/>
                  <a:pt x="33" y="121"/>
                </a:cubicBezTo>
                <a:cubicBezTo>
                  <a:pt x="33" y="108"/>
                  <a:pt x="40" y="101"/>
                  <a:pt x="47" y="101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0" name="Freeform 808"/>
          <p:cNvSpPr>
            <a:spLocks noChangeArrowheads="1"/>
          </p:cNvSpPr>
          <p:nvPr/>
        </p:nvSpPr>
        <p:spPr bwMode="auto">
          <a:xfrm>
            <a:off x="17287880" y="7319725"/>
            <a:ext cx="110128" cy="66540"/>
          </a:xfrm>
          <a:custGeom>
            <a:avLst/>
            <a:gdLst>
              <a:gd name="T0" fmla="*/ 0 w 211"/>
              <a:gd name="T1" fmla="*/ 61 h 129"/>
              <a:gd name="T2" fmla="*/ 0 w 211"/>
              <a:gd name="T3" fmla="*/ 61 h 129"/>
              <a:gd name="T4" fmla="*/ 0 w 211"/>
              <a:gd name="T5" fmla="*/ 74 h 129"/>
              <a:gd name="T6" fmla="*/ 0 w 211"/>
              <a:gd name="T7" fmla="*/ 81 h 129"/>
              <a:gd name="T8" fmla="*/ 41 w 211"/>
              <a:gd name="T9" fmla="*/ 101 h 129"/>
              <a:gd name="T10" fmla="*/ 61 w 211"/>
              <a:gd name="T11" fmla="*/ 101 h 129"/>
              <a:gd name="T12" fmla="*/ 81 w 211"/>
              <a:gd name="T13" fmla="*/ 101 h 129"/>
              <a:gd name="T14" fmla="*/ 88 w 211"/>
              <a:gd name="T15" fmla="*/ 101 h 129"/>
              <a:gd name="T16" fmla="*/ 122 w 211"/>
              <a:gd name="T17" fmla="*/ 101 h 129"/>
              <a:gd name="T18" fmla="*/ 129 w 211"/>
              <a:gd name="T19" fmla="*/ 108 h 129"/>
              <a:gd name="T20" fmla="*/ 156 w 211"/>
              <a:gd name="T21" fmla="*/ 115 h 129"/>
              <a:gd name="T22" fmla="*/ 183 w 211"/>
              <a:gd name="T23" fmla="*/ 122 h 129"/>
              <a:gd name="T24" fmla="*/ 190 w 211"/>
              <a:gd name="T25" fmla="*/ 122 h 129"/>
              <a:gd name="T26" fmla="*/ 210 w 211"/>
              <a:gd name="T27" fmla="*/ 128 h 129"/>
              <a:gd name="T28" fmla="*/ 190 w 211"/>
              <a:gd name="T29" fmla="*/ 88 h 129"/>
              <a:gd name="T30" fmla="*/ 183 w 211"/>
              <a:gd name="T31" fmla="*/ 81 h 129"/>
              <a:gd name="T32" fmla="*/ 156 w 211"/>
              <a:gd name="T33" fmla="*/ 47 h 129"/>
              <a:gd name="T34" fmla="*/ 135 w 211"/>
              <a:gd name="T35" fmla="*/ 0 h 129"/>
              <a:gd name="T36" fmla="*/ 129 w 211"/>
              <a:gd name="T37" fmla="*/ 0 h 129"/>
              <a:gd name="T38" fmla="*/ 88 w 211"/>
              <a:gd name="T39" fmla="*/ 14 h 129"/>
              <a:gd name="T40" fmla="*/ 81 w 211"/>
              <a:gd name="T41" fmla="*/ 14 h 129"/>
              <a:gd name="T42" fmla="*/ 61 w 211"/>
              <a:gd name="T43" fmla="*/ 20 h 129"/>
              <a:gd name="T44" fmla="*/ 41 w 211"/>
              <a:gd name="T45" fmla="*/ 7 h 129"/>
              <a:gd name="T46" fmla="*/ 34 w 211"/>
              <a:gd name="T47" fmla="*/ 0 h 129"/>
              <a:gd name="T48" fmla="*/ 41 w 211"/>
              <a:gd name="T49" fmla="*/ 20 h 129"/>
              <a:gd name="T50" fmla="*/ 48 w 211"/>
              <a:gd name="T51" fmla="*/ 27 h 129"/>
              <a:gd name="T52" fmla="*/ 41 w 211"/>
              <a:gd name="T53" fmla="*/ 27 h 129"/>
              <a:gd name="T54" fmla="*/ 0 w 211"/>
              <a:gd name="T55" fmla="*/ 6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129">
                <a:moveTo>
                  <a:pt x="0" y="61"/>
                </a:moveTo>
                <a:lnTo>
                  <a:pt x="0" y="61"/>
                </a:lnTo>
                <a:cubicBezTo>
                  <a:pt x="0" y="68"/>
                  <a:pt x="0" y="74"/>
                  <a:pt x="0" y="74"/>
                </a:cubicBezTo>
                <a:cubicBezTo>
                  <a:pt x="0" y="81"/>
                  <a:pt x="0" y="81"/>
                  <a:pt x="0" y="81"/>
                </a:cubicBezTo>
                <a:cubicBezTo>
                  <a:pt x="14" y="88"/>
                  <a:pt x="27" y="95"/>
                  <a:pt x="41" y="101"/>
                </a:cubicBezTo>
                <a:cubicBezTo>
                  <a:pt x="48" y="101"/>
                  <a:pt x="54" y="101"/>
                  <a:pt x="61" y="101"/>
                </a:cubicBezTo>
                <a:cubicBezTo>
                  <a:pt x="68" y="101"/>
                  <a:pt x="75" y="101"/>
                  <a:pt x="81" y="101"/>
                </a:cubicBezTo>
                <a:lnTo>
                  <a:pt x="88" y="101"/>
                </a:lnTo>
                <a:cubicBezTo>
                  <a:pt x="102" y="101"/>
                  <a:pt x="108" y="101"/>
                  <a:pt x="122" y="101"/>
                </a:cubicBezTo>
                <a:cubicBezTo>
                  <a:pt x="122" y="101"/>
                  <a:pt x="129" y="101"/>
                  <a:pt x="129" y="108"/>
                </a:cubicBezTo>
                <a:cubicBezTo>
                  <a:pt x="135" y="108"/>
                  <a:pt x="149" y="108"/>
                  <a:pt x="156" y="115"/>
                </a:cubicBezTo>
                <a:cubicBezTo>
                  <a:pt x="163" y="115"/>
                  <a:pt x="176" y="115"/>
                  <a:pt x="183" y="122"/>
                </a:cubicBezTo>
                <a:cubicBezTo>
                  <a:pt x="190" y="122"/>
                  <a:pt x="190" y="122"/>
                  <a:pt x="190" y="122"/>
                </a:cubicBezTo>
                <a:cubicBezTo>
                  <a:pt x="196" y="122"/>
                  <a:pt x="203" y="122"/>
                  <a:pt x="210" y="128"/>
                </a:cubicBezTo>
                <a:cubicBezTo>
                  <a:pt x="203" y="115"/>
                  <a:pt x="196" y="101"/>
                  <a:pt x="190" y="88"/>
                </a:cubicBezTo>
                <a:cubicBezTo>
                  <a:pt x="183" y="88"/>
                  <a:pt x="183" y="81"/>
                  <a:pt x="183" y="81"/>
                </a:cubicBezTo>
                <a:cubicBezTo>
                  <a:pt x="169" y="68"/>
                  <a:pt x="163" y="61"/>
                  <a:pt x="156" y="47"/>
                </a:cubicBezTo>
                <a:cubicBezTo>
                  <a:pt x="149" y="34"/>
                  <a:pt x="142" y="20"/>
                  <a:pt x="135" y="0"/>
                </a:cubicBezTo>
                <a:cubicBezTo>
                  <a:pt x="135" y="0"/>
                  <a:pt x="135" y="0"/>
                  <a:pt x="129" y="0"/>
                </a:cubicBezTo>
                <a:cubicBezTo>
                  <a:pt x="108" y="0"/>
                  <a:pt x="102" y="7"/>
                  <a:pt x="88" y="14"/>
                </a:cubicBezTo>
                <a:lnTo>
                  <a:pt x="81" y="14"/>
                </a:lnTo>
                <a:cubicBezTo>
                  <a:pt x="75" y="20"/>
                  <a:pt x="68" y="20"/>
                  <a:pt x="61" y="20"/>
                </a:cubicBezTo>
                <a:cubicBezTo>
                  <a:pt x="54" y="14"/>
                  <a:pt x="48" y="14"/>
                  <a:pt x="41" y="7"/>
                </a:cubicBezTo>
                <a:cubicBezTo>
                  <a:pt x="41" y="7"/>
                  <a:pt x="41" y="7"/>
                  <a:pt x="34" y="0"/>
                </a:cubicBezTo>
                <a:cubicBezTo>
                  <a:pt x="41" y="7"/>
                  <a:pt x="41" y="14"/>
                  <a:pt x="41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21" y="34"/>
                  <a:pt x="7" y="41"/>
                  <a:pt x="0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2" name="Freeform 810"/>
          <p:cNvSpPr>
            <a:spLocks noChangeArrowheads="1"/>
          </p:cNvSpPr>
          <p:nvPr/>
        </p:nvSpPr>
        <p:spPr bwMode="auto">
          <a:xfrm>
            <a:off x="15576304" y="8258171"/>
            <a:ext cx="71124" cy="59657"/>
          </a:xfrm>
          <a:custGeom>
            <a:avLst/>
            <a:gdLst>
              <a:gd name="T0" fmla="*/ 121 w 136"/>
              <a:gd name="T1" fmla="*/ 7 h 116"/>
              <a:gd name="T2" fmla="*/ 121 w 136"/>
              <a:gd name="T3" fmla="*/ 7 h 116"/>
              <a:gd name="T4" fmla="*/ 101 w 136"/>
              <a:gd name="T5" fmla="*/ 0 h 116"/>
              <a:gd name="T6" fmla="*/ 74 w 136"/>
              <a:gd name="T7" fmla="*/ 27 h 116"/>
              <a:gd name="T8" fmla="*/ 13 w 136"/>
              <a:gd name="T9" fmla="*/ 68 h 116"/>
              <a:gd name="T10" fmla="*/ 0 w 136"/>
              <a:gd name="T11" fmla="*/ 101 h 116"/>
              <a:gd name="T12" fmla="*/ 13 w 136"/>
              <a:gd name="T13" fmla="*/ 101 h 116"/>
              <a:gd name="T14" fmla="*/ 74 w 136"/>
              <a:gd name="T15" fmla="*/ 115 h 116"/>
              <a:gd name="T16" fmla="*/ 121 w 136"/>
              <a:gd name="T17" fmla="*/ 81 h 116"/>
              <a:gd name="T18" fmla="*/ 121 w 136"/>
              <a:gd name="T19" fmla="*/ 74 h 116"/>
              <a:gd name="T20" fmla="*/ 121 w 136"/>
              <a:gd name="T21" fmla="*/ 74 h 116"/>
              <a:gd name="T22" fmla="*/ 121 w 136"/>
              <a:gd name="T23" fmla="*/ 34 h 116"/>
              <a:gd name="T24" fmla="*/ 121 w 136"/>
              <a:gd name="T25" fmla="*/ 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16">
                <a:moveTo>
                  <a:pt x="121" y="7"/>
                </a:moveTo>
                <a:lnTo>
                  <a:pt x="121" y="7"/>
                </a:lnTo>
                <a:cubicBezTo>
                  <a:pt x="115" y="0"/>
                  <a:pt x="108" y="0"/>
                  <a:pt x="101" y="0"/>
                </a:cubicBezTo>
                <a:cubicBezTo>
                  <a:pt x="94" y="14"/>
                  <a:pt x="81" y="20"/>
                  <a:pt x="74" y="27"/>
                </a:cubicBezTo>
                <a:cubicBezTo>
                  <a:pt x="54" y="41"/>
                  <a:pt x="34" y="47"/>
                  <a:pt x="13" y="68"/>
                </a:cubicBezTo>
                <a:cubicBezTo>
                  <a:pt x="7" y="74"/>
                  <a:pt x="0" y="81"/>
                  <a:pt x="0" y="101"/>
                </a:cubicBezTo>
                <a:cubicBezTo>
                  <a:pt x="7" y="101"/>
                  <a:pt x="7" y="101"/>
                  <a:pt x="13" y="101"/>
                </a:cubicBezTo>
                <a:cubicBezTo>
                  <a:pt x="40" y="108"/>
                  <a:pt x="61" y="115"/>
                  <a:pt x="74" y="115"/>
                </a:cubicBezTo>
                <a:cubicBezTo>
                  <a:pt x="88" y="115"/>
                  <a:pt x="101" y="101"/>
                  <a:pt x="121" y="81"/>
                </a:cubicBezTo>
                <a:lnTo>
                  <a:pt x="121" y="74"/>
                </a:lnTo>
                <a:lnTo>
                  <a:pt x="121" y="74"/>
                </a:lnTo>
                <a:cubicBezTo>
                  <a:pt x="81" y="81"/>
                  <a:pt x="108" y="54"/>
                  <a:pt x="121" y="34"/>
                </a:cubicBezTo>
                <a:cubicBezTo>
                  <a:pt x="128" y="20"/>
                  <a:pt x="135" y="14"/>
                  <a:pt x="121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3" name="Freeform 811"/>
          <p:cNvSpPr>
            <a:spLocks noChangeArrowheads="1"/>
          </p:cNvSpPr>
          <p:nvPr/>
        </p:nvSpPr>
        <p:spPr bwMode="auto">
          <a:xfrm>
            <a:off x="15681845" y="8120500"/>
            <a:ext cx="87185" cy="64245"/>
          </a:xfrm>
          <a:custGeom>
            <a:avLst/>
            <a:gdLst>
              <a:gd name="T0" fmla="*/ 27 w 169"/>
              <a:gd name="T1" fmla="*/ 74 h 122"/>
              <a:gd name="T2" fmla="*/ 27 w 169"/>
              <a:gd name="T3" fmla="*/ 74 h 122"/>
              <a:gd name="T4" fmla="*/ 54 w 169"/>
              <a:gd name="T5" fmla="*/ 27 h 122"/>
              <a:gd name="T6" fmla="*/ 81 w 169"/>
              <a:gd name="T7" fmla="*/ 101 h 122"/>
              <a:gd name="T8" fmla="*/ 108 w 169"/>
              <a:gd name="T9" fmla="*/ 121 h 122"/>
              <a:gd name="T10" fmla="*/ 148 w 169"/>
              <a:gd name="T11" fmla="*/ 94 h 122"/>
              <a:gd name="T12" fmla="*/ 155 w 169"/>
              <a:gd name="T13" fmla="*/ 101 h 122"/>
              <a:gd name="T14" fmla="*/ 148 w 169"/>
              <a:gd name="T15" fmla="*/ 27 h 122"/>
              <a:gd name="T16" fmla="*/ 81 w 169"/>
              <a:gd name="T17" fmla="*/ 0 h 122"/>
              <a:gd name="T18" fmla="*/ 20 w 169"/>
              <a:gd name="T19" fmla="*/ 13 h 122"/>
              <a:gd name="T20" fmla="*/ 20 w 169"/>
              <a:gd name="T21" fmla="*/ 67 h 122"/>
              <a:gd name="T22" fmla="*/ 27 w 169"/>
              <a:gd name="T23" fmla="*/ 7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22">
                <a:moveTo>
                  <a:pt x="27" y="74"/>
                </a:moveTo>
                <a:lnTo>
                  <a:pt x="27" y="74"/>
                </a:lnTo>
                <a:cubicBezTo>
                  <a:pt x="33" y="54"/>
                  <a:pt x="33" y="27"/>
                  <a:pt x="54" y="27"/>
                </a:cubicBezTo>
                <a:cubicBezTo>
                  <a:pt x="60" y="54"/>
                  <a:pt x="67" y="81"/>
                  <a:pt x="81" y="101"/>
                </a:cubicBezTo>
                <a:cubicBezTo>
                  <a:pt x="87" y="108"/>
                  <a:pt x="94" y="114"/>
                  <a:pt x="108" y="121"/>
                </a:cubicBezTo>
                <a:cubicBezTo>
                  <a:pt x="108" y="108"/>
                  <a:pt x="121" y="94"/>
                  <a:pt x="148" y="94"/>
                </a:cubicBezTo>
                <a:cubicBezTo>
                  <a:pt x="148" y="94"/>
                  <a:pt x="155" y="94"/>
                  <a:pt x="155" y="101"/>
                </a:cubicBezTo>
                <a:cubicBezTo>
                  <a:pt x="168" y="67"/>
                  <a:pt x="162" y="40"/>
                  <a:pt x="148" y="27"/>
                </a:cubicBezTo>
                <a:cubicBezTo>
                  <a:pt x="128" y="13"/>
                  <a:pt x="101" y="6"/>
                  <a:pt x="81" y="0"/>
                </a:cubicBezTo>
                <a:cubicBezTo>
                  <a:pt x="54" y="0"/>
                  <a:pt x="33" y="6"/>
                  <a:pt x="20" y="13"/>
                </a:cubicBezTo>
                <a:cubicBezTo>
                  <a:pt x="6" y="27"/>
                  <a:pt x="0" y="47"/>
                  <a:pt x="20" y="67"/>
                </a:cubicBezTo>
                <a:cubicBezTo>
                  <a:pt x="27" y="67"/>
                  <a:pt x="27" y="74"/>
                  <a:pt x="27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5" name="Freeform 813"/>
          <p:cNvSpPr>
            <a:spLocks noChangeArrowheads="1"/>
          </p:cNvSpPr>
          <p:nvPr/>
        </p:nvSpPr>
        <p:spPr bwMode="auto">
          <a:xfrm>
            <a:off x="15186267" y="8290291"/>
            <a:ext cx="105539" cy="103253"/>
          </a:xfrm>
          <a:custGeom>
            <a:avLst/>
            <a:gdLst>
              <a:gd name="T0" fmla="*/ 0 w 204"/>
              <a:gd name="T1" fmla="*/ 135 h 197"/>
              <a:gd name="T2" fmla="*/ 0 w 204"/>
              <a:gd name="T3" fmla="*/ 135 h 197"/>
              <a:gd name="T4" fmla="*/ 48 w 204"/>
              <a:gd name="T5" fmla="*/ 155 h 197"/>
              <a:gd name="T6" fmla="*/ 68 w 204"/>
              <a:gd name="T7" fmla="*/ 155 h 197"/>
              <a:gd name="T8" fmla="*/ 95 w 204"/>
              <a:gd name="T9" fmla="*/ 148 h 197"/>
              <a:gd name="T10" fmla="*/ 95 w 204"/>
              <a:gd name="T11" fmla="*/ 148 h 197"/>
              <a:gd name="T12" fmla="*/ 135 w 204"/>
              <a:gd name="T13" fmla="*/ 175 h 197"/>
              <a:gd name="T14" fmla="*/ 189 w 204"/>
              <a:gd name="T15" fmla="*/ 196 h 197"/>
              <a:gd name="T16" fmla="*/ 203 w 204"/>
              <a:gd name="T17" fmla="*/ 196 h 197"/>
              <a:gd name="T18" fmla="*/ 189 w 204"/>
              <a:gd name="T19" fmla="*/ 142 h 197"/>
              <a:gd name="T20" fmla="*/ 176 w 204"/>
              <a:gd name="T21" fmla="*/ 94 h 197"/>
              <a:gd name="T22" fmla="*/ 189 w 204"/>
              <a:gd name="T23" fmla="*/ 74 h 197"/>
              <a:gd name="T24" fmla="*/ 196 w 204"/>
              <a:gd name="T25" fmla="*/ 61 h 197"/>
              <a:gd name="T26" fmla="*/ 189 w 204"/>
              <a:gd name="T27" fmla="*/ 67 h 197"/>
              <a:gd name="T28" fmla="*/ 162 w 204"/>
              <a:gd name="T29" fmla="*/ 74 h 197"/>
              <a:gd name="T30" fmla="*/ 135 w 204"/>
              <a:gd name="T31" fmla="*/ 40 h 197"/>
              <a:gd name="T32" fmla="*/ 95 w 204"/>
              <a:gd name="T33" fmla="*/ 13 h 197"/>
              <a:gd name="T34" fmla="*/ 68 w 204"/>
              <a:gd name="T35" fmla="*/ 7 h 197"/>
              <a:gd name="T36" fmla="*/ 48 w 204"/>
              <a:gd name="T37" fmla="*/ 7 h 197"/>
              <a:gd name="T38" fmla="*/ 27 w 204"/>
              <a:gd name="T39" fmla="*/ 0 h 197"/>
              <a:gd name="T40" fmla="*/ 48 w 204"/>
              <a:gd name="T41" fmla="*/ 101 h 197"/>
              <a:gd name="T42" fmla="*/ 48 w 204"/>
              <a:gd name="T43" fmla="*/ 101 h 197"/>
              <a:gd name="T44" fmla="*/ 48 w 204"/>
              <a:gd name="T45" fmla="*/ 101 h 197"/>
              <a:gd name="T46" fmla="*/ 0 w 204"/>
              <a:gd name="T47" fmla="*/ 13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4" h="197">
                <a:moveTo>
                  <a:pt x="0" y="135"/>
                </a:moveTo>
                <a:lnTo>
                  <a:pt x="0" y="135"/>
                </a:lnTo>
                <a:cubicBezTo>
                  <a:pt x="14" y="148"/>
                  <a:pt x="34" y="155"/>
                  <a:pt x="48" y="155"/>
                </a:cubicBezTo>
                <a:cubicBezTo>
                  <a:pt x="54" y="155"/>
                  <a:pt x="61" y="155"/>
                  <a:pt x="68" y="155"/>
                </a:cubicBezTo>
                <a:cubicBezTo>
                  <a:pt x="75" y="148"/>
                  <a:pt x="88" y="148"/>
                  <a:pt x="95" y="148"/>
                </a:cubicBezTo>
                <a:lnTo>
                  <a:pt x="95" y="148"/>
                </a:lnTo>
                <a:cubicBezTo>
                  <a:pt x="108" y="155"/>
                  <a:pt x="122" y="169"/>
                  <a:pt x="135" y="175"/>
                </a:cubicBezTo>
                <a:cubicBezTo>
                  <a:pt x="156" y="182"/>
                  <a:pt x="176" y="189"/>
                  <a:pt x="189" y="196"/>
                </a:cubicBezTo>
                <a:cubicBezTo>
                  <a:pt x="196" y="196"/>
                  <a:pt x="196" y="196"/>
                  <a:pt x="203" y="196"/>
                </a:cubicBezTo>
                <a:cubicBezTo>
                  <a:pt x="196" y="182"/>
                  <a:pt x="196" y="162"/>
                  <a:pt x="189" y="142"/>
                </a:cubicBezTo>
                <a:cubicBezTo>
                  <a:pt x="189" y="128"/>
                  <a:pt x="183" y="108"/>
                  <a:pt x="176" y="94"/>
                </a:cubicBezTo>
                <a:cubicBezTo>
                  <a:pt x="183" y="88"/>
                  <a:pt x="189" y="81"/>
                  <a:pt x="189" y="74"/>
                </a:cubicBezTo>
                <a:cubicBezTo>
                  <a:pt x="196" y="74"/>
                  <a:pt x="196" y="67"/>
                  <a:pt x="196" y="61"/>
                </a:cubicBezTo>
                <a:cubicBezTo>
                  <a:pt x="196" y="61"/>
                  <a:pt x="196" y="67"/>
                  <a:pt x="189" y="67"/>
                </a:cubicBezTo>
                <a:cubicBezTo>
                  <a:pt x="183" y="67"/>
                  <a:pt x="169" y="67"/>
                  <a:pt x="162" y="74"/>
                </a:cubicBezTo>
                <a:cubicBezTo>
                  <a:pt x="156" y="61"/>
                  <a:pt x="149" y="54"/>
                  <a:pt x="135" y="40"/>
                </a:cubicBezTo>
                <a:cubicBezTo>
                  <a:pt x="129" y="34"/>
                  <a:pt x="115" y="20"/>
                  <a:pt x="95" y="13"/>
                </a:cubicBezTo>
                <a:cubicBezTo>
                  <a:pt x="88" y="13"/>
                  <a:pt x="75" y="7"/>
                  <a:pt x="68" y="7"/>
                </a:cubicBezTo>
                <a:cubicBezTo>
                  <a:pt x="61" y="7"/>
                  <a:pt x="54" y="7"/>
                  <a:pt x="48" y="7"/>
                </a:cubicBezTo>
                <a:cubicBezTo>
                  <a:pt x="41" y="0"/>
                  <a:pt x="34" y="0"/>
                  <a:pt x="27" y="0"/>
                </a:cubicBezTo>
                <a:cubicBezTo>
                  <a:pt x="14" y="27"/>
                  <a:pt x="27" y="67"/>
                  <a:pt x="48" y="101"/>
                </a:cubicBezTo>
                <a:lnTo>
                  <a:pt x="48" y="101"/>
                </a:lnTo>
                <a:lnTo>
                  <a:pt x="48" y="101"/>
                </a:lnTo>
                <a:cubicBezTo>
                  <a:pt x="27" y="108"/>
                  <a:pt x="7" y="115"/>
                  <a:pt x="0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6" name="Freeform 814"/>
          <p:cNvSpPr>
            <a:spLocks noChangeArrowheads="1"/>
          </p:cNvSpPr>
          <p:nvPr/>
        </p:nvSpPr>
        <p:spPr bwMode="auto">
          <a:xfrm>
            <a:off x="15773617" y="8014955"/>
            <a:ext cx="50476" cy="52774"/>
          </a:xfrm>
          <a:custGeom>
            <a:avLst/>
            <a:gdLst>
              <a:gd name="T0" fmla="*/ 34 w 96"/>
              <a:gd name="T1" fmla="*/ 101 h 102"/>
              <a:gd name="T2" fmla="*/ 34 w 96"/>
              <a:gd name="T3" fmla="*/ 101 h 102"/>
              <a:gd name="T4" fmla="*/ 95 w 96"/>
              <a:gd name="T5" fmla="*/ 47 h 102"/>
              <a:gd name="T6" fmla="*/ 95 w 96"/>
              <a:gd name="T7" fmla="*/ 14 h 102"/>
              <a:gd name="T8" fmla="*/ 88 w 96"/>
              <a:gd name="T9" fmla="*/ 0 h 102"/>
              <a:gd name="T10" fmla="*/ 14 w 96"/>
              <a:gd name="T11" fmla="*/ 0 h 102"/>
              <a:gd name="T12" fmla="*/ 34 w 96"/>
              <a:gd name="T13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02">
                <a:moveTo>
                  <a:pt x="34" y="101"/>
                </a:moveTo>
                <a:lnTo>
                  <a:pt x="34" y="101"/>
                </a:lnTo>
                <a:cubicBezTo>
                  <a:pt x="47" y="68"/>
                  <a:pt x="81" y="74"/>
                  <a:pt x="95" y="47"/>
                </a:cubicBezTo>
                <a:cubicBezTo>
                  <a:pt x="95" y="40"/>
                  <a:pt x="95" y="27"/>
                  <a:pt x="95" y="14"/>
                </a:cubicBezTo>
                <a:cubicBezTo>
                  <a:pt x="88" y="14"/>
                  <a:pt x="88" y="7"/>
                  <a:pt x="8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34"/>
                  <a:pt x="0" y="88"/>
                  <a:pt x="34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7" name="Freeform 815"/>
          <p:cNvSpPr>
            <a:spLocks noChangeArrowheads="1"/>
          </p:cNvSpPr>
          <p:nvPr/>
        </p:nvSpPr>
        <p:spPr bwMode="auto">
          <a:xfrm>
            <a:off x="14832939" y="5135373"/>
            <a:ext cx="289086" cy="341878"/>
          </a:xfrm>
          <a:custGeom>
            <a:avLst/>
            <a:gdLst>
              <a:gd name="T0" fmla="*/ 405 w 555"/>
              <a:gd name="T1" fmla="*/ 128 h 656"/>
              <a:gd name="T2" fmla="*/ 405 w 555"/>
              <a:gd name="T3" fmla="*/ 162 h 656"/>
              <a:gd name="T4" fmla="*/ 399 w 555"/>
              <a:gd name="T5" fmla="*/ 263 h 656"/>
              <a:gd name="T6" fmla="*/ 358 w 555"/>
              <a:gd name="T7" fmla="*/ 270 h 656"/>
              <a:gd name="T8" fmla="*/ 318 w 555"/>
              <a:gd name="T9" fmla="*/ 270 h 656"/>
              <a:gd name="T10" fmla="*/ 243 w 555"/>
              <a:gd name="T11" fmla="*/ 270 h 656"/>
              <a:gd name="T12" fmla="*/ 216 w 555"/>
              <a:gd name="T13" fmla="*/ 263 h 656"/>
              <a:gd name="T14" fmla="*/ 243 w 555"/>
              <a:gd name="T15" fmla="*/ 277 h 656"/>
              <a:gd name="T16" fmla="*/ 223 w 555"/>
              <a:gd name="T17" fmla="*/ 317 h 656"/>
              <a:gd name="T18" fmla="*/ 223 w 555"/>
              <a:gd name="T19" fmla="*/ 358 h 656"/>
              <a:gd name="T20" fmla="*/ 243 w 555"/>
              <a:gd name="T21" fmla="*/ 351 h 656"/>
              <a:gd name="T22" fmla="*/ 243 w 555"/>
              <a:gd name="T23" fmla="*/ 385 h 656"/>
              <a:gd name="T24" fmla="*/ 223 w 555"/>
              <a:gd name="T25" fmla="*/ 412 h 656"/>
              <a:gd name="T26" fmla="*/ 203 w 555"/>
              <a:gd name="T27" fmla="*/ 432 h 656"/>
              <a:gd name="T28" fmla="*/ 122 w 555"/>
              <a:gd name="T29" fmla="*/ 338 h 656"/>
              <a:gd name="T30" fmla="*/ 115 w 555"/>
              <a:gd name="T31" fmla="*/ 412 h 656"/>
              <a:gd name="T32" fmla="*/ 115 w 555"/>
              <a:gd name="T33" fmla="*/ 419 h 656"/>
              <a:gd name="T34" fmla="*/ 115 w 555"/>
              <a:gd name="T35" fmla="*/ 459 h 656"/>
              <a:gd name="T36" fmla="*/ 142 w 555"/>
              <a:gd name="T37" fmla="*/ 486 h 656"/>
              <a:gd name="T38" fmla="*/ 115 w 555"/>
              <a:gd name="T39" fmla="*/ 493 h 656"/>
              <a:gd name="T40" fmla="*/ 14 w 555"/>
              <a:gd name="T41" fmla="*/ 567 h 656"/>
              <a:gd name="T42" fmla="*/ 0 w 555"/>
              <a:gd name="T43" fmla="*/ 581 h 656"/>
              <a:gd name="T44" fmla="*/ 14 w 555"/>
              <a:gd name="T45" fmla="*/ 594 h 656"/>
              <a:gd name="T46" fmla="*/ 115 w 555"/>
              <a:gd name="T47" fmla="*/ 628 h 656"/>
              <a:gd name="T48" fmla="*/ 135 w 555"/>
              <a:gd name="T49" fmla="*/ 608 h 656"/>
              <a:gd name="T50" fmla="*/ 210 w 555"/>
              <a:gd name="T51" fmla="*/ 560 h 656"/>
              <a:gd name="T52" fmla="*/ 243 w 555"/>
              <a:gd name="T53" fmla="*/ 581 h 656"/>
              <a:gd name="T54" fmla="*/ 297 w 555"/>
              <a:gd name="T55" fmla="*/ 635 h 656"/>
              <a:gd name="T56" fmla="*/ 318 w 555"/>
              <a:gd name="T57" fmla="*/ 513 h 656"/>
              <a:gd name="T58" fmla="*/ 318 w 555"/>
              <a:gd name="T59" fmla="*/ 459 h 656"/>
              <a:gd name="T60" fmla="*/ 351 w 555"/>
              <a:gd name="T61" fmla="*/ 432 h 656"/>
              <a:gd name="T62" fmla="*/ 399 w 555"/>
              <a:gd name="T63" fmla="*/ 506 h 656"/>
              <a:gd name="T64" fmla="*/ 473 w 555"/>
              <a:gd name="T65" fmla="*/ 513 h 656"/>
              <a:gd name="T66" fmla="*/ 493 w 555"/>
              <a:gd name="T67" fmla="*/ 439 h 656"/>
              <a:gd name="T68" fmla="*/ 426 w 555"/>
              <a:gd name="T69" fmla="*/ 452 h 656"/>
              <a:gd name="T70" fmla="*/ 500 w 555"/>
              <a:gd name="T71" fmla="*/ 432 h 656"/>
              <a:gd name="T72" fmla="*/ 493 w 555"/>
              <a:gd name="T73" fmla="*/ 263 h 656"/>
              <a:gd name="T74" fmla="*/ 432 w 555"/>
              <a:gd name="T75" fmla="*/ 270 h 656"/>
              <a:gd name="T76" fmla="*/ 473 w 555"/>
              <a:gd name="T77" fmla="*/ 236 h 656"/>
              <a:gd name="T78" fmla="*/ 554 w 555"/>
              <a:gd name="T79" fmla="*/ 142 h 656"/>
              <a:gd name="T80" fmla="*/ 473 w 555"/>
              <a:gd name="T81" fmla="*/ 13 h 656"/>
              <a:gd name="T82" fmla="*/ 405 w 555"/>
              <a:gd name="T83" fmla="*/ 12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" h="656">
                <a:moveTo>
                  <a:pt x="405" y="128"/>
                </a:moveTo>
                <a:lnTo>
                  <a:pt x="405" y="128"/>
                </a:lnTo>
                <a:cubicBezTo>
                  <a:pt x="392" y="135"/>
                  <a:pt x="385" y="135"/>
                  <a:pt x="378" y="142"/>
                </a:cubicBezTo>
                <a:cubicBezTo>
                  <a:pt x="392" y="135"/>
                  <a:pt x="399" y="149"/>
                  <a:pt x="405" y="162"/>
                </a:cubicBezTo>
                <a:cubicBezTo>
                  <a:pt x="405" y="169"/>
                  <a:pt x="405" y="182"/>
                  <a:pt x="405" y="189"/>
                </a:cubicBezTo>
                <a:cubicBezTo>
                  <a:pt x="399" y="216"/>
                  <a:pt x="392" y="243"/>
                  <a:pt x="399" y="263"/>
                </a:cubicBezTo>
                <a:cubicBezTo>
                  <a:pt x="392" y="263"/>
                  <a:pt x="385" y="263"/>
                  <a:pt x="378" y="263"/>
                </a:cubicBezTo>
                <a:cubicBezTo>
                  <a:pt x="372" y="270"/>
                  <a:pt x="365" y="270"/>
                  <a:pt x="358" y="270"/>
                </a:cubicBezTo>
                <a:cubicBezTo>
                  <a:pt x="345" y="270"/>
                  <a:pt x="345" y="270"/>
                  <a:pt x="345" y="270"/>
                </a:cubicBezTo>
                <a:cubicBezTo>
                  <a:pt x="338" y="270"/>
                  <a:pt x="331" y="270"/>
                  <a:pt x="318" y="270"/>
                </a:cubicBezTo>
                <a:cubicBezTo>
                  <a:pt x="291" y="270"/>
                  <a:pt x="264" y="270"/>
                  <a:pt x="243" y="270"/>
                </a:cubicBezTo>
                <a:lnTo>
                  <a:pt x="243" y="270"/>
                </a:lnTo>
                <a:cubicBezTo>
                  <a:pt x="237" y="270"/>
                  <a:pt x="230" y="270"/>
                  <a:pt x="223" y="263"/>
                </a:cubicBezTo>
                <a:cubicBezTo>
                  <a:pt x="216" y="263"/>
                  <a:pt x="216" y="263"/>
                  <a:pt x="216" y="263"/>
                </a:cubicBezTo>
                <a:cubicBezTo>
                  <a:pt x="216" y="263"/>
                  <a:pt x="223" y="263"/>
                  <a:pt x="223" y="270"/>
                </a:cubicBezTo>
                <a:cubicBezTo>
                  <a:pt x="230" y="270"/>
                  <a:pt x="237" y="270"/>
                  <a:pt x="243" y="277"/>
                </a:cubicBezTo>
                <a:cubicBezTo>
                  <a:pt x="243" y="284"/>
                  <a:pt x="243" y="284"/>
                  <a:pt x="243" y="290"/>
                </a:cubicBezTo>
                <a:cubicBezTo>
                  <a:pt x="237" y="304"/>
                  <a:pt x="230" y="311"/>
                  <a:pt x="223" y="317"/>
                </a:cubicBezTo>
                <a:cubicBezTo>
                  <a:pt x="216" y="331"/>
                  <a:pt x="203" y="344"/>
                  <a:pt x="216" y="365"/>
                </a:cubicBezTo>
                <a:lnTo>
                  <a:pt x="223" y="358"/>
                </a:lnTo>
                <a:cubicBezTo>
                  <a:pt x="230" y="358"/>
                  <a:pt x="237" y="358"/>
                  <a:pt x="243" y="351"/>
                </a:cubicBezTo>
                <a:lnTo>
                  <a:pt x="243" y="351"/>
                </a:lnTo>
                <a:cubicBezTo>
                  <a:pt x="250" y="351"/>
                  <a:pt x="257" y="351"/>
                  <a:pt x="270" y="351"/>
                </a:cubicBezTo>
                <a:cubicBezTo>
                  <a:pt x="257" y="358"/>
                  <a:pt x="250" y="371"/>
                  <a:pt x="243" y="385"/>
                </a:cubicBezTo>
                <a:cubicBezTo>
                  <a:pt x="243" y="392"/>
                  <a:pt x="243" y="392"/>
                  <a:pt x="243" y="392"/>
                </a:cubicBezTo>
                <a:cubicBezTo>
                  <a:pt x="237" y="398"/>
                  <a:pt x="230" y="405"/>
                  <a:pt x="223" y="412"/>
                </a:cubicBezTo>
                <a:cubicBezTo>
                  <a:pt x="216" y="419"/>
                  <a:pt x="216" y="425"/>
                  <a:pt x="210" y="425"/>
                </a:cubicBezTo>
                <a:cubicBezTo>
                  <a:pt x="210" y="432"/>
                  <a:pt x="203" y="432"/>
                  <a:pt x="203" y="432"/>
                </a:cubicBezTo>
                <a:cubicBezTo>
                  <a:pt x="189" y="392"/>
                  <a:pt x="189" y="338"/>
                  <a:pt x="135" y="338"/>
                </a:cubicBezTo>
                <a:cubicBezTo>
                  <a:pt x="135" y="338"/>
                  <a:pt x="129" y="338"/>
                  <a:pt x="122" y="338"/>
                </a:cubicBezTo>
                <a:cubicBezTo>
                  <a:pt x="122" y="338"/>
                  <a:pt x="122" y="344"/>
                  <a:pt x="115" y="344"/>
                </a:cubicBezTo>
                <a:cubicBezTo>
                  <a:pt x="88" y="371"/>
                  <a:pt x="102" y="392"/>
                  <a:pt x="115" y="412"/>
                </a:cubicBezTo>
                <a:cubicBezTo>
                  <a:pt x="122" y="412"/>
                  <a:pt x="122" y="412"/>
                  <a:pt x="122" y="412"/>
                </a:cubicBezTo>
                <a:cubicBezTo>
                  <a:pt x="115" y="419"/>
                  <a:pt x="115" y="419"/>
                  <a:pt x="115" y="419"/>
                </a:cubicBezTo>
                <a:cubicBezTo>
                  <a:pt x="102" y="432"/>
                  <a:pt x="81" y="446"/>
                  <a:pt x="68" y="466"/>
                </a:cubicBezTo>
                <a:cubicBezTo>
                  <a:pt x="88" y="452"/>
                  <a:pt x="108" y="452"/>
                  <a:pt x="115" y="459"/>
                </a:cubicBezTo>
                <a:cubicBezTo>
                  <a:pt x="129" y="466"/>
                  <a:pt x="129" y="473"/>
                  <a:pt x="135" y="486"/>
                </a:cubicBezTo>
                <a:cubicBezTo>
                  <a:pt x="142" y="486"/>
                  <a:pt x="142" y="486"/>
                  <a:pt x="142" y="486"/>
                </a:cubicBezTo>
                <a:cubicBezTo>
                  <a:pt x="135" y="486"/>
                  <a:pt x="135" y="486"/>
                  <a:pt x="135" y="486"/>
                </a:cubicBezTo>
                <a:cubicBezTo>
                  <a:pt x="129" y="493"/>
                  <a:pt x="122" y="493"/>
                  <a:pt x="115" y="493"/>
                </a:cubicBezTo>
                <a:cubicBezTo>
                  <a:pt x="88" y="500"/>
                  <a:pt x="68" y="513"/>
                  <a:pt x="48" y="533"/>
                </a:cubicBezTo>
                <a:cubicBezTo>
                  <a:pt x="34" y="540"/>
                  <a:pt x="21" y="554"/>
                  <a:pt x="14" y="567"/>
                </a:cubicBezTo>
                <a:cubicBezTo>
                  <a:pt x="7" y="567"/>
                  <a:pt x="7" y="574"/>
                  <a:pt x="0" y="581"/>
                </a:cubicBezTo>
                <a:lnTo>
                  <a:pt x="0" y="581"/>
                </a:lnTo>
                <a:lnTo>
                  <a:pt x="0" y="581"/>
                </a:lnTo>
                <a:cubicBezTo>
                  <a:pt x="7" y="587"/>
                  <a:pt x="7" y="587"/>
                  <a:pt x="14" y="594"/>
                </a:cubicBezTo>
                <a:cubicBezTo>
                  <a:pt x="21" y="594"/>
                  <a:pt x="34" y="601"/>
                  <a:pt x="48" y="601"/>
                </a:cubicBezTo>
                <a:cubicBezTo>
                  <a:pt x="75" y="608"/>
                  <a:pt x="95" y="614"/>
                  <a:pt x="115" y="628"/>
                </a:cubicBezTo>
                <a:cubicBezTo>
                  <a:pt x="122" y="628"/>
                  <a:pt x="122" y="628"/>
                  <a:pt x="122" y="635"/>
                </a:cubicBezTo>
                <a:cubicBezTo>
                  <a:pt x="129" y="621"/>
                  <a:pt x="135" y="614"/>
                  <a:pt x="135" y="608"/>
                </a:cubicBezTo>
                <a:cubicBezTo>
                  <a:pt x="149" y="587"/>
                  <a:pt x="156" y="574"/>
                  <a:pt x="176" y="560"/>
                </a:cubicBezTo>
                <a:cubicBezTo>
                  <a:pt x="189" y="554"/>
                  <a:pt x="196" y="554"/>
                  <a:pt x="210" y="560"/>
                </a:cubicBezTo>
                <a:cubicBezTo>
                  <a:pt x="216" y="560"/>
                  <a:pt x="216" y="567"/>
                  <a:pt x="223" y="567"/>
                </a:cubicBezTo>
                <a:cubicBezTo>
                  <a:pt x="230" y="574"/>
                  <a:pt x="237" y="574"/>
                  <a:pt x="243" y="581"/>
                </a:cubicBezTo>
                <a:lnTo>
                  <a:pt x="243" y="587"/>
                </a:lnTo>
                <a:cubicBezTo>
                  <a:pt x="277" y="614"/>
                  <a:pt x="291" y="655"/>
                  <a:pt x="297" y="635"/>
                </a:cubicBezTo>
                <a:cubicBezTo>
                  <a:pt x="277" y="587"/>
                  <a:pt x="277" y="547"/>
                  <a:pt x="291" y="506"/>
                </a:cubicBezTo>
                <a:cubicBezTo>
                  <a:pt x="297" y="506"/>
                  <a:pt x="304" y="506"/>
                  <a:pt x="318" y="513"/>
                </a:cubicBezTo>
                <a:cubicBezTo>
                  <a:pt x="318" y="493"/>
                  <a:pt x="318" y="479"/>
                  <a:pt x="311" y="459"/>
                </a:cubicBezTo>
                <a:cubicBezTo>
                  <a:pt x="318" y="459"/>
                  <a:pt x="318" y="459"/>
                  <a:pt x="318" y="459"/>
                </a:cubicBezTo>
                <a:cubicBezTo>
                  <a:pt x="324" y="446"/>
                  <a:pt x="338" y="439"/>
                  <a:pt x="345" y="439"/>
                </a:cubicBezTo>
                <a:cubicBezTo>
                  <a:pt x="351" y="439"/>
                  <a:pt x="351" y="432"/>
                  <a:pt x="351" y="432"/>
                </a:cubicBezTo>
                <a:cubicBezTo>
                  <a:pt x="351" y="466"/>
                  <a:pt x="358" y="479"/>
                  <a:pt x="378" y="493"/>
                </a:cubicBezTo>
                <a:cubicBezTo>
                  <a:pt x="378" y="500"/>
                  <a:pt x="392" y="506"/>
                  <a:pt x="399" y="506"/>
                </a:cubicBezTo>
                <a:cubicBezTo>
                  <a:pt x="399" y="506"/>
                  <a:pt x="399" y="506"/>
                  <a:pt x="405" y="506"/>
                </a:cubicBezTo>
                <a:cubicBezTo>
                  <a:pt x="419" y="513"/>
                  <a:pt x="446" y="513"/>
                  <a:pt x="473" y="513"/>
                </a:cubicBezTo>
                <a:cubicBezTo>
                  <a:pt x="480" y="513"/>
                  <a:pt x="486" y="513"/>
                  <a:pt x="493" y="513"/>
                </a:cubicBezTo>
                <a:cubicBezTo>
                  <a:pt x="493" y="439"/>
                  <a:pt x="493" y="439"/>
                  <a:pt x="493" y="439"/>
                </a:cubicBezTo>
                <a:cubicBezTo>
                  <a:pt x="486" y="439"/>
                  <a:pt x="480" y="439"/>
                  <a:pt x="473" y="439"/>
                </a:cubicBezTo>
                <a:cubicBezTo>
                  <a:pt x="453" y="439"/>
                  <a:pt x="439" y="446"/>
                  <a:pt x="426" y="452"/>
                </a:cubicBezTo>
                <a:cubicBezTo>
                  <a:pt x="432" y="439"/>
                  <a:pt x="446" y="432"/>
                  <a:pt x="473" y="432"/>
                </a:cubicBezTo>
                <a:cubicBezTo>
                  <a:pt x="480" y="432"/>
                  <a:pt x="493" y="432"/>
                  <a:pt x="500" y="432"/>
                </a:cubicBezTo>
                <a:cubicBezTo>
                  <a:pt x="493" y="405"/>
                  <a:pt x="486" y="371"/>
                  <a:pt x="480" y="338"/>
                </a:cubicBezTo>
                <a:cubicBezTo>
                  <a:pt x="486" y="324"/>
                  <a:pt x="486" y="297"/>
                  <a:pt x="493" y="263"/>
                </a:cubicBezTo>
                <a:cubicBezTo>
                  <a:pt x="486" y="263"/>
                  <a:pt x="480" y="263"/>
                  <a:pt x="473" y="263"/>
                </a:cubicBezTo>
                <a:cubicBezTo>
                  <a:pt x="459" y="270"/>
                  <a:pt x="446" y="270"/>
                  <a:pt x="432" y="270"/>
                </a:cubicBezTo>
                <a:cubicBezTo>
                  <a:pt x="432" y="263"/>
                  <a:pt x="426" y="263"/>
                  <a:pt x="426" y="263"/>
                </a:cubicBezTo>
                <a:cubicBezTo>
                  <a:pt x="446" y="257"/>
                  <a:pt x="459" y="250"/>
                  <a:pt x="473" y="236"/>
                </a:cubicBezTo>
                <a:cubicBezTo>
                  <a:pt x="500" y="223"/>
                  <a:pt x="527" y="196"/>
                  <a:pt x="540" y="162"/>
                </a:cubicBezTo>
                <a:cubicBezTo>
                  <a:pt x="547" y="155"/>
                  <a:pt x="547" y="149"/>
                  <a:pt x="554" y="142"/>
                </a:cubicBezTo>
                <a:cubicBezTo>
                  <a:pt x="547" y="142"/>
                  <a:pt x="547" y="142"/>
                  <a:pt x="540" y="142"/>
                </a:cubicBezTo>
                <a:cubicBezTo>
                  <a:pt x="480" y="155"/>
                  <a:pt x="486" y="47"/>
                  <a:pt x="473" y="13"/>
                </a:cubicBezTo>
                <a:cubicBezTo>
                  <a:pt x="466" y="0"/>
                  <a:pt x="466" y="0"/>
                  <a:pt x="453" y="13"/>
                </a:cubicBezTo>
                <a:cubicBezTo>
                  <a:pt x="473" y="108"/>
                  <a:pt x="432" y="122"/>
                  <a:pt x="405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0" name="Freeform 818"/>
          <p:cNvSpPr>
            <a:spLocks noChangeArrowheads="1"/>
          </p:cNvSpPr>
          <p:nvPr/>
        </p:nvSpPr>
        <p:spPr bwMode="auto">
          <a:xfrm>
            <a:off x="19522564" y="9302161"/>
            <a:ext cx="197313" cy="119314"/>
          </a:xfrm>
          <a:custGeom>
            <a:avLst/>
            <a:gdLst>
              <a:gd name="T0" fmla="*/ 47 w 379"/>
              <a:gd name="T1" fmla="*/ 40 h 230"/>
              <a:gd name="T2" fmla="*/ 47 w 379"/>
              <a:gd name="T3" fmla="*/ 40 h 230"/>
              <a:gd name="T4" fmla="*/ 68 w 379"/>
              <a:gd name="T5" fmla="*/ 60 h 230"/>
              <a:gd name="T6" fmla="*/ 81 w 379"/>
              <a:gd name="T7" fmla="*/ 67 h 230"/>
              <a:gd name="T8" fmla="*/ 95 w 379"/>
              <a:gd name="T9" fmla="*/ 81 h 230"/>
              <a:gd name="T10" fmla="*/ 176 w 379"/>
              <a:gd name="T11" fmla="*/ 148 h 230"/>
              <a:gd name="T12" fmla="*/ 216 w 379"/>
              <a:gd name="T13" fmla="*/ 182 h 230"/>
              <a:gd name="T14" fmla="*/ 257 w 379"/>
              <a:gd name="T15" fmla="*/ 209 h 230"/>
              <a:gd name="T16" fmla="*/ 257 w 379"/>
              <a:gd name="T17" fmla="*/ 209 h 230"/>
              <a:gd name="T18" fmla="*/ 270 w 379"/>
              <a:gd name="T19" fmla="*/ 216 h 230"/>
              <a:gd name="T20" fmla="*/ 277 w 379"/>
              <a:gd name="T21" fmla="*/ 216 h 230"/>
              <a:gd name="T22" fmla="*/ 311 w 379"/>
              <a:gd name="T23" fmla="*/ 229 h 230"/>
              <a:gd name="T24" fmla="*/ 331 w 379"/>
              <a:gd name="T25" fmla="*/ 229 h 230"/>
              <a:gd name="T26" fmla="*/ 351 w 379"/>
              <a:gd name="T27" fmla="*/ 222 h 230"/>
              <a:gd name="T28" fmla="*/ 378 w 379"/>
              <a:gd name="T29" fmla="*/ 209 h 230"/>
              <a:gd name="T30" fmla="*/ 351 w 379"/>
              <a:gd name="T31" fmla="*/ 202 h 230"/>
              <a:gd name="T32" fmla="*/ 331 w 379"/>
              <a:gd name="T33" fmla="*/ 195 h 230"/>
              <a:gd name="T34" fmla="*/ 311 w 379"/>
              <a:gd name="T35" fmla="*/ 182 h 230"/>
              <a:gd name="T36" fmla="*/ 277 w 379"/>
              <a:gd name="T37" fmla="*/ 135 h 230"/>
              <a:gd name="T38" fmla="*/ 277 w 379"/>
              <a:gd name="T39" fmla="*/ 135 h 230"/>
              <a:gd name="T40" fmla="*/ 270 w 379"/>
              <a:gd name="T41" fmla="*/ 141 h 230"/>
              <a:gd name="T42" fmla="*/ 257 w 379"/>
              <a:gd name="T43" fmla="*/ 141 h 230"/>
              <a:gd name="T44" fmla="*/ 257 w 379"/>
              <a:gd name="T45" fmla="*/ 141 h 230"/>
              <a:gd name="T46" fmla="*/ 216 w 379"/>
              <a:gd name="T47" fmla="*/ 135 h 230"/>
              <a:gd name="T48" fmla="*/ 176 w 379"/>
              <a:gd name="T49" fmla="*/ 87 h 230"/>
              <a:gd name="T50" fmla="*/ 95 w 379"/>
              <a:gd name="T51" fmla="*/ 13 h 230"/>
              <a:gd name="T52" fmla="*/ 81 w 379"/>
              <a:gd name="T53" fmla="*/ 6 h 230"/>
              <a:gd name="T54" fmla="*/ 68 w 379"/>
              <a:gd name="T55" fmla="*/ 0 h 230"/>
              <a:gd name="T56" fmla="*/ 47 w 379"/>
              <a:gd name="T57" fmla="*/ 0 h 230"/>
              <a:gd name="T58" fmla="*/ 27 w 379"/>
              <a:gd name="T59" fmla="*/ 0 h 230"/>
              <a:gd name="T60" fmla="*/ 0 w 379"/>
              <a:gd name="T61" fmla="*/ 6 h 230"/>
              <a:gd name="T62" fmla="*/ 27 w 379"/>
              <a:gd name="T63" fmla="*/ 27 h 230"/>
              <a:gd name="T64" fmla="*/ 47 w 379"/>
              <a:gd name="T65" fmla="*/ 4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9" h="230">
                <a:moveTo>
                  <a:pt x="47" y="40"/>
                </a:moveTo>
                <a:lnTo>
                  <a:pt x="47" y="40"/>
                </a:lnTo>
                <a:cubicBezTo>
                  <a:pt x="54" y="47"/>
                  <a:pt x="61" y="54"/>
                  <a:pt x="68" y="60"/>
                </a:cubicBezTo>
                <a:cubicBezTo>
                  <a:pt x="75" y="60"/>
                  <a:pt x="75" y="67"/>
                  <a:pt x="81" y="67"/>
                </a:cubicBezTo>
                <a:cubicBezTo>
                  <a:pt x="88" y="74"/>
                  <a:pt x="88" y="74"/>
                  <a:pt x="95" y="81"/>
                </a:cubicBezTo>
                <a:cubicBezTo>
                  <a:pt x="122" y="101"/>
                  <a:pt x="149" y="128"/>
                  <a:pt x="176" y="148"/>
                </a:cubicBezTo>
                <a:cubicBezTo>
                  <a:pt x="189" y="162"/>
                  <a:pt x="203" y="168"/>
                  <a:pt x="216" y="182"/>
                </a:cubicBezTo>
                <a:cubicBezTo>
                  <a:pt x="230" y="189"/>
                  <a:pt x="243" y="202"/>
                  <a:pt x="257" y="209"/>
                </a:cubicBezTo>
                <a:lnTo>
                  <a:pt x="257" y="209"/>
                </a:lnTo>
                <a:cubicBezTo>
                  <a:pt x="264" y="209"/>
                  <a:pt x="264" y="209"/>
                  <a:pt x="270" y="216"/>
                </a:cubicBezTo>
                <a:lnTo>
                  <a:pt x="277" y="216"/>
                </a:lnTo>
                <a:cubicBezTo>
                  <a:pt x="291" y="222"/>
                  <a:pt x="297" y="222"/>
                  <a:pt x="311" y="229"/>
                </a:cubicBezTo>
                <a:cubicBezTo>
                  <a:pt x="318" y="229"/>
                  <a:pt x="324" y="229"/>
                  <a:pt x="331" y="229"/>
                </a:cubicBezTo>
                <a:cubicBezTo>
                  <a:pt x="338" y="229"/>
                  <a:pt x="345" y="222"/>
                  <a:pt x="351" y="222"/>
                </a:cubicBezTo>
                <a:cubicBezTo>
                  <a:pt x="358" y="222"/>
                  <a:pt x="372" y="216"/>
                  <a:pt x="378" y="209"/>
                </a:cubicBezTo>
                <a:cubicBezTo>
                  <a:pt x="365" y="202"/>
                  <a:pt x="358" y="202"/>
                  <a:pt x="351" y="202"/>
                </a:cubicBezTo>
                <a:cubicBezTo>
                  <a:pt x="345" y="195"/>
                  <a:pt x="338" y="195"/>
                  <a:pt x="331" y="195"/>
                </a:cubicBezTo>
                <a:cubicBezTo>
                  <a:pt x="324" y="195"/>
                  <a:pt x="318" y="189"/>
                  <a:pt x="311" y="182"/>
                </a:cubicBezTo>
                <a:cubicBezTo>
                  <a:pt x="304" y="175"/>
                  <a:pt x="291" y="162"/>
                  <a:pt x="277" y="135"/>
                </a:cubicBezTo>
                <a:lnTo>
                  <a:pt x="277" y="135"/>
                </a:lnTo>
                <a:cubicBezTo>
                  <a:pt x="277" y="135"/>
                  <a:pt x="270" y="135"/>
                  <a:pt x="270" y="141"/>
                </a:cubicBezTo>
                <a:cubicBezTo>
                  <a:pt x="264" y="141"/>
                  <a:pt x="264" y="141"/>
                  <a:pt x="257" y="141"/>
                </a:cubicBezTo>
                <a:lnTo>
                  <a:pt x="257" y="141"/>
                </a:lnTo>
                <a:cubicBezTo>
                  <a:pt x="243" y="148"/>
                  <a:pt x="230" y="141"/>
                  <a:pt x="216" y="135"/>
                </a:cubicBezTo>
                <a:cubicBezTo>
                  <a:pt x="203" y="121"/>
                  <a:pt x="189" y="108"/>
                  <a:pt x="176" y="87"/>
                </a:cubicBezTo>
                <a:cubicBezTo>
                  <a:pt x="149" y="60"/>
                  <a:pt x="122" y="27"/>
                  <a:pt x="95" y="13"/>
                </a:cubicBezTo>
                <a:cubicBezTo>
                  <a:pt x="88" y="6"/>
                  <a:pt x="88" y="6"/>
                  <a:pt x="81" y="6"/>
                </a:cubicBezTo>
                <a:cubicBezTo>
                  <a:pt x="75" y="0"/>
                  <a:pt x="75" y="0"/>
                  <a:pt x="68" y="0"/>
                </a:cubicBezTo>
                <a:cubicBezTo>
                  <a:pt x="61" y="0"/>
                  <a:pt x="54" y="0"/>
                  <a:pt x="47" y="0"/>
                </a:cubicBezTo>
                <a:cubicBezTo>
                  <a:pt x="41" y="0"/>
                  <a:pt x="34" y="0"/>
                  <a:pt x="27" y="0"/>
                </a:cubicBezTo>
                <a:cubicBezTo>
                  <a:pt x="20" y="0"/>
                  <a:pt x="7" y="6"/>
                  <a:pt x="0" y="6"/>
                </a:cubicBezTo>
                <a:cubicBezTo>
                  <a:pt x="7" y="13"/>
                  <a:pt x="20" y="20"/>
                  <a:pt x="27" y="27"/>
                </a:cubicBezTo>
                <a:cubicBezTo>
                  <a:pt x="34" y="27"/>
                  <a:pt x="41" y="33"/>
                  <a:pt x="47" y="4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1" name="Freeform 819"/>
          <p:cNvSpPr>
            <a:spLocks noChangeArrowheads="1"/>
          </p:cNvSpPr>
          <p:nvPr/>
        </p:nvSpPr>
        <p:spPr bwMode="auto">
          <a:xfrm>
            <a:off x="17971592" y="8868503"/>
            <a:ext cx="195018" cy="119314"/>
          </a:xfrm>
          <a:custGeom>
            <a:avLst/>
            <a:gdLst>
              <a:gd name="T0" fmla="*/ 95 w 373"/>
              <a:gd name="T1" fmla="*/ 169 h 230"/>
              <a:gd name="T2" fmla="*/ 95 w 373"/>
              <a:gd name="T3" fmla="*/ 169 h 230"/>
              <a:gd name="T4" fmla="*/ 88 w 373"/>
              <a:gd name="T5" fmla="*/ 162 h 230"/>
              <a:gd name="T6" fmla="*/ 74 w 373"/>
              <a:gd name="T7" fmla="*/ 162 h 230"/>
              <a:gd name="T8" fmla="*/ 68 w 373"/>
              <a:gd name="T9" fmla="*/ 155 h 230"/>
              <a:gd name="T10" fmla="*/ 41 w 373"/>
              <a:gd name="T11" fmla="*/ 148 h 230"/>
              <a:gd name="T12" fmla="*/ 20 w 373"/>
              <a:gd name="T13" fmla="*/ 155 h 230"/>
              <a:gd name="T14" fmla="*/ 0 w 373"/>
              <a:gd name="T15" fmla="*/ 182 h 230"/>
              <a:gd name="T16" fmla="*/ 20 w 373"/>
              <a:gd name="T17" fmla="*/ 189 h 230"/>
              <a:gd name="T18" fmla="*/ 41 w 373"/>
              <a:gd name="T19" fmla="*/ 202 h 230"/>
              <a:gd name="T20" fmla="*/ 68 w 373"/>
              <a:gd name="T21" fmla="*/ 216 h 230"/>
              <a:gd name="T22" fmla="*/ 74 w 373"/>
              <a:gd name="T23" fmla="*/ 216 h 230"/>
              <a:gd name="T24" fmla="*/ 88 w 373"/>
              <a:gd name="T25" fmla="*/ 223 h 230"/>
              <a:gd name="T26" fmla="*/ 95 w 373"/>
              <a:gd name="T27" fmla="*/ 223 h 230"/>
              <a:gd name="T28" fmla="*/ 149 w 373"/>
              <a:gd name="T29" fmla="*/ 196 h 230"/>
              <a:gd name="T30" fmla="*/ 149 w 373"/>
              <a:gd name="T31" fmla="*/ 189 h 230"/>
              <a:gd name="T32" fmla="*/ 169 w 373"/>
              <a:gd name="T33" fmla="*/ 182 h 230"/>
              <a:gd name="T34" fmla="*/ 189 w 373"/>
              <a:gd name="T35" fmla="*/ 175 h 230"/>
              <a:gd name="T36" fmla="*/ 203 w 373"/>
              <a:gd name="T37" fmla="*/ 169 h 230"/>
              <a:gd name="T38" fmla="*/ 209 w 373"/>
              <a:gd name="T39" fmla="*/ 162 h 230"/>
              <a:gd name="T40" fmla="*/ 223 w 373"/>
              <a:gd name="T41" fmla="*/ 155 h 230"/>
              <a:gd name="T42" fmla="*/ 243 w 373"/>
              <a:gd name="T43" fmla="*/ 155 h 230"/>
              <a:gd name="T44" fmla="*/ 263 w 373"/>
              <a:gd name="T45" fmla="*/ 148 h 230"/>
              <a:gd name="T46" fmla="*/ 338 w 373"/>
              <a:gd name="T47" fmla="*/ 128 h 230"/>
              <a:gd name="T48" fmla="*/ 351 w 373"/>
              <a:gd name="T49" fmla="*/ 128 h 230"/>
              <a:gd name="T50" fmla="*/ 338 w 373"/>
              <a:gd name="T51" fmla="*/ 0 h 230"/>
              <a:gd name="T52" fmla="*/ 304 w 373"/>
              <a:gd name="T53" fmla="*/ 0 h 230"/>
              <a:gd name="T54" fmla="*/ 277 w 373"/>
              <a:gd name="T55" fmla="*/ 54 h 230"/>
              <a:gd name="T56" fmla="*/ 263 w 373"/>
              <a:gd name="T57" fmla="*/ 54 h 230"/>
              <a:gd name="T58" fmla="*/ 243 w 373"/>
              <a:gd name="T59" fmla="*/ 54 h 230"/>
              <a:gd name="T60" fmla="*/ 223 w 373"/>
              <a:gd name="T61" fmla="*/ 54 h 230"/>
              <a:gd name="T62" fmla="*/ 209 w 373"/>
              <a:gd name="T63" fmla="*/ 54 h 230"/>
              <a:gd name="T64" fmla="*/ 203 w 373"/>
              <a:gd name="T65" fmla="*/ 54 h 230"/>
              <a:gd name="T66" fmla="*/ 189 w 373"/>
              <a:gd name="T67" fmla="*/ 54 h 230"/>
              <a:gd name="T68" fmla="*/ 169 w 373"/>
              <a:gd name="T69" fmla="*/ 54 h 230"/>
              <a:gd name="T70" fmla="*/ 149 w 373"/>
              <a:gd name="T71" fmla="*/ 54 h 230"/>
              <a:gd name="T72" fmla="*/ 128 w 373"/>
              <a:gd name="T73" fmla="*/ 54 h 230"/>
              <a:gd name="T74" fmla="*/ 135 w 373"/>
              <a:gd name="T75" fmla="*/ 182 h 230"/>
              <a:gd name="T76" fmla="*/ 95 w 373"/>
              <a:gd name="T77" fmla="*/ 16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3" h="230">
                <a:moveTo>
                  <a:pt x="95" y="169"/>
                </a:moveTo>
                <a:lnTo>
                  <a:pt x="95" y="169"/>
                </a:lnTo>
                <a:cubicBezTo>
                  <a:pt x="88" y="162"/>
                  <a:pt x="88" y="162"/>
                  <a:pt x="88" y="162"/>
                </a:cubicBezTo>
                <a:cubicBezTo>
                  <a:pt x="81" y="162"/>
                  <a:pt x="81" y="162"/>
                  <a:pt x="74" y="162"/>
                </a:cubicBezTo>
                <a:cubicBezTo>
                  <a:pt x="74" y="155"/>
                  <a:pt x="68" y="155"/>
                  <a:pt x="68" y="155"/>
                </a:cubicBezTo>
                <a:cubicBezTo>
                  <a:pt x="61" y="155"/>
                  <a:pt x="54" y="148"/>
                  <a:pt x="41" y="148"/>
                </a:cubicBezTo>
                <a:cubicBezTo>
                  <a:pt x="34" y="148"/>
                  <a:pt x="27" y="148"/>
                  <a:pt x="20" y="155"/>
                </a:cubicBezTo>
                <a:cubicBezTo>
                  <a:pt x="14" y="162"/>
                  <a:pt x="7" y="169"/>
                  <a:pt x="0" y="182"/>
                </a:cubicBezTo>
                <a:cubicBezTo>
                  <a:pt x="7" y="182"/>
                  <a:pt x="14" y="189"/>
                  <a:pt x="20" y="189"/>
                </a:cubicBezTo>
                <a:cubicBezTo>
                  <a:pt x="27" y="196"/>
                  <a:pt x="34" y="196"/>
                  <a:pt x="41" y="202"/>
                </a:cubicBezTo>
                <a:cubicBezTo>
                  <a:pt x="54" y="209"/>
                  <a:pt x="61" y="209"/>
                  <a:pt x="68" y="216"/>
                </a:cubicBezTo>
                <a:lnTo>
                  <a:pt x="74" y="216"/>
                </a:lnTo>
                <a:cubicBezTo>
                  <a:pt x="81" y="216"/>
                  <a:pt x="81" y="223"/>
                  <a:pt x="88" y="223"/>
                </a:cubicBezTo>
                <a:lnTo>
                  <a:pt x="95" y="223"/>
                </a:lnTo>
                <a:cubicBezTo>
                  <a:pt x="115" y="229"/>
                  <a:pt x="135" y="223"/>
                  <a:pt x="149" y="196"/>
                </a:cubicBezTo>
                <a:lnTo>
                  <a:pt x="149" y="189"/>
                </a:lnTo>
                <a:cubicBezTo>
                  <a:pt x="169" y="182"/>
                  <a:pt x="169" y="182"/>
                  <a:pt x="169" y="182"/>
                </a:cubicBezTo>
                <a:cubicBezTo>
                  <a:pt x="176" y="175"/>
                  <a:pt x="182" y="175"/>
                  <a:pt x="189" y="175"/>
                </a:cubicBezTo>
                <a:cubicBezTo>
                  <a:pt x="189" y="169"/>
                  <a:pt x="196" y="169"/>
                  <a:pt x="203" y="169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6" y="162"/>
                  <a:pt x="216" y="162"/>
                  <a:pt x="223" y="155"/>
                </a:cubicBezTo>
                <a:cubicBezTo>
                  <a:pt x="230" y="155"/>
                  <a:pt x="236" y="155"/>
                  <a:pt x="243" y="155"/>
                </a:cubicBezTo>
                <a:cubicBezTo>
                  <a:pt x="250" y="148"/>
                  <a:pt x="257" y="148"/>
                  <a:pt x="263" y="148"/>
                </a:cubicBezTo>
                <a:cubicBezTo>
                  <a:pt x="284" y="142"/>
                  <a:pt x="304" y="135"/>
                  <a:pt x="338" y="128"/>
                </a:cubicBezTo>
                <a:cubicBezTo>
                  <a:pt x="351" y="128"/>
                  <a:pt x="351" y="128"/>
                  <a:pt x="351" y="128"/>
                </a:cubicBezTo>
                <a:cubicBezTo>
                  <a:pt x="345" y="88"/>
                  <a:pt x="372" y="13"/>
                  <a:pt x="338" y="0"/>
                </a:cubicBezTo>
                <a:cubicBezTo>
                  <a:pt x="331" y="0"/>
                  <a:pt x="317" y="0"/>
                  <a:pt x="304" y="0"/>
                </a:cubicBezTo>
                <a:cubicBezTo>
                  <a:pt x="297" y="20"/>
                  <a:pt x="304" y="54"/>
                  <a:pt x="277" y="54"/>
                </a:cubicBezTo>
                <a:cubicBezTo>
                  <a:pt x="263" y="54"/>
                  <a:pt x="263" y="54"/>
                  <a:pt x="263" y="54"/>
                </a:cubicBezTo>
                <a:cubicBezTo>
                  <a:pt x="243" y="54"/>
                  <a:pt x="243" y="54"/>
                  <a:pt x="243" y="54"/>
                </a:cubicBezTo>
                <a:cubicBezTo>
                  <a:pt x="223" y="54"/>
                  <a:pt x="223" y="54"/>
                  <a:pt x="223" y="54"/>
                </a:cubicBezTo>
                <a:cubicBezTo>
                  <a:pt x="209" y="54"/>
                  <a:pt x="209" y="54"/>
                  <a:pt x="209" y="54"/>
                </a:cubicBezTo>
                <a:cubicBezTo>
                  <a:pt x="203" y="54"/>
                  <a:pt x="203" y="54"/>
                  <a:pt x="203" y="54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135"/>
                  <a:pt x="149" y="128"/>
                  <a:pt x="135" y="182"/>
                </a:cubicBezTo>
                <a:cubicBezTo>
                  <a:pt x="122" y="175"/>
                  <a:pt x="108" y="169"/>
                  <a:pt x="95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2" name="Freeform 820"/>
          <p:cNvSpPr>
            <a:spLocks noChangeArrowheads="1"/>
          </p:cNvSpPr>
          <p:nvPr/>
        </p:nvSpPr>
        <p:spPr bwMode="auto">
          <a:xfrm>
            <a:off x="18173494" y="8719362"/>
            <a:ext cx="201901" cy="190442"/>
          </a:xfrm>
          <a:custGeom>
            <a:avLst/>
            <a:gdLst>
              <a:gd name="T0" fmla="*/ 54 w 386"/>
              <a:gd name="T1" fmla="*/ 229 h 365"/>
              <a:gd name="T2" fmla="*/ 54 w 386"/>
              <a:gd name="T3" fmla="*/ 229 h 365"/>
              <a:gd name="T4" fmla="*/ 47 w 386"/>
              <a:gd name="T5" fmla="*/ 236 h 365"/>
              <a:gd name="T6" fmla="*/ 47 w 386"/>
              <a:gd name="T7" fmla="*/ 243 h 365"/>
              <a:gd name="T8" fmla="*/ 34 w 386"/>
              <a:gd name="T9" fmla="*/ 256 h 365"/>
              <a:gd name="T10" fmla="*/ 20 w 386"/>
              <a:gd name="T11" fmla="*/ 364 h 365"/>
              <a:gd name="T12" fmla="*/ 34 w 386"/>
              <a:gd name="T13" fmla="*/ 351 h 365"/>
              <a:gd name="T14" fmla="*/ 47 w 386"/>
              <a:gd name="T15" fmla="*/ 330 h 365"/>
              <a:gd name="T16" fmla="*/ 54 w 386"/>
              <a:gd name="T17" fmla="*/ 324 h 365"/>
              <a:gd name="T18" fmla="*/ 108 w 386"/>
              <a:gd name="T19" fmla="*/ 297 h 365"/>
              <a:gd name="T20" fmla="*/ 135 w 386"/>
              <a:gd name="T21" fmla="*/ 283 h 365"/>
              <a:gd name="T22" fmla="*/ 216 w 386"/>
              <a:gd name="T23" fmla="*/ 236 h 365"/>
              <a:gd name="T24" fmla="*/ 230 w 386"/>
              <a:gd name="T25" fmla="*/ 222 h 365"/>
              <a:gd name="T26" fmla="*/ 230 w 386"/>
              <a:gd name="T27" fmla="*/ 229 h 365"/>
              <a:gd name="T28" fmla="*/ 243 w 386"/>
              <a:gd name="T29" fmla="*/ 243 h 365"/>
              <a:gd name="T30" fmla="*/ 257 w 386"/>
              <a:gd name="T31" fmla="*/ 249 h 365"/>
              <a:gd name="T32" fmla="*/ 284 w 386"/>
              <a:gd name="T33" fmla="*/ 256 h 365"/>
              <a:gd name="T34" fmla="*/ 291 w 386"/>
              <a:gd name="T35" fmla="*/ 256 h 365"/>
              <a:gd name="T36" fmla="*/ 291 w 386"/>
              <a:gd name="T37" fmla="*/ 108 h 365"/>
              <a:gd name="T38" fmla="*/ 324 w 386"/>
              <a:gd name="T39" fmla="*/ 162 h 365"/>
              <a:gd name="T40" fmla="*/ 331 w 386"/>
              <a:gd name="T41" fmla="*/ 168 h 365"/>
              <a:gd name="T42" fmla="*/ 358 w 386"/>
              <a:gd name="T43" fmla="*/ 168 h 365"/>
              <a:gd name="T44" fmla="*/ 358 w 386"/>
              <a:gd name="T45" fmla="*/ 87 h 365"/>
              <a:gd name="T46" fmla="*/ 358 w 386"/>
              <a:gd name="T47" fmla="*/ 20 h 365"/>
              <a:gd name="T48" fmla="*/ 358 w 386"/>
              <a:gd name="T49" fmla="*/ 20 h 365"/>
              <a:gd name="T50" fmla="*/ 331 w 386"/>
              <a:gd name="T51" fmla="*/ 47 h 365"/>
              <a:gd name="T52" fmla="*/ 324 w 386"/>
              <a:gd name="T53" fmla="*/ 47 h 365"/>
              <a:gd name="T54" fmla="*/ 284 w 386"/>
              <a:gd name="T55" fmla="*/ 67 h 365"/>
              <a:gd name="T56" fmla="*/ 291 w 386"/>
              <a:gd name="T57" fmla="*/ 33 h 365"/>
              <a:gd name="T58" fmla="*/ 284 w 386"/>
              <a:gd name="T59" fmla="*/ 27 h 365"/>
              <a:gd name="T60" fmla="*/ 257 w 386"/>
              <a:gd name="T61" fmla="*/ 13 h 365"/>
              <a:gd name="T62" fmla="*/ 243 w 386"/>
              <a:gd name="T63" fmla="*/ 13 h 365"/>
              <a:gd name="T64" fmla="*/ 230 w 386"/>
              <a:gd name="T65" fmla="*/ 6 h 365"/>
              <a:gd name="T66" fmla="*/ 216 w 386"/>
              <a:gd name="T67" fmla="*/ 6 h 365"/>
              <a:gd name="T68" fmla="*/ 135 w 386"/>
              <a:gd name="T69" fmla="*/ 13 h 365"/>
              <a:gd name="T70" fmla="*/ 108 w 386"/>
              <a:gd name="T71" fmla="*/ 40 h 365"/>
              <a:gd name="T72" fmla="*/ 108 w 386"/>
              <a:gd name="T73" fmla="*/ 121 h 365"/>
              <a:gd name="T74" fmla="*/ 115 w 386"/>
              <a:gd name="T75" fmla="*/ 135 h 365"/>
              <a:gd name="T76" fmla="*/ 135 w 386"/>
              <a:gd name="T77" fmla="*/ 128 h 365"/>
              <a:gd name="T78" fmla="*/ 216 w 386"/>
              <a:gd name="T79" fmla="*/ 189 h 365"/>
              <a:gd name="T80" fmla="*/ 155 w 386"/>
              <a:gd name="T81" fmla="*/ 202 h 365"/>
              <a:gd name="T82" fmla="*/ 135 w 386"/>
              <a:gd name="T83" fmla="*/ 148 h 365"/>
              <a:gd name="T84" fmla="*/ 115 w 386"/>
              <a:gd name="T85" fmla="*/ 148 h 365"/>
              <a:gd name="T86" fmla="*/ 108 w 386"/>
              <a:gd name="T87" fmla="*/ 202 h 365"/>
              <a:gd name="T88" fmla="*/ 54 w 386"/>
              <a:gd name="T89" fmla="*/ 22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" h="365">
                <a:moveTo>
                  <a:pt x="54" y="229"/>
                </a:moveTo>
                <a:lnTo>
                  <a:pt x="54" y="229"/>
                </a:lnTo>
                <a:cubicBezTo>
                  <a:pt x="54" y="236"/>
                  <a:pt x="47" y="236"/>
                  <a:pt x="47" y="236"/>
                </a:cubicBezTo>
                <a:cubicBezTo>
                  <a:pt x="47" y="243"/>
                  <a:pt x="47" y="243"/>
                  <a:pt x="47" y="243"/>
                </a:cubicBezTo>
                <a:cubicBezTo>
                  <a:pt x="41" y="249"/>
                  <a:pt x="34" y="249"/>
                  <a:pt x="34" y="256"/>
                </a:cubicBezTo>
                <a:cubicBezTo>
                  <a:pt x="7" y="276"/>
                  <a:pt x="0" y="310"/>
                  <a:pt x="20" y="364"/>
                </a:cubicBezTo>
                <a:cubicBezTo>
                  <a:pt x="20" y="357"/>
                  <a:pt x="27" y="357"/>
                  <a:pt x="34" y="351"/>
                </a:cubicBezTo>
                <a:cubicBezTo>
                  <a:pt x="34" y="344"/>
                  <a:pt x="41" y="337"/>
                  <a:pt x="47" y="330"/>
                </a:cubicBezTo>
                <a:cubicBezTo>
                  <a:pt x="47" y="330"/>
                  <a:pt x="54" y="330"/>
                  <a:pt x="54" y="324"/>
                </a:cubicBezTo>
                <a:cubicBezTo>
                  <a:pt x="68" y="317"/>
                  <a:pt x="88" y="303"/>
                  <a:pt x="108" y="297"/>
                </a:cubicBezTo>
                <a:cubicBezTo>
                  <a:pt x="115" y="290"/>
                  <a:pt x="128" y="283"/>
                  <a:pt x="135" y="283"/>
                </a:cubicBezTo>
                <a:cubicBezTo>
                  <a:pt x="169" y="270"/>
                  <a:pt x="196" y="256"/>
                  <a:pt x="216" y="236"/>
                </a:cubicBezTo>
                <a:cubicBezTo>
                  <a:pt x="223" y="229"/>
                  <a:pt x="230" y="229"/>
                  <a:pt x="230" y="222"/>
                </a:cubicBezTo>
                <a:cubicBezTo>
                  <a:pt x="230" y="229"/>
                  <a:pt x="230" y="229"/>
                  <a:pt x="230" y="229"/>
                </a:cubicBezTo>
                <a:cubicBezTo>
                  <a:pt x="237" y="229"/>
                  <a:pt x="237" y="236"/>
                  <a:pt x="243" y="243"/>
                </a:cubicBezTo>
                <a:cubicBezTo>
                  <a:pt x="250" y="243"/>
                  <a:pt x="250" y="249"/>
                  <a:pt x="257" y="249"/>
                </a:cubicBezTo>
                <a:cubicBezTo>
                  <a:pt x="264" y="256"/>
                  <a:pt x="270" y="256"/>
                  <a:pt x="284" y="256"/>
                </a:cubicBezTo>
                <a:cubicBezTo>
                  <a:pt x="284" y="256"/>
                  <a:pt x="284" y="256"/>
                  <a:pt x="291" y="256"/>
                </a:cubicBezTo>
                <a:cubicBezTo>
                  <a:pt x="324" y="195"/>
                  <a:pt x="297" y="155"/>
                  <a:pt x="291" y="108"/>
                </a:cubicBezTo>
                <a:cubicBezTo>
                  <a:pt x="297" y="135"/>
                  <a:pt x="304" y="155"/>
                  <a:pt x="324" y="162"/>
                </a:cubicBezTo>
                <a:cubicBezTo>
                  <a:pt x="324" y="168"/>
                  <a:pt x="331" y="168"/>
                  <a:pt x="331" y="168"/>
                </a:cubicBezTo>
                <a:cubicBezTo>
                  <a:pt x="338" y="168"/>
                  <a:pt x="345" y="168"/>
                  <a:pt x="358" y="168"/>
                </a:cubicBezTo>
                <a:cubicBezTo>
                  <a:pt x="345" y="141"/>
                  <a:pt x="351" y="114"/>
                  <a:pt x="358" y="87"/>
                </a:cubicBezTo>
                <a:cubicBezTo>
                  <a:pt x="372" y="54"/>
                  <a:pt x="385" y="20"/>
                  <a:pt x="358" y="20"/>
                </a:cubicBezTo>
                <a:lnTo>
                  <a:pt x="358" y="20"/>
                </a:lnTo>
                <a:cubicBezTo>
                  <a:pt x="351" y="33"/>
                  <a:pt x="345" y="40"/>
                  <a:pt x="331" y="47"/>
                </a:cubicBezTo>
                <a:cubicBezTo>
                  <a:pt x="331" y="47"/>
                  <a:pt x="331" y="47"/>
                  <a:pt x="324" y="47"/>
                </a:cubicBezTo>
                <a:cubicBezTo>
                  <a:pt x="311" y="54"/>
                  <a:pt x="297" y="60"/>
                  <a:pt x="284" y="67"/>
                </a:cubicBezTo>
                <a:cubicBezTo>
                  <a:pt x="284" y="54"/>
                  <a:pt x="284" y="47"/>
                  <a:pt x="291" y="33"/>
                </a:cubicBezTo>
                <a:cubicBezTo>
                  <a:pt x="284" y="33"/>
                  <a:pt x="284" y="33"/>
                  <a:pt x="284" y="27"/>
                </a:cubicBezTo>
                <a:cubicBezTo>
                  <a:pt x="270" y="27"/>
                  <a:pt x="264" y="20"/>
                  <a:pt x="257" y="13"/>
                </a:cubicBezTo>
                <a:cubicBezTo>
                  <a:pt x="250" y="13"/>
                  <a:pt x="250" y="13"/>
                  <a:pt x="243" y="13"/>
                </a:cubicBezTo>
                <a:cubicBezTo>
                  <a:pt x="243" y="13"/>
                  <a:pt x="237" y="6"/>
                  <a:pt x="230" y="6"/>
                </a:cubicBezTo>
                <a:cubicBezTo>
                  <a:pt x="230" y="6"/>
                  <a:pt x="223" y="6"/>
                  <a:pt x="216" y="6"/>
                </a:cubicBezTo>
                <a:cubicBezTo>
                  <a:pt x="189" y="0"/>
                  <a:pt x="155" y="0"/>
                  <a:pt x="135" y="13"/>
                </a:cubicBezTo>
                <a:cubicBezTo>
                  <a:pt x="122" y="20"/>
                  <a:pt x="115" y="27"/>
                  <a:pt x="108" y="40"/>
                </a:cubicBezTo>
                <a:cubicBezTo>
                  <a:pt x="95" y="54"/>
                  <a:pt x="95" y="87"/>
                  <a:pt x="108" y="121"/>
                </a:cubicBezTo>
                <a:cubicBezTo>
                  <a:pt x="108" y="128"/>
                  <a:pt x="108" y="128"/>
                  <a:pt x="115" y="135"/>
                </a:cubicBezTo>
                <a:cubicBezTo>
                  <a:pt x="122" y="128"/>
                  <a:pt x="128" y="128"/>
                  <a:pt x="135" y="128"/>
                </a:cubicBezTo>
                <a:cubicBezTo>
                  <a:pt x="196" y="114"/>
                  <a:pt x="210" y="148"/>
                  <a:pt x="216" y="189"/>
                </a:cubicBezTo>
                <a:cubicBezTo>
                  <a:pt x="196" y="195"/>
                  <a:pt x="176" y="195"/>
                  <a:pt x="155" y="202"/>
                </a:cubicBezTo>
                <a:cubicBezTo>
                  <a:pt x="169" y="175"/>
                  <a:pt x="183" y="155"/>
                  <a:pt x="135" y="148"/>
                </a:cubicBezTo>
                <a:cubicBezTo>
                  <a:pt x="128" y="148"/>
                  <a:pt x="122" y="148"/>
                  <a:pt x="115" y="148"/>
                </a:cubicBezTo>
                <a:cubicBezTo>
                  <a:pt x="128" y="182"/>
                  <a:pt x="122" y="195"/>
                  <a:pt x="108" y="202"/>
                </a:cubicBezTo>
                <a:cubicBezTo>
                  <a:pt x="95" y="216"/>
                  <a:pt x="68" y="216"/>
                  <a:pt x="54" y="22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3" name="Freeform 821"/>
          <p:cNvSpPr>
            <a:spLocks noChangeArrowheads="1"/>
          </p:cNvSpPr>
          <p:nvPr/>
        </p:nvSpPr>
        <p:spPr bwMode="auto">
          <a:xfrm>
            <a:off x="17964708" y="8813435"/>
            <a:ext cx="57358" cy="64245"/>
          </a:xfrm>
          <a:custGeom>
            <a:avLst/>
            <a:gdLst>
              <a:gd name="T0" fmla="*/ 13 w 109"/>
              <a:gd name="T1" fmla="*/ 115 h 122"/>
              <a:gd name="T2" fmla="*/ 13 w 109"/>
              <a:gd name="T3" fmla="*/ 115 h 122"/>
              <a:gd name="T4" fmla="*/ 33 w 109"/>
              <a:gd name="T5" fmla="*/ 121 h 122"/>
              <a:gd name="T6" fmla="*/ 33 w 109"/>
              <a:gd name="T7" fmla="*/ 121 h 122"/>
              <a:gd name="T8" fmla="*/ 54 w 109"/>
              <a:gd name="T9" fmla="*/ 101 h 122"/>
              <a:gd name="T10" fmla="*/ 81 w 109"/>
              <a:gd name="T11" fmla="*/ 94 h 122"/>
              <a:gd name="T12" fmla="*/ 87 w 109"/>
              <a:gd name="T13" fmla="*/ 94 h 122"/>
              <a:gd name="T14" fmla="*/ 101 w 109"/>
              <a:gd name="T15" fmla="*/ 94 h 122"/>
              <a:gd name="T16" fmla="*/ 108 w 109"/>
              <a:gd name="T17" fmla="*/ 94 h 122"/>
              <a:gd name="T18" fmla="*/ 108 w 109"/>
              <a:gd name="T19" fmla="*/ 0 h 122"/>
              <a:gd name="T20" fmla="*/ 101 w 109"/>
              <a:gd name="T21" fmla="*/ 0 h 122"/>
              <a:gd name="T22" fmla="*/ 87 w 109"/>
              <a:gd name="T23" fmla="*/ 0 h 122"/>
              <a:gd name="T24" fmla="*/ 81 w 109"/>
              <a:gd name="T25" fmla="*/ 0 h 122"/>
              <a:gd name="T26" fmla="*/ 54 w 109"/>
              <a:gd name="T27" fmla="*/ 13 h 122"/>
              <a:gd name="T28" fmla="*/ 33 w 109"/>
              <a:gd name="T29" fmla="*/ 13 h 122"/>
              <a:gd name="T30" fmla="*/ 13 w 109"/>
              <a:gd name="T31" fmla="*/ 0 h 122"/>
              <a:gd name="T32" fmla="*/ 6 w 109"/>
              <a:gd name="T33" fmla="*/ 0 h 122"/>
              <a:gd name="T34" fmla="*/ 13 w 109"/>
              <a:gd name="T35" fmla="*/ 7 h 122"/>
              <a:gd name="T36" fmla="*/ 13 w 109"/>
              <a:gd name="T37" fmla="*/ 34 h 122"/>
              <a:gd name="T38" fmla="*/ 13 w 109"/>
              <a:gd name="T39" fmla="*/ 11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" h="122">
                <a:moveTo>
                  <a:pt x="13" y="115"/>
                </a:moveTo>
                <a:lnTo>
                  <a:pt x="13" y="115"/>
                </a:lnTo>
                <a:cubicBezTo>
                  <a:pt x="13" y="121"/>
                  <a:pt x="20" y="121"/>
                  <a:pt x="33" y="121"/>
                </a:cubicBezTo>
                <a:lnTo>
                  <a:pt x="33" y="121"/>
                </a:lnTo>
                <a:cubicBezTo>
                  <a:pt x="33" y="108"/>
                  <a:pt x="47" y="101"/>
                  <a:pt x="54" y="101"/>
                </a:cubicBezTo>
                <a:cubicBezTo>
                  <a:pt x="60" y="94"/>
                  <a:pt x="74" y="94"/>
                  <a:pt x="81" y="94"/>
                </a:cubicBezTo>
                <a:lnTo>
                  <a:pt x="87" y="94"/>
                </a:lnTo>
                <a:cubicBezTo>
                  <a:pt x="94" y="94"/>
                  <a:pt x="94" y="94"/>
                  <a:pt x="101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0"/>
                  <a:pt x="108" y="0"/>
                  <a:pt x="108" y="0"/>
                </a:cubicBezTo>
                <a:lnTo>
                  <a:pt x="101" y="0"/>
                </a:lnTo>
                <a:cubicBezTo>
                  <a:pt x="94" y="0"/>
                  <a:pt x="94" y="0"/>
                  <a:pt x="87" y="0"/>
                </a:cubicBezTo>
                <a:lnTo>
                  <a:pt x="81" y="0"/>
                </a:lnTo>
                <a:cubicBezTo>
                  <a:pt x="67" y="7"/>
                  <a:pt x="60" y="7"/>
                  <a:pt x="54" y="13"/>
                </a:cubicBezTo>
                <a:cubicBezTo>
                  <a:pt x="47" y="13"/>
                  <a:pt x="40" y="20"/>
                  <a:pt x="33" y="13"/>
                </a:cubicBezTo>
                <a:cubicBezTo>
                  <a:pt x="27" y="13"/>
                  <a:pt x="20" y="7"/>
                  <a:pt x="13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7"/>
                  <a:pt x="13" y="7"/>
                </a:cubicBezTo>
                <a:cubicBezTo>
                  <a:pt x="13" y="13"/>
                  <a:pt x="13" y="27"/>
                  <a:pt x="13" y="34"/>
                </a:cubicBezTo>
                <a:cubicBezTo>
                  <a:pt x="6" y="67"/>
                  <a:pt x="0" y="94"/>
                  <a:pt x="13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4" name="Freeform 822"/>
          <p:cNvSpPr>
            <a:spLocks noChangeArrowheads="1"/>
          </p:cNvSpPr>
          <p:nvPr/>
        </p:nvSpPr>
        <p:spPr bwMode="auto">
          <a:xfrm>
            <a:off x="18240030" y="8338477"/>
            <a:ext cx="64241" cy="98662"/>
          </a:xfrm>
          <a:custGeom>
            <a:avLst/>
            <a:gdLst>
              <a:gd name="T0" fmla="*/ 102 w 123"/>
              <a:gd name="T1" fmla="*/ 162 h 190"/>
              <a:gd name="T2" fmla="*/ 102 w 123"/>
              <a:gd name="T3" fmla="*/ 162 h 190"/>
              <a:gd name="T4" fmla="*/ 115 w 123"/>
              <a:gd name="T5" fmla="*/ 122 h 190"/>
              <a:gd name="T6" fmla="*/ 115 w 123"/>
              <a:gd name="T7" fmla="*/ 68 h 190"/>
              <a:gd name="T8" fmla="*/ 102 w 123"/>
              <a:gd name="T9" fmla="*/ 48 h 190"/>
              <a:gd name="T10" fmla="*/ 88 w 123"/>
              <a:gd name="T11" fmla="*/ 41 h 190"/>
              <a:gd name="T12" fmla="*/ 88 w 123"/>
              <a:gd name="T13" fmla="*/ 41 h 190"/>
              <a:gd name="T14" fmla="*/ 14 w 123"/>
              <a:gd name="T15" fmla="*/ 14 h 190"/>
              <a:gd name="T16" fmla="*/ 88 w 123"/>
              <a:gd name="T17" fmla="*/ 189 h 190"/>
              <a:gd name="T18" fmla="*/ 88 w 123"/>
              <a:gd name="T19" fmla="*/ 183 h 190"/>
              <a:gd name="T20" fmla="*/ 102 w 123"/>
              <a:gd name="T21" fmla="*/ 16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190">
                <a:moveTo>
                  <a:pt x="102" y="162"/>
                </a:moveTo>
                <a:lnTo>
                  <a:pt x="102" y="162"/>
                </a:lnTo>
                <a:cubicBezTo>
                  <a:pt x="109" y="149"/>
                  <a:pt x="115" y="135"/>
                  <a:pt x="115" y="122"/>
                </a:cubicBezTo>
                <a:cubicBezTo>
                  <a:pt x="122" y="102"/>
                  <a:pt x="122" y="81"/>
                  <a:pt x="115" y="68"/>
                </a:cubicBezTo>
                <a:cubicBezTo>
                  <a:pt x="115" y="61"/>
                  <a:pt x="109" y="54"/>
                  <a:pt x="102" y="48"/>
                </a:cubicBezTo>
                <a:cubicBezTo>
                  <a:pt x="102" y="41"/>
                  <a:pt x="95" y="41"/>
                  <a:pt x="88" y="41"/>
                </a:cubicBezTo>
                <a:lnTo>
                  <a:pt x="88" y="41"/>
                </a:lnTo>
                <a:cubicBezTo>
                  <a:pt x="75" y="108"/>
                  <a:pt x="48" y="0"/>
                  <a:pt x="14" y="14"/>
                </a:cubicBezTo>
                <a:cubicBezTo>
                  <a:pt x="0" y="108"/>
                  <a:pt x="48" y="142"/>
                  <a:pt x="88" y="189"/>
                </a:cubicBezTo>
                <a:lnTo>
                  <a:pt x="88" y="183"/>
                </a:lnTo>
                <a:cubicBezTo>
                  <a:pt x="95" y="176"/>
                  <a:pt x="102" y="169"/>
                  <a:pt x="102" y="16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5" name="Freeform 823"/>
          <p:cNvSpPr>
            <a:spLocks noChangeArrowheads="1"/>
          </p:cNvSpPr>
          <p:nvPr/>
        </p:nvSpPr>
        <p:spPr bwMode="auto">
          <a:xfrm>
            <a:off x="17856875" y="8898333"/>
            <a:ext cx="110128" cy="78013"/>
          </a:xfrm>
          <a:custGeom>
            <a:avLst/>
            <a:gdLst>
              <a:gd name="T0" fmla="*/ 61 w 211"/>
              <a:gd name="T1" fmla="*/ 148 h 149"/>
              <a:gd name="T2" fmla="*/ 61 w 211"/>
              <a:gd name="T3" fmla="*/ 148 h 149"/>
              <a:gd name="T4" fmla="*/ 75 w 211"/>
              <a:gd name="T5" fmla="*/ 108 h 149"/>
              <a:gd name="T6" fmla="*/ 108 w 211"/>
              <a:gd name="T7" fmla="*/ 47 h 149"/>
              <a:gd name="T8" fmla="*/ 108 w 211"/>
              <a:gd name="T9" fmla="*/ 148 h 149"/>
              <a:gd name="T10" fmla="*/ 122 w 211"/>
              <a:gd name="T11" fmla="*/ 142 h 149"/>
              <a:gd name="T12" fmla="*/ 162 w 211"/>
              <a:gd name="T13" fmla="*/ 121 h 149"/>
              <a:gd name="T14" fmla="*/ 183 w 211"/>
              <a:gd name="T15" fmla="*/ 0 h 149"/>
              <a:gd name="T16" fmla="*/ 162 w 211"/>
              <a:gd name="T17" fmla="*/ 0 h 149"/>
              <a:gd name="T18" fmla="*/ 122 w 211"/>
              <a:gd name="T19" fmla="*/ 0 h 149"/>
              <a:gd name="T20" fmla="*/ 81 w 211"/>
              <a:gd name="T21" fmla="*/ 0 h 149"/>
              <a:gd name="T22" fmla="*/ 75 w 211"/>
              <a:gd name="T23" fmla="*/ 47 h 149"/>
              <a:gd name="T24" fmla="*/ 61 w 211"/>
              <a:gd name="T25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1" h="149">
                <a:moveTo>
                  <a:pt x="61" y="148"/>
                </a:moveTo>
                <a:lnTo>
                  <a:pt x="61" y="148"/>
                </a:lnTo>
                <a:cubicBezTo>
                  <a:pt x="68" y="142"/>
                  <a:pt x="75" y="128"/>
                  <a:pt x="75" y="108"/>
                </a:cubicBezTo>
                <a:cubicBezTo>
                  <a:pt x="81" y="81"/>
                  <a:pt x="81" y="54"/>
                  <a:pt x="108" y="47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15" y="148"/>
                  <a:pt x="115" y="148"/>
                  <a:pt x="122" y="142"/>
                </a:cubicBezTo>
                <a:cubicBezTo>
                  <a:pt x="135" y="135"/>
                  <a:pt x="149" y="128"/>
                  <a:pt x="162" y="121"/>
                </a:cubicBezTo>
                <a:cubicBezTo>
                  <a:pt x="196" y="94"/>
                  <a:pt x="210" y="54"/>
                  <a:pt x="18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8" y="13"/>
                  <a:pt x="81" y="34"/>
                  <a:pt x="75" y="47"/>
                </a:cubicBezTo>
                <a:cubicBezTo>
                  <a:pt x="54" y="88"/>
                  <a:pt x="0" y="121"/>
                  <a:pt x="61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6" name="Freeform 824"/>
          <p:cNvSpPr>
            <a:spLocks noChangeArrowheads="1"/>
          </p:cNvSpPr>
          <p:nvPr/>
        </p:nvSpPr>
        <p:spPr bwMode="auto">
          <a:xfrm>
            <a:off x="17494370" y="10254373"/>
            <a:ext cx="52770" cy="103253"/>
          </a:xfrm>
          <a:custGeom>
            <a:avLst/>
            <a:gdLst>
              <a:gd name="T0" fmla="*/ 20 w 102"/>
              <a:gd name="T1" fmla="*/ 163 h 197"/>
              <a:gd name="T2" fmla="*/ 20 w 102"/>
              <a:gd name="T3" fmla="*/ 163 h 197"/>
              <a:gd name="T4" fmla="*/ 40 w 102"/>
              <a:gd name="T5" fmla="*/ 176 h 197"/>
              <a:gd name="T6" fmla="*/ 81 w 102"/>
              <a:gd name="T7" fmla="*/ 196 h 197"/>
              <a:gd name="T8" fmla="*/ 40 w 102"/>
              <a:gd name="T9" fmla="*/ 54 h 197"/>
              <a:gd name="T10" fmla="*/ 20 w 102"/>
              <a:gd name="T11" fmla="*/ 27 h 197"/>
              <a:gd name="T12" fmla="*/ 7 w 102"/>
              <a:gd name="T13" fmla="*/ 7 h 197"/>
              <a:gd name="T14" fmla="*/ 0 w 102"/>
              <a:gd name="T15" fmla="*/ 0 h 197"/>
              <a:gd name="T16" fmla="*/ 7 w 102"/>
              <a:gd name="T17" fmla="*/ 122 h 197"/>
              <a:gd name="T18" fmla="*/ 20 w 102"/>
              <a:gd name="T19" fmla="*/ 163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97">
                <a:moveTo>
                  <a:pt x="20" y="163"/>
                </a:moveTo>
                <a:lnTo>
                  <a:pt x="20" y="163"/>
                </a:lnTo>
                <a:cubicBezTo>
                  <a:pt x="27" y="169"/>
                  <a:pt x="34" y="176"/>
                  <a:pt x="40" y="176"/>
                </a:cubicBezTo>
                <a:cubicBezTo>
                  <a:pt x="47" y="190"/>
                  <a:pt x="61" y="196"/>
                  <a:pt x="81" y="196"/>
                </a:cubicBezTo>
                <a:cubicBezTo>
                  <a:pt x="101" y="163"/>
                  <a:pt x="74" y="102"/>
                  <a:pt x="40" y="54"/>
                </a:cubicBezTo>
                <a:cubicBezTo>
                  <a:pt x="34" y="48"/>
                  <a:pt x="27" y="34"/>
                  <a:pt x="20" y="27"/>
                </a:cubicBezTo>
                <a:cubicBezTo>
                  <a:pt x="13" y="21"/>
                  <a:pt x="13" y="14"/>
                  <a:pt x="7" y="7"/>
                </a:cubicBez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88"/>
                  <a:pt x="7" y="122"/>
                </a:cubicBezTo>
                <a:cubicBezTo>
                  <a:pt x="7" y="135"/>
                  <a:pt x="13" y="149"/>
                  <a:pt x="20" y="16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7" name="Freeform 825"/>
          <p:cNvSpPr>
            <a:spLocks noChangeArrowheads="1"/>
          </p:cNvSpPr>
          <p:nvPr/>
        </p:nvSpPr>
        <p:spPr bwMode="auto">
          <a:xfrm>
            <a:off x="19033870" y="8971756"/>
            <a:ext cx="96363" cy="52773"/>
          </a:xfrm>
          <a:custGeom>
            <a:avLst/>
            <a:gdLst>
              <a:gd name="T0" fmla="*/ 169 w 184"/>
              <a:gd name="T1" fmla="*/ 13 h 102"/>
              <a:gd name="T2" fmla="*/ 169 w 184"/>
              <a:gd name="T3" fmla="*/ 13 h 102"/>
              <a:gd name="T4" fmla="*/ 156 w 184"/>
              <a:gd name="T5" fmla="*/ 0 h 102"/>
              <a:gd name="T6" fmla="*/ 136 w 184"/>
              <a:gd name="T7" fmla="*/ 6 h 102"/>
              <a:gd name="T8" fmla="*/ 136 w 184"/>
              <a:gd name="T9" fmla="*/ 6 h 102"/>
              <a:gd name="T10" fmla="*/ 102 w 184"/>
              <a:gd name="T11" fmla="*/ 20 h 102"/>
              <a:gd name="T12" fmla="*/ 95 w 184"/>
              <a:gd name="T13" fmla="*/ 20 h 102"/>
              <a:gd name="T14" fmla="*/ 88 w 184"/>
              <a:gd name="T15" fmla="*/ 27 h 102"/>
              <a:gd name="T16" fmla="*/ 75 w 184"/>
              <a:gd name="T17" fmla="*/ 40 h 102"/>
              <a:gd name="T18" fmla="*/ 68 w 184"/>
              <a:gd name="T19" fmla="*/ 40 h 102"/>
              <a:gd name="T20" fmla="*/ 41 w 184"/>
              <a:gd name="T21" fmla="*/ 40 h 102"/>
              <a:gd name="T22" fmla="*/ 28 w 184"/>
              <a:gd name="T23" fmla="*/ 33 h 102"/>
              <a:gd name="T24" fmla="*/ 7 w 184"/>
              <a:gd name="T25" fmla="*/ 27 h 102"/>
              <a:gd name="T26" fmla="*/ 28 w 184"/>
              <a:gd name="T27" fmla="*/ 74 h 102"/>
              <a:gd name="T28" fmla="*/ 41 w 184"/>
              <a:gd name="T29" fmla="*/ 74 h 102"/>
              <a:gd name="T30" fmla="*/ 68 w 184"/>
              <a:gd name="T31" fmla="*/ 67 h 102"/>
              <a:gd name="T32" fmla="*/ 75 w 184"/>
              <a:gd name="T33" fmla="*/ 60 h 102"/>
              <a:gd name="T34" fmla="*/ 88 w 184"/>
              <a:gd name="T35" fmla="*/ 60 h 102"/>
              <a:gd name="T36" fmla="*/ 95 w 184"/>
              <a:gd name="T37" fmla="*/ 54 h 102"/>
              <a:gd name="T38" fmla="*/ 102 w 184"/>
              <a:gd name="T39" fmla="*/ 54 h 102"/>
              <a:gd name="T40" fmla="*/ 109 w 184"/>
              <a:gd name="T41" fmla="*/ 101 h 102"/>
              <a:gd name="T42" fmla="*/ 136 w 184"/>
              <a:gd name="T43" fmla="*/ 101 h 102"/>
              <a:gd name="T44" fmla="*/ 136 w 184"/>
              <a:gd name="T45" fmla="*/ 101 h 102"/>
              <a:gd name="T46" fmla="*/ 169 w 184"/>
              <a:gd name="T47" fmla="*/ 87 h 102"/>
              <a:gd name="T48" fmla="*/ 176 w 184"/>
              <a:gd name="T49" fmla="*/ 74 h 102"/>
              <a:gd name="T50" fmla="*/ 176 w 184"/>
              <a:gd name="T51" fmla="*/ 27 h 102"/>
              <a:gd name="T52" fmla="*/ 169 w 184"/>
              <a:gd name="T53" fmla="*/ 1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102">
                <a:moveTo>
                  <a:pt x="169" y="13"/>
                </a:moveTo>
                <a:lnTo>
                  <a:pt x="169" y="13"/>
                </a:lnTo>
                <a:cubicBezTo>
                  <a:pt x="163" y="6"/>
                  <a:pt x="163" y="6"/>
                  <a:pt x="156" y="0"/>
                </a:cubicBezTo>
                <a:cubicBezTo>
                  <a:pt x="149" y="0"/>
                  <a:pt x="142" y="6"/>
                  <a:pt x="136" y="6"/>
                </a:cubicBezTo>
                <a:lnTo>
                  <a:pt x="136" y="6"/>
                </a:lnTo>
                <a:cubicBezTo>
                  <a:pt x="122" y="6"/>
                  <a:pt x="109" y="13"/>
                  <a:pt x="102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7"/>
                  <a:pt x="88" y="27"/>
                  <a:pt x="88" y="27"/>
                </a:cubicBezTo>
                <a:cubicBezTo>
                  <a:pt x="82" y="33"/>
                  <a:pt x="82" y="33"/>
                  <a:pt x="75" y="40"/>
                </a:cubicBezTo>
                <a:cubicBezTo>
                  <a:pt x="75" y="40"/>
                  <a:pt x="75" y="40"/>
                  <a:pt x="68" y="40"/>
                </a:cubicBezTo>
                <a:cubicBezTo>
                  <a:pt x="61" y="40"/>
                  <a:pt x="55" y="40"/>
                  <a:pt x="41" y="40"/>
                </a:cubicBezTo>
                <a:cubicBezTo>
                  <a:pt x="34" y="40"/>
                  <a:pt x="28" y="33"/>
                  <a:pt x="28" y="33"/>
                </a:cubicBezTo>
                <a:cubicBezTo>
                  <a:pt x="21" y="33"/>
                  <a:pt x="14" y="27"/>
                  <a:pt x="7" y="27"/>
                </a:cubicBezTo>
                <a:cubicBezTo>
                  <a:pt x="0" y="60"/>
                  <a:pt x="7" y="74"/>
                  <a:pt x="28" y="74"/>
                </a:cubicBezTo>
                <a:cubicBezTo>
                  <a:pt x="28" y="81"/>
                  <a:pt x="34" y="74"/>
                  <a:pt x="41" y="74"/>
                </a:cubicBezTo>
                <a:cubicBezTo>
                  <a:pt x="48" y="74"/>
                  <a:pt x="61" y="67"/>
                  <a:pt x="68" y="67"/>
                </a:cubicBezTo>
                <a:cubicBezTo>
                  <a:pt x="75" y="60"/>
                  <a:pt x="75" y="60"/>
                  <a:pt x="75" y="60"/>
                </a:cubicBezTo>
                <a:cubicBezTo>
                  <a:pt x="82" y="60"/>
                  <a:pt x="82" y="60"/>
                  <a:pt x="88" y="60"/>
                </a:cubicBezTo>
                <a:lnTo>
                  <a:pt x="95" y="54"/>
                </a:lnTo>
                <a:cubicBezTo>
                  <a:pt x="102" y="54"/>
                  <a:pt x="102" y="54"/>
                  <a:pt x="102" y="54"/>
                </a:cubicBezTo>
                <a:cubicBezTo>
                  <a:pt x="109" y="60"/>
                  <a:pt x="115" y="67"/>
                  <a:pt x="109" y="101"/>
                </a:cubicBezTo>
                <a:cubicBezTo>
                  <a:pt x="115" y="101"/>
                  <a:pt x="129" y="101"/>
                  <a:pt x="136" y="101"/>
                </a:cubicBezTo>
                <a:lnTo>
                  <a:pt x="136" y="101"/>
                </a:lnTo>
                <a:cubicBezTo>
                  <a:pt x="149" y="94"/>
                  <a:pt x="163" y="94"/>
                  <a:pt x="169" y="87"/>
                </a:cubicBezTo>
                <a:cubicBezTo>
                  <a:pt x="169" y="81"/>
                  <a:pt x="176" y="74"/>
                  <a:pt x="176" y="74"/>
                </a:cubicBezTo>
                <a:cubicBezTo>
                  <a:pt x="183" y="60"/>
                  <a:pt x="183" y="40"/>
                  <a:pt x="176" y="27"/>
                </a:cubicBezTo>
                <a:cubicBezTo>
                  <a:pt x="176" y="20"/>
                  <a:pt x="169" y="13"/>
                  <a:pt x="169" y="1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8" name="Freeform 826"/>
          <p:cNvSpPr>
            <a:spLocks noChangeArrowheads="1"/>
          </p:cNvSpPr>
          <p:nvPr/>
        </p:nvSpPr>
        <p:spPr bwMode="auto">
          <a:xfrm>
            <a:off x="17604497" y="9217266"/>
            <a:ext cx="98656" cy="123902"/>
          </a:xfrm>
          <a:custGeom>
            <a:avLst/>
            <a:gdLst>
              <a:gd name="T0" fmla="*/ 108 w 190"/>
              <a:gd name="T1" fmla="*/ 121 h 237"/>
              <a:gd name="T2" fmla="*/ 108 w 190"/>
              <a:gd name="T3" fmla="*/ 121 h 237"/>
              <a:gd name="T4" fmla="*/ 101 w 190"/>
              <a:gd name="T5" fmla="*/ 121 h 237"/>
              <a:gd name="T6" fmla="*/ 68 w 190"/>
              <a:gd name="T7" fmla="*/ 114 h 237"/>
              <a:gd name="T8" fmla="*/ 61 w 190"/>
              <a:gd name="T9" fmla="*/ 108 h 237"/>
              <a:gd name="T10" fmla="*/ 41 w 190"/>
              <a:gd name="T11" fmla="*/ 108 h 237"/>
              <a:gd name="T12" fmla="*/ 27 w 190"/>
              <a:gd name="T13" fmla="*/ 108 h 237"/>
              <a:gd name="T14" fmla="*/ 20 w 190"/>
              <a:gd name="T15" fmla="*/ 108 h 237"/>
              <a:gd name="T16" fmla="*/ 14 w 190"/>
              <a:gd name="T17" fmla="*/ 108 h 237"/>
              <a:gd name="T18" fmla="*/ 0 w 190"/>
              <a:gd name="T19" fmla="*/ 108 h 237"/>
              <a:gd name="T20" fmla="*/ 0 w 190"/>
              <a:gd name="T21" fmla="*/ 229 h 237"/>
              <a:gd name="T22" fmla="*/ 14 w 190"/>
              <a:gd name="T23" fmla="*/ 229 h 237"/>
              <a:gd name="T24" fmla="*/ 20 w 190"/>
              <a:gd name="T25" fmla="*/ 236 h 237"/>
              <a:gd name="T26" fmla="*/ 27 w 190"/>
              <a:gd name="T27" fmla="*/ 236 h 237"/>
              <a:gd name="T28" fmla="*/ 41 w 190"/>
              <a:gd name="T29" fmla="*/ 236 h 237"/>
              <a:gd name="T30" fmla="*/ 61 w 190"/>
              <a:gd name="T31" fmla="*/ 236 h 237"/>
              <a:gd name="T32" fmla="*/ 68 w 190"/>
              <a:gd name="T33" fmla="*/ 236 h 237"/>
              <a:gd name="T34" fmla="*/ 101 w 190"/>
              <a:gd name="T35" fmla="*/ 229 h 237"/>
              <a:gd name="T36" fmla="*/ 108 w 190"/>
              <a:gd name="T37" fmla="*/ 229 h 237"/>
              <a:gd name="T38" fmla="*/ 135 w 190"/>
              <a:gd name="T39" fmla="*/ 222 h 237"/>
              <a:gd name="T40" fmla="*/ 142 w 190"/>
              <a:gd name="T41" fmla="*/ 216 h 237"/>
              <a:gd name="T42" fmla="*/ 155 w 190"/>
              <a:gd name="T43" fmla="*/ 209 h 237"/>
              <a:gd name="T44" fmla="*/ 176 w 190"/>
              <a:gd name="T45" fmla="*/ 108 h 237"/>
              <a:gd name="T46" fmla="*/ 155 w 190"/>
              <a:gd name="T47" fmla="*/ 114 h 237"/>
              <a:gd name="T48" fmla="*/ 155 w 190"/>
              <a:gd name="T49" fmla="*/ 114 h 237"/>
              <a:gd name="T50" fmla="*/ 142 w 190"/>
              <a:gd name="T51" fmla="*/ 67 h 237"/>
              <a:gd name="T52" fmla="*/ 135 w 190"/>
              <a:gd name="T53" fmla="*/ 60 h 237"/>
              <a:gd name="T54" fmla="*/ 108 w 190"/>
              <a:gd name="T55" fmla="*/ 40 h 237"/>
              <a:gd name="T56" fmla="*/ 101 w 190"/>
              <a:gd name="T57" fmla="*/ 33 h 237"/>
              <a:gd name="T58" fmla="*/ 68 w 190"/>
              <a:gd name="T59" fmla="*/ 6 h 237"/>
              <a:gd name="T60" fmla="*/ 61 w 190"/>
              <a:gd name="T61" fmla="*/ 6 h 237"/>
              <a:gd name="T62" fmla="*/ 47 w 190"/>
              <a:gd name="T63" fmla="*/ 0 h 237"/>
              <a:gd name="T64" fmla="*/ 61 w 190"/>
              <a:gd name="T65" fmla="*/ 74 h 237"/>
              <a:gd name="T66" fmla="*/ 68 w 190"/>
              <a:gd name="T67" fmla="*/ 81 h 237"/>
              <a:gd name="T68" fmla="*/ 101 w 190"/>
              <a:gd name="T69" fmla="*/ 101 h 237"/>
              <a:gd name="T70" fmla="*/ 108 w 190"/>
              <a:gd name="T71" fmla="*/ 108 h 237"/>
              <a:gd name="T72" fmla="*/ 122 w 190"/>
              <a:gd name="T73" fmla="*/ 121 h 237"/>
              <a:gd name="T74" fmla="*/ 108 w 190"/>
              <a:gd name="T75" fmla="*/ 12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0" h="237">
                <a:moveTo>
                  <a:pt x="108" y="121"/>
                </a:moveTo>
                <a:lnTo>
                  <a:pt x="108" y="121"/>
                </a:lnTo>
                <a:cubicBezTo>
                  <a:pt x="108" y="121"/>
                  <a:pt x="108" y="121"/>
                  <a:pt x="101" y="121"/>
                </a:cubicBezTo>
                <a:cubicBezTo>
                  <a:pt x="95" y="114"/>
                  <a:pt x="81" y="114"/>
                  <a:pt x="68" y="114"/>
                </a:cubicBezTo>
                <a:cubicBezTo>
                  <a:pt x="61" y="108"/>
                  <a:pt x="61" y="108"/>
                  <a:pt x="61" y="108"/>
                </a:cubicBezTo>
                <a:cubicBezTo>
                  <a:pt x="54" y="108"/>
                  <a:pt x="47" y="108"/>
                  <a:pt x="41" y="108"/>
                </a:cubicBezTo>
                <a:cubicBezTo>
                  <a:pt x="34" y="108"/>
                  <a:pt x="34" y="108"/>
                  <a:pt x="27" y="108"/>
                </a:cubicBezTo>
                <a:lnTo>
                  <a:pt x="20" y="108"/>
                </a:lnTo>
                <a:lnTo>
                  <a:pt x="14" y="108"/>
                </a:lnTo>
                <a:cubicBezTo>
                  <a:pt x="7" y="108"/>
                  <a:pt x="7" y="108"/>
                  <a:pt x="0" y="108"/>
                </a:cubicBezTo>
                <a:cubicBezTo>
                  <a:pt x="0" y="229"/>
                  <a:pt x="0" y="229"/>
                  <a:pt x="0" y="229"/>
                </a:cubicBezTo>
                <a:cubicBezTo>
                  <a:pt x="14" y="229"/>
                  <a:pt x="14" y="229"/>
                  <a:pt x="14" y="229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7" y="236"/>
                  <a:pt x="27" y="236"/>
                  <a:pt x="27" y="236"/>
                </a:cubicBezTo>
                <a:cubicBezTo>
                  <a:pt x="41" y="236"/>
                  <a:pt x="41" y="236"/>
                  <a:pt x="41" y="236"/>
                </a:cubicBezTo>
                <a:cubicBezTo>
                  <a:pt x="47" y="236"/>
                  <a:pt x="54" y="236"/>
                  <a:pt x="61" y="236"/>
                </a:cubicBezTo>
                <a:cubicBezTo>
                  <a:pt x="68" y="236"/>
                  <a:pt x="68" y="236"/>
                  <a:pt x="68" y="236"/>
                </a:cubicBezTo>
                <a:cubicBezTo>
                  <a:pt x="81" y="229"/>
                  <a:pt x="95" y="229"/>
                  <a:pt x="101" y="229"/>
                </a:cubicBezTo>
                <a:cubicBezTo>
                  <a:pt x="108" y="229"/>
                  <a:pt x="108" y="229"/>
                  <a:pt x="108" y="229"/>
                </a:cubicBezTo>
                <a:cubicBezTo>
                  <a:pt x="122" y="229"/>
                  <a:pt x="128" y="222"/>
                  <a:pt x="135" y="222"/>
                </a:cubicBezTo>
                <a:cubicBezTo>
                  <a:pt x="135" y="222"/>
                  <a:pt x="135" y="222"/>
                  <a:pt x="142" y="216"/>
                </a:cubicBezTo>
                <a:cubicBezTo>
                  <a:pt x="149" y="216"/>
                  <a:pt x="155" y="209"/>
                  <a:pt x="155" y="209"/>
                </a:cubicBezTo>
                <a:cubicBezTo>
                  <a:pt x="176" y="189"/>
                  <a:pt x="189" y="162"/>
                  <a:pt x="176" y="108"/>
                </a:cubicBezTo>
                <a:cubicBezTo>
                  <a:pt x="169" y="114"/>
                  <a:pt x="162" y="114"/>
                  <a:pt x="155" y="114"/>
                </a:cubicBezTo>
                <a:lnTo>
                  <a:pt x="155" y="114"/>
                </a:lnTo>
                <a:cubicBezTo>
                  <a:pt x="162" y="101"/>
                  <a:pt x="155" y="87"/>
                  <a:pt x="142" y="67"/>
                </a:cubicBezTo>
                <a:cubicBezTo>
                  <a:pt x="135" y="67"/>
                  <a:pt x="135" y="67"/>
                  <a:pt x="135" y="60"/>
                </a:cubicBezTo>
                <a:cubicBezTo>
                  <a:pt x="128" y="54"/>
                  <a:pt x="122" y="47"/>
                  <a:pt x="108" y="40"/>
                </a:cubicBezTo>
                <a:cubicBezTo>
                  <a:pt x="108" y="33"/>
                  <a:pt x="108" y="33"/>
                  <a:pt x="101" y="33"/>
                </a:cubicBezTo>
                <a:cubicBezTo>
                  <a:pt x="95" y="20"/>
                  <a:pt x="81" y="13"/>
                  <a:pt x="68" y="6"/>
                </a:cubicBezTo>
                <a:cubicBezTo>
                  <a:pt x="68" y="6"/>
                  <a:pt x="68" y="6"/>
                  <a:pt x="61" y="6"/>
                </a:cubicBezTo>
                <a:cubicBezTo>
                  <a:pt x="54" y="0"/>
                  <a:pt x="47" y="0"/>
                  <a:pt x="47" y="0"/>
                </a:cubicBezTo>
                <a:cubicBezTo>
                  <a:pt x="34" y="40"/>
                  <a:pt x="47" y="60"/>
                  <a:pt x="61" y="74"/>
                </a:cubicBezTo>
                <a:cubicBezTo>
                  <a:pt x="68" y="74"/>
                  <a:pt x="68" y="81"/>
                  <a:pt x="68" y="81"/>
                </a:cubicBezTo>
                <a:cubicBezTo>
                  <a:pt x="81" y="87"/>
                  <a:pt x="95" y="94"/>
                  <a:pt x="101" y="101"/>
                </a:cubicBezTo>
                <a:cubicBezTo>
                  <a:pt x="108" y="101"/>
                  <a:pt x="108" y="108"/>
                  <a:pt x="108" y="108"/>
                </a:cubicBezTo>
                <a:cubicBezTo>
                  <a:pt x="115" y="114"/>
                  <a:pt x="115" y="114"/>
                  <a:pt x="122" y="121"/>
                </a:cubicBezTo>
                <a:cubicBezTo>
                  <a:pt x="115" y="121"/>
                  <a:pt x="115" y="121"/>
                  <a:pt x="108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9" name="Freeform 827"/>
          <p:cNvSpPr>
            <a:spLocks noChangeArrowheads="1"/>
          </p:cNvSpPr>
          <p:nvPr/>
        </p:nvSpPr>
        <p:spPr bwMode="auto">
          <a:xfrm>
            <a:off x="18540589" y="8912100"/>
            <a:ext cx="105539" cy="103252"/>
          </a:xfrm>
          <a:custGeom>
            <a:avLst/>
            <a:gdLst>
              <a:gd name="T0" fmla="*/ 41 w 204"/>
              <a:gd name="T1" fmla="*/ 7 h 197"/>
              <a:gd name="T2" fmla="*/ 41 w 204"/>
              <a:gd name="T3" fmla="*/ 7 h 197"/>
              <a:gd name="T4" fmla="*/ 41 w 204"/>
              <a:gd name="T5" fmla="*/ 7 h 197"/>
              <a:gd name="T6" fmla="*/ 7 w 204"/>
              <a:gd name="T7" fmla="*/ 0 h 197"/>
              <a:gd name="T8" fmla="*/ 7 w 204"/>
              <a:gd name="T9" fmla="*/ 0 h 197"/>
              <a:gd name="T10" fmla="*/ 7 w 204"/>
              <a:gd name="T11" fmla="*/ 61 h 197"/>
              <a:gd name="T12" fmla="*/ 41 w 204"/>
              <a:gd name="T13" fmla="*/ 175 h 197"/>
              <a:gd name="T14" fmla="*/ 41 w 204"/>
              <a:gd name="T15" fmla="*/ 182 h 197"/>
              <a:gd name="T16" fmla="*/ 54 w 204"/>
              <a:gd name="T17" fmla="*/ 196 h 197"/>
              <a:gd name="T18" fmla="*/ 54 w 204"/>
              <a:gd name="T19" fmla="*/ 196 h 197"/>
              <a:gd name="T20" fmla="*/ 74 w 204"/>
              <a:gd name="T21" fmla="*/ 162 h 197"/>
              <a:gd name="T22" fmla="*/ 101 w 204"/>
              <a:gd name="T23" fmla="*/ 121 h 197"/>
              <a:gd name="T24" fmla="*/ 155 w 204"/>
              <a:gd name="T25" fmla="*/ 27 h 197"/>
              <a:gd name="T26" fmla="*/ 101 w 204"/>
              <a:gd name="T27" fmla="*/ 54 h 197"/>
              <a:gd name="T28" fmla="*/ 74 w 204"/>
              <a:gd name="T29" fmla="*/ 74 h 197"/>
              <a:gd name="T30" fmla="*/ 54 w 204"/>
              <a:gd name="T31" fmla="*/ 94 h 197"/>
              <a:gd name="T32" fmla="*/ 54 w 204"/>
              <a:gd name="T33" fmla="*/ 94 h 197"/>
              <a:gd name="T34" fmla="*/ 41 w 204"/>
              <a:gd name="T35" fmla="*/ 61 h 197"/>
              <a:gd name="T36" fmla="*/ 41 w 204"/>
              <a:gd name="T37" fmla="*/ 54 h 197"/>
              <a:gd name="T38" fmla="*/ 41 w 204"/>
              <a:gd name="T39" fmla="*/ 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4" h="197">
                <a:moveTo>
                  <a:pt x="41" y="7"/>
                </a:moveTo>
                <a:lnTo>
                  <a:pt x="41" y="7"/>
                </a:lnTo>
                <a:lnTo>
                  <a:pt x="41" y="7"/>
                </a:lnTo>
                <a:cubicBezTo>
                  <a:pt x="34" y="0"/>
                  <a:pt x="20" y="0"/>
                  <a:pt x="7" y="0"/>
                </a:cubicBezTo>
                <a:lnTo>
                  <a:pt x="7" y="0"/>
                </a:lnTo>
                <a:cubicBezTo>
                  <a:pt x="0" y="20"/>
                  <a:pt x="0" y="40"/>
                  <a:pt x="7" y="61"/>
                </a:cubicBezTo>
                <a:cubicBezTo>
                  <a:pt x="7" y="108"/>
                  <a:pt x="14" y="148"/>
                  <a:pt x="41" y="175"/>
                </a:cubicBezTo>
                <a:cubicBezTo>
                  <a:pt x="41" y="182"/>
                  <a:pt x="41" y="182"/>
                  <a:pt x="41" y="182"/>
                </a:cubicBezTo>
                <a:cubicBezTo>
                  <a:pt x="47" y="189"/>
                  <a:pt x="47" y="189"/>
                  <a:pt x="54" y="196"/>
                </a:cubicBezTo>
                <a:lnTo>
                  <a:pt x="54" y="196"/>
                </a:lnTo>
                <a:cubicBezTo>
                  <a:pt x="54" y="189"/>
                  <a:pt x="61" y="175"/>
                  <a:pt x="74" y="162"/>
                </a:cubicBezTo>
                <a:cubicBezTo>
                  <a:pt x="81" y="148"/>
                  <a:pt x="95" y="135"/>
                  <a:pt x="101" y="121"/>
                </a:cubicBezTo>
                <a:cubicBezTo>
                  <a:pt x="149" y="67"/>
                  <a:pt x="203" y="13"/>
                  <a:pt x="155" y="27"/>
                </a:cubicBezTo>
                <a:cubicBezTo>
                  <a:pt x="142" y="40"/>
                  <a:pt x="122" y="47"/>
                  <a:pt x="101" y="54"/>
                </a:cubicBezTo>
                <a:cubicBezTo>
                  <a:pt x="95" y="61"/>
                  <a:pt x="81" y="67"/>
                  <a:pt x="74" y="74"/>
                </a:cubicBezTo>
                <a:cubicBezTo>
                  <a:pt x="68" y="81"/>
                  <a:pt x="61" y="88"/>
                  <a:pt x="54" y="94"/>
                </a:cubicBezTo>
                <a:lnTo>
                  <a:pt x="54" y="94"/>
                </a:lnTo>
                <a:cubicBezTo>
                  <a:pt x="47" y="81"/>
                  <a:pt x="41" y="74"/>
                  <a:pt x="41" y="61"/>
                </a:cubicBezTo>
                <a:lnTo>
                  <a:pt x="41" y="54"/>
                </a:lnTo>
                <a:cubicBezTo>
                  <a:pt x="41" y="27"/>
                  <a:pt x="54" y="13"/>
                  <a:pt x="41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0" name="Freeform 828"/>
          <p:cNvSpPr>
            <a:spLocks noChangeArrowheads="1"/>
          </p:cNvSpPr>
          <p:nvPr/>
        </p:nvSpPr>
        <p:spPr bwMode="auto">
          <a:xfrm>
            <a:off x="19054519" y="9588971"/>
            <a:ext cx="89479" cy="91779"/>
          </a:xfrm>
          <a:custGeom>
            <a:avLst/>
            <a:gdLst>
              <a:gd name="T0" fmla="*/ 34 w 170"/>
              <a:gd name="T1" fmla="*/ 129 h 177"/>
              <a:gd name="T2" fmla="*/ 34 w 170"/>
              <a:gd name="T3" fmla="*/ 129 h 177"/>
              <a:gd name="T4" fmla="*/ 47 w 170"/>
              <a:gd name="T5" fmla="*/ 149 h 177"/>
              <a:gd name="T6" fmla="*/ 54 w 170"/>
              <a:gd name="T7" fmla="*/ 156 h 177"/>
              <a:gd name="T8" fmla="*/ 61 w 170"/>
              <a:gd name="T9" fmla="*/ 162 h 177"/>
              <a:gd name="T10" fmla="*/ 74 w 170"/>
              <a:gd name="T11" fmla="*/ 176 h 177"/>
              <a:gd name="T12" fmla="*/ 95 w 170"/>
              <a:gd name="T13" fmla="*/ 156 h 177"/>
              <a:gd name="T14" fmla="*/ 95 w 170"/>
              <a:gd name="T15" fmla="*/ 162 h 177"/>
              <a:gd name="T16" fmla="*/ 128 w 170"/>
              <a:gd name="T17" fmla="*/ 176 h 177"/>
              <a:gd name="T18" fmla="*/ 135 w 170"/>
              <a:gd name="T19" fmla="*/ 176 h 177"/>
              <a:gd name="T20" fmla="*/ 149 w 170"/>
              <a:gd name="T21" fmla="*/ 176 h 177"/>
              <a:gd name="T22" fmla="*/ 135 w 170"/>
              <a:gd name="T23" fmla="*/ 48 h 177"/>
              <a:gd name="T24" fmla="*/ 128 w 170"/>
              <a:gd name="T25" fmla="*/ 34 h 177"/>
              <a:gd name="T26" fmla="*/ 95 w 170"/>
              <a:gd name="T27" fmla="*/ 0 h 177"/>
              <a:gd name="T28" fmla="*/ 95 w 170"/>
              <a:gd name="T29" fmla="*/ 0 h 177"/>
              <a:gd name="T30" fmla="*/ 95 w 170"/>
              <a:gd name="T31" fmla="*/ 14 h 177"/>
              <a:gd name="T32" fmla="*/ 61 w 170"/>
              <a:gd name="T33" fmla="*/ 41 h 177"/>
              <a:gd name="T34" fmla="*/ 54 w 170"/>
              <a:gd name="T35" fmla="*/ 41 h 177"/>
              <a:gd name="T36" fmla="*/ 47 w 170"/>
              <a:gd name="T37" fmla="*/ 41 h 177"/>
              <a:gd name="T38" fmla="*/ 34 w 170"/>
              <a:gd name="T39" fmla="*/ 34 h 177"/>
              <a:gd name="T40" fmla="*/ 27 w 170"/>
              <a:gd name="T41" fmla="*/ 34 h 177"/>
              <a:gd name="T42" fmla="*/ 0 w 170"/>
              <a:gd name="T43" fmla="*/ 27 h 177"/>
              <a:gd name="T44" fmla="*/ 27 w 170"/>
              <a:gd name="T45" fmla="*/ 122 h 177"/>
              <a:gd name="T46" fmla="*/ 34 w 170"/>
              <a:gd name="T47" fmla="*/ 12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0" h="177">
                <a:moveTo>
                  <a:pt x="34" y="129"/>
                </a:moveTo>
                <a:lnTo>
                  <a:pt x="34" y="129"/>
                </a:lnTo>
                <a:cubicBezTo>
                  <a:pt x="41" y="135"/>
                  <a:pt x="41" y="142"/>
                  <a:pt x="47" y="149"/>
                </a:cubicBezTo>
                <a:lnTo>
                  <a:pt x="54" y="156"/>
                </a:lnTo>
                <a:cubicBezTo>
                  <a:pt x="61" y="162"/>
                  <a:pt x="61" y="162"/>
                  <a:pt x="61" y="162"/>
                </a:cubicBezTo>
                <a:cubicBezTo>
                  <a:pt x="61" y="162"/>
                  <a:pt x="68" y="169"/>
                  <a:pt x="74" y="176"/>
                </a:cubicBezTo>
                <a:cubicBezTo>
                  <a:pt x="74" y="156"/>
                  <a:pt x="81" y="156"/>
                  <a:pt x="95" y="156"/>
                </a:cubicBezTo>
                <a:lnTo>
                  <a:pt x="95" y="162"/>
                </a:lnTo>
                <a:cubicBezTo>
                  <a:pt x="108" y="162"/>
                  <a:pt x="115" y="169"/>
                  <a:pt x="128" y="176"/>
                </a:cubicBezTo>
                <a:lnTo>
                  <a:pt x="135" y="176"/>
                </a:lnTo>
                <a:cubicBezTo>
                  <a:pt x="142" y="176"/>
                  <a:pt x="142" y="176"/>
                  <a:pt x="149" y="176"/>
                </a:cubicBezTo>
                <a:cubicBezTo>
                  <a:pt x="169" y="122"/>
                  <a:pt x="162" y="81"/>
                  <a:pt x="135" y="48"/>
                </a:cubicBezTo>
                <a:cubicBezTo>
                  <a:pt x="135" y="41"/>
                  <a:pt x="128" y="41"/>
                  <a:pt x="128" y="34"/>
                </a:cubicBezTo>
                <a:cubicBezTo>
                  <a:pt x="115" y="21"/>
                  <a:pt x="108" y="14"/>
                  <a:pt x="95" y="0"/>
                </a:cubicBezTo>
                <a:lnTo>
                  <a:pt x="95" y="0"/>
                </a:lnTo>
                <a:cubicBezTo>
                  <a:pt x="95" y="7"/>
                  <a:pt x="95" y="14"/>
                  <a:pt x="95" y="14"/>
                </a:cubicBezTo>
                <a:cubicBezTo>
                  <a:pt x="81" y="41"/>
                  <a:pt x="74" y="48"/>
                  <a:pt x="61" y="41"/>
                </a:cubicBezTo>
                <a:cubicBezTo>
                  <a:pt x="54" y="41"/>
                  <a:pt x="54" y="41"/>
                  <a:pt x="54" y="41"/>
                </a:cubicBezTo>
                <a:lnTo>
                  <a:pt x="47" y="41"/>
                </a:lnTo>
                <a:cubicBezTo>
                  <a:pt x="41" y="34"/>
                  <a:pt x="41" y="34"/>
                  <a:pt x="34" y="34"/>
                </a:cubicBezTo>
                <a:cubicBezTo>
                  <a:pt x="34" y="34"/>
                  <a:pt x="34" y="34"/>
                  <a:pt x="27" y="34"/>
                </a:cubicBezTo>
                <a:cubicBezTo>
                  <a:pt x="20" y="27"/>
                  <a:pt x="7" y="27"/>
                  <a:pt x="0" y="27"/>
                </a:cubicBezTo>
                <a:cubicBezTo>
                  <a:pt x="7" y="61"/>
                  <a:pt x="14" y="95"/>
                  <a:pt x="27" y="122"/>
                </a:cubicBezTo>
                <a:cubicBezTo>
                  <a:pt x="34" y="122"/>
                  <a:pt x="34" y="129"/>
                  <a:pt x="34" y="12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1" name="Freeform 829"/>
          <p:cNvSpPr>
            <a:spLocks noChangeArrowheads="1"/>
          </p:cNvSpPr>
          <p:nvPr/>
        </p:nvSpPr>
        <p:spPr bwMode="auto">
          <a:xfrm>
            <a:off x="19013222" y="9033707"/>
            <a:ext cx="71124" cy="98663"/>
          </a:xfrm>
          <a:custGeom>
            <a:avLst/>
            <a:gdLst>
              <a:gd name="T0" fmla="*/ 7 w 136"/>
              <a:gd name="T1" fmla="*/ 108 h 190"/>
              <a:gd name="T2" fmla="*/ 7 w 136"/>
              <a:gd name="T3" fmla="*/ 108 h 190"/>
              <a:gd name="T4" fmla="*/ 7 w 136"/>
              <a:gd name="T5" fmla="*/ 189 h 190"/>
              <a:gd name="T6" fmla="*/ 7 w 136"/>
              <a:gd name="T7" fmla="*/ 189 h 190"/>
              <a:gd name="T8" fmla="*/ 20 w 136"/>
              <a:gd name="T9" fmla="*/ 189 h 190"/>
              <a:gd name="T10" fmla="*/ 40 w 136"/>
              <a:gd name="T11" fmla="*/ 183 h 190"/>
              <a:gd name="T12" fmla="*/ 68 w 136"/>
              <a:gd name="T13" fmla="*/ 176 h 190"/>
              <a:gd name="T14" fmla="*/ 81 w 136"/>
              <a:gd name="T15" fmla="*/ 169 h 190"/>
              <a:gd name="T16" fmla="*/ 101 w 136"/>
              <a:gd name="T17" fmla="*/ 142 h 190"/>
              <a:gd name="T18" fmla="*/ 88 w 136"/>
              <a:gd name="T19" fmla="*/ 122 h 190"/>
              <a:gd name="T20" fmla="*/ 108 w 136"/>
              <a:gd name="T21" fmla="*/ 108 h 190"/>
              <a:gd name="T22" fmla="*/ 115 w 136"/>
              <a:gd name="T23" fmla="*/ 102 h 190"/>
              <a:gd name="T24" fmla="*/ 128 w 136"/>
              <a:gd name="T25" fmla="*/ 95 h 190"/>
              <a:gd name="T26" fmla="*/ 135 w 136"/>
              <a:gd name="T27" fmla="*/ 81 h 190"/>
              <a:gd name="T28" fmla="*/ 128 w 136"/>
              <a:gd name="T29" fmla="*/ 81 h 190"/>
              <a:gd name="T30" fmla="*/ 115 w 136"/>
              <a:gd name="T31" fmla="*/ 75 h 190"/>
              <a:gd name="T32" fmla="*/ 108 w 136"/>
              <a:gd name="T33" fmla="*/ 68 h 190"/>
              <a:gd name="T34" fmla="*/ 81 w 136"/>
              <a:gd name="T35" fmla="*/ 7 h 190"/>
              <a:gd name="T36" fmla="*/ 68 w 136"/>
              <a:gd name="T37" fmla="*/ 7 h 190"/>
              <a:gd name="T38" fmla="*/ 40 w 136"/>
              <a:gd name="T39" fmla="*/ 7 h 190"/>
              <a:gd name="T40" fmla="*/ 34 w 136"/>
              <a:gd name="T41" fmla="*/ 7 h 190"/>
              <a:gd name="T42" fmla="*/ 20 w 136"/>
              <a:gd name="T43" fmla="*/ 27 h 190"/>
              <a:gd name="T44" fmla="*/ 20 w 136"/>
              <a:gd name="T45" fmla="*/ 54 h 190"/>
              <a:gd name="T46" fmla="*/ 27 w 136"/>
              <a:gd name="T47" fmla="*/ 68 h 190"/>
              <a:gd name="T48" fmla="*/ 20 w 136"/>
              <a:gd name="T49" fmla="*/ 81 h 190"/>
              <a:gd name="T50" fmla="*/ 7 w 136"/>
              <a:gd name="T51" fmla="*/ 10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" h="190">
                <a:moveTo>
                  <a:pt x="7" y="108"/>
                </a:moveTo>
                <a:lnTo>
                  <a:pt x="7" y="108"/>
                </a:lnTo>
                <a:cubicBezTo>
                  <a:pt x="0" y="129"/>
                  <a:pt x="0" y="156"/>
                  <a:pt x="7" y="189"/>
                </a:cubicBezTo>
                <a:lnTo>
                  <a:pt x="7" y="189"/>
                </a:lnTo>
                <a:cubicBezTo>
                  <a:pt x="13" y="189"/>
                  <a:pt x="13" y="189"/>
                  <a:pt x="20" y="189"/>
                </a:cubicBezTo>
                <a:cubicBezTo>
                  <a:pt x="27" y="189"/>
                  <a:pt x="34" y="189"/>
                  <a:pt x="40" y="183"/>
                </a:cubicBezTo>
                <a:cubicBezTo>
                  <a:pt x="47" y="183"/>
                  <a:pt x="54" y="183"/>
                  <a:pt x="68" y="176"/>
                </a:cubicBezTo>
                <a:cubicBezTo>
                  <a:pt x="68" y="176"/>
                  <a:pt x="74" y="169"/>
                  <a:pt x="81" y="169"/>
                </a:cubicBezTo>
                <a:cubicBezTo>
                  <a:pt x="88" y="162"/>
                  <a:pt x="101" y="156"/>
                  <a:pt x="101" y="142"/>
                </a:cubicBezTo>
                <a:cubicBezTo>
                  <a:pt x="88" y="135"/>
                  <a:pt x="88" y="129"/>
                  <a:pt x="88" y="122"/>
                </a:cubicBezTo>
                <a:cubicBezTo>
                  <a:pt x="95" y="115"/>
                  <a:pt x="101" y="115"/>
                  <a:pt x="108" y="108"/>
                </a:cubicBezTo>
                <a:cubicBezTo>
                  <a:pt x="115" y="108"/>
                  <a:pt x="115" y="108"/>
                  <a:pt x="115" y="102"/>
                </a:cubicBezTo>
                <a:cubicBezTo>
                  <a:pt x="122" y="102"/>
                  <a:pt x="122" y="95"/>
                  <a:pt x="128" y="95"/>
                </a:cubicBezTo>
                <a:cubicBezTo>
                  <a:pt x="128" y="88"/>
                  <a:pt x="135" y="88"/>
                  <a:pt x="135" y="81"/>
                </a:cubicBezTo>
                <a:lnTo>
                  <a:pt x="128" y="81"/>
                </a:lnTo>
                <a:cubicBezTo>
                  <a:pt x="122" y="75"/>
                  <a:pt x="122" y="75"/>
                  <a:pt x="115" y="75"/>
                </a:cubicBezTo>
                <a:cubicBezTo>
                  <a:pt x="115" y="68"/>
                  <a:pt x="115" y="68"/>
                  <a:pt x="108" y="68"/>
                </a:cubicBezTo>
                <a:cubicBezTo>
                  <a:pt x="101" y="48"/>
                  <a:pt x="95" y="21"/>
                  <a:pt x="81" y="7"/>
                </a:cubicBezTo>
                <a:cubicBezTo>
                  <a:pt x="74" y="7"/>
                  <a:pt x="68" y="7"/>
                  <a:pt x="68" y="7"/>
                </a:cubicBezTo>
                <a:cubicBezTo>
                  <a:pt x="61" y="0"/>
                  <a:pt x="47" y="7"/>
                  <a:pt x="40" y="7"/>
                </a:cubicBezTo>
                <a:lnTo>
                  <a:pt x="34" y="7"/>
                </a:lnTo>
                <a:cubicBezTo>
                  <a:pt x="27" y="14"/>
                  <a:pt x="20" y="21"/>
                  <a:pt x="20" y="27"/>
                </a:cubicBezTo>
                <a:cubicBezTo>
                  <a:pt x="13" y="34"/>
                  <a:pt x="13" y="41"/>
                  <a:pt x="20" y="54"/>
                </a:cubicBezTo>
                <a:cubicBezTo>
                  <a:pt x="20" y="54"/>
                  <a:pt x="27" y="61"/>
                  <a:pt x="27" y="68"/>
                </a:cubicBezTo>
                <a:cubicBezTo>
                  <a:pt x="27" y="75"/>
                  <a:pt x="20" y="81"/>
                  <a:pt x="20" y="81"/>
                </a:cubicBezTo>
                <a:cubicBezTo>
                  <a:pt x="13" y="88"/>
                  <a:pt x="13" y="95"/>
                  <a:pt x="7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2" name="Freeform 830"/>
          <p:cNvSpPr>
            <a:spLocks noChangeArrowheads="1"/>
          </p:cNvSpPr>
          <p:nvPr/>
        </p:nvSpPr>
        <p:spPr bwMode="auto">
          <a:xfrm>
            <a:off x="19033870" y="9304456"/>
            <a:ext cx="39004" cy="52774"/>
          </a:xfrm>
          <a:custGeom>
            <a:avLst/>
            <a:gdLst>
              <a:gd name="T0" fmla="*/ 75 w 76"/>
              <a:gd name="T1" fmla="*/ 102 h 103"/>
              <a:gd name="T2" fmla="*/ 75 w 76"/>
              <a:gd name="T3" fmla="*/ 102 h 103"/>
              <a:gd name="T4" fmla="*/ 75 w 76"/>
              <a:gd name="T5" fmla="*/ 0 h 103"/>
              <a:gd name="T6" fmla="*/ 68 w 76"/>
              <a:gd name="T7" fmla="*/ 0 h 103"/>
              <a:gd name="T8" fmla="*/ 41 w 76"/>
              <a:gd name="T9" fmla="*/ 0 h 103"/>
              <a:gd name="T10" fmla="*/ 28 w 76"/>
              <a:gd name="T11" fmla="*/ 0 h 103"/>
              <a:gd name="T12" fmla="*/ 0 w 76"/>
              <a:gd name="T13" fmla="*/ 0 h 103"/>
              <a:gd name="T14" fmla="*/ 0 w 76"/>
              <a:gd name="T15" fmla="*/ 0 h 103"/>
              <a:gd name="T16" fmla="*/ 0 w 76"/>
              <a:gd name="T17" fmla="*/ 7 h 103"/>
              <a:gd name="T18" fmla="*/ 28 w 76"/>
              <a:gd name="T19" fmla="*/ 88 h 103"/>
              <a:gd name="T20" fmla="*/ 41 w 76"/>
              <a:gd name="T21" fmla="*/ 95 h 103"/>
              <a:gd name="T22" fmla="*/ 68 w 76"/>
              <a:gd name="T23" fmla="*/ 102 h 103"/>
              <a:gd name="T24" fmla="*/ 75 w 76"/>
              <a:gd name="T2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103">
                <a:moveTo>
                  <a:pt x="75" y="102"/>
                </a:moveTo>
                <a:lnTo>
                  <a:pt x="75" y="102"/>
                </a:lnTo>
                <a:cubicBezTo>
                  <a:pt x="75" y="0"/>
                  <a:pt x="75" y="0"/>
                  <a:pt x="75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7"/>
                  <a:pt x="0" y="7"/>
                  <a:pt x="0" y="7"/>
                </a:cubicBezTo>
                <a:cubicBezTo>
                  <a:pt x="7" y="41"/>
                  <a:pt x="7" y="68"/>
                  <a:pt x="28" y="88"/>
                </a:cubicBezTo>
                <a:cubicBezTo>
                  <a:pt x="28" y="95"/>
                  <a:pt x="34" y="95"/>
                  <a:pt x="41" y="95"/>
                </a:cubicBezTo>
                <a:cubicBezTo>
                  <a:pt x="48" y="102"/>
                  <a:pt x="55" y="102"/>
                  <a:pt x="68" y="102"/>
                </a:cubicBezTo>
                <a:lnTo>
                  <a:pt x="75" y="10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3" name="Freeform 831"/>
          <p:cNvSpPr>
            <a:spLocks noChangeArrowheads="1"/>
          </p:cNvSpPr>
          <p:nvPr/>
        </p:nvSpPr>
        <p:spPr bwMode="auto">
          <a:xfrm>
            <a:off x="18834263" y="9139251"/>
            <a:ext cx="117011" cy="149142"/>
          </a:xfrm>
          <a:custGeom>
            <a:avLst/>
            <a:gdLst>
              <a:gd name="T0" fmla="*/ 13 w 223"/>
              <a:gd name="T1" fmla="*/ 95 h 285"/>
              <a:gd name="T2" fmla="*/ 13 w 223"/>
              <a:gd name="T3" fmla="*/ 95 h 285"/>
              <a:gd name="T4" fmla="*/ 67 w 223"/>
              <a:gd name="T5" fmla="*/ 243 h 285"/>
              <a:gd name="T6" fmla="*/ 74 w 223"/>
              <a:gd name="T7" fmla="*/ 243 h 285"/>
              <a:gd name="T8" fmla="*/ 114 w 223"/>
              <a:gd name="T9" fmla="*/ 243 h 285"/>
              <a:gd name="T10" fmla="*/ 141 w 223"/>
              <a:gd name="T11" fmla="*/ 270 h 285"/>
              <a:gd name="T12" fmla="*/ 195 w 223"/>
              <a:gd name="T13" fmla="*/ 284 h 285"/>
              <a:gd name="T14" fmla="*/ 195 w 223"/>
              <a:gd name="T15" fmla="*/ 284 h 285"/>
              <a:gd name="T16" fmla="*/ 209 w 223"/>
              <a:gd name="T17" fmla="*/ 236 h 285"/>
              <a:gd name="T18" fmla="*/ 222 w 223"/>
              <a:gd name="T19" fmla="*/ 182 h 285"/>
              <a:gd name="T20" fmla="*/ 209 w 223"/>
              <a:gd name="T21" fmla="*/ 169 h 285"/>
              <a:gd name="T22" fmla="*/ 195 w 223"/>
              <a:gd name="T23" fmla="*/ 162 h 285"/>
              <a:gd name="T24" fmla="*/ 175 w 223"/>
              <a:gd name="T25" fmla="*/ 162 h 285"/>
              <a:gd name="T26" fmla="*/ 189 w 223"/>
              <a:gd name="T27" fmla="*/ 95 h 285"/>
              <a:gd name="T28" fmla="*/ 141 w 223"/>
              <a:gd name="T29" fmla="*/ 81 h 285"/>
              <a:gd name="T30" fmla="*/ 74 w 223"/>
              <a:gd name="T31" fmla="*/ 7 h 285"/>
              <a:gd name="T32" fmla="*/ 40 w 223"/>
              <a:gd name="T33" fmla="*/ 20 h 285"/>
              <a:gd name="T34" fmla="*/ 13 w 223"/>
              <a:gd name="T35" fmla="*/ 9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3" h="285">
                <a:moveTo>
                  <a:pt x="13" y="95"/>
                </a:moveTo>
                <a:lnTo>
                  <a:pt x="13" y="95"/>
                </a:lnTo>
                <a:cubicBezTo>
                  <a:pt x="108" y="74"/>
                  <a:pt x="47" y="196"/>
                  <a:pt x="67" y="243"/>
                </a:cubicBezTo>
                <a:cubicBezTo>
                  <a:pt x="74" y="243"/>
                  <a:pt x="74" y="243"/>
                  <a:pt x="74" y="243"/>
                </a:cubicBezTo>
                <a:cubicBezTo>
                  <a:pt x="114" y="243"/>
                  <a:pt x="114" y="243"/>
                  <a:pt x="114" y="243"/>
                </a:cubicBezTo>
                <a:cubicBezTo>
                  <a:pt x="121" y="257"/>
                  <a:pt x="135" y="263"/>
                  <a:pt x="141" y="270"/>
                </a:cubicBezTo>
                <a:cubicBezTo>
                  <a:pt x="155" y="277"/>
                  <a:pt x="175" y="284"/>
                  <a:pt x="195" y="284"/>
                </a:cubicBezTo>
                <a:lnTo>
                  <a:pt x="195" y="284"/>
                </a:lnTo>
                <a:cubicBezTo>
                  <a:pt x="195" y="263"/>
                  <a:pt x="202" y="250"/>
                  <a:pt x="209" y="236"/>
                </a:cubicBezTo>
                <a:cubicBezTo>
                  <a:pt x="216" y="223"/>
                  <a:pt x="222" y="209"/>
                  <a:pt x="222" y="182"/>
                </a:cubicBezTo>
                <a:cubicBezTo>
                  <a:pt x="216" y="176"/>
                  <a:pt x="209" y="176"/>
                  <a:pt x="209" y="169"/>
                </a:cubicBezTo>
                <a:cubicBezTo>
                  <a:pt x="202" y="169"/>
                  <a:pt x="195" y="169"/>
                  <a:pt x="195" y="162"/>
                </a:cubicBezTo>
                <a:cubicBezTo>
                  <a:pt x="189" y="162"/>
                  <a:pt x="182" y="162"/>
                  <a:pt x="175" y="162"/>
                </a:cubicBezTo>
                <a:cubicBezTo>
                  <a:pt x="175" y="149"/>
                  <a:pt x="175" y="128"/>
                  <a:pt x="189" y="95"/>
                </a:cubicBezTo>
                <a:cubicBezTo>
                  <a:pt x="168" y="101"/>
                  <a:pt x="155" y="95"/>
                  <a:pt x="141" y="81"/>
                </a:cubicBezTo>
                <a:cubicBezTo>
                  <a:pt x="114" y="54"/>
                  <a:pt x="94" y="14"/>
                  <a:pt x="74" y="7"/>
                </a:cubicBezTo>
                <a:cubicBezTo>
                  <a:pt x="60" y="0"/>
                  <a:pt x="54" y="7"/>
                  <a:pt x="40" y="20"/>
                </a:cubicBezTo>
                <a:cubicBezTo>
                  <a:pt x="114" y="34"/>
                  <a:pt x="0" y="61"/>
                  <a:pt x="13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4" name="Freeform 832"/>
          <p:cNvSpPr>
            <a:spLocks noChangeArrowheads="1"/>
          </p:cNvSpPr>
          <p:nvPr/>
        </p:nvSpPr>
        <p:spPr bwMode="auto">
          <a:xfrm>
            <a:off x="17414068" y="10511357"/>
            <a:ext cx="192724" cy="144553"/>
          </a:xfrm>
          <a:custGeom>
            <a:avLst/>
            <a:gdLst>
              <a:gd name="T0" fmla="*/ 107 w 371"/>
              <a:gd name="T1" fmla="*/ 141 h 277"/>
              <a:gd name="T2" fmla="*/ 107 w 371"/>
              <a:gd name="T3" fmla="*/ 141 h 277"/>
              <a:gd name="T4" fmla="*/ 26 w 371"/>
              <a:gd name="T5" fmla="*/ 121 h 277"/>
              <a:gd name="T6" fmla="*/ 19 w 371"/>
              <a:gd name="T7" fmla="*/ 128 h 277"/>
              <a:gd name="T8" fmla="*/ 26 w 371"/>
              <a:gd name="T9" fmla="*/ 175 h 277"/>
              <a:gd name="T10" fmla="*/ 93 w 371"/>
              <a:gd name="T11" fmla="*/ 202 h 277"/>
              <a:gd name="T12" fmla="*/ 93 w 371"/>
              <a:gd name="T13" fmla="*/ 276 h 277"/>
              <a:gd name="T14" fmla="*/ 107 w 371"/>
              <a:gd name="T15" fmla="*/ 270 h 277"/>
              <a:gd name="T16" fmla="*/ 140 w 371"/>
              <a:gd name="T17" fmla="*/ 256 h 277"/>
              <a:gd name="T18" fmla="*/ 161 w 371"/>
              <a:gd name="T19" fmla="*/ 243 h 277"/>
              <a:gd name="T20" fmla="*/ 174 w 371"/>
              <a:gd name="T21" fmla="*/ 229 h 277"/>
              <a:gd name="T22" fmla="*/ 194 w 371"/>
              <a:gd name="T23" fmla="*/ 222 h 277"/>
              <a:gd name="T24" fmla="*/ 194 w 371"/>
              <a:gd name="T25" fmla="*/ 222 h 277"/>
              <a:gd name="T26" fmla="*/ 269 w 371"/>
              <a:gd name="T27" fmla="*/ 276 h 277"/>
              <a:gd name="T28" fmla="*/ 262 w 371"/>
              <a:gd name="T29" fmla="*/ 202 h 277"/>
              <a:gd name="T30" fmla="*/ 282 w 371"/>
              <a:gd name="T31" fmla="*/ 202 h 277"/>
              <a:gd name="T32" fmla="*/ 296 w 371"/>
              <a:gd name="T33" fmla="*/ 202 h 277"/>
              <a:gd name="T34" fmla="*/ 302 w 371"/>
              <a:gd name="T35" fmla="*/ 141 h 277"/>
              <a:gd name="T36" fmla="*/ 323 w 371"/>
              <a:gd name="T37" fmla="*/ 141 h 277"/>
              <a:gd name="T38" fmla="*/ 350 w 371"/>
              <a:gd name="T39" fmla="*/ 121 h 277"/>
              <a:gd name="T40" fmla="*/ 370 w 371"/>
              <a:gd name="T41" fmla="*/ 101 h 277"/>
              <a:gd name="T42" fmla="*/ 350 w 371"/>
              <a:gd name="T43" fmla="*/ 87 h 277"/>
              <a:gd name="T44" fmla="*/ 323 w 371"/>
              <a:gd name="T45" fmla="*/ 60 h 277"/>
              <a:gd name="T46" fmla="*/ 282 w 371"/>
              <a:gd name="T47" fmla="*/ 60 h 277"/>
              <a:gd name="T48" fmla="*/ 262 w 371"/>
              <a:gd name="T49" fmla="*/ 74 h 277"/>
              <a:gd name="T50" fmla="*/ 215 w 371"/>
              <a:gd name="T51" fmla="*/ 60 h 277"/>
              <a:gd name="T52" fmla="*/ 194 w 371"/>
              <a:gd name="T53" fmla="*/ 6 h 277"/>
              <a:gd name="T54" fmla="*/ 194 w 371"/>
              <a:gd name="T55" fmla="*/ 6 h 277"/>
              <a:gd name="T56" fmla="*/ 174 w 371"/>
              <a:gd name="T57" fmla="*/ 20 h 277"/>
              <a:gd name="T58" fmla="*/ 161 w 371"/>
              <a:gd name="T59" fmla="*/ 13 h 277"/>
              <a:gd name="T60" fmla="*/ 140 w 371"/>
              <a:gd name="T61" fmla="*/ 6 h 277"/>
              <a:gd name="T62" fmla="*/ 120 w 371"/>
              <a:gd name="T63" fmla="*/ 6 h 277"/>
              <a:gd name="T64" fmla="*/ 140 w 371"/>
              <a:gd name="T65" fmla="*/ 128 h 277"/>
              <a:gd name="T66" fmla="*/ 161 w 371"/>
              <a:gd name="T67" fmla="*/ 175 h 277"/>
              <a:gd name="T68" fmla="*/ 174 w 371"/>
              <a:gd name="T69" fmla="*/ 189 h 277"/>
              <a:gd name="T70" fmla="*/ 161 w 371"/>
              <a:gd name="T71" fmla="*/ 202 h 277"/>
              <a:gd name="T72" fmla="*/ 140 w 371"/>
              <a:gd name="T73" fmla="*/ 202 h 277"/>
              <a:gd name="T74" fmla="*/ 120 w 371"/>
              <a:gd name="T75" fmla="*/ 202 h 277"/>
              <a:gd name="T76" fmla="*/ 107 w 371"/>
              <a:gd name="T77" fmla="*/ 141 h 277"/>
              <a:gd name="T78" fmla="*/ 194 w 371"/>
              <a:gd name="T79" fmla="*/ 108 h 277"/>
              <a:gd name="T80" fmla="*/ 194 w 371"/>
              <a:gd name="T81" fmla="*/ 108 h 277"/>
              <a:gd name="T82" fmla="*/ 194 w 371"/>
              <a:gd name="T83" fmla="*/ 101 h 277"/>
              <a:gd name="T84" fmla="*/ 194 w 371"/>
              <a:gd name="T85" fmla="*/ 128 h 277"/>
              <a:gd name="T86" fmla="*/ 194 w 371"/>
              <a:gd name="T87" fmla="*/ 128 h 277"/>
              <a:gd name="T88" fmla="*/ 194 w 371"/>
              <a:gd name="T89" fmla="*/ 128 h 277"/>
              <a:gd name="T90" fmla="*/ 194 w 371"/>
              <a:gd name="T91" fmla="*/ 10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1" h="277">
                <a:moveTo>
                  <a:pt x="107" y="141"/>
                </a:moveTo>
                <a:lnTo>
                  <a:pt x="107" y="141"/>
                </a:lnTo>
                <a:cubicBezTo>
                  <a:pt x="93" y="114"/>
                  <a:pt x="53" y="108"/>
                  <a:pt x="26" y="121"/>
                </a:cubicBezTo>
                <a:lnTo>
                  <a:pt x="19" y="128"/>
                </a:lnTo>
                <a:cubicBezTo>
                  <a:pt x="0" y="162"/>
                  <a:pt x="12" y="175"/>
                  <a:pt x="26" y="175"/>
                </a:cubicBezTo>
                <a:cubicBezTo>
                  <a:pt x="53" y="182"/>
                  <a:pt x="100" y="168"/>
                  <a:pt x="93" y="202"/>
                </a:cubicBezTo>
                <a:cubicBezTo>
                  <a:pt x="93" y="276"/>
                  <a:pt x="93" y="276"/>
                  <a:pt x="93" y="276"/>
                </a:cubicBezTo>
                <a:cubicBezTo>
                  <a:pt x="100" y="276"/>
                  <a:pt x="107" y="276"/>
                  <a:pt x="107" y="270"/>
                </a:cubicBezTo>
                <a:cubicBezTo>
                  <a:pt x="120" y="270"/>
                  <a:pt x="134" y="263"/>
                  <a:pt x="140" y="256"/>
                </a:cubicBezTo>
                <a:cubicBezTo>
                  <a:pt x="147" y="249"/>
                  <a:pt x="154" y="249"/>
                  <a:pt x="161" y="243"/>
                </a:cubicBezTo>
                <a:cubicBezTo>
                  <a:pt x="167" y="236"/>
                  <a:pt x="174" y="236"/>
                  <a:pt x="174" y="229"/>
                </a:cubicBezTo>
                <a:cubicBezTo>
                  <a:pt x="181" y="229"/>
                  <a:pt x="188" y="222"/>
                  <a:pt x="194" y="222"/>
                </a:cubicBezTo>
                <a:lnTo>
                  <a:pt x="194" y="222"/>
                </a:lnTo>
                <a:cubicBezTo>
                  <a:pt x="215" y="243"/>
                  <a:pt x="242" y="263"/>
                  <a:pt x="269" y="276"/>
                </a:cubicBezTo>
                <a:cubicBezTo>
                  <a:pt x="275" y="243"/>
                  <a:pt x="269" y="222"/>
                  <a:pt x="262" y="202"/>
                </a:cubicBezTo>
                <a:cubicBezTo>
                  <a:pt x="269" y="202"/>
                  <a:pt x="275" y="202"/>
                  <a:pt x="282" y="202"/>
                </a:cubicBezTo>
                <a:cubicBezTo>
                  <a:pt x="282" y="202"/>
                  <a:pt x="289" y="202"/>
                  <a:pt x="296" y="202"/>
                </a:cubicBezTo>
                <a:cubicBezTo>
                  <a:pt x="302" y="175"/>
                  <a:pt x="309" y="155"/>
                  <a:pt x="302" y="141"/>
                </a:cubicBezTo>
                <a:cubicBezTo>
                  <a:pt x="309" y="141"/>
                  <a:pt x="316" y="141"/>
                  <a:pt x="323" y="141"/>
                </a:cubicBezTo>
                <a:cubicBezTo>
                  <a:pt x="336" y="135"/>
                  <a:pt x="343" y="135"/>
                  <a:pt x="350" y="121"/>
                </a:cubicBezTo>
                <a:cubicBezTo>
                  <a:pt x="356" y="114"/>
                  <a:pt x="363" y="108"/>
                  <a:pt x="370" y="101"/>
                </a:cubicBezTo>
                <a:cubicBezTo>
                  <a:pt x="363" y="94"/>
                  <a:pt x="356" y="87"/>
                  <a:pt x="350" y="87"/>
                </a:cubicBezTo>
                <a:cubicBezTo>
                  <a:pt x="343" y="74"/>
                  <a:pt x="336" y="67"/>
                  <a:pt x="323" y="60"/>
                </a:cubicBezTo>
                <a:cubicBezTo>
                  <a:pt x="309" y="54"/>
                  <a:pt x="296" y="54"/>
                  <a:pt x="282" y="60"/>
                </a:cubicBezTo>
                <a:cubicBezTo>
                  <a:pt x="275" y="60"/>
                  <a:pt x="269" y="67"/>
                  <a:pt x="262" y="74"/>
                </a:cubicBezTo>
                <a:cubicBezTo>
                  <a:pt x="242" y="67"/>
                  <a:pt x="228" y="60"/>
                  <a:pt x="215" y="60"/>
                </a:cubicBezTo>
                <a:cubicBezTo>
                  <a:pt x="228" y="33"/>
                  <a:pt x="228" y="13"/>
                  <a:pt x="194" y="6"/>
                </a:cubicBezTo>
                <a:lnTo>
                  <a:pt x="194" y="6"/>
                </a:lnTo>
                <a:cubicBezTo>
                  <a:pt x="188" y="20"/>
                  <a:pt x="181" y="20"/>
                  <a:pt x="174" y="20"/>
                </a:cubicBezTo>
                <a:cubicBezTo>
                  <a:pt x="174" y="20"/>
                  <a:pt x="167" y="13"/>
                  <a:pt x="161" y="13"/>
                </a:cubicBezTo>
                <a:cubicBezTo>
                  <a:pt x="154" y="13"/>
                  <a:pt x="147" y="6"/>
                  <a:pt x="140" y="6"/>
                </a:cubicBezTo>
                <a:cubicBezTo>
                  <a:pt x="134" y="6"/>
                  <a:pt x="127" y="0"/>
                  <a:pt x="120" y="6"/>
                </a:cubicBezTo>
                <a:cubicBezTo>
                  <a:pt x="120" y="54"/>
                  <a:pt x="127" y="94"/>
                  <a:pt x="140" y="128"/>
                </a:cubicBezTo>
                <a:cubicBezTo>
                  <a:pt x="147" y="148"/>
                  <a:pt x="154" y="162"/>
                  <a:pt x="161" y="175"/>
                </a:cubicBezTo>
                <a:cubicBezTo>
                  <a:pt x="167" y="182"/>
                  <a:pt x="167" y="182"/>
                  <a:pt x="174" y="189"/>
                </a:cubicBezTo>
                <a:cubicBezTo>
                  <a:pt x="167" y="195"/>
                  <a:pt x="167" y="195"/>
                  <a:pt x="161" y="202"/>
                </a:cubicBezTo>
                <a:cubicBezTo>
                  <a:pt x="154" y="202"/>
                  <a:pt x="147" y="202"/>
                  <a:pt x="140" y="202"/>
                </a:cubicBezTo>
                <a:cubicBezTo>
                  <a:pt x="134" y="202"/>
                  <a:pt x="127" y="202"/>
                  <a:pt x="120" y="202"/>
                </a:cubicBezTo>
                <a:cubicBezTo>
                  <a:pt x="120" y="175"/>
                  <a:pt x="120" y="155"/>
                  <a:pt x="107" y="141"/>
                </a:cubicBezTo>
                <a:close/>
                <a:moveTo>
                  <a:pt x="194" y="108"/>
                </a:moveTo>
                <a:lnTo>
                  <a:pt x="194" y="108"/>
                </a:lnTo>
                <a:cubicBezTo>
                  <a:pt x="194" y="108"/>
                  <a:pt x="194" y="108"/>
                  <a:pt x="194" y="101"/>
                </a:cubicBezTo>
                <a:cubicBezTo>
                  <a:pt x="194" y="108"/>
                  <a:pt x="194" y="121"/>
                  <a:pt x="194" y="128"/>
                </a:cubicBezTo>
                <a:lnTo>
                  <a:pt x="194" y="128"/>
                </a:lnTo>
                <a:lnTo>
                  <a:pt x="194" y="128"/>
                </a:lnTo>
                <a:cubicBezTo>
                  <a:pt x="188" y="121"/>
                  <a:pt x="194" y="114"/>
                  <a:pt x="194" y="108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5" name="Freeform 833"/>
          <p:cNvSpPr>
            <a:spLocks noChangeArrowheads="1"/>
          </p:cNvSpPr>
          <p:nvPr/>
        </p:nvSpPr>
        <p:spPr bwMode="auto">
          <a:xfrm>
            <a:off x="18524527" y="9013057"/>
            <a:ext cx="316619" cy="344173"/>
          </a:xfrm>
          <a:custGeom>
            <a:avLst/>
            <a:gdLst>
              <a:gd name="T0" fmla="*/ 7 w 609"/>
              <a:gd name="T1" fmla="*/ 142 h 663"/>
              <a:gd name="T2" fmla="*/ 41 w 609"/>
              <a:gd name="T3" fmla="*/ 142 h 663"/>
              <a:gd name="T4" fmla="*/ 75 w 609"/>
              <a:gd name="T5" fmla="*/ 148 h 663"/>
              <a:gd name="T6" fmla="*/ 108 w 609"/>
              <a:gd name="T7" fmla="*/ 162 h 663"/>
              <a:gd name="T8" fmla="*/ 216 w 609"/>
              <a:gd name="T9" fmla="*/ 229 h 663"/>
              <a:gd name="T10" fmla="*/ 318 w 609"/>
              <a:gd name="T11" fmla="*/ 263 h 663"/>
              <a:gd name="T12" fmla="*/ 399 w 609"/>
              <a:gd name="T13" fmla="*/ 250 h 663"/>
              <a:gd name="T14" fmla="*/ 419 w 609"/>
              <a:gd name="T15" fmla="*/ 243 h 663"/>
              <a:gd name="T16" fmla="*/ 426 w 609"/>
              <a:gd name="T17" fmla="*/ 243 h 663"/>
              <a:gd name="T18" fmla="*/ 439 w 609"/>
              <a:gd name="T19" fmla="*/ 250 h 663"/>
              <a:gd name="T20" fmla="*/ 426 w 609"/>
              <a:gd name="T21" fmla="*/ 486 h 663"/>
              <a:gd name="T22" fmla="*/ 439 w 609"/>
              <a:gd name="T23" fmla="*/ 574 h 663"/>
              <a:gd name="T24" fmla="*/ 466 w 609"/>
              <a:gd name="T25" fmla="*/ 581 h 663"/>
              <a:gd name="T26" fmla="*/ 466 w 609"/>
              <a:gd name="T27" fmla="*/ 520 h 663"/>
              <a:gd name="T28" fmla="*/ 507 w 609"/>
              <a:gd name="T29" fmla="*/ 520 h 663"/>
              <a:gd name="T30" fmla="*/ 588 w 609"/>
              <a:gd name="T31" fmla="*/ 662 h 663"/>
              <a:gd name="T32" fmla="*/ 507 w 609"/>
              <a:gd name="T33" fmla="*/ 331 h 663"/>
              <a:gd name="T34" fmla="*/ 439 w 609"/>
              <a:gd name="T35" fmla="*/ 229 h 663"/>
              <a:gd name="T36" fmla="*/ 419 w 609"/>
              <a:gd name="T37" fmla="*/ 196 h 663"/>
              <a:gd name="T38" fmla="*/ 412 w 609"/>
              <a:gd name="T39" fmla="*/ 189 h 663"/>
              <a:gd name="T40" fmla="*/ 385 w 609"/>
              <a:gd name="T41" fmla="*/ 142 h 663"/>
              <a:gd name="T42" fmla="*/ 412 w 609"/>
              <a:gd name="T43" fmla="*/ 142 h 663"/>
              <a:gd name="T44" fmla="*/ 419 w 609"/>
              <a:gd name="T45" fmla="*/ 142 h 663"/>
              <a:gd name="T46" fmla="*/ 439 w 609"/>
              <a:gd name="T47" fmla="*/ 135 h 663"/>
              <a:gd name="T48" fmla="*/ 439 w 609"/>
              <a:gd name="T49" fmla="*/ 115 h 663"/>
              <a:gd name="T50" fmla="*/ 419 w 609"/>
              <a:gd name="T51" fmla="*/ 94 h 663"/>
              <a:gd name="T52" fmla="*/ 412 w 609"/>
              <a:gd name="T53" fmla="*/ 81 h 663"/>
              <a:gd name="T54" fmla="*/ 365 w 609"/>
              <a:gd name="T55" fmla="*/ 67 h 663"/>
              <a:gd name="T56" fmla="*/ 318 w 609"/>
              <a:gd name="T57" fmla="*/ 108 h 663"/>
              <a:gd name="T58" fmla="*/ 216 w 609"/>
              <a:gd name="T59" fmla="*/ 115 h 663"/>
              <a:gd name="T60" fmla="*/ 210 w 609"/>
              <a:gd name="T61" fmla="*/ 74 h 663"/>
              <a:gd name="T62" fmla="*/ 115 w 609"/>
              <a:gd name="T63" fmla="*/ 27 h 663"/>
              <a:gd name="T64" fmla="*/ 135 w 609"/>
              <a:gd name="T65" fmla="*/ 54 h 663"/>
              <a:gd name="T66" fmla="*/ 108 w 609"/>
              <a:gd name="T67" fmla="*/ 67 h 663"/>
              <a:gd name="T68" fmla="*/ 75 w 609"/>
              <a:gd name="T69" fmla="*/ 54 h 663"/>
              <a:gd name="T70" fmla="*/ 61 w 609"/>
              <a:gd name="T71" fmla="*/ 40 h 663"/>
              <a:gd name="T72" fmla="*/ 27 w 609"/>
              <a:gd name="T73" fmla="*/ 88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9" h="663">
                <a:moveTo>
                  <a:pt x="7" y="142"/>
                </a:moveTo>
                <a:lnTo>
                  <a:pt x="7" y="142"/>
                </a:lnTo>
                <a:cubicBezTo>
                  <a:pt x="14" y="142"/>
                  <a:pt x="21" y="142"/>
                  <a:pt x="27" y="142"/>
                </a:cubicBezTo>
                <a:cubicBezTo>
                  <a:pt x="34" y="142"/>
                  <a:pt x="34" y="142"/>
                  <a:pt x="41" y="142"/>
                </a:cubicBezTo>
                <a:cubicBezTo>
                  <a:pt x="48" y="148"/>
                  <a:pt x="61" y="148"/>
                  <a:pt x="75" y="148"/>
                </a:cubicBezTo>
                <a:lnTo>
                  <a:pt x="75" y="148"/>
                </a:lnTo>
                <a:cubicBezTo>
                  <a:pt x="81" y="155"/>
                  <a:pt x="81" y="155"/>
                  <a:pt x="88" y="155"/>
                </a:cubicBezTo>
                <a:cubicBezTo>
                  <a:pt x="95" y="155"/>
                  <a:pt x="102" y="162"/>
                  <a:pt x="108" y="162"/>
                </a:cubicBezTo>
                <a:cubicBezTo>
                  <a:pt x="115" y="169"/>
                  <a:pt x="129" y="169"/>
                  <a:pt x="135" y="175"/>
                </a:cubicBezTo>
                <a:cubicBezTo>
                  <a:pt x="169" y="196"/>
                  <a:pt x="189" y="209"/>
                  <a:pt x="216" y="229"/>
                </a:cubicBezTo>
                <a:cubicBezTo>
                  <a:pt x="230" y="236"/>
                  <a:pt x="243" y="243"/>
                  <a:pt x="257" y="243"/>
                </a:cubicBezTo>
                <a:cubicBezTo>
                  <a:pt x="271" y="257"/>
                  <a:pt x="291" y="257"/>
                  <a:pt x="318" y="263"/>
                </a:cubicBezTo>
                <a:cubicBezTo>
                  <a:pt x="331" y="263"/>
                  <a:pt x="345" y="263"/>
                  <a:pt x="365" y="257"/>
                </a:cubicBezTo>
                <a:cubicBezTo>
                  <a:pt x="379" y="257"/>
                  <a:pt x="385" y="257"/>
                  <a:pt x="399" y="250"/>
                </a:cubicBezTo>
                <a:cubicBezTo>
                  <a:pt x="406" y="250"/>
                  <a:pt x="412" y="250"/>
                  <a:pt x="412" y="250"/>
                </a:cubicBezTo>
                <a:cubicBezTo>
                  <a:pt x="419" y="243"/>
                  <a:pt x="419" y="243"/>
                  <a:pt x="419" y="243"/>
                </a:cubicBezTo>
                <a:lnTo>
                  <a:pt x="419" y="243"/>
                </a:lnTo>
                <a:cubicBezTo>
                  <a:pt x="426" y="243"/>
                  <a:pt x="426" y="243"/>
                  <a:pt x="426" y="243"/>
                </a:cubicBezTo>
                <a:cubicBezTo>
                  <a:pt x="433" y="243"/>
                  <a:pt x="433" y="243"/>
                  <a:pt x="433" y="243"/>
                </a:cubicBezTo>
                <a:cubicBezTo>
                  <a:pt x="439" y="243"/>
                  <a:pt x="439" y="250"/>
                  <a:pt x="439" y="250"/>
                </a:cubicBezTo>
                <a:cubicBezTo>
                  <a:pt x="466" y="304"/>
                  <a:pt x="453" y="371"/>
                  <a:pt x="439" y="432"/>
                </a:cubicBezTo>
                <a:cubicBezTo>
                  <a:pt x="433" y="452"/>
                  <a:pt x="433" y="466"/>
                  <a:pt x="426" y="486"/>
                </a:cubicBezTo>
                <a:cubicBezTo>
                  <a:pt x="426" y="513"/>
                  <a:pt x="419" y="533"/>
                  <a:pt x="426" y="547"/>
                </a:cubicBezTo>
                <a:cubicBezTo>
                  <a:pt x="433" y="560"/>
                  <a:pt x="433" y="567"/>
                  <a:pt x="439" y="574"/>
                </a:cubicBezTo>
                <a:cubicBezTo>
                  <a:pt x="446" y="574"/>
                  <a:pt x="453" y="581"/>
                  <a:pt x="460" y="587"/>
                </a:cubicBezTo>
                <a:cubicBezTo>
                  <a:pt x="460" y="581"/>
                  <a:pt x="466" y="581"/>
                  <a:pt x="466" y="581"/>
                </a:cubicBezTo>
                <a:cubicBezTo>
                  <a:pt x="487" y="560"/>
                  <a:pt x="473" y="547"/>
                  <a:pt x="466" y="533"/>
                </a:cubicBezTo>
                <a:cubicBezTo>
                  <a:pt x="466" y="527"/>
                  <a:pt x="466" y="527"/>
                  <a:pt x="466" y="520"/>
                </a:cubicBezTo>
                <a:cubicBezTo>
                  <a:pt x="473" y="513"/>
                  <a:pt x="473" y="513"/>
                  <a:pt x="487" y="513"/>
                </a:cubicBezTo>
                <a:cubicBezTo>
                  <a:pt x="493" y="513"/>
                  <a:pt x="500" y="513"/>
                  <a:pt x="507" y="520"/>
                </a:cubicBezTo>
                <a:cubicBezTo>
                  <a:pt x="547" y="547"/>
                  <a:pt x="500" y="655"/>
                  <a:pt x="574" y="662"/>
                </a:cubicBezTo>
                <a:cubicBezTo>
                  <a:pt x="574" y="662"/>
                  <a:pt x="581" y="662"/>
                  <a:pt x="588" y="662"/>
                </a:cubicBezTo>
                <a:cubicBezTo>
                  <a:pt x="608" y="601"/>
                  <a:pt x="601" y="533"/>
                  <a:pt x="574" y="466"/>
                </a:cubicBezTo>
                <a:cubicBezTo>
                  <a:pt x="554" y="419"/>
                  <a:pt x="534" y="378"/>
                  <a:pt x="507" y="331"/>
                </a:cubicBezTo>
                <a:cubicBezTo>
                  <a:pt x="493" y="311"/>
                  <a:pt x="480" y="290"/>
                  <a:pt x="466" y="270"/>
                </a:cubicBezTo>
                <a:cubicBezTo>
                  <a:pt x="460" y="257"/>
                  <a:pt x="453" y="243"/>
                  <a:pt x="439" y="229"/>
                </a:cubicBezTo>
                <a:cubicBezTo>
                  <a:pt x="439" y="223"/>
                  <a:pt x="433" y="216"/>
                  <a:pt x="426" y="209"/>
                </a:cubicBezTo>
                <a:cubicBezTo>
                  <a:pt x="419" y="196"/>
                  <a:pt x="419" y="196"/>
                  <a:pt x="419" y="196"/>
                </a:cubicBezTo>
                <a:cubicBezTo>
                  <a:pt x="419" y="189"/>
                  <a:pt x="419" y="189"/>
                  <a:pt x="419" y="189"/>
                </a:cubicBezTo>
                <a:cubicBezTo>
                  <a:pt x="412" y="189"/>
                  <a:pt x="412" y="189"/>
                  <a:pt x="412" y="189"/>
                </a:cubicBezTo>
                <a:cubicBezTo>
                  <a:pt x="399" y="169"/>
                  <a:pt x="399" y="169"/>
                  <a:pt x="399" y="169"/>
                </a:cubicBezTo>
                <a:cubicBezTo>
                  <a:pt x="385" y="142"/>
                  <a:pt x="385" y="142"/>
                  <a:pt x="385" y="142"/>
                </a:cubicBezTo>
                <a:cubicBezTo>
                  <a:pt x="392" y="142"/>
                  <a:pt x="392" y="142"/>
                  <a:pt x="399" y="142"/>
                </a:cubicBezTo>
                <a:cubicBezTo>
                  <a:pt x="406" y="142"/>
                  <a:pt x="412" y="142"/>
                  <a:pt x="412" y="142"/>
                </a:cubicBezTo>
                <a:cubicBezTo>
                  <a:pt x="419" y="142"/>
                  <a:pt x="419" y="142"/>
                  <a:pt x="419" y="142"/>
                </a:cubicBezTo>
                <a:lnTo>
                  <a:pt x="419" y="142"/>
                </a:lnTo>
                <a:cubicBezTo>
                  <a:pt x="426" y="142"/>
                  <a:pt x="426" y="142"/>
                  <a:pt x="426" y="142"/>
                </a:cubicBezTo>
                <a:cubicBezTo>
                  <a:pt x="433" y="142"/>
                  <a:pt x="439" y="142"/>
                  <a:pt x="439" y="135"/>
                </a:cubicBezTo>
                <a:cubicBezTo>
                  <a:pt x="453" y="135"/>
                  <a:pt x="460" y="128"/>
                  <a:pt x="460" y="115"/>
                </a:cubicBezTo>
                <a:cubicBezTo>
                  <a:pt x="453" y="115"/>
                  <a:pt x="446" y="115"/>
                  <a:pt x="439" y="115"/>
                </a:cubicBezTo>
                <a:cubicBezTo>
                  <a:pt x="433" y="108"/>
                  <a:pt x="433" y="108"/>
                  <a:pt x="426" y="101"/>
                </a:cubicBezTo>
                <a:cubicBezTo>
                  <a:pt x="426" y="101"/>
                  <a:pt x="426" y="94"/>
                  <a:pt x="419" y="94"/>
                </a:cubicBezTo>
                <a:lnTo>
                  <a:pt x="419" y="88"/>
                </a:lnTo>
                <a:cubicBezTo>
                  <a:pt x="419" y="88"/>
                  <a:pt x="412" y="88"/>
                  <a:pt x="412" y="81"/>
                </a:cubicBezTo>
                <a:cubicBezTo>
                  <a:pt x="412" y="81"/>
                  <a:pt x="406" y="74"/>
                  <a:pt x="399" y="67"/>
                </a:cubicBezTo>
                <a:cubicBezTo>
                  <a:pt x="392" y="67"/>
                  <a:pt x="379" y="61"/>
                  <a:pt x="365" y="67"/>
                </a:cubicBezTo>
                <a:lnTo>
                  <a:pt x="358" y="67"/>
                </a:lnTo>
                <a:cubicBezTo>
                  <a:pt x="345" y="88"/>
                  <a:pt x="331" y="101"/>
                  <a:pt x="318" y="108"/>
                </a:cubicBezTo>
                <a:cubicBezTo>
                  <a:pt x="298" y="121"/>
                  <a:pt x="277" y="121"/>
                  <a:pt x="257" y="121"/>
                </a:cubicBezTo>
                <a:cubicBezTo>
                  <a:pt x="243" y="121"/>
                  <a:pt x="230" y="121"/>
                  <a:pt x="216" y="115"/>
                </a:cubicBezTo>
                <a:cubicBezTo>
                  <a:pt x="196" y="115"/>
                  <a:pt x="183" y="108"/>
                  <a:pt x="162" y="94"/>
                </a:cubicBezTo>
                <a:cubicBezTo>
                  <a:pt x="162" y="54"/>
                  <a:pt x="176" y="40"/>
                  <a:pt x="210" y="74"/>
                </a:cubicBezTo>
                <a:cubicBezTo>
                  <a:pt x="223" y="34"/>
                  <a:pt x="169" y="0"/>
                  <a:pt x="135" y="0"/>
                </a:cubicBezTo>
                <a:cubicBezTo>
                  <a:pt x="122" y="0"/>
                  <a:pt x="115" y="6"/>
                  <a:pt x="115" y="27"/>
                </a:cubicBezTo>
                <a:cubicBezTo>
                  <a:pt x="122" y="27"/>
                  <a:pt x="135" y="34"/>
                  <a:pt x="135" y="34"/>
                </a:cubicBezTo>
                <a:cubicBezTo>
                  <a:pt x="142" y="40"/>
                  <a:pt x="142" y="47"/>
                  <a:pt x="135" y="54"/>
                </a:cubicBezTo>
                <a:cubicBezTo>
                  <a:pt x="129" y="61"/>
                  <a:pt x="122" y="67"/>
                  <a:pt x="108" y="74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2" y="67"/>
                  <a:pt x="95" y="61"/>
                  <a:pt x="88" y="61"/>
                </a:cubicBezTo>
                <a:cubicBezTo>
                  <a:pt x="75" y="54"/>
                  <a:pt x="75" y="54"/>
                  <a:pt x="75" y="54"/>
                </a:cubicBezTo>
                <a:lnTo>
                  <a:pt x="75" y="54"/>
                </a:lnTo>
                <a:cubicBezTo>
                  <a:pt x="61" y="40"/>
                  <a:pt x="61" y="40"/>
                  <a:pt x="61" y="40"/>
                </a:cubicBezTo>
                <a:cubicBezTo>
                  <a:pt x="54" y="61"/>
                  <a:pt x="48" y="67"/>
                  <a:pt x="41" y="81"/>
                </a:cubicBezTo>
                <a:cubicBezTo>
                  <a:pt x="34" y="81"/>
                  <a:pt x="34" y="81"/>
                  <a:pt x="27" y="88"/>
                </a:cubicBezTo>
                <a:cubicBezTo>
                  <a:pt x="14" y="94"/>
                  <a:pt x="0" y="108"/>
                  <a:pt x="7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6" name="Freeform 834"/>
          <p:cNvSpPr>
            <a:spLocks noChangeArrowheads="1"/>
          </p:cNvSpPr>
          <p:nvPr/>
        </p:nvSpPr>
        <p:spPr bwMode="auto">
          <a:xfrm>
            <a:off x="18366218" y="8719363"/>
            <a:ext cx="126187" cy="57361"/>
          </a:xfrm>
          <a:custGeom>
            <a:avLst/>
            <a:gdLst>
              <a:gd name="T0" fmla="*/ 141 w 244"/>
              <a:gd name="T1" fmla="*/ 47 h 109"/>
              <a:gd name="T2" fmla="*/ 141 w 244"/>
              <a:gd name="T3" fmla="*/ 47 h 109"/>
              <a:gd name="T4" fmla="*/ 121 w 244"/>
              <a:gd name="T5" fmla="*/ 47 h 109"/>
              <a:gd name="T6" fmla="*/ 108 w 244"/>
              <a:gd name="T7" fmla="*/ 47 h 109"/>
              <a:gd name="T8" fmla="*/ 74 w 244"/>
              <a:gd name="T9" fmla="*/ 40 h 109"/>
              <a:gd name="T10" fmla="*/ 40 w 244"/>
              <a:gd name="T11" fmla="*/ 33 h 109"/>
              <a:gd name="T12" fmla="*/ 40 w 244"/>
              <a:gd name="T13" fmla="*/ 81 h 109"/>
              <a:gd name="T14" fmla="*/ 40 w 244"/>
              <a:gd name="T15" fmla="*/ 81 h 109"/>
              <a:gd name="T16" fmla="*/ 74 w 244"/>
              <a:gd name="T17" fmla="*/ 81 h 109"/>
              <a:gd name="T18" fmla="*/ 108 w 244"/>
              <a:gd name="T19" fmla="*/ 87 h 109"/>
              <a:gd name="T20" fmla="*/ 108 w 244"/>
              <a:gd name="T21" fmla="*/ 87 h 109"/>
              <a:gd name="T22" fmla="*/ 114 w 244"/>
              <a:gd name="T23" fmla="*/ 101 h 109"/>
              <a:gd name="T24" fmla="*/ 121 w 244"/>
              <a:gd name="T25" fmla="*/ 101 h 109"/>
              <a:gd name="T26" fmla="*/ 141 w 244"/>
              <a:gd name="T27" fmla="*/ 108 h 109"/>
              <a:gd name="T28" fmla="*/ 182 w 244"/>
              <a:gd name="T29" fmla="*/ 87 h 109"/>
              <a:gd name="T30" fmla="*/ 222 w 244"/>
              <a:gd name="T31" fmla="*/ 74 h 109"/>
              <a:gd name="T32" fmla="*/ 229 w 244"/>
              <a:gd name="T33" fmla="*/ 74 h 109"/>
              <a:gd name="T34" fmla="*/ 236 w 244"/>
              <a:gd name="T35" fmla="*/ 74 h 109"/>
              <a:gd name="T36" fmla="*/ 236 w 244"/>
              <a:gd name="T37" fmla="*/ 60 h 109"/>
              <a:gd name="T38" fmla="*/ 243 w 244"/>
              <a:gd name="T39" fmla="*/ 60 h 109"/>
              <a:gd name="T40" fmla="*/ 236 w 244"/>
              <a:gd name="T41" fmla="*/ 60 h 109"/>
              <a:gd name="T42" fmla="*/ 229 w 244"/>
              <a:gd name="T43" fmla="*/ 33 h 109"/>
              <a:gd name="T44" fmla="*/ 182 w 244"/>
              <a:gd name="T45" fmla="*/ 13 h 109"/>
              <a:gd name="T46" fmla="*/ 168 w 244"/>
              <a:gd name="T47" fmla="*/ 6 h 109"/>
              <a:gd name="T48" fmla="*/ 162 w 244"/>
              <a:gd name="T49" fmla="*/ 0 h 109"/>
              <a:gd name="T50" fmla="*/ 162 w 244"/>
              <a:gd name="T51" fmla="*/ 6 h 109"/>
              <a:gd name="T52" fmla="*/ 141 w 244"/>
              <a:gd name="T53" fmla="*/ 33 h 109"/>
              <a:gd name="T54" fmla="*/ 155 w 244"/>
              <a:gd name="T55" fmla="*/ 47 h 109"/>
              <a:gd name="T56" fmla="*/ 141 w 244"/>
              <a:gd name="T57" fmla="*/ 4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4" h="109">
                <a:moveTo>
                  <a:pt x="141" y="47"/>
                </a:moveTo>
                <a:lnTo>
                  <a:pt x="141" y="47"/>
                </a:lnTo>
                <a:cubicBezTo>
                  <a:pt x="135" y="47"/>
                  <a:pt x="128" y="47"/>
                  <a:pt x="121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94" y="40"/>
                  <a:pt x="81" y="40"/>
                  <a:pt x="74" y="40"/>
                </a:cubicBezTo>
                <a:cubicBezTo>
                  <a:pt x="60" y="40"/>
                  <a:pt x="54" y="33"/>
                  <a:pt x="40" y="33"/>
                </a:cubicBezTo>
                <a:cubicBezTo>
                  <a:pt x="13" y="40"/>
                  <a:pt x="0" y="47"/>
                  <a:pt x="40" y="81"/>
                </a:cubicBezTo>
                <a:lnTo>
                  <a:pt x="40" y="81"/>
                </a:lnTo>
                <a:cubicBezTo>
                  <a:pt x="47" y="81"/>
                  <a:pt x="60" y="81"/>
                  <a:pt x="74" y="81"/>
                </a:cubicBezTo>
                <a:cubicBezTo>
                  <a:pt x="81" y="81"/>
                  <a:pt x="94" y="87"/>
                  <a:pt x="108" y="87"/>
                </a:cubicBezTo>
                <a:lnTo>
                  <a:pt x="108" y="87"/>
                </a:lnTo>
                <a:cubicBezTo>
                  <a:pt x="108" y="94"/>
                  <a:pt x="108" y="94"/>
                  <a:pt x="114" y="101"/>
                </a:cubicBezTo>
                <a:lnTo>
                  <a:pt x="121" y="101"/>
                </a:lnTo>
                <a:cubicBezTo>
                  <a:pt x="128" y="108"/>
                  <a:pt x="135" y="108"/>
                  <a:pt x="141" y="108"/>
                </a:cubicBezTo>
                <a:cubicBezTo>
                  <a:pt x="162" y="108"/>
                  <a:pt x="168" y="94"/>
                  <a:pt x="182" y="87"/>
                </a:cubicBezTo>
                <a:cubicBezTo>
                  <a:pt x="195" y="87"/>
                  <a:pt x="209" y="81"/>
                  <a:pt x="222" y="74"/>
                </a:cubicBezTo>
                <a:lnTo>
                  <a:pt x="229" y="74"/>
                </a:lnTo>
                <a:lnTo>
                  <a:pt x="236" y="74"/>
                </a:lnTo>
                <a:cubicBezTo>
                  <a:pt x="236" y="67"/>
                  <a:pt x="236" y="67"/>
                  <a:pt x="236" y="60"/>
                </a:cubicBezTo>
                <a:cubicBezTo>
                  <a:pt x="243" y="60"/>
                  <a:pt x="243" y="60"/>
                  <a:pt x="243" y="60"/>
                </a:cubicBezTo>
                <a:cubicBezTo>
                  <a:pt x="243" y="60"/>
                  <a:pt x="243" y="60"/>
                  <a:pt x="236" y="60"/>
                </a:cubicBezTo>
                <a:cubicBezTo>
                  <a:pt x="236" y="47"/>
                  <a:pt x="236" y="40"/>
                  <a:pt x="229" y="33"/>
                </a:cubicBezTo>
                <a:cubicBezTo>
                  <a:pt x="222" y="20"/>
                  <a:pt x="202" y="20"/>
                  <a:pt x="182" y="13"/>
                </a:cubicBezTo>
                <a:cubicBezTo>
                  <a:pt x="175" y="13"/>
                  <a:pt x="175" y="6"/>
                  <a:pt x="168" y="6"/>
                </a:cubicBezTo>
                <a:cubicBezTo>
                  <a:pt x="168" y="6"/>
                  <a:pt x="162" y="6"/>
                  <a:pt x="162" y="0"/>
                </a:cubicBezTo>
                <a:cubicBezTo>
                  <a:pt x="162" y="6"/>
                  <a:pt x="162" y="6"/>
                  <a:pt x="162" y="6"/>
                </a:cubicBezTo>
                <a:cubicBezTo>
                  <a:pt x="155" y="6"/>
                  <a:pt x="148" y="13"/>
                  <a:pt x="141" y="33"/>
                </a:cubicBezTo>
                <a:cubicBezTo>
                  <a:pt x="148" y="40"/>
                  <a:pt x="155" y="40"/>
                  <a:pt x="155" y="47"/>
                </a:cubicBezTo>
                <a:cubicBezTo>
                  <a:pt x="155" y="47"/>
                  <a:pt x="148" y="47"/>
                  <a:pt x="141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7" name="Freeform 835"/>
          <p:cNvSpPr>
            <a:spLocks noChangeArrowheads="1"/>
          </p:cNvSpPr>
          <p:nvPr/>
        </p:nvSpPr>
        <p:spPr bwMode="auto">
          <a:xfrm>
            <a:off x="18570415" y="8873092"/>
            <a:ext cx="78007" cy="52774"/>
          </a:xfrm>
          <a:custGeom>
            <a:avLst/>
            <a:gdLst>
              <a:gd name="T0" fmla="*/ 20 w 150"/>
              <a:gd name="T1" fmla="*/ 94 h 102"/>
              <a:gd name="T2" fmla="*/ 20 w 150"/>
              <a:gd name="T3" fmla="*/ 94 h 102"/>
              <a:gd name="T4" fmla="*/ 47 w 150"/>
              <a:gd name="T5" fmla="*/ 101 h 102"/>
              <a:gd name="T6" fmla="*/ 128 w 150"/>
              <a:gd name="T7" fmla="*/ 87 h 102"/>
              <a:gd name="T8" fmla="*/ 149 w 150"/>
              <a:gd name="T9" fmla="*/ 47 h 102"/>
              <a:gd name="T10" fmla="*/ 128 w 150"/>
              <a:gd name="T11" fmla="*/ 40 h 102"/>
              <a:gd name="T12" fmla="*/ 101 w 150"/>
              <a:gd name="T13" fmla="*/ 0 h 102"/>
              <a:gd name="T14" fmla="*/ 47 w 150"/>
              <a:gd name="T15" fmla="*/ 47 h 102"/>
              <a:gd name="T16" fmla="*/ 20 w 150"/>
              <a:gd name="T17" fmla="*/ 60 h 102"/>
              <a:gd name="T18" fmla="*/ 0 w 150"/>
              <a:gd name="T19" fmla="*/ 87 h 102"/>
              <a:gd name="T20" fmla="*/ 0 w 150"/>
              <a:gd name="T21" fmla="*/ 94 h 102"/>
              <a:gd name="T22" fmla="*/ 0 w 150"/>
              <a:gd name="T23" fmla="*/ 94 h 102"/>
              <a:gd name="T24" fmla="*/ 20 w 150"/>
              <a:gd name="T25" fmla="*/ 9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02">
                <a:moveTo>
                  <a:pt x="20" y="94"/>
                </a:moveTo>
                <a:lnTo>
                  <a:pt x="20" y="94"/>
                </a:lnTo>
                <a:cubicBezTo>
                  <a:pt x="27" y="101"/>
                  <a:pt x="41" y="101"/>
                  <a:pt x="47" y="101"/>
                </a:cubicBezTo>
                <a:cubicBezTo>
                  <a:pt x="81" y="101"/>
                  <a:pt x="115" y="94"/>
                  <a:pt x="128" y="87"/>
                </a:cubicBezTo>
                <a:cubicBezTo>
                  <a:pt x="142" y="74"/>
                  <a:pt x="149" y="67"/>
                  <a:pt x="149" y="47"/>
                </a:cubicBezTo>
                <a:cubicBezTo>
                  <a:pt x="142" y="47"/>
                  <a:pt x="135" y="47"/>
                  <a:pt x="128" y="40"/>
                </a:cubicBezTo>
                <a:cubicBezTo>
                  <a:pt x="122" y="27"/>
                  <a:pt x="122" y="6"/>
                  <a:pt x="101" y="0"/>
                </a:cubicBezTo>
                <a:cubicBezTo>
                  <a:pt x="95" y="27"/>
                  <a:pt x="74" y="40"/>
                  <a:pt x="47" y="47"/>
                </a:cubicBezTo>
                <a:cubicBezTo>
                  <a:pt x="41" y="54"/>
                  <a:pt x="27" y="54"/>
                  <a:pt x="20" y="60"/>
                </a:cubicBezTo>
                <a:cubicBezTo>
                  <a:pt x="7" y="67"/>
                  <a:pt x="0" y="74"/>
                  <a:pt x="0" y="87"/>
                </a:cubicBezTo>
                <a:cubicBezTo>
                  <a:pt x="0" y="94"/>
                  <a:pt x="0" y="94"/>
                  <a:pt x="0" y="94"/>
                </a:cubicBezTo>
                <a:lnTo>
                  <a:pt x="0" y="94"/>
                </a:lnTo>
                <a:cubicBezTo>
                  <a:pt x="7" y="94"/>
                  <a:pt x="14" y="94"/>
                  <a:pt x="20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8" name="Freeform 836"/>
          <p:cNvSpPr>
            <a:spLocks noChangeArrowheads="1"/>
          </p:cNvSpPr>
          <p:nvPr/>
        </p:nvSpPr>
        <p:spPr bwMode="auto">
          <a:xfrm>
            <a:off x="18320333" y="8398133"/>
            <a:ext cx="84889" cy="190442"/>
          </a:xfrm>
          <a:custGeom>
            <a:avLst/>
            <a:gdLst>
              <a:gd name="T0" fmla="*/ 40 w 163"/>
              <a:gd name="T1" fmla="*/ 14 h 366"/>
              <a:gd name="T2" fmla="*/ 40 w 163"/>
              <a:gd name="T3" fmla="*/ 14 h 366"/>
              <a:gd name="T4" fmla="*/ 7 w 163"/>
              <a:gd name="T5" fmla="*/ 0 h 366"/>
              <a:gd name="T6" fmla="*/ 0 w 163"/>
              <a:gd name="T7" fmla="*/ 122 h 366"/>
              <a:gd name="T8" fmla="*/ 0 w 163"/>
              <a:gd name="T9" fmla="*/ 142 h 366"/>
              <a:gd name="T10" fmla="*/ 40 w 163"/>
              <a:gd name="T11" fmla="*/ 338 h 366"/>
              <a:gd name="T12" fmla="*/ 47 w 163"/>
              <a:gd name="T13" fmla="*/ 351 h 366"/>
              <a:gd name="T14" fmla="*/ 61 w 163"/>
              <a:gd name="T15" fmla="*/ 365 h 366"/>
              <a:gd name="T16" fmla="*/ 74 w 163"/>
              <a:gd name="T17" fmla="*/ 297 h 366"/>
              <a:gd name="T18" fmla="*/ 94 w 163"/>
              <a:gd name="T19" fmla="*/ 324 h 366"/>
              <a:gd name="T20" fmla="*/ 128 w 163"/>
              <a:gd name="T21" fmla="*/ 344 h 366"/>
              <a:gd name="T22" fmla="*/ 135 w 163"/>
              <a:gd name="T23" fmla="*/ 344 h 366"/>
              <a:gd name="T24" fmla="*/ 135 w 163"/>
              <a:gd name="T25" fmla="*/ 122 h 366"/>
              <a:gd name="T26" fmla="*/ 128 w 163"/>
              <a:gd name="T27" fmla="*/ 122 h 366"/>
              <a:gd name="T28" fmla="*/ 94 w 163"/>
              <a:gd name="T29" fmla="*/ 142 h 366"/>
              <a:gd name="T30" fmla="*/ 74 w 163"/>
              <a:gd name="T31" fmla="*/ 142 h 366"/>
              <a:gd name="T32" fmla="*/ 47 w 163"/>
              <a:gd name="T33" fmla="*/ 128 h 366"/>
              <a:gd name="T34" fmla="*/ 40 w 163"/>
              <a:gd name="T35" fmla="*/ 1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366">
                <a:moveTo>
                  <a:pt x="40" y="14"/>
                </a:moveTo>
                <a:lnTo>
                  <a:pt x="40" y="14"/>
                </a:lnTo>
                <a:cubicBezTo>
                  <a:pt x="34" y="7"/>
                  <a:pt x="27" y="0"/>
                  <a:pt x="7" y="0"/>
                </a:cubicBezTo>
                <a:cubicBezTo>
                  <a:pt x="0" y="41"/>
                  <a:pt x="0" y="81"/>
                  <a:pt x="0" y="12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209"/>
                  <a:pt x="13" y="284"/>
                  <a:pt x="40" y="338"/>
                </a:cubicBezTo>
                <a:cubicBezTo>
                  <a:pt x="40" y="344"/>
                  <a:pt x="47" y="351"/>
                  <a:pt x="47" y="351"/>
                </a:cubicBezTo>
                <a:cubicBezTo>
                  <a:pt x="54" y="358"/>
                  <a:pt x="54" y="365"/>
                  <a:pt x="61" y="365"/>
                </a:cubicBezTo>
                <a:cubicBezTo>
                  <a:pt x="61" y="270"/>
                  <a:pt x="61" y="277"/>
                  <a:pt x="74" y="297"/>
                </a:cubicBezTo>
                <a:cubicBezTo>
                  <a:pt x="81" y="304"/>
                  <a:pt x="88" y="311"/>
                  <a:pt x="94" y="324"/>
                </a:cubicBezTo>
                <a:cubicBezTo>
                  <a:pt x="101" y="331"/>
                  <a:pt x="115" y="338"/>
                  <a:pt x="128" y="344"/>
                </a:cubicBezTo>
                <a:lnTo>
                  <a:pt x="135" y="344"/>
                </a:lnTo>
                <a:cubicBezTo>
                  <a:pt x="162" y="243"/>
                  <a:pt x="128" y="243"/>
                  <a:pt x="135" y="122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15" y="128"/>
                  <a:pt x="101" y="135"/>
                  <a:pt x="94" y="142"/>
                </a:cubicBezTo>
                <a:cubicBezTo>
                  <a:pt x="88" y="142"/>
                  <a:pt x="81" y="142"/>
                  <a:pt x="74" y="142"/>
                </a:cubicBezTo>
                <a:cubicBezTo>
                  <a:pt x="61" y="142"/>
                  <a:pt x="54" y="135"/>
                  <a:pt x="47" y="128"/>
                </a:cubicBezTo>
                <a:cubicBezTo>
                  <a:pt x="40" y="95"/>
                  <a:pt x="61" y="41"/>
                  <a:pt x="40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9" name="Freeform 837"/>
          <p:cNvSpPr>
            <a:spLocks noChangeArrowheads="1"/>
          </p:cNvSpPr>
          <p:nvPr/>
        </p:nvSpPr>
        <p:spPr bwMode="auto">
          <a:xfrm>
            <a:off x="15904393" y="8999289"/>
            <a:ext cx="130778" cy="156025"/>
          </a:xfrm>
          <a:custGeom>
            <a:avLst/>
            <a:gdLst>
              <a:gd name="T0" fmla="*/ 175 w 251"/>
              <a:gd name="T1" fmla="*/ 121 h 298"/>
              <a:gd name="T2" fmla="*/ 175 w 251"/>
              <a:gd name="T3" fmla="*/ 121 h 298"/>
              <a:gd name="T4" fmla="*/ 175 w 251"/>
              <a:gd name="T5" fmla="*/ 81 h 298"/>
              <a:gd name="T6" fmla="*/ 148 w 251"/>
              <a:gd name="T7" fmla="*/ 33 h 298"/>
              <a:gd name="T8" fmla="*/ 121 w 251"/>
              <a:gd name="T9" fmla="*/ 27 h 298"/>
              <a:gd name="T10" fmla="*/ 121 w 251"/>
              <a:gd name="T11" fmla="*/ 54 h 298"/>
              <a:gd name="T12" fmla="*/ 61 w 251"/>
              <a:gd name="T13" fmla="*/ 20 h 298"/>
              <a:gd name="T14" fmla="*/ 47 w 251"/>
              <a:gd name="T15" fmla="*/ 0 h 298"/>
              <a:gd name="T16" fmla="*/ 47 w 251"/>
              <a:gd name="T17" fmla="*/ 6 h 298"/>
              <a:gd name="T18" fmla="*/ 34 w 251"/>
              <a:gd name="T19" fmla="*/ 27 h 298"/>
              <a:gd name="T20" fmla="*/ 0 w 251"/>
              <a:gd name="T21" fmla="*/ 74 h 298"/>
              <a:gd name="T22" fmla="*/ 34 w 251"/>
              <a:gd name="T23" fmla="*/ 94 h 298"/>
              <a:gd name="T24" fmla="*/ 47 w 251"/>
              <a:gd name="T25" fmla="*/ 101 h 298"/>
              <a:gd name="T26" fmla="*/ 61 w 251"/>
              <a:gd name="T27" fmla="*/ 108 h 298"/>
              <a:gd name="T28" fmla="*/ 121 w 251"/>
              <a:gd name="T29" fmla="*/ 121 h 298"/>
              <a:gd name="T30" fmla="*/ 148 w 251"/>
              <a:gd name="T31" fmla="*/ 121 h 298"/>
              <a:gd name="T32" fmla="*/ 121 w 251"/>
              <a:gd name="T33" fmla="*/ 128 h 298"/>
              <a:gd name="T34" fmla="*/ 61 w 251"/>
              <a:gd name="T35" fmla="*/ 108 h 298"/>
              <a:gd name="T36" fmla="*/ 47 w 251"/>
              <a:gd name="T37" fmla="*/ 108 h 298"/>
              <a:gd name="T38" fmla="*/ 34 w 251"/>
              <a:gd name="T39" fmla="*/ 108 h 298"/>
              <a:gd name="T40" fmla="*/ 0 w 251"/>
              <a:gd name="T41" fmla="*/ 115 h 298"/>
              <a:gd name="T42" fmla="*/ 34 w 251"/>
              <a:gd name="T43" fmla="*/ 169 h 298"/>
              <a:gd name="T44" fmla="*/ 47 w 251"/>
              <a:gd name="T45" fmla="*/ 169 h 298"/>
              <a:gd name="T46" fmla="*/ 61 w 251"/>
              <a:gd name="T47" fmla="*/ 182 h 298"/>
              <a:gd name="T48" fmla="*/ 108 w 251"/>
              <a:gd name="T49" fmla="*/ 202 h 298"/>
              <a:gd name="T50" fmla="*/ 121 w 251"/>
              <a:gd name="T51" fmla="*/ 229 h 298"/>
              <a:gd name="T52" fmla="*/ 148 w 251"/>
              <a:gd name="T53" fmla="*/ 270 h 298"/>
              <a:gd name="T54" fmla="*/ 175 w 251"/>
              <a:gd name="T55" fmla="*/ 284 h 298"/>
              <a:gd name="T56" fmla="*/ 236 w 251"/>
              <a:gd name="T57" fmla="*/ 290 h 298"/>
              <a:gd name="T58" fmla="*/ 250 w 251"/>
              <a:gd name="T59" fmla="*/ 277 h 298"/>
              <a:gd name="T60" fmla="*/ 236 w 251"/>
              <a:gd name="T61" fmla="*/ 263 h 298"/>
              <a:gd name="T62" fmla="*/ 175 w 251"/>
              <a:gd name="T63" fmla="*/ 209 h 298"/>
              <a:gd name="T64" fmla="*/ 162 w 251"/>
              <a:gd name="T65" fmla="*/ 196 h 298"/>
              <a:gd name="T66" fmla="*/ 175 w 251"/>
              <a:gd name="T67" fmla="*/ 175 h 298"/>
              <a:gd name="T68" fmla="*/ 175 w 251"/>
              <a:gd name="T69" fmla="*/ 128 h 298"/>
              <a:gd name="T70" fmla="*/ 169 w 251"/>
              <a:gd name="T71" fmla="*/ 121 h 298"/>
              <a:gd name="T72" fmla="*/ 175 w 251"/>
              <a:gd name="T73" fmla="*/ 12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1" h="298">
                <a:moveTo>
                  <a:pt x="175" y="121"/>
                </a:moveTo>
                <a:lnTo>
                  <a:pt x="175" y="121"/>
                </a:lnTo>
                <a:cubicBezTo>
                  <a:pt x="175" y="101"/>
                  <a:pt x="175" y="88"/>
                  <a:pt x="175" y="81"/>
                </a:cubicBezTo>
                <a:cubicBezTo>
                  <a:pt x="169" y="61"/>
                  <a:pt x="162" y="47"/>
                  <a:pt x="148" y="33"/>
                </a:cubicBezTo>
                <a:cubicBezTo>
                  <a:pt x="142" y="33"/>
                  <a:pt x="135" y="27"/>
                  <a:pt x="121" y="27"/>
                </a:cubicBezTo>
                <a:cubicBezTo>
                  <a:pt x="121" y="40"/>
                  <a:pt x="121" y="47"/>
                  <a:pt x="121" y="54"/>
                </a:cubicBezTo>
                <a:cubicBezTo>
                  <a:pt x="108" y="108"/>
                  <a:pt x="81" y="54"/>
                  <a:pt x="61" y="20"/>
                </a:cubicBezTo>
                <a:cubicBezTo>
                  <a:pt x="54" y="13"/>
                  <a:pt x="54" y="6"/>
                  <a:pt x="47" y="0"/>
                </a:cubicBezTo>
                <a:cubicBezTo>
                  <a:pt x="47" y="6"/>
                  <a:pt x="47" y="6"/>
                  <a:pt x="47" y="6"/>
                </a:cubicBezTo>
                <a:cubicBezTo>
                  <a:pt x="40" y="13"/>
                  <a:pt x="40" y="20"/>
                  <a:pt x="34" y="27"/>
                </a:cubicBezTo>
                <a:cubicBezTo>
                  <a:pt x="20" y="40"/>
                  <a:pt x="0" y="54"/>
                  <a:pt x="0" y="74"/>
                </a:cubicBezTo>
                <a:cubicBezTo>
                  <a:pt x="13" y="81"/>
                  <a:pt x="20" y="88"/>
                  <a:pt x="34" y="94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54" y="101"/>
                  <a:pt x="61" y="108"/>
                </a:cubicBezTo>
                <a:cubicBezTo>
                  <a:pt x="74" y="115"/>
                  <a:pt x="94" y="121"/>
                  <a:pt x="121" y="121"/>
                </a:cubicBezTo>
                <a:cubicBezTo>
                  <a:pt x="128" y="121"/>
                  <a:pt x="135" y="128"/>
                  <a:pt x="148" y="121"/>
                </a:cubicBezTo>
                <a:cubicBezTo>
                  <a:pt x="142" y="135"/>
                  <a:pt x="135" y="128"/>
                  <a:pt x="121" y="128"/>
                </a:cubicBezTo>
                <a:cubicBezTo>
                  <a:pt x="101" y="121"/>
                  <a:pt x="81" y="115"/>
                  <a:pt x="61" y="108"/>
                </a:cubicBezTo>
                <a:cubicBezTo>
                  <a:pt x="54" y="108"/>
                  <a:pt x="47" y="108"/>
                  <a:pt x="47" y="108"/>
                </a:cubicBezTo>
                <a:cubicBezTo>
                  <a:pt x="40" y="108"/>
                  <a:pt x="40" y="108"/>
                  <a:pt x="34" y="108"/>
                </a:cubicBezTo>
                <a:cubicBezTo>
                  <a:pt x="27" y="108"/>
                  <a:pt x="13" y="108"/>
                  <a:pt x="0" y="115"/>
                </a:cubicBezTo>
                <a:cubicBezTo>
                  <a:pt x="7" y="142"/>
                  <a:pt x="20" y="155"/>
                  <a:pt x="34" y="169"/>
                </a:cubicBezTo>
                <a:cubicBezTo>
                  <a:pt x="40" y="169"/>
                  <a:pt x="40" y="169"/>
                  <a:pt x="47" y="169"/>
                </a:cubicBezTo>
                <a:cubicBezTo>
                  <a:pt x="47" y="175"/>
                  <a:pt x="54" y="175"/>
                  <a:pt x="61" y="182"/>
                </a:cubicBezTo>
                <a:cubicBezTo>
                  <a:pt x="74" y="189"/>
                  <a:pt x="94" y="196"/>
                  <a:pt x="108" y="202"/>
                </a:cubicBezTo>
                <a:cubicBezTo>
                  <a:pt x="108" y="216"/>
                  <a:pt x="115" y="223"/>
                  <a:pt x="121" y="229"/>
                </a:cubicBezTo>
                <a:cubicBezTo>
                  <a:pt x="128" y="250"/>
                  <a:pt x="135" y="263"/>
                  <a:pt x="148" y="270"/>
                </a:cubicBezTo>
                <a:cubicBezTo>
                  <a:pt x="155" y="277"/>
                  <a:pt x="162" y="284"/>
                  <a:pt x="175" y="284"/>
                </a:cubicBezTo>
                <a:cubicBezTo>
                  <a:pt x="196" y="297"/>
                  <a:pt x="216" y="297"/>
                  <a:pt x="236" y="290"/>
                </a:cubicBezTo>
                <a:cubicBezTo>
                  <a:pt x="243" y="284"/>
                  <a:pt x="250" y="284"/>
                  <a:pt x="250" y="277"/>
                </a:cubicBezTo>
                <a:cubicBezTo>
                  <a:pt x="250" y="270"/>
                  <a:pt x="243" y="263"/>
                  <a:pt x="236" y="263"/>
                </a:cubicBezTo>
                <a:cubicBezTo>
                  <a:pt x="216" y="243"/>
                  <a:pt x="196" y="223"/>
                  <a:pt x="175" y="209"/>
                </a:cubicBezTo>
                <a:cubicBezTo>
                  <a:pt x="169" y="202"/>
                  <a:pt x="162" y="196"/>
                  <a:pt x="162" y="196"/>
                </a:cubicBezTo>
                <a:cubicBezTo>
                  <a:pt x="162" y="189"/>
                  <a:pt x="169" y="182"/>
                  <a:pt x="175" y="175"/>
                </a:cubicBezTo>
                <a:cubicBezTo>
                  <a:pt x="182" y="155"/>
                  <a:pt x="182" y="142"/>
                  <a:pt x="175" y="128"/>
                </a:cubicBezTo>
                <a:cubicBezTo>
                  <a:pt x="169" y="128"/>
                  <a:pt x="169" y="128"/>
                  <a:pt x="169" y="121"/>
                </a:cubicBezTo>
                <a:cubicBezTo>
                  <a:pt x="169" y="121"/>
                  <a:pt x="169" y="121"/>
                  <a:pt x="175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1" name="Freeform 839"/>
          <p:cNvSpPr>
            <a:spLocks noChangeArrowheads="1"/>
          </p:cNvSpPr>
          <p:nvPr/>
        </p:nvSpPr>
        <p:spPr bwMode="auto">
          <a:xfrm>
            <a:off x="16016817" y="9143841"/>
            <a:ext cx="73419" cy="73423"/>
          </a:xfrm>
          <a:custGeom>
            <a:avLst/>
            <a:gdLst>
              <a:gd name="T0" fmla="*/ 20 w 143"/>
              <a:gd name="T1" fmla="*/ 94 h 143"/>
              <a:gd name="T2" fmla="*/ 20 w 143"/>
              <a:gd name="T3" fmla="*/ 94 h 143"/>
              <a:gd name="T4" fmla="*/ 7 w 143"/>
              <a:gd name="T5" fmla="*/ 142 h 143"/>
              <a:gd name="T6" fmla="*/ 20 w 143"/>
              <a:gd name="T7" fmla="*/ 142 h 143"/>
              <a:gd name="T8" fmla="*/ 61 w 143"/>
              <a:gd name="T9" fmla="*/ 142 h 143"/>
              <a:gd name="T10" fmla="*/ 108 w 143"/>
              <a:gd name="T11" fmla="*/ 142 h 143"/>
              <a:gd name="T12" fmla="*/ 61 w 143"/>
              <a:gd name="T13" fmla="*/ 20 h 143"/>
              <a:gd name="T14" fmla="*/ 54 w 143"/>
              <a:gd name="T15" fmla="*/ 20 h 143"/>
              <a:gd name="T16" fmla="*/ 61 w 143"/>
              <a:gd name="T17" fmla="*/ 34 h 143"/>
              <a:gd name="T18" fmla="*/ 61 w 143"/>
              <a:gd name="T19" fmla="*/ 67 h 143"/>
              <a:gd name="T20" fmla="*/ 20 w 143"/>
              <a:gd name="T21" fmla="*/ 9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" h="143">
                <a:moveTo>
                  <a:pt x="20" y="94"/>
                </a:moveTo>
                <a:lnTo>
                  <a:pt x="20" y="94"/>
                </a:lnTo>
                <a:cubicBezTo>
                  <a:pt x="7" y="108"/>
                  <a:pt x="0" y="115"/>
                  <a:pt x="7" y="142"/>
                </a:cubicBezTo>
                <a:cubicBezTo>
                  <a:pt x="20" y="142"/>
                  <a:pt x="20" y="142"/>
                  <a:pt x="20" y="142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108" y="142"/>
                  <a:pt x="108" y="142"/>
                  <a:pt x="108" y="142"/>
                </a:cubicBezTo>
                <a:cubicBezTo>
                  <a:pt x="95" y="94"/>
                  <a:pt x="142" y="0"/>
                  <a:pt x="61" y="20"/>
                </a:cubicBezTo>
                <a:cubicBezTo>
                  <a:pt x="61" y="20"/>
                  <a:pt x="61" y="20"/>
                  <a:pt x="54" y="20"/>
                </a:cubicBezTo>
                <a:cubicBezTo>
                  <a:pt x="61" y="27"/>
                  <a:pt x="61" y="34"/>
                  <a:pt x="61" y="34"/>
                </a:cubicBezTo>
                <a:cubicBezTo>
                  <a:pt x="67" y="47"/>
                  <a:pt x="67" y="61"/>
                  <a:pt x="61" y="67"/>
                </a:cubicBezTo>
                <a:cubicBezTo>
                  <a:pt x="54" y="81"/>
                  <a:pt x="34" y="88"/>
                  <a:pt x="20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3" name="Freeform 841"/>
          <p:cNvSpPr>
            <a:spLocks noChangeArrowheads="1"/>
          </p:cNvSpPr>
          <p:nvPr/>
        </p:nvSpPr>
        <p:spPr bwMode="auto">
          <a:xfrm>
            <a:off x="15720847" y="8944222"/>
            <a:ext cx="52771" cy="78013"/>
          </a:xfrm>
          <a:custGeom>
            <a:avLst/>
            <a:gdLst>
              <a:gd name="T0" fmla="*/ 101 w 102"/>
              <a:gd name="T1" fmla="*/ 128 h 149"/>
              <a:gd name="T2" fmla="*/ 101 w 102"/>
              <a:gd name="T3" fmla="*/ 128 h 149"/>
              <a:gd name="T4" fmla="*/ 94 w 102"/>
              <a:gd name="T5" fmla="*/ 101 h 149"/>
              <a:gd name="T6" fmla="*/ 74 w 102"/>
              <a:gd name="T7" fmla="*/ 60 h 149"/>
              <a:gd name="T8" fmla="*/ 7 w 102"/>
              <a:gd name="T9" fmla="*/ 6 h 149"/>
              <a:gd name="T10" fmla="*/ 0 w 102"/>
              <a:gd name="T11" fmla="*/ 0 h 149"/>
              <a:gd name="T12" fmla="*/ 0 w 102"/>
              <a:gd name="T13" fmla="*/ 148 h 149"/>
              <a:gd name="T14" fmla="*/ 7 w 102"/>
              <a:gd name="T15" fmla="*/ 148 h 149"/>
              <a:gd name="T16" fmla="*/ 74 w 102"/>
              <a:gd name="T17" fmla="*/ 141 h 149"/>
              <a:gd name="T18" fmla="*/ 94 w 102"/>
              <a:gd name="T19" fmla="*/ 135 h 149"/>
              <a:gd name="T20" fmla="*/ 101 w 102"/>
              <a:gd name="T21" fmla="*/ 1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149">
                <a:moveTo>
                  <a:pt x="101" y="128"/>
                </a:moveTo>
                <a:lnTo>
                  <a:pt x="101" y="128"/>
                </a:lnTo>
                <a:cubicBezTo>
                  <a:pt x="101" y="114"/>
                  <a:pt x="94" y="108"/>
                  <a:pt x="94" y="101"/>
                </a:cubicBezTo>
                <a:cubicBezTo>
                  <a:pt x="88" y="87"/>
                  <a:pt x="81" y="74"/>
                  <a:pt x="74" y="60"/>
                </a:cubicBezTo>
                <a:cubicBezTo>
                  <a:pt x="54" y="33"/>
                  <a:pt x="40" y="20"/>
                  <a:pt x="7" y="6"/>
                </a:cubicBezTo>
                <a:cubicBezTo>
                  <a:pt x="0" y="0"/>
                  <a:pt x="0" y="0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7" y="148"/>
                  <a:pt x="7" y="148"/>
                  <a:pt x="7" y="148"/>
                </a:cubicBezTo>
                <a:cubicBezTo>
                  <a:pt x="34" y="148"/>
                  <a:pt x="54" y="148"/>
                  <a:pt x="74" y="141"/>
                </a:cubicBezTo>
                <a:cubicBezTo>
                  <a:pt x="81" y="141"/>
                  <a:pt x="88" y="135"/>
                  <a:pt x="94" y="135"/>
                </a:cubicBezTo>
                <a:cubicBezTo>
                  <a:pt x="94" y="128"/>
                  <a:pt x="101" y="128"/>
                  <a:pt x="101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4" name="Freeform 842"/>
          <p:cNvSpPr>
            <a:spLocks noChangeArrowheads="1"/>
          </p:cNvSpPr>
          <p:nvPr/>
        </p:nvSpPr>
        <p:spPr bwMode="auto">
          <a:xfrm>
            <a:off x="15766733" y="8971757"/>
            <a:ext cx="66536" cy="57361"/>
          </a:xfrm>
          <a:custGeom>
            <a:avLst/>
            <a:gdLst>
              <a:gd name="T0" fmla="*/ 6 w 129"/>
              <a:gd name="T1" fmla="*/ 94 h 109"/>
              <a:gd name="T2" fmla="*/ 6 w 129"/>
              <a:gd name="T3" fmla="*/ 94 h 109"/>
              <a:gd name="T4" fmla="*/ 0 w 129"/>
              <a:gd name="T5" fmla="*/ 101 h 109"/>
              <a:gd name="T6" fmla="*/ 6 w 129"/>
              <a:gd name="T7" fmla="*/ 101 h 109"/>
              <a:gd name="T8" fmla="*/ 108 w 129"/>
              <a:gd name="T9" fmla="*/ 87 h 109"/>
              <a:gd name="T10" fmla="*/ 114 w 129"/>
              <a:gd name="T11" fmla="*/ 74 h 109"/>
              <a:gd name="T12" fmla="*/ 121 w 129"/>
              <a:gd name="T13" fmla="*/ 27 h 109"/>
              <a:gd name="T14" fmla="*/ 114 w 129"/>
              <a:gd name="T15" fmla="*/ 33 h 109"/>
              <a:gd name="T16" fmla="*/ 108 w 129"/>
              <a:gd name="T17" fmla="*/ 33 h 109"/>
              <a:gd name="T18" fmla="*/ 20 w 129"/>
              <a:gd name="T19" fmla="*/ 6 h 109"/>
              <a:gd name="T20" fmla="*/ 6 w 129"/>
              <a:gd name="T21" fmla="*/ 9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09">
                <a:moveTo>
                  <a:pt x="6" y="94"/>
                </a:moveTo>
                <a:lnTo>
                  <a:pt x="6" y="94"/>
                </a:lnTo>
                <a:cubicBezTo>
                  <a:pt x="0" y="101"/>
                  <a:pt x="0" y="101"/>
                  <a:pt x="0" y="101"/>
                </a:cubicBezTo>
                <a:cubicBezTo>
                  <a:pt x="6" y="101"/>
                  <a:pt x="6" y="101"/>
                  <a:pt x="6" y="101"/>
                </a:cubicBezTo>
                <a:cubicBezTo>
                  <a:pt x="47" y="108"/>
                  <a:pt x="81" y="108"/>
                  <a:pt x="108" y="87"/>
                </a:cubicBezTo>
                <a:cubicBezTo>
                  <a:pt x="108" y="87"/>
                  <a:pt x="114" y="81"/>
                  <a:pt x="114" y="74"/>
                </a:cubicBezTo>
                <a:cubicBezTo>
                  <a:pt x="121" y="67"/>
                  <a:pt x="128" y="47"/>
                  <a:pt x="121" y="27"/>
                </a:cubicBezTo>
                <a:cubicBezTo>
                  <a:pt x="121" y="33"/>
                  <a:pt x="121" y="33"/>
                  <a:pt x="114" y="33"/>
                </a:cubicBezTo>
                <a:lnTo>
                  <a:pt x="108" y="33"/>
                </a:lnTo>
                <a:cubicBezTo>
                  <a:pt x="74" y="27"/>
                  <a:pt x="60" y="0"/>
                  <a:pt x="20" y="6"/>
                </a:cubicBezTo>
                <a:cubicBezTo>
                  <a:pt x="27" y="40"/>
                  <a:pt x="20" y="74"/>
                  <a:pt x="6" y="9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5" name="Freeform 843"/>
          <p:cNvSpPr>
            <a:spLocks noChangeArrowheads="1"/>
          </p:cNvSpPr>
          <p:nvPr/>
        </p:nvSpPr>
        <p:spPr bwMode="auto">
          <a:xfrm>
            <a:off x="16099412" y="9084184"/>
            <a:ext cx="80301" cy="110135"/>
          </a:xfrm>
          <a:custGeom>
            <a:avLst/>
            <a:gdLst>
              <a:gd name="T0" fmla="*/ 74 w 156"/>
              <a:gd name="T1" fmla="*/ 0 h 210"/>
              <a:gd name="T2" fmla="*/ 74 w 156"/>
              <a:gd name="T3" fmla="*/ 0 h 210"/>
              <a:gd name="T4" fmla="*/ 41 w 156"/>
              <a:gd name="T5" fmla="*/ 0 h 210"/>
              <a:gd name="T6" fmla="*/ 0 w 156"/>
              <a:gd name="T7" fmla="*/ 0 h 210"/>
              <a:gd name="T8" fmla="*/ 41 w 156"/>
              <a:gd name="T9" fmla="*/ 81 h 210"/>
              <a:gd name="T10" fmla="*/ 95 w 156"/>
              <a:gd name="T11" fmla="*/ 122 h 210"/>
              <a:gd name="T12" fmla="*/ 47 w 156"/>
              <a:gd name="T13" fmla="*/ 182 h 210"/>
              <a:gd name="T14" fmla="*/ 101 w 156"/>
              <a:gd name="T15" fmla="*/ 209 h 210"/>
              <a:gd name="T16" fmla="*/ 149 w 156"/>
              <a:gd name="T17" fmla="*/ 209 h 210"/>
              <a:gd name="T18" fmla="*/ 101 w 156"/>
              <a:gd name="T19" fmla="*/ 115 h 210"/>
              <a:gd name="T20" fmla="*/ 101 w 156"/>
              <a:gd name="T21" fmla="*/ 115 h 210"/>
              <a:gd name="T22" fmla="*/ 74 w 156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10">
                <a:moveTo>
                  <a:pt x="74" y="0"/>
                </a:moveTo>
                <a:lnTo>
                  <a:pt x="74" y="0"/>
                </a:lnTo>
                <a:cubicBezTo>
                  <a:pt x="41" y="0"/>
                  <a:pt x="41" y="0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"/>
                  <a:pt x="20" y="67"/>
                  <a:pt x="41" y="81"/>
                </a:cubicBezTo>
                <a:cubicBezTo>
                  <a:pt x="54" y="94"/>
                  <a:pt x="74" y="108"/>
                  <a:pt x="95" y="122"/>
                </a:cubicBezTo>
                <a:cubicBezTo>
                  <a:pt x="81" y="149"/>
                  <a:pt x="54" y="155"/>
                  <a:pt x="47" y="182"/>
                </a:cubicBezTo>
                <a:cubicBezTo>
                  <a:pt x="68" y="189"/>
                  <a:pt x="81" y="203"/>
                  <a:pt x="101" y="209"/>
                </a:cubicBezTo>
                <a:cubicBezTo>
                  <a:pt x="115" y="209"/>
                  <a:pt x="128" y="209"/>
                  <a:pt x="149" y="209"/>
                </a:cubicBezTo>
                <a:cubicBezTo>
                  <a:pt x="155" y="155"/>
                  <a:pt x="142" y="122"/>
                  <a:pt x="101" y="115"/>
                </a:cubicBezTo>
                <a:lnTo>
                  <a:pt x="101" y="115"/>
                </a:lnTo>
                <a:cubicBezTo>
                  <a:pt x="108" y="61"/>
                  <a:pt x="95" y="27"/>
                  <a:pt x="7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6" name="Freeform 844"/>
          <p:cNvSpPr>
            <a:spLocks noChangeArrowheads="1"/>
          </p:cNvSpPr>
          <p:nvPr/>
        </p:nvSpPr>
        <p:spPr bwMode="auto">
          <a:xfrm>
            <a:off x="15759850" y="9189732"/>
            <a:ext cx="71124" cy="178970"/>
          </a:xfrm>
          <a:custGeom>
            <a:avLst/>
            <a:gdLst>
              <a:gd name="T0" fmla="*/ 20 w 136"/>
              <a:gd name="T1" fmla="*/ 324 h 345"/>
              <a:gd name="T2" fmla="*/ 20 w 136"/>
              <a:gd name="T3" fmla="*/ 324 h 345"/>
              <a:gd name="T4" fmla="*/ 27 w 136"/>
              <a:gd name="T5" fmla="*/ 344 h 345"/>
              <a:gd name="T6" fmla="*/ 122 w 136"/>
              <a:gd name="T7" fmla="*/ 148 h 345"/>
              <a:gd name="T8" fmla="*/ 128 w 136"/>
              <a:gd name="T9" fmla="*/ 81 h 345"/>
              <a:gd name="T10" fmla="*/ 128 w 136"/>
              <a:gd name="T11" fmla="*/ 40 h 345"/>
              <a:gd name="T12" fmla="*/ 122 w 136"/>
              <a:gd name="T13" fmla="*/ 6 h 345"/>
              <a:gd name="T14" fmla="*/ 101 w 136"/>
              <a:gd name="T15" fmla="*/ 0 h 345"/>
              <a:gd name="T16" fmla="*/ 101 w 136"/>
              <a:gd name="T17" fmla="*/ 74 h 345"/>
              <a:gd name="T18" fmla="*/ 27 w 136"/>
              <a:gd name="T19" fmla="*/ 74 h 345"/>
              <a:gd name="T20" fmla="*/ 20 w 136"/>
              <a:gd name="T21" fmla="*/ 243 h 345"/>
              <a:gd name="T22" fmla="*/ 20 w 136"/>
              <a:gd name="T23" fmla="*/ 32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345">
                <a:moveTo>
                  <a:pt x="20" y="324"/>
                </a:moveTo>
                <a:lnTo>
                  <a:pt x="20" y="324"/>
                </a:lnTo>
                <a:cubicBezTo>
                  <a:pt x="20" y="330"/>
                  <a:pt x="27" y="337"/>
                  <a:pt x="27" y="344"/>
                </a:cubicBezTo>
                <a:cubicBezTo>
                  <a:pt x="54" y="310"/>
                  <a:pt x="101" y="222"/>
                  <a:pt x="122" y="148"/>
                </a:cubicBezTo>
                <a:cubicBezTo>
                  <a:pt x="128" y="121"/>
                  <a:pt x="128" y="101"/>
                  <a:pt x="128" y="81"/>
                </a:cubicBezTo>
                <a:cubicBezTo>
                  <a:pt x="135" y="67"/>
                  <a:pt x="135" y="54"/>
                  <a:pt x="128" y="40"/>
                </a:cubicBezTo>
                <a:cubicBezTo>
                  <a:pt x="128" y="27"/>
                  <a:pt x="128" y="20"/>
                  <a:pt x="122" y="6"/>
                </a:cubicBezTo>
                <a:cubicBezTo>
                  <a:pt x="115" y="6"/>
                  <a:pt x="108" y="0"/>
                  <a:pt x="101" y="0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68" y="162"/>
                  <a:pt x="34" y="202"/>
                  <a:pt x="20" y="243"/>
                </a:cubicBezTo>
                <a:cubicBezTo>
                  <a:pt x="7" y="263"/>
                  <a:pt x="0" y="290"/>
                  <a:pt x="20" y="32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7" name="Freeform 845"/>
          <p:cNvSpPr>
            <a:spLocks noChangeArrowheads="1"/>
          </p:cNvSpPr>
          <p:nvPr/>
        </p:nvSpPr>
        <p:spPr bwMode="auto">
          <a:xfrm>
            <a:off x="16686763" y="9373291"/>
            <a:ext cx="162898" cy="105546"/>
          </a:xfrm>
          <a:custGeom>
            <a:avLst/>
            <a:gdLst>
              <a:gd name="T0" fmla="*/ 13 w 311"/>
              <a:gd name="T1" fmla="*/ 101 h 203"/>
              <a:gd name="T2" fmla="*/ 13 w 311"/>
              <a:gd name="T3" fmla="*/ 101 h 203"/>
              <a:gd name="T4" fmla="*/ 0 w 311"/>
              <a:gd name="T5" fmla="*/ 128 h 203"/>
              <a:gd name="T6" fmla="*/ 13 w 311"/>
              <a:gd name="T7" fmla="*/ 135 h 203"/>
              <a:gd name="T8" fmla="*/ 54 w 311"/>
              <a:gd name="T9" fmla="*/ 141 h 203"/>
              <a:gd name="T10" fmla="*/ 74 w 311"/>
              <a:gd name="T11" fmla="*/ 141 h 203"/>
              <a:gd name="T12" fmla="*/ 81 w 311"/>
              <a:gd name="T13" fmla="*/ 135 h 203"/>
              <a:gd name="T14" fmla="*/ 87 w 311"/>
              <a:gd name="T15" fmla="*/ 135 h 203"/>
              <a:gd name="T16" fmla="*/ 108 w 311"/>
              <a:gd name="T17" fmla="*/ 162 h 203"/>
              <a:gd name="T18" fmla="*/ 135 w 311"/>
              <a:gd name="T19" fmla="*/ 175 h 203"/>
              <a:gd name="T20" fmla="*/ 162 w 311"/>
              <a:gd name="T21" fmla="*/ 189 h 203"/>
              <a:gd name="T22" fmla="*/ 195 w 311"/>
              <a:gd name="T23" fmla="*/ 195 h 203"/>
              <a:gd name="T24" fmla="*/ 216 w 311"/>
              <a:gd name="T25" fmla="*/ 202 h 203"/>
              <a:gd name="T26" fmla="*/ 209 w 311"/>
              <a:gd name="T27" fmla="*/ 182 h 203"/>
              <a:gd name="T28" fmla="*/ 216 w 311"/>
              <a:gd name="T29" fmla="*/ 189 h 203"/>
              <a:gd name="T30" fmla="*/ 222 w 311"/>
              <a:gd name="T31" fmla="*/ 189 h 203"/>
              <a:gd name="T32" fmla="*/ 236 w 311"/>
              <a:gd name="T33" fmla="*/ 114 h 203"/>
              <a:gd name="T34" fmla="*/ 263 w 311"/>
              <a:gd name="T35" fmla="*/ 94 h 203"/>
              <a:gd name="T36" fmla="*/ 276 w 311"/>
              <a:gd name="T37" fmla="*/ 20 h 203"/>
              <a:gd name="T38" fmla="*/ 263 w 311"/>
              <a:gd name="T39" fmla="*/ 27 h 203"/>
              <a:gd name="T40" fmla="*/ 236 w 311"/>
              <a:gd name="T41" fmla="*/ 47 h 203"/>
              <a:gd name="T42" fmla="*/ 216 w 311"/>
              <a:gd name="T43" fmla="*/ 67 h 203"/>
              <a:gd name="T44" fmla="*/ 195 w 311"/>
              <a:gd name="T45" fmla="*/ 87 h 203"/>
              <a:gd name="T46" fmla="*/ 175 w 311"/>
              <a:gd name="T47" fmla="*/ 128 h 203"/>
              <a:gd name="T48" fmla="*/ 162 w 311"/>
              <a:gd name="T49" fmla="*/ 114 h 203"/>
              <a:gd name="T50" fmla="*/ 141 w 311"/>
              <a:gd name="T51" fmla="*/ 101 h 203"/>
              <a:gd name="T52" fmla="*/ 162 w 311"/>
              <a:gd name="T53" fmla="*/ 81 h 203"/>
              <a:gd name="T54" fmla="*/ 195 w 311"/>
              <a:gd name="T55" fmla="*/ 47 h 203"/>
              <a:gd name="T56" fmla="*/ 216 w 311"/>
              <a:gd name="T57" fmla="*/ 33 h 203"/>
              <a:gd name="T58" fmla="*/ 229 w 311"/>
              <a:gd name="T59" fmla="*/ 27 h 203"/>
              <a:gd name="T60" fmla="*/ 216 w 311"/>
              <a:gd name="T61" fmla="*/ 27 h 203"/>
              <a:gd name="T62" fmla="*/ 195 w 311"/>
              <a:gd name="T63" fmla="*/ 13 h 203"/>
              <a:gd name="T64" fmla="*/ 162 w 311"/>
              <a:gd name="T65" fmla="*/ 0 h 203"/>
              <a:gd name="T66" fmla="*/ 135 w 311"/>
              <a:gd name="T67" fmla="*/ 0 h 203"/>
              <a:gd name="T68" fmla="*/ 128 w 311"/>
              <a:gd name="T69" fmla="*/ 0 h 203"/>
              <a:gd name="T70" fmla="*/ 108 w 311"/>
              <a:gd name="T71" fmla="*/ 74 h 203"/>
              <a:gd name="T72" fmla="*/ 81 w 311"/>
              <a:gd name="T73" fmla="*/ 81 h 203"/>
              <a:gd name="T74" fmla="*/ 81 w 311"/>
              <a:gd name="T75" fmla="*/ 81 h 203"/>
              <a:gd name="T76" fmla="*/ 74 w 311"/>
              <a:gd name="T77" fmla="*/ 81 h 203"/>
              <a:gd name="T78" fmla="*/ 60 w 311"/>
              <a:gd name="T79" fmla="*/ 74 h 203"/>
              <a:gd name="T80" fmla="*/ 67 w 311"/>
              <a:gd name="T81" fmla="*/ 87 h 203"/>
              <a:gd name="T82" fmla="*/ 54 w 311"/>
              <a:gd name="T83" fmla="*/ 87 h 203"/>
              <a:gd name="T84" fmla="*/ 13 w 311"/>
              <a:gd name="T85" fmla="*/ 10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1" h="203">
                <a:moveTo>
                  <a:pt x="13" y="101"/>
                </a:moveTo>
                <a:lnTo>
                  <a:pt x="13" y="101"/>
                </a:lnTo>
                <a:cubicBezTo>
                  <a:pt x="6" y="108"/>
                  <a:pt x="0" y="114"/>
                  <a:pt x="0" y="128"/>
                </a:cubicBezTo>
                <a:cubicBezTo>
                  <a:pt x="6" y="128"/>
                  <a:pt x="6" y="128"/>
                  <a:pt x="13" y="135"/>
                </a:cubicBezTo>
                <a:cubicBezTo>
                  <a:pt x="27" y="141"/>
                  <a:pt x="40" y="141"/>
                  <a:pt x="54" y="141"/>
                </a:cubicBezTo>
                <a:cubicBezTo>
                  <a:pt x="60" y="141"/>
                  <a:pt x="67" y="141"/>
                  <a:pt x="74" y="141"/>
                </a:cubicBezTo>
                <a:cubicBezTo>
                  <a:pt x="74" y="135"/>
                  <a:pt x="81" y="135"/>
                  <a:pt x="81" y="135"/>
                </a:cubicBezTo>
                <a:lnTo>
                  <a:pt x="87" y="135"/>
                </a:lnTo>
                <a:cubicBezTo>
                  <a:pt x="94" y="141"/>
                  <a:pt x="101" y="155"/>
                  <a:pt x="108" y="162"/>
                </a:cubicBezTo>
                <a:cubicBezTo>
                  <a:pt x="114" y="168"/>
                  <a:pt x="128" y="175"/>
                  <a:pt x="135" y="175"/>
                </a:cubicBezTo>
                <a:cubicBezTo>
                  <a:pt x="141" y="182"/>
                  <a:pt x="148" y="189"/>
                  <a:pt x="162" y="189"/>
                </a:cubicBezTo>
                <a:cubicBezTo>
                  <a:pt x="168" y="195"/>
                  <a:pt x="182" y="195"/>
                  <a:pt x="195" y="195"/>
                </a:cubicBezTo>
                <a:cubicBezTo>
                  <a:pt x="202" y="195"/>
                  <a:pt x="209" y="202"/>
                  <a:pt x="216" y="202"/>
                </a:cubicBezTo>
                <a:cubicBezTo>
                  <a:pt x="209" y="195"/>
                  <a:pt x="209" y="189"/>
                  <a:pt x="209" y="182"/>
                </a:cubicBezTo>
                <a:cubicBezTo>
                  <a:pt x="209" y="182"/>
                  <a:pt x="209" y="189"/>
                  <a:pt x="216" y="189"/>
                </a:cubicBezTo>
                <a:lnTo>
                  <a:pt x="222" y="189"/>
                </a:lnTo>
                <a:cubicBezTo>
                  <a:pt x="209" y="148"/>
                  <a:pt x="222" y="128"/>
                  <a:pt x="236" y="114"/>
                </a:cubicBezTo>
                <a:cubicBezTo>
                  <a:pt x="243" y="101"/>
                  <a:pt x="256" y="101"/>
                  <a:pt x="263" y="94"/>
                </a:cubicBezTo>
                <a:cubicBezTo>
                  <a:pt x="290" y="81"/>
                  <a:pt x="310" y="74"/>
                  <a:pt x="276" y="20"/>
                </a:cubicBezTo>
                <a:cubicBezTo>
                  <a:pt x="270" y="20"/>
                  <a:pt x="270" y="27"/>
                  <a:pt x="263" y="27"/>
                </a:cubicBezTo>
                <a:cubicBezTo>
                  <a:pt x="256" y="33"/>
                  <a:pt x="243" y="40"/>
                  <a:pt x="236" y="47"/>
                </a:cubicBezTo>
                <a:cubicBezTo>
                  <a:pt x="229" y="54"/>
                  <a:pt x="222" y="60"/>
                  <a:pt x="216" y="67"/>
                </a:cubicBezTo>
                <a:cubicBezTo>
                  <a:pt x="209" y="74"/>
                  <a:pt x="202" y="81"/>
                  <a:pt x="195" y="87"/>
                </a:cubicBezTo>
                <a:cubicBezTo>
                  <a:pt x="189" y="101"/>
                  <a:pt x="182" y="114"/>
                  <a:pt x="175" y="128"/>
                </a:cubicBezTo>
                <a:cubicBezTo>
                  <a:pt x="168" y="121"/>
                  <a:pt x="168" y="121"/>
                  <a:pt x="162" y="114"/>
                </a:cubicBezTo>
                <a:cubicBezTo>
                  <a:pt x="155" y="108"/>
                  <a:pt x="148" y="101"/>
                  <a:pt x="141" y="101"/>
                </a:cubicBezTo>
                <a:cubicBezTo>
                  <a:pt x="148" y="94"/>
                  <a:pt x="155" y="87"/>
                  <a:pt x="162" y="81"/>
                </a:cubicBezTo>
                <a:cubicBezTo>
                  <a:pt x="175" y="67"/>
                  <a:pt x="182" y="54"/>
                  <a:pt x="195" y="47"/>
                </a:cubicBezTo>
                <a:cubicBezTo>
                  <a:pt x="202" y="40"/>
                  <a:pt x="209" y="40"/>
                  <a:pt x="216" y="33"/>
                </a:cubicBezTo>
                <a:cubicBezTo>
                  <a:pt x="222" y="33"/>
                  <a:pt x="222" y="27"/>
                  <a:pt x="229" y="27"/>
                </a:cubicBezTo>
                <a:cubicBezTo>
                  <a:pt x="222" y="27"/>
                  <a:pt x="222" y="27"/>
                  <a:pt x="216" y="27"/>
                </a:cubicBezTo>
                <a:cubicBezTo>
                  <a:pt x="209" y="20"/>
                  <a:pt x="202" y="20"/>
                  <a:pt x="195" y="13"/>
                </a:cubicBezTo>
                <a:cubicBezTo>
                  <a:pt x="189" y="6"/>
                  <a:pt x="175" y="6"/>
                  <a:pt x="162" y="0"/>
                </a:cubicBezTo>
                <a:cubicBezTo>
                  <a:pt x="155" y="0"/>
                  <a:pt x="141" y="0"/>
                  <a:pt x="135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1" y="40"/>
                  <a:pt x="128" y="60"/>
                  <a:pt x="108" y="74"/>
                </a:cubicBezTo>
                <a:cubicBezTo>
                  <a:pt x="101" y="74"/>
                  <a:pt x="94" y="81"/>
                  <a:pt x="81" y="81"/>
                </a:cubicBezTo>
                <a:lnTo>
                  <a:pt x="81" y="81"/>
                </a:lnTo>
                <a:cubicBezTo>
                  <a:pt x="74" y="81"/>
                  <a:pt x="74" y="81"/>
                  <a:pt x="74" y="81"/>
                </a:cubicBezTo>
                <a:cubicBezTo>
                  <a:pt x="74" y="81"/>
                  <a:pt x="67" y="74"/>
                  <a:pt x="60" y="74"/>
                </a:cubicBezTo>
                <a:cubicBezTo>
                  <a:pt x="60" y="81"/>
                  <a:pt x="67" y="81"/>
                  <a:pt x="67" y="87"/>
                </a:cubicBezTo>
                <a:cubicBezTo>
                  <a:pt x="60" y="87"/>
                  <a:pt x="60" y="87"/>
                  <a:pt x="54" y="87"/>
                </a:cubicBezTo>
                <a:cubicBezTo>
                  <a:pt x="40" y="87"/>
                  <a:pt x="20" y="94"/>
                  <a:pt x="13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8" name="Freeform 846"/>
          <p:cNvSpPr>
            <a:spLocks noChangeArrowheads="1"/>
          </p:cNvSpPr>
          <p:nvPr/>
        </p:nvSpPr>
        <p:spPr bwMode="auto">
          <a:xfrm>
            <a:off x="15808031" y="8822614"/>
            <a:ext cx="59653" cy="89486"/>
          </a:xfrm>
          <a:custGeom>
            <a:avLst/>
            <a:gdLst>
              <a:gd name="T0" fmla="*/ 60 w 115"/>
              <a:gd name="T1" fmla="*/ 0 h 170"/>
              <a:gd name="T2" fmla="*/ 60 w 115"/>
              <a:gd name="T3" fmla="*/ 0 h 170"/>
              <a:gd name="T4" fmla="*/ 33 w 115"/>
              <a:gd name="T5" fmla="*/ 0 h 170"/>
              <a:gd name="T6" fmla="*/ 27 w 115"/>
              <a:gd name="T7" fmla="*/ 0 h 170"/>
              <a:gd name="T8" fmla="*/ 27 w 115"/>
              <a:gd name="T9" fmla="*/ 0 h 170"/>
              <a:gd name="T10" fmla="*/ 27 w 115"/>
              <a:gd name="T11" fmla="*/ 81 h 170"/>
              <a:gd name="T12" fmla="*/ 33 w 115"/>
              <a:gd name="T13" fmla="*/ 95 h 170"/>
              <a:gd name="T14" fmla="*/ 60 w 115"/>
              <a:gd name="T15" fmla="*/ 122 h 170"/>
              <a:gd name="T16" fmla="*/ 101 w 115"/>
              <a:gd name="T17" fmla="*/ 169 h 170"/>
              <a:gd name="T18" fmla="*/ 60 w 115"/>
              <a:gd name="T1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170">
                <a:moveTo>
                  <a:pt x="60" y="0"/>
                </a:moveTo>
                <a:lnTo>
                  <a:pt x="60" y="0"/>
                </a:lnTo>
                <a:cubicBezTo>
                  <a:pt x="54" y="0"/>
                  <a:pt x="47" y="0"/>
                  <a:pt x="33" y="0"/>
                </a:cubicBezTo>
                <a:cubicBezTo>
                  <a:pt x="33" y="0"/>
                  <a:pt x="33" y="0"/>
                  <a:pt x="27" y="0"/>
                </a:cubicBezTo>
                <a:lnTo>
                  <a:pt x="27" y="0"/>
                </a:lnTo>
                <a:cubicBezTo>
                  <a:pt x="0" y="34"/>
                  <a:pt x="6" y="61"/>
                  <a:pt x="27" y="81"/>
                </a:cubicBezTo>
                <a:cubicBezTo>
                  <a:pt x="27" y="88"/>
                  <a:pt x="33" y="95"/>
                  <a:pt x="33" y="95"/>
                </a:cubicBezTo>
                <a:cubicBezTo>
                  <a:pt x="40" y="101"/>
                  <a:pt x="54" y="115"/>
                  <a:pt x="60" y="122"/>
                </a:cubicBezTo>
                <a:cubicBezTo>
                  <a:pt x="74" y="135"/>
                  <a:pt x="94" y="155"/>
                  <a:pt x="101" y="169"/>
                </a:cubicBezTo>
                <a:cubicBezTo>
                  <a:pt x="101" y="101"/>
                  <a:pt x="114" y="20"/>
                  <a:pt x="6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9" name="Freeform 847"/>
          <p:cNvSpPr>
            <a:spLocks noChangeArrowheads="1"/>
          </p:cNvSpPr>
          <p:nvPr/>
        </p:nvSpPr>
        <p:spPr bwMode="auto">
          <a:xfrm>
            <a:off x="16659231" y="9449010"/>
            <a:ext cx="66535" cy="50479"/>
          </a:xfrm>
          <a:custGeom>
            <a:avLst/>
            <a:gdLst>
              <a:gd name="T0" fmla="*/ 27 w 129"/>
              <a:gd name="T1" fmla="*/ 95 h 96"/>
              <a:gd name="T2" fmla="*/ 27 w 129"/>
              <a:gd name="T3" fmla="*/ 95 h 96"/>
              <a:gd name="T4" fmla="*/ 47 w 129"/>
              <a:gd name="T5" fmla="*/ 95 h 96"/>
              <a:gd name="T6" fmla="*/ 54 w 129"/>
              <a:gd name="T7" fmla="*/ 95 h 96"/>
              <a:gd name="T8" fmla="*/ 67 w 129"/>
              <a:gd name="T9" fmla="*/ 95 h 96"/>
              <a:gd name="T10" fmla="*/ 101 w 129"/>
              <a:gd name="T11" fmla="*/ 95 h 96"/>
              <a:gd name="T12" fmla="*/ 108 w 129"/>
              <a:gd name="T13" fmla="*/ 54 h 96"/>
              <a:gd name="T14" fmla="*/ 128 w 129"/>
              <a:gd name="T15" fmla="*/ 20 h 96"/>
              <a:gd name="T16" fmla="*/ 108 w 129"/>
              <a:gd name="T17" fmla="*/ 14 h 96"/>
              <a:gd name="T18" fmla="*/ 67 w 129"/>
              <a:gd name="T19" fmla="*/ 7 h 96"/>
              <a:gd name="T20" fmla="*/ 54 w 129"/>
              <a:gd name="T21" fmla="*/ 7 h 96"/>
              <a:gd name="T22" fmla="*/ 47 w 129"/>
              <a:gd name="T23" fmla="*/ 7 h 96"/>
              <a:gd name="T24" fmla="*/ 27 w 129"/>
              <a:gd name="T25" fmla="*/ 20 h 96"/>
              <a:gd name="T26" fmla="*/ 13 w 129"/>
              <a:gd name="T27" fmla="*/ 27 h 96"/>
              <a:gd name="T28" fmla="*/ 0 w 129"/>
              <a:gd name="T29" fmla="*/ 47 h 96"/>
              <a:gd name="T30" fmla="*/ 13 w 129"/>
              <a:gd name="T31" fmla="*/ 54 h 96"/>
              <a:gd name="T32" fmla="*/ 27 w 129"/>
              <a:gd name="T33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9" h="96">
                <a:moveTo>
                  <a:pt x="27" y="95"/>
                </a:moveTo>
                <a:lnTo>
                  <a:pt x="27" y="95"/>
                </a:lnTo>
                <a:cubicBezTo>
                  <a:pt x="47" y="95"/>
                  <a:pt x="47" y="95"/>
                  <a:pt x="47" y="95"/>
                </a:cubicBezTo>
                <a:cubicBezTo>
                  <a:pt x="54" y="95"/>
                  <a:pt x="54" y="95"/>
                  <a:pt x="54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101" y="95"/>
                  <a:pt x="101" y="95"/>
                  <a:pt x="101" y="95"/>
                </a:cubicBezTo>
                <a:cubicBezTo>
                  <a:pt x="101" y="81"/>
                  <a:pt x="101" y="68"/>
                  <a:pt x="108" y="54"/>
                </a:cubicBezTo>
                <a:cubicBezTo>
                  <a:pt x="114" y="41"/>
                  <a:pt x="121" y="34"/>
                  <a:pt x="128" y="20"/>
                </a:cubicBezTo>
                <a:cubicBezTo>
                  <a:pt x="121" y="20"/>
                  <a:pt x="114" y="14"/>
                  <a:pt x="108" y="14"/>
                </a:cubicBezTo>
                <a:cubicBezTo>
                  <a:pt x="94" y="7"/>
                  <a:pt x="81" y="0"/>
                  <a:pt x="67" y="7"/>
                </a:cubicBezTo>
                <a:cubicBezTo>
                  <a:pt x="60" y="7"/>
                  <a:pt x="54" y="7"/>
                  <a:pt x="54" y="7"/>
                </a:cubicBezTo>
                <a:lnTo>
                  <a:pt x="47" y="7"/>
                </a:lnTo>
                <a:cubicBezTo>
                  <a:pt x="40" y="14"/>
                  <a:pt x="33" y="14"/>
                  <a:pt x="27" y="20"/>
                </a:cubicBezTo>
                <a:cubicBezTo>
                  <a:pt x="20" y="20"/>
                  <a:pt x="20" y="27"/>
                  <a:pt x="13" y="27"/>
                </a:cubicBezTo>
                <a:cubicBezTo>
                  <a:pt x="6" y="34"/>
                  <a:pt x="6" y="41"/>
                  <a:pt x="0" y="47"/>
                </a:cubicBezTo>
                <a:cubicBezTo>
                  <a:pt x="6" y="47"/>
                  <a:pt x="13" y="54"/>
                  <a:pt x="13" y="54"/>
                </a:cubicBezTo>
                <a:cubicBezTo>
                  <a:pt x="27" y="61"/>
                  <a:pt x="27" y="74"/>
                  <a:pt x="27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0" name="Freeform 848"/>
          <p:cNvSpPr>
            <a:spLocks noChangeArrowheads="1"/>
          </p:cNvSpPr>
          <p:nvPr/>
        </p:nvSpPr>
        <p:spPr bwMode="auto">
          <a:xfrm>
            <a:off x="17216755" y="9905612"/>
            <a:ext cx="66536" cy="117019"/>
          </a:xfrm>
          <a:custGeom>
            <a:avLst/>
            <a:gdLst>
              <a:gd name="T0" fmla="*/ 14 w 130"/>
              <a:gd name="T1" fmla="*/ 196 h 224"/>
              <a:gd name="T2" fmla="*/ 14 w 130"/>
              <a:gd name="T3" fmla="*/ 196 h 224"/>
              <a:gd name="T4" fmla="*/ 54 w 130"/>
              <a:gd name="T5" fmla="*/ 196 h 224"/>
              <a:gd name="T6" fmla="*/ 115 w 130"/>
              <a:gd name="T7" fmla="*/ 223 h 224"/>
              <a:gd name="T8" fmla="*/ 115 w 130"/>
              <a:gd name="T9" fmla="*/ 209 h 224"/>
              <a:gd name="T10" fmla="*/ 115 w 130"/>
              <a:gd name="T11" fmla="*/ 108 h 224"/>
              <a:gd name="T12" fmla="*/ 61 w 130"/>
              <a:gd name="T13" fmla="*/ 0 h 224"/>
              <a:gd name="T14" fmla="*/ 54 w 130"/>
              <a:gd name="T15" fmla="*/ 61 h 224"/>
              <a:gd name="T16" fmla="*/ 14 w 130"/>
              <a:gd name="T17" fmla="*/ 19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224">
                <a:moveTo>
                  <a:pt x="14" y="196"/>
                </a:moveTo>
                <a:lnTo>
                  <a:pt x="14" y="196"/>
                </a:lnTo>
                <a:cubicBezTo>
                  <a:pt x="27" y="196"/>
                  <a:pt x="41" y="196"/>
                  <a:pt x="54" y="196"/>
                </a:cubicBezTo>
                <a:cubicBezTo>
                  <a:pt x="81" y="203"/>
                  <a:pt x="102" y="209"/>
                  <a:pt x="115" y="223"/>
                </a:cubicBezTo>
                <a:cubicBezTo>
                  <a:pt x="115" y="216"/>
                  <a:pt x="115" y="216"/>
                  <a:pt x="115" y="209"/>
                </a:cubicBezTo>
                <a:cubicBezTo>
                  <a:pt x="129" y="169"/>
                  <a:pt x="122" y="135"/>
                  <a:pt x="115" y="108"/>
                </a:cubicBezTo>
                <a:cubicBezTo>
                  <a:pt x="102" y="74"/>
                  <a:pt x="81" y="47"/>
                  <a:pt x="61" y="0"/>
                </a:cubicBezTo>
                <a:cubicBezTo>
                  <a:pt x="68" y="27"/>
                  <a:pt x="61" y="47"/>
                  <a:pt x="54" y="61"/>
                </a:cubicBezTo>
                <a:cubicBezTo>
                  <a:pt x="41" y="108"/>
                  <a:pt x="0" y="128"/>
                  <a:pt x="14" y="19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1" name="Freeform 849"/>
          <p:cNvSpPr>
            <a:spLocks noChangeArrowheads="1"/>
          </p:cNvSpPr>
          <p:nvPr/>
        </p:nvSpPr>
        <p:spPr bwMode="auto">
          <a:xfrm>
            <a:off x="16558281" y="9318224"/>
            <a:ext cx="144542" cy="123902"/>
          </a:xfrm>
          <a:custGeom>
            <a:avLst/>
            <a:gdLst>
              <a:gd name="T0" fmla="*/ 250 w 278"/>
              <a:gd name="T1" fmla="*/ 135 h 238"/>
              <a:gd name="T2" fmla="*/ 250 w 278"/>
              <a:gd name="T3" fmla="*/ 135 h 238"/>
              <a:gd name="T4" fmla="*/ 243 w 278"/>
              <a:gd name="T5" fmla="*/ 129 h 238"/>
              <a:gd name="T6" fmla="*/ 223 w 278"/>
              <a:gd name="T7" fmla="*/ 102 h 238"/>
              <a:gd name="T8" fmla="*/ 209 w 278"/>
              <a:gd name="T9" fmla="*/ 88 h 238"/>
              <a:gd name="T10" fmla="*/ 182 w 278"/>
              <a:gd name="T11" fmla="*/ 54 h 238"/>
              <a:gd name="T12" fmla="*/ 148 w 278"/>
              <a:gd name="T13" fmla="*/ 0 h 238"/>
              <a:gd name="T14" fmla="*/ 121 w 278"/>
              <a:gd name="T15" fmla="*/ 21 h 238"/>
              <a:gd name="T16" fmla="*/ 81 w 278"/>
              <a:gd name="T17" fmla="*/ 61 h 238"/>
              <a:gd name="T18" fmla="*/ 47 w 278"/>
              <a:gd name="T19" fmla="*/ 54 h 238"/>
              <a:gd name="T20" fmla="*/ 27 w 278"/>
              <a:gd name="T21" fmla="*/ 48 h 238"/>
              <a:gd name="T22" fmla="*/ 20 w 278"/>
              <a:gd name="T23" fmla="*/ 48 h 238"/>
              <a:gd name="T24" fmla="*/ 0 w 278"/>
              <a:gd name="T25" fmla="*/ 95 h 238"/>
              <a:gd name="T26" fmla="*/ 27 w 278"/>
              <a:gd name="T27" fmla="*/ 149 h 238"/>
              <a:gd name="T28" fmla="*/ 47 w 278"/>
              <a:gd name="T29" fmla="*/ 176 h 238"/>
              <a:gd name="T30" fmla="*/ 81 w 278"/>
              <a:gd name="T31" fmla="*/ 203 h 238"/>
              <a:gd name="T32" fmla="*/ 121 w 278"/>
              <a:gd name="T33" fmla="*/ 223 h 238"/>
              <a:gd name="T34" fmla="*/ 182 w 278"/>
              <a:gd name="T35" fmla="*/ 237 h 238"/>
              <a:gd name="T36" fmla="*/ 209 w 278"/>
              <a:gd name="T37" fmla="*/ 230 h 238"/>
              <a:gd name="T38" fmla="*/ 223 w 278"/>
              <a:gd name="T39" fmla="*/ 223 h 238"/>
              <a:gd name="T40" fmla="*/ 243 w 278"/>
              <a:gd name="T41" fmla="*/ 210 h 238"/>
              <a:gd name="T42" fmla="*/ 250 w 278"/>
              <a:gd name="T43" fmla="*/ 210 h 238"/>
              <a:gd name="T44" fmla="*/ 263 w 278"/>
              <a:gd name="T45" fmla="*/ 189 h 238"/>
              <a:gd name="T46" fmla="*/ 277 w 278"/>
              <a:gd name="T47" fmla="*/ 169 h 238"/>
              <a:gd name="T48" fmla="*/ 263 w 278"/>
              <a:gd name="T49" fmla="*/ 156 h 238"/>
              <a:gd name="T50" fmla="*/ 250 w 278"/>
              <a:gd name="T51" fmla="*/ 13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8" h="238">
                <a:moveTo>
                  <a:pt x="250" y="135"/>
                </a:moveTo>
                <a:lnTo>
                  <a:pt x="250" y="135"/>
                </a:lnTo>
                <a:cubicBezTo>
                  <a:pt x="243" y="129"/>
                  <a:pt x="243" y="129"/>
                  <a:pt x="243" y="129"/>
                </a:cubicBezTo>
                <a:cubicBezTo>
                  <a:pt x="236" y="122"/>
                  <a:pt x="229" y="108"/>
                  <a:pt x="223" y="102"/>
                </a:cubicBezTo>
                <a:cubicBezTo>
                  <a:pt x="209" y="88"/>
                  <a:pt x="209" y="88"/>
                  <a:pt x="209" y="88"/>
                </a:cubicBezTo>
                <a:cubicBezTo>
                  <a:pt x="202" y="75"/>
                  <a:pt x="196" y="68"/>
                  <a:pt x="182" y="54"/>
                </a:cubicBezTo>
                <a:cubicBezTo>
                  <a:pt x="169" y="41"/>
                  <a:pt x="162" y="21"/>
                  <a:pt x="148" y="0"/>
                </a:cubicBezTo>
                <a:cubicBezTo>
                  <a:pt x="142" y="7"/>
                  <a:pt x="128" y="14"/>
                  <a:pt x="121" y="21"/>
                </a:cubicBezTo>
                <a:cubicBezTo>
                  <a:pt x="108" y="41"/>
                  <a:pt x="101" y="54"/>
                  <a:pt x="81" y="61"/>
                </a:cubicBezTo>
                <a:cubicBezTo>
                  <a:pt x="74" y="61"/>
                  <a:pt x="61" y="61"/>
                  <a:pt x="47" y="54"/>
                </a:cubicBezTo>
                <a:cubicBezTo>
                  <a:pt x="40" y="54"/>
                  <a:pt x="34" y="54"/>
                  <a:pt x="27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68"/>
                  <a:pt x="20" y="95"/>
                  <a:pt x="0" y="95"/>
                </a:cubicBezTo>
                <a:cubicBezTo>
                  <a:pt x="7" y="115"/>
                  <a:pt x="13" y="135"/>
                  <a:pt x="27" y="149"/>
                </a:cubicBezTo>
                <a:cubicBezTo>
                  <a:pt x="34" y="156"/>
                  <a:pt x="40" y="169"/>
                  <a:pt x="47" y="176"/>
                </a:cubicBezTo>
                <a:cubicBezTo>
                  <a:pt x="61" y="183"/>
                  <a:pt x="67" y="196"/>
                  <a:pt x="81" y="203"/>
                </a:cubicBezTo>
                <a:cubicBezTo>
                  <a:pt x="94" y="216"/>
                  <a:pt x="108" y="223"/>
                  <a:pt x="121" y="223"/>
                </a:cubicBezTo>
                <a:cubicBezTo>
                  <a:pt x="142" y="237"/>
                  <a:pt x="169" y="237"/>
                  <a:pt x="182" y="237"/>
                </a:cubicBezTo>
                <a:cubicBezTo>
                  <a:pt x="196" y="237"/>
                  <a:pt x="202" y="230"/>
                  <a:pt x="209" y="230"/>
                </a:cubicBezTo>
                <a:cubicBezTo>
                  <a:pt x="216" y="230"/>
                  <a:pt x="216" y="230"/>
                  <a:pt x="223" y="223"/>
                </a:cubicBezTo>
                <a:cubicBezTo>
                  <a:pt x="229" y="223"/>
                  <a:pt x="236" y="216"/>
                  <a:pt x="243" y="210"/>
                </a:cubicBezTo>
                <a:lnTo>
                  <a:pt x="250" y="210"/>
                </a:lnTo>
                <a:cubicBezTo>
                  <a:pt x="256" y="203"/>
                  <a:pt x="256" y="196"/>
                  <a:pt x="263" y="189"/>
                </a:cubicBezTo>
                <a:cubicBezTo>
                  <a:pt x="270" y="183"/>
                  <a:pt x="270" y="176"/>
                  <a:pt x="277" y="169"/>
                </a:cubicBezTo>
                <a:cubicBezTo>
                  <a:pt x="270" y="162"/>
                  <a:pt x="270" y="156"/>
                  <a:pt x="263" y="156"/>
                </a:cubicBezTo>
                <a:cubicBezTo>
                  <a:pt x="256" y="149"/>
                  <a:pt x="250" y="142"/>
                  <a:pt x="250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2" name="Freeform 850"/>
          <p:cNvSpPr>
            <a:spLocks noChangeArrowheads="1"/>
          </p:cNvSpPr>
          <p:nvPr/>
        </p:nvSpPr>
        <p:spPr bwMode="auto">
          <a:xfrm>
            <a:off x="16416031" y="9139254"/>
            <a:ext cx="66535" cy="52774"/>
          </a:xfrm>
          <a:custGeom>
            <a:avLst/>
            <a:gdLst>
              <a:gd name="T0" fmla="*/ 20 w 129"/>
              <a:gd name="T1" fmla="*/ 101 h 102"/>
              <a:gd name="T2" fmla="*/ 20 w 129"/>
              <a:gd name="T3" fmla="*/ 101 h 102"/>
              <a:gd name="T4" fmla="*/ 33 w 129"/>
              <a:gd name="T5" fmla="*/ 101 h 102"/>
              <a:gd name="T6" fmla="*/ 40 w 129"/>
              <a:gd name="T7" fmla="*/ 95 h 102"/>
              <a:gd name="T8" fmla="*/ 81 w 129"/>
              <a:gd name="T9" fmla="*/ 54 h 102"/>
              <a:gd name="T10" fmla="*/ 81 w 129"/>
              <a:gd name="T11" fmla="*/ 61 h 102"/>
              <a:gd name="T12" fmla="*/ 128 w 129"/>
              <a:gd name="T13" fmla="*/ 27 h 102"/>
              <a:gd name="T14" fmla="*/ 81 w 129"/>
              <a:gd name="T15" fmla="*/ 7 h 102"/>
              <a:gd name="T16" fmla="*/ 40 w 129"/>
              <a:gd name="T17" fmla="*/ 0 h 102"/>
              <a:gd name="T18" fmla="*/ 33 w 129"/>
              <a:gd name="T19" fmla="*/ 0 h 102"/>
              <a:gd name="T20" fmla="*/ 27 w 129"/>
              <a:gd name="T21" fmla="*/ 0 h 102"/>
              <a:gd name="T22" fmla="*/ 20 w 129"/>
              <a:gd name="T23" fmla="*/ 27 h 102"/>
              <a:gd name="T24" fmla="*/ 6 w 129"/>
              <a:gd name="T25" fmla="*/ 41 h 102"/>
              <a:gd name="T26" fmla="*/ 6 w 129"/>
              <a:gd name="T27" fmla="*/ 101 h 102"/>
              <a:gd name="T28" fmla="*/ 6 w 129"/>
              <a:gd name="T29" fmla="*/ 101 h 102"/>
              <a:gd name="T30" fmla="*/ 20 w 129"/>
              <a:gd name="T3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02">
                <a:moveTo>
                  <a:pt x="20" y="101"/>
                </a:moveTo>
                <a:lnTo>
                  <a:pt x="20" y="101"/>
                </a:lnTo>
                <a:cubicBezTo>
                  <a:pt x="27" y="101"/>
                  <a:pt x="27" y="101"/>
                  <a:pt x="33" y="101"/>
                </a:cubicBezTo>
                <a:cubicBezTo>
                  <a:pt x="33" y="95"/>
                  <a:pt x="33" y="95"/>
                  <a:pt x="40" y="95"/>
                </a:cubicBezTo>
                <a:cubicBezTo>
                  <a:pt x="54" y="81"/>
                  <a:pt x="60" y="61"/>
                  <a:pt x="81" y="54"/>
                </a:cubicBezTo>
                <a:lnTo>
                  <a:pt x="81" y="61"/>
                </a:lnTo>
                <a:cubicBezTo>
                  <a:pt x="94" y="81"/>
                  <a:pt x="121" y="54"/>
                  <a:pt x="128" y="27"/>
                </a:cubicBezTo>
                <a:cubicBezTo>
                  <a:pt x="108" y="20"/>
                  <a:pt x="101" y="14"/>
                  <a:pt x="81" y="7"/>
                </a:cubicBezTo>
                <a:cubicBezTo>
                  <a:pt x="67" y="0"/>
                  <a:pt x="54" y="0"/>
                  <a:pt x="4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14"/>
                  <a:pt x="20" y="20"/>
                  <a:pt x="20" y="27"/>
                </a:cubicBezTo>
                <a:cubicBezTo>
                  <a:pt x="13" y="34"/>
                  <a:pt x="13" y="34"/>
                  <a:pt x="6" y="41"/>
                </a:cubicBezTo>
                <a:cubicBezTo>
                  <a:pt x="0" y="54"/>
                  <a:pt x="0" y="74"/>
                  <a:pt x="6" y="101"/>
                </a:cubicBezTo>
                <a:lnTo>
                  <a:pt x="6" y="101"/>
                </a:lnTo>
                <a:cubicBezTo>
                  <a:pt x="13" y="101"/>
                  <a:pt x="13" y="101"/>
                  <a:pt x="20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3" name="Freeform 851"/>
          <p:cNvSpPr>
            <a:spLocks noChangeArrowheads="1"/>
          </p:cNvSpPr>
          <p:nvPr/>
        </p:nvSpPr>
        <p:spPr bwMode="auto">
          <a:xfrm>
            <a:off x="16207247" y="9084184"/>
            <a:ext cx="117012" cy="66541"/>
          </a:xfrm>
          <a:custGeom>
            <a:avLst/>
            <a:gdLst>
              <a:gd name="T0" fmla="*/ 81 w 223"/>
              <a:gd name="T1" fmla="*/ 122 h 129"/>
              <a:gd name="T2" fmla="*/ 81 w 223"/>
              <a:gd name="T3" fmla="*/ 122 h 129"/>
              <a:gd name="T4" fmla="*/ 121 w 223"/>
              <a:gd name="T5" fmla="*/ 122 h 129"/>
              <a:gd name="T6" fmla="*/ 155 w 223"/>
              <a:gd name="T7" fmla="*/ 101 h 129"/>
              <a:gd name="T8" fmla="*/ 222 w 223"/>
              <a:gd name="T9" fmla="*/ 74 h 129"/>
              <a:gd name="T10" fmla="*/ 155 w 223"/>
              <a:gd name="T11" fmla="*/ 7 h 129"/>
              <a:gd name="T12" fmla="*/ 121 w 223"/>
              <a:gd name="T13" fmla="*/ 0 h 129"/>
              <a:gd name="T14" fmla="*/ 81 w 223"/>
              <a:gd name="T15" fmla="*/ 0 h 129"/>
              <a:gd name="T16" fmla="*/ 74 w 223"/>
              <a:gd name="T17" fmla="*/ 0 h 129"/>
              <a:gd name="T18" fmla="*/ 33 w 223"/>
              <a:gd name="T19" fmla="*/ 7 h 129"/>
              <a:gd name="T20" fmla="*/ 0 w 223"/>
              <a:gd name="T21" fmla="*/ 27 h 129"/>
              <a:gd name="T22" fmla="*/ 33 w 223"/>
              <a:gd name="T23" fmla="*/ 27 h 129"/>
              <a:gd name="T24" fmla="*/ 74 w 223"/>
              <a:gd name="T25" fmla="*/ 67 h 129"/>
              <a:gd name="T26" fmla="*/ 74 w 223"/>
              <a:gd name="T27" fmla="*/ 128 h 129"/>
              <a:gd name="T28" fmla="*/ 81 w 223"/>
              <a:gd name="T29" fmla="*/ 12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3" h="129">
                <a:moveTo>
                  <a:pt x="81" y="122"/>
                </a:moveTo>
                <a:lnTo>
                  <a:pt x="81" y="122"/>
                </a:lnTo>
                <a:cubicBezTo>
                  <a:pt x="101" y="122"/>
                  <a:pt x="108" y="122"/>
                  <a:pt x="121" y="122"/>
                </a:cubicBezTo>
                <a:cubicBezTo>
                  <a:pt x="135" y="115"/>
                  <a:pt x="148" y="108"/>
                  <a:pt x="155" y="101"/>
                </a:cubicBezTo>
                <a:cubicBezTo>
                  <a:pt x="175" y="88"/>
                  <a:pt x="182" y="81"/>
                  <a:pt x="222" y="74"/>
                </a:cubicBezTo>
                <a:cubicBezTo>
                  <a:pt x="216" y="40"/>
                  <a:pt x="189" y="20"/>
                  <a:pt x="155" y="7"/>
                </a:cubicBezTo>
                <a:cubicBezTo>
                  <a:pt x="141" y="7"/>
                  <a:pt x="128" y="0"/>
                  <a:pt x="121" y="0"/>
                </a:cubicBezTo>
                <a:cubicBezTo>
                  <a:pt x="108" y="0"/>
                  <a:pt x="94" y="0"/>
                  <a:pt x="81" y="0"/>
                </a:cubicBezTo>
                <a:lnTo>
                  <a:pt x="74" y="0"/>
                </a:lnTo>
                <a:cubicBezTo>
                  <a:pt x="60" y="0"/>
                  <a:pt x="47" y="0"/>
                  <a:pt x="33" y="7"/>
                </a:cubicBezTo>
                <a:cubicBezTo>
                  <a:pt x="13" y="13"/>
                  <a:pt x="0" y="20"/>
                  <a:pt x="0" y="27"/>
                </a:cubicBezTo>
                <a:cubicBezTo>
                  <a:pt x="13" y="27"/>
                  <a:pt x="27" y="27"/>
                  <a:pt x="33" y="27"/>
                </a:cubicBezTo>
                <a:cubicBezTo>
                  <a:pt x="54" y="34"/>
                  <a:pt x="67" y="47"/>
                  <a:pt x="74" y="67"/>
                </a:cubicBezTo>
                <a:cubicBezTo>
                  <a:pt x="74" y="81"/>
                  <a:pt x="74" y="101"/>
                  <a:pt x="74" y="128"/>
                </a:cubicBezTo>
                <a:cubicBezTo>
                  <a:pt x="74" y="128"/>
                  <a:pt x="81" y="128"/>
                  <a:pt x="81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4" name="Freeform 852"/>
          <p:cNvSpPr>
            <a:spLocks noChangeArrowheads="1"/>
          </p:cNvSpPr>
          <p:nvPr/>
        </p:nvSpPr>
        <p:spPr bwMode="auto">
          <a:xfrm>
            <a:off x="16110884" y="9214971"/>
            <a:ext cx="316619" cy="217976"/>
          </a:xfrm>
          <a:custGeom>
            <a:avLst/>
            <a:gdLst>
              <a:gd name="T0" fmla="*/ 135 w 609"/>
              <a:gd name="T1" fmla="*/ 40 h 419"/>
              <a:gd name="T2" fmla="*/ 81 w 609"/>
              <a:gd name="T3" fmla="*/ 27 h 419"/>
              <a:gd name="T4" fmla="*/ 21 w 609"/>
              <a:gd name="T5" fmla="*/ 74 h 419"/>
              <a:gd name="T6" fmla="*/ 21 w 609"/>
              <a:gd name="T7" fmla="*/ 155 h 419"/>
              <a:gd name="T8" fmla="*/ 108 w 609"/>
              <a:gd name="T9" fmla="*/ 391 h 419"/>
              <a:gd name="T10" fmla="*/ 135 w 609"/>
              <a:gd name="T11" fmla="*/ 391 h 419"/>
              <a:gd name="T12" fmla="*/ 169 w 609"/>
              <a:gd name="T13" fmla="*/ 418 h 419"/>
              <a:gd name="T14" fmla="*/ 210 w 609"/>
              <a:gd name="T15" fmla="*/ 344 h 419"/>
              <a:gd name="T16" fmla="*/ 257 w 609"/>
              <a:gd name="T17" fmla="*/ 418 h 419"/>
              <a:gd name="T18" fmla="*/ 284 w 609"/>
              <a:gd name="T19" fmla="*/ 418 h 419"/>
              <a:gd name="T20" fmla="*/ 338 w 609"/>
              <a:gd name="T21" fmla="*/ 364 h 419"/>
              <a:gd name="T22" fmla="*/ 345 w 609"/>
              <a:gd name="T23" fmla="*/ 378 h 419"/>
              <a:gd name="T24" fmla="*/ 385 w 609"/>
              <a:gd name="T25" fmla="*/ 371 h 419"/>
              <a:gd name="T26" fmla="*/ 419 w 609"/>
              <a:gd name="T27" fmla="*/ 351 h 419"/>
              <a:gd name="T28" fmla="*/ 466 w 609"/>
              <a:gd name="T29" fmla="*/ 331 h 419"/>
              <a:gd name="T30" fmla="*/ 507 w 609"/>
              <a:gd name="T31" fmla="*/ 331 h 419"/>
              <a:gd name="T32" fmla="*/ 507 w 609"/>
              <a:gd name="T33" fmla="*/ 250 h 419"/>
              <a:gd name="T34" fmla="*/ 500 w 609"/>
              <a:gd name="T35" fmla="*/ 250 h 419"/>
              <a:gd name="T36" fmla="*/ 432 w 609"/>
              <a:gd name="T37" fmla="*/ 236 h 419"/>
              <a:gd name="T38" fmla="*/ 507 w 609"/>
              <a:gd name="T39" fmla="*/ 155 h 419"/>
              <a:gd name="T40" fmla="*/ 527 w 609"/>
              <a:gd name="T41" fmla="*/ 148 h 419"/>
              <a:gd name="T42" fmla="*/ 567 w 609"/>
              <a:gd name="T43" fmla="*/ 155 h 419"/>
              <a:gd name="T44" fmla="*/ 520 w 609"/>
              <a:gd name="T45" fmla="*/ 34 h 419"/>
              <a:gd name="T46" fmla="*/ 466 w 609"/>
              <a:gd name="T47" fmla="*/ 34 h 419"/>
              <a:gd name="T48" fmla="*/ 466 w 609"/>
              <a:gd name="T49" fmla="*/ 34 h 419"/>
              <a:gd name="T50" fmla="*/ 466 w 609"/>
              <a:gd name="T51" fmla="*/ 81 h 419"/>
              <a:gd name="T52" fmla="*/ 338 w 609"/>
              <a:gd name="T53" fmla="*/ 74 h 419"/>
              <a:gd name="T54" fmla="*/ 264 w 609"/>
              <a:gd name="T55" fmla="*/ 47 h 419"/>
              <a:gd name="T56" fmla="*/ 216 w 609"/>
              <a:gd name="T57" fmla="*/ 7 h 419"/>
              <a:gd name="T58" fmla="*/ 169 w 609"/>
              <a:gd name="T59" fmla="*/ 40 h 419"/>
              <a:gd name="T60" fmla="*/ 264 w 609"/>
              <a:gd name="T61" fmla="*/ 216 h 419"/>
              <a:gd name="T62" fmla="*/ 304 w 609"/>
              <a:gd name="T63" fmla="*/ 148 h 419"/>
              <a:gd name="T64" fmla="*/ 426 w 609"/>
              <a:gd name="T65" fmla="*/ 243 h 419"/>
              <a:gd name="T66" fmla="*/ 432 w 609"/>
              <a:gd name="T67" fmla="*/ 256 h 419"/>
              <a:gd name="T68" fmla="*/ 432 w 609"/>
              <a:gd name="T69" fmla="*/ 270 h 419"/>
              <a:gd name="T70" fmla="*/ 439 w 609"/>
              <a:gd name="T71" fmla="*/ 270 h 419"/>
              <a:gd name="T72" fmla="*/ 358 w 609"/>
              <a:gd name="T73" fmla="*/ 337 h 419"/>
              <a:gd name="T74" fmla="*/ 338 w 609"/>
              <a:gd name="T75" fmla="*/ 277 h 419"/>
              <a:gd name="T76" fmla="*/ 264 w 609"/>
              <a:gd name="T77" fmla="*/ 290 h 419"/>
              <a:gd name="T78" fmla="*/ 264 w 609"/>
              <a:gd name="T79" fmla="*/ 21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" h="419">
                <a:moveTo>
                  <a:pt x="135" y="40"/>
                </a:moveTo>
                <a:lnTo>
                  <a:pt x="135" y="40"/>
                </a:lnTo>
                <a:lnTo>
                  <a:pt x="135" y="40"/>
                </a:lnTo>
                <a:cubicBezTo>
                  <a:pt x="122" y="34"/>
                  <a:pt x="108" y="27"/>
                  <a:pt x="81" y="27"/>
                </a:cubicBezTo>
                <a:cubicBezTo>
                  <a:pt x="75" y="27"/>
                  <a:pt x="68" y="27"/>
                  <a:pt x="54" y="27"/>
                </a:cubicBezTo>
                <a:cubicBezTo>
                  <a:pt x="54" y="47"/>
                  <a:pt x="48" y="74"/>
                  <a:pt x="21" y="74"/>
                </a:cubicBezTo>
                <a:cubicBezTo>
                  <a:pt x="14" y="74"/>
                  <a:pt x="14" y="74"/>
                  <a:pt x="7" y="74"/>
                </a:cubicBezTo>
                <a:cubicBezTo>
                  <a:pt x="0" y="108"/>
                  <a:pt x="7" y="128"/>
                  <a:pt x="21" y="155"/>
                </a:cubicBezTo>
                <a:cubicBezTo>
                  <a:pt x="34" y="182"/>
                  <a:pt x="61" y="209"/>
                  <a:pt x="81" y="229"/>
                </a:cubicBezTo>
                <a:cubicBezTo>
                  <a:pt x="122" y="263"/>
                  <a:pt x="149" y="304"/>
                  <a:pt x="108" y="391"/>
                </a:cubicBezTo>
                <a:cubicBezTo>
                  <a:pt x="135" y="391"/>
                  <a:pt x="135" y="391"/>
                  <a:pt x="135" y="391"/>
                </a:cubicBezTo>
                <a:lnTo>
                  <a:pt x="135" y="391"/>
                </a:lnTo>
                <a:cubicBezTo>
                  <a:pt x="156" y="391"/>
                  <a:pt x="156" y="391"/>
                  <a:pt x="156" y="391"/>
                </a:cubicBezTo>
                <a:cubicBezTo>
                  <a:pt x="156" y="405"/>
                  <a:pt x="156" y="418"/>
                  <a:pt x="169" y="418"/>
                </a:cubicBezTo>
                <a:cubicBezTo>
                  <a:pt x="169" y="418"/>
                  <a:pt x="176" y="418"/>
                  <a:pt x="183" y="418"/>
                </a:cubicBezTo>
                <a:cubicBezTo>
                  <a:pt x="183" y="391"/>
                  <a:pt x="176" y="351"/>
                  <a:pt x="210" y="344"/>
                </a:cubicBezTo>
                <a:cubicBezTo>
                  <a:pt x="210" y="351"/>
                  <a:pt x="216" y="351"/>
                  <a:pt x="216" y="358"/>
                </a:cubicBezTo>
                <a:cubicBezTo>
                  <a:pt x="230" y="378"/>
                  <a:pt x="223" y="412"/>
                  <a:pt x="257" y="418"/>
                </a:cubicBezTo>
                <a:lnTo>
                  <a:pt x="264" y="418"/>
                </a:lnTo>
                <a:cubicBezTo>
                  <a:pt x="270" y="418"/>
                  <a:pt x="277" y="418"/>
                  <a:pt x="284" y="418"/>
                </a:cubicBezTo>
                <a:cubicBezTo>
                  <a:pt x="291" y="418"/>
                  <a:pt x="297" y="412"/>
                  <a:pt x="304" y="412"/>
                </a:cubicBezTo>
                <a:cubicBezTo>
                  <a:pt x="311" y="391"/>
                  <a:pt x="318" y="371"/>
                  <a:pt x="338" y="364"/>
                </a:cubicBezTo>
                <a:lnTo>
                  <a:pt x="345" y="364"/>
                </a:lnTo>
                <a:cubicBezTo>
                  <a:pt x="345" y="371"/>
                  <a:pt x="345" y="371"/>
                  <a:pt x="345" y="378"/>
                </a:cubicBezTo>
                <a:cubicBezTo>
                  <a:pt x="351" y="378"/>
                  <a:pt x="351" y="378"/>
                  <a:pt x="358" y="371"/>
                </a:cubicBezTo>
                <a:cubicBezTo>
                  <a:pt x="365" y="385"/>
                  <a:pt x="378" y="391"/>
                  <a:pt x="385" y="371"/>
                </a:cubicBezTo>
                <a:cubicBezTo>
                  <a:pt x="378" y="371"/>
                  <a:pt x="378" y="364"/>
                  <a:pt x="378" y="364"/>
                </a:cubicBezTo>
                <a:cubicBezTo>
                  <a:pt x="392" y="364"/>
                  <a:pt x="405" y="358"/>
                  <a:pt x="419" y="351"/>
                </a:cubicBezTo>
                <a:cubicBezTo>
                  <a:pt x="419" y="351"/>
                  <a:pt x="426" y="351"/>
                  <a:pt x="432" y="351"/>
                </a:cubicBezTo>
                <a:cubicBezTo>
                  <a:pt x="446" y="351"/>
                  <a:pt x="459" y="344"/>
                  <a:pt x="466" y="331"/>
                </a:cubicBezTo>
                <a:cubicBezTo>
                  <a:pt x="473" y="324"/>
                  <a:pt x="480" y="310"/>
                  <a:pt x="493" y="304"/>
                </a:cubicBezTo>
                <a:cubicBezTo>
                  <a:pt x="493" y="317"/>
                  <a:pt x="493" y="324"/>
                  <a:pt x="507" y="331"/>
                </a:cubicBezTo>
                <a:lnTo>
                  <a:pt x="513" y="331"/>
                </a:lnTo>
                <a:cubicBezTo>
                  <a:pt x="527" y="297"/>
                  <a:pt x="520" y="270"/>
                  <a:pt x="507" y="250"/>
                </a:cubicBezTo>
                <a:lnTo>
                  <a:pt x="507" y="250"/>
                </a:lnTo>
                <a:lnTo>
                  <a:pt x="500" y="250"/>
                </a:lnTo>
                <a:cubicBezTo>
                  <a:pt x="493" y="236"/>
                  <a:pt x="480" y="229"/>
                  <a:pt x="466" y="229"/>
                </a:cubicBezTo>
                <a:cubicBezTo>
                  <a:pt x="453" y="223"/>
                  <a:pt x="439" y="229"/>
                  <a:pt x="432" y="236"/>
                </a:cubicBezTo>
                <a:cubicBezTo>
                  <a:pt x="432" y="209"/>
                  <a:pt x="446" y="189"/>
                  <a:pt x="466" y="182"/>
                </a:cubicBezTo>
                <a:cubicBezTo>
                  <a:pt x="480" y="169"/>
                  <a:pt x="493" y="162"/>
                  <a:pt x="507" y="155"/>
                </a:cubicBezTo>
                <a:cubicBezTo>
                  <a:pt x="513" y="155"/>
                  <a:pt x="520" y="155"/>
                  <a:pt x="520" y="148"/>
                </a:cubicBezTo>
                <a:cubicBezTo>
                  <a:pt x="527" y="148"/>
                  <a:pt x="527" y="148"/>
                  <a:pt x="527" y="148"/>
                </a:cubicBezTo>
                <a:cubicBezTo>
                  <a:pt x="534" y="148"/>
                  <a:pt x="534" y="148"/>
                  <a:pt x="534" y="148"/>
                </a:cubicBezTo>
                <a:cubicBezTo>
                  <a:pt x="540" y="155"/>
                  <a:pt x="554" y="155"/>
                  <a:pt x="567" y="155"/>
                </a:cubicBezTo>
                <a:cubicBezTo>
                  <a:pt x="608" y="115"/>
                  <a:pt x="581" y="61"/>
                  <a:pt x="534" y="40"/>
                </a:cubicBezTo>
                <a:cubicBezTo>
                  <a:pt x="527" y="40"/>
                  <a:pt x="527" y="34"/>
                  <a:pt x="520" y="34"/>
                </a:cubicBezTo>
                <a:cubicBezTo>
                  <a:pt x="520" y="34"/>
                  <a:pt x="513" y="34"/>
                  <a:pt x="507" y="34"/>
                </a:cubicBezTo>
                <a:cubicBezTo>
                  <a:pt x="493" y="27"/>
                  <a:pt x="480" y="27"/>
                  <a:pt x="466" y="34"/>
                </a:cubicBezTo>
                <a:lnTo>
                  <a:pt x="466" y="34"/>
                </a:lnTo>
                <a:lnTo>
                  <a:pt x="466" y="34"/>
                </a:lnTo>
                <a:cubicBezTo>
                  <a:pt x="473" y="47"/>
                  <a:pt x="473" y="67"/>
                  <a:pt x="480" y="81"/>
                </a:cubicBezTo>
                <a:cubicBezTo>
                  <a:pt x="473" y="81"/>
                  <a:pt x="473" y="81"/>
                  <a:pt x="466" y="81"/>
                </a:cubicBezTo>
                <a:cubicBezTo>
                  <a:pt x="453" y="81"/>
                  <a:pt x="439" y="81"/>
                  <a:pt x="432" y="81"/>
                </a:cubicBezTo>
                <a:cubicBezTo>
                  <a:pt x="399" y="81"/>
                  <a:pt x="365" y="81"/>
                  <a:pt x="338" y="74"/>
                </a:cubicBezTo>
                <a:cubicBezTo>
                  <a:pt x="324" y="74"/>
                  <a:pt x="311" y="67"/>
                  <a:pt x="304" y="67"/>
                </a:cubicBezTo>
                <a:cubicBezTo>
                  <a:pt x="291" y="61"/>
                  <a:pt x="277" y="54"/>
                  <a:pt x="264" y="47"/>
                </a:cubicBezTo>
                <a:lnTo>
                  <a:pt x="257" y="40"/>
                </a:lnTo>
                <a:cubicBezTo>
                  <a:pt x="243" y="34"/>
                  <a:pt x="230" y="20"/>
                  <a:pt x="216" y="7"/>
                </a:cubicBezTo>
                <a:lnTo>
                  <a:pt x="210" y="0"/>
                </a:lnTo>
                <a:cubicBezTo>
                  <a:pt x="196" y="20"/>
                  <a:pt x="183" y="34"/>
                  <a:pt x="169" y="40"/>
                </a:cubicBezTo>
                <a:cubicBezTo>
                  <a:pt x="162" y="40"/>
                  <a:pt x="149" y="40"/>
                  <a:pt x="135" y="40"/>
                </a:cubicBezTo>
                <a:close/>
                <a:moveTo>
                  <a:pt x="264" y="216"/>
                </a:moveTo>
                <a:lnTo>
                  <a:pt x="264" y="216"/>
                </a:lnTo>
                <a:cubicBezTo>
                  <a:pt x="277" y="182"/>
                  <a:pt x="291" y="162"/>
                  <a:pt x="304" y="148"/>
                </a:cubicBezTo>
                <a:cubicBezTo>
                  <a:pt x="311" y="142"/>
                  <a:pt x="324" y="135"/>
                  <a:pt x="338" y="142"/>
                </a:cubicBezTo>
                <a:cubicBezTo>
                  <a:pt x="372" y="148"/>
                  <a:pt x="412" y="196"/>
                  <a:pt x="426" y="243"/>
                </a:cubicBezTo>
                <a:cubicBezTo>
                  <a:pt x="426" y="243"/>
                  <a:pt x="419" y="250"/>
                  <a:pt x="419" y="256"/>
                </a:cubicBezTo>
                <a:cubicBezTo>
                  <a:pt x="419" y="256"/>
                  <a:pt x="426" y="256"/>
                  <a:pt x="432" y="256"/>
                </a:cubicBezTo>
                <a:lnTo>
                  <a:pt x="432" y="256"/>
                </a:lnTo>
                <a:cubicBezTo>
                  <a:pt x="432" y="263"/>
                  <a:pt x="432" y="263"/>
                  <a:pt x="432" y="270"/>
                </a:cubicBezTo>
                <a:cubicBezTo>
                  <a:pt x="432" y="263"/>
                  <a:pt x="432" y="263"/>
                  <a:pt x="432" y="256"/>
                </a:cubicBezTo>
                <a:cubicBezTo>
                  <a:pt x="439" y="263"/>
                  <a:pt x="439" y="263"/>
                  <a:pt x="439" y="270"/>
                </a:cubicBezTo>
                <a:cubicBezTo>
                  <a:pt x="439" y="277"/>
                  <a:pt x="432" y="283"/>
                  <a:pt x="432" y="283"/>
                </a:cubicBezTo>
                <a:cubicBezTo>
                  <a:pt x="412" y="304"/>
                  <a:pt x="378" y="310"/>
                  <a:pt x="358" y="337"/>
                </a:cubicBezTo>
                <a:cubicBezTo>
                  <a:pt x="358" y="324"/>
                  <a:pt x="358" y="310"/>
                  <a:pt x="358" y="297"/>
                </a:cubicBezTo>
                <a:cubicBezTo>
                  <a:pt x="351" y="283"/>
                  <a:pt x="345" y="277"/>
                  <a:pt x="338" y="277"/>
                </a:cubicBezTo>
                <a:cubicBezTo>
                  <a:pt x="324" y="270"/>
                  <a:pt x="311" y="277"/>
                  <a:pt x="304" y="283"/>
                </a:cubicBezTo>
                <a:cubicBezTo>
                  <a:pt x="291" y="297"/>
                  <a:pt x="277" y="297"/>
                  <a:pt x="264" y="290"/>
                </a:cubicBezTo>
                <a:cubicBezTo>
                  <a:pt x="264" y="283"/>
                  <a:pt x="257" y="277"/>
                  <a:pt x="257" y="270"/>
                </a:cubicBezTo>
                <a:cubicBezTo>
                  <a:pt x="257" y="250"/>
                  <a:pt x="264" y="229"/>
                  <a:pt x="264" y="216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5" name="Freeform 853"/>
          <p:cNvSpPr>
            <a:spLocks noChangeArrowheads="1"/>
          </p:cNvSpPr>
          <p:nvPr/>
        </p:nvSpPr>
        <p:spPr bwMode="auto">
          <a:xfrm>
            <a:off x="16328848" y="9423769"/>
            <a:ext cx="57357" cy="91779"/>
          </a:xfrm>
          <a:custGeom>
            <a:avLst/>
            <a:gdLst>
              <a:gd name="T0" fmla="*/ 7 w 109"/>
              <a:gd name="T1" fmla="*/ 169 h 176"/>
              <a:gd name="T2" fmla="*/ 7 w 109"/>
              <a:gd name="T3" fmla="*/ 169 h 176"/>
              <a:gd name="T4" fmla="*/ 13 w 109"/>
              <a:gd name="T5" fmla="*/ 169 h 176"/>
              <a:gd name="T6" fmla="*/ 47 w 109"/>
              <a:gd name="T7" fmla="*/ 175 h 176"/>
              <a:gd name="T8" fmla="*/ 88 w 109"/>
              <a:gd name="T9" fmla="*/ 155 h 176"/>
              <a:gd name="T10" fmla="*/ 101 w 109"/>
              <a:gd name="T11" fmla="*/ 128 h 176"/>
              <a:gd name="T12" fmla="*/ 101 w 109"/>
              <a:gd name="T13" fmla="*/ 67 h 176"/>
              <a:gd name="T14" fmla="*/ 88 w 109"/>
              <a:gd name="T15" fmla="*/ 27 h 176"/>
              <a:gd name="T16" fmla="*/ 47 w 109"/>
              <a:gd name="T17" fmla="*/ 0 h 176"/>
              <a:gd name="T18" fmla="*/ 34 w 109"/>
              <a:gd name="T19" fmla="*/ 0 h 176"/>
              <a:gd name="T20" fmla="*/ 13 w 109"/>
              <a:gd name="T21" fmla="*/ 162 h 176"/>
              <a:gd name="T22" fmla="*/ 7 w 109"/>
              <a:gd name="T23" fmla="*/ 1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76">
                <a:moveTo>
                  <a:pt x="7" y="169"/>
                </a:moveTo>
                <a:lnTo>
                  <a:pt x="7" y="169"/>
                </a:lnTo>
                <a:lnTo>
                  <a:pt x="13" y="169"/>
                </a:lnTo>
                <a:cubicBezTo>
                  <a:pt x="27" y="175"/>
                  <a:pt x="34" y="175"/>
                  <a:pt x="47" y="175"/>
                </a:cubicBezTo>
                <a:cubicBezTo>
                  <a:pt x="61" y="169"/>
                  <a:pt x="74" y="169"/>
                  <a:pt x="88" y="155"/>
                </a:cubicBezTo>
                <a:cubicBezTo>
                  <a:pt x="94" y="148"/>
                  <a:pt x="101" y="142"/>
                  <a:pt x="101" y="128"/>
                </a:cubicBezTo>
                <a:cubicBezTo>
                  <a:pt x="108" y="115"/>
                  <a:pt x="108" y="88"/>
                  <a:pt x="101" y="67"/>
                </a:cubicBezTo>
                <a:cubicBezTo>
                  <a:pt x="101" y="54"/>
                  <a:pt x="94" y="40"/>
                  <a:pt x="88" y="27"/>
                </a:cubicBezTo>
                <a:cubicBezTo>
                  <a:pt x="74" y="13"/>
                  <a:pt x="61" y="7"/>
                  <a:pt x="47" y="0"/>
                </a:cubicBezTo>
                <a:cubicBezTo>
                  <a:pt x="40" y="0"/>
                  <a:pt x="40" y="0"/>
                  <a:pt x="34" y="0"/>
                </a:cubicBezTo>
                <a:cubicBezTo>
                  <a:pt x="0" y="40"/>
                  <a:pt x="47" y="94"/>
                  <a:pt x="13" y="162"/>
                </a:cubicBezTo>
                <a:lnTo>
                  <a:pt x="7" y="169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6" name="Freeform 854"/>
          <p:cNvSpPr>
            <a:spLocks noChangeArrowheads="1"/>
          </p:cNvSpPr>
          <p:nvPr/>
        </p:nvSpPr>
        <p:spPr bwMode="auto">
          <a:xfrm>
            <a:off x="16783126" y="9490310"/>
            <a:ext cx="66535" cy="57361"/>
          </a:xfrm>
          <a:custGeom>
            <a:avLst/>
            <a:gdLst>
              <a:gd name="T0" fmla="*/ 81 w 129"/>
              <a:gd name="T1" fmla="*/ 7 h 109"/>
              <a:gd name="T2" fmla="*/ 81 w 129"/>
              <a:gd name="T3" fmla="*/ 7 h 109"/>
              <a:gd name="T4" fmla="*/ 54 w 129"/>
              <a:gd name="T5" fmla="*/ 0 h 109"/>
              <a:gd name="T6" fmla="*/ 47 w 129"/>
              <a:gd name="T7" fmla="*/ 0 h 109"/>
              <a:gd name="T8" fmla="*/ 34 w 129"/>
              <a:gd name="T9" fmla="*/ 34 h 109"/>
              <a:gd name="T10" fmla="*/ 13 w 129"/>
              <a:gd name="T11" fmla="*/ 68 h 109"/>
              <a:gd name="T12" fmla="*/ 0 w 129"/>
              <a:gd name="T13" fmla="*/ 102 h 109"/>
              <a:gd name="T14" fmla="*/ 13 w 129"/>
              <a:gd name="T15" fmla="*/ 102 h 109"/>
              <a:gd name="T16" fmla="*/ 34 w 129"/>
              <a:gd name="T17" fmla="*/ 108 h 109"/>
              <a:gd name="T18" fmla="*/ 54 w 129"/>
              <a:gd name="T19" fmla="*/ 108 h 109"/>
              <a:gd name="T20" fmla="*/ 81 w 129"/>
              <a:gd name="T21" fmla="*/ 102 h 109"/>
              <a:gd name="T22" fmla="*/ 81 w 129"/>
              <a:gd name="T23" fmla="*/ 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09">
                <a:moveTo>
                  <a:pt x="81" y="7"/>
                </a:moveTo>
                <a:lnTo>
                  <a:pt x="81" y="7"/>
                </a:lnTo>
                <a:cubicBezTo>
                  <a:pt x="74" y="7"/>
                  <a:pt x="61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14"/>
                  <a:pt x="40" y="27"/>
                  <a:pt x="34" y="34"/>
                </a:cubicBezTo>
                <a:cubicBezTo>
                  <a:pt x="27" y="47"/>
                  <a:pt x="20" y="54"/>
                  <a:pt x="13" y="68"/>
                </a:cubicBezTo>
                <a:cubicBezTo>
                  <a:pt x="7" y="74"/>
                  <a:pt x="7" y="88"/>
                  <a:pt x="0" y="102"/>
                </a:cubicBezTo>
                <a:cubicBezTo>
                  <a:pt x="7" y="102"/>
                  <a:pt x="13" y="102"/>
                  <a:pt x="13" y="102"/>
                </a:cubicBezTo>
                <a:cubicBezTo>
                  <a:pt x="20" y="108"/>
                  <a:pt x="27" y="108"/>
                  <a:pt x="34" y="108"/>
                </a:cubicBezTo>
                <a:cubicBezTo>
                  <a:pt x="40" y="108"/>
                  <a:pt x="47" y="108"/>
                  <a:pt x="54" y="108"/>
                </a:cubicBezTo>
                <a:cubicBezTo>
                  <a:pt x="61" y="108"/>
                  <a:pt x="74" y="102"/>
                  <a:pt x="81" y="102"/>
                </a:cubicBezTo>
                <a:cubicBezTo>
                  <a:pt x="128" y="81"/>
                  <a:pt x="128" y="27"/>
                  <a:pt x="81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70" name="Freeform 858"/>
          <p:cNvSpPr>
            <a:spLocks noChangeArrowheads="1"/>
          </p:cNvSpPr>
          <p:nvPr/>
        </p:nvSpPr>
        <p:spPr bwMode="auto">
          <a:xfrm>
            <a:off x="18916859" y="9483427"/>
            <a:ext cx="73419" cy="52774"/>
          </a:xfrm>
          <a:custGeom>
            <a:avLst/>
            <a:gdLst>
              <a:gd name="T0" fmla="*/ 101 w 142"/>
              <a:gd name="T1" fmla="*/ 6 h 102"/>
              <a:gd name="T2" fmla="*/ 101 w 142"/>
              <a:gd name="T3" fmla="*/ 6 h 102"/>
              <a:gd name="T4" fmla="*/ 47 w 142"/>
              <a:gd name="T5" fmla="*/ 0 h 102"/>
              <a:gd name="T6" fmla="*/ 33 w 142"/>
              <a:gd name="T7" fmla="*/ 0 h 102"/>
              <a:gd name="T8" fmla="*/ 6 w 142"/>
              <a:gd name="T9" fmla="*/ 0 h 102"/>
              <a:gd name="T10" fmla="*/ 33 w 142"/>
              <a:gd name="T11" fmla="*/ 67 h 102"/>
              <a:gd name="T12" fmla="*/ 47 w 142"/>
              <a:gd name="T13" fmla="*/ 67 h 102"/>
              <a:gd name="T14" fmla="*/ 101 w 142"/>
              <a:gd name="T15" fmla="*/ 81 h 102"/>
              <a:gd name="T16" fmla="*/ 128 w 142"/>
              <a:gd name="T17" fmla="*/ 101 h 102"/>
              <a:gd name="T18" fmla="*/ 101 w 142"/>
              <a:gd name="T19" fmla="*/ 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102">
                <a:moveTo>
                  <a:pt x="101" y="6"/>
                </a:moveTo>
                <a:lnTo>
                  <a:pt x="101" y="6"/>
                </a:lnTo>
                <a:cubicBezTo>
                  <a:pt x="87" y="0"/>
                  <a:pt x="67" y="0"/>
                  <a:pt x="47" y="0"/>
                </a:cubicBezTo>
                <a:cubicBezTo>
                  <a:pt x="40" y="0"/>
                  <a:pt x="33" y="0"/>
                  <a:pt x="33" y="0"/>
                </a:cubicBezTo>
                <a:cubicBezTo>
                  <a:pt x="20" y="0"/>
                  <a:pt x="13" y="0"/>
                  <a:pt x="6" y="0"/>
                </a:cubicBezTo>
                <a:cubicBezTo>
                  <a:pt x="0" y="40"/>
                  <a:pt x="13" y="54"/>
                  <a:pt x="33" y="67"/>
                </a:cubicBezTo>
                <a:cubicBezTo>
                  <a:pt x="33" y="67"/>
                  <a:pt x="40" y="67"/>
                  <a:pt x="47" y="67"/>
                </a:cubicBezTo>
                <a:cubicBezTo>
                  <a:pt x="60" y="74"/>
                  <a:pt x="81" y="81"/>
                  <a:pt x="101" y="81"/>
                </a:cubicBezTo>
                <a:cubicBezTo>
                  <a:pt x="108" y="87"/>
                  <a:pt x="121" y="94"/>
                  <a:pt x="128" y="101"/>
                </a:cubicBezTo>
                <a:cubicBezTo>
                  <a:pt x="141" y="47"/>
                  <a:pt x="128" y="20"/>
                  <a:pt x="101" y="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72" name="Freeform 860"/>
          <p:cNvSpPr>
            <a:spLocks noChangeArrowheads="1"/>
          </p:cNvSpPr>
          <p:nvPr/>
        </p:nvSpPr>
        <p:spPr bwMode="auto">
          <a:xfrm>
            <a:off x="18735607" y="9611918"/>
            <a:ext cx="105539" cy="236333"/>
          </a:xfrm>
          <a:custGeom>
            <a:avLst/>
            <a:gdLst>
              <a:gd name="T0" fmla="*/ 182 w 203"/>
              <a:gd name="T1" fmla="*/ 202 h 453"/>
              <a:gd name="T2" fmla="*/ 182 w 203"/>
              <a:gd name="T3" fmla="*/ 202 h 453"/>
              <a:gd name="T4" fmla="*/ 168 w 203"/>
              <a:gd name="T5" fmla="*/ 202 h 453"/>
              <a:gd name="T6" fmla="*/ 128 w 203"/>
              <a:gd name="T7" fmla="*/ 202 h 453"/>
              <a:gd name="T8" fmla="*/ 101 w 203"/>
              <a:gd name="T9" fmla="*/ 162 h 453"/>
              <a:gd name="T10" fmla="*/ 87 w 203"/>
              <a:gd name="T11" fmla="*/ 155 h 453"/>
              <a:gd name="T12" fmla="*/ 101 w 203"/>
              <a:gd name="T13" fmla="*/ 155 h 453"/>
              <a:gd name="T14" fmla="*/ 168 w 203"/>
              <a:gd name="T15" fmla="*/ 101 h 453"/>
              <a:gd name="T16" fmla="*/ 182 w 203"/>
              <a:gd name="T17" fmla="*/ 54 h 453"/>
              <a:gd name="T18" fmla="*/ 168 w 203"/>
              <a:gd name="T19" fmla="*/ 47 h 453"/>
              <a:gd name="T20" fmla="*/ 155 w 203"/>
              <a:gd name="T21" fmla="*/ 7 h 453"/>
              <a:gd name="T22" fmla="*/ 101 w 203"/>
              <a:gd name="T23" fmla="*/ 7 h 453"/>
              <a:gd name="T24" fmla="*/ 60 w 203"/>
              <a:gd name="T25" fmla="*/ 27 h 453"/>
              <a:gd name="T26" fmla="*/ 33 w 203"/>
              <a:gd name="T27" fmla="*/ 34 h 453"/>
              <a:gd name="T28" fmla="*/ 20 w 203"/>
              <a:gd name="T29" fmla="*/ 34 h 453"/>
              <a:gd name="T30" fmla="*/ 13 w 203"/>
              <a:gd name="T31" fmla="*/ 34 h 453"/>
              <a:gd name="T32" fmla="*/ 13 w 203"/>
              <a:gd name="T33" fmla="*/ 27 h 453"/>
              <a:gd name="T34" fmla="*/ 6 w 203"/>
              <a:gd name="T35" fmla="*/ 27 h 453"/>
              <a:gd name="T36" fmla="*/ 6 w 203"/>
              <a:gd name="T37" fmla="*/ 27 h 453"/>
              <a:gd name="T38" fmla="*/ 6 w 203"/>
              <a:gd name="T39" fmla="*/ 81 h 453"/>
              <a:gd name="T40" fmla="*/ 13 w 203"/>
              <a:gd name="T41" fmla="*/ 88 h 453"/>
              <a:gd name="T42" fmla="*/ 13 w 203"/>
              <a:gd name="T43" fmla="*/ 101 h 453"/>
              <a:gd name="T44" fmla="*/ 20 w 203"/>
              <a:gd name="T45" fmla="*/ 115 h 453"/>
              <a:gd name="T46" fmla="*/ 33 w 203"/>
              <a:gd name="T47" fmla="*/ 135 h 453"/>
              <a:gd name="T48" fmla="*/ 60 w 203"/>
              <a:gd name="T49" fmla="*/ 148 h 453"/>
              <a:gd name="T50" fmla="*/ 81 w 203"/>
              <a:gd name="T51" fmla="*/ 155 h 453"/>
              <a:gd name="T52" fmla="*/ 60 w 203"/>
              <a:gd name="T53" fmla="*/ 182 h 453"/>
              <a:gd name="T54" fmla="*/ 33 w 203"/>
              <a:gd name="T55" fmla="*/ 182 h 453"/>
              <a:gd name="T56" fmla="*/ 20 w 203"/>
              <a:gd name="T57" fmla="*/ 182 h 453"/>
              <a:gd name="T58" fmla="*/ 13 w 203"/>
              <a:gd name="T59" fmla="*/ 182 h 453"/>
              <a:gd name="T60" fmla="*/ 13 w 203"/>
              <a:gd name="T61" fmla="*/ 182 h 453"/>
              <a:gd name="T62" fmla="*/ 6 w 203"/>
              <a:gd name="T63" fmla="*/ 182 h 453"/>
              <a:gd name="T64" fmla="*/ 6 w 203"/>
              <a:gd name="T65" fmla="*/ 182 h 453"/>
              <a:gd name="T66" fmla="*/ 6 w 203"/>
              <a:gd name="T67" fmla="*/ 223 h 453"/>
              <a:gd name="T68" fmla="*/ 13 w 203"/>
              <a:gd name="T69" fmla="*/ 236 h 453"/>
              <a:gd name="T70" fmla="*/ 13 w 203"/>
              <a:gd name="T71" fmla="*/ 256 h 453"/>
              <a:gd name="T72" fmla="*/ 20 w 203"/>
              <a:gd name="T73" fmla="*/ 270 h 453"/>
              <a:gd name="T74" fmla="*/ 33 w 203"/>
              <a:gd name="T75" fmla="*/ 290 h 453"/>
              <a:gd name="T76" fmla="*/ 60 w 203"/>
              <a:gd name="T77" fmla="*/ 304 h 453"/>
              <a:gd name="T78" fmla="*/ 81 w 203"/>
              <a:gd name="T79" fmla="*/ 304 h 453"/>
              <a:gd name="T80" fmla="*/ 60 w 203"/>
              <a:gd name="T81" fmla="*/ 364 h 453"/>
              <a:gd name="T82" fmla="*/ 54 w 203"/>
              <a:gd name="T83" fmla="*/ 445 h 453"/>
              <a:gd name="T84" fmla="*/ 60 w 203"/>
              <a:gd name="T85" fmla="*/ 452 h 453"/>
              <a:gd name="T86" fmla="*/ 101 w 203"/>
              <a:gd name="T87" fmla="*/ 445 h 453"/>
              <a:gd name="T88" fmla="*/ 168 w 203"/>
              <a:gd name="T89" fmla="*/ 418 h 453"/>
              <a:gd name="T90" fmla="*/ 195 w 203"/>
              <a:gd name="T91" fmla="*/ 418 h 453"/>
              <a:gd name="T92" fmla="*/ 202 w 203"/>
              <a:gd name="T93" fmla="*/ 425 h 453"/>
              <a:gd name="T94" fmla="*/ 195 w 203"/>
              <a:gd name="T95" fmla="*/ 371 h 453"/>
              <a:gd name="T96" fmla="*/ 182 w 203"/>
              <a:gd name="T97" fmla="*/ 20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3" h="453">
                <a:moveTo>
                  <a:pt x="182" y="202"/>
                </a:moveTo>
                <a:lnTo>
                  <a:pt x="182" y="202"/>
                </a:lnTo>
                <a:cubicBezTo>
                  <a:pt x="175" y="202"/>
                  <a:pt x="168" y="202"/>
                  <a:pt x="168" y="202"/>
                </a:cubicBezTo>
                <a:cubicBezTo>
                  <a:pt x="155" y="196"/>
                  <a:pt x="141" y="196"/>
                  <a:pt x="128" y="202"/>
                </a:cubicBezTo>
                <a:cubicBezTo>
                  <a:pt x="128" y="182"/>
                  <a:pt x="114" y="169"/>
                  <a:pt x="101" y="162"/>
                </a:cubicBezTo>
                <a:cubicBezTo>
                  <a:pt x="94" y="162"/>
                  <a:pt x="87" y="155"/>
                  <a:pt x="87" y="155"/>
                </a:cubicBezTo>
                <a:cubicBezTo>
                  <a:pt x="87" y="155"/>
                  <a:pt x="94" y="155"/>
                  <a:pt x="101" y="155"/>
                </a:cubicBezTo>
                <a:cubicBezTo>
                  <a:pt x="128" y="155"/>
                  <a:pt x="148" y="135"/>
                  <a:pt x="168" y="101"/>
                </a:cubicBezTo>
                <a:cubicBezTo>
                  <a:pt x="175" y="88"/>
                  <a:pt x="175" y="74"/>
                  <a:pt x="182" y="54"/>
                </a:cubicBezTo>
                <a:cubicBezTo>
                  <a:pt x="175" y="54"/>
                  <a:pt x="168" y="47"/>
                  <a:pt x="168" y="47"/>
                </a:cubicBezTo>
                <a:cubicBezTo>
                  <a:pt x="155" y="40"/>
                  <a:pt x="148" y="27"/>
                  <a:pt x="155" y="7"/>
                </a:cubicBezTo>
                <a:cubicBezTo>
                  <a:pt x="128" y="0"/>
                  <a:pt x="114" y="0"/>
                  <a:pt x="101" y="7"/>
                </a:cubicBezTo>
                <a:cubicBezTo>
                  <a:pt x="87" y="13"/>
                  <a:pt x="74" y="20"/>
                  <a:pt x="60" y="27"/>
                </a:cubicBezTo>
                <a:cubicBezTo>
                  <a:pt x="54" y="27"/>
                  <a:pt x="47" y="34"/>
                  <a:pt x="33" y="34"/>
                </a:cubicBezTo>
                <a:cubicBezTo>
                  <a:pt x="33" y="34"/>
                  <a:pt x="27" y="34"/>
                  <a:pt x="20" y="34"/>
                </a:cubicBezTo>
                <a:cubicBezTo>
                  <a:pt x="20" y="34"/>
                  <a:pt x="20" y="34"/>
                  <a:pt x="13" y="34"/>
                </a:cubicBezTo>
                <a:cubicBezTo>
                  <a:pt x="13" y="34"/>
                  <a:pt x="13" y="34"/>
                  <a:pt x="13" y="27"/>
                </a:cubicBezTo>
                <a:cubicBezTo>
                  <a:pt x="6" y="27"/>
                  <a:pt x="6" y="27"/>
                  <a:pt x="6" y="27"/>
                </a:cubicBezTo>
                <a:lnTo>
                  <a:pt x="6" y="27"/>
                </a:lnTo>
                <a:cubicBezTo>
                  <a:pt x="0" y="47"/>
                  <a:pt x="6" y="67"/>
                  <a:pt x="6" y="81"/>
                </a:cubicBezTo>
                <a:lnTo>
                  <a:pt x="13" y="88"/>
                </a:lnTo>
                <a:cubicBezTo>
                  <a:pt x="13" y="94"/>
                  <a:pt x="13" y="94"/>
                  <a:pt x="13" y="101"/>
                </a:cubicBezTo>
                <a:cubicBezTo>
                  <a:pt x="20" y="108"/>
                  <a:pt x="20" y="108"/>
                  <a:pt x="20" y="115"/>
                </a:cubicBezTo>
                <a:cubicBezTo>
                  <a:pt x="27" y="121"/>
                  <a:pt x="27" y="128"/>
                  <a:pt x="33" y="135"/>
                </a:cubicBezTo>
                <a:cubicBezTo>
                  <a:pt x="40" y="142"/>
                  <a:pt x="54" y="148"/>
                  <a:pt x="60" y="148"/>
                </a:cubicBezTo>
                <a:cubicBezTo>
                  <a:pt x="67" y="155"/>
                  <a:pt x="74" y="155"/>
                  <a:pt x="81" y="155"/>
                </a:cubicBezTo>
                <a:cubicBezTo>
                  <a:pt x="81" y="169"/>
                  <a:pt x="74" y="175"/>
                  <a:pt x="60" y="182"/>
                </a:cubicBezTo>
                <a:cubicBezTo>
                  <a:pt x="54" y="182"/>
                  <a:pt x="47" y="182"/>
                  <a:pt x="33" y="182"/>
                </a:cubicBezTo>
                <a:cubicBezTo>
                  <a:pt x="33" y="182"/>
                  <a:pt x="27" y="182"/>
                  <a:pt x="20" y="182"/>
                </a:cubicBezTo>
                <a:cubicBezTo>
                  <a:pt x="13" y="182"/>
                  <a:pt x="13" y="182"/>
                  <a:pt x="13" y="182"/>
                </a:cubicBezTo>
                <a:lnTo>
                  <a:pt x="13" y="182"/>
                </a:lnTo>
                <a:cubicBezTo>
                  <a:pt x="6" y="182"/>
                  <a:pt x="6" y="182"/>
                  <a:pt x="6" y="182"/>
                </a:cubicBezTo>
                <a:lnTo>
                  <a:pt x="6" y="182"/>
                </a:lnTo>
                <a:cubicBezTo>
                  <a:pt x="6" y="196"/>
                  <a:pt x="6" y="209"/>
                  <a:pt x="6" y="223"/>
                </a:cubicBezTo>
                <a:cubicBezTo>
                  <a:pt x="6" y="229"/>
                  <a:pt x="6" y="236"/>
                  <a:pt x="13" y="236"/>
                </a:cubicBezTo>
                <a:cubicBezTo>
                  <a:pt x="13" y="243"/>
                  <a:pt x="13" y="250"/>
                  <a:pt x="13" y="256"/>
                </a:cubicBezTo>
                <a:cubicBezTo>
                  <a:pt x="20" y="263"/>
                  <a:pt x="20" y="263"/>
                  <a:pt x="20" y="270"/>
                </a:cubicBezTo>
                <a:cubicBezTo>
                  <a:pt x="27" y="277"/>
                  <a:pt x="27" y="283"/>
                  <a:pt x="33" y="290"/>
                </a:cubicBezTo>
                <a:cubicBezTo>
                  <a:pt x="40" y="297"/>
                  <a:pt x="54" y="297"/>
                  <a:pt x="60" y="304"/>
                </a:cubicBezTo>
                <a:cubicBezTo>
                  <a:pt x="67" y="304"/>
                  <a:pt x="74" y="304"/>
                  <a:pt x="81" y="304"/>
                </a:cubicBezTo>
                <a:cubicBezTo>
                  <a:pt x="74" y="324"/>
                  <a:pt x="67" y="331"/>
                  <a:pt x="60" y="364"/>
                </a:cubicBezTo>
                <a:cubicBezTo>
                  <a:pt x="54" y="378"/>
                  <a:pt x="54" y="405"/>
                  <a:pt x="54" y="445"/>
                </a:cubicBezTo>
                <a:cubicBezTo>
                  <a:pt x="54" y="445"/>
                  <a:pt x="60" y="445"/>
                  <a:pt x="60" y="452"/>
                </a:cubicBezTo>
                <a:cubicBezTo>
                  <a:pt x="74" y="452"/>
                  <a:pt x="87" y="452"/>
                  <a:pt x="101" y="445"/>
                </a:cubicBezTo>
                <a:cubicBezTo>
                  <a:pt x="121" y="439"/>
                  <a:pt x="135" y="425"/>
                  <a:pt x="168" y="418"/>
                </a:cubicBezTo>
                <a:cubicBezTo>
                  <a:pt x="175" y="418"/>
                  <a:pt x="182" y="418"/>
                  <a:pt x="195" y="418"/>
                </a:cubicBezTo>
                <a:cubicBezTo>
                  <a:pt x="202" y="418"/>
                  <a:pt x="202" y="425"/>
                  <a:pt x="202" y="425"/>
                </a:cubicBezTo>
                <a:cubicBezTo>
                  <a:pt x="202" y="405"/>
                  <a:pt x="202" y="391"/>
                  <a:pt x="195" y="371"/>
                </a:cubicBezTo>
                <a:cubicBezTo>
                  <a:pt x="189" y="297"/>
                  <a:pt x="189" y="250"/>
                  <a:pt x="182" y="2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75" name="Freeform 863"/>
          <p:cNvSpPr>
            <a:spLocks noChangeArrowheads="1"/>
          </p:cNvSpPr>
          <p:nvPr/>
        </p:nvSpPr>
        <p:spPr bwMode="auto">
          <a:xfrm>
            <a:off x="18102370" y="9499488"/>
            <a:ext cx="236317" cy="295989"/>
          </a:xfrm>
          <a:custGeom>
            <a:avLst/>
            <a:gdLst>
              <a:gd name="T0" fmla="*/ 13 w 454"/>
              <a:gd name="T1" fmla="*/ 486 h 568"/>
              <a:gd name="T2" fmla="*/ 13 w 454"/>
              <a:gd name="T3" fmla="*/ 493 h 568"/>
              <a:gd name="T4" fmla="*/ 122 w 454"/>
              <a:gd name="T5" fmla="*/ 547 h 568"/>
              <a:gd name="T6" fmla="*/ 122 w 454"/>
              <a:gd name="T7" fmla="*/ 506 h 568"/>
              <a:gd name="T8" fmla="*/ 122 w 454"/>
              <a:gd name="T9" fmla="*/ 452 h 568"/>
              <a:gd name="T10" fmla="*/ 182 w 454"/>
              <a:gd name="T11" fmla="*/ 432 h 568"/>
              <a:gd name="T12" fmla="*/ 230 w 454"/>
              <a:gd name="T13" fmla="*/ 398 h 568"/>
              <a:gd name="T14" fmla="*/ 243 w 454"/>
              <a:gd name="T15" fmla="*/ 283 h 568"/>
              <a:gd name="T16" fmla="*/ 243 w 454"/>
              <a:gd name="T17" fmla="*/ 223 h 568"/>
              <a:gd name="T18" fmla="*/ 236 w 454"/>
              <a:gd name="T19" fmla="*/ 142 h 568"/>
              <a:gd name="T20" fmla="*/ 270 w 454"/>
              <a:gd name="T21" fmla="*/ 142 h 568"/>
              <a:gd name="T22" fmla="*/ 318 w 454"/>
              <a:gd name="T23" fmla="*/ 142 h 568"/>
              <a:gd name="T24" fmla="*/ 365 w 454"/>
              <a:gd name="T25" fmla="*/ 182 h 568"/>
              <a:gd name="T26" fmla="*/ 392 w 454"/>
              <a:gd name="T27" fmla="*/ 189 h 568"/>
              <a:gd name="T28" fmla="*/ 453 w 454"/>
              <a:gd name="T29" fmla="*/ 202 h 568"/>
              <a:gd name="T30" fmla="*/ 419 w 454"/>
              <a:gd name="T31" fmla="*/ 135 h 568"/>
              <a:gd name="T32" fmla="*/ 378 w 454"/>
              <a:gd name="T33" fmla="*/ 135 h 568"/>
              <a:gd name="T34" fmla="*/ 392 w 454"/>
              <a:gd name="T35" fmla="*/ 128 h 568"/>
              <a:gd name="T36" fmla="*/ 426 w 454"/>
              <a:gd name="T37" fmla="*/ 128 h 568"/>
              <a:gd name="T38" fmla="*/ 419 w 454"/>
              <a:gd name="T39" fmla="*/ 27 h 568"/>
              <a:gd name="T40" fmla="*/ 392 w 454"/>
              <a:gd name="T41" fmla="*/ 6 h 568"/>
              <a:gd name="T42" fmla="*/ 365 w 454"/>
              <a:gd name="T43" fmla="*/ 0 h 568"/>
              <a:gd name="T44" fmla="*/ 351 w 454"/>
              <a:gd name="T45" fmla="*/ 47 h 568"/>
              <a:gd name="T46" fmla="*/ 318 w 454"/>
              <a:gd name="T47" fmla="*/ 67 h 568"/>
              <a:gd name="T48" fmla="*/ 243 w 454"/>
              <a:gd name="T49" fmla="*/ 81 h 568"/>
              <a:gd name="T50" fmla="*/ 203 w 454"/>
              <a:gd name="T51" fmla="*/ 54 h 568"/>
              <a:gd name="T52" fmla="*/ 189 w 454"/>
              <a:gd name="T53" fmla="*/ 60 h 568"/>
              <a:gd name="T54" fmla="*/ 176 w 454"/>
              <a:gd name="T55" fmla="*/ 54 h 568"/>
              <a:gd name="T56" fmla="*/ 169 w 454"/>
              <a:gd name="T57" fmla="*/ 33 h 568"/>
              <a:gd name="T58" fmla="*/ 122 w 454"/>
              <a:gd name="T59" fmla="*/ 27 h 568"/>
              <a:gd name="T60" fmla="*/ 81 w 454"/>
              <a:gd name="T61" fmla="*/ 27 h 568"/>
              <a:gd name="T62" fmla="*/ 122 w 454"/>
              <a:gd name="T63" fmla="*/ 54 h 568"/>
              <a:gd name="T64" fmla="*/ 88 w 454"/>
              <a:gd name="T65" fmla="*/ 94 h 568"/>
              <a:gd name="T66" fmla="*/ 88 w 454"/>
              <a:gd name="T67" fmla="*/ 121 h 568"/>
              <a:gd name="T68" fmla="*/ 122 w 454"/>
              <a:gd name="T69" fmla="*/ 148 h 568"/>
              <a:gd name="T70" fmla="*/ 142 w 454"/>
              <a:gd name="T71" fmla="*/ 128 h 568"/>
              <a:gd name="T72" fmla="*/ 149 w 454"/>
              <a:gd name="T73" fmla="*/ 162 h 568"/>
              <a:gd name="T74" fmla="*/ 122 w 454"/>
              <a:gd name="T75" fmla="*/ 263 h 568"/>
              <a:gd name="T76" fmla="*/ 122 w 454"/>
              <a:gd name="T77" fmla="*/ 283 h 568"/>
              <a:gd name="T78" fmla="*/ 122 w 454"/>
              <a:gd name="T79" fmla="*/ 304 h 568"/>
              <a:gd name="T80" fmla="*/ 81 w 454"/>
              <a:gd name="T81" fmla="*/ 277 h 568"/>
              <a:gd name="T82" fmla="*/ 74 w 454"/>
              <a:gd name="T83" fmla="*/ 29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4" h="568">
                <a:moveTo>
                  <a:pt x="13" y="486"/>
                </a:moveTo>
                <a:lnTo>
                  <a:pt x="13" y="486"/>
                </a:lnTo>
                <a:cubicBezTo>
                  <a:pt x="7" y="486"/>
                  <a:pt x="7" y="493"/>
                  <a:pt x="0" y="493"/>
                </a:cubicBezTo>
                <a:cubicBezTo>
                  <a:pt x="7" y="493"/>
                  <a:pt x="7" y="493"/>
                  <a:pt x="13" y="493"/>
                </a:cubicBezTo>
                <a:cubicBezTo>
                  <a:pt x="47" y="499"/>
                  <a:pt x="67" y="513"/>
                  <a:pt x="88" y="526"/>
                </a:cubicBezTo>
                <a:cubicBezTo>
                  <a:pt x="101" y="533"/>
                  <a:pt x="108" y="540"/>
                  <a:pt x="122" y="547"/>
                </a:cubicBezTo>
                <a:cubicBezTo>
                  <a:pt x="128" y="560"/>
                  <a:pt x="142" y="567"/>
                  <a:pt x="149" y="567"/>
                </a:cubicBezTo>
                <a:cubicBezTo>
                  <a:pt x="135" y="547"/>
                  <a:pt x="122" y="526"/>
                  <a:pt x="122" y="506"/>
                </a:cubicBezTo>
                <a:cubicBezTo>
                  <a:pt x="115" y="486"/>
                  <a:pt x="115" y="466"/>
                  <a:pt x="115" y="452"/>
                </a:cubicBezTo>
                <a:cubicBezTo>
                  <a:pt x="115" y="452"/>
                  <a:pt x="115" y="452"/>
                  <a:pt x="122" y="452"/>
                </a:cubicBezTo>
                <a:cubicBezTo>
                  <a:pt x="135" y="452"/>
                  <a:pt x="155" y="445"/>
                  <a:pt x="169" y="439"/>
                </a:cubicBezTo>
                <a:cubicBezTo>
                  <a:pt x="169" y="439"/>
                  <a:pt x="176" y="432"/>
                  <a:pt x="182" y="432"/>
                </a:cubicBezTo>
                <a:cubicBezTo>
                  <a:pt x="182" y="425"/>
                  <a:pt x="189" y="425"/>
                  <a:pt x="189" y="425"/>
                </a:cubicBezTo>
                <a:cubicBezTo>
                  <a:pt x="203" y="412"/>
                  <a:pt x="216" y="405"/>
                  <a:pt x="230" y="398"/>
                </a:cubicBezTo>
                <a:cubicBezTo>
                  <a:pt x="230" y="358"/>
                  <a:pt x="223" y="324"/>
                  <a:pt x="203" y="290"/>
                </a:cubicBezTo>
                <a:cubicBezTo>
                  <a:pt x="216" y="290"/>
                  <a:pt x="223" y="290"/>
                  <a:pt x="243" y="283"/>
                </a:cubicBezTo>
                <a:cubicBezTo>
                  <a:pt x="250" y="283"/>
                  <a:pt x="250" y="283"/>
                  <a:pt x="250" y="283"/>
                </a:cubicBezTo>
                <a:cubicBezTo>
                  <a:pt x="250" y="263"/>
                  <a:pt x="250" y="243"/>
                  <a:pt x="243" y="223"/>
                </a:cubicBezTo>
                <a:cubicBezTo>
                  <a:pt x="236" y="216"/>
                  <a:pt x="236" y="209"/>
                  <a:pt x="230" y="202"/>
                </a:cubicBezTo>
                <a:cubicBezTo>
                  <a:pt x="236" y="175"/>
                  <a:pt x="236" y="162"/>
                  <a:pt x="236" y="142"/>
                </a:cubicBezTo>
                <a:cubicBezTo>
                  <a:pt x="243" y="142"/>
                  <a:pt x="243" y="142"/>
                  <a:pt x="243" y="142"/>
                </a:cubicBezTo>
                <a:cubicBezTo>
                  <a:pt x="250" y="142"/>
                  <a:pt x="263" y="142"/>
                  <a:pt x="270" y="142"/>
                </a:cubicBezTo>
                <a:cubicBezTo>
                  <a:pt x="290" y="142"/>
                  <a:pt x="304" y="142"/>
                  <a:pt x="318" y="142"/>
                </a:cubicBezTo>
                <a:lnTo>
                  <a:pt x="318" y="142"/>
                </a:lnTo>
                <a:cubicBezTo>
                  <a:pt x="324" y="155"/>
                  <a:pt x="338" y="162"/>
                  <a:pt x="351" y="175"/>
                </a:cubicBezTo>
                <a:cubicBezTo>
                  <a:pt x="358" y="175"/>
                  <a:pt x="365" y="175"/>
                  <a:pt x="365" y="182"/>
                </a:cubicBezTo>
                <a:cubicBezTo>
                  <a:pt x="372" y="182"/>
                  <a:pt x="378" y="182"/>
                  <a:pt x="378" y="182"/>
                </a:cubicBezTo>
                <a:cubicBezTo>
                  <a:pt x="385" y="189"/>
                  <a:pt x="385" y="189"/>
                  <a:pt x="392" y="189"/>
                </a:cubicBezTo>
                <a:cubicBezTo>
                  <a:pt x="399" y="196"/>
                  <a:pt x="405" y="196"/>
                  <a:pt x="419" y="202"/>
                </a:cubicBezTo>
                <a:cubicBezTo>
                  <a:pt x="432" y="202"/>
                  <a:pt x="446" y="202"/>
                  <a:pt x="453" y="202"/>
                </a:cubicBezTo>
                <a:cubicBezTo>
                  <a:pt x="453" y="128"/>
                  <a:pt x="453" y="128"/>
                  <a:pt x="453" y="128"/>
                </a:cubicBezTo>
                <a:cubicBezTo>
                  <a:pt x="439" y="128"/>
                  <a:pt x="426" y="135"/>
                  <a:pt x="419" y="135"/>
                </a:cubicBezTo>
                <a:cubicBezTo>
                  <a:pt x="405" y="142"/>
                  <a:pt x="392" y="142"/>
                  <a:pt x="392" y="142"/>
                </a:cubicBezTo>
                <a:cubicBezTo>
                  <a:pt x="385" y="142"/>
                  <a:pt x="385" y="142"/>
                  <a:pt x="378" y="135"/>
                </a:cubicBezTo>
                <a:cubicBezTo>
                  <a:pt x="385" y="135"/>
                  <a:pt x="385" y="135"/>
                  <a:pt x="392" y="128"/>
                </a:cubicBezTo>
                <a:lnTo>
                  <a:pt x="392" y="128"/>
                </a:lnTo>
                <a:cubicBezTo>
                  <a:pt x="399" y="121"/>
                  <a:pt x="405" y="121"/>
                  <a:pt x="419" y="128"/>
                </a:cubicBezTo>
                <a:lnTo>
                  <a:pt x="426" y="128"/>
                </a:lnTo>
                <a:cubicBezTo>
                  <a:pt x="426" y="81"/>
                  <a:pt x="432" y="47"/>
                  <a:pt x="453" y="27"/>
                </a:cubicBezTo>
                <a:cubicBezTo>
                  <a:pt x="439" y="27"/>
                  <a:pt x="426" y="27"/>
                  <a:pt x="419" y="27"/>
                </a:cubicBezTo>
                <a:cubicBezTo>
                  <a:pt x="412" y="27"/>
                  <a:pt x="412" y="27"/>
                  <a:pt x="412" y="33"/>
                </a:cubicBezTo>
                <a:cubicBezTo>
                  <a:pt x="405" y="20"/>
                  <a:pt x="399" y="13"/>
                  <a:pt x="392" y="6"/>
                </a:cubicBezTo>
                <a:cubicBezTo>
                  <a:pt x="385" y="6"/>
                  <a:pt x="385" y="0"/>
                  <a:pt x="378" y="0"/>
                </a:cubicBezTo>
                <a:cubicBezTo>
                  <a:pt x="378" y="0"/>
                  <a:pt x="372" y="0"/>
                  <a:pt x="365" y="0"/>
                </a:cubicBezTo>
                <a:lnTo>
                  <a:pt x="365" y="0"/>
                </a:lnTo>
                <a:cubicBezTo>
                  <a:pt x="365" y="20"/>
                  <a:pt x="365" y="33"/>
                  <a:pt x="351" y="47"/>
                </a:cubicBezTo>
                <a:cubicBezTo>
                  <a:pt x="345" y="67"/>
                  <a:pt x="324" y="81"/>
                  <a:pt x="318" y="101"/>
                </a:cubicBezTo>
                <a:cubicBezTo>
                  <a:pt x="318" y="67"/>
                  <a:pt x="318" y="67"/>
                  <a:pt x="318" y="67"/>
                </a:cubicBezTo>
                <a:cubicBezTo>
                  <a:pt x="304" y="67"/>
                  <a:pt x="284" y="67"/>
                  <a:pt x="270" y="74"/>
                </a:cubicBezTo>
                <a:cubicBezTo>
                  <a:pt x="263" y="74"/>
                  <a:pt x="250" y="74"/>
                  <a:pt x="243" y="81"/>
                </a:cubicBezTo>
                <a:cubicBezTo>
                  <a:pt x="236" y="81"/>
                  <a:pt x="236" y="88"/>
                  <a:pt x="230" y="88"/>
                </a:cubicBezTo>
                <a:cubicBezTo>
                  <a:pt x="223" y="74"/>
                  <a:pt x="216" y="67"/>
                  <a:pt x="203" y="54"/>
                </a:cubicBezTo>
                <a:cubicBezTo>
                  <a:pt x="209" y="74"/>
                  <a:pt x="203" y="88"/>
                  <a:pt x="203" y="94"/>
                </a:cubicBezTo>
                <a:cubicBezTo>
                  <a:pt x="196" y="81"/>
                  <a:pt x="196" y="67"/>
                  <a:pt x="189" y="60"/>
                </a:cubicBezTo>
                <a:cubicBezTo>
                  <a:pt x="189" y="54"/>
                  <a:pt x="182" y="54"/>
                  <a:pt x="182" y="54"/>
                </a:cubicBezTo>
                <a:lnTo>
                  <a:pt x="176" y="54"/>
                </a:lnTo>
                <a:lnTo>
                  <a:pt x="176" y="54"/>
                </a:lnTo>
                <a:cubicBezTo>
                  <a:pt x="176" y="47"/>
                  <a:pt x="169" y="40"/>
                  <a:pt x="169" y="33"/>
                </a:cubicBezTo>
                <a:cubicBezTo>
                  <a:pt x="162" y="27"/>
                  <a:pt x="162" y="27"/>
                  <a:pt x="155" y="27"/>
                </a:cubicBezTo>
                <a:cubicBezTo>
                  <a:pt x="149" y="67"/>
                  <a:pt x="135" y="47"/>
                  <a:pt x="122" y="27"/>
                </a:cubicBezTo>
                <a:cubicBezTo>
                  <a:pt x="108" y="13"/>
                  <a:pt x="101" y="0"/>
                  <a:pt x="88" y="0"/>
                </a:cubicBezTo>
                <a:cubicBezTo>
                  <a:pt x="81" y="0"/>
                  <a:pt x="81" y="6"/>
                  <a:pt x="81" y="27"/>
                </a:cubicBezTo>
                <a:cubicBezTo>
                  <a:pt x="81" y="27"/>
                  <a:pt x="88" y="27"/>
                  <a:pt x="88" y="33"/>
                </a:cubicBezTo>
                <a:cubicBezTo>
                  <a:pt x="108" y="40"/>
                  <a:pt x="115" y="47"/>
                  <a:pt x="122" y="54"/>
                </a:cubicBezTo>
                <a:cubicBezTo>
                  <a:pt x="122" y="60"/>
                  <a:pt x="122" y="67"/>
                  <a:pt x="122" y="74"/>
                </a:cubicBezTo>
                <a:cubicBezTo>
                  <a:pt x="115" y="81"/>
                  <a:pt x="101" y="88"/>
                  <a:pt x="88" y="94"/>
                </a:cubicBezTo>
                <a:cubicBezTo>
                  <a:pt x="74" y="108"/>
                  <a:pt x="61" y="115"/>
                  <a:pt x="81" y="121"/>
                </a:cubicBezTo>
                <a:lnTo>
                  <a:pt x="88" y="121"/>
                </a:lnTo>
                <a:cubicBezTo>
                  <a:pt x="95" y="121"/>
                  <a:pt x="95" y="121"/>
                  <a:pt x="95" y="121"/>
                </a:cubicBezTo>
                <a:cubicBezTo>
                  <a:pt x="95" y="128"/>
                  <a:pt x="101" y="135"/>
                  <a:pt x="122" y="148"/>
                </a:cubicBezTo>
                <a:cubicBezTo>
                  <a:pt x="122" y="148"/>
                  <a:pt x="122" y="148"/>
                  <a:pt x="128" y="148"/>
                </a:cubicBezTo>
                <a:cubicBezTo>
                  <a:pt x="128" y="142"/>
                  <a:pt x="135" y="135"/>
                  <a:pt x="142" y="128"/>
                </a:cubicBezTo>
                <a:cubicBezTo>
                  <a:pt x="149" y="135"/>
                  <a:pt x="155" y="135"/>
                  <a:pt x="155" y="135"/>
                </a:cubicBezTo>
                <a:cubicBezTo>
                  <a:pt x="155" y="142"/>
                  <a:pt x="149" y="155"/>
                  <a:pt x="149" y="162"/>
                </a:cubicBezTo>
                <a:cubicBezTo>
                  <a:pt x="142" y="169"/>
                  <a:pt x="128" y="175"/>
                  <a:pt x="122" y="182"/>
                </a:cubicBezTo>
                <a:cubicBezTo>
                  <a:pt x="182" y="196"/>
                  <a:pt x="128" y="223"/>
                  <a:pt x="122" y="263"/>
                </a:cubicBezTo>
                <a:cubicBezTo>
                  <a:pt x="115" y="263"/>
                  <a:pt x="115" y="270"/>
                  <a:pt x="122" y="277"/>
                </a:cubicBezTo>
                <a:lnTo>
                  <a:pt x="122" y="283"/>
                </a:lnTo>
                <a:cubicBezTo>
                  <a:pt x="135" y="283"/>
                  <a:pt x="149" y="290"/>
                  <a:pt x="155" y="290"/>
                </a:cubicBezTo>
                <a:cubicBezTo>
                  <a:pt x="149" y="317"/>
                  <a:pt x="135" y="317"/>
                  <a:pt x="122" y="304"/>
                </a:cubicBezTo>
                <a:cubicBezTo>
                  <a:pt x="108" y="297"/>
                  <a:pt x="101" y="290"/>
                  <a:pt x="88" y="283"/>
                </a:cubicBezTo>
                <a:lnTo>
                  <a:pt x="81" y="277"/>
                </a:lnTo>
                <a:cubicBezTo>
                  <a:pt x="81" y="283"/>
                  <a:pt x="81" y="297"/>
                  <a:pt x="81" y="304"/>
                </a:cubicBezTo>
                <a:cubicBezTo>
                  <a:pt x="81" y="304"/>
                  <a:pt x="81" y="297"/>
                  <a:pt x="74" y="297"/>
                </a:cubicBezTo>
                <a:cubicBezTo>
                  <a:pt x="27" y="385"/>
                  <a:pt x="67" y="432"/>
                  <a:pt x="13" y="48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77" name="Freeform 865"/>
          <p:cNvSpPr>
            <a:spLocks noChangeArrowheads="1"/>
          </p:cNvSpPr>
          <p:nvPr/>
        </p:nvSpPr>
        <p:spPr bwMode="auto">
          <a:xfrm>
            <a:off x="18141375" y="9449009"/>
            <a:ext cx="96363" cy="45890"/>
          </a:xfrm>
          <a:custGeom>
            <a:avLst/>
            <a:gdLst>
              <a:gd name="T0" fmla="*/ 156 w 184"/>
              <a:gd name="T1" fmla="*/ 0 h 89"/>
              <a:gd name="T2" fmla="*/ 156 w 184"/>
              <a:gd name="T3" fmla="*/ 0 h 89"/>
              <a:gd name="T4" fmla="*/ 115 w 184"/>
              <a:gd name="T5" fmla="*/ 41 h 89"/>
              <a:gd name="T6" fmla="*/ 108 w 184"/>
              <a:gd name="T7" fmla="*/ 41 h 89"/>
              <a:gd name="T8" fmla="*/ 95 w 184"/>
              <a:gd name="T9" fmla="*/ 34 h 89"/>
              <a:gd name="T10" fmla="*/ 48 w 184"/>
              <a:gd name="T11" fmla="*/ 34 h 89"/>
              <a:gd name="T12" fmla="*/ 14 w 184"/>
              <a:gd name="T13" fmla="*/ 47 h 89"/>
              <a:gd name="T14" fmla="*/ 0 w 184"/>
              <a:gd name="T15" fmla="*/ 74 h 89"/>
              <a:gd name="T16" fmla="*/ 14 w 184"/>
              <a:gd name="T17" fmla="*/ 81 h 89"/>
              <a:gd name="T18" fmla="*/ 48 w 184"/>
              <a:gd name="T19" fmla="*/ 88 h 89"/>
              <a:gd name="T20" fmla="*/ 95 w 184"/>
              <a:gd name="T21" fmla="*/ 81 h 89"/>
              <a:gd name="T22" fmla="*/ 108 w 184"/>
              <a:gd name="T23" fmla="*/ 74 h 89"/>
              <a:gd name="T24" fmla="*/ 115 w 184"/>
              <a:gd name="T25" fmla="*/ 74 h 89"/>
              <a:gd name="T26" fmla="*/ 169 w 184"/>
              <a:gd name="T27" fmla="*/ 47 h 89"/>
              <a:gd name="T28" fmla="*/ 176 w 184"/>
              <a:gd name="T29" fmla="*/ 47 h 89"/>
              <a:gd name="T30" fmla="*/ 169 w 184"/>
              <a:gd name="T31" fmla="*/ 47 h 89"/>
              <a:gd name="T32" fmla="*/ 156 w 184"/>
              <a:gd name="T33" fmla="*/ 20 h 89"/>
              <a:gd name="T34" fmla="*/ 156 w 184"/>
              <a:gd name="T3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" h="89">
                <a:moveTo>
                  <a:pt x="156" y="0"/>
                </a:moveTo>
                <a:lnTo>
                  <a:pt x="156" y="0"/>
                </a:lnTo>
                <a:cubicBezTo>
                  <a:pt x="149" y="27"/>
                  <a:pt x="135" y="34"/>
                  <a:pt x="115" y="41"/>
                </a:cubicBezTo>
                <a:lnTo>
                  <a:pt x="108" y="41"/>
                </a:lnTo>
                <a:cubicBezTo>
                  <a:pt x="102" y="34"/>
                  <a:pt x="95" y="34"/>
                  <a:pt x="95" y="34"/>
                </a:cubicBezTo>
                <a:cubicBezTo>
                  <a:pt x="75" y="34"/>
                  <a:pt x="61" y="34"/>
                  <a:pt x="48" y="34"/>
                </a:cubicBezTo>
                <a:cubicBezTo>
                  <a:pt x="34" y="34"/>
                  <a:pt x="27" y="41"/>
                  <a:pt x="14" y="47"/>
                </a:cubicBezTo>
                <a:cubicBezTo>
                  <a:pt x="14" y="54"/>
                  <a:pt x="7" y="61"/>
                  <a:pt x="0" y="74"/>
                </a:cubicBezTo>
                <a:cubicBezTo>
                  <a:pt x="7" y="74"/>
                  <a:pt x="14" y="81"/>
                  <a:pt x="14" y="81"/>
                </a:cubicBezTo>
                <a:cubicBezTo>
                  <a:pt x="27" y="88"/>
                  <a:pt x="34" y="88"/>
                  <a:pt x="48" y="88"/>
                </a:cubicBezTo>
                <a:cubicBezTo>
                  <a:pt x="61" y="88"/>
                  <a:pt x="75" y="88"/>
                  <a:pt x="95" y="81"/>
                </a:cubicBezTo>
                <a:cubicBezTo>
                  <a:pt x="95" y="81"/>
                  <a:pt x="102" y="74"/>
                  <a:pt x="108" y="74"/>
                </a:cubicBezTo>
                <a:lnTo>
                  <a:pt x="115" y="74"/>
                </a:lnTo>
                <a:cubicBezTo>
                  <a:pt x="135" y="61"/>
                  <a:pt x="156" y="54"/>
                  <a:pt x="169" y="47"/>
                </a:cubicBezTo>
                <a:lnTo>
                  <a:pt x="176" y="47"/>
                </a:lnTo>
                <a:lnTo>
                  <a:pt x="169" y="47"/>
                </a:lnTo>
                <a:cubicBezTo>
                  <a:pt x="156" y="47"/>
                  <a:pt x="149" y="41"/>
                  <a:pt x="156" y="20"/>
                </a:cubicBezTo>
                <a:cubicBezTo>
                  <a:pt x="169" y="20"/>
                  <a:pt x="183" y="0"/>
                  <a:pt x="156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79" name="Freeform 867"/>
          <p:cNvSpPr>
            <a:spLocks noChangeArrowheads="1"/>
          </p:cNvSpPr>
          <p:nvPr/>
        </p:nvSpPr>
        <p:spPr bwMode="auto">
          <a:xfrm>
            <a:off x="18279033" y="8859325"/>
            <a:ext cx="43592" cy="64245"/>
          </a:xfrm>
          <a:custGeom>
            <a:avLst/>
            <a:gdLst>
              <a:gd name="T0" fmla="*/ 81 w 82"/>
              <a:gd name="T1" fmla="*/ 27 h 122"/>
              <a:gd name="T2" fmla="*/ 81 w 82"/>
              <a:gd name="T3" fmla="*/ 27 h 122"/>
              <a:gd name="T4" fmla="*/ 54 w 82"/>
              <a:gd name="T5" fmla="*/ 0 h 122"/>
              <a:gd name="T6" fmla="*/ 47 w 82"/>
              <a:gd name="T7" fmla="*/ 0 h 122"/>
              <a:gd name="T8" fmla="*/ 40 w 82"/>
              <a:gd name="T9" fmla="*/ 6 h 122"/>
              <a:gd name="T10" fmla="*/ 27 w 82"/>
              <a:gd name="T11" fmla="*/ 27 h 122"/>
              <a:gd name="T12" fmla="*/ 13 w 82"/>
              <a:gd name="T13" fmla="*/ 47 h 122"/>
              <a:gd name="T14" fmla="*/ 13 w 82"/>
              <a:gd name="T15" fmla="*/ 108 h 122"/>
              <a:gd name="T16" fmla="*/ 27 w 82"/>
              <a:gd name="T17" fmla="*/ 114 h 122"/>
              <a:gd name="T18" fmla="*/ 40 w 82"/>
              <a:gd name="T19" fmla="*/ 121 h 122"/>
              <a:gd name="T20" fmla="*/ 54 w 82"/>
              <a:gd name="T21" fmla="*/ 121 h 122"/>
              <a:gd name="T22" fmla="*/ 74 w 82"/>
              <a:gd name="T23" fmla="*/ 121 h 122"/>
              <a:gd name="T24" fmla="*/ 81 w 82"/>
              <a:gd name="T25" fmla="*/ 47 h 122"/>
              <a:gd name="T26" fmla="*/ 81 w 82"/>
              <a:gd name="T27" fmla="*/ 2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122">
                <a:moveTo>
                  <a:pt x="81" y="27"/>
                </a:moveTo>
                <a:lnTo>
                  <a:pt x="81" y="27"/>
                </a:lnTo>
                <a:cubicBezTo>
                  <a:pt x="74" y="6"/>
                  <a:pt x="67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7" y="6"/>
                  <a:pt x="40" y="6"/>
                </a:cubicBezTo>
                <a:cubicBezTo>
                  <a:pt x="40" y="13"/>
                  <a:pt x="34" y="20"/>
                  <a:pt x="27" y="27"/>
                </a:cubicBezTo>
                <a:cubicBezTo>
                  <a:pt x="27" y="33"/>
                  <a:pt x="20" y="40"/>
                  <a:pt x="13" y="47"/>
                </a:cubicBezTo>
                <a:cubicBezTo>
                  <a:pt x="7" y="67"/>
                  <a:pt x="0" y="94"/>
                  <a:pt x="13" y="108"/>
                </a:cubicBezTo>
                <a:cubicBezTo>
                  <a:pt x="20" y="114"/>
                  <a:pt x="27" y="114"/>
                  <a:pt x="27" y="114"/>
                </a:cubicBezTo>
                <a:cubicBezTo>
                  <a:pt x="34" y="121"/>
                  <a:pt x="34" y="121"/>
                  <a:pt x="40" y="121"/>
                </a:cubicBezTo>
                <a:cubicBezTo>
                  <a:pt x="47" y="121"/>
                  <a:pt x="47" y="121"/>
                  <a:pt x="54" y="121"/>
                </a:cubicBezTo>
                <a:cubicBezTo>
                  <a:pt x="61" y="121"/>
                  <a:pt x="67" y="121"/>
                  <a:pt x="74" y="121"/>
                </a:cubicBezTo>
                <a:cubicBezTo>
                  <a:pt x="67" y="108"/>
                  <a:pt x="74" y="74"/>
                  <a:pt x="81" y="47"/>
                </a:cubicBezTo>
                <a:cubicBezTo>
                  <a:pt x="81" y="40"/>
                  <a:pt x="81" y="33"/>
                  <a:pt x="81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0" name="Freeform 868"/>
          <p:cNvSpPr>
            <a:spLocks noChangeArrowheads="1"/>
          </p:cNvSpPr>
          <p:nvPr/>
        </p:nvSpPr>
        <p:spPr bwMode="auto">
          <a:xfrm>
            <a:off x="18503880" y="9937735"/>
            <a:ext cx="78007" cy="78013"/>
          </a:xfrm>
          <a:custGeom>
            <a:avLst/>
            <a:gdLst>
              <a:gd name="T0" fmla="*/ 67 w 149"/>
              <a:gd name="T1" fmla="*/ 148 h 149"/>
              <a:gd name="T2" fmla="*/ 67 w 149"/>
              <a:gd name="T3" fmla="*/ 148 h 149"/>
              <a:gd name="T4" fmla="*/ 74 w 149"/>
              <a:gd name="T5" fmla="*/ 148 h 149"/>
              <a:gd name="T6" fmla="*/ 81 w 149"/>
              <a:gd name="T7" fmla="*/ 108 h 149"/>
              <a:gd name="T8" fmla="*/ 115 w 149"/>
              <a:gd name="T9" fmla="*/ 61 h 149"/>
              <a:gd name="T10" fmla="*/ 115 w 149"/>
              <a:gd name="T11" fmla="*/ 54 h 149"/>
              <a:gd name="T12" fmla="*/ 128 w 149"/>
              <a:gd name="T13" fmla="*/ 47 h 149"/>
              <a:gd name="T14" fmla="*/ 148 w 149"/>
              <a:gd name="T15" fmla="*/ 27 h 149"/>
              <a:gd name="T16" fmla="*/ 148 w 149"/>
              <a:gd name="T17" fmla="*/ 27 h 149"/>
              <a:gd name="T18" fmla="*/ 148 w 149"/>
              <a:gd name="T19" fmla="*/ 27 h 149"/>
              <a:gd name="T20" fmla="*/ 128 w 149"/>
              <a:gd name="T21" fmla="*/ 20 h 149"/>
              <a:gd name="T22" fmla="*/ 115 w 149"/>
              <a:gd name="T23" fmla="*/ 20 h 149"/>
              <a:gd name="T24" fmla="*/ 115 w 149"/>
              <a:gd name="T25" fmla="*/ 20 h 149"/>
              <a:gd name="T26" fmla="*/ 81 w 149"/>
              <a:gd name="T27" fmla="*/ 0 h 149"/>
              <a:gd name="T28" fmla="*/ 74 w 149"/>
              <a:gd name="T29" fmla="*/ 0 h 149"/>
              <a:gd name="T30" fmla="*/ 67 w 149"/>
              <a:gd name="T31" fmla="*/ 34 h 149"/>
              <a:gd name="T32" fmla="*/ 47 w 149"/>
              <a:gd name="T33" fmla="*/ 47 h 149"/>
              <a:gd name="T34" fmla="*/ 0 w 149"/>
              <a:gd name="T35" fmla="*/ 67 h 149"/>
              <a:gd name="T36" fmla="*/ 0 w 149"/>
              <a:gd name="T37" fmla="*/ 74 h 149"/>
              <a:gd name="T38" fmla="*/ 0 w 149"/>
              <a:gd name="T39" fmla="*/ 74 h 149"/>
              <a:gd name="T40" fmla="*/ 67 w 149"/>
              <a:gd name="T41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" h="149">
                <a:moveTo>
                  <a:pt x="67" y="148"/>
                </a:moveTo>
                <a:lnTo>
                  <a:pt x="67" y="148"/>
                </a:lnTo>
                <a:lnTo>
                  <a:pt x="74" y="148"/>
                </a:lnTo>
                <a:cubicBezTo>
                  <a:pt x="74" y="128"/>
                  <a:pt x="74" y="115"/>
                  <a:pt x="81" y="108"/>
                </a:cubicBezTo>
                <a:cubicBezTo>
                  <a:pt x="88" y="88"/>
                  <a:pt x="101" y="74"/>
                  <a:pt x="115" y="61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21" y="54"/>
                  <a:pt x="121" y="47"/>
                  <a:pt x="128" y="47"/>
                </a:cubicBezTo>
                <a:cubicBezTo>
                  <a:pt x="135" y="40"/>
                  <a:pt x="142" y="34"/>
                  <a:pt x="148" y="27"/>
                </a:cubicBezTo>
                <a:lnTo>
                  <a:pt x="148" y="27"/>
                </a:lnTo>
                <a:lnTo>
                  <a:pt x="148" y="27"/>
                </a:lnTo>
                <a:cubicBezTo>
                  <a:pt x="142" y="27"/>
                  <a:pt x="135" y="20"/>
                  <a:pt x="128" y="20"/>
                </a:cubicBezTo>
                <a:cubicBezTo>
                  <a:pt x="121" y="20"/>
                  <a:pt x="121" y="20"/>
                  <a:pt x="115" y="20"/>
                </a:cubicBezTo>
                <a:lnTo>
                  <a:pt x="115" y="20"/>
                </a:lnTo>
                <a:cubicBezTo>
                  <a:pt x="101" y="13"/>
                  <a:pt x="88" y="7"/>
                  <a:pt x="8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67" y="7"/>
                  <a:pt x="74" y="20"/>
                  <a:pt x="67" y="34"/>
                </a:cubicBezTo>
                <a:cubicBezTo>
                  <a:pt x="67" y="40"/>
                  <a:pt x="61" y="47"/>
                  <a:pt x="47" y="47"/>
                </a:cubicBezTo>
                <a:cubicBezTo>
                  <a:pt x="40" y="13"/>
                  <a:pt x="13" y="40"/>
                  <a:pt x="0" y="67"/>
                </a:cubicBezTo>
                <a:cubicBezTo>
                  <a:pt x="0" y="67"/>
                  <a:pt x="0" y="67"/>
                  <a:pt x="0" y="74"/>
                </a:cubicBezTo>
                <a:lnTo>
                  <a:pt x="0" y="74"/>
                </a:lnTo>
                <a:cubicBezTo>
                  <a:pt x="81" y="40"/>
                  <a:pt x="20" y="148"/>
                  <a:pt x="67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1" name="Freeform 869"/>
          <p:cNvSpPr>
            <a:spLocks noChangeArrowheads="1"/>
          </p:cNvSpPr>
          <p:nvPr/>
        </p:nvSpPr>
        <p:spPr bwMode="auto">
          <a:xfrm>
            <a:off x="18180377" y="9765650"/>
            <a:ext cx="270732" cy="362529"/>
          </a:xfrm>
          <a:custGeom>
            <a:avLst/>
            <a:gdLst>
              <a:gd name="T0" fmla="*/ 398 w 521"/>
              <a:gd name="T1" fmla="*/ 446 h 696"/>
              <a:gd name="T2" fmla="*/ 466 w 521"/>
              <a:gd name="T3" fmla="*/ 486 h 696"/>
              <a:gd name="T4" fmla="*/ 499 w 521"/>
              <a:gd name="T5" fmla="*/ 486 h 696"/>
              <a:gd name="T6" fmla="*/ 499 w 521"/>
              <a:gd name="T7" fmla="*/ 425 h 696"/>
              <a:gd name="T8" fmla="*/ 466 w 521"/>
              <a:gd name="T9" fmla="*/ 378 h 696"/>
              <a:gd name="T10" fmla="*/ 398 w 521"/>
              <a:gd name="T11" fmla="*/ 324 h 696"/>
              <a:gd name="T12" fmla="*/ 391 w 521"/>
              <a:gd name="T13" fmla="*/ 351 h 696"/>
              <a:gd name="T14" fmla="*/ 344 w 521"/>
              <a:gd name="T15" fmla="*/ 317 h 696"/>
              <a:gd name="T16" fmla="*/ 371 w 521"/>
              <a:gd name="T17" fmla="*/ 223 h 696"/>
              <a:gd name="T18" fmla="*/ 344 w 521"/>
              <a:gd name="T19" fmla="*/ 216 h 696"/>
              <a:gd name="T20" fmla="*/ 310 w 521"/>
              <a:gd name="T21" fmla="*/ 196 h 696"/>
              <a:gd name="T22" fmla="*/ 243 w 521"/>
              <a:gd name="T23" fmla="*/ 13 h 696"/>
              <a:gd name="T24" fmla="*/ 216 w 521"/>
              <a:gd name="T25" fmla="*/ 0 h 696"/>
              <a:gd name="T26" fmla="*/ 196 w 521"/>
              <a:gd name="T27" fmla="*/ 0 h 696"/>
              <a:gd name="T28" fmla="*/ 162 w 521"/>
              <a:gd name="T29" fmla="*/ 81 h 696"/>
              <a:gd name="T30" fmla="*/ 114 w 521"/>
              <a:gd name="T31" fmla="*/ 223 h 696"/>
              <a:gd name="T32" fmla="*/ 202 w 521"/>
              <a:gd name="T33" fmla="*/ 202 h 696"/>
              <a:gd name="T34" fmla="*/ 216 w 521"/>
              <a:gd name="T35" fmla="*/ 155 h 696"/>
              <a:gd name="T36" fmla="*/ 229 w 521"/>
              <a:gd name="T37" fmla="*/ 169 h 696"/>
              <a:gd name="T38" fmla="*/ 256 w 521"/>
              <a:gd name="T39" fmla="*/ 263 h 696"/>
              <a:gd name="T40" fmla="*/ 229 w 521"/>
              <a:gd name="T41" fmla="*/ 256 h 696"/>
              <a:gd name="T42" fmla="*/ 209 w 521"/>
              <a:gd name="T43" fmla="*/ 250 h 696"/>
              <a:gd name="T44" fmla="*/ 189 w 521"/>
              <a:gd name="T45" fmla="*/ 378 h 696"/>
              <a:gd name="T46" fmla="*/ 216 w 521"/>
              <a:gd name="T47" fmla="*/ 378 h 696"/>
              <a:gd name="T48" fmla="*/ 243 w 521"/>
              <a:gd name="T49" fmla="*/ 385 h 696"/>
              <a:gd name="T50" fmla="*/ 277 w 521"/>
              <a:gd name="T51" fmla="*/ 419 h 696"/>
              <a:gd name="T52" fmla="*/ 270 w 521"/>
              <a:gd name="T53" fmla="*/ 452 h 696"/>
              <a:gd name="T54" fmla="*/ 229 w 521"/>
              <a:gd name="T55" fmla="*/ 459 h 696"/>
              <a:gd name="T56" fmla="*/ 202 w 521"/>
              <a:gd name="T57" fmla="*/ 466 h 696"/>
              <a:gd name="T58" fmla="*/ 169 w 521"/>
              <a:gd name="T59" fmla="*/ 419 h 696"/>
              <a:gd name="T60" fmla="*/ 94 w 521"/>
              <a:gd name="T61" fmla="*/ 425 h 696"/>
              <a:gd name="T62" fmla="*/ 101 w 521"/>
              <a:gd name="T63" fmla="*/ 506 h 696"/>
              <a:gd name="T64" fmla="*/ 40 w 521"/>
              <a:gd name="T65" fmla="*/ 567 h 696"/>
              <a:gd name="T66" fmla="*/ 20 w 521"/>
              <a:gd name="T67" fmla="*/ 614 h 696"/>
              <a:gd name="T68" fmla="*/ 20 w 521"/>
              <a:gd name="T69" fmla="*/ 689 h 696"/>
              <a:gd name="T70" fmla="*/ 40 w 521"/>
              <a:gd name="T71" fmla="*/ 675 h 696"/>
              <a:gd name="T72" fmla="*/ 121 w 521"/>
              <a:gd name="T73" fmla="*/ 641 h 696"/>
              <a:gd name="T74" fmla="*/ 216 w 521"/>
              <a:gd name="T75" fmla="*/ 621 h 696"/>
              <a:gd name="T76" fmla="*/ 243 w 521"/>
              <a:gd name="T77" fmla="*/ 614 h 696"/>
              <a:gd name="T78" fmla="*/ 277 w 521"/>
              <a:gd name="T79" fmla="*/ 601 h 696"/>
              <a:gd name="T80" fmla="*/ 243 w 521"/>
              <a:gd name="T81" fmla="*/ 587 h 696"/>
              <a:gd name="T82" fmla="*/ 216 w 521"/>
              <a:gd name="T83" fmla="*/ 560 h 696"/>
              <a:gd name="T84" fmla="*/ 202 w 521"/>
              <a:gd name="T85" fmla="*/ 547 h 696"/>
              <a:gd name="T86" fmla="*/ 101 w 521"/>
              <a:gd name="T87" fmla="*/ 574 h 696"/>
              <a:gd name="T88" fmla="*/ 202 w 521"/>
              <a:gd name="T89" fmla="*/ 500 h 696"/>
              <a:gd name="T90" fmla="*/ 216 w 521"/>
              <a:gd name="T91" fmla="*/ 506 h 696"/>
              <a:gd name="T92" fmla="*/ 243 w 521"/>
              <a:gd name="T93" fmla="*/ 513 h 696"/>
              <a:gd name="T94" fmla="*/ 310 w 521"/>
              <a:gd name="T95" fmla="*/ 513 h 696"/>
              <a:gd name="T96" fmla="*/ 317 w 521"/>
              <a:gd name="T97" fmla="*/ 513 h 696"/>
              <a:gd name="T98" fmla="*/ 344 w 521"/>
              <a:gd name="T99" fmla="*/ 513 h 696"/>
              <a:gd name="T100" fmla="*/ 364 w 521"/>
              <a:gd name="T101" fmla="*/ 520 h 696"/>
              <a:gd name="T102" fmla="*/ 364 w 521"/>
              <a:gd name="T103" fmla="*/ 452 h 696"/>
              <a:gd name="T104" fmla="*/ 364 w 521"/>
              <a:gd name="T105" fmla="*/ 439 h 696"/>
              <a:gd name="T106" fmla="*/ 391 w 521"/>
              <a:gd name="T107" fmla="*/ 446 h 696"/>
              <a:gd name="T108" fmla="*/ 283 w 521"/>
              <a:gd name="T109" fmla="*/ 371 h 696"/>
              <a:gd name="T110" fmla="*/ 270 w 521"/>
              <a:gd name="T111" fmla="*/ 365 h 696"/>
              <a:gd name="T112" fmla="*/ 236 w 521"/>
              <a:gd name="T113" fmla="*/ 324 h 696"/>
              <a:gd name="T114" fmla="*/ 270 w 521"/>
              <a:gd name="T115" fmla="*/ 310 h 696"/>
              <a:gd name="T116" fmla="*/ 290 w 521"/>
              <a:gd name="T117" fmla="*/ 304 h 696"/>
              <a:gd name="T118" fmla="*/ 283 w 521"/>
              <a:gd name="T119" fmla="*/ 371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1" h="696">
                <a:moveTo>
                  <a:pt x="398" y="446"/>
                </a:moveTo>
                <a:lnTo>
                  <a:pt x="398" y="446"/>
                </a:lnTo>
                <a:cubicBezTo>
                  <a:pt x="412" y="452"/>
                  <a:pt x="418" y="459"/>
                  <a:pt x="432" y="466"/>
                </a:cubicBezTo>
                <a:cubicBezTo>
                  <a:pt x="445" y="473"/>
                  <a:pt x="452" y="479"/>
                  <a:pt x="466" y="486"/>
                </a:cubicBezTo>
                <a:cubicBezTo>
                  <a:pt x="472" y="486"/>
                  <a:pt x="479" y="486"/>
                  <a:pt x="479" y="486"/>
                </a:cubicBezTo>
                <a:cubicBezTo>
                  <a:pt x="486" y="486"/>
                  <a:pt x="493" y="486"/>
                  <a:pt x="499" y="486"/>
                </a:cubicBezTo>
                <a:cubicBezTo>
                  <a:pt x="506" y="479"/>
                  <a:pt x="513" y="479"/>
                  <a:pt x="520" y="473"/>
                </a:cubicBezTo>
                <a:cubicBezTo>
                  <a:pt x="513" y="452"/>
                  <a:pt x="506" y="439"/>
                  <a:pt x="499" y="425"/>
                </a:cubicBezTo>
                <a:cubicBezTo>
                  <a:pt x="493" y="419"/>
                  <a:pt x="486" y="405"/>
                  <a:pt x="479" y="398"/>
                </a:cubicBezTo>
                <a:cubicBezTo>
                  <a:pt x="479" y="392"/>
                  <a:pt x="472" y="385"/>
                  <a:pt x="466" y="378"/>
                </a:cubicBezTo>
                <a:cubicBezTo>
                  <a:pt x="452" y="365"/>
                  <a:pt x="445" y="358"/>
                  <a:pt x="432" y="344"/>
                </a:cubicBezTo>
                <a:cubicBezTo>
                  <a:pt x="418" y="338"/>
                  <a:pt x="412" y="331"/>
                  <a:pt x="398" y="324"/>
                </a:cubicBezTo>
                <a:cubicBezTo>
                  <a:pt x="398" y="324"/>
                  <a:pt x="398" y="324"/>
                  <a:pt x="391" y="324"/>
                </a:cubicBezTo>
                <a:cubicBezTo>
                  <a:pt x="391" y="351"/>
                  <a:pt x="391" y="351"/>
                  <a:pt x="391" y="351"/>
                </a:cubicBezTo>
                <a:cubicBezTo>
                  <a:pt x="378" y="351"/>
                  <a:pt x="371" y="351"/>
                  <a:pt x="364" y="338"/>
                </a:cubicBezTo>
                <a:cubicBezTo>
                  <a:pt x="358" y="331"/>
                  <a:pt x="351" y="324"/>
                  <a:pt x="344" y="317"/>
                </a:cubicBezTo>
                <a:cubicBezTo>
                  <a:pt x="344" y="290"/>
                  <a:pt x="358" y="277"/>
                  <a:pt x="364" y="256"/>
                </a:cubicBezTo>
                <a:cubicBezTo>
                  <a:pt x="371" y="243"/>
                  <a:pt x="371" y="236"/>
                  <a:pt x="371" y="223"/>
                </a:cubicBezTo>
                <a:cubicBezTo>
                  <a:pt x="364" y="223"/>
                  <a:pt x="364" y="223"/>
                  <a:pt x="364" y="223"/>
                </a:cubicBezTo>
                <a:cubicBezTo>
                  <a:pt x="358" y="216"/>
                  <a:pt x="351" y="216"/>
                  <a:pt x="344" y="216"/>
                </a:cubicBezTo>
                <a:cubicBezTo>
                  <a:pt x="337" y="216"/>
                  <a:pt x="324" y="209"/>
                  <a:pt x="317" y="202"/>
                </a:cubicBezTo>
                <a:lnTo>
                  <a:pt x="310" y="196"/>
                </a:lnTo>
                <a:cubicBezTo>
                  <a:pt x="283" y="155"/>
                  <a:pt x="283" y="94"/>
                  <a:pt x="270" y="47"/>
                </a:cubicBezTo>
                <a:cubicBezTo>
                  <a:pt x="263" y="34"/>
                  <a:pt x="250" y="20"/>
                  <a:pt x="243" y="13"/>
                </a:cubicBezTo>
                <a:cubicBezTo>
                  <a:pt x="236" y="7"/>
                  <a:pt x="236" y="7"/>
                  <a:pt x="229" y="7"/>
                </a:cubicBezTo>
                <a:cubicBezTo>
                  <a:pt x="229" y="0"/>
                  <a:pt x="223" y="0"/>
                  <a:pt x="216" y="0"/>
                </a:cubicBezTo>
                <a:cubicBezTo>
                  <a:pt x="216" y="0"/>
                  <a:pt x="209" y="0"/>
                  <a:pt x="202" y="0"/>
                </a:cubicBezTo>
                <a:lnTo>
                  <a:pt x="196" y="0"/>
                </a:lnTo>
                <a:cubicBezTo>
                  <a:pt x="189" y="27"/>
                  <a:pt x="189" y="54"/>
                  <a:pt x="141" y="47"/>
                </a:cubicBezTo>
                <a:cubicBezTo>
                  <a:pt x="148" y="61"/>
                  <a:pt x="155" y="67"/>
                  <a:pt x="162" y="81"/>
                </a:cubicBezTo>
                <a:cubicBezTo>
                  <a:pt x="141" y="94"/>
                  <a:pt x="128" y="108"/>
                  <a:pt x="121" y="121"/>
                </a:cubicBezTo>
                <a:cubicBezTo>
                  <a:pt x="114" y="148"/>
                  <a:pt x="108" y="182"/>
                  <a:pt x="114" y="223"/>
                </a:cubicBezTo>
                <a:cubicBezTo>
                  <a:pt x="121" y="223"/>
                  <a:pt x="121" y="223"/>
                  <a:pt x="121" y="223"/>
                </a:cubicBezTo>
                <a:cubicBezTo>
                  <a:pt x="162" y="229"/>
                  <a:pt x="169" y="202"/>
                  <a:pt x="202" y="202"/>
                </a:cubicBezTo>
                <a:cubicBezTo>
                  <a:pt x="209" y="202"/>
                  <a:pt x="216" y="202"/>
                  <a:pt x="216" y="202"/>
                </a:cubicBezTo>
                <a:cubicBezTo>
                  <a:pt x="216" y="182"/>
                  <a:pt x="216" y="169"/>
                  <a:pt x="216" y="155"/>
                </a:cubicBezTo>
                <a:lnTo>
                  <a:pt x="216" y="155"/>
                </a:lnTo>
                <a:cubicBezTo>
                  <a:pt x="223" y="162"/>
                  <a:pt x="229" y="169"/>
                  <a:pt x="229" y="169"/>
                </a:cubicBezTo>
                <a:cubicBezTo>
                  <a:pt x="236" y="175"/>
                  <a:pt x="236" y="182"/>
                  <a:pt x="243" y="182"/>
                </a:cubicBezTo>
                <a:cubicBezTo>
                  <a:pt x="256" y="209"/>
                  <a:pt x="263" y="236"/>
                  <a:pt x="256" y="263"/>
                </a:cubicBezTo>
                <a:cubicBezTo>
                  <a:pt x="250" y="256"/>
                  <a:pt x="250" y="256"/>
                  <a:pt x="243" y="256"/>
                </a:cubicBezTo>
                <a:cubicBezTo>
                  <a:pt x="236" y="256"/>
                  <a:pt x="236" y="256"/>
                  <a:pt x="229" y="256"/>
                </a:cubicBezTo>
                <a:cubicBezTo>
                  <a:pt x="216" y="250"/>
                  <a:pt x="216" y="250"/>
                  <a:pt x="216" y="250"/>
                </a:cubicBezTo>
                <a:cubicBezTo>
                  <a:pt x="209" y="250"/>
                  <a:pt x="209" y="250"/>
                  <a:pt x="209" y="250"/>
                </a:cubicBezTo>
                <a:cubicBezTo>
                  <a:pt x="209" y="256"/>
                  <a:pt x="209" y="256"/>
                  <a:pt x="202" y="263"/>
                </a:cubicBezTo>
                <a:cubicBezTo>
                  <a:pt x="189" y="290"/>
                  <a:pt x="182" y="324"/>
                  <a:pt x="189" y="378"/>
                </a:cubicBezTo>
                <a:cubicBezTo>
                  <a:pt x="196" y="378"/>
                  <a:pt x="202" y="378"/>
                  <a:pt x="202" y="378"/>
                </a:cubicBezTo>
                <a:cubicBezTo>
                  <a:pt x="209" y="378"/>
                  <a:pt x="216" y="378"/>
                  <a:pt x="216" y="378"/>
                </a:cubicBezTo>
                <a:cubicBezTo>
                  <a:pt x="223" y="378"/>
                  <a:pt x="229" y="378"/>
                  <a:pt x="229" y="378"/>
                </a:cubicBezTo>
                <a:cubicBezTo>
                  <a:pt x="236" y="378"/>
                  <a:pt x="236" y="378"/>
                  <a:pt x="243" y="385"/>
                </a:cubicBezTo>
                <a:cubicBezTo>
                  <a:pt x="250" y="385"/>
                  <a:pt x="263" y="392"/>
                  <a:pt x="270" y="405"/>
                </a:cubicBezTo>
                <a:cubicBezTo>
                  <a:pt x="270" y="405"/>
                  <a:pt x="277" y="412"/>
                  <a:pt x="277" y="419"/>
                </a:cubicBezTo>
                <a:cubicBezTo>
                  <a:pt x="277" y="432"/>
                  <a:pt x="277" y="439"/>
                  <a:pt x="283" y="452"/>
                </a:cubicBezTo>
                <a:cubicBezTo>
                  <a:pt x="277" y="452"/>
                  <a:pt x="270" y="452"/>
                  <a:pt x="270" y="452"/>
                </a:cubicBezTo>
                <a:cubicBezTo>
                  <a:pt x="256" y="452"/>
                  <a:pt x="250" y="459"/>
                  <a:pt x="243" y="459"/>
                </a:cubicBezTo>
                <a:cubicBezTo>
                  <a:pt x="236" y="459"/>
                  <a:pt x="236" y="459"/>
                  <a:pt x="229" y="459"/>
                </a:cubicBezTo>
                <a:cubicBezTo>
                  <a:pt x="229" y="459"/>
                  <a:pt x="223" y="459"/>
                  <a:pt x="216" y="459"/>
                </a:cubicBezTo>
                <a:cubicBezTo>
                  <a:pt x="216" y="466"/>
                  <a:pt x="209" y="466"/>
                  <a:pt x="202" y="466"/>
                </a:cubicBezTo>
                <a:cubicBezTo>
                  <a:pt x="189" y="466"/>
                  <a:pt x="182" y="473"/>
                  <a:pt x="169" y="479"/>
                </a:cubicBezTo>
                <a:cubicBezTo>
                  <a:pt x="169" y="419"/>
                  <a:pt x="169" y="419"/>
                  <a:pt x="169" y="419"/>
                </a:cubicBezTo>
                <a:cubicBezTo>
                  <a:pt x="148" y="419"/>
                  <a:pt x="135" y="419"/>
                  <a:pt x="121" y="419"/>
                </a:cubicBezTo>
                <a:cubicBezTo>
                  <a:pt x="108" y="419"/>
                  <a:pt x="101" y="425"/>
                  <a:pt x="94" y="425"/>
                </a:cubicBezTo>
                <a:cubicBezTo>
                  <a:pt x="67" y="446"/>
                  <a:pt x="67" y="486"/>
                  <a:pt x="94" y="506"/>
                </a:cubicBezTo>
                <a:cubicBezTo>
                  <a:pt x="94" y="506"/>
                  <a:pt x="94" y="506"/>
                  <a:pt x="101" y="506"/>
                </a:cubicBezTo>
                <a:cubicBezTo>
                  <a:pt x="94" y="513"/>
                  <a:pt x="94" y="513"/>
                  <a:pt x="94" y="513"/>
                </a:cubicBezTo>
                <a:cubicBezTo>
                  <a:pt x="74" y="527"/>
                  <a:pt x="54" y="547"/>
                  <a:pt x="40" y="567"/>
                </a:cubicBezTo>
                <a:cubicBezTo>
                  <a:pt x="40" y="567"/>
                  <a:pt x="33" y="574"/>
                  <a:pt x="33" y="581"/>
                </a:cubicBezTo>
                <a:cubicBezTo>
                  <a:pt x="27" y="587"/>
                  <a:pt x="20" y="601"/>
                  <a:pt x="20" y="614"/>
                </a:cubicBezTo>
                <a:cubicBezTo>
                  <a:pt x="6" y="641"/>
                  <a:pt x="6" y="668"/>
                  <a:pt x="0" y="695"/>
                </a:cubicBezTo>
                <a:cubicBezTo>
                  <a:pt x="6" y="695"/>
                  <a:pt x="13" y="689"/>
                  <a:pt x="20" y="689"/>
                </a:cubicBezTo>
                <a:cubicBezTo>
                  <a:pt x="20" y="682"/>
                  <a:pt x="27" y="682"/>
                  <a:pt x="33" y="675"/>
                </a:cubicBezTo>
                <a:lnTo>
                  <a:pt x="40" y="675"/>
                </a:lnTo>
                <a:cubicBezTo>
                  <a:pt x="60" y="662"/>
                  <a:pt x="81" y="655"/>
                  <a:pt x="94" y="648"/>
                </a:cubicBezTo>
                <a:cubicBezTo>
                  <a:pt x="101" y="648"/>
                  <a:pt x="114" y="641"/>
                  <a:pt x="121" y="641"/>
                </a:cubicBezTo>
                <a:cubicBezTo>
                  <a:pt x="155" y="635"/>
                  <a:pt x="182" y="628"/>
                  <a:pt x="202" y="628"/>
                </a:cubicBezTo>
                <a:cubicBezTo>
                  <a:pt x="209" y="628"/>
                  <a:pt x="216" y="621"/>
                  <a:pt x="216" y="621"/>
                </a:cubicBezTo>
                <a:cubicBezTo>
                  <a:pt x="223" y="621"/>
                  <a:pt x="229" y="621"/>
                  <a:pt x="229" y="621"/>
                </a:cubicBezTo>
                <a:cubicBezTo>
                  <a:pt x="236" y="621"/>
                  <a:pt x="236" y="614"/>
                  <a:pt x="243" y="614"/>
                </a:cubicBezTo>
                <a:cubicBezTo>
                  <a:pt x="250" y="614"/>
                  <a:pt x="256" y="608"/>
                  <a:pt x="270" y="601"/>
                </a:cubicBezTo>
                <a:lnTo>
                  <a:pt x="277" y="601"/>
                </a:lnTo>
                <a:lnTo>
                  <a:pt x="270" y="601"/>
                </a:lnTo>
                <a:cubicBezTo>
                  <a:pt x="256" y="601"/>
                  <a:pt x="250" y="594"/>
                  <a:pt x="243" y="587"/>
                </a:cubicBezTo>
                <a:cubicBezTo>
                  <a:pt x="236" y="587"/>
                  <a:pt x="236" y="581"/>
                  <a:pt x="229" y="581"/>
                </a:cubicBezTo>
                <a:cubicBezTo>
                  <a:pt x="229" y="574"/>
                  <a:pt x="223" y="567"/>
                  <a:pt x="216" y="560"/>
                </a:cubicBezTo>
                <a:cubicBezTo>
                  <a:pt x="216" y="560"/>
                  <a:pt x="209" y="554"/>
                  <a:pt x="202" y="547"/>
                </a:cubicBezTo>
                <a:lnTo>
                  <a:pt x="202" y="547"/>
                </a:lnTo>
                <a:cubicBezTo>
                  <a:pt x="196" y="567"/>
                  <a:pt x="148" y="601"/>
                  <a:pt x="121" y="594"/>
                </a:cubicBezTo>
                <a:cubicBezTo>
                  <a:pt x="114" y="594"/>
                  <a:pt x="101" y="587"/>
                  <a:pt x="101" y="574"/>
                </a:cubicBezTo>
                <a:cubicBezTo>
                  <a:pt x="108" y="567"/>
                  <a:pt x="114" y="560"/>
                  <a:pt x="121" y="554"/>
                </a:cubicBezTo>
                <a:cubicBezTo>
                  <a:pt x="148" y="540"/>
                  <a:pt x="189" y="533"/>
                  <a:pt x="202" y="500"/>
                </a:cubicBezTo>
                <a:lnTo>
                  <a:pt x="202" y="500"/>
                </a:lnTo>
                <a:cubicBezTo>
                  <a:pt x="209" y="500"/>
                  <a:pt x="216" y="500"/>
                  <a:pt x="216" y="506"/>
                </a:cubicBezTo>
                <a:cubicBezTo>
                  <a:pt x="223" y="506"/>
                  <a:pt x="229" y="506"/>
                  <a:pt x="229" y="506"/>
                </a:cubicBezTo>
                <a:cubicBezTo>
                  <a:pt x="236" y="506"/>
                  <a:pt x="236" y="506"/>
                  <a:pt x="243" y="513"/>
                </a:cubicBezTo>
                <a:cubicBezTo>
                  <a:pt x="250" y="513"/>
                  <a:pt x="256" y="513"/>
                  <a:pt x="270" y="513"/>
                </a:cubicBezTo>
                <a:cubicBezTo>
                  <a:pt x="283" y="520"/>
                  <a:pt x="297" y="520"/>
                  <a:pt x="310" y="513"/>
                </a:cubicBezTo>
                <a:cubicBezTo>
                  <a:pt x="310" y="513"/>
                  <a:pt x="310" y="513"/>
                  <a:pt x="317" y="513"/>
                </a:cubicBezTo>
                <a:lnTo>
                  <a:pt x="317" y="513"/>
                </a:lnTo>
                <a:cubicBezTo>
                  <a:pt x="324" y="520"/>
                  <a:pt x="337" y="527"/>
                  <a:pt x="344" y="527"/>
                </a:cubicBezTo>
                <a:cubicBezTo>
                  <a:pt x="344" y="520"/>
                  <a:pt x="344" y="520"/>
                  <a:pt x="344" y="513"/>
                </a:cubicBezTo>
                <a:lnTo>
                  <a:pt x="344" y="513"/>
                </a:lnTo>
                <a:cubicBezTo>
                  <a:pt x="351" y="520"/>
                  <a:pt x="358" y="520"/>
                  <a:pt x="364" y="520"/>
                </a:cubicBezTo>
                <a:lnTo>
                  <a:pt x="364" y="520"/>
                </a:lnTo>
                <a:cubicBezTo>
                  <a:pt x="371" y="493"/>
                  <a:pt x="371" y="466"/>
                  <a:pt x="364" y="452"/>
                </a:cubicBezTo>
                <a:cubicBezTo>
                  <a:pt x="364" y="446"/>
                  <a:pt x="364" y="446"/>
                  <a:pt x="358" y="439"/>
                </a:cubicBezTo>
                <a:cubicBezTo>
                  <a:pt x="364" y="439"/>
                  <a:pt x="364" y="439"/>
                  <a:pt x="364" y="439"/>
                </a:cubicBezTo>
                <a:cubicBezTo>
                  <a:pt x="378" y="419"/>
                  <a:pt x="391" y="405"/>
                  <a:pt x="391" y="378"/>
                </a:cubicBezTo>
                <a:cubicBezTo>
                  <a:pt x="391" y="446"/>
                  <a:pt x="391" y="446"/>
                  <a:pt x="391" y="446"/>
                </a:cubicBezTo>
                <a:cubicBezTo>
                  <a:pt x="398" y="446"/>
                  <a:pt x="398" y="446"/>
                  <a:pt x="398" y="446"/>
                </a:cubicBezTo>
                <a:close/>
                <a:moveTo>
                  <a:pt x="283" y="371"/>
                </a:moveTo>
                <a:lnTo>
                  <a:pt x="283" y="371"/>
                </a:lnTo>
                <a:cubicBezTo>
                  <a:pt x="277" y="371"/>
                  <a:pt x="270" y="365"/>
                  <a:pt x="270" y="365"/>
                </a:cubicBezTo>
                <a:cubicBezTo>
                  <a:pt x="256" y="351"/>
                  <a:pt x="250" y="344"/>
                  <a:pt x="243" y="331"/>
                </a:cubicBezTo>
                <a:cubicBezTo>
                  <a:pt x="236" y="331"/>
                  <a:pt x="236" y="331"/>
                  <a:pt x="236" y="324"/>
                </a:cubicBezTo>
                <a:cubicBezTo>
                  <a:pt x="236" y="324"/>
                  <a:pt x="236" y="324"/>
                  <a:pt x="243" y="324"/>
                </a:cubicBezTo>
                <a:cubicBezTo>
                  <a:pt x="250" y="324"/>
                  <a:pt x="263" y="317"/>
                  <a:pt x="270" y="310"/>
                </a:cubicBezTo>
                <a:cubicBezTo>
                  <a:pt x="270" y="310"/>
                  <a:pt x="277" y="304"/>
                  <a:pt x="290" y="304"/>
                </a:cubicBezTo>
                <a:lnTo>
                  <a:pt x="290" y="304"/>
                </a:lnTo>
                <a:cubicBezTo>
                  <a:pt x="290" y="304"/>
                  <a:pt x="290" y="310"/>
                  <a:pt x="290" y="317"/>
                </a:cubicBezTo>
                <a:cubicBezTo>
                  <a:pt x="290" y="338"/>
                  <a:pt x="283" y="351"/>
                  <a:pt x="283" y="371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2" name="Freeform 870"/>
          <p:cNvSpPr>
            <a:spLocks noChangeArrowheads="1"/>
          </p:cNvSpPr>
          <p:nvPr/>
        </p:nvSpPr>
        <p:spPr bwMode="auto">
          <a:xfrm>
            <a:off x="18577298" y="9983624"/>
            <a:ext cx="43592" cy="52774"/>
          </a:xfrm>
          <a:custGeom>
            <a:avLst/>
            <a:gdLst>
              <a:gd name="T0" fmla="*/ 33 w 82"/>
              <a:gd name="T1" fmla="*/ 81 h 102"/>
              <a:gd name="T2" fmla="*/ 33 w 82"/>
              <a:gd name="T3" fmla="*/ 81 h 102"/>
              <a:gd name="T4" fmla="*/ 81 w 82"/>
              <a:gd name="T5" fmla="*/ 101 h 102"/>
              <a:gd name="T6" fmla="*/ 81 w 82"/>
              <a:gd name="T7" fmla="*/ 0 h 102"/>
              <a:gd name="T8" fmla="*/ 33 w 82"/>
              <a:gd name="T9" fmla="*/ 0 h 102"/>
              <a:gd name="T10" fmla="*/ 6 w 82"/>
              <a:gd name="T11" fmla="*/ 0 h 102"/>
              <a:gd name="T12" fmla="*/ 6 w 82"/>
              <a:gd name="T13" fmla="*/ 6 h 102"/>
              <a:gd name="T14" fmla="*/ 6 w 82"/>
              <a:gd name="T15" fmla="*/ 54 h 102"/>
              <a:gd name="T16" fmla="*/ 33 w 82"/>
              <a:gd name="T17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02">
                <a:moveTo>
                  <a:pt x="33" y="81"/>
                </a:moveTo>
                <a:lnTo>
                  <a:pt x="33" y="81"/>
                </a:lnTo>
                <a:cubicBezTo>
                  <a:pt x="54" y="87"/>
                  <a:pt x="67" y="94"/>
                  <a:pt x="81" y="101"/>
                </a:cubicBezTo>
                <a:cubicBezTo>
                  <a:pt x="81" y="0"/>
                  <a:pt x="81" y="0"/>
                  <a:pt x="8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0" y="27"/>
                  <a:pt x="0" y="40"/>
                  <a:pt x="6" y="54"/>
                </a:cubicBezTo>
                <a:cubicBezTo>
                  <a:pt x="6" y="67"/>
                  <a:pt x="20" y="74"/>
                  <a:pt x="33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3" name="Freeform 871"/>
          <p:cNvSpPr>
            <a:spLocks noChangeArrowheads="1"/>
          </p:cNvSpPr>
          <p:nvPr/>
        </p:nvSpPr>
        <p:spPr bwMode="auto">
          <a:xfrm>
            <a:off x="18400634" y="9575206"/>
            <a:ext cx="298264" cy="307461"/>
          </a:xfrm>
          <a:custGeom>
            <a:avLst/>
            <a:gdLst>
              <a:gd name="T0" fmla="*/ 452 w 575"/>
              <a:gd name="T1" fmla="*/ 534 h 589"/>
              <a:gd name="T2" fmla="*/ 520 w 575"/>
              <a:gd name="T3" fmla="*/ 439 h 589"/>
              <a:gd name="T4" fmla="*/ 452 w 575"/>
              <a:gd name="T5" fmla="*/ 439 h 589"/>
              <a:gd name="T6" fmla="*/ 371 w 575"/>
              <a:gd name="T7" fmla="*/ 432 h 589"/>
              <a:gd name="T8" fmla="*/ 344 w 575"/>
              <a:gd name="T9" fmla="*/ 405 h 589"/>
              <a:gd name="T10" fmla="*/ 311 w 575"/>
              <a:gd name="T11" fmla="*/ 405 h 589"/>
              <a:gd name="T12" fmla="*/ 277 w 575"/>
              <a:gd name="T13" fmla="*/ 399 h 589"/>
              <a:gd name="T14" fmla="*/ 196 w 575"/>
              <a:gd name="T15" fmla="*/ 345 h 589"/>
              <a:gd name="T16" fmla="*/ 162 w 575"/>
              <a:gd name="T17" fmla="*/ 284 h 589"/>
              <a:gd name="T18" fmla="*/ 196 w 575"/>
              <a:gd name="T19" fmla="*/ 284 h 589"/>
              <a:gd name="T20" fmla="*/ 209 w 575"/>
              <a:gd name="T21" fmla="*/ 270 h 589"/>
              <a:gd name="T22" fmla="*/ 277 w 575"/>
              <a:gd name="T23" fmla="*/ 277 h 589"/>
              <a:gd name="T24" fmla="*/ 311 w 575"/>
              <a:gd name="T25" fmla="*/ 277 h 589"/>
              <a:gd name="T26" fmla="*/ 311 w 575"/>
              <a:gd name="T27" fmla="*/ 250 h 589"/>
              <a:gd name="T28" fmla="*/ 277 w 575"/>
              <a:gd name="T29" fmla="*/ 243 h 589"/>
              <a:gd name="T30" fmla="*/ 250 w 575"/>
              <a:gd name="T31" fmla="*/ 189 h 589"/>
              <a:gd name="T32" fmla="*/ 277 w 575"/>
              <a:gd name="T33" fmla="*/ 203 h 589"/>
              <a:gd name="T34" fmla="*/ 311 w 575"/>
              <a:gd name="T35" fmla="*/ 223 h 589"/>
              <a:gd name="T36" fmla="*/ 324 w 575"/>
              <a:gd name="T37" fmla="*/ 237 h 589"/>
              <a:gd name="T38" fmla="*/ 371 w 575"/>
              <a:gd name="T39" fmla="*/ 183 h 589"/>
              <a:gd name="T40" fmla="*/ 419 w 575"/>
              <a:gd name="T41" fmla="*/ 196 h 589"/>
              <a:gd name="T42" fmla="*/ 452 w 575"/>
              <a:gd name="T43" fmla="*/ 142 h 589"/>
              <a:gd name="T44" fmla="*/ 554 w 575"/>
              <a:gd name="T45" fmla="*/ 162 h 589"/>
              <a:gd name="T46" fmla="*/ 554 w 575"/>
              <a:gd name="T47" fmla="*/ 156 h 589"/>
              <a:gd name="T48" fmla="*/ 574 w 575"/>
              <a:gd name="T49" fmla="*/ 14 h 589"/>
              <a:gd name="T50" fmla="*/ 493 w 575"/>
              <a:gd name="T51" fmla="*/ 0 h 589"/>
              <a:gd name="T52" fmla="*/ 425 w 575"/>
              <a:gd name="T53" fmla="*/ 14 h 589"/>
              <a:gd name="T54" fmla="*/ 371 w 575"/>
              <a:gd name="T55" fmla="*/ 14 h 589"/>
              <a:gd name="T56" fmla="*/ 344 w 575"/>
              <a:gd name="T57" fmla="*/ 54 h 589"/>
              <a:gd name="T58" fmla="*/ 311 w 575"/>
              <a:gd name="T59" fmla="*/ 68 h 589"/>
              <a:gd name="T60" fmla="*/ 277 w 575"/>
              <a:gd name="T61" fmla="*/ 88 h 589"/>
              <a:gd name="T62" fmla="*/ 196 w 575"/>
              <a:gd name="T63" fmla="*/ 122 h 589"/>
              <a:gd name="T64" fmla="*/ 182 w 575"/>
              <a:gd name="T65" fmla="*/ 122 h 589"/>
              <a:gd name="T66" fmla="*/ 74 w 575"/>
              <a:gd name="T67" fmla="*/ 0 h 589"/>
              <a:gd name="T68" fmla="*/ 74 w 575"/>
              <a:gd name="T69" fmla="*/ 27 h 589"/>
              <a:gd name="T70" fmla="*/ 74 w 575"/>
              <a:gd name="T71" fmla="*/ 48 h 589"/>
              <a:gd name="T72" fmla="*/ 41 w 575"/>
              <a:gd name="T73" fmla="*/ 34 h 589"/>
              <a:gd name="T74" fmla="*/ 41 w 575"/>
              <a:gd name="T75" fmla="*/ 68 h 589"/>
              <a:gd name="T76" fmla="*/ 61 w 575"/>
              <a:gd name="T77" fmla="*/ 102 h 589"/>
              <a:gd name="T78" fmla="*/ 41 w 575"/>
              <a:gd name="T79" fmla="*/ 122 h 589"/>
              <a:gd name="T80" fmla="*/ 41 w 575"/>
              <a:gd name="T81" fmla="*/ 189 h 589"/>
              <a:gd name="T82" fmla="*/ 74 w 575"/>
              <a:gd name="T83" fmla="*/ 196 h 589"/>
              <a:gd name="T84" fmla="*/ 108 w 575"/>
              <a:gd name="T85" fmla="*/ 230 h 589"/>
              <a:gd name="T86" fmla="*/ 54 w 575"/>
              <a:gd name="T87" fmla="*/ 223 h 589"/>
              <a:gd name="T88" fmla="*/ 54 w 575"/>
              <a:gd name="T89" fmla="*/ 257 h 589"/>
              <a:gd name="T90" fmla="*/ 122 w 575"/>
              <a:gd name="T91" fmla="*/ 473 h 589"/>
              <a:gd name="T92" fmla="*/ 182 w 575"/>
              <a:gd name="T93" fmla="*/ 473 h 589"/>
              <a:gd name="T94" fmla="*/ 203 w 575"/>
              <a:gd name="T95" fmla="*/ 500 h 589"/>
              <a:gd name="T96" fmla="*/ 182 w 575"/>
              <a:gd name="T97" fmla="*/ 534 h 589"/>
              <a:gd name="T98" fmla="*/ 182 w 575"/>
              <a:gd name="T99" fmla="*/ 567 h 589"/>
              <a:gd name="T100" fmla="*/ 250 w 575"/>
              <a:gd name="T101" fmla="*/ 574 h 589"/>
              <a:gd name="T102" fmla="*/ 277 w 575"/>
              <a:gd name="T103" fmla="*/ 581 h 589"/>
              <a:gd name="T104" fmla="*/ 311 w 575"/>
              <a:gd name="T105" fmla="*/ 581 h 589"/>
              <a:gd name="T106" fmla="*/ 344 w 575"/>
              <a:gd name="T107" fmla="*/ 574 h 589"/>
              <a:gd name="T108" fmla="*/ 365 w 575"/>
              <a:gd name="T109" fmla="*/ 540 h 589"/>
              <a:gd name="T110" fmla="*/ 446 w 575"/>
              <a:gd name="T111" fmla="*/ 561 h 589"/>
              <a:gd name="T112" fmla="*/ 182 w 575"/>
              <a:gd name="T113" fmla="*/ 176 h 589"/>
              <a:gd name="T114" fmla="*/ 196 w 575"/>
              <a:gd name="T115" fmla="*/ 162 h 589"/>
              <a:gd name="T116" fmla="*/ 223 w 575"/>
              <a:gd name="T117" fmla="*/ 176 h 589"/>
              <a:gd name="T118" fmla="*/ 196 w 575"/>
              <a:gd name="T119" fmla="*/ 176 h 589"/>
              <a:gd name="T120" fmla="*/ 182 w 575"/>
              <a:gd name="T121" fmla="*/ 17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5" h="589">
                <a:moveTo>
                  <a:pt x="452" y="534"/>
                </a:moveTo>
                <a:lnTo>
                  <a:pt x="452" y="534"/>
                </a:lnTo>
                <a:cubicBezTo>
                  <a:pt x="459" y="527"/>
                  <a:pt x="479" y="520"/>
                  <a:pt x="493" y="513"/>
                </a:cubicBezTo>
                <a:cubicBezTo>
                  <a:pt x="513" y="500"/>
                  <a:pt x="540" y="493"/>
                  <a:pt x="520" y="439"/>
                </a:cubicBezTo>
                <a:cubicBezTo>
                  <a:pt x="513" y="439"/>
                  <a:pt x="500" y="439"/>
                  <a:pt x="493" y="439"/>
                </a:cubicBezTo>
                <a:cubicBezTo>
                  <a:pt x="479" y="439"/>
                  <a:pt x="466" y="439"/>
                  <a:pt x="452" y="439"/>
                </a:cubicBezTo>
                <a:cubicBezTo>
                  <a:pt x="425" y="439"/>
                  <a:pt x="398" y="432"/>
                  <a:pt x="371" y="432"/>
                </a:cubicBezTo>
                <a:lnTo>
                  <a:pt x="371" y="432"/>
                </a:lnTo>
                <a:cubicBezTo>
                  <a:pt x="371" y="419"/>
                  <a:pt x="371" y="412"/>
                  <a:pt x="371" y="399"/>
                </a:cubicBezTo>
                <a:cubicBezTo>
                  <a:pt x="358" y="399"/>
                  <a:pt x="351" y="405"/>
                  <a:pt x="344" y="405"/>
                </a:cubicBezTo>
                <a:cubicBezTo>
                  <a:pt x="338" y="405"/>
                  <a:pt x="331" y="405"/>
                  <a:pt x="324" y="405"/>
                </a:cubicBezTo>
                <a:cubicBezTo>
                  <a:pt x="317" y="405"/>
                  <a:pt x="317" y="405"/>
                  <a:pt x="311" y="405"/>
                </a:cubicBezTo>
                <a:lnTo>
                  <a:pt x="311" y="405"/>
                </a:lnTo>
                <a:cubicBezTo>
                  <a:pt x="297" y="405"/>
                  <a:pt x="284" y="405"/>
                  <a:pt x="277" y="399"/>
                </a:cubicBezTo>
                <a:cubicBezTo>
                  <a:pt x="270" y="399"/>
                  <a:pt x="270" y="399"/>
                  <a:pt x="263" y="399"/>
                </a:cubicBezTo>
                <a:cubicBezTo>
                  <a:pt x="236" y="385"/>
                  <a:pt x="216" y="372"/>
                  <a:pt x="196" y="345"/>
                </a:cubicBezTo>
                <a:cubicBezTo>
                  <a:pt x="189" y="338"/>
                  <a:pt x="189" y="331"/>
                  <a:pt x="182" y="324"/>
                </a:cubicBezTo>
                <a:cubicBezTo>
                  <a:pt x="176" y="311"/>
                  <a:pt x="169" y="297"/>
                  <a:pt x="162" y="284"/>
                </a:cubicBezTo>
                <a:cubicBezTo>
                  <a:pt x="182" y="284"/>
                  <a:pt x="182" y="284"/>
                  <a:pt x="182" y="284"/>
                </a:cubicBezTo>
                <a:cubicBezTo>
                  <a:pt x="196" y="284"/>
                  <a:pt x="196" y="284"/>
                  <a:pt x="196" y="284"/>
                </a:cubicBezTo>
                <a:cubicBezTo>
                  <a:pt x="203" y="284"/>
                  <a:pt x="203" y="284"/>
                  <a:pt x="203" y="284"/>
                </a:cubicBezTo>
                <a:cubicBezTo>
                  <a:pt x="203" y="277"/>
                  <a:pt x="209" y="277"/>
                  <a:pt x="209" y="270"/>
                </a:cubicBezTo>
                <a:cubicBezTo>
                  <a:pt x="230" y="270"/>
                  <a:pt x="243" y="277"/>
                  <a:pt x="263" y="277"/>
                </a:cubicBezTo>
                <a:cubicBezTo>
                  <a:pt x="270" y="277"/>
                  <a:pt x="270" y="277"/>
                  <a:pt x="277" y="277"/>
                </a:cubicBezTo>
                <a:cubicBezTo>
                  <a:pt x="290" y="277"/>
                  <a:pt x="297" y="277"/>
                  <a:pt x="311" y="277"/>
                </a:cubicBezTo>
                <a:lnTo>
                  <a:pt x="311" y="277"/>
                </a:lnTo>
                <a:cubicBezTo>
                  <a:pt x="317" y="270"/>
                  <a:pt x="324" y="264"/>
                  <a:pt x="317" y="250"/>
                </a:cubicBezTo>
                <a:lnTo>
                  <a:pt x="311" y="250"/>
                </a:lnTo>
                <a:lnTo>
                  <a:pt x="311" y="250"/>
                </a:lnTo>
                <a:cubicBezTo>
                  <a:pt x="290" y="257"/>
                  <a:pt x="284" y="250"/>
                  <a:pt x="277" y="243"/>
                </a:cubicBezTo>
                <a:cubicBezTo>
                  <a:pt x="270" y="237"/>
                  <a:pt x="263" y="230"/>
                  <a:pt x="263" y="223"/>
                </a:cubicBezTo>
                <a:cubicBezTo>
                  <a:pt x="257" y="210"/>
                  <a:pt x="257" y="196"/>
                  <a:pt x="250" y="189"/>
                </a:cubicBezTo>
                <a:cubicBezTo>
                  <a:pt x="257" y="189"/>
                  <a:pt x="257" y="196"/>
                  <a:pt x="263" y="196"/>
                </a:cubicBezTo>
                <a:cubicBezTo>
                  <a:pt x="270" y="196"/>
                  <a:pt x="270" y="196"/>
                  <a:pt x="277" y="203"/>
                </a:cubicBezTo>
                <a:cubicBezTo>
                  <a:pt x="284" y="203"/>
                  <a:pt x="297" y="210"/>
                  <a:pt x="311" y="216"/>
                </a:cubicBezTo>
                <a:cubicBezTo>
                  <a:pt x="311" y="223"/>
                  <a:pt x="311" y="223"/>
                  <a:pt x="311" y="223"/>
                </a:cubicBezTo>
                <a:cubicBezTo>
                  <a:pt x="317" y="223"/>
                  <a:pt x="317" y="230"/>
                  <a:pt x="324" y="230"/>
                </a:cubicBezTo>
                <a:cubicBezTo>
                  <a:pt x="324" y="230"/>
                  <a:pt x="324" y="230"/>
                  <a:pt x="324" y="237"/>
                </a:cubicBezTo>
                <a:cubicBezTo>
                  <a:pt x="331" y="230"/>
                  <a:pt x="338" y="216"/>
                  <a:pt x="344" y="210"/>
                </a:cubicBezTo>
                <a:cubicBezTo>
                  <a:pt x="351" y="203"/>
                  <a:pt x="365" y="189"/>
                  <a:pt x="371" y="183"/>
                </a:cubicBezTo>
                <a:cubicBezTo>
                  <a:pt x="378" y="183"/>
                  <a:pt x="378" y="176"/>
                  <a:pt x="378" y="176"/>
                </a:cubicBezTo>
                <a:cubicBezTo>
                  <a:pt x="392" y="183"/>
                  <a:pt x="405" y="189"/>
                  <a:pt x="419" y="196"/>
                </a:cubicBezTo>
                <a:cubicBezTo>
                  <a:pt x="425" y="183"/>
                  <a:pt x="425" y="162"/>
                  <a:pt x="432" y="149"/>
                </a:cubicBezTo>
                <a:cubicBezTo>
                  <a:pt x="439" y="142"/>
                  <a:pt x="446" y="142"/>
                  <a:pt x="452" y="142"/>
                </a:cubicBezTo>
                <a:cubicBezTo>
                  <a:pt x="466" y="135"/>
                  <a:pt x="479" y="135"/>
                  <a:pt x="493" y="135"/>
                </a:cubicBezTo>
                <a:cubicBezTo>
                  <a:pt x="513" y="135"/>
                  <a:pt x="534" y="142"/>
                  <a:pt x="554" y="162"/>
                </a:cubicBezTo>
                <a:lnTo>
                  <a:pt x="554" y="162"/>
                </a:lnTo>
                <a:cubicBezTo>
                  <a:pt x="554" y="156"/>
                  <a:pt x="554" y="156"/>
                  <a:pt x="554" y="156"/>
                </a:cubicBezTo>
                <a:cubicBezTo>
                  <a:pt x="547" y="129"/>
                  <a:pt x="547" y="115"/>
                  <a:pt x="554" y="95"/>
                </a:cubicBezTo>
                <a:cubicBezTo>
                  <a:pt x="561" y="68"/>
                  <a:pt x="574" y="48"/>
                  <a:pt x="574" y="14"/>
                </a:cubicBezTo>
                <a:cubicBezTo>
                  <a:pt x="567" y="7"/>
                  <a:pt x="561" y="7"/>
                  <a:pt x="554" y="7"/>
                </a:cubicBezTo>
                <a:cubicBezTo>
                  <a:pt x="534" y="0"/>
                  <a:pt x="513" y="0"/>
                  <a:pt x="493" y="0"/>
                </a:cubicBezTo>
                <a:cubicBezTo>
                  <a:pt x="479" y="0"/>
                  <a:pt x="466" y="0"/>
                  <a:pt x="452" y="7"/>
                </a:cubicBezTo>
                <a:cubicBezTo>
                  <a:pt x="446" y="7"/>
                  <a:pt x="432" y="14"/>
                  <a:pt x="425" y="14"/>
                </a:cubicBezTo>
                <a:cubicBezTo>
                  <a:pt x="419" y="7"/>
                  <a:pt x="405" y="0"/>
                  <a:pt x="392" y="0"/>
                </a:cubicBezTo>
                <a:cubicBezTo>
                  <a:pt x="385" y="0"/>
                  <a:pt x="378" y="7"/>
                  <a:pt x="371" y="14"/>
                </a:cubicBezTo>
                <a:cubicBezTo>
                  <a:pt x="365" y="27"/>
                  <a:pt x="365" y="34"/>
                  <a:pt x="358" y="41"/>
                </a:cubicBezTo>
                <a:cubicBezTo>
                  <a:pt x="351" y="48"/>
                  <a:pt x="344" y="48"/>
                  <a:pt x="344" y="54"/>
                </a:cubicBezTo>
                <a:cubicBezTo>
                  <a:pt x="338" y="54"/>
                  <a:pt x="331" y="61"/>
                  <a:pt x="324" y="61"/>
                </a:cubicBezTo>
                <a:cubicBezTo>
                  <a:pt x="311" y="68"/>
                  <a:pt x="311" y="68"/>
                  <a:pt x="311" y="68"/>
                </a:cubicBezTo>
                <a:lnTo>
                  <a:pt x="311" y="68"/>
                </a:lnTo>
                <a:cubicBezTo>
                  <a:pt x="297" y="75"/>
                  <a:pt x="284" y="81"/>
                  <a:pt x="277" y="88"/>
                </a:cubicBezTo>
                <a:cubicBezTo>
                  <a:pt x="270" y="88"/>
                  <a:pt x="270" y="95"/>
                  <a:pt x="263" y="95"/>
                </a:cubicBezTo>
                <a:cubicBezTo>
                  <a:pt x="243" y="108"/>
                  <a:pt x="216" y="115"/>
                  <a:pt x="196" y="122"/>
                </a:cubicBezTo>
                <a:cubicBezTo>
                  <a:pt x="196" y="122"/>
                  <a:pt x="189" y="122"/>
                  <a:pt x="182" y="122"/>
                </a:cubicBezTo>
                <a:lnTo>
                  <a:pt x="182" y="122"/>
                </a:lnTo>
                <a:cubicBezTo>
                  <a:pt x="176" y="108"/>
                  <a:pt x="176" y="95"/>
                  <a:pt x="162" y="81"/>
                </a:cubicBezTo>
                <a:cubicBezTo>
                  <a:pt x="142" y="41"/>
                  <a:pt x="108" y="14"/>
                  <a:pt x="74" y="0"/>
                </a:cubicBezTo>
                <a:lnTo>
                  <a:pt x="68" y="0"/>
                </a:lnTo>
                <a:cubicBezTo>
                  <a:pt x="68" y="7"/>
                  <a:pt x="74" y="14"/>
                  <a:pt x="74" y="27"/>
                </a:cubicBezTo>
                <a:cubicBezTo>
                  <a:pt x="74" y="34"/>
                  <a:pt x="81" y="41"/>
                  <a:pt x="81" y="48"/>
                </a:cubicBezTo>
                <a:lnTo>
                  <a:pt x="74" y="48"/>
                </a:lnTo>
                <a:cubicBezTo>
                  <a:pt x="68" y="41"/>
                  <a:pt x="61" y="41"/>
                  <a:pt x="54" y="41"/>
                </a:cubicBezTo>
                <a:cubicBezTo>
                  <a:pt x="54" y="34"/>
                  <a:pt x="47" y="34"/>
                  <a:pt x="41" y="34"/>
                </a:cubicBezTo>
                <a:cubicBezTo>
                  <a:pt x="41" y="27"/>
                  <a:pt x="34" y="27"/>
                  <a:pt x="34" y="27"/>
                </a:cubicBezTo>
                <a:cubicBezTo>
                  <a:pt x="34" y="41"/>
                  <a:pt x="34" y="54"/>
                  <a:pt x="41" y="68"/>
                </a:cubicBezTo>
                <a:cubicBezTo>
                  <a:pt x="47" y="81"/>
                  <a:pt x="54" y="88"/>
                  <a:pt x="54" y="95"/>
                </a:cubicBezTo>
                <a:cubicBezTo>
                  <a:pt x="61" y="102"/>
                  <a:pt x="61" y="102"/>
                  <a:pt x="61" y="102"/>
                </a:cubicBezTo>
                <a:lnTo>
                  <a:pt x="54" y="108"/>
                </a:lnTo>
                <a:cubicBezTo>
                  <a:pt x="54" y="115"/>
                  <a:pt x="47" y="122"/>
                  <a:pt x="41" y="122"/>
                </a:cubicBezTo>
                <a:cubicBezTo>
                  <a:pt x="20" y="135"/>
                  <a:pt x="0" y="135"/>
                  <a:pt x="7" y="176"/>
                </a:cubicBezTo>
                <a:cubicBezTo>
                  <a:pt x="14" y="183"/>
                  <a:pt x="27" y="189"/>
                  <a:pt x="41" y="189"/>
                </a:cubicBezTo>
                <a:cubicBezTo>
                  <a:pt x="47" y="196"/>
                  <a:pt x="54" y="196"/>
                  <a:pt x="54" y="196"/>
                </a:cubicBezTo>
                <a:cubicBezTo>
                  <a:pt x="61" y="196"/>
                  <a:pt x="68" y="196"/>
                  <a:pt x="74" y="196"/>
                </a:cubicBezTo>
                <a:cubicBezTo>
                  <a:pt x="88" y="196"/>
                  <a:pt x="101" y="196"/>
                  <a:pt x="115" y="196"/>
                </a:cubicBezTo>
                <a:cubicBezTo>
                  <a:pt x="108" y="210"/>
                  <a:pt x="108" y="216"/>
                  <a:pt x="108" y="230"/>
                </a:cubicBezTo>
                <a:cubicBezTo>
                  <a:pt x="95" y="230"/>
                  <a:pt x="88" y="223"/>
                  <a:pt x="74" y="223"/>
                </a:cubicBezTo>
                <a:cubicBezTo>
                  <a:pt x="68" y="223"/>
                  <a:pt x="61" y="223"/>
                  <a:pt x="54" y="223"/>
                </a:cubicBezTo>
                <a:cubicBezTo>
                  <a:pt x="47" y="230"/>
                  <a:pt x="41" y="237"/>
                  <a:pt x="47" y="250"/>
                </a:cubicBezTo>
                <a:cubicBezTo>
                  <a:pt x="47" y="250"/>
                  <a:pt x="54" y="250"/>
                  <a:pt x="54" y="257"/>
                </a:cubicBezTo>
                <a:cubicBezTo>
                  <a:pt x="61" y="257"/>
                  <a:pt x="68" y="264"/>
                  <a:pt x="74" y="264"/>
                </a:cubicBezTo>
                <a:cubicBezTo>
                  <a:pt x="108" y="304"/>
                  <a:pt x="61" y="412"/>
                  <a:pt x="122" y="473"/>
                </a:cubicBezTo>
                <a:cubicBezTo>
                  <a:pt x="135" y="459"/>
                  <a:pt x="155" y="453"/>
                  <a:pt x="162" y="453"/>
                </a:cubicBezTo>
                <a:cubicBezTo>
                  <a:pt x="169" y="459"/>
                  <a:pt x="176" y="466"/>
                  <a:pt x="182" y="473"/>
                </a:cubicBezTo>
                <a:cubicBezTo>
                  <a:pt x="189" y="480"/>
                  <a:pt x="196" y="486"/>
                  <a:pt x="196" y="500"/>
                </a:cubicBezTo>
                <a:cubicBezTo>
                  <a:pt x="203" y="500"/>
                  <a:pt x="203" y="500"/>
                  <a:pt x="203" y="500"/>
                </a:cubicBezTo>
                <a:cubicBezTo>
                  <a:pt x="196" y="507"/>
                  <a:pt x="196" y="507"/>
                  <a:pt x="196" y="507"/>
                </a:cubicBezTo>
                <a:cubicBezTo>
                  <a:pt x="196" y="513"/>
                  <a:pt x="189" y="520"/>
                  <a:pt x="182" y="534"/>
                </a:cubicBezTo>
                <a:cubicBezTo>
                  <a:pt x="176" y="540"/>
                  <a:pt x="176" y="547"/>
                  <a:pt x="169" y="561"/>
                </a:cubicBezTo>
                <a:cubicBezTo>
                  <a:pt x="176" y="561"/>
                  <a:pt x="176" y="567"/>
                  <a:pt x="182" y="567"/>
                </a:cubicBezTo>
                <a:cubicBezTo>
                  <a:pt x="189" y="574"/>
                  <a:pt x="196" y="574"/>
                  <a:pt x="196" y="574"/>
                </a:cubicBezTo>
                <a:cubicBezTo>
                  <a:pt x="216" y="581"/>
                  <a:pt x="236" y="581"/>
                  <a:pt x="250" y="574"/>
                </a:cubicBezTo>
                <a:cubicBezTo>
                  <a:pt x="257" y="574"/>
                  <a:pt x="257" y="574"/>
                  <a:pt x="263" y="581"/>
                </a:cubicBezTo>
                <a:cubicBezTo>
                  <a:pt x="270" y="581"/>
                  <a:pt x="270" y="581"/>
                  <a:pt x="277" y="581"/>
                </a:cubicBezTo>
                <a:cubicBezTo>
                  <a:pt x="284" y="588"/>
                  <a:pt x="297" y="588"/>
                  <a:pt x="311" y="581"/>
                </a:cubicBezTo>
                <a:lnTo>
                  <a:pt x="311" y="581"/>
                </a:lnTo>
                <a:cubicBezTo>
                  <a:pt x="317" y="581"/>
                  <a:pt x="317" y="581"/>
                  <a:pt x="324" y="581"/>
                </a:cubicBezTo>
                <a:cubicBezTo>
                  <a:pt x="331" y="581"/>
                  <a:pt x="338" y="574"/>
                  <a:pt x="344" y="574"/>
                </a:cubicBezTo>
                <a:lnTo>
                  <a:pt x="344" y="574"/>
                </a:lnTo>
                <a:cubicBezTo>
                  <a:pt x="351" y="567"/>
                  <a:pt x="358" y="554"/>
                  <a:pt x="365" y="540"/>
                </a:cubicBezTo>
                <a:lnTo>
                  <a:pt x="371" y="540"/>
                </a:lnTo>
                <a:cubicBezTo>
                  <a:pt x="398" y="540"/>
                  <a:pt x="419" y="547"/>
                  <a:pt x="446" y="561"/>
                </a:cubicBezTo>
                <a:cubicBezTo>
                  <a:pt x="446" y="547"/>
                  <a:pt x="452" y="540"/>
                  <a:pt x="452" y="534"/>
                </a:cubicBezTo>
                <a:close/>
                <a:moveTo>
                  <a:pt x="182" y="176"/>
                </a:moveTo>
                <a:lnTo>
                  <a:pt x="182" y="176"/>
                </a:lnTo>
                <a:cubicBezTo>
                  <a:pt x="182" y="169"/>
                  <a:pt x="189" y="162"/>
                  <a:pt x="196" y="162"/>
                </a:cubicBezTo>
                <a:cubicBezTo>
                  <a:pt x="203" y="162"/>
                  <a:pt x="203" y="162"/>
                  <a:pt x="203" y="162"/>
                </a:cubicBezTo>
                <a:cubicBezTo>
                  <a:pt x="203" y="169"/>
                  <a:pt x="216" y="169"/>
                  <a:pt x="223" y="176"/>
                </a:cubicBezTo>
                <a:cubicBezTo>
                  <a:pt x="216" y="176"/>
                  <a:pt x="209" y="176"/>
                  <a:pt x="196" y="176"/>
                </a:cubicBezTo>
                <a:lnTo>
                  <a:pt x="196" y="176"/>
                </a:lnTo>
                <a:cubicBezTo>
                  <a:pt x="196" y="203"/>
                  <a:pt x="196" y="203"/>
                  <a:pt x="196" y="203"/>
                </a:cubicBezTo>
                <a:cubicBezTo>
                  <a:pt x="189" y="196"/>
                  <a:pt x="182" y="183"/>
                  <a:pt x="182" y="176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4" name="Freeform 872"/>
          <p:cNvSpPr>
            <a:spLocks noChangeArrowheads="1"/>
          </p:cNvSpPr>
          <p:nvPr/>
        </p:nvSpPr>
        <p:spPr bwMode="auto">
          <a:xfrm>
            <a:off x="19217417" y="9256272"/>
            <a:ext cx="34415" cy="91779"/>
          </a:xfrm>
          <a:custGeom>
            <a:avLst/>
            <a:gdLst>
              <a:gd name="T0" fmla="*/ 33 w 68"/>
              <a:gd name="T1" fmla="*/ 34 h 176"/>
              <a:gd name="T2" fmla="*/ 33 w 68"/>
              <a:gd name="T3" fmla="*/ 34 h 176"/>
              <a:gd name="T4" fmla="*/ 20 w 68"/>
              <a:gd name="T5" fmla="*/ 13 h 176"/>
              <a:gd name="T6" fmla="*/ 0 w 68"/>
              <a:gd name="T7" fmla="*/ 0 h 176"/>
              <a:gd name="T8" fmla="*/ 0 w 68"/>
              <a:gd name="T9" fmla="*/ 169 h 176"/>
              <a:gd name="T10" fmla="*/ 20 w 68"/>
              <a:gd name="T11" fmla="*/ 169 h 176"/>
              <a:gd name="T12" fmla="*/ 33 w 68"/>
              <a:gd name="T13" fmla="*/ 169 h 176"/>
              <a:gd name="T14" fmla="*/ 47 w 68"/>
              <a:gd name="T15" fmla="*/ 155 h 176"/>
              <a:gd name="T16" fmla="*/ 47 w 68"/>
              <a:gd name="T17" fmla="*/ 61 h 176"/>
              <a:gd name="T18" fmla="*/ 33 w 68"/>
              <a:gd name="T19" fmla="*/ 3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176">
                <a:moveTo>
                  <a:pt x="33" y="34"/>
                </a:moveTo>
                <a:lnTo>
                  <a:pt x="33" y="34"/>
                </a:lnTo>
                <a:cubicBezTo>
                  <a:pt x="27" y="27"/>
                  <a:pt x="27" y="20"/>
                  <a:pt x="20" y="13"/>
                </a:cubicBezTo>
                <a:cubicBezTo>
                  <a:pt x="13" y="7"/>
                  <a:pt x="6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6" y="175"/>
                  <a:pt x="13" y="169"/>
                  <a:pt x="20" y="169"/>
                </a:cubicBezTo>
                <a:cubicBezTo>
                  <a:pt x="27" y="169"/>
                  <a:pt x="27" y="169"/>
                  <a:pt x="33" y="169"/>
                </a:cubicBezTo>
                <a:cubicBezTo>
                  <a:pt x="40" y="162"/>
                  <a:pt x="40" y="162"/>
                  <a:pt x="47" y="155"/>
                </a:cubicBezTo>
                <a:cubicBezTo>
                  <a:pt x="67" y="135"/>
                  <a:pt x="60" y="94"/>
                  <a:pt x="47" y="61"/>
                </a:cubicBezTo>
                <a:cubicBezTo>
                  <a:pt x="40" y="54"/>
                  <a:pt x="40" y="40"/>
                  <a:pt x="33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5" name="Freeform 873"/>
          <p:cNvSpPr>
            <a:spLocks noChangeArrowheads="1"/>
          </p:cNvSpPr>
          <p:nvPr/>
        </p:nvSpPr>
        <p:spPr bwMode="auto">
          <a:xfrm>
            <a:off x="19313778" y="9350344"/>
            <a:ext cx="66536" cy="73423"/>
          </a:xfrm>
          <a:custGeom>
            <a:avLst/>
            <a:gdLst>
              <a:gd name="T0" fmla="*/ 67 w 129"/>
              <a:gd name="T1" fmla="*/ 47 h 143"/>
              <a:gd name="T2" fmla="*/ 67 w 129"/>
              <a:gd name="T3" fmla="*/ 47 h 143"/>
              <a:gd name="T4" fmla="*/ 6 w 129"/>
              <a:gd name="T5" fmla="*/ 61 h 143"/>
              <a:gd name="T6" fmla="*/ 6 w 129"/>
              <a:gd name="T7" fmla="*/ 68 h 143"/>
              <a:gd name="T8" fmla="*/ 6 w 129"/>
              <a:gd name="T9" fmla="*/ 108 h 143"/>
              <a:gd name="T10" fmla="*/ 67 w 129"/>
              <a:gd name="T11" fmla="*/ 135 h 143"/>
              <a:gd name="T12" fmla="*/ 87 w 129"/>
              <a:gd name="T13" fmla="*/ 115 h 143"/>
              <a:gd name="T14" fmla="*/ 67 w 129"/>
              <a:gd name="T15" fmla="*/ 115 h 143"/>
              <a:gd name="T16" fmla="*/ 67 w 129"/>
              <a:gd name="T17" fmla="*/ 74 h 143"/>
              <a:gd name="T18" fmla="*/ 101 w 129"/>
              <a:gd name="T19" fmla="*/ 34 h 143"/>
              <a:gd name="T20" fmla="*/ 108 w 129"/>
              <a:gd name="T21" fmla="*/ 27 h 143"/>
              <a:gd name="T22" fmla="*/ 121 w 129"/>
              <a:gd name="T23" fmla="*/ 14 h 143"/>
              <a:gd name="T24" fmla="*/ 121 w 129"/>
              <a:gd name="T25" fmla="*/ 0 h 143"/>
              <a:gd name="T26" fmla="*/ 108 w 129"/>
              <a:gd name="T27" fmla="*/ 0 h 143"/>
              <a:gd name="T28" fmla="*/ 101 w 129"/>
              <a:gd name="T29" fmla="*/ 0 h 143"/>
              <a:gd name="T30" fmla="*/ 67 w 129"/>
              <a:gd name="T31" fmla="*/ 14 h 143"/>
              <a:gd name="T32" fmla="*/ 60 w 129"/>
              <a:gd name="T33" fmla="*/ 14 h 143"/>
              <a:gd name="T34" fmla="*/ 67 w 129"/>
              <a:gd name="T35" fmla="*/ 14 h 143"/>
              <a:gd name="T36" fmla="*/ 67 w 129"/>
              <a:gd name="T37" fmla="*/ 4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9" h="143">
                <a:moveTo>
                  <a:pt x="67" y="47"/>
                </a:moveTo>
                <a:lnTo>
                  <a:pt x="67" y="47"/>
                </a:lnTo>
                <a:cubicBezTo>
                  <a:pt x="54" y="61"/>
                  <a:pt x="27" y="74"/>
                  <a:pt x="6" y="61"/>
                </a:cubicBezTo>
                <a:cubicBezTo>
                  <a:pt x="6" y="68"/>
                  <a:pt x="6" y="68"/>
                  <a:pt x="6" y="68"/>
                </a:cubicBezTo>
                <a:cubicBezTo>
                  <a:pt x="0" y="81"/>
                  <a:pt x="0" y="95"/>
                  <a:pt x="6" y="108"/>
                </a:cubicBezTo>
                <a:cubicBezTo>
                  <a:pt x="20" y="122"/>
                  <a:pt x="47" y="135"/>
                  <a:pt x="67" y="135"/>
                </a:cubicBezTo>
                <a:cubicBezTo>
                  <a:pt x="101" y="142"/>
                  <a:pt x="121" y="128"/>
                  <a:pt x="87" y="115"/>
                </a:cubicBezTo>
                <a:cubicBezTo>
                  <a:pt x="81" y="115"/>
                  <a:pt x="74" y="115"/>
                  <a:pt x="67" y="115"/>
                </a:cubicBezTo>
                <a:cubicBezTo>
                  <a:pt x="47" y="108"/>
                  <a:pt x="54" y="95"/>
                  <a:pt x="67" y="74"/>
                </a:cubicBezTo>
                <a:cubicBezTo>
                  <a:pt x="81" y="61"/>
                  <a:pt x="94" y="47"/>
                  <a:pt x="101" y="34"/>
                </a:cubicBezTo>
                <a:cubicBezTo>
                  <a:pt x="108" y="34"/>
                  <a:pt x="108" y="27"/>
                  <a:pt x="108" y="27"/>
                </a:cubicBezTo>
                <a:cubicBezTo>
                  <a:pt x="114" y="20"/>
                  <a:pt x="114" y="20"/>
                  <a:pt x="121" y="14"/>
                </a:cubicBezTo>
                <a:cubicBezTo>
                  <a:pt x="121" y="7"/>
                  <a:pt x="128" y="0"/>
                  <a:pt x="121" y="0"/>
                </a:cubicBezTo>
                <a:cubicBezTo>
                  <a:pt x="114" y="0"/>
                  <a:pt x="114" y="0"/>
                  <a:pt x="108" y="0"/>
                </a:cubicBezTo>
                <a:cubicBezTo>
                  <a:pt x="108" y="0"/>
                  <a:pt x="108" y="0"/>
                  <a:pt x="101" y="0"/>
                </a:cubicBezTo>
                <a:cubicBezTo>
                  <a:pt x="94" y="0"/>
                  <a:pt x="87" y="7"/>
                  <a:pt x="67" y="14"/>
                </a:cubicBezTo>
                <a:lnTo>
                  <a:pt x="60" y="14"/>
                </a:lnTo>
                <a:lnTo>
                  <a:pt x="67" y="14"/>
                </a:lnTo>
                <a:cubicBezTo>
                  <a:pt x="87" y="20"/>
                  <a:pt x="81" y="34"/>
                  <a:pt x="67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6" name="Freeform 874"/>
          <p:cNvSpPr>
            <a:spLocks noChangeArrowheads="1"/>
          </p:cNvSpPr>
          <p:nvPr/>
        </p:nvSpPr>
        <p:spPr bwMode="auto">
          <a:xfrm>
            <a:off x="19325251" y="9653219"/>
            <a:ext cx="59653" cy="78013"/>
          </a:xfrm>
          <a:custGeom>
            <a:avLst/>
            <a:gdLst>
              <a:gd name="T0" fmla="*/ 88 w 116"/>
              <a:gd name="T1" fmla="*/ 135 h 149"/>
              <a:gd name="T2" fmla="*/ 88 w 116"/>
              <a:gd name="T3" fmla="*/ 135 h 149"/>
              <a:gd name="T4" fmla="*/ 101 w 116"/>
              <a:gd name="T5" fmla="*/ 142 h 149"/>
              <a:gd name="T6" fmla="*/ 115 w 116"/>
              <a:gd name="T7" fmla="*/ 148 h 149"/>
              <a:gd name="T8" fmla="*/ 101 w 116"/>
              <a:gd name="T9" fmla="*/ 34 h 149"/>
              <a:gd name="T10" fmla="*/ 88 w 116"/>
              <a:gd name="T11" fmla="*/ 20 h 149"/>
              <a:gd name="T12" fmla="*/ 81 w 116"/>
              <a:gd name="T13" fmla="*/ 13 h 149"/>
              <a:gd name="T14" fmla="*/ 61 w 116"/>
              <a:gd name="T15" fmla="*/ 0 h 149"/>
              <a:gd name="T16" fmla="*/ 47 w 116"/>
              <a:gd name="T17" fmla="*/ 34 h 149"/>
              <a:gd name="T18" fmla="*/ 13 w 116"/>
              <a:gd name="T19" fmla="*/ 101 h 149"/>
              <a:gd name="T20" fmla="*/ 47 w 116"/>
              <a:gd name="T21" fmla="*/ 115 h 149"/>
              <a:gd name="T22" fmla="*/ 81 w 116"/>
              <a:gd name="T23" fmla="*/ 135 h 149"/>
              <a:gd name="T24" fmla="*/ 88 w 116"/>
              <a:gd name="T25" fmla="*/ 13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8" y="135"/>
                </a:moveTo>
                <a:lnTo>
                  <a:pt x="88" y="135"/>
                </a:lnTo>
                <a:cubicBezTo>
                  <a:pt x="94" y="142"/>
                  <a:pt x="94" y="142"/>
                  <a:pt x="101" y="142"/>
                </a:cubicBezTo>
                <a:cubicBezTo>
                  <a:pt x="101" y="142"/>
                  <a:pt x="108" y="148"/>
                  <a:pt x="115" y="148"/>
                </a:cubicBezTo>
                <a:cubicBezTo>
                  <a:pt x="115" y="101"/>
                  <a:pt x="115" y="61"/>
                  <a:pt x="101" y="34"/>
                </a:cubicBezTo>
                <a:cubicBezTo>
                  <a:pt x="94" y="34"/>
                  <a:pt x="94" y="27"/>
                  <a:pt x="88" y="20"/>
                </a:cubicBezTo>
                <a:cubicBezTo>
                  <a:pt x="88" y="20"/>
                  <a:pt x="88" y="20"/>
                  <a:pt x="81" y="13"/>
                </a:cubicBezTo>
                <a:cubicBezTo>
                  <a:pt x="81" y="7"/>
                  <a:pt x="74" y="7"/>
                  <a:pt x="61" y="0"/>
                </a:cubicBezTo>
                <a:cubicBezTo>
                  <a:pt x="61" y="13"/>
                  <a:pt x="54" y="27"/>
                  <a:pt x="47" y="34"/>
                </a:cubicBezTo>
                <a:cubicBezTo>
                  <a:pt x="27" y="47"/>
                  <a:pt x="0" y="54"/>
                  <a:pt x="13" y="101"/>
                </a:cubicBezTo>
                <a:cubicBezTo>
                  <a:pt x="27" y="101"/>
                  <a:pt x="40" y="108"/>
                  <a:pt x="47" y="115"/>
                </a:cubicBezTo>
                <a:cubicBezTo>
                  <a:pt x="61" y="121"/>
                  <a:pt x="74" y="128"/>
                  <a:pt x="81" y="135"/>
                </a:cubicBezTo>
                <a:cubicBezTo>
                  <a:pt x="88" y="135"/>
                  <a:pt x="88" y="135"/>
                  <a:pt x="88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8" name="Freeform 876"/>
          <p:cNvSpPr>
            <a:spLocks noChangeArrowheads="1"/>
          </p:cNvSpPr>
          <p:nvPr/>
        </p:nvSpPr>
        <p:spPr bwMode="auto">
          <a:xfrm>
            <a:off x="19224301" y="9136958"/>
            <a:ext cx="176664" cy="91779"/>
          </a:xfrm>
          <a:custGeom>
            <a:avLst/>
            <a:gdLst>
              <a:gd name="T0" fmla="*/ 317 w 339"/>
              <a:gd name="T1" fmla="*/ 129 h 177"/>
              <a:gd name="T2" fmla="*/ 317 w 339"/>
              <a:gd name="T3" fmla="*/ 129 h 177"/>
              <a:gd name="T4" fmla="*/ 331 w 339"/>
              <a:gd name="T5" fmla="*/ 129 h 177"/>
              <a:gd name="T6" fmla="*/ 311 w 339"/>
              <a:gd name="T7" fmla="*/ 48 h 177"/>
              <a:gd name="T8" fmla="*/ 297 w 339"/>
              <a:gd name="T9" fmla="*/ 34 h 177"/>
              <a:gd name="T10" fmla="*/ 284 w 339"/>
              <a:gd name="T11" fmla="*/ 34 h 177"/>
              <a:gd name="T12" fmla="*/ 277 w 339"/>
              <a:gd name="T13" fmla="*/ 34 h 177"/>
              <a:gd name="T14" fmla="*/ 257 w 339"/>
              <a:gd name="T15" fmla="*/ 34 h 177"/>
              <a:gd name="T16" fmla="*/ 243 w 339"/>
              <a:gd name="T17" fmla="*/ 48 h 177"/>
              <a:gd name="T18" fmla="*/ 243 w 339"/>
              <a:gd name="T19" fmla="*/ 54 h 177"/>
              <a:gd name="T20" fmla="*/ 243 w 339"/>
              <a:gd name="T21" fmla="*/ 7 h 177"/>
              <a:gd name="T22" fmla="*/ 182 w 339"/>
              <a:gd name="T23" fmla="*/ 7 h 177"/>
              <a:gd name="T24" fmla="*/ 142 w 339"/>
              <a:gd name="T25" fmla="*/ 41 h 177"/>
              <a:gd name="T26" fmla="*/ 128 w 339"/>
              <a:gd name="T27" fmla="*/ 68 h 177"/>
              <a:gd name="T28" fmla="*/ 128 w 339"/>
              <a:gd name="T29" fmla="*/ 21 h 177"/>
              <a:gd name="T30" fmla="*/ 101 w 339"/>
              <a:gd name="T31" fmla="*/ 21 h 177"/>
              <a:gd name="T32" fmla="*/ 88 w 339"/>
              <a:gd name="T33" fmla="*/ 21 h 177"/>
              <a:gd name="T34" fmla="*/ 81 w 339"/>
              <a:gd name="T35" fmla="*/ 21 h 177"/>
              <a:gd name="T36" fmla="*/ 61 w 339"/>
              <a:gd name="T37" fmla="*/ 7 h 177"/>
              <a:gd name="T38" fmla="*/ 34 w 339"/>
              <a:gd name="T39" fmla="*/ 0 h 177"/>
              <a:gd name="T40" fmla="*/ 20 w 339"/>
              <a:gd name="T41" fmla="*/ 7 h 177"/>
              <a:gd name="T42" fmla="*/ 7 w 339"/>
              <a:gd name="T43" fmla="*/ 14 h 177"/>
              <a:gd name="T44" fmla="*/ 0 w 339"/>
              <a:gd name="T45" fmla="*/ 21 h 177"/>
              <a:gd name="T46" fmla="*/ 7 w 339"/>
              <a:gd name="T47" fmla="*/ 61 h 177"/>
              <a:gd name="T48" fmla="*/ 20 w 339"/>
              <a:gd name="T49" fmla="*/ 88 h 177"/>
              <a:gd name="T50" fmla="*/ 34 w 339"/>
              <a:gd name="T51" fmla="*/ 102 h 177"/>
              <a:gd name="T52" fmla="*/ 61 w 339"/>
              <a:gd name="T53" fmla="*/ 115 h 177"/>
              <a:gd name="T54" fmla="*/ 81 w 339"/>
              <a:gd name="T55" fmla="*/ 122 h 177"/>
              <a:gd name="T56" fmla="*/ 88 w 339"/>
              <a:gd name="T57" fmla="*/ 122 h 177"/>
              <a:gd name="T58" fmla="*/ 101 w 339"/>
              <a:gd name="T59" fmla="*/ 122 h 177"/>
              <a:gd name="T60" fmla="*/ 128 w 339"/>
              <a:gd name="T61" fmla="*/ 115 h 177"/>
              <a:gd name="T62" fmla="*/ 128 w 339"/>
              <a:gd name="T63" fmla="*/ 81 h 177"/>
              <a:gd name="T64" fmla="*/ 142 w 339"/>
              <a:gd name="T65" fmla="*/ 88 h 177"/>
              <a:gd name="T66" fmla="*/ 182 w 339"/>
              <a:gd name="T67" fmla="*/ 108 h 177"/>
              <a:gd name="T68" fmla="*/ 243 w 339"/>
              <a:gd name="T69" fmla="*/ 142 h 177"/>
              <a:gd name="T70" fmla="*/ 277 w 339"/>
              <a:gd name="T71" fmla="*/ 169 h 177"/>
              <a:gd name="T72" fmla="*/ 284 w 339"/>
              <a:gd name="T73" fmla="*/ 169 h 177"/>
              <a:gd name="T74" fmla="*/ 297 w 339"/>
              <a:gd name="T75" fmla="*/ 176 h 177"/>
              <a:gd name="T76" fmla="*/ 297 w 339"/>
              <a:gd name="T77" fmla="*/ 176 h 177"/>
              <a:gd name="T78" fmla="*/ 311 w 339"/>
              <a:gd name="T79" fmla="*/ 142 h 177"/>
              <a:gd name="T80" fmla="*/ 317 w 339"/>
              <a:gd name="T81" fmla="*/ 12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9" h="177">
                <a:moveTo>
                  <a:pt x="317" y="129"/>
                </a:moveTo>
                <a:lnTo>
                  <a:pt x="317" y="129"/>
                </a:lnTo>
                <a:cubicBezTo>
                  <a:pt x="324" y="129"/>
                  <a:pt x="324" y="129"/>
                  <a:pt x="331" y="129"/>
                </a:cubicBezTo>
                <a:cubicBezTo>
                  <a:pt x="338" y="95"/>
                  <a:pt x="331" y="61"/>
                  <a:pt x="311" y="48"/>
                </a:cubicBezTo>
                <a:cubicBezTo>
                  <a:pt x="311" y="41"/>
                  <a:pt x="304" y="41"/>
                  <a:pt x="297" y="34"/>
                </a:cubicBezTo>
                <a:cubicBezTo>
                  <a:pt x="290" y="34"/>
                  <a:pt x="290" y="34"/>
                  <a:pt x="284" y="34"/>
                </a:cubicBezTo>
                <a:cubicBezTo>
                  <a:pt x="284" y="34"/>
                  <a:pt x="284" y="34"/>
                  <a:pt x="277" y="34"/>
                </a:cubicBezTo>
                <a:cubicBezTo>
                  <a:pt x="270" y="34"/>
                  <a:pt x="263" y="34"/>
                  <a:pt x="257" y="34"/>
                </a:cubicBezTo>
                <a:cubicBezTo>
                  <a:pt x="250" y="41"/>
                  <a:pt x="250" y="41"/>
                  <a:pt x="243" y="48"/>
                </a:cubicBezTo>
                <a:lnTo>
                  <a:pt x="243" y="54"/>
                </a:lnTo>
                <a:cubicBezTo>
                  <a:pt x="236" y="41"/>
                  <a:pt x="236" y="21"/>
                  <a:pt x="243" y="7"/>
                </a:cubicBezTo>
                <a:cubicBezTo>
                  <a:pt x="216" y="0"/>
                  <a:pt x="196" y="0"/>
                  <a:pt x="182" y="7"/>
                </a:cubicBezTo>
                <a:cubicBezTo>
                  <a:pt x="169" y="14"/>
                  <a:pt x="155" y="27"/>
                  <a:pt x="142" y="41"/>
                </a:cubicBezTo>
                <a:cubicBezTo>
                  <a:pt x="135" y="48"/>
                  <a:pt x="128" y="54"/>
                  <a:pt x="128" y="68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15" y="21"/>
                  <a:pt x="108" y="21"/>
                  <a:pt x="101" y="21"/>
                </a:cubicBezTo>
                <a:cubicBezTo>
                  <a:pt x="95" y="21"/>
                  <a:pt x="95" y="21"/>
                  <a:pt x="88" y="21"/>
                </a:cubicBezTo>
                <a:lnTo>
                  <a:pt x="81" y="21"/>
                </a:lnTo>
                <a:cubicBezTo>
                  <a:pt x="68" y="14"/>
                  <a:pt x="61" y="14"/>
                  <a:pt x="61" y="7"/>
                </a:cubicBezTo>
                <a:cubicBezTo>
                  <a:pt x="47" y="7"/>
                  <a:pt x="41" y="0"/>
                  <a:pt x="34" y="0"/>
                </a:cubicBezTo>
                <a:cubicBezTo>
                  <a:pt x="27" y="0"/>
                  <a:pt x="27" y="0"/>
                  <a:pt x="20" y="7"/>
                </a:cubicBezTo>
                <a:cubicBezTo>
                  <a:pt x="14" y="7"/>
                  <a:pt x="14" y="7"/>
                  <a:pt x="7" y="14"/>
                </a:cubicBezTo>
                <a:cubicBezTo>
                  <a:pt x="7" y="14"/>
                  <a:pt x="0" y="14"/>
                  <a:pt x="0" y="21"/>
                </a:cubicBezTo>
                <a:cubicBezTo>
                  <a:pt x="0" y="34"/>
                  <a:pt x="0" y="48"/>
                  <a:pt x="7" y="61"/>
                </a:cubicBezTo>
                <a:cubicBezTo>
                  <a:pt x="7" y="75"/>
                  <a:pt x="14" y="81"/>
                  <a:pt x="20" y="88"/>
                </a:cubicBezTo>
                <a:cubicBezTo>
                  <a:pt x="20" y="95"/>
                  <a:pt x="27" y="102"/>
                  <a:pt x="34" y="102"/>
                </a:cubicBezTo>
                <a:cubicBezTo>
                  <a:pt x="41" y="108"/>
                  <a:pt x="47" y="115"/>
                  <a:pt x="61" y="115"/>
                </a:cubicBezTo>
                <a:cubicBezTo>
                  <a:pt x="68" y="122"/>
                  <a:pt x="74" y="122"/>
                  <a:pt x="81" y="122"/>
                </a:cubicBezTo>
                <a:lnTo>
                  <a:pt x="88" y="122"/>
                </a:lnTo>
                <a:cubicBezTo>
                  <a:pt x="95" y="122"/>
                  <a:pt x="101" y="122"/>
                  <a:pt x="101" y="122"/>
                </a:cubicBezTo>
                <a:cubicBezTo>
                  <a:pt x="108" y="122"/>
                  <a:pt x="115" y="122"/>
                  <a:pt x="128" y="115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35" y="88"/>
                  <a:pt x="135" y="88"/>
                  <a:pt x="142" y="88"/>
                </a:cubicBezTo>
                <a:cubicBezTo>
                  <a:pt x="155" y="95"/>
                  <a:pt x="169" y="102"/>
                  <a:pt x="182" y="108"/>
                </a:cubicBezTo>
                <a:cubicBezTo>
                  <a:pt x="203" y="122"/>
                  <a:pt x="223" y="129"/>
                  <a:pt x="243" y="142"/>
                </a:cubicBezTo>
                <a:cubicBezTo>
                  <a:pt x="257" y="149"/>
                  <a:pt x="270" y="156"/>
                  <a:pt x="277" y="169"/>
                </a:cubicBezTo>
                <a:cubicBezTo>
                  <a:pt x="284" y="169"/>
                  <a:pt x="284" y="169"/>
                  <a:pt x="284" y="169"/>
                </a:cubicBezTo>
                <a:cubicBezTo>
                  <a:pt x="290" y="176"/>
                  <a:pt x="290" y="176"/>
                  <a:pt x="297" y="176"/>
                </a:cubicBezTo>
                <a:lnTo>
                  <a:pt x="297" y="176"/>
                </a:lnTo>
                <a:cubicBezTo>
                  <a:pt x="297" y="169"/>
                  <a:pt x="304" y="162"/>
                  <a:pt x="311" y="142"/>
                </a:cubicBezTo>
                <a:cubicBezTo>
                  <a:pt x="317" y="142"/>
                  <a:pt x="317" y="135"/>
                  <a:pt x="317" y="12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89" name="Freeform 877"/>
          <p:cNvSpPr>
            <a:spLocks noChangeArrowheads="1"/>
          </p:cNvSpPr>
          <p:nvPr/>
        </p:nvSpPr>
        <p:spPr bwMode="auto">
          <a:xfrm>
            <a:off x="19304602" y="9744998"/>
            <a:ext cx="57358" cy="52774"/>
          </a:xfrm>
          <a:custGeom>
            <a:avLst/>
            <a:gdLst>
              <a:gd name="T0" fmla="*/ 27 w 109"/>
              <a:gd name="T1" fmla="*/ 95 h 103"/>
              <a:gd name="T2" fmla="*/ 27 w 109"/>
              <a:gd name="T3" fmla="*/ 95 h 103"/>
              <a:gd name="T4" fmla="*/ 27 w 109"/>
              <a:gd name="T5" fmla="*/ 95 h 103"/>
              <a:gd name="T6" fmla="*/ 88 w 109"/>
              <a:gd name="T7" fmla="*/ 81 h 103"/>
              <a:gd name="T8" fmla="*/ 102 w 109"/>
              <a:gd name="T9" fmla="*/ 0 h 103"/>
              <a:gd name="T10" fmla="*/ 88 w 109"/>
              <a:gd name="T11" fmla="*/ 0 h 103"/>
              <a:gd name="T12" fmla="*/ 27 w 109"/>
              <a:gd name="T13" fmla="*/ 7 h 103"/>
              <a:gd name="T14" fmla="*/ 7 w 109"/>
              <a:gd name="T15" fmla="*/ 21 h 103"/>
              <a:gd name="T16" fmla="*/ 27 w 109"/>
              <a:gd name="T17" fmla="*/ 9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3">
                <a:moveTo>
                  <a:pt x="27" y="95"/>
                </a:moveTo>
                <a:lnTo>
                  <a:pt x="27" y="95"/>
                </a:lnTo>
                <a:lnTo>
                  <a:pt x="27" y="95"/>
                </a:lnTo>
                <a:cubicBezTo>
                  <a:pt x="61" y="102"/>
                  <a:pt x="75" y="95"/>
                  <a:pt x="88" y="81"/>
                </a:cubicBezTo>
                <a:cubicBezTo>
                  <a:pt x="108" y="61"/>
                  <a:pt x="108" y="34"/>
                  <a:pt x="102" y="0"/>
                </a:cubicBezTo>
                <a:cubicBezTo>
                  <a:pt x="102" y="0"/>
                  <a:pt x="95" y="0"/>
                  <a:pt x="88" y="0"/>
                </a:cubicBezTo>
                <a:cubicBezTo>
                  <a:pt x="68" y="0"/>
                  <a:pt x="48" y="0"/>
                  <a:pt x="27" y="7"/>
                </a:cubicBezTo>
                <a:cubicBezTo>
                  <a:pt x="21" y="14"/>
                  <a:pt x="14" y="14"/>
                  <a:pt x="7" y="21"/>
                </a:cubicBezTo>
                <a:cubicBezTo>
                  <a:pt x="0" y="54"/>
                  <a:pt x="14" y="75"/>
                  <a:pt x="27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0" name="Freeform 878"/>
          <p:cNvSpPr>
            <a:spLocks noChangeArrowheads="1"/>
          </p:cNvSpPr>
          <p:nvPr/>
        </p:nvSpPr>
        <p:spPr bwMode="auto">
          <a:xfrm>
            <a:off x="19194474" y="8668883"/>
            <a:ext cx="176665" cy="98662"/>
          </a:xfrm>
          <a:custGeom>
            <a:avLst/>
            <a:gdLst>
              <a:gd name="T0" fmla="*/ 135 w 339"/>
              <a:gd name="T1" fmla="*/ 95 h 190"/>
              <a:gd name="T2" fmla="*/ 135 w 339"/>
              <a:gd name="T3" fmla="*/ 95 h 190"/>
              <a:gd name="T4" fmla="*/ 142 w 339"/>
              <a:gd name="T5" fmla="*/ 95 h 190"/>
              <a:gd name="T6" fmla="*/ 155 w 339"/>
              <a:gd name="T7" fmla="*/ 95 h 190"/>
              <a:gd name="T8" fmla="*/ 196 w 339"/>
              <a:gd name="T9" fmla="*/ 95 h 190"/>
              <a:gd name="T10" fmla="*/ 236 w 339"/>
              <a:gd name="T11" fmla="*/ 101 h 190"/>
              <a:gd name="T12" fmla="*/ 297 w 339"/>
              <a:gd name="T13" fmla="*/ 122 h 190"/>
              <a:gd name="T14" fmla="*/ 331 w 339"/>
              <a:gd name="T15" fmla="*/ 128 h 190"/>
              <a:gd name="T16" fmla="*/ 304 w 339"/>
              <a:gd name="T17" fmla="*/ 7 h 190"/>
              <a:gd name="T18" fmla="*/ 297 w 339"/>
              <a:gd name="T19" fmla="*/ 7 h 190"/>
              <a:gd name="T20" fmla="*/ 236 w 339"/>
              <a:gd name="T21" fmla="*/ 0 h 190"/>
              <a:gd name="T22" fmla="*/ 196 w 339"/>
              <a:gd name="T23" fmla="*/ 7 h 190"/>
              <a:gd name="T24" fmla="*/ 155 w 339"/>
              <a:gd name="T25" fmla="*/ 14 h 190"/>
              <a:gd name="T26" fmla="*/ 142 w 339"/>
              <a:gd name="T27" fmla="*/ 20 h 190"/>
              <a:gd name="T28" fmla="*/ 135 w 339"/>
              <a:gd name="T29" fmla="*/ 20 h 190"/>
              <a:gd name="T30" fmla="*/ 128 w 339"/>
              <a:gd name="T31" fmla="*/ 27 h 190"/>
              <a:gd name="T32" fmla="*/ 115 w 339"/>
              <a:gd name="T33" fmla="*/ 81 h 190"/>
              <a:gd name="T34" fmla="*/ 88 w 339"/>
              <a:gd name="T35" fmla="*/ 101 h 190"/>
              <a:gd name="T36" fmla="*/ 88 w 339"/>
              <a:gd name="T37" fmla="*/ 108 h 190"/>
              <a:gd name="T38" fmla="*/ 74 w 339"/>
              <a:gd name="T39" fmla="*/ 81 h 190"/>
              <a:gd name="T40" fmla="*/ 61 w 339"/>
              <a:gd name="T41" fmla="*/ 61 h 190"/>
              <a:gd name="T42" fmla="*/ 34 w 339"/>
              <a:gd name="T43" fmla="*/ 47 h 190"/>
              <a:gd name="T44" fmla="*/ 0 w 339"/>
              <a:gd name="T45" fmla="*/ 68 h 190"/>
              <a:gd name="T46" fmla="*/ 34 w 339"/>
              <a:gd name="T47" fmla="*/ 101 h 190"/>
              <a:gd name="T48" fmla="*/ 34 w 339"/>
              <a:gd name="T49" fmla="*/ 149 h 190"/>
              <a:gd name="T50" fmla="*/ 20 w 339"/>
              <a:gd name="T51" fmla="*/ 162 h 190"/>
              <a:gd name="T52" fmla="*/ 34 w 339"/>
              <a:gd name="T53" fmla="*/ 162 h 190"/>
              <a:gd name="T54" fmla="*/ 61 w 339"/>
              <a:gd name="T55" fmla="*/ 169 h 190"/>
              <a:gd name="T56" fmla="*/ 74 w 339"/>
              <a:gd name="T57" fmla="*/ 176 h 190"/>
              <a:gd name="T58" fmla="*/ 88 w 339"/>
              <a:gd name="T59" fmla="*/ 182 h 190"/>
              <a:gd name="T60" fmla="*/ 101 w 339"/>
              <a:gd name="T61" fmla="*/ 189 h 190"/>
              <a:gd name="T62" fmla="*/ 88 w 339"/>
              <a:gd name="T63" fmla="*/ 122 h 190"/>
              <a:gd name="T64" fmla="*/ 115 w 339"/>
              <a:gd name="T65" fmla="*/ 108 h 190"/>
              <a:gd name="T66" fmla="*/ 135 w 339"/>
              <a:gd name="T6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9" h="190">
                <a:moveTo>
                  <a:pt x="135" y="95"/>
                </a:moveTo>
                <a:lnTo>
                  <a:pt x="135" y="95"/>
                </a:lnTo>
                <a:lnTo>
                  <a:pt x="142" y="95"/>
                </a:lnTo>
                <a:cubicBezTo>
                  <a:pt x="149" y="95"/>
                  <a:pt x="155" y="95"/>
                  <a:pt x="155" y="95"/>
                </a:cubicBezTo>
                <a:cubicBezTo>
                  <a:pt x="169" y="95"/>
                  <a:pt x="182" y="95"/>
                  <a:pt x="196" y="95"/>
                </a:cubicBezTo>
                <a:cubicBezTo>
                  <a:pt x="209" y="95"/>
                  <a:pt x="223" y="101"/>
                  <a:pt x="236" y="101"/>
                </a:cubicBezTo>
                <a:cubicBezTo>
                  <a:pt x="257" y="108"/>
                  <a:pt x="277" y="115"/>
                  <a:pt x="297" y="122"/>
                </a:cubicBezTo>
                <a:cubicBezTo>
                  <a:pt x="311" y="122"/>
                  <a:pt x="317" y="128"/>
                  <a:pt x="331" y="128"/>
                </a:cubicBezTo>
                <a:cubicBezTo>
                  <a:pt x="338" y="68"/>
                  <a:pt x="284" y="74"/>
                  <a:pt x="304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77" y="7"/>
                  <a:pt x="257" y="0"/>
                  <a:pt x="236" y="0"/>
                </a:cubicBezTo>
                <a:cubicBezTo>
                  <a:pt x="223" y="0"/>
                  <a:pt x="209" y="0"/>
                  <a:pt x="196" y="7"/>
                </a:cubicBezTo>
                <a:cubicBezTo>
                  <a:pt x="182" y="7"/>
                  <a:pt x="169" y="7"/>
                  <a:pt x="155" y="14"/>
                </a:cubicBezTo>
                <a:cubicBezTo>
                  <a:pt x="149" y="14"/>
                  <a:pt x="149" y="14"/>
                  <a:pt x="142" y="20"/>
                </a:cubicBezTo>
                <a:lnTo>
                  <a:pt x="135" y="20"/>
                </a:lnTo>
                <a:cubicBezTo>
                  <a:pt x="128" y="27"/>
                  <a:pt x="128" y="27"/>
                  <a:pt x="128" y="27"/>
                </a:cubicBezTo>
                <a:cubicBezTo>
                  <a:pt x="135" y="61"/>
                  <a:pt x="128" y="74"/>
                  <a:pt x="115" y="81"/>
                </a:cubicBezTo>
                <a:cubicBezTo>
                  <a:pt x="101" y="88"/>
                  <a:pt x="95" y="95"/>
                  <a:pt x="88" y="101"/>
                </a:cubicBezTo>
                <a:cubicBezTo>
                  <a:pt x="88" y="101"/>
                  <a:pt x="88" y="101"/>
                  <a:pt x="88" y="108"/>
                </a:cubicBezTo>
                <a:cubicBezTo>
                  <a:pt x="81" y="95"/>
                  <a:pt x="81" y="88"/>
                  <a:pt x="74" y="81"/>
                </a:cubicBezTo>
                <a:cubicBezTo>
                  <a:pt x="68" y="74"/>
                  <a:pt x="68" y="68"/>
                  <a:pt x="61" y="61"/>
                </a:cubicBezTo>
                <a:cubicBezTo>
                  <a:pt x="54" y="54"/>
                  <a:pt x="41" y="47"/>
                  <a:pt x="34" y="47"/>
                </a:cubicBezTo>
                <a:cubicBezTo>
                  <a:pt x="20" y="41"/>
                  <a:pt x="7" y="47"/>
                  <a:pt x="0" y="68"/>
                </a:cubicBezTo>
                <a:cubicBezTo>
                  <a:pt x="14" y="74"/>
                  <a:pt x="27" y="88"/>
                  <a:pt x="34" y="101"/>
                </a:cubicBezTo>
                <a:cubicBezTo>
                  <a:pt x="41" y="115"/>
                  <a:pt x="41" y="135"/>
                  <a:pt x="34" y="149"/>
                </a:cubicBezTo>
                <a:cubicBezTo>
                  <a:pt x="27" y="155"/>
                  <a:pt x="27" y="162"/>
                  <a:pt x="20" y="162"/>
                </a:cubicBezTo>
                <a:cubicBezTo>
                  <a:pt x="27" y="162"/>
                  <a:pt x="27" y="162"/>
                  <a:pt x="34" y="162"/>
                </a:cubicBezTo>
                <a:cubicBezTo>
                  <a:pt x="41" y="162"/>
                  <a:pt x="54" y="169"/>
                  <a:pt x="61" y="169"/>
                </a:cubicBezTo>
                <a:cubicBezTo>
                  <a:pt x="68" y="169"/>
                  <a:pt x="68" y="169"/>
                  <a:pt x="74" y="176"/>
                </a:cubicBezTo>
                <a:cubicBezTo>
                  <a:pt x="81" y="176"/>
                  <a:pt x="81" y="176"/>
                  <a:pt x="88" y="182"/>
                </a:cubicBezTo>
                <a:cubicBezTo>
                  <a:pt x="88" y="182"/>
                  <a:pt x="95" y="189"/>
                  <a:pt x="101" y="189"/>
                </a:cubicBezTo>
                <a:cubicBezTo>
                  <a:pt x="101" y="169"/>
                  <a:pt x="95" y="142"/>
                  <a:pt x="88" y="122"/>
                </a:cubicBezTo>
                <a:cubicBezTo>
                  <a:pt x="95" y="115"/>
                  <a:pt x="101" y="108"/>
                  <a:pt x="115" y="108"/>
                </a:cubicBezTo>
                <a:cubicBezTo>
                  <a:pt x="122" y="101"/>
                  <a:pt x="128" y="101"/>
                  <a:pt x="135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1" name="Freeform 879"/>
          <p:cNvSpPr>
            <a:spLocks noChangeArrowheads="1"/>
          </p:cNvSpPr>
          <p:nvPr/>
        </p:nvSpPr>
        <p:spPr bwMode="auto">
          <a:xfrm>
            <a:off x="19261010" y="8510562"/>
            <a:ext cx="66535" cy="130787"/>
          </a:xfrm>
          <a:custGeom>
            <a:avLst/>
            <a:gdLst>
              <a:gd name="T0" fmla="*/ 129 w 130"/>
              <a:gd name="T1" fmla="*/ 0 h 251"/>
              <a:gd name="T2" fmla="*/ 129 w 130"/>
              <a:gd name="T3" fmla="*/ 0 h 251"/>
              <a:gd name="T4" fmla="*/ 108 w 130"/>
              <a:gd name="T5" fmla="*/ 0 h 251"/>
              <a:gd name="T6" fmla="*/ 68 w 130"/>
              <a:gd name="T7" fmla="*/ 7 h 251"/>
              <a:gd name="T8" fmla="*/ 27 w 130"/>
              <a:gd name="T9" fmla="*/ 20 h 251"/>
              <a:gd name="T10" fmla="*/ 14 w 130"/>
              <a:gd name="T11" fmla="*/ 14 h 251"/>
              <a:gd name="T12" fmla="*/ 7 w 130"/>
              <a:gd name="T13" fmla="*/ 0 h 251"/>
              <a:gd name="T14" fmla="*/ 14 w 130"/>
              <a:gd name="T15" fmla="*/ 88 h 251"/>
              <a:gd name="T16" fmla="*/ 27 w 130"/>
              <a:gd name="T17" fmla="*/ 101 h 251"/>
              <a:gd name="T18" fmla="*/ 34 w 130"/>
              <a:gd name="T19" fmla="*/ 101 h 251"/>
              <a:gd name="T20" fmla="*/ 68 w 130"/>
              <a:gd name="T21" fmla="*/ 61 h 251"/>
              <a:gd name="T22" fmla="*/ 81 w 130"/>
              <a:gd name="T23" fmla="*/ 74 h 251"/>
              <a:gd name="T24" fmla="*/ 68 w 130"/>
              <a:gd name="T25" fmla="*/ 81 h 251"/>
              <a:gd name="T26" fmla="*/ 68 w 130"/>
              <a:gd name="T27" fmla="*/ 223 h 251"/>
              <a:gd name="T28" fmla="*/ 108 w 130"/>
              <a:gd name="T29" fmla="*/ 250 h 251"/>
              <a:gd name="T30" fmla="*/ 108 w 130"/>
              <a:gd name="T31" fmla="*/ 47 h 251"/>
              <a:gd name="T32" fmla="*/ 129 w 130"/>
              <a:gd name="T3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" h="251">
                <a:moveTo>
                  <a:pt x="129" y="0"/>
                </a:moveTo>
                <a:lnTo>
                  <a:pt x="129" y="0"/>
                </a:lnTo>
                <a:cubicBezTo>
                  <a:pt x="122" y="0"/>
                  <a:pt x="115" y="0"/>
                  <a:pt x="108" y="0"/>
                </a:cubicBezTo>
                <a:cubicBezTo>
                  <a:pt x="95" y="0"/>
                  <a:pt x="81" y="7"/>
                  <a:pt x="68" y="7"/>
                </a:cubicBezTo>
                <a:cubicBezTo>
                  <a:pt x="54" y="14"/>
                  <a:pt x="41" y="27"/>
                  <a:pt x="27" y="20"/>
                </a:cubicBezTo>
                <a:cubicBezTo>
                  <a:pt x="27" y="20"/>
                  <a:pt x="21" y="14"/>
                  <a:pt x="14" y="14"/>
                </a:cubicBezTo>
                <a:cubicBezTo>
                  <a:pt x="14" y="7"/>
                  <a:pt x="7" y="7"/>
                  <a:pt x="7" y="0"/>
                </a:cubicBezTo>
                <a:cubicBezTo>
                  <a:pt x="7" y="34"/>
                  <a:pt x="0" y="68"/>
                  <a:pt x="14" y="88"/>
                </a:cubicBezTo>
                <a:cubicBezTo>
                  <a:pt x="21" y="95"/>
                  <a:pt x="21" y="101"/>
                  <a:pt x="27" y="101"/>
                </a:cubicBezTo>
                <a:lnTo>
                  <a:pt x="34" y="101"/>
                </a:lnTo>
                <a:cubicBezTo>
                  <a:pt x="27" y="68"/>
                  <a:pt x="54" y="47"/>
                  <a:pt x="68" y="61"/>
                </a:cubicBezTo>
                <a:cubicBezTo>
                  <a:pt x="75" y="61"/>
                  <a:pt x="81" y="68"/>
                  <a:pt x="81" y="74"/>
                </a:cubicBezTo>
                <a:cubicBezTo>
                  <a:pt x="75" y="81"/>
                  <a:pt x="75" y="81"/>
                  <a:pt x="68" y="81"/>
                </a:cubicBezTo>
                <a:cubicBezTo>
                  <a:pt x="14" y="101"/>
                  <a:pt x="34" y="176"/>
                  <a:pt x="68" y="223"/>
                </a:cubicBezTo>
                <a:cubicBezTo>
                  <a:pt x="81" y="237"/>
                  <a:pt x="95" y="243"/>
                  <a:pt x="108" y="250"/>
                </a:cubicBezTo>
                <a:cubicBezTo>
                  <a:pt x="108" y="135"/>
                  <a:pt x="88" y="101"/>
                  <a:pt x="108" y="47"/>
                </a:cubicBezTo>
                <a:cubicBezTo>
                  <a:pt x="115" y="34"/>
                  <a:pt x="122" y="20"/>
                  <a:pt x="129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2" name="Freeform 880"/>
          <p:cNvSpPr>
            <a:spLocks noChangeArrowheads="1"/>
          </p:cNvSpPr>
          <p:nvPr/>
        </p:nvSpPr>
        <p:spPr bwMode="auto">
          <a:xfrm>
            <a:off x="19185298" y="8978638"/>
            <a:ext cx="190430" cy="112431"/>
          </a:xfrm>
          <a:custGeom>
            <a:avLst/>
            <a:gdLst>
              <a:gd name="T0" fmla="*/ 290 w 365"/>
              <a:gd name="T1" fmla="*/ 102 h 217"/>
              <a:gd name="T2" fmla="*/ 290 w 365"/>
              <a:gd name="T3" fmla="*/ 102 h 217"/>
              <a:gd name="T4" fmla="*/ 290 w 365"/>
              <a:gd name="T5" fmla="*/ 108 h 217"/>
              <a:gd name="T6" fmla="*/ 256 w 365"/>
              <a:gd name="T7" fmla="*/ 95 h 217"/>
              <a:gd name="T8" fmla="*/ 216 w 365"/>
              <a:gd name="T9" fmla="*/ 81 h 217"/>
              <a:gd name="T10" fmla="*/ 182 w 365"/>
              <a:gd name="T11" fmla="*/ 68 h 217"/>
              <a:gd name="T12" fmla="*/ 182 w 365"/>
              <a:gd name="T13" fmla="*/ 88 h 217"/>
              <a:gd name="T14" fmla="*/ 175 w 365"/>
              <a:gd name="T15" fmla="*/ 88 h 217"/>
              <a:gd name="T16" fmla="*/ 162 w 365"/>
              <a:gd name="T17" fmla="*/ 68 h 217"/>
              <a:gd name="T18" fmla="*/ 155 w 365"/>
              <a:gd name="T19" fmla="*/ 61 h 217"/>
              <a:gd name="T20" fmla="*/ 135 w 365"/>
              <a:gd name="T21" fmla="*/ 41 h 217"/>
              <a:gd name="T22" fmla="*/ 108 w 365"/>
              <a:gd name="T23" fmla="*/ 20 h 217"/>
              <a:gd name="T24" fmla="*/ 94 w 365"/>
              <a:gd name="T25" fmla="*/ 14 h 217"/>
              <a:gd name="T26" fmla="*/ 81 w 365"/>
              <a:gd name="T27" fmla="*/ 7 h 217"/>
              <a:gd name="T28" fmla="*/ 54 w 365"/>
              <a:gd name="T29" fmla="*/ 0 h 217"/>
              <a:gd name="T30" fmla="*/ 7 w 365"/>
              <a:gd name="T31" fmla="*/ 0 h 217"/>
              <a:gd name="T32" fmla="*/ 0 w 365"/>
              <a:gd name="T33" fmla="*/ 0 h 217"/>
              <a:gd name="T34" fmla="*/ 0 w 365"/>
              <a:gd name="T35" fmla="*/ 102 h 217"/>
              <a:gd name="T36" fmla="*/ 7 w 365"/>
              <a:gd name="T37" fmla="*/ 102 h 217"/>
              <a:gd name="T38" fmla="*/ 54 w 365"/>
              <a:gd name="T39" fmla="*/ 102 h 217"/>
              <a:gd name="T40" fmla="*/ 81 w 365"/>
              <a:gd name="T41" fmla="*/ 115 h 217"/>
              <a:gd name="T42" fmla="*/ 94 w 365"/>
              <a:gd name="T43" fmla="*/ 122 h 217"/>
              <a:gd name="T44" fmla="*/ 108 w 365"/>
              <a:gd name="T45" fmla="*/ 129 h 217"/>
              <a:gd name="T46" fmla="*/ 135 w 365"/>
              <a:gd name="T47" fmla="*/ 156 h 217"/>
              <a:gd name="T48" fmla="*/ 155 w 365"/>
              <a:gd name="T49" fmla="*/ 183 h 217"/>
              <a:gd name="T50" fmla="*/ 162 w 365"/>
              <a:gd name="T51" fmla="*/ 196 h 217"/>
              <a:gd name="T52" fmla="*/ 175 w 365"/>
              <a:gd name="T53" fmla="*/ 210 h 217"/>
              <a:gd name="T54" fmla="*/ 216 w 365"/>
              <a:gd name="T55" fmla="*/ 203 h 217"/>
              <a:gd name="T56" fmla="*/ 250 w 365"/>
              <a:gd name="T57" fmla="*/ 176 h 217"/>
              <a:gd name="T58" fmla="*/ 243 w 365"/>
              <a:gd name="T59" fmla="*/ 162 h 217"/>
              <a:gd name="T60" fmla="*/ 256 w 365"/>
              <a:gd name="T61" fmla="*/ 162 h 217"/>
              <a:gd name="T62" fmla="*/ 270 w 365"/>
              <a:gd name="T63" fmla="*/ 162 h 217"/>
              <a:gd name="T64" fmla="*/ 263 w 365"/>
              <a:gd name="T65" fmla="*/ 203 h 217"/>
              <a:gd name="T66" fmla="*/ 317 w 365"/>
              <a:gd name="T67" fmla="*/ 189 h 217"/>
              <a:gd name="T68" fmla="*/ 344 w 365"/>
              <a:gd name="T69" fmla="*/ 162 h 217"/>
              <a:gd name="T70" fmla="*/ 351 w 365"/>
              <a:gd name="T71" fmla="*/ 162 h 217"/>
              <a:gd name="T72" fmla="*/ 358 w 365"/>
              <a:gd name="T73" fmla="*/ 162 h 217"/>
              <a:gd name="T74" fmla="*/ 351 w 365"/>
              <a:gd name="T75" fmla="*/ 162 h 217"/>
              <a:gd name="T76" fmla="*/ 351 w 365"/>
              <a:gd name="T77" fmla="*/ 156 h 217"/>
              <a:gd name="T78" fmla="*/ 351 w 365"/>
              <a:gd name="T79" fmla="*/ 142 h 217"/>
              <a:gd name="T80" fmla="*/ 358 w 365"/>
              <a:gd name="T81" fmla="*/ 122 h 217"/>
              <a:gd name="T82" fmla="*/ 364 w 365"/>
              <a:gd name="T83" fmla="*/ 102 h 217"/>
              <a:gd name="T84" fmla="*/ 358 w 365"/>
              <a:gd name="T85" fmla="*/ 102 h 217"/>
              <a:gd name="T86" fmla="*/ 351 w 365"/>
              <a:gd name="T87" fmla="*/ 102 h 217"/>
              <a:gd name="T88" fmla="*/ 317 w 365"/>
              <a:gd name="T89" fmla="*/ 102 h 217"/>
              <a:gd name="T90" fmla="*/ 290 w 365"/>
              <a:gd name="T91" fmla="*/ 10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5" h="217">
                <a:moveTo>
                  <a:pt x="290" y="102"/>
                </a:moveTo>
                <a:lnTo>
                  <a:pt x="290" y="102"/>
                </a:lnTo>
                <a:cubicBezTo>
                  <a:pt x="290" y="102"/>
                  <a:pt x="290" y="102"/>
                  <a:pt x="290" y="108"/>
                </a:cubicBezTo>
                <a:cubicBezTo>
                  <a:pt x="277" y="102"/>
                  <a:pt x="270" y="102"/>
                  <a:pt x="256" y="95"/>
                </a:cubicBezTo>
                <a:cubicBezTo>
                  <a:pt x="243" y="88"/>
                  <a:pt x="229" y="88"/>
                  <a:pt x="216" y="81"/>
                </a:cubicBezTo>
                <a:cubicBezTo>
                  <a:pt x="209" y="74"/>
                  <a:pt x="196" y="74"/>
                  <a:pt x="182" y="68"/>
                </a:cubicBezTo>
                <a:cubicBezTo>
                  <a:pt x="182" y="88"/>
                  <a:pt x="182" y="88"/>
                  <a:pt x="182" y="88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5" y="81"/>
                  <a:pt x="169" y="74"/>
                  <a:pt x="162" y="68"/>
                </a:cubicBezTo>
                <a:lnTo>
                  <a:pt x="155" y="61"/>
                </a:lnTo>
                <a:cubicBezTo>
                  <a:pt x="148" y="54"/>
                  <a:pt x="142" y="47"/>
                  <a:pt x="135" y="41"/>
                </a:cubicBezTo>
                <a:cubicBezTo>
                  <a:pt x="121" y="34"/>
                  <a:pt x="115" y="27"/>
                  <a:pt x="108" y="20"/>
                </a:cubicBezTo>
                <a:cubicBezTo>
                  <a:pt x="101" y="20"/>
                  <a:pt x="101" y="14"/>
                  <a:pt x="94" y="14"/>
                </a:cubicBezTo>
                <a:cubicBezTo>
                  <a:pt x="88" y="14"/>
                  <a:pt x="88" y="14"/>
                  <a:pt x="81" y="7"/>
                </a:cubicBezTo>
                <a:cubicBezTo>
                  <a:pt x="74" y="7"/>
                  <a:pt x="61" y="7"/>
                  <a:pt x="54" y="0"/>
                </a:cubicBezTo>
                <a:cubicBezTo>
                  <a:pt x="40" y="0"/>
                  <a:pt x="27" y="0"/>
                  <a:pt x="7" y="0"/>
                </a:cubicBezTo>
                <a:lnTo>
                  <a:pt x="0" y="0"/>
                </a:lnTo>
                <a:cubicBezTo>
                  <a:pt x="0" y="102"/>
                  <a:pt x="0" y="102"/>
                  <a:pt x="0" y="102"/>
                </a:cubicBezTo>
                <a:lnTo>
                  <a:pt x="7" y="102"/>
                </a:lnTo>
                <a:cubicBezTo>
                  <a:pt x="27" y="102"/>
                  <a:pt x="40" y="102"/>
                  <a:pt x="54" y="102"/>
                </a:cubicBezTo>
                <a:cubicBezTo>
                  <a:pt x="61" y="102"/>
                  <a:pt x="74" y="108"/>
                  <a:pt x="81" y="115"/>
                </a:cubicBezTo>
                <a:cubicBezTo>
                  <a:pt x="88" y="115"/>
                  <a:pt x="88" y="115"/>
                  <a:pt x="94" y="122"/>
                </a:cubicBezTo>
                <a:cubicBezTo>
                  <a:pt x="101" y="122"/>
                  <a:pt x="101" y="129"/>
                  <a:pt x="108" y="129"/>
                </a:cubicBezTo>
                <a:cubicBezTo>
                  <a:pt x="115" y="135"/>
                  <a:pt x="128" y="149"/>
                  <a:pt x="135" y="156"/>
                </a:cubicBezTo>
                <a:cubicBezTo>
                  <a:pt x="142" y="169"/>
                  <a:pt x="148" y="176"/>
                  <a:pt x="155" y="183"/>
                </a:cubicBezTo>
                <a:cubicBezTo>
                  <a:pt x="155" y="189"/>
                  <a:pt x="162" y="196"/>
                  <a:pt x="162" y="196"/>
                </a:cubicBezTo>
                <a:cubicBezTo>
                  <a:pt x="169" y="203"/>
                  <a:pt x="169" y="203"/>
                  <a:pt x="175" y="210"/>
                </a:cubicBezTo>
                <a:cubicBezTo>
                  <a:pt x="189" y="216"/>
                  <a:pt x="202" y="216"/>
                  <a:pt x="216" y="203"/>
                </a:cubicBezTo>
                <a:cubicBezTo>
                  <a:pt x="229" y="196"/>
                  <a:pt x="236" y="189"/>
                  <a:pt x="250" y="176"/>
                </a:cubicBezTo>
                <a:cubicBezTo>
                  <a:pt x="250" y="169"/>
                  <a:pt x="243" y="169"/>
                  <a:pt x="243" y="162"/>
                </a:cubicBezTo>
                <a:cubicBezTo>
                  <a:pt x="256" y="162"/>
                  <a:pt x="256" y="162"/>
                  <a:pt x="256" y="162"/>
                </a:cubicBezTo>
                <a:cubicBezTo>
                  <a:pt x="270" y="162"/>
                  <a:pt x="270" y="162"/>
                  <a:pt x="270" y="162"/>
                </a:cubicBezTo>
                <a:cubicBezTo>
                  <a:pt x="263" y="176"/>
                  <a:pt x="263" y="183"/>
                  <a:pt x="263" y="203"/>
                </a:cubicBezTo>
                <a:cubicBezTo>
                  <a:pt x="283" y="203"/>
                  <a:pt x="304" y="196"/>
                  <a:pt x="317" y="189"/>
                </a:cubicBezTo>
                <a:cubicBezTo>
                  <a:pt x="331" y="183"/>
                  <a:pt x="337" y="176"/>
                  <a:pt x="344" y="162"/>
                </a:cubicBezTo>
                <a:cubicBezTo>
                  <a:pt x="351" y="162"/>
                  <a:pt x="351" y="162"/>
                  <a:pt x="351" y="162"/>
                </a:cubicBezTo>
                <a:cubicBezTo>
                  <a:pt x="358" y="162"/>
                  <a:pt x="358" y="162"/>
                  <a:pt x="358" y="162"/>
                </a:cubicBezTo>
                <a:cubicBezTo>
                  <a:pt x="358" y="162"/>
                  <a:pt x="358" y="162"/>
                  <a:pt x="351" y="162"/>
                </a:cubicBezTo>
                <a:lnTo>
                  <a:pt x="351" y="156"/>
                </a:lnTo>
                <a:cubicBezTo>
                  <a:pt x="351" y="149"/>
                  <a:pt x="351" y="149"/>
                  <a:pt x="351" y="142"/>
                </a:cubicBezTo>
                <a:cubicBezTo>
                  <a:pt x="358" y="135"/>
                  <a:pt x="358" y="129"/>
                  <a:pt x="358" y="122"/>
                </a:cubicBezTo>
                <a:cubicBezTo>
                  <a:pt x="364" y="115"/>
                  <a:pt x="364" y="108"/>
                  <a:pt x="364" y="102"/>
                </a:cubicBezTo>
                <a:cubicBezTo>
                  <a:pt x="358" y="102"/>
                  <a:pt x="358" y="102"/>
                  <a:pt x="358" y="102"/>
                </a:cubicBezTo>
                <a:cubicBezTo>
                  <a:pt x="351" y="102"/>
                  <a:pt x="351" y="102"/>
                  <a:pt x="351" y="102"/>
                </a:cubicBezTo>
                <a:cubicBezTo>
                  <a:pt x="317" y="102"/>
                  <a:pt x="317" y="102"/>
                  <a:pt x="317" y="102"/>
                </a:cubicBezTo>
                <a:lnTo>
                  <a:pt x="290" y="10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3" name="Freeform 881"/>
          <p:cNvSpPr>
            <a:spLocks noChangeArrowheads="1"/>
          </p:cNvSpPr>
          <p:nvPr/>
        </p:nvSpPr>
        <p:spPr bwMode="auto">
          <a:xfrm>
            <a:off x="19107289" y="10460878"/>
            <a:ext cx="4589" cy="6884"/>
          </a:xfrm>
          <a:custGeom>
            <a:avLst/>
            <a:gdLst>
              <a:gd name="T0" fmla="*/ 7 w 8"/>
              <a:gd name="T1" fmla="*/ 14 h 15"/>
              <a:gd name="T2" fmla="*/ 7 w 8"/>
              <a:gd name="T3" fmla="*/ 14 h 15"/>
              <a:gd name="T4" fmla="*/ 0 w 8"/>
              <a:gd name="T5" fmla="*/ 0 h 15"/>
              <a:gd name="T6" fmla="*/ 7 w 8"/>
              <a:gd name="T7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5">
                <a:moveTo>
                  <a:pt x="7" y="14"/>
                </a:moveTo>
                <a:lnTo>
                  <a:pt x="7" y="14"/>
                </a:lnTo>
                <a:cubicBezTo>
                  <a:pt x="7" y="14"/>
                  <a:pt x="7" y="7"/>
                  <a:pt x="0" y="0"/>
                </a:cubicBezTo>
                <a:cubicBezTo>
                  <a:pt x="0" y="7"/>
                  <a:pt x="7" y="14"/>
                  <a:pt x="7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4" name="Freeform 882"/>
          <p:cNvSpPr>
            <a:spLocks noChangeArrowheads="1"/>
          </p:cNvSpPr>
          <p:nvPr/>
        </p:nvSpPr>
        <p:spPr bwMode="auto">
          <a:xfrm>
            <a:off x="19437674" y="10699503"/>
            <a:ext cx="94068" cy="94075"/>
          </a:xfrm>
          <a:custGeom>
            <a:avLst/>
            <a:gdLst>
              <a:gd name="T0" fmla="*/ 41 w 183"/>
              <a:gd name="T1" fmla="*/ 47 h 183"/>
              <a:gd name="T2" fmla="*/ 41 w 183"/>
              <a:gd name="T3" fmla="*/ 47 h 183"/>
              <a:gd name="T4" fmla="*/ 20 w 183"/>
              <a:gd name="T5" fmla="*/ 61 h 183"/>
              <a:gd name="T6" fmla="*/ 20 w 183"/>
              <a:gd name="T7" fmla="*/ 142 h 183"/>
              <a:gd name="T8" fmla="*/ 41 w 183"/>
              <a:gd name="T9" fmla="*/ 162 h 183"/>
              <a:gd name="T10" fmla="*/ 68 w 183"/>
              <a:gd name="T11" fmla="*/ 176 h 183"/>
              <a:gd name="T12" fmla="*/ 88 w 183"/>
              <a:gd name="T13" fmla="*/ 182 h 183"/>
              <a:gd name="T14" fmla="*/ 95 w 183"/>
              <a:gd name="T15" fmla="*/ 182 h 183"/>
              <a:gd name="T16" fmla="*/ 115 w 183"/>
              <a:gd name="T17" fmla="*/ 108 h 183"/>
              <a:gd name="T18" fmla="*/ 128 w 183"/>
              <a:gd name="T19" fmla="*/ 108 h 183"/>
              <a:gd name="T20" fmla="*/ 142 w 183"/>
              <a:gd name="T21" fmla="*/ 115 h 183"/>
              <a:gd name="T22" fmla="*/ 149 w 183"/>
              <a:gd name="T23" fmla="*/ 115 h 183"/>
              <a:gd name="T24" fmla="*/ 155 w 183"/>
              <a:gd name="T25" fmla="*/ 122 h 183"/>
              <a:gd name="T26" fmla="*/ 182 w 183"/>
              <a:gd name="T27" fmla="*/ 81 h 183"/>
              <a:gd name="T28" fmla="*/ 155 w 183"/>
              <a:gd name="T29" fmla="*/ 61 h 183"/>
              <a:gd name="T30" fmla="*/ 149 w 183"/>
              <a:gd name="T31" fmla="*/ 61 h 183"/>
              <a:gd name="T32" fmla="*/ 142 w 183"/>
              <a:gd name="T33" fmla="*/ 54 h 183"/>
              <a:gd name="T34" fmla="*/ 128 w 183"/>
              <a:gd name="T35" fmla="*/ 34 h 183"/>
              <a:gd name="T36" fmla="*/ 88 w 183"/>
              <a:gd name="T37" fmla="*/ 7 h 183"/>
              <a:gd name="T38" fmla="*/ 68 w 183"/>
              <a:gd name="T39" fmla="*/ 0 h 183"/>
              <a:gd name="T40" fmla="*/ 61 w 183"/>
              <a:gd name="T41" fmla="*/ 7 h 183"/>
              <a:gd name="T42" fmla="*/ 68 w 183"/>
              <a:gd name="T43" fmla="*/ 27 h 183"/>
              <a:gd name="T44" fmla="*/ 74 w 183"/>
              <a:gd name="T45" fmla="*/ 41 h 183"/>
              <a:gd name="T46" fmla="*/ 68 w 183"/>
              <a:gd name="T47" fmla="*/ 41 h 183"/>
              <a:gd name="T48" fmla="*/ 41 w 183"/>
              <a:gd name="T49" fmla="*/ 4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3" h="183">
                <a:moveTo>
                  <a:pt x="41" y="47"/>
                </a:moveTo>
                <a:lnTo>
                  <a:pt x="41" y="47"/>
                </a:lnTo>
                <a:cubicBezTo>
                  <a:pt x="34" y="54"/>
                  <a:pt x="27" y="54"/>
                  <a:pt x="20" y="61"/>
                </a:cubicBezTo>
                <a:cubicBezTo>
                  <a:pt x="0" y="88"/>
                  <a:pt x="7" y="115"/>
                  <a:pt x="20" y="142"/>
                </a:cubicBezTo>
                <a:cubicBezTo>
                  <a:pt x="27" y="149"/>
                  <a:pt x="34" y="155"/>
                  <a:pt x="41" y="162"/>
                </a:cubicBezTo>
                <a:cubicBezTo>
                  <a:pt x="54" y="169"/>
                  <a:pt x="61" y="176"/>
                  <a:pt x="68" y="176"/>
                </a:cubicBezTo>
                <a:cubicBezTo>
                  <a:pt x="74" y="176"/>
                  <a:pt x="81" y="182"/>
                  <a:pt x="88" y="182"/>
                </a:cubicBezTo>
                <a:lnTo>
                  <a:pt x="95" y="182"/>
                </a:lnTo>
                <a:cubicBezTo>
                  <a:pt x="95" y="149"/>
                  <a:pt x="108" y="128"/>
                  <a:pt x="115" y="108"/>
                </a:cubicBezTo>
                <a:cubicBezTo>
                  <a:pt x="122" y="108"/>
                  <a:pt x="122" y="108"/>
                  <a:pt x="128" y="108"/>
                </a:cubicBezTo>
                <a:cubicBezTo>
                  <a:pt x="135" y="115"/>
                  <a:pt x="135" y="115"/>
                  <a:pt x="142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49" y="115"/>
                  <a:pt x="149" y="122"/>
                  <a:pt x="155" y="122"/>
                </a:cubicBezTo>
                <a:cubicBezTo>
                  <a:pt x="169" y="122"/>
                  <a:pt x="182" y="115"/>
                  <a:pt x="182" y="81"/>
                </a:cubicBezTo>
                <a:cubicBezTo>
                  <a:pt x="169" y="74"/>
                  <a:pt x="162" y="68"/>
                  <a:pt x="155" y="61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49" y="54"/>
                  <a:pt x="142" y="54"/>
                  <a:pt x="142" y="54"/>
                </a:cubicBezTo>
                <a:cubicBezTo>
                  <a:pt x="135" y="47"/>
                  <a:pt x="135" y="41"/>
                  <a:pt x="128" y="34"/>
                </a:cubicBezTo>
                <a:cubicBezTo>
                  <a:pt x="115" y="20"/>
                  <a:pt x="108" y="7"/>
                  <a:pt x="88" y="7"/>
                </a:cubicBezTo>
                <a:cubicBezTo>
                  <a:pt x="81" y="0"/>
                  <a:pt x="74" y="0"/>
                  <a:pt x="68" y="0"/>
                </a:cubicBezTo>
                <a:lnTo>
                  <a:pt x="61" y="7"/>
                </a:lnTo>
                <a:cubicBezTo>
                  <a:pt x="68" y="14"/>
                  <a:pt x="68" y="20"/>
                  <a:pt x="68" y="27"/>
                </a:cubicBezTo>
                <a:cubicBezTo>
                  <a:pt x="68" y="27"/>
                  <a:pt x="74" y="34"/>
                  <a:pt x="74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1" y="41"/>
                  <a:pt x="47" y="41"/>
                  <a:pt x="41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5" name="Freeform 883"/>
          <p:cNvSpPr>
            <a:spLocks noChangeArrowheads="1"/>
          </p:cNvSpPr>
          <p:nvPr/>
        </p:nvSpPr>
        <p:spPr bwMode="auto">
          <a:xfrm>
            <a:off x="19153176" y="9334284"/>
            <a:ext cx="57358" cy="52773"/>
          </a:xfrm>
          <a:custGeom>
            <a:avLst/>
            <a:gdLst>
              <a:gd name="T0" fmla="*/ 34 w 109"/>
              <a:gd name="T1" fmla="*/ 0 h 103"/>
              <a:gd name="T2" fmla="*/ 34 w 109"/>
              <a:gd name="T3" fmla="*/ 0 h 103"/>
              <a:gd name="T4" fmla="*/ 7 w 109"/>
              <a:gd name="T5" fmla="*/ 102 h 103"/>
              <a:gd name="T6" fmla="*/ 54 w 109"/>
              <a:gd name="T7" fmla="*/ 102 h 103"/>
              <a:gd name="T8" fmla="*/ 68 w 109"/>
              <a:gd name="T9" fmla="*/ 102 h 103"/>
              <a:gd name="T10" fmla="*/ 108 w 109"/>
              <a:gd name="T11" fmla="*/ 102 h 103"/>
              <a:gd name="T12" fmla="*/ 68 w 109"/>
              <a:gd name="T13" fmla="*/ 7 h 103"/>
              <a:gd name="T14" fmla="*/ 54 w 109"/>
              <a:gd name="T15" fmla="*/ 0 h 103"/>
              <a:gd name="T16" fmla="*/ 34 w 109"/>
              <a:gd name="T1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3">
                <a:moveTo>
                  <a:pt x="34" y="0"/>
                </a:moveTo>
                <a:lnTo>
                  <a:pt x="34" y="0"/>
                </a:lnTo>
                <a:cubicBezTo>
                  <a:pt x="27" y="34"/>
                  <a:pt x="0" y="48"/>
                  <a:pt x="7" y="102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1" y="61"/>
                  <a:pt x="101" y="21"/>
                  <a:pt x="68" y="7"/>
                </a:cubicBezTo>
                <a:cubicBezTo>
                  <a:pt x="68" y="7"/>
                  <a:pt x="61" y="0"/>
                  <a:pt x="54" y="0"/>
                </a:cubicBezTo>
                <a:cubicBezTo>
                  <a:pt x="54" y="0"/>
                  <a:pt x="41" y="0"/>
                  <a:pt x="3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96" name="Freeform 884"/>
          <p:cNvSpPr>
            <a:spLocks noChangeArrowheads="1"/>
          </p:cNvSpPr>
          <p:nvPr/>
        </p:nvSpPr>
        <p:spPr bwMode="auto">
          <a:xfrm>
            <a:off x="19146293" y="10770634"/>
            <a:ext cx="126187" cy="84896"/>
          </a:xfrm>
          <a:custGeom>
            <a:avLst/>
            <a:gdLst>
              <a:gd name="T0" fmla="*/ 155 w 244"/>
              <a:gd name="T1" fmla="*/ 162 h 163"/>
              <a:gd name="T2" fmla="*/ 155 w 244"/>
              <a:gd name="T3" fmla="*/ 162 h 163"/>
              <a:gd name="T4" fmla="*/ 168 w 244"/>
              <a:gd name="T5" fmla="*/ 162 h 163"/>
              <a:gd name="T6" fmla="*/ 182 w 244"/>
              <a:gd name="T7" fmla="*/ 162 h 163"/>
              <a:gd name="T8" fmla="*/ 209 w 244"/>
              <a:gd name="T9" fmla="*/ 162 h 163"/>
              <a:gd name="T10" fmla="*/ 229 w 244"/>
              <a:gd name="T11" fmla="*/ 162 h 163"/>
              <a:gd name="T12" fmla="*/ 236 w 244"/>
              <a:gd name="T13" fmla="*/ 162 h 163"/>
              <a:gd name="T14" fmla="*/ 243 w 244"/>
              <a:gd name="T15" fmla="*/ 162 h 163"/>
              <a:gd name="T16" fmla="*/ 236 w 244"/>
              <a:gd name="T17" fmla="*/ 149 h 163"/>
              <a:gd name="T18" fmla="*/ 229 w 244"/>
              <a:gd name="T19" fmla="*/ 128 h 163"/>
              <a:gd name="T20" fmla="*/ 209 w 244"/>
              <a:gd name="T21" fmla="*/ 95 h 163"/>
              <a:gd name="T22" fmla="*/ 182 w 244"/>
              <a:gd name="T23" fmla="*/ 68 h 163"/>
              <a:gd name="T24" fmla="*/ 168 w 244"/>
              <a:gd name="T25" fmla="*/ 54 h 163"/>
              <a:gd name="T26" fmla="*/ 175 w 244"/>
              <a:gd name="T27" fmla="*/ 0 h 163"/>
              <a:gd name="T28" fmla="*/ 168 w 244"/>
              <a:gd name="T29" fmla="*/ 0 h 163"/>
              <a:gd name="T30" fmla="*/ 155 w 244"/>
              <a:gd name="T31" fmla="*/ 0 h 163"/>
              <a:gd name="T32" fmla="*/ 128 w 244"/>
              <a:gd name="T33" fmla="*/ 0 h 163"/>
              <a:gd name="T34" fmla="*/ 81 w 244"/>
              <a:gd name="T35" fmla="*/ 20 h 163"/>
              <a:gd name="T36" fmla="*/ 67 w 244"/>
              <a:gd name="T37" fmla="*/ 20 h 163"/>
              <a:gd name="T38" fmla="*/ 6 w 244"/>
              <a:gd name="T39" fmla="*/ 27 h 163"/>
              <a:gd name="T40" fmla="*/ 0 w 244"/>
              <a:gd name="T41" fmla="*/ 27 h 163"/>
              <a:gd name="T42" fmla="*/ 6 w 244"/>
              <a:gd name="T43" fmla="*/ 81 h 163"/>
              <a:gd name="T44" fmla="*/ 27 w 244"/>
              <a:gd name="T45" fmla="*/ 122 h 163"/>
              <a:gd name="T46" fmla="*/ 67 w 244"/>
              <a:gd name="T47" fmla="*/ 95 h 163"/>
              <a:gd name="T48" fmla="*/ 81 w 244"/>
              <a:gd name="T49" fmla="*/ 95 h 163"/>
              <a:gd name="T50" fmla="*/ 128 w 244"/>
              <a:gd name="T51" fmla="*/ 81 h 163"/>
              <a:gd name="T52" fmla="*/ 135 w 244"/>
              <a:gd name="T53" fmla="*/ 81 h 163"/>
              <a:gd name="T54" fmla="*/ 141 w 244"/>
              <a:gd name="T55" fmla="*/ 162 h 163"/>
              <a:gd name="T56" fmla="*/ 155 w 244"/>
              <a:gd name="T5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4" h="163">
                <a:moveTo>
                  <a:pt x="155" y="162"/>
                </a:moveTo>
                <a:lnTo>
                  <a:pt x="155" y="162"/>
                </a:lnTo>
                <a:cubicBezTo>
                  <a:pt x="168" y="162"/>
                  <a:pt x="168" y="162"/>
                  <a:pt x="168" y="162"/>
                </a:cubicBezTo>
                <a:cubicBezTo>
                  <a:pt x="182" y="162"/>
                  <a:pt x="182" y="162"/>
                  <a:pt x="182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29" y="162"/>
                  <a:pt x="229" y="162"/>
                  <a:pt x="229" y="162"/>
                </a:cubicBezTo>
                <a:cubicBezTo>
                  <a:pt x="236" y="162"/>
                  <a:pt x="236" y="162"/>
                  <a:pt x="236" y="162"/>
                </a:cubicBezTo>
                <a:cubicBezTo>
                  <a:pt x="243" y="162"/>
                  <a:pt x="243" y="162"/>
                  <a:pt x="243" y="162"/>
                </a:cubicBezTo>
                <a:cubicBezTo>
                  <a:pt x="243" y="162"/>
                  <a:pt x="236" y="155"/>
                  <a:pt x="236" y="149"/>
                </a:cubicBezTo>
                <a:cubicBezTo>
                  <a:pt x="236" y="142"/>
                  <a:pt x="229" y="135"/>
                  <a:pt x="229" y="128"/>
                </a:cubicBezTo>
                <a:cubicBezTo>
                  <a:pt x="222" y="115"/>
                  <a:pt x="216" y="108"/>
                  <a:pt x="209" y="95"/>
                </a:cubicBezTo>
                <a:cubicBezTo>
                  <a:pt x="195" y="88"/>
                  <a:pt x="189" y="74"/>
                  <a:pt x="182" y="68"/>
                </a:cubicBezTo>
                <a:cubicBezTo>
                  <a:pt x="175" y="61"/>
                  <a:pt x="175" y="54"/>
                  <a:pt x="168" y="54"/>
                </a:cubicBezTo>
                <a:cubicBezTo>
                  <a:pt x="175" y="41"/>
                  <a:pt x="182" y="27"/>
                  <a:pt x="175" y="0"/>
                </a:cubicBezTo>
                <a:lnTo>
                  <a:pt x="168" y="0"/>
                </a:lnTo>
                <a:cubicBezTo>
                  <a:pt x="162" y="0"/>
                  <a:pt x="162" y="0"/>
                  <a:pt x="155" y="0"/>
                </a:cubicBezTo>
                <a:cubicBezTo>
                  <a:pt x="141" y="0"/>
                  <a:pt x="135" y="0"/>
                  <a:pt x="128" y="0"/>
                </a:cubicBezTo>
                <a:cubicBezTo>
                  <a:pt x="108" y="7"/>
                  <a:pt x="94" y="14"/>
                  <a:pt x="81" y="20"/>
                </a:cubicBezTo>
                <a:cubicBezTo>
                  <a:pt x="81" y="20"/>
                  <a:pt x="74" y="20"/>
                  <a:pt x="67" y="20"/>
                </a:cubicBezTo>
                <a:cubicBezTo>
                  <a:pt x="54" y="27"/>
                  <a:pt x="33" y="27"/>
                  <a:pt x="6" y="27"/>
                </a:cubicBezTo>
                <a:cubicBezTo>
                  <a:pt x="6" y="27"/>
                  <a:pt x="6" y="27"/>
                  <a:pt x="0" y="27"/>
                </a:cubicBezTo>
                <a:cubicBezTo>
                  <a:pt x="0" y="47"/>
                  <a:pt x="0" y="61"/>
                  <a:pt x="6" y="81"/>
                </a:cubicBezTo>
                <a:cubicBezTo>
                  <a:pt x="13" y="95"/>
                  <a:pt x="20" y="108"/>
                  <a:pt x="27" y="122"/>
                </a:cubicBezTo>
                <a:cubicBezTo>
                  <a:pt x="40" y="108"/>
                  <a:pt x="54" y="101"/>
                  <a:pt x="67" y="95"/>
                </a:cubicBezTo>
                <a:cubicBezTo>
                  <a:pt x="74" y="95"/>
                  <a:pt x="81" y="95"/>
                  <a:pt x="81" y="95"/>
                </a:cubicBezTo>
                <a:cubicBezTo>
                  <a:pt x="94" y="88"/>
                  <a:pt x="114" y="88"/>
                  <a:pt x="128" y="81"/>
                </a:cubicBezTo>
                <a:cubicBezTo>
                  <a:pt x="128" y="81"/>
                  <a:pt x="128" y="81"/>
                  <a:pt x="135" y="81"/>
                </a:cubicBezTo>
                <a:cubicBezTo>
                  <a:pt x="141" y="101"/>
                  <a:pt x="155" y="122"/>
                  <a:pt x="141" y="162"/>
                </a:cubicBezTo>
                <a:lnTo>
                  <a:pt x="155" y="16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00" name="Freeform 888"/>
          <p:cNvSpPr>
            <a:spLocks noChangeArrowheads="1"/>
          </p:cNvSpPr>
          <p:nvPr/>
        </p:nvSpPr>
        <p:spPr bwMode="auto">
          <a:xfrm>
            <a:off x="19384904" y="10353036"/>
            <a:ext cx="568995" cy="614923"/>
          </a:xfrm>
          <a:custGeom>
            <a:avLst/>
            <a:gdLst>
              <a:gd name="T0" fmla="*/ 533 w 1095"/>
              <a:gd name="T1" fmla="*/ 715 h 1182"/>
              <a:gd name="T2" fmla="*/ 594 w 1095"/>
              <a:gd name="T3" fmla="*/ 668 h 1182"/>
              <a:gd name="T4" fmla="*/ 722 w 1095"/>
              <a:gd name="T5" fmla="*/ 580 h 1182"/>
              <a:gd name="T6" fmla="*/ 790 w 1095"/>
              <a:gd name="T7" fmla="*/ 553 h 1182"/>
              <a:gd name="T8" fmla="*/ 925 w 1095"/>
              <a:gd name="T9" fmla="*/ 351 h 1182"/>
              <a:gd name="T10" fmla="*/ 972 w 1095"/>
              <a:gd name="T11" fmla="*/ 182 h 1182"/>
              <a:gd name="T12" fmla="*/ 790 w 1095"/>
              <a:gd name="T13" fmla="*/ 439 h 1182"/>
              <a:gd name="T14" fmla="*/ 722 w 1095"/>
              <a:gd name="T15" fmla="*/ 506 h 1182"/>
              <a:gd name="T16" fmla="*/ 594 w 1095"/>
              <a:gd name="T17" fmla="*/ 614 h 1182"/>
              <a:gd name="T18" fmla="*/ 533 w 1095"/>
              <a:gd name="T19" fmla="*/ 668 h 1182"/>
              <a:gd name="T20" fmla="*/ 479 w 1095"/>
              <a:gd name="T21" fmla="*/ 709 h 1182"/>
              <a:gd name="T22" fmla="*/ 378 w 1095"/>
              <a:gd name="T23" fmla="*/ 682 h 1182"/>
              <a:gd name="T24" fmla="*/ 331 w 1095"/>
              <a:gd name="T25" fmla="*/ 776 h 1182"/>
              <a:gd name="T26" fmla="*/ 344 w 1095"/>
              <a:gd name="T27" fmla="*/ 803 h 1182"/>
              <a:gd name="T28" fmla="*/ 358 w 1095"/>
              <a:gd name="T29" fmla="*/ 830 h 1182"/>
              <a:gd name="T30" fmla="*/ 310 w 1095"/>
              <a:gd name="T31" fmla="*/ 857 h 1182"/>
              <a:gd name="T32" fmla="*/ 250 w 1095"/>
              <a:gd name="T33" fmla="*/ 911 h 1182"/>
              <a:gd name="T34" fmla="*/ 256 w 1095"/>
              <a:gd name="T35" fmla="*/ 891 h 1182"/>
              <a:gd name="T36" fmla="*/ 250 w 1095"/>
              <a:gd name="T37" fmla="*/ 871 h 1182"/>
              <a:gd name="T38" fmla="*/ 189 w 1095"/>
              <a:gd name="T39" fmla="*/ 938 h 1182"/>
              <a:gd name="T40" fmla="*/ 121 w 1095"/>
              <a:gd name="T41" fmla="*/ 992 h 1182"/>
              <a:gd name="T42" fmla="*/ 47 w 1095"/>
              <a:gd name="T43" fmla="*/ 1060 h 1182"/>
              <a:gd name="T44" fmla="*/ 0 w 1095"/>
              <a:gd name="T45" fmla="*/ 1168 h 1182"/>
              <a:gd name="T46" fmla="*/ 47 w 1095"/>
              <a:gd name="T47" fmla="*/ 1121 h 1182"/>
              <a:gd name="T48" fmla="*/ 121 w 1095"/>
              <a:gd name="T49" fmla="*/ 1046 h 1182"/>
              <a:gd name="T50" fmla="*/ 189 w 1095"/>
              <a:gd name="T51" fmla="*/ 992 h 1182"/>
              <a:gd name="T52" fmla="*/ 229 w 1095"/>
              <a:gd name="T53" fmla="*/ 992 h 1182"/>
              <a:gd name="T54" fmla="*/ 256 w 1095"/>
              <a:gd name="T55" fmla="*/ 992 h 1182"/>
              <a:gd name="T56" fmla="*/ 331 w 1095"/>
              <a:gd name="T57" fmla="*/ 986 h 1182"/>
              <a:gd name="T58" fmla="*/ 439 w 1095"/>
              <a:gd name="T59" fmla="*/ 1006 h 1182"/>
              <a:gd name="T60" fmla="*/ 479 w 1095"/>
              <a:gd name="T61" fmla="*/ 1080 h 1182"/>
              <a:gd name="T62" fmla="*/ 520 w 1095"/>
              <a:gd name="T63" fmla="*/ 1100 h 1182"/>
              <a:gd name="T64" fmla="*/ 574 w 1095"/>
              <a:gd name="T65" fmla="*/ 1026 h 1182"/>
              <a:gd name="T66" fmla="*/ 574 w 1095"/>
              <a:gd name="T67" fmla="*/ 1073 h 1182"/>
              <a:gd name="T68" fmla="*/ 621 w 1095"/>
              <a:gd name="T69" fmla="*/ 1121 h 1182"/>
              <a:gd name="T70" fmla="*/ 594 w 1095"/>
              <a:gd name="T71" fmla="*/ 1033 h 1182"/>
              <a:gd name="T72" fmla="*/ 574 w 1095"/>
              <a:gd name="T73" fmla="*/ 1013 h 1182"/>
              <a:gd name="T74" fmla="*/ 655 w 1095"/>
              <a:gd name="T75" fmla="*/ 898 h 1182"/>
              <a:gd name="T76" fmla="*/ 648 w 1095"/>
              <a:gd name="T77" fmla="*/ 830 h 1182"/>
              <a:gd name="T78" fmla="*/ 594 w 1095"/>
              <a:gd name="T79" fmla="*/ 837 h 1182"/>
              <a:gd name="T80" fmla="*/ 540 w 1095"/>
              <a:gd name="T81" fmla="*/ 736 h 1182"/>
              <a:gd name="T82" fmla="*/ 520 w 1095"/>
              <a:gd name="T83" fmla="*/ 742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95" h="1182">
                <a:moveTo>
                  <a:pt x="520" y="722"/>
                </a:moveTo>
                <a:lnTo>
                  <a:pt x="520" y="722"/>
                </a:lnTo>
                <a:cubicBezTo>
                  <a:pt x="527" y="722"/>
                  <a:pt x="527" y="715"/>
                  <a:pt x="533" y="715"/>
                </a:cubicBezTo>
                <a:lnTo>
                  <a:pt x="540" y="709"/>
                </a:lnTo>
                <a:cubicBezTo>
                  <a:pt x="554" y="702"/>
                  <a:pt x="560" y="695"/>
                  <a:pt x="574" y="688"/>
                </a:cubicBezTo>
                <a:cubicBezTo>
                  <a:pt x="581" y="682"/>
                  <a:pt x="587" y="675"/>
                  <a:pt x="594" y="668"/>
                </a:cubicBezTo>
                <a:cubicBezTo>
                  <a:pt x="614" y="655"/>
                  <a:pt x="614" y="655"/>
                  <a:pt x="614" y="655"/>
                </a:cubicBezTo>
                <a:cubicBezTo>
                  <a:pt x="635" y="634"/>
                  <a:pt x="662" y="614"/>
                  <a:pt x="689" y="601"/>
                </a:cubicBezTo>
                <a:cubicBezTo>
                  <a:pt x="695" y="594"/>
                  <a:pt x="709" y="587"/>
                  <a:pt x="722" y="580"/>
                </a:cubicBezTo>
                <a:cubicBezTo>
                  <a:pt x="729" y="574"/>
                  <a:pt x="736" y="574"/>
                  <a:pt x="749" y="567"/>
                </a:cubicBezTo>
                <a:cubicBezTo>
                  <a:pt x="763" y="560"/>
                  <a:pt x="776" y="560"/>
                  <a:pt x="790" y="553"/>
                </a:cubicBezTo>
                <a:lnTo>
                  <a:pt x="790" y="553"/>
                </a:lnTo>
                <a:cubicBezTo>
                  <a:pt x="797" y="547"/>
                  <a:pt x="803" y="547"/>
                  <a:pt x="810" y="547"/>
                </a:cubicBezTo>
                <a:cubicBezTo>
                  <a:pt x="817" y="547"/>
                  <a:pt x="824" y="540"/>
                  <a:pt x="830" y="540"/>
                </a:cubicBezTo>
                <a:cubicBezTo>
                  <a:pt x="844" y="479"/>
                  <a:pt x="884" y="418"/>
                  <a:pt x="925" y="351"/>
                </a:cubicBezTo>
                <a:cubicBezTo>
                  <a:pt x="945" y="331"/>
                  <a:pt x="959" y="310"/>
                  <a:pt x="972" y="283"/>
                </a:cubicBezTo>
                <a:cubicBezTo>
                  <a:pt x="1040" y="182"/>
                  <a:pt x="1094" y="87"/>
                  <a:pt x="1033" y="0"/>
                </a:cubicBezTo>
                <a:cubicBezTo>
                  <a:pt x="1019" y="67"/>
                  <a:pt x="999" y="128"/>
                  <a:pt x="972" y="182"/>
                </a:cubicBezTo>
                <a:cubicBezTo>
                  <a:pt x="959" y="216"/>
                  <a:pt x="945" y="243"/>
                  <a:pt x="925" y="270"/>
                </a:cubicBezTo>
                <a:cubicBezTo>
                  <a:pt x="891" y="331"/>
                  <a:pt x="851" y="378"/>
                  <a:pt x="810" y="425"/>
                </a:cubicBezTo>
                <a:cubicBezTo>
                  <a:pt x="803" y="432"/>
                  <a:pt x="797" y="439"/>
                  <a:pt x="790" y="439"/>
                </a:cubicBezTo>
                <a:cubicBezTo>
                  <a:pt x="790" y="445"/>
                  <a:pt x="790" y="445"/>
                  <a:pt x="790" y="445"/>
                </a:cubicBezTo>
                <a:cubicBezTo>
                  <a:pt x="776" y="459"/>
                  <a:pt x="763" y="472"/>
                  <a:pt x="749" y="486"/>
                </a:cubicBezTo>
                <a:cubicBezTo>
                  <a:pt x="743" y="493"/>
                  <a:pt x="729" y="499"/>
                  <a:pt x="722" y="506"/>
                </a:cubicBezTo>
                <a:cubicBezTo>
                  <a:pt x="709" y="520"/>
                  <a:pt x="702" y="526"/>
                  <a:pt x="689" y="540"/>
                </a:cubicBezTo>
                <a:cubicBezTo>
                  <a:pt x="662" y="560"/>
                  <a:pt x="635" y="580"/>
                  <a:pt x="614" y="601"/>
                </a:cubicBezTo>
                <a:cubicBezTo>
                  <a:pt x="594" y="614"/>
                  <a:pt x="594" y="614"/>
                  <a:pt x="594" y="614"/>
                </a:cubicBezTo>
                <a:cubicBezTo>
                  <a:pt x="587" y="621"/>
                  <a:pt x="581" y="628"/>
                  <a:pt x="574" y="634"/>
                </a:cubicBezTo>
                <a:cubicBezTo>
                  <a:pt x="560" y="641"/>
                  <a:pt x="554" y="648"/>
                  <a:pt x="540" y="655"/>
                </a:cubicBezTo>
                <a:cubicBezTo>
                  <a:pt x="533" y="668"/>
                  <a:pt x="533" y="668"/>
                  <a:pt x="533" y="668"/>
                </a:cubicBezTo>
                <a:cubicBezTo>
                  <a:pt x="520" y="675"/>
                  <a:pt x="520" y="675"/>
                  <a:pt x="520" y="675"/>
                </a:cubicBezTo>
                <a:lnTo>
                  <a:pt x="520" y="675"/>
                </a:lnTo>
                <a:cubicBezTo>
                  <a:pt x="506" y="688"/>
                  <a:pt x="493" y="695"/>
                  <a:pt x="479" y="709"/>
                </a:cubicBezTo>
                <a:cubicBezTo>
                  <a:pt x="473" y="709"/>
                  <a:pt x="466" y="715"/>
                  <a:pt x="459" y="722"/>
                </a:cubicBezTo>
                <a:cubicBezTo>
                  <a:pt x="452" y="715"/>
                  <a:pt x="446" y="709"/>
                  <a:pt x="439" y="709"/>
                </a:cubicBezTo>
                <a:cubicBezTo>
                  <a:pt x="419" y="695"/>
                  <a:pt x="405" y="682"/>
                  <a:pt x="378" y="682"/>
                </a:cubicBezTo>
                <a:cubicBezTo>
                  <a:pt x="378" y="695"/>
                  <a:pt x="365" y="709"/>
                  <a:pt x="358" y="722"/>
                </a:cubicBezTo>
                <a:cubicBezTo>
                  <a:pt x="351" y="729"/>
                  <a:pt x="351" y="736"/>
                  <a:pt x="344" y="742"/>
                </a:cubicBezTo>
                <a:cubicBezTo>
                  <a:pt x="338" y="756"/>
                  <a:pt x="331" y="763"/>
                  <a:pt x="331" y="776"/>
                </a:cubicBezTo>
                <a:cubicBezTo>
                  <a:pt x="331" y="783"/>
                  <a:pt x="331" y="790"/>
                  <a:pt x="331" y="803"/>
                </a:cubicBezTo>
                <a:lnTo>
                  <a:pt x="331" y="803"/>
                </a:lnTo>
                <a:cubicBezTo>
                  <a:pt x="338" y="803"/>
                  <a:pt x="338" y="803"/>
                  <a:pt x="344" y="803"/>
                </a:cubicBezTo>
                <a:cubicBezTo>
                  <a:pt x="351" y="803"/>
                  <a:pt x="351" y="803"/>
                  <a:pt x="358" y="803"/>
                </a:cubicBezTo>
                <a:cubicBezTo>
                  <a:pt x="378" y="803"/>
                  <a:pt x="405" y="803"/>
                  <a:pt x="405" y="823"/>
                </a:cubicBezTo>
                <a:cubicBezTo>
                  <a:pt x="385" y="823"/>
                  <a:pt x="371" y="830"/>
                  <a:pt x="358" y="830"/>
                </a:cubicBezTo>
                <a:cubicBezTo>
                  <a:pt x="351" y="830"/>
                  <a:pt x="351" y="837"/>
                  <a:pt x="344" y="837"/>
                </a:cubicBezTo>
                <a:cubicBezTo>
                  <a:pt x="338" y="837"/>
                  <a:pt x="338" y="844"/>
                  <a:pt x="331" y="844"/>
                </a:cubicBezTo>
                <a:cubicBezTo>
                  <a:pt x="324" y="844"/>
                  <a:pt x="317" y="850"/>
                  <a:pt x="310" y="857"/>
                </a:cubicBezTo>
                <a:cubicBezTo>
                  <a:pt x="304" y="864"/>
                  <a:pt x="297" y="871"/>
                  <a:pt x="290" y="877"/>
                </a:cubicBezTo>
                <a:cubicBezTo>
                  <a:pt x="277" y="891"/>
                  <a:pt x="263" y="898"/>
                  <a:pt x="256" y="904"/>
                </a:cubicBezTo>
                <a:cubicBezTo>
                  <a:pt x="250" y="904"/>
                  <a:pt x="250" y="911"/>
                  <a:pt x="250" y="911"/>
                </a:cubicBezTo>
                <a:cubicBezTo>
                  <a:pt x="243" y="911"/>
                  <a:pt x="243" y="911"/>
                  <a:pt x="243" y="911"/>
                </a:cubicBezTo>
                <a:cubicBezTo>
                  <a:pt x="250" y="904"/>
                  <a:pt x="250" y="904"/>
                  <a:pt x="250" y="904"/>
                </a:cubicBezTo>
                <a:cubicBezTo>
                  <a:pt x="250" y="898"/>
                  <a:pt x="250" y="898"/>
                  <a:pt x="256" y="891"/>
                </a:cubicBezTo>
                <a:cubicBezTo>
                  <a:pt x="256" y="877"/>
                  <a:pt x="256" y="871"/>
                  <a:pt x="256" y="864"/>
                </a:cubicBezTo>
                <a:lnTo>
                  <a:pt x="256" y="864"/>
                </a:lnTo>
                <a:cubicBezTo>
                  <a:pt x="250" y="864"/>
                  <a:pt x="250" y="871"/>
                  <a:pt x="250" y="871"/>
                </a:cubicBezTo>
                <a:lnTo>
                  <a:pt x="243" y="877"/>
                </a:lnTo>
                <a:cubicBezTo>
                  <a:pt x="236" y="884"/>
                  <a:pt x="236" y="891"/>
                  <a:pt x="229" y="898"/>
                </a:cubicBezTo>
                <a:cubicBezTo>
                  <a:pt x="216" y="911"/>
                  <a:pt x="202" y="925"/>
                  <a:pt x="189" y="938"/>
                </a:cubicBezTo>
                <a:cubicBezTo>
                  <a:pt x="182" y="945"/>
                  <a:pt x="175" y="945"/>
                  <a:pt x="169" y="952"/>
                </a:cubicBezTo>
                <a:cubicBezTo>
                  <a:pt x="162" y="958"/>
                  <a:pt x="155" y="965"/>
                  <a:pt x="142" y="972"/>
                </a:cubicBezTo>
                <a:cubicBezTo>
                  <a:pt x="121" y="992"/>
                  <a:pt x="121" y="992"/>
                  <a:pt x="121" y="992"/>
                </a:cubicBezTo>
                <a:cubicBezTo>
                  <a:pt x="115" y="999"/>
                  <a:pt x="101" y="1006"/>
                  <a:pt x="94" y="1013"/>
                </a:cubicBezTo>
                <a:cubicBezTo>
                  <a:pt x="81" y="1026"/>
                  <a:pt x="74" y="1033"/>
                  <a:pt x="67" y="1040"/>
                </a:cubicBezTo>
                <a:cubicBezTo>
                  <a:pt x="60" y="1046"/>
                  <a:pt x="54" y="1053"/>
                  <a:pt x="47" y="1060"/>
                </a:cubicBezTo>
                <a:cubicBezTo>
                  <a:pt x="40" y="1067"/>
                  <a:pt x="33" y="1073"/>
                  <a:pt x="33" y="1080"/>
                </a:cubicBezTo>
                <a:cubicBezTo>
                  <a:pt x="13" y="1100"/>
                  <a:pt x="6" y="1121"/>
                  <a:pt x="0" y="1141"/>
                </a:cubicBezTo>
                <a:cubicBezTo>
                  <a:pt x="0" y="1148"/>
                  <a:pt x="0" y="1161"/>
                  <a:pt x="0" y="1168"/>
                </a:cubicBezTo>
                <a:cubicBezTo>
                  <a:pt x="0" y="1175"/>
                  <a:pt x="0" y="1175"/>
                  <a:pt x="6" y="1181"/>
                </a:cubicBezTo>
                <a:cubicBezTo>
                  <a:pt x="13" y="1168"/>
                  <a:pt x="20" y="1154"/>
                  <a:pt x="33" y="1141"/>
                </a:cubicBezTo>
                <a:cubicBezTo>
                  <a:pt x="33" y="1134"/>
                  <a:pt x="40" y="1127"/>
                  <a:pt x="47" y="1121"/>
                </a:cubicBezTo>
                <a:cubicBezTo>
                  <a:pt x="54" y="1114"/>
                  <a:pt x="60" y="1107"/>
                  <a:pt x="67" y="1107"/>
                </a:cubicBezTo>
                <a:cubicBezTo>
                  <a:pt x="74" y="1094"/>
                  <a:pt x="81" y="1087"/>
                  <a:pt x="94" y="1073"/>
                </a:cubicBezTo>
                <a:cubicBezTo>
                  <a:pt x="101" y="1067"/>
                  <a:pt x="115" y="1060"/>
                  <a:pt x="121" y="1046"/>
                </a:cubicBezTo>
                <a:cubicBezTo>
                  <a:pt x="128" y="1040"/>
                  <a:pt x="135" y="1033"/>
                  <a:pt x="142" y="1033"/>
                </a:cubicBezTo>
                <a:cubicBezTo>
                  <a:pt x="155" y="1019"/>
                  <a:pt x="162" y="1013"/>
                  <a:pt x="169" y="1006"/>
                </a:cubicBezTo>
                <a:cubicBezTo>
                  <a:pt x="175" y="999"/>
                  <a:pt x="182" y="992"/>
                  <a:pt x="189" y="992"/>
                </a:cubicBezTo>
                <a:cubicBezTo>
                  <a:pt x="196" y="979"/>
                  <a:pt x="202" y="972"/>
                  <a:pt x="209" y="965"/>
                </a:cubicBezTo>
                <a:cubicBezTo>
                  <a:pt x="209" y="972"/>
                  <a:pt x="202" y="986"/>
                  <a:pt x="202" y="999"/>
                </a:cubicBezTo>
                <a:cubicBezTo>
                  <a:pt x="209" y="999"/>
                  <a:pt x="223" y="992"/>
                  <a:pt x="229" y="992"/>
                </a:cubicBezTo>
                <a:cubicBezTo>
                  <a:pt x="236" y="992"/>
                  <a:pt x="236" y="992"/>
                  <a:pt x="243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56" y="992"/>
                  <a:pt x="256" y="992"/>
                  <a:pt x="256" y="992"/>
                </a:cubicBezTo>
                <a:cubicBezTo>
                  <a:pt x="263" y="986"/>
                  <a:pt x="277" y="986"/>
                  <a:pt x="290" y="986"/>
                </a:cubicBezTo>
                <a:cubicBezTo>
                  <a:pt x="297" y="986"/>
                  <a:pt x="304" y="986"/>
                  <a:pt x="310" y="986"/>
                </a:cubicBezTo>
                <a:cubicBezTo>
                  <a:pt x="317" y="986"/>
                  <a:pt x="324" y="986"/>
                  <a:pt x="331" y="986"/>
                </a:cubicBezTo>
                <a:cubicBezTo>
                  <a:pt x="338" y="986"/>
                  <a:pt x="338" y="986"/>
                  <a:pt x="344" y="986"/>
                </a:cubicBezTo>
                <a:cubicBezTo>
                  <a:pt x="351" y="992"/>
                  <a:pt x="351" y="992"/>
                  <a:pt x="358" y="992"/>
                </a:cubicBezTo>
                <a:cubicBezTo>
                  <a:pt x="385" y="992"/>
                  <a:pt x="412" y="999"/>
                  <a:pt x="439" y="1006"/>
                </a:cubicBezTo>
                <a:cubicBezTo>
                  <a:pt x="446" y="1013"/>
                  <a:pt x="459" y="1013"/>
                  <a:pt x="473" y="1013"/>
                </a:cubicBezTo>
                <a:cubicBezTo>
                  <a:pt x="466" y="1033"/>
                  <a:pt x="452" y="1053"/>
                  <a:pt x="446" y="1073"/>
                </a:cubicBezTo>
                <a:cubicBezTo>
                  <a:pt x="459" y="1073"/>
                  <a:pt x="473" y="1073"/>
                  <a:pt x="479" y="1080"/>
                </a:cubicBezTo>
                <a:cubicBezTo>
                  <a:pt x="493" y="1080"/>
                  <a:pt x="506" y="1087"/>
                  <a:pt x="520" y="1094"/>
                </a:cubicBezTo>
                <a:cubicBezTo>
                  <a:pt x="520" y="1100"/>
                  <a:pt x="520" y="1100"/>
                  <a:pt x="520" y="1100"/>
                </a:cubicBezTo>
                <a:lnTo>
                  <a:pt x="520" y="1100"/>
                </a:lnTo>
                <a:cubicBezTo>
                  <a:pt x="527" y="1094"/>
                  <a:pt x="527" y="1087"/>
                  <a:pt x="533" y="1080"/>
                </a:cubicBezTo>
                <a:cubicBezTo>
                  <a:pt x="533" y="1073"/>
                  <a:pt x="540" y="1067"/>
                  <a:pt x="540" y="1060"/>
                </a:cubicBezTo>
                <a:cubicBezTo>
                  <a:pt x="554" y="1046"/>
                  <a:pt x="560" y="1033"/>
                  <a:pt x="574" y="1026"/>
                </a:cubicBezTo>
                <a:lnTo>
                  <a:pt x="574" y="1026"/>
                </a:lnTo>
                <a:lnTo>
                  <a:pt x="574" y="1026"/>
                </a:lnTo>
                <a:cubicBezTo>
                  <a:pt x="567" y="1046"/>
                  <a:pt x="567" y="1060"/>
                  <a:pt x="574" y="1073"/>
                </a:cubicBezTo>
                <a:cubicBezTo>
                  <a:pt x="574" y="1094"/>
                  <a:pt x="581" y="1107"/>
                  <a:pt x="594" y="1114"/>
                </a:cubicBezTo>
                <a:cubicBezTo>
                  <a:pt x="601" y="1114"/>
                  <a:pt x="608" y="1121"/>
                  <a:pt x="614" y="1121"/>
                </a:cubicBezTo>
                <a:lnTo>
                  <a:pt x="621" y="1121"/>
                </a:lnTo>
                <a:cubicBezTo>
                  <a:pt x="628" y="1073"/>
                  <a:pt x="662" y="1134"/>
                  <a:pt x="675" y="1100"/>
                </a:cubicBezTo>
                <a:cubicBezTo>
                  <a:pt x="655" y="1080"/>
                  <a:pt x="635" y="1060"/>
                  <a:pt x="614" y="1046"/>
                </a:cubicBezTo>
                <a:cubicBezTo>
                  <a:pt x="608" y="1040"/>
                  <a:pt x="601" y="1033"/>
                  <a:pt x="594" y="1033"/>
                </a:cubicBezTo>
                <a:cubicBezTo>
                  <a:pt x="587" y="1026"/>
                  <a:pt x="581" y="1019"/>
                  <a:pt x="574" y="1019"/>
                </a:cubicBezTo>
                <a:cubicBezTo>
                  <a:pt x="567" y="1013"/>
                  <a:pt x="567" y="1013"/>
                  <a:pt x="567" y="1013"/>
                </a:cubicBezTo>
                <a:cubicBezTo>
                  <a:pt x="567" y="1013"/>
                  <a:pt x="567" y="1013"/>
                  <a:pt x="574" y="1013"/>
                </a:cubicBezTo>
                <a:cubicBezTo>
                  <a:pt x="581" y="1006"/>
                  <a:pt x="587" y="999"/>
                  <a:pt x="594" y="992"/>
                </a:cubicBezTo>
                <a:cubicBezTo>
                  <a:pt x="601" y="986"/>
                  <a:pt x="608" y="986"/>
                  <a:pt x="614" y="979"/>
                </a:cubicBezTo>
                <a:cubicBezTo>
                  <a:pt x="628" y="958"/>
                  <a:pt x="641" y="931"/>
                  <a:pt x="655" y="898"/>
                </a:cubicBezTo>
                <a:cubicBezTo>
                  <a:pt x="655" y="918"/>
                  <a:pt x="662" y="931"/>
                  <a:pt x="682" y="925"/>
                </a:cubicBezTo>
                <a:cubicBezTo>
                  <a:pt x="675" y="904"/>
                  <a:pt x="662" y="884"/>
                  <a:pt x="648" y="877"/>
                </a:cubicBezTo>
                <a:cubicBezTo>
                  <a:pt x="648" y="830"/>
                  <a:pt x="648" y="830"/>
                  <a:pt x="648" y="830"/>
                </a:cubicBezTo>
                <a:cubicBezTo>
                  <a:pt x="635" y="830"/>
                  <a:pt x="621" y="830"/>
                  <a:pt x="614" y="830"/>
                </a:cubicBezTo>
                <a:cubicBezTo>
                  <a:pt x="608" y="837"/>
                  <a:pt x="601" y="837"/>
                  <a:pt x="601" y="837"/>
                </a:cubicBezTo>
                <a:cubicBezTo>
                  <a:pt x="594" y="837"/>
                  <a:pt x="594" y="837"/>
                  <a:pt x="594" y="837"/>
                </a:cubicBezTo>
                <a:cubicBezTo>
                  <a:pt x="587" y="830"/>
                  <a:pt x="581" y="823"/>
                  <a:pt x="574" y="810"/>
                </a:cubicBezTo>
                <a:cubicBezTo>
                  <a:pt x="560" y="796"/>
                  <a:pt x="547" y="769"/>
                  <a:pt x="554" y="729"/>
                </a:cubicBezTo>
                <a:cubicBezTo>
                  <a:pt x="554" y="729"/>
                  <a:pt x="547" y="736"/>
                  <a:pt x="540" y="736"/>
                </a:cubicBezTo>
                <a:lnTo>
                  <a:pt x="533" y="736"/>
                </a:lnTo>
                <a:cubicBezTo>
                  <a:pt x="527" y="742"/>
                  <a:pt x="527" y="742"/>
                  <a:pt x="520" y="742"/>
                </a:cubicBezTo>
                <a:lnTo>
                  <a:pt x="520" y="742"/>
                </a:lnTo>
                <a:cubicBezTo>
                  <a:pt x="506" y="742"/>
                  <a:pt x="500" y="742"/>
                  <a:pt x="493" y="742"/>
                </a:cubicBezTo>
                <a:cubicBezTo>
                  <a:pt x="500" y="736"/>
                  <a:pt x="513" y="729"/>
                  <a:pt x="520" y="7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01" name="Freeform 889"/>
          <p:cNvSpPr>
            <a:spLocks noChangeArrowheads="1"/>
          </p:cNvSpPr>
          <p:nvPr/>
        </p:nvSpPr>
        <p:spPr bwMode="auto">
          <a:xfrm>
            <a:off x="19570746" y="10970253"/>
            <a:ext cx="80302" cy="98663"/>
          </a:xfrm>
          <a:custGeom>
            <a:avLst/>
            <a:gdLst>
              <a:gd name="T0" fmla="*/ 101 w 156"/>
              <a:gd name="T1" fmla="*/ 0 h 190"/>
              <a:gd name="T2" fmla="*/ 101 w 156"/>
              <a:gd name="T3" fmla="*/ 0 h 190"/>
              <a:gd name="T4" fmla="*/ 81 w 156"/>
              <a:gd name="T5" fmla="*/ 0 h 190"/>
              <a:gd name="T6" fmla="*/ 0 w 156"/>
              <a:gd name="T7" fmla="*/ 0 h 190"/>
              <a:gd name="T8" fmla="*/ 81 w 156"/>
              <a:gd name="T9" fmla="*/ 149 h 190"/>
              <a:gd name="T10" fmla="*/ 121 w 156"/>
              <a:gd name="T11" fmla="*/ 182 h 190"/>
              <a:gd name="T12" fmla="*/ 155 w 156"/>
              <a:gd name="T13" fmla="*/ 176 h 190"/>
              <a:gd name="T14" fmla="*/ 121 w 156"/>
              <a:gd name="T15" fmla="*/ 128 h 190"/>
              <a:gd name="T16" fmla="*/ 101 w 156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90">
                <a:moveTo>
                  <a:pt x="101" y="0"/>
                </a:moveTo>
                <a:lnTo>
                  <a:pt x="101" y="0"/>
                </a:ln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34"/>
                  <a:pt x="47" y="108"/>
                  <a:pt x="81" y="149"/>
                </a:cubicBezTo>
                <a:cubicBezTo>
                  <a:pt x="94" y="169"/>
                  <a:pt x="108" y="182"/>
                  <a:pt x="121" y="182"/>
                </a:cubicBezTo>
                <a:cubicBezTo>
                  <a:pt x="135" y="189"/>
                  <a:pt x="142" y="182"/>
                  <a:pt x="155" y="176"/>
                </a:cubicBezTo>
                <a:cubicBezTo>
                  <a:pt x="142" y="162"/>
                  <a:pt x="128" y="149"/>
                  <a:pt x="121" y="128"/>
                </a:cubicBezTo>
                <a:cubicBezTo>
                  <a:pt x="108" y="95"/>
                  <a:pt x="101" y="54"/>
                  <a:pt x="10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35" name="Freeform 923"/>
          <p:cNvSpPr>
            <a:spLocks noChangeArrowheads="1"/>
          </p:cNvSpPr>
          <p:nvPr/>
        </p:nvSpPr>
        <p:spPr bwMode="auto">
          <a:xfrm>
            <a:off x="12320638" y="5757178"/>
            <a:ext cx="355624" cy="222566"/>
          </a:xfrm>
          <a:custGeom>
            <a:avLst/>
            <a:gdLst>
              <a:gd name="T0" fmla="*/ 81 w 683"/>
              <a:gd name="T1" fmla="*/ 311 h 427"/>
              <a:gd name="T2" fmla="*/ 81 w 683"/>
              <a:gd name="T3" fmla="*/ 311 h 427"/>
              <a:gd name="T4" fmla="*/ 155 w 683"/>
              <a:gd name="T5" fmla="*/ 311 h 427"/>
              <a:gd name="T6" fmla="*/ 236 w 683"/>
              <a:gd name="T7" fmla="*/ 311 h 427"/>
              <a:gd name="T8" fmla="*/ 311 w 683"/>
              <a:gd name="T9" fmla="*/ 297 h 427"/>
              <a:gd name="T10" fmla="*/ 284 w 683"/>
              <a:gd name="T11" fmla="*/ 371 h 427"/>
              <a:gd name="T12" fmla="*/ 317 w 683"/>
              <a:gd name="T13" fmla="*/ 365 h 427"/>
              <a:gd name="T14" fmla="*/ 405 w 683"/>
              <a:gd name="T15" fmla="*/ 419 h 427"/>
              <a:gd name="T16" fmla="*/ 412 w 683"/>
              <a:gd name="T17" fmla="*/ 419 h 427"/>
              <a:gd name="T18" fmla="*/ 500 w 683"/>
              <a:gd name="T19" fmla="*/ 344 h 427"/>
              <a:gd name="T20" fmla="*/ 594 w 683"/>
              <a:gd name="T21" fmla="*/ 371 h 427"/>
              <a:gd name="T22" fmla="*/ 662 w 683"/>
              <a:gd name="T23" fmla="*/ 398 h 427"/>
              <a:gd name="T24" fmla="*/ 682 w 683"/>
              <a:gd name="T25" fmla="*/ 331 h 427"/>
              <a:gd name="T26" fmla="*/ 682 w 683"/>
              <a:gd name="T27" fmla="*/ 284 h 427"/>
              <a:gd name="T28" fmla="*/ 608 w 683"/>
              <a:gd name="T29" fmla="*/ 250 h 427"/>
              <a:gd name="T30" fmla="*/ 594 w 683"/>
              <a:gd name="T31" fmla="*/ 263 h 427"/>
              <a:gd name="T32" fmla="*/ 594 w 683"/>
              <a:gd name="T33" fmla="*/ 290 h 427"/>
              <a:gd name="T34" fmla="*/ 594 w 683"/>
              <a:gd name="T35" fmla="*/ 317 h 427"/>
              <a:gd name="T36" fmla="*/ 588 w 683"/>
              <a:gd name="T37" fmla="*/ 324 h 427"/>
              <a:gd name="T38" fmla="*/ 500 w 683"/>
              <a:gd name="T39" fmla="*/ 297 h 427"/>
              <a:gd name="T40" fmla="*/ 405 w 683"/>
              <a:gd name="T41" fmla="*/ 243 h 427"/>
              <a:gd name="T42" fmla="*/ 317 w 683"/>
              <a:gd name="T43" fmla="*/ 149 h 427"/>
              <a:gd name="T44" fmla="*/ 236 w 683"/>
              <a:gd name="T45" fmla="*/ 34 h 427"/>
              <a:gd name="T46" fmla="*/ 209 w 683"/>
              <a:gd name="T47" fmla="*/ 0 h 427"/>
              <a:gd name="T48" fmla="*/ 155 w 683"/>
              <a:gd name="T49" fmla="*/ 115 h 427"/>
              <a:gd name="T50" fmla="*/ 81 w 683"/>
              <a:gd name="T51" fmla="*/ 176 h 427"/>
              <a:gd name="T52" fmla="*/ 7 w 683"/>
              <a:gd name="T53" fmla="*/ 250 h 427"/>
              <a:gd name="T54" fmla="*/ 0 w 683"/>
              <a:gd name="T55" fmla="*/ 196 h 427"/>
              <a:gd name="T56" fmla="*/ 0 w 683"/>
              <a:gd name="T57" fmla="*/ 196 h 427"/>
              <a:gd name="T58" fmla="*/ 0 w 683"/>
              <a:gd name="T59" fmla="*/ 317 h 427"/>
              <a:gd name="T60" fmla="*/ 0 w 683"/>
              <a:gd name="T61" fmla="*/ 317 h 427"/>
              <a:gd name="T62" fmla="*/ 81 w 683"/>
              <a:gd name="T63" fmla="*/ 31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83" h="427">
                <a:moveTo>
                  <a:pt x="81" y="311"/>
                </a:moveTo>
                <a:lnTo>
                  <a:pt x="81" y="311"/>
                </a:lnTo>
                <a:cubicBezTo>
                  <a:pt x="108" y="311"/>
                  <a:pt x="135" y="311"/>
                  <a:pt x="155" y="311"/>
                </a:cubicBezTo>
                <a:cubicBezTo>
                  <a:pt x="182" y="311"/>
                  <a:pt x="209" y="311"/>
                  <a:pt x="236" y="311"/>
                </a:cubicBezTo>
                <a:cubicBezTo>
                  <a:pt x="257" y="311"/>
                  <a:pt x="284" y="304"/>
                  <a:pt x="311" y="297"/>
                </a:cubicBezTo>
                <a:cubicBezTo>
                  <a:pt x="311" y="324"/>
                  <a:pt x="203" y="351"/>
                  <a:pt x="284" y="371"/>
                </a:cubicBezTo>
                <a:cubicBezTo>
                  <a:pt x="290" y="351"/>
                  <a:pt x="304" y="358"/>
                  <a:pt x="317" y="365"/>
                </a:cubicBezTo>
                <a:cubicBezTo>
                  <a:pt x="344" y="385"/>
                  <a:pt x="378" y="426"/>
                  <a:pt x="405" y="419"/>
                </a:cubicBezTo>
                <a:cubicBezTo>
                  <a:pt x="412" y="419"/>
                  <a:pt x="412" y="419"/>
                  <a:pt x="412" y="419"/>
                </a:cubicBezTo>
                <a:cubicBezTo>
                  <a:pt x="405" y="351"/>
                  <a:pt x="446" y="338"/>
                  <a:pt x="500" y="344"/>
                </a:cubicBezTo>
                <a:cubicBezTo>
                  <a:pt x="527" y="344"/>
                  <a:pt x="567" y="358"/>
                  <a:pt x="594" y="371"/>
                </a:cubicBezTo>
                <a:cubicBezTo>
                  <a:pt x="621" y="378"/>
                  <a:pt x="648" y="392"/>
                  <a:pt x="662" y="398"/>
                </a:cubicBezTo>
                <a:cubicBezTo>
                  <a:pt x="669" y="378"/>
                  <a:pt x="675" y="351"/>
                  <a:pt x="682" y="331"/>
                </a:cubicBezTo>
                <a:cubicBezTo>
                  <a:pt x="682" y="311"/>
                  <a:pt x="682" y="297"/>
                  <a:pt x="682" y="284"/>
                </a:cubicBezTo>
                <a:cubicBezTo>
                  <a:pt x="675" y="257"/>
                  <a:pt x="655" y="243"/>
                  <a:pt x="608" y="250"/>
                </a:cubicBezTo>
                <a:cubicBezTo>
                  <a:pt x="601" y="257"/>
                  <a:pt x="594" y="257"/>
                  <a:pt x="594" y="263"/>
                </a:cubicBezTo>
                <a:cubicBezTo>
                  <a:pt x="588" y="270"/>
                  <a:pt x="588" y="284"/>
                  <a:pt x="594" y="290"/>
                </a:cubicBezTo>
                <a:cubicBezTo>
                  <a:pt x="601" y="304"/>
                  <a:pt x="615" y="311"/>
                  <a:pt x="594" y="317"/>
                </a:cubicBezTo>
                <a:cubicBezTo>
                  <a:pt x="594" y="324"/>
                  <a:pt x="588" y="324"/>
                  <a:pt x="588" y="324"/>
                </a:cubicBezTo>
                <a:cubicBezTo>
                  <a:pt x="554" y="317"/>
                  <a:pt x="527" y="311"/>
                  <a:pt x="500" y="297"/>
                </a:cubicBezTo>
                <a:cubicBezTo>
                  <a:pt x="466" y="284"/>
                  <a:pt x="432" y="263"/>
                  <a:pt x="405" y="243"/>
                </a:cubicBezTo>
                <a:cubicBezTo>
                  <a:pt x="371" y="216"/>
                  <a:pt x="344" y="182"/>
                  <a:pt x="317" y="149"/>
                </a:cubicBezTo>
                <a:cubicBezTo>
                  <a:pt x="290" y="108"/>
                  <a:pt x="263" y="74"/>
                  <a:pt x="236" y="34"/>
                </a:cubicBezTo>
                <a:cubicBezTo>
                  <a:pt x="230" y="27"/>
                  <a:pt x="216" y="14"/>
                  <a:pt x="209" y="0"/>
                </a:cubicBezTo>
                <a:cubicBezTo>
                  <a:pt x="203" y="54"/>
                  <a:pt x="182" y="88"/>
                  <a:pt x="155" y="115"/>
                </a:cubicBezTo>
                <a:cubicBezTo>
                  <a:pt x="135" y="135"/>
                  <a:pt x="108" y="155"/>
                  <a:pt x="81" y="176"/>
                </a:cubicBezTo>
                <a:cubicBezTo>
                  <a:pt x="54" y="196"/>
                  <a:pt x="27" y="216"/>
                  <a:pt x="7" y="250"/>
                </a:cubicBezTo>
                <a:cubicBezTo>
                  <a:pt x="7" y="230"/>
                  <a:pt x="7" y="209"/>
                  <a:pt x="0" y="196"/>
                </a:cubicBezTo>
                <a:lnTo>
                  <a:pt x="0" y="196"/>
                </a:lnTo>
                <a:cubicBezTo>
                  <a:pt x="0" y="317"/>
                  <a:pt x="0" y="317"/>
                  <a:pt x="0" y="317"/>
                </a:cubicBezTo>
                <a:lnTo>
                  <a:pt x="0" y="317"/>
                </a:lnTo>
                <a:cubicBezTo>
                  <a:pt x="27" y="317"/>
                  <a:pt x="54" y="317"/>
                  <a:pt x="81" y="31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37" name="Freeform 925"/>
          <p:cNvSpPr>
            <a:spLocks noChangeArrowheads="1"/>
          </p:cNvSpPr>
          <p:nvPr/>
        </p:nvSpPr>
        <p:spPr bwMode="auto">
          <a:xfrm>
            <a:off x="12320637" y="7893347"/>
            <a:ext cx="2295" cy="229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38" name="Freeform 926"/>
          <p:cNvSpPr>
            <a:spLocks noChangeArrowheads="1"/>
          </p:cNvSpPr>
          <p:nvPr/>
        </p:nvSpPr>
        <p:spPr bwMode="auto">
          <a:xfrm>
            <a:off x="15337691" y="8852443"/>
            <a:ext cx="291380" cy="261572"/>
          </a:xfrm>
          <a:custGeom>
            <a:avLst/>
            <a:gdLst>
              <a:gd name="T0" fmla="*/ 533 w 561"/>
              <a:gd name="T1" fmla="*/ 304 h 501"/>
              <a:gd name="T2" fmla="*/ 533 w 561"/>
              <a:gd name="T3" fmla="*/ 304 h 501"/>
              <a:gd name="T4" fmla="*/ 513 w 561"/>
              <a:gd name="T5" fmla="*/ 196 h 501"/>
              <a:gd name="T6" fmla="*/ 472 w 561"/>
              <a:gd name="T7" fmla="*/ 169 h 501"/>
              <a:gd name="T8" fmla="*/ 432 w 561"/>
              <a:gd name="T9" fmla="*/ 149 h 501"/>
              <a:gd name="T10" fmla="*/ 411 w 561"/>
              <a:gd name="T11" fmla="*/ 142 h 501"/>
              <a:gd name="T12" fmla="*/ 405 w 561"/>
              <a:gd name="T13" fmla="*/ 135 h 501"/>
              <a:gd name="T14" fmla="*/ 411 w 561"/>
              <a:gd name="T15" fmla="*/ 101 h 501"/>
              <a:gd name="T16" fmla="*/ 357 w 561"/>
              <a:gd name="T17" fmla="*/ 81 h 501"/>
              <a:gd name="T18" fmla="*/ 330 w 561"/>
              <a:gd name="T19" fmla="*/ 34 h 501"/>
              <a:gd name="T20" fmla="*/ 324 w 561"/>
              <a:gd name="T21" fmla="*/ 27 h 501"/>
              <a:gd name="T22" fmla="*/ 310 w 561"/>
              <a:gd name="T23" fmla="*/ 14 h 501"/>
              <a:gd name="T24" fmla="*/ 263 w 561"/>
              <a:gd name="T25" fmla="*/ 7 h 501"/>
              <a:gd name="T26" fmla="*/ 263 w 561"/>
              <a:gd name="T27" fmla="*/ 7 h 501"/>
              <a:gd name="T28" fmla="*/ 236 w 561"/>
              <a:gd name="T29" fmla="*/ 14 h 501"/>
              <a:gd name="T30" fmla="*/ 209 w 561"/>
              <a:gd name="T31" fmla="*/ 34 h 501"/>
              <a:gd name="T32" fmla="*/ 168 w 561"/>
              <a:gd name="T33" fmla="*/ 61 h 501"/>
              <a:gd name="T34" fmla="*/ 141 w 561"/>
              <a:gd name="T35" fmla="*/ 74 h 501"/>
              <a:gd name="T36" fmla="*/ 128 w 561"/>
              <a:gd name="T37" fmla="*/ 81 h 501"/>
              <a:gd name="T38" fmla="*/ 114 w 561"/>
              <a:gd name="T39" fmla="*/ 81 h 501"/>
              <a:gd name="T40" fmla="*/ 87 w 561"/>
              <a:gd name="T41" fmla="*/ 74 h 501"/>
              <a:gd name="T42" fmla="*/ 94 w 561"/>
              <a:gd name="T43" fmla="*/ 14 h 501"/>
              <a:gd name="T44" fmla="*/ 67 w 561"/>
              <a:gd name="T45" fmla="*/ 14 h 501"/>
              <a:gd name="T46" fmla="*/ 40 w 561"/>
              <a:gd name="T47" fmla="*/ 20 h 501"/>
              <a:gd name="T48" fmla="*/ 40 w 561"/>
              <a:gd name="T49" fmla="*/ 122 h 501"/>
              <a:gd name="T50" fmla="*/ 33 w 561"/>
              <a:gd name="T51" fmla="*/ 176 h 501"/>
              <a:gd name="T52" fmla="*/ 40 w 561"/>
              <a:gd name="T53" fmla="*/ 176 h 501"/>
              <a:gd name="T54" fmla="*/ 67 w 561"/>
              <a:gd name="T55" fmla="*/ 162 h 501"/>
              <a:gd name="T56" fmla="*/ 114 w 561"/>
              <a:gd name="T57" fmla="*/ 142 h 501"/>
              <a:gd name="T58" fmla="*/ 128 w 561"/>
              <a:gd name="T59" fmla="*/ 135 h 501"/>
              <a:gd name="T60" fmla="*/ 141 w 561"/>
              <a:gd name="T61" fmla="*/ 128 h 501"/>
              <a:gd name="T62" fmla="*/ 168 w 561"/>
              <a:gd name="T63" fmla="*/ 115 h 501"/>
              <a:gd name="T64" fmla="*/ 209 w 561"/>
              <a:gd name="T65" fmla="*/ 101 h 501"/>
              <a:gd name="T66" fmla="*/ 236 w 561"/>
              <a:gd name="T67" fmla="*/ 88 h 501"/>
              <a:gd name="T68" fmla="*/ 263 w 561"/>
              <a:gd name="T69" fmla="*/ 81 h 501"/>
              <a:gd name="T70" fmla="*/ 263 w 561"/>
              <a:gd name="T71" fmla="*/ 95 h 501"/>
              <a:gd name="T72" fmla="*/ 283 w 561"/>
              <a:gd name="T73" fmla="*/ 162 h 501"/>
              <a:gd name="T74" fmla="*/ 263 w 561"/>
              <a:gd name="T75" fmla="*/ 203 h 501"/>
              <a:gd name="T76" fmla="*/ 263 w 561"/>
              <a:gd name="T77" fmla="*/ 311 h 501"/>
              <a:gd name="T78" fmla="*/ 310 w 561"/>
              <a:gd name="T79" fmla="*/ 385 h 501"/>
              <a:gd name="T80" fmla="*/ 324 w 561"/>
              <a:gd name="T81" fmla="*/ 399 h 501"/>
              <a:gd name="T82" fmla="*/ 330 w 561"/>
              <a:gd name="T83" fmla="*/ 405 h 501"/>
              <a:gd name="T84" fmla="*/ 357 w 561"/>
              <a:gd name="T85" fmla="*/ 412 h 501"/>
              <a:gd name="T86" fmla="*/ 364 w 561"/>
              <a:gd name="T87" fmla="*/ 419 h 501"/>
              <a:gd name="T88" fmla="*/ 357 w 561"/>
              <a:gd name="T89" fmla="*/ 426 h 501"/>
              <a:gd name="T90" fmla="*/ 384 w 561"/>
              <a:gd name="T91" fmla="*/ 419 h 501"/>
              <a:gd name="T92" fmla="*/ 411 w 561"/>
              <a:gd name="T93" fmla="*/ 419 h 501"/>
              <a:gd name="T94" fmla="*/ 425 w 561"/>
              <a:gd name="T95" fmla="*/ 419 h 501"/>
              <a:gd name="T96" fmla="*/ 432 w 561"/>
              <a:gd name="T97" fmla="*/ 419 h 501"/>
              <a:gd name="T98" fmla="*/ 472 w 561"/>
              <a:gd name="T99" fmla="*/ 486 h 501"/>
              <a:gd name="T100" fmla="*/ 486 w 561"/>
              <a:gd name="T101" fmla="*/ 500 h 501"/>
              <a:gd name="T102" fmla="*/ 533 w 561"/>
              <a:gd name="T103" fmla="*/ 446 h 501"/>
              <a:gd name="T104" fmla="*/ 560 w 561"/>
              <a:gd name="T105" fmla="*/ 446 h 501"/>
              <a:gd name="T106" fmla="*/ 533 w 561"/>
              <a:gd name="T107" fmla="*/ 365 h 501"/>
              <a:gd name="T108" fmla="*/ 526 w 561"/>
              <a:gd name="T109" fmla="*/ 358 h 501"/>
              <a:gd name="T110" fmla="*/ 533 w 561"/>
              <a:gd name="T111" fmla="*/ 331 h 501"/>
              <a:gd name="T112" fmla="*/ 533 w 561"/>
              <a:gd name="T113" fmla="*/ 30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1" h="501">
                <a:moveTo>
                  <a:pt x="533" y="304"/>
                </a:moveTo>
                <a:lnTo>
                  <a:pt x="533" y="304"/>
                </a:lnTo>
                <a:cubicBezTo>
                  <a:pt x="526" y="270"/>
                  <a:pt x="520" y="243"/>
                  <a:pt x="513" y="196"/>
                </a:cubicBezTo>
                <a:cubicBezTo>
                  <a:pt x="499" y="182"/>
                  <a:pt x="486" y="176"/>
                  <a:pt x="472" y="169"/>
                </a:cubicBezTo>
                <a:cubicBezTo>
                  <a:pt x="459" y="162"/>
                  <a:pt x="445" y="149"/>
                  <a:pt x="432" y="149"/>
                </a:cubicBezTo>
                <a:cubicBezTo>
                  <a:pt x="425" y="142"/>
                  <a:pt x="418" y="142"/>
                  <a:pt x="411" y="142"/>
                </a:cubicBezTo>
                <a:cubicBezTo>
                  <a:pt x="411" y="142"/>
                  <a:pt x="405" y="142"/>
                  <a:pt x="405" y="135"/>
                </a:cubicBezTo>
                <a:cubicBezTo>
                  <a:pt x="405" y="128"/>
                  <a:pt x="411" y="115"/>
                  <a:pt x="411" y="101"/>
                </a:cubicBezTo>
                <a:cubicBezTo>
                  <a:pt x="384" y="108"/>
                  <a:pt x="364" y="95"/>
                  <a:pt x="357" y="81"/>
                </a:cubicBezTo>
                <a:cubicBezTo>
                  <a:pt x="344" y="68"/>
                  <a:pt x="344" y="47"/>
                  <a:pt x="330" y="34"/>
                </a:cubicBezTo>
                <a:cubicBezTo>
                  <a:pt x="330" y="34"/>
                  <a:pt x="330" y="27"/>
                  <a:pt x="324" y="27"/>
                </a:cubicBezTo>
                <a:cubicBezTo>
                  <a:pt x="324" y="20"/>
                  <a:pt x="317" y="14"/>
                  <a:pt x="310" y="14"/>
                </a:cubicBezTo>
                <a:cubicBezTo>
                  <a:pt x="303" y="7"/>
                  <a:pt x="283" y="0"/>
                  <a:pt x="263" y="7"/>
                </a:cubicBezTo>
                <a:lnTo>
                  <a:pt x="263" y="7"/>
                </a:lnTo>
                <a:cubicBezTo>
                  <a:pt x="256" y="7"/>
                  <a:pt x="243" y="14"/>
                  <a:pt x="236" y="14"/>
                </a:cubicBezTo>
                <a:cubicBezTo>
                  <a:pt x="229" y="20"/>
                  <a:pt x="216" y="27"/>
                  <a:pt x="209" y="34"/>
                </a:cubicBezTo>
                <a:cubicBezTo>
                  <a:pt x="195" y="47"/>
                  <a:pt x="182" y="54"/>
                  <a:pt x="168" y="61"/>
                </a:cubicBezTo>
                <a:cubicBezTo>
                  <a:pt x="162" y="68"/>
                  <a:pt x="155" y="74"/>
                  <a:pt x="141" y="74"/>
                </a:cubicBezTo>
                <a:cubicBezTo>
                  <a:pt x="141" y="81"/>
                  <a:pt x="135" y="81"/>
                  <a:pt x="128" y="81"/>
                </a:cubicBezTo>
                <a:cubicBezTo>
                  <a:pt x="121" y="81"/>
                  <a:pt x="121" y="81"/>
                  <a:pt x="114" y="81"/>
                </a:cubicBezTo>
                <a:cubicBezTo>
                  <a:pt x="101" y="81"/>
                  <a:pt x="94" y="74"/>
                  <a:pt x="87" y="74"/>
                </a:cubicBezTo>
                <a:cubicBezTo>
                  <a:pt x="94" y="61"/>
                  <a:pt x="101" y="47"/>
                  <a:pt x="94" y="14"/>
                </a:cubicBezTo>
                <a:cubicBezTo>
                  <a:pt x="81" y="14"/>
                  <a:pt x="74" y="14"/>
                  <a:pt x="67" y="14"/>
                </a:cubicBezTo>
                <a:cubicBezTo>
                  <a:pt x="54" y="14"/>
                  <a:pt x="47" y="20"/>
                  <a:pt x="40" y="20"/>
                </a:cubicBezTo>
                <a:cubicBezTo>
                  <a:pt x="13" y="47"/>
                  <a:pt x="13" y="101"/>
                  <a:pt x="40" y="122"/>
                </a:cubicBezTo>
                <a:cubicBezTo>
                  <a:pt x="20" y="149"/>
                  <a:pt x="0" y="169"/>
                  <a:pt x="33" y="176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7" y="169"/>
                  <a:pt x="54" y="169"/>
                  <a:pt x="67" y="162"/>
                </a:cubicBezTo>
                <a:cubicBezTo>
                  <a:pt x="81" y="155"/>
                  <a:pt x="101" y="149"/>
                  <a:pt x="114" y="142"/>
                </a:cubicBezTo>
                <a:cubicBezTo>
                  <a:pt x="128" y="135"/>
                  <a:pt x="128" y="135"/>
                  <a:pt x="128" y="135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5" y="128"/>
                  <a:pt x="162" y="122"/>
                  <a:pt x="168" y="115"/>
                </a:cubicBezTo>
                <a:cubicBezTo>
                  <a:pt x="182" y="115"/>
                  <a:pt x="195" y="108"/>
                  <a:pt x="209" y="101"/>
                </a:cubicBezTo>
                <a:cubicBezTo>
                  <a:pt x="216" y="95"/>
                  <a:pt x="229" y="95"/>
                  <a:pt x="236" y="88"/>
                </a:cubicBezTo>
                <a:cubicBezTo>
                  <a:pt x="263" y="81"/>
                  <a:pt x="263" y="81"/>
                  <a:pt x="263" y="81"/>
                </a:cubicBezTo>
                <a:cubicBezTo>
                  <a:pt x="263" y="81"/>
                  <a:pt x="263" y="88"/>
                  <a:pt x="263" y="95"/>
                </a:cubicBezTo>
                <a:cubicBezTo>
                  <a:pt x="270" y="122"/>
                  <a:pt x="276" y="142"/>
                  <a:pt x="283" y="162"/>
                </a:cubicBezTo>
                <a:cubicBezTo>
                  <a:pt x="276" y="176"/>
                  <a:pt x="270" y="189"/>
                  <a:pt x="263" y="203"/>
                </a:cubicBezTo>
                <a:cubicBezTo>
                  <a:pt x="256" y="236"/>
                  <a:pt x="256" y="270"/>
                  <a:pt x="263" y="311"/>
                </a:cubicBezTo>
                <a:cubicBezTo>
                  <a:pt x="270" y="338"/>
                  <a:pt x="290" y="365"/>
                  <a:pt x="310" y="385"/>
                </a:cubicBezTo>
                <a:cubicBezTo>
                  <a:pt x="317" y="392"/>
                  <a:pt x="317" y="392"/>
                  <a:pt x="324" y="399"/>
                </a:cubicBezTo>
                <a:cubicBezTo>
                  <a:pt x="330" y="399"/>
                  <a:pt x="330" y="399"/>
                  <a:pt x="330" y="405"/>
                </a:cubicBezTo>
                <a:cubicBezTo>
                  <a:pt x="337" y="405"/>
                  <a:pt x="351" y="412"/>
                  <a:pt x="357" y="412"/>
                </a:cubicBezTo>
                <a:cubicBezTo>
                  <a:pt x="357" y="412"/>
                  <a:pt x="357" y="412"/>
                  <a:pt x="364" y="419"/>
                </a:cubicBezTo>
                <a:cubicBezTo>
                  <a:pt x="364" y="419"/>
                  <a:pt x="364" y="419"/>
                  <a:pt x="357" y="426"/>
                </a:cubicBezTo>
                <a:cubicBezTo>
                  <a:pt x="371" y="419"/>
                  <a:pt x="378" y="419"/>
                  <a:pt x="384" y="419"/>
                </a:cubicBezTo>
                <a:cubicBezTo>
                  <a:pt x="391" y="419"/>
                  <a:pt x="405" y="419"/>
                  <a:pt x="411" y="419"/>
                </a:cubicBezTo>
                <a:cubicBezTo>
                  <a:pt x="418" y="419"/>
                  <a:pt x="418" y="419"/>
                  <a:pt x="425" y="419"/>
                </a:cubicBezTo>
                <a:cubicBezTo>
                  <a:pt x="425" y="419"/>
                  <a:pt x="425" y="419"/>
                  <a:pt x="432" y="419"/>
                </a:cubicBezTo>
                <a:cubicBezTo>
                  <a:pt x="452" y="432"/>
                  <a:pt x="459" y="459"/>
                  <a:pt x="472" y="486"/>
                </a:cubicBezTo>
                <a:cubicBezTo>
                  <a:pt x="479" y="486"/>
                  <a:pt x="479" y="493"/>
                  <a:pt x="486" y="500"/>
                </a:cubicBezTo>
                <a:cubicBezTo>
                  <a:pt x="486" y="466"/>
                  <a:pt x="499" y="446"/>
                  <a:pt x="533" y="446"/>
                </a:cubicBezTo>
                <a:cubicBezTo>
                  <a:pt x="540" y="446"/>
                  <a:pt x="553" y="446"/>
                  <a:pt x="560" y="446"/>
                </a:cubicBezTo>
                <a:cubicBezTo>
                  <a:pt x="560" y="412"/>
                  <a:pt x="553" y="385"/>
                  <a:pt x="533" y="365"/>
                </a:cubicBezTo>
                <a:cubicBezTo>
                  <a:pt x="533" y="365"/>
                  <a:pt x="526" y="365"/>
                  <a:pt x="526" y="358"/>
                </a:cubicBezTo>
                <a:cubicBezTo>
                  <a:pt x="526" y="351"/>
                  <a:pt x="533" y="345"/>
                  <a:pt x="533" y="331"/>
                </a:cubicBezTo>
                <a:cubicBezTo>
                  <a:pt x="533" y="324"/>
                  <a:pt x="533" y="311"/>
                  <a:pt x="533" y="30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47" name="Freeform 935"/>
          <p:cNvSpPr>
            <a:spLocks noChangeArrowheads="1"/>
          </p:cNvSpPr>
          <p:nvPr/>
        </p:nvSpPr>
        <p:spPr bwMode="auto">
          <a:xfrm>
            <a:off x="14052865" y="8081494"/>
            <a:ext cx="78007" cy="52773"/>
          </a:xfrm>
          <a:custGeom>
            <a:avLst/>
            <a:gdLst>
              <a:gd name="T0" fmla="*/ 0 w 150"/>
              <a:gd name="T1" fmla="*/ 27 h 103"/>
              <a:gd name="T2" fmla="*/ 0 w 150"/>
              <a:gd name="T3" fmla="*/ 27 h 103"/>
              <a:gd name="T4" fmla="*/ 0 w 150"/>
              <a:gd name="T5" fmla="*/ 102 h 103"/>
              <a:gd name="T6" fmla="*/ 54 w 150"/>
              <a:gd name="T7" fmla="*/ 95 h 103"/>
              <a:gd name="T8" fmla="*/ 74 w 150"/>
              <a:gd name="T9" fmla="*/ 0 h 103"/>
              <a:gd name="T10" fmla="*/ 54 w 150"/>
              <a:gd name="T11" fmla="*/ 21 h 103"/>
              <a:gd name="T12" fmla="*/ 0 w 150"/>
              <a:gd name="T13" fmla="*/ 2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103">
                <a:moveTo>
                  <a:pt x="0" y="27"/>
                </a:moveTo>
                <a:lnTo>
                  <a:pt x="0" y="27"/>
                </a:lnTo>
                <a:cubicBezTo>
                  <a:pt x="0" y="102"/>
                  <a:pt x="0" y="102"/>
                  <a:pt x="0" y="102"/>
                </a:cubicBezTo>
                <a:cubicBezTo>
                  <a:pt x="20" y="102"/>
                  <a:pt x="41" y="102"/>
                  <a:pt x="54" y="95"/>
                </a:cubicBezTo>
                <a:cubicBezTo>
                  <a:pt x="115" y="81"/>
                  <a:pt x="149" y="14"/>
                  <a:pt x="74" y="0"/>
                </a:cubicBezTo>
                <a:cubicBezTo>
                  <a:pt x="74" y="14"/>
                  <a:pt x="68" y="21"/>
                  <a:pt x="54" y="21"/>
                </a:cubicBezTo>
                <a:cubicBezTo>
                  <a:pt x="41" y="27"/>
                  <a:pt x="20" y="27"/>
                  <a:pt x="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48" name="Freeform 936"/>
          <p:cNvSpPr>
            <a:spLocks noChangeArrowheads="1"/>
          </p:cNvSpPr>
          <p:nvPr/>
        </p:nvSpPr>
        <p:spPr bwMode="auto">
          <a:xfrm>
            <a:off x="15291806" y="8648232"/>
            <a:ext cx="91774" cy="66541"/>
          </a:xfrm>
          <a:custGeom>
            <a:avLst/>
            <a:gdLst>
              <a:gd name="T0" fmla="*/ 40 w 176"/>
              <a:gd name="T1" fmla="*/ 81 h 129"/>
              <a:gd name="T2" fmla="*/ 40 w 176"/>
              <a:gd name="T3" fmla="*/ 81 h 129"/>
              <a:gd name="T4" fmla="*/ 20 w 176"/>
              <a:gd name="T5" fmla="*/ 101 h 129"/>
              <a:gd name="T6" fmla="*/ 0 w 176"/>
              <a:gd name="T7" fmla="*/ 128 h 129"/>
              <a:gd name="T8" fmla="*/ 20 w 176"/>
              <a:gd name="T9" fmla="*/ 128 h 129"/>
              <a:gd name="T10" fmla="*/ 40 w 176"/>
              <a:gd name="T11" fmla="*/ 128 h 129"/>
              <a:gd name="T12" fmla="*/ 88 w 176"/>
              <a:gd name="T13" fmla="*/ 128 h 129"/>
              <a:gd name="T14" fmla="*/ 94 w 176"/>
              <a:gd name="T15" fmla="*/ 128 h 129"/>
              <a:gd name="T16" fmla="*/ 88 w 176"/>
              <a:gd name="T17" fmla="*/ 0 h 129"/>
              <a:gd name="T18" fmla="*/ 74 w 176"/>
              <a:gd name="T19" fmla="*/ 0 h 129"/>
              <a:gd name="T20" fmla="*/ 40 w 176"/>
              <a:gd name="T21" fmla="*/ 8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29">
                <a:moveTo>
                  <a:pt x="40" y="81"/>
                </a:moveTo>
                <a:lnTo>
                  <a:pt x="40" y="81"/>
                </a:lnTo>
                <a:cubicBezTo>
                  <a:pt x="34" y="87"/>
                  <a:pt x="27" y="94"/>
                  <a:pt x="20" y="101"/>
                </a:cubicBezTo>
                <a:cubicBezTo>
                  <a:pt x="13" y="108"/>
                  <a:pt x="7" y="114"/>
                  <a:pt x="0" y="128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88" y="128"/>
                  <a:pt x="88" y="128"/>
                  <a:pt x="88" y="128"/>
                </a:cubicBezTo>
                <a:cubicBezTo>
                  <a:pt x="94" y="128"/>
                  <a:pt x="94" y="128"/>
                  <a:pt x="94" y="128"/>
                </a:cubicBezTo>
                <a:cubicBezTo>
                  <a:pt x="74" y="67"/>
                  <a:pt x="175" y="6"/>
                  <a:pt x="88" y="0"/>
                </a:cubicBezTo>
                <a:cubicBezTo>
                  <a:pt x="81" y="0"/>
                  <a:pt x="74" y="0"/>
                  <a:pt x="74" y="0"/>
                </a:cubicBezTo>
                <a:cubicBezTo>
                  <a:pt x="74" y="40"/>
                  <a:pt x="61" y="67"/>
                  <a:pt x="40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49" name="Freeform 937"/>
          <p:cNvSpPr>
            <a:spLocks noChangeArrowheads="1"/>
          </p:cNvSpPr>
          <p:nvPr/>
        </p:nvSpPr>
        <p:spPr bwMode="auto">
          <a:xfrm>
            <a:off x="14952243" y="8492206"/>
            <a:ext cx="94067" cy="84897"/>
          </a:xfrm>
          <a:custGeom>
            <a:avLst/>
            <a:gdLst>
              <a:gd name="T0" fmla="*/ 88 w 183"/>
              <a:gd name="T1" fmla="*/ 108 h 163"/>
              <a:gd name="T2" fmla="*/ 88 w 183"/>
              <a:gd name="T3" fmla="*/ 108 h 163"/>
              <a:gd name="T4" fmla="*/ 115 w 183"/>
              <a:gd name="T5" fmla="*/ 102 h 163"/>
              <a:gd name="T6" fmla="*/ 148 w 183"/>
              <a:gd name="T7" fmla="*/ 95 h 163"/>
              <a:gd name="T8" fmla="*/ 175 w 183"/>
              <a:gd name="T9" fmla="*/ 68 h 163"/>
              <a:gd name="T10" fmla="*/ 175 w 183"/>
              <a:gd name="T11" fmla="*/ 7 h 163"/>
              <a:gd name="T12" fmla="*/ 175 w 183"/>
              <a:gd name="T13" fmla="*/ 7 h 163"/>
              <a:gd name="T14" fmla="*/ 148 w 183"/>
              <a:gd name="T15" fmla="*/ 0 h 163"/>
              <a:gd name="T16" fmla="*/ 115 w 183"/>
              <a:gd name="T17" fmla="*/ 0 h 163"/>
              <a:gd name="T18" fmla="*/ 88 w 183"/>
              <a:gd name="T19" fmla="*/ 7 h 163"/>
              <a:gd name="T20" fmla="*/ 13 w 183"/>
              <a:gd name="T21" fmla="*/ 81 h 163"/>
              <a:gd name="T22" fmla="*/ 13 w 183"/>
              <a:gd name="T23" fmla="*/ 88 h 163"/>
              <a:gd name="T24" fmla="*/ 0 w 183"/>
              <a:gd name="T25" fmla="*/ 129 h 163"/>
              <a:gd name="T26" fmla="*/ 13 w 183"/>
              <a:gd name="T27" fmla="*/ 129 h 163"/>
              <a:gd name="T28" fmla="*/ 13 w 183"/>
              <a:gd name="T29" fmla="*/ 129 h 163"/>
              <a:gd name="T30" fmla="*/ 74 w 183"/>
              <a:gd name="T31" fmla="*/ 129 h 163"/>
              <a:gd name="T32" fmla="*/ 47 w 183"/>
              <a:gd name="T33" fmla="*/ 102 h 163"/>
              <a:gd name="T34" fmla="*/ 88 w 183"/>
              <a:gd name="T35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3" h="163">
                <a:moveTo>
                  <a:pt x="88" y="108"/>
                </a:moveTo>
                <a:lnTo>
                  <a:pt x="88" y="108"/>
                </a:lnTo>
                <a:cubicBezTo>
                  <a:pt x="101" y="108"/>
                  <a:pt x="108" y="102"/>
                  <a:pt x="115" y="102"/>
                </a:cubicBezTo>
                <a:cubicBezTo>
                  <a:pt x="128" y="102"/>
                  <a:pt x="135" y="102"/>
                  <a:pt x="148" y="95"/>
                </a:cubicBezTo>
                <a:cubicBezTo>
                  <a:pt x="155" y="88"/>
                  <a:pt x="169" y="81"/>
                  <a:pt x="175" y="68"/>
                </a:cubicBezTo>
                <a:cubicBezTo>
                  <a:pt x="182" y="48"/>
                  <a:pt x="182" y="27"/>
                  <a:pt x="175" y="7"/>
                </a:cubicBezTo>
                <a:lnTo>
                  <a:pt x="175" y="7"/>
                </a:lnTo>
                <a:cubicBezTo>
                  <a:pt x="162" y="0"/>
                  <a:pt x="155" y="0"/>
                  <a:pt x="148" y="0"/>
                </a:cubicBezTo>
                <a:cubicBezTo>
                  <a:pt x="135" y="0"/>
                  <a:pt x="128" y="0"/>
                  <a:pt x="115" y="0"/>
                </a:cubicBezTo>
                <a:cubicBezTo>
                  <a:pt x="108" y="0"/>
                  <a:pt x="94" y="0"/>
                  <a:pt x="88" y="7"/>
                </a:cubicBezTo>
                <a:cubicBezTo>
                  <a:pt x="54" y="14"/>
                  <a:pt x="27" y="41"/>
                  <a:pt x="13" y="81"/>
                </a:cubicBezTo>
                <a:cubicBezTo>
                  <a:pt x="13" y="81"/>
                  <a:pt x="13" y="81"/>
                  <a:pt x="13" y="88"/>
                </a:cubicBezTo>
                <a:cubicBezTo>
                  <a:pt x="7" y="102"/>
                  <a:pt x="0" y="115"/>
                  <a:pt x="0" y="129"/>
                </a:cubicBezTo>
                <a:cubicBezTo>
                  <a:pt x="0" y="129"/>
                  <a:pt x="7" y="129"/>
                  <a:pt x="13" y="129"/>
                </a:cubicBezTo>
                <a:lnTo>
                  <a:pt x="13" y="129"/>
                </a:lnTo>
                <a:cubicBezTo>
                  <a:pt x="47" y="129"/>
                  <a:pt x="67" y="162"/>
                  <a:pt x="74" y="129"/>
                </a:cubicBezTo>
                <a:cubicBezTo>
                  <a:pt x="61" y="129"/>
                  <a:pt x="47" y="122"/>
                  <a:pt x="47" y="102"/>
                </a:cubicBezTo>
                <a:cubicBezTo>
                  <a:pt x="61" y="102"/>
                  <a:pt x="74" y="108"/>
                  <a:pt x="88" y="10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0" name="Freeform 938"/>
          <p:cNvSpPr>
            <a:spLocks noChangeArrowheads="1"/>
          </p:cNvSpPr>
          <p:nvPr/>
        </p:nvSpPr>
        <p:spPr bwMode="auto">
          <a:xfrm>
            <a:off x="15222977" y="8556453"/>
            <a:ext cx="64241" cy="71130"/>
          </a:xfrm>
          <a:custGeom>
            <a:avLst/>
            <a:gdLst>
              <a:gd name="T0" fmla="*/ 67 w 122"/>
              <a:gd name="T1" fmla="*/ 128 h 136"/>
              <a:gd name="T2" fmla="*/ 67 w 122"/>
              <a:gd name="T3" fmla="*/ 128 h 136"/>
              <a:gd name="T4" fmla="*/ 81 w 122"/>
              <a:gd name="T5" fmla="*/ 128 h 136"/>
              <a:gd name="T6" fmla="*/ 67 w 122"/>
              <a:gd name="T7" fmla="*/ 7 h 136"/>
              <a:gd name="T8" fmla="*/ 34 w 122"/>
              <a:gd name="T9" fmla="*/ 7 h 136"/>
              <a:gd name="T10" fmla="*/ 27 w 122"/>
              <a:gd name="T11" fmla="*/ 13 h 136"/>
              <a:gd name="T12" fmla="*/ 27 w 122"/>
              <a:gd name="T13" fmla="*/ 122 h 136"/>
              <a:gd name="T14" fmla="*/ 67 w 122"/>
              <a:gd name="T15" fmla="*/ 12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36">
                <a:moveTo>
                  <a:pt x="67" y="128"/>
                </a:moveTo>
                <a:lnTo>
                  <a:pt x="67" y="128"/>
                </a:lnTo>
                <a:cubicBezTo>
                  <a:pt x="74" y="128"/>
                  <a:pt x="81" y="128"/>
                  <a:pt x="81" y="128"/>
                </a:cubicBezTo>
                <a:cubicBezTo>
                  <a:pt x="115" y="101"/>
                  <a:pt x="121" y="20"/>
                  <a:pt x="67" y="7"/>
                </a:cubicBezTo>
                <a:cubicBezTo>
                  <a:pt x="61" y="7"/>
                  <a:pt x="47" y="0"/>
                  <a:pt x="34" y="7"/>
                </a:cubicBezTo>
                <a:cubicBezTo>
                  <a:pt x="27" y="7"/>
                  <a:pt x="27" y="7"/>
                  <a:pt x="27" y="13"/>
                </a:cubicBezTo>
                <a:cubicBezTo>
                  <a:pt x="0" y="40"/>
                  <a:pt x="0" y="94"/>
                  <a:pt x="27" y="122"/>
                </a:cubicBezTo>
                <a:cubicBezTo>
                  <a:pt x="40" y="128"/>
                  <a:pt x="54" y="135"/>
                  <a:pt x="67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1" name="Freeform 939"/>
          <p:cNvSpPr>
            <a:spLocks noChangeArrowheads="1"/>
          </p:cNvSpPr>
          <p:nvPr/>
        </p:nvSpPr>
        <p:spPr bwMode="auto">
          <a:xfrm>
            <a:off x="14704457" y="8740011"/>
            <a:ext cx="78007" cy="64245"/>
          </a:xfrm>
          <a:custGeom>
            <a:avLst/>
            <a:gdLst>
              <a:gd name="T0" fmla="*/ 27 w 150"/>
              <a:gd name="T1" fmla="*/ 122 h 123"/>
              <a:gd name="T2" fmla="*/ 27 w 150"/>
              <a:gd name="T3" fmla="*/ 122 h 123"/>
              <a:gd name="T4" fmla="*/ 47 w 150"/>
              <a:gd name="T5" fmla="*/ 122 h 123"/>
              <a:gd name="T6" fmla="*/ 61 w 150"/>
              <a:gd name="T7" fmla="*/ 108 h 123"/>
              <a:gd name="T8" fmla="*/ 68 w 150"/>
              <a:gd name="T9" fmla="*/ 95 h 123"/>
              <a:gd name="T10" fmla="*/ 108 w 150"/>
              <a:gd name="T11" fmla="*/ 81 h 123"/>
              <a:gd name="T12" fmla="*/ 115 w 150"/>
              <a:gd name="T13" fmla="*/ 74 h 123"/>
              <a:gd name="T14" fmla="*/ 149 w 150"/>
              <a:gd name="T15" fmla="*/ 74 h 123"/>
              <a:gd name="T16" fmla="*/ 115 w 150"/>
              <a:gd name="T17" fmla="*/ 7 h 123"/>
              <a:gd name="T18" fmla="*/ 108 w 150"/>
              <a:gd name="T19" fmla="*/ 7 h 123"/>
              <a:gd name="T20" fmla="*/ 68 w 150"/>
              <a:gd name="T21" fmla="*/ 0 h 123"/>
              <a:gd name="T22" fmla="*/ 61 w 150"/>
              <a:gd name="T23" fmla="*/ 0 h 123"/>
              <a:gd name="T24" fmla="*/ 27 w 150"/>
              <a:gd name="T25" fmla="*/ 0 h 123"/>
              <a:gd name="T26" fmla="*/ 20 w 150"/>
              <a:gd name="T27" fmla="*/ 0 h 123"/>
              <a:gd name="T28" fmla="*/ 27 w 150"/>
              <a:gd name="T2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0" h="123">
                <a:moveTo>
                  <a:pt x="27" y="122"/>
                </a:moveTo>
                <a:lnTo>
                  <a:pt x="27" y="122"/>
                </a:lnTo>
                <a:cubicBezTo>
                  <a:pt x="34" y="122"/>
                  <a:pt x="41" y="122"/>
                  <a:pt x="47" y="122"/>
                </a:cubicBezTo>
                <a:cubicBezTo>
                  <a:pt x="47" y="115"/>
                  <a:pt x="54" y="108"/>
                  <a:pt x="61" y="108"/>
                </a:cubicBezTo>
                <a:cubicBezTo>
                  <a:pt x="61" y="101"/>
                  <a:pt x="68" y="101"/>
                  <a:pt x="68" y="95"/>
                </a:cubicBezTo>
                <a:cubicBezTo>
                  <a:pt x="81" y="88"/>
                  <a:pt x="95" y="81"/>
                  <a:pt x="108" y="81"/>
                </a:cubicBezTo>
                <a:lnTo>
                  <a:pt x="115" y="74"/>
                </a:lnTo>
                <a:cubicBezTo>
                  <a:pt x="129" y="74"/>
                  <a:pt x="135" y="74"/>
                  <a:pt x="149" y="74"/>
                </a:cubicBezTo>
                <a:cubicBezTo>
                  <a:pt x="149" y="34"/>
                  <a:pt x="142" y="20"/>
                  <a:pt x="115" y="7"/>
                </a:cubicBezTo>
                <a:lnTo>
                  <a:pt x="108" y="7"/>
                </a:lnTo>
                <a:cubicBezTo>
                  <a:pt x="95" y="0"/>
                  <a:pt x="81" y="0"/>
                  <a:pt x="68" y="0"/>
                </a:cubicBezTo>
                <a:lnTo>
                  <a:pt x="61" y="0"/>
                </a:lnTo>
                <a:cubicBezTo>
                  <a:pt x="47" y="0"/>
                  <a:pt x="41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34" y="34"/>
                  <a:pt x="0" y="108"/>
                  <a:pt x="27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2" name="Freeform 940"/>
          <p:cNvSpPr>
            <a:spLocks noChangeArrowheads="1"/>
          </p:cNvSpPr>
          <p:nvPr/>
        </p:nvSpPr>
        <p:spPr bwMode="auto">
          <a:xfrm>
            <a:off x="15686432" y="8795078"/>
            <a:ext cx="119306" cy="73423"/>
          </a:xfrm>
          <a:custGeom>
            <a:avLst/>
            <a:gdLst>
              <a:gd name="T0" fmla="*/ 75 w 231"/>
              <a:gd name="T1" fmla="*/ 47 h 143"/>
              <a:gd name="T2" fmla="*/ 75 w 231"/>
              <a:gd name="T3" fmla="*/ 47 h 143"/>
              <a:gd name="T4" fmla="*/ 14 w 231"/>
              <a:gd name="T5" fmla="*/ 61 h 143"/>
              <a:gd name="T6" fmla="*/ 14 w 231"/>
              <a:gd name="T7" fmla="*/ 74 h 143"/>
              <a:gd name="T8" fmla="*/ 14 w 231"/>
              <a:gd name="T9" fmla="*/ 74 h 143"/>
              <a:gd name="T10" fmla="*/ 41 w 231"/>
              <a:gd name="T11" fmla="*/ 128 h 143"/>
              <a:gd name="T12" fmla="*/ 75 w 231"/>
              <a:gd name="T13" fmla="*/ 115 h 143"/>
              <a:gd name="T14" fmla="*/ 142 w 231"/>
              <a:gd name="T15" fmla="*/ 128 h 143"/>
              <a:gd name="T16" fmla="*/ 142 w 231"/>
              <a:gd name="T17" fmla="*/ 128 h 143"/>
              <a:gd name="T18" fmla="*/ 142 w 231"/>
              <a:gd name="T19" fmla="*/ 122 h 143"/>
              <a:gd name="T20" fmla="*/ 142 w 231"/>
              <a:gd name="T21" fmla="*/ 115 h 143"/>
              <a:gd name="T22" fmla="*/ 162 w 231"/>
              <a:gd name="T23" fmla="*/ 88 h 143"/>
              <a:gd name="T24" fmla="*/ 216 w 231"/>
              <a:gd name="T25" fmla="*/ 27 h 143"/>
              <a:gd name="T26" fmla="*/ 162 w 231"/>
              <a:gd name="T27" fmla="*/ 27 h 143"/>
              <a:gd name="T28" fmla="*/ 142 w 231"/>
              <a:gd name="T29" fmla="*/ 27 h 143"/>
              <a:gd name="T30" fmla="*/ 88 w 231"/>
              <a:gd name="T31" fmla="*/ 0 h 143"/>
              <a:gd name="T32" fmla="*/ 75 w 231"/>
              <a:gd name="T33" fmla="*/ 4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1" h="143">
                <a:moveTo>
                  <a:pt x="75" y="47"/>
                </a:moveTo>
                <a:lnTo>
                  <a:pt x="75" y="47"/>
                </a:lnTo>
                <a:cubicBezTo>
                  <a:pt x="54" y="54"/>
                  <a:pt x="21" y="47"/>
                  <a:pt x="14" y="61"/>
                </a:cubicBezTo>
                <a:cubicBezTo>
                  <a:pt x="14" y="68"/>
                  <a:pt x="14" y="68"/>
                  <a:pt x="14" y="74"/>
                </a:cubicBezTo>
                <a:lnTo>
                  <a:pt x="14" y="74"/>
                </a:lnTo>
                <a:cubicBezTo>
                  <a:pt x="61" y="81"/>
                  <a:pt x="0" y="115"/>
                  <a:pt x="41" y="128"/>
                </a:cubicBezTo>
                <a:cubicBezTo>
                  <a:pt x="41" y="95"/>
                  <a:pt x="54" y="101"/>
                  <a:pt x="75" y="115"/>
                </a:cubicBezTo>
                <a:cubicBezTo>
                  <a:pt x="88" y="128"/>
                  <a:pt x="115" y="142"/>
                  <a:pt x="142" y="128"/>
                </a:cubicBezTo>
                <a:lnTo>
                  <a:pt x="142" y="128"/>
                </a:lnTo>
                <a:cubicBezTo>
                  <a:pt x="142" y="122"/>
                  <a:pt x="142" y="122"/>
                  <a:pt x="142" y="122"/>
                </a:cubicBezTo>
                <a:lnTo>
                  <a:pt x="142" y="115"/>
                </a:lnTo>
                <a:cubicBezTo>
                  <a:pt x="142" y="101"/>
                  <a:pt x="149" y="95"/>
                  <a:pt x="162" y="88"/>
                </a:cubicBezTo>
                <a:cubicBezTo>
                  <a:pt x="189" y="74"/>
                  <a:pt x="230" y="81"/>
                  <a:pt x="216" y="27"/>
                </a:cubicBezTo>
                <a:cubicBezTo>
                  <a:pt x="196" y="27"/>
                  <a:pt x="176" y="27"/>
                  <a:pt x="162" y="27"/>
                </a:cubicBezTo>
                <a:cubicBezTo>
                  <a:pt x="156" y="27"/>
                  <a:pt x="149" y="27"/>
                  <a:pt x="142" y="27"/>
                </a:cubicBezTo>
                <a:cubicBezTo>
                  <a:pt x="122" y="20"/>
                  <a:pt x="102" y="14"/>
                  <a:pt x="88" y="0"/>
                </a:cubicBezTo>
                <a:cubicBezTo>
                  <a:pt x="108" y="41"/>
                  <a:pt x="95" y="47"/>
                  <a:pt x="75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3" name="Freeform 941"/>
          <p:cNvSpPr>
            <a:spLocks noChangeArrowheads="1"/>
          </p:cNvSpPr>
          <p:nvPr/>
        </p:nvSpPr>
        <p:spPr bwMode="auto">
          <a:xfrm>
            <a:off x="14894885" y="8583988"/>
            <a:ext cx="656180" cy="787010"/>
          </a:xfrm>
          <a:custGeom>
            <a:avLst/>
            <a:gdLst>
              <a:gd name="T0" fmla="*/ 88 w 1263"/>
              <a:gd name="T1" fmla="*/ 230 h 1514"/>
              <a:gd name="T2" fmla="*/ 142 w 1263"/>
              <a:gd name="T3" fmla="*/ 257 h 1514"/>
              <a:gd name="T4" fmla="*/ 101 w 1263"/>
              <a:gd name="T5" fmla="*/ 176 h 1514"/>
              <a:gd name="T6" fmla="*/ 121 w 1263"/>
              <a:gd name="T7" fmla="*/ 155 h 1514"/>
              <a:gd name="T8" fmla="*/ 223 w 1263"/>
              <a:gd name="T9" fmla="*/ 297 h 1514"/>
              <a:gd name="T10" fmla="*/ 418 w 1263"/>
              <a:gd name="T11" fmla="*/ 412 h 1514"/>
              <a:gd name="T12" fmla="*/ 486 w 1263"/>
              <a:gd name="T13" fmla="*/ 338 h 1514"/>
              <a:gd name="T14" fmla="*/ 587 w 1263"/>
              <a:gd name="T15" fmla="*/ 405 h 1514"/>
              <a:gd name="T16" fmla="*/ 527 w 1263"/>
              <a:gd name="T17" fmla="*/ 452 h 1514"/>
              <a:gd name="T18" fmla="*/ 486 w 1263"/>
              <a:gd name="T19" fmla="*/ 540 h 1514"/>
              <a:gd name="T20" fmla="*/ 283 w 1263"/>
              <a:gd name="T21" fmla="*/ 776 h 1514"/>
              <a:gd name="T22" fmla="*/ 196 w 1263"/>
              <a:gd name="T23" fmla="*/ 945 h 1514"/>
              <a:gd name="T24" fmla="*/ 256 w 1263"/>
              <a:gd name="T25" fmla="*/ 1114 h 1514"/>
              <a:gd name="T26" fmla="*/ 290 w 1263"/>
              <a:gd name="T27" fmla="*/ 1114 h 1514"/>
              <a:gd name="T28" fmla="*/ 445 w 1263"/>
              <a:gd name="T29" fmla="*/ 1364 h 1514"/>
              <a:gd name="T30" fmla="*/ 520 w 1263"/>
              <a:gd name="T31" fmla="*/ 1249 h 1514"/>
              <a:gd name="T32" fmla="*/ 628 w 1263"/>
              <a:gd name="T33" fmla="*/ 1202 h 1514"/>
              <a:gd name="T34" fmla="*/ 628 w 1263"/>
              <a:gd name="T35" fmla="*/ 1128 h 1514"/>
              <a:gd name="T36" fmla="*/ 520 w 1263"/>
              <a:gd name="T37" fmla="*/ 1209 h 1514"/>
              <a:gd name="T38" fmla="*/ 513 w 1263"/>
              <a:gd name="T39" fmla="*/ 1067 h 1514"/>
              <a:gd name="T40" fmla="*/ 445 w 1263"/>
              <a:gd name="T41" fmla="*/ 972 h 1514"/>
              <a:gd name="T42" fmla="*/ 331 w 1263"/>
              <a:gd name="T43" fmla="*/ 986 h 1514"/>
              <a:gd name="T44" fmla="*/ 486 w 1263"/>
              <a:gd name="T45" fmla="*/ 770 h 1514"/>
              <a:gd name="T46" fmla="*/ 540 w 1263"/>
              <a:gd name="T47" fmla="*/ 689 h 1514"/>
              <a:gd name="T48" fmla="*/ 675 w 1263"/>
              <a:gd name="T49" fmla="*/ 662 h 1514"/>
              <a:gd name="T50" fmla="*/ 763 w 1263"/>
              <a:gd name="T51" fmla="*/ 709 h 1514"/>
              <a:gd name="T52" fmla="*/ 783 w 1263"/>
              <a:gd name="T53" fmla="*/ 783 h 1514"/>
              <a:gd name="T54" fmla="*/ 891 w 1263"/>
              <a:gd name="T55" fmla="*/ 790 h 1514"/>
              <a:gd name="T56" fmla="*/ 803 w 1263"/>
              <a:gd name="T57" fmla="*/ 716 h 1514"/>
              <a:gd name="T58" fmla="*/ 857 w 1263"/>
              <a:gd name="T59" fmla="*/ 648 h 1514"/>
              <a:gd name="T60" fmla="*/ 824 w 1263"/>
              <a:gd name="T61" fmla="*/ 547 h 1514"/>
              <a:gd name="T62" fmla="*/ 851 w 1263"/>
              <a:gd name="T63" fmla="*/ 520 h 1514"/>
              <a:gd name="T64" fmla="*/ 965 w 1263"/>
              <a:gd name="T65" fmla="*/ 486 h 1514"/>
              <a:gd name="T66" fmla="*/ 1060 w 1263"/>
              <a:gd name="T67" fmla="*/ 466 h 1514"/>
              <a:gd name="T68" fmla="*/ 1107 w 1263"/>
              <a:gd name="T69" fmla="*/ 378 h 1514"/>
              <a:gd name="T70" fmla="*/ 1181 w 1263"/>
              <a:gd name="T71" fmla="*/ 392 h 1514"/>
              <a:gd name="T72" fmla="*/ 1208 w 1263"/>
              <a:gd name="T73" fmla="*/ 304 h 1514"/>
              <a:gd name="T74" fmla="*/ 1195 w 1263"/>
              <a:gd name="T75" fmla="*/ 209 h 1514"/>
              <a:gd name="T76" fmla="*/ 1127 w 1263"/>
              <a:gd name="T77" fmla="*/ 209 h 1514"/>
              <a:gd name="T78" fmla="*/ 1033 w 1263"/>
              <a:gd name="T79" fmla="*/ 0 h 1514"/>
              <a:gd name="T80" fmla="*/ 965 w 1263"/>
              <a:gd name="T81" fmla="*/ 122 h 1514"/>
              <a:gd name="T82" fmla="*/ 979 w 1263"/>
              <a:gd name="T83" fmla="*/ 243 h 1514"/>
              <a:gd name="T84" fmla="*/ 851 w 1263"/>
              <a:gd name="T85" fmla="*/ 297 h 1514"/>
              <a:gd name="T86" fmla="*/ 695 w 1263"/>
              <a:gd name="T87" fmla="*/ 284 h 1514"/>
              <a:gd name="T88" fmla="*/ 608 w 1263"/>
              <a:gd name="T89" fmla="*/ 365 h 1514"/>
              <a:gd name="T90" fmla="*/ 499 w 1263"/>
              <a:gd name="T91" fmla="*/ 317 h 1514"/>
              <a:gd name="T92" fmla="*/ 445 w 1263"/>
              <a:gd name="T93" fmla="*/ 209 h 1514"/>
              <a:gd name="T94" fmla="*/ 256 w 1263"/>
              <a:gd name="T95" fmla="*/ 101 h 1514"/>
              <a:gd name="T96" fmla="*/ 256 w 1263"/>
              <a:gd name="T97" fmla="*/ 13 h 1514"/>
              <a:gd name="T98" fmla="*/ 121 w 1263"/>
              <a:gd name="T99" fmla="*/ 40 h 1514"/>
              <a:gd name="T100" fmla="*/ 13 w 1263"/>
              <a:gd name="T101" fmla="*/ 54 h 1514"/>
              <a:gd name="T102" fmla="*/ 13 w 1263"/>
              <a:gd name="T103" fmla="*/ 189 h 1514"/>
              <a:gd name="T104" fmla="*/ 1060 w 1263"/>
              <a:gd name="T105" fmla="*/ 297 h 1514"/>
              <a:gd name="T106" fmla="*/ 1033 w 1263"/>
              <a:gd name="T107" fmla="*/ 344 h 1514"/>
              <a:gd name="T108" fmla="*/ 1019 w 1263"/>
              <a:gd name="T109" fmla="*/ 324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3" h="1514">
                <a:moveTo>
                  <a:pt x="13" y="277"/>
                </a:moveTo>
                <a:lnTo>
                  <a:pt x="13" y="277"/>
                </a:lnTo>
                <a:cubicBezTo>
                  <a:pt x="13" y="284"/>
                  <a:pt x="13" y="284"/>
                  <a:pt x="13" y="284"/>
                </a:cubicBezTo>
                <a:cubicBezTo>
                  <a:pt x="54" y="277"/>
                  <a:pt x="74" y="250"/>
                  <a:pt x="88" y="230"/>
                </a:cubicBezTo>
                <a:cubicBezTo>
                  <a:pt x="94" y="223"/>
                  <a:pt x="94" y="216"/>
                  <a:pt x="101" y="216"/>
                </a:cubicBezTo>
                <a:cubicBezTo>
                  <a:pt x="108" y="216"/>
                  <a:pt x="115" y="216"/>
                  <a:pt x="121" y="223"/>
                </a:cubicBezTo>
                <a:lnTo>
                  <a:pt x="121" y="230"/>
                </a:lnTo>
                <a:cubicBezTo>
                  <a:pt x="128" y="236"/>
                  <a:pt x="135" y="243"/>
                  <a:pt x="142" y="257"/>
                </a:cubicBezTo>
                <a:cubicBezTo>
                  <a:pt x="142" y="182"/>
                  <a:pt x="142" y="182"/>
                  <a:pt x="142" y="182"/>
                </a:cubicBezTo>
                <a:cubicBezTo>
                  <a:pt x="135" y="182"/>
                  <a:pt x="128" y="176"/>
                  <a:pt x="121" y="176"/>
                </a:cubicBezTo>
                <a:lnTo>
                  <a:pt x="121" y="176"/>
                </a:lnTo>
                <a:cubicBezTo>
                  <a:pt x="115" y="176"/>
                  <a:pt x="108" y="176"/>
                  <a:pt x="101" y="176"/>
                </a:cubicBezTo>
                <a:lnTo>
                  <a:pt x="94" y="176"/>
                </a:lnTo>
                <a:cubicBezTo>
                  <a:pt x="94" y="169"/>
                  <a:pt x="101" y="169"/>
                  <a:pt x="101" y="169"/>
                </a:cubicBezTo>
                <a:cubicBezTo>
                  <a:pt x="108" y="169"/>
                  <a:pt x="115" y="162"/>
                  <a:pt x="121" y="155"/>
                </a:cubicBezTo>
                <a:lnTo>
                  <a:pt x="121" y="155"/>
                </a:lnTo>
                <a:cubicBezTo>
                  <a:pt x="142" y="142"/>
                  <a:pt x="155" y="128"/>
                  <a:pt x="182" y="122"/>
                </a:cubicBezTo>
                <a:cubicBezTo>
                  <a:pt x="216" y="203"/>
                  <a:pt x="175" y="196"/>
                  <a:pt x="182" y="297"/>
                </a:cubicBezTo>
                <a:cubicBezTo>
                  <a:pt x="189" y="297"/>
                  <a:pt x="196" y="297"/>
                  <a:pt x="196" y="297"/>
                </a:cubicBezTo>
                <a:cubicBezTo>
                  <a:pt x="209" y="297"/>
                  <a:pt x="216" y="297"/>
                  <a:pt x="223" y="297"/>
                </a:cubicBezTo>
                <a:cubicBezTo>
                  <a:pt x="236" y="297"/>
                  <a:pt x="243" y="304"/>
                  <a:pt x="256" y="304"/>
                </a:cubicBezTo>
                <a:cubicBezTo>
                  <a:pt x="263" y="311"/>
                  <a:pt x="270" y="311"/>
                  <a:pt x="283" y="317"/>
                </a:cubicBezTo>
                <a:cubicBezTo>
                  <a:pt x="310" y="331"/>
                  <a:pt x="331" y="351"/>
                  <a:pt x="351" y="371"/>
                </a:cubicBezTo>
                <a:cubicBezTo>
                  <a:pt x="371" y="385"/>
                  <a:pt x="391" y="405"/>
                  <a:pt x="418" y="412"/>
                </a:cubicBezTo>
                <a:cubicBezTo>
                  <a:pt x="425" y="412"/>
                  <a:pt x="439" y="419"/>
                  <a:pt x="445" y="419"/>
                </a:cubicBezTo>
                <a:cubicBezTo>
                  <a:pt x="459" y="419"/>
                  <a:pt x="472" y="419"/>
                  <a:pt x="486" y="419"/>
                </a:cubicBezTo>
                <a:cubicBezTo>
                  <a:pt x="486" y="385"/>
                  <a:pt x="479" y="358"/>
                  <a:pt x="479" y="338"/>
                </a:cubicBezTo>
                <a:lnTo>
                  <a:pt x="486" y="338"/>
                </a:lnTo>
                <a:cubicBezTo>
                  <a:pt x="493" y="338"/>
                  <a:pt x="493" y="338"/>
                  <a:pt x="499" y="338"/>
                </a:cubicBezTo>
                <a:cubicBezTo>
                  <a:pt x="506" y="344"/>
                  <a:pt x="513" y="344"/>
                  <a:pt x="520" y="351"/>
                </a:cubicBezTo>
                <a:cubicBezTo>
                  <a:pt x="527" y="358"/>
                  <a:pt x="533" y="365"/>
                  <a:pt x="540" y="371"/>
                </a:cubicBezTo>
                <a:cubicBezTo>
                  <a:pt x="560" y="385"/>
                  <a:pt x="574" y="398"/>
                  <a:pt x="587" y="405"/>
                </a:cubicBezTo>
                <a:cubicBezTo>
                  <a:pt x="587" y="419"/>
                  <a:pt x="594" y="439"/>
                  <a:pt x="608" y="466"/>
                </a:cubicBezTo>
                <a:cubicBezTo>
                  <a:pt x="594" y="473"/>
                  <a:pt x="581" y="479"/>
                  <a:pt x="567" y="486"/>
                </a:cubicBezTo>
                <a:cubicBezTo>
                  <a:pt x="554" y="479"/>
                  <a:pt x="547" y="473"/>
                  <a:pt x="540" y="466"/>
                </a:cubicBezTo>
                <a:cubicBezTo>
                  <a:pt x="540" y="459"/>
                  <a:pt x="533" y="459"/>
                  <a:pt x="527" y="452"/>
                </a:cubicBezTo>
                <a:cubicBezTo>
                  <a:pt x="527" y="466"/>
                  <a:pt x="520" y="473"/>
                  <a:pt x="520" y="486"/>
                </a:cubicBezTo>
                <a:cubicBezTo>
                  <a:pt x="513" y="493"/>
                  <a:pt x="513" y="506"/>
                  <a:pt x="513" y="513"/>
                </a:cubicBezTo>
                <a:cubicBezTo>
                  <a:pt x="506" y="520"/>
                  <a:pt x="506" y="520"/>
                  <a:pt x="499" y="527"/>
                </a:cubicBezTo>
                <a:cubicBezTo>
                  <a:pt x="493" y="527"/>
                  <a:pt x="493" y="533"/>
                  <a:pt x="486" y="540"/>
                </a:cubicBezTo>
                <a:cubicBezTo>
                  <a:pt x="472" y="554"/>
                  <a:pt x="459" y="574"/>
                  <a:pt x="445" y="594"/>
                </a:cubicBezTo>
                <a:cubicBezTo>
                  <a:pt x="439" y="608"/>
                  <a:pt x="425" y="628"/>
                  <a:pt x="418" y="641"/>
                </a:cubicBezTo>
                <a:cubicBezTo>
                  <a:pt x="398" y="675"/>
                  <a:pt x="378" y="709"/>
                  <a:pt x="351" y="736"/>
                </a:cubicBezTo>
                <a:cubicBezTo>
                  <a:pt x="331" y="756"/>
                  <a:pt x="310" y="770"/>
                  <a:pt x="283" y="776"/>
                </a:cubicBezTo>
                <a:cubicBezTo>
                  <a:pt x="270" y="783"/>
                  <a:pt x="263" y="783"/>
                  <a:pt x="256" y="783"/>
                </a:cubicBezTo>
                <a:cubicBezTo>
                  <a:pt x="243" y="790"/>
                  <a:pt x="236" y="790"/>
                  <a:pt x="223" y="790"/>
                </a:cubicBezTo>
                <a:cubicBezTo>
                  <a:pt x="223" y="790"/>
                  <a:pt x="216" y="790"/>
                  <a:pt x="209" y="790"/>
                </a:cubicBezTo>
                <a:cubicBezTo>
                  <a:pt x="223" y="858"/>
                  <a:pt x="209" y="905"/>
                  <a:pt x="196" y="945"/>
                </a:cubicBezTo>
                <a:cubicBezTo>
                  <a:pt x="182" y="1006"/>
                  <a:pt x="155" y="1053"/>
                  <a:pt x="182" y="1108"/>
                </a:cubicBezTo>
                <a:cubicBezTo>
                  <a:pt x="189" y="1108"/>
                  <a:pt x="189" y="1108"/>
                  <a:pt x="196" y="1114"/>
                </a:cubicBezTo>
                <a:cubicBezTo>
                  <a:pt x="209" y="1114"/>
                  <a:pt x="216" y="1114"/>
                  <a:pt x="223" y="1114"/>
                </a:cubicBezTo>
                <a:cubicBezTo>
                  <a:pt x="236" y="1114"/>
                  <a:pt x="243" y="1114"/>
                  <a:pt x="256" y="1114"/>
                </a:cubicBezTo>
                <a:cubicBezTo>
                  <a:pt x="263" y="1114"/>
                  <a:pt x="270" y="1114"/>
                  <a:pt x="283" y="1114"/>
                </a:cubicBezTo>
                <a:lnTo>
                  <a:pt x="283" y="1114"/>
                </a:lnTo>
                <a:cubicBezTo>
                  <a:pt x="290" y="1114"/>
                  <a:pt x="290" y="1121"/>
                  <a:pt x="290" y="1121"/>
                </a:cubicBezTo>
                <a:cubicBezTo>
                  <a:pt x="290" y="1114"/>
                  <a:pt x="290" y="1114"/>
                  <a:pt x="290" y="1114"/>
                </a:cubicBezTo>
                <a:cubicBezTo>
                  <a:pt x="310" y="1114"/>
                  <a:pt x="331" y="1114"/>
                  <a:pt x="351" y="1114"/>
                </a:cubicBezTo>
                <a:cubicBezTo>
                  <a:pt x="371" y="1114"/>
                  <a:pt x="398" y="1114"/>
                  <a:pt x="418" y="1114"/>
                </a:cubicBezTo>
                <a:cubicBezTo>
                  <a:pt x="425" y="1114"/>
                  <a:pt x="432" y="1114"/>
                  <a:pt x="439" y="1114"/>
                </a:cubicBezTo>
                <a:cubicBezTo>
                  <a:pt x="432" y="1202"/>
                  <a:pt x="439" y="1290"/>
                  <a:pt x="445" y="1364"/>
                </a:cubicBezTo>
                <a:cubicBezTo>
                  <a:pt x="459" y="1425"/>
                  <a:pt x="466" y="1479"/>
                  <a:pt x="486" y="1513"/>
                </a:cubicBezTo>
                <a:cubicBezTo>
                  <a:pt x="486" y="1506"/>
                  <a:pt x="486" y="1492"/>
                  <a:pt x="486" y="1479"/>
                </a:cubicBezTo>
                <a:cubicBezTo>
                  <a:pt x="493" y="1465"/>
                  <a:pt x="493" y="1445"/>
                  <a:pt x="499" y="1418"/>
                </a:cubicBezTo>
                <a:cubicBezTo>
                  <a:pt x="506" y="1371"/>
                  <a:pt x="513" y="1310"/>
                  <a:pt x="520" y="1249"/>
                </a:cubicBezTo>
                <a:cubicBezTo>
                  <a:pt x="520" y="1243"/>
                  <a:pt x="520" y="1236"/>
                  <a:pt x="520" y="1229"/>
                </a:cubicBezTo>
                <a:cubicBezTo>
                  <a:pt x="527" y="1229"/>
                  <a:pt x="533" y="1229"/>
                  <a:pt x="540" y="1229"/>
                </a:cubicBezTo>
                <a:cubicBezTo>
                  <a:pt x="567" y="1229"/>
                  <a:pt x="594" y="1222"/>
                  <a:pt x="608" y="1216"/>
                </a:cubicBezTo>
                <a:cubicBezTo>
                  <a:pt x="614" y="1209"/>
                  <a:pt x="621" y="1209"/>
                  <a:pt x="628" y="1202"/>
                </a:cubicBezTo>
                <a:cubicBezTo>
                  <a:pt x="641" y="1195"/>
                  <a:pt x="648" y="1182"/>
                  <a:pt x="655" y="1162"/>
                </a:cubicBezTo>
                <a:cubicBezTo>
                  <a:pt x="655" y="1155"/>
                  <a:pt x="662" y="1148"/>
                  <a:pt x="662" y="1135"/>
                </a:cubicBezTo>
                <a:cubicBezTo>
                  <a:pt x="655" y="1135"/>
                  <a:pt x="655" y="1135"/>
                  <a:pt x="655" y="1135"/>
                </a:cubicBezTo>
                <a:cubicBezTo>
                  <a:pt x="641" y="1135"/>
                  <a:pt x="635" y="1128"/>
                  <a:pt x="628" y="1128"/>
                </a:cubicBezTo>
                <a:cubicBezTo>
                  <a:pt x="621" y="1128"/>
                  <a:pt x="614" y="1128"/>
                  <a:pt x="608" y="1135"/>
                </a:cubicBezTo>
                <a:cubicBezTo>
                  <a:pt x="554" y="1141"/>
                  <a:pt x="587" y="1195"/>
                  <a:pt x="560" y="1209"/>
                </a:cubicBezTo>
                <a:cubicBezTo>
                  <a:pt x="554" y="1209"/>
                  <a:pt x="547" y="1209"/>
                  <a:pt x="540" y="1209"/>
                </a:cubicBezTo>
                <a:cubicBezTo>
                  <a:pt x="533" y="1209"/>
                  <a:pt x="527" y="1209"/>
                  <a:pt x="520" y="1209"/>
                </a:cubicBezTo>
                <a:cubicBezTo>
                  <a:pt x="520" y="1182"/>
                  <a:pt x="520" y="1155"/>
                  <a:pt x="520" y="1135"/>
                </a:cubicBezTo>
                <a:cubicBezTo>
                  <a:pt x="527" y="1135"/>
                  <a:pt x="527" y="1135"/>
                  <a:pt x="533" y="1135"/>
                </a:cubicBezTo>
                <a:cubicBezTo>
                  <a:pt x="540" y="1108"/>
                  <a:pt x="527" y="1094"/>
                  <a:pt x="520" y="1074"/>
                </a:cubicBezTo>
                <a:lnTo>
                  <a:pt x="513" y="1067"/>
                </a:lnTo>
                <a:cubicBezTo>
                  <a:pt x="513" y="1040"/>
                  <a:pt x="506" y="1013"/>
                  <a:pt x="499" y="993"/>
                </a:cubicBezTo>
                <a:cubicBezTo>
                  <a:pt x="493" y="986"/>
                  <a:pt x="493" y="979"/>
                  <a:pt x="486" y="966"/>
                </a:cubicBezTo>
                <a:cubicBezTo>
                  <a:pt x="479" y="952"/>
                  <a:pt x="472" y="932"/>
                  <a:pt x="459" y="925"/>
                </a:cubicBezTo>
                <a:cubicBezTo>
                  <a:pt x="452" y="939"/>
                  <a:pt x="452" y="959"/>
                  <a:pt x="445" y="972"/>
                </a:cubicBezTo>
                <a:cubicBezTo>
                  <a:pt x="445" y="993"/>
                  <a:pt x="445" y="1006"/>
                  <a:pt x="445" y="1026"/>
                </a:cubicBezTo>
                <a:cubicBezTo>
                  <a:pt x="432" y="1026"/>
                  <a:pt x="425" y="1026"/>
                  <a:pt x="418" y="1026"/>
                </a:cubicBezTo>
                <a:cubicBezTo>
                  <a:pt x="398" y="1020"/>
                  <a:pt x="378" y="1020"/>
                  <a:pt x="351" y="999"/>
                </a:cubicBezTo>
                <a:cubicBezTo>
                  <a:pt x="344" y="999"/>
                  <a:pt x="337" y="993"/>
                  <a:pt x="331" y="986"/>
                </a:cubicBezTo>
                <a:cubicBezTo>
                  <a:pt x="337" y="979"/>
                  <a:pt x="344" y="966"/>
                  <a:pt x="351" y="959"/>
                </a:cubicBezTo>
                <a:cubicBezTo>
                  <a:pt x="371" y="925"/>
                  <a:pt x="398" y="891"/>
                  <a:pt x="418" y="864"/>
                </a:cubicBezTo>
                <a:cubicBezTo>
                  <a:pt x="425" y="851"/>
                  <a:pt x="439" y="837"/>
                  <a:pt x="445" y="824"/>
                </a:cubicBezTo>
                <a:cubicBezTo>
                  <a:pt x="466" y="803"/>
                  <a:pt x="479" y="783"/>
                  <a:pt x="486" y="770"/>
                </a:cubicBezTo>
                <a:cubicBezTo>
                  <a:pt x="493" y="763"/>
                  <a:pt x="493" y="756"/>
                  <a:pt x="499" y="749"/>
                </a:cubicBezTo>
                <a:cubicBezTo>
                  <a:pt x="506" y="743"/>
                  <a:pt x="513" y="729"/>
                  <a:pt x="520" y="722"/>
                </a:cubicBezTo>
                <a:cubicBezTo>
                  <a:pt x="527" y="709"/>
                  <a:pt x="527" y="702"/>
                  <a:pt x="533" y="689"/>
                </a:cubicBezTo>
                <a:cubicBezTo>
                  <a:pt x="540" y="689"/>
                  <a:pt x="540" y="689"/>
                  <a:pt x="540" y="689"/>
                </a:cubicBezTo>
                <a:cubicBezTo>
                  <a:pt x="567" y="689"/>
                  <a:pt x="587" y="689"/>
                  <a:pt x="608" y="682"/>
                </a:cubicBezTo>
                <a:cubicBezTo>
                  <a:pt x="614" y="682"/>
                  <a:pt x="621" y="682"/>
                  <a:pt x="628" y="675"/>
                </a:cubicBezTo>
                <a:cubicBezTo>
                  <a:pt x="635" y="675"/>
                  <a:pt x="648" y="675"/>
                  <a:pt x="655" y="668"/>
                </a:cubicBezTo>
                <a:cubicBezTo>
                  <a:pt x="662" y="668"/>
                  <a:pt x="668" y="662"/>
                  <a:pt x="675" y="662"/>
                </a:cubicBezTo>
                <a:cubicBezTo>
                  <a:pt x="682" y="668"/>
                  <a:pt x="689" y="675"/>
                  <a:pt x="695" y="675"/>
                </a:cubicBezTo>
                <a:cubicBezTo>
                  <a:pt x="716" y="689"/>
                  <a:pt x="729" y="695"/>
                  <a:pt x="749" y="702"/>
                </a:cubicBezTo>
                <a:cubicBezTo>
                  <a:pt x="756" y="702"/>
                  <a:pt x="763" y="709"/>
                  <a:pt x="763" y="709"/>
                </a:cubicBezTo>
                <a:lnTo>
                  <a:pt x="763" y="709"/>
                </a:lnTo>
                <a:cubicBezTo>
                  <a:pt x="790" y="743"/>
                  <a:pt x="770" y="763"/>
                  <a:pt x="749" y="776"/>
                </a:cubicBezTo>
                <a:cubicBezTo>
                  <a:pt x="729" y="790"/>
                  <a:pt x="695" y="797"/>
                  <a:pt x="743" y="810"/>
                </a:cubicBezTo>
                <a:cubicBezTo>
                  <a:pt x="743" y="803"/>
                  <a:pt x="749" y="803"/>
                  <a:pt x="749" y="803"/>
                </a:cubicBezTo>
                <a:cubicBezTo>
                  <a:pt x="763" y="797"/>
                  <a:pt x="770" y="790"/>
                  <a:pt x="783" y="783"/>
                </a:cubicBezTo>
                <a:cubicBezTo>
                  <a:pt x="790" y="783"/>
                  <a:pt x="797" y="776"/>
                  <a:pt x="803" y="776"/>
                </a:cubicBezTo>
                <a:cubicBezTo>
                  <a:pt x="817" y="770"/>
                  <a:pt x="837" y="763"/>
                  <a:pt x="851" y="770"/>
                </a:cubicBezTo>
                <a:cubicBezTo>
                  <a:pt x="864" y="770"/>
                  <a:pt x="878" y="783"/>
                  <a:pt x="891" y="810"/>
                </a:cubicBezTo>
                <a:cubicBezTo>
                  <a:pt x="891" y="803"/>
                  <a:pt x="891" y="797"/>
                  <a:pt x="891" y="790"/>
                </a:cubicBezTo>
                <a:cubicBezTo>
                  <a:pt x="891" y="770"/>
                  <a:pt x="905" y="749"/>
                  <a:pt x="918" y="736"/>
                </a:cubicBezTo>
                <a:cubicBezTo>
                  <a:pt x="905" y="736"/>
                  <a:pt x="898" y="736"/>
                  <a:pt x="891" y="736"/>
                </a:cubicBezTo>
                <a:cubicBezTo>
                  <a:pt x="871" y="736"/>
                  <a:pt x="864" y="736"/>
                  <a:pt x="851" y="736"/>
                </a:cubicBezTo>
                <a:cubicBezTo>
                  <a:pt x="830" y="729"/>
                  <a:pt x="817" y="722"/>
                  <a:pt x="803" y="716"/>
                </a:cubicBezTo>
                <a:lnTo>
                  <a:pt x="803" y="716"/>
                </a:lnTo>
                <a:cubicBezTo>
                  <a:pt x="797" y="675"/>
                  <a:pt x="776" y="655"/>
                  <a:pt x="803" y="648"/>
                </a:cubicBezTo>
                <a:cubicBezTo>
                  <a:pt x="810" y="648"/>
                  <a:pt x="830" y="648"/>
                  <a:pt x="851" y="648"/>
                </a:cubicBezTo>
                <a:cubicBezTo>
                  <a:pt x="857" y="648"/>
                  <a:pt x="857" y="648"/>
                  <a:pt x="857" y="648"/>
                </a:cubicBezTo>
                <a:cubicBezTo>
                  <a:pt x="857" y="635"/>
                  <a:pt x="851" y="628"/>
                  <a:pt x="851" y="614"/>
                </a:cubicBezTo>
                <a:cubicBezTo>
                  <a:pt x="844" y="601"/>
                  <a:pt x="837" y="587"/>
                  <a:pt x="824" y="581"/>
                </a:cubicBezTo>
                <a:cubicBezTo>
                  <a:pt x="830" y="574"/>
                  <a:pt x="830" y="567"/>
                  <a:pt x="837" y="554"/>
                </a:cubicBezTo>
                <a:cubicBezTo>
                  <a:pt x="830" y="554"/>
                  <a:pt x="830" y="554"/>
                  <a:pt x="824" y="547"/>
                </a:cubicBezTo>
                <a:cubicBezTo>
                  <a:pt x="830" y="540"/>
                  <a:pt x="837" y="533"/>
                  <a:pt x="844" y="527"/>
                </a:cubicBezTo>
                <a:lnTo>
                  <a:pt x="844" y="527"/>
                </a:lnTo>
                <a:lnTo>
                  <a:pt x="844" y="527"/>
                </a:lnTo>
                <a:cubicBezTo>
                  <a:pt x="851" y="520"/>
                  <a:pt x="851" y="520"/>
                  <a:pt x="851" y="520"/>
                </a:cubicBezTo>
                <a:cubicBezTo>
                  <a:pt x="864" y="500"/>
                  <a:pt x="878" y="479"/>
                  <a:pt x="891" y="466"/>
                </a:cubicBezTo>
                <a:cubicBezTo>
                  <a:pt x="891" y="459"/>
                  <a:pt x="891" y="459"/>
                  <a:pt x="891" y="459"/>
                </a:cubicBezTo>
                <a:cubicBezTo>
                  <a:pt x="898" y="466"/>
                  <a:pt x="905" y="473"/>
                  <a:pt x="918" y="473"/>
                </a:cubicBezTo>
                <a:cubicBezTo>
                  <a:pt x="932" y="479"/>
                  <a:pt x="945" y="479"/>
                  <a:pt x="965" y="486"/>
                </a:cubicBezTo>
                <a:cubicBezTo>
                  <a:pt x="965" y="486"/>
                  <a:pt x="972" y="486"/>
                  <a:pt x="979" y="486"/>
                </a:cubicBezTo>
                <a:cubicBezTo>
                  <a:pt x="986" y="486"/>
                  <a:pt x="992" y="486"/>
                  <a:pt x="992" y="486"/>
                </a:cubicBezTo>
                <a:cubicBezTo>
                  <a:pt x="1006" y="486"/>
                  <a:pt x="1013" y="486"/>
                  <a:pt x="1019" y="479"/>
                </a:cubicBezTo>
                <a:cubicBezTo>
                  <a:pt x="1033" y="479"/>
                  <a:pt x="1046" y="473"/>
                  <a:pt x="1060" y="466"/>
                </a:cubicBezTo>
                <a:cubicBezTo>
                  <a:pt x="1073" y="459"/>
                  <a:pt x="1080" y="446"/>
                  <a:pt x="1087" y="425"/>
                </a:cubicBezTo>
                <a:lnTo>
                  <a:pt x="1087" y="425"/>
                </a:lnTo>
                <a:cubicBezTo>
                  <a:pt x="1094" y="425"/>
                  <a:pt x="1094" y="425"/>
                  <a:pt x="1094" y="425"/>
                </a:cubicBezTo>
                <a:cubicBezTo>
                  <a:pt x="1100" y="405"/>
                  <a:pt x="1107" y="392"/>
                  <a:pt x="1107" y="378"/>
                </a:cubicBezTo>
                <a:cubicBezTo>
                  <a:pt x="1114" y="378"/>
                  <a:pt x="1114" y="378"/>
                  <a:pt x="1114" y="378"/>
                </a:cubicBezTo>
                <a:cubicBezTo>
                  <a:pt x="1127" y="385"/>
                  <a:pt x="1148" y="392"/>
                  <a:pt x="1161" y="392"/>
                </a:cubicBezTo>
                <a:cubicBezTo>
                  <a:pt x="1168" y="392"/>
                  <a:pt x="1175" y="392"/>
                  <a:pt x="1175" y="392"/>
                </a:cubicBezTo>
                <a:cubicBezTo>
                  <a:pt x="1181" y="392"/>
                  <a:pt x="1181" y="392"/>
                  <a:pt x="1181" y="392"/>
                </a:cubicBezTo>
                <a:cubicBezTo>
                  <a:pt x="1188" y="392"/>
                  <a:pt x="1202" y="392"/>
                  <a:pt x="1208" y="392"/>
                </a:cubicBezTo>
                <a:cubicBezTo>
                  <a:pt x="1229" y="385"/>
                  <a:pt x="1242" y="378"/>
                  <a:pt x="1262" y="371"/>
                </a:cubicBezTo>
                <a:cubicBezTo>
                  <a:pt x="1229" y="365"/>
                  <a:pt x="1249" y="344"/>
                  <a:pt x="1262" y="324"/>
                </a:cubicBezTo>
                <a:cubicBezTo>
                  <a:pt x="1242" y="317"/>
                  <a:pt x="1222" y="311"/>
                  <a:pt x="1208" y="304"/>
                </a:cubicBezTo>
                <a:cubicBezTo>
                  <a:pt x="1202" y="297"/>
                  <a:pt x="1188" y="297"/>
                  <a:pt x="1181" y="290"/>
                </a:cubicBezTo>
                <a:cubicBezTo>
                  <a:pt x="1181" y="284"/>
                  <a:pt x="1181" y="284"/>
                  <a:pt x="1175" y="284"/>
                </a:cubicBezTo>
                <a:cubicBezTo>
                  <a:pt x="1181" y="277"/>
                  <a:pt x="1181" y="277"/>
                  <a:pt x="1181" y="270"/>
                </a:cubicBezTo>
                <a:cubicBezTo>
                  <a:pt x="1188" y="257"/>
                  <a:pt x="1195" y="236"/>
                  <a:pt x="1195" y="209"/>
                </a:cubicBezTo>
                <a:cubicBezTo>
                  <a:pt x="1181" y="209"/>
                  <a:pt x="1181" y="209"/>
                  <a:pt x="1181" y="209"/>
                </a:cubicBezTo>
                <a:cubicBezTo>
                  <a:pt x="1175" y="209"/>
                  <a:pt x="1175" y="209"/>
                  <a:pt x="1175" y="209"/>
                </a:cubicBezTo>
                <a:cubicBezTo>
                  <a:pt x="1161" y="209"/>
                  <a:pt x="1161" y="209"/>
                  <a:pt x="1161" y="209"/>
                </a:cubicBezTo>
                <a:cubicBezTo>
                  <a:pt x="1127" y="209"/>
                  <a:pt x="1127" y="209"/>
                  <a:pt x="1127" y="209"/>
                </a:cubicBezTo>
                <a:cubicBezTo>
                  <a:pt x="1127" y="196"/>
                  <a:pt x="1121" y="176"/>
                  <a:pt x="1114" y="162"/>
                </a:cubicBezTo>
                <a:cubicBezTo>
                  <a:pt x="1107" y="142"/>
                  <a:pt x="1100" y="115"/>
                  <a:pt x="1087" y="95"/>
                </a:cubicBezTo>
                <a:cubicBezTo>
                  <a:pt x="1080" y="68"/>
                  <a:pt x="1073" y="47"/>
                  <a:pt x="1060" y="27"/>
                </a:cubicBezTo>
                <a:cubicBezTo>
                  <a:pt x="1053" y="20"/>
                  <a:pt x="1046" y="7"/>
                  <a:pt x="1033" y="0"/>
                </a:cubicBezTo>
                <a:cubicBezTo>
                  <a:pt x="1053" y="47"/>
                  <a:pt x="1040" y="61"/>
                  <a:pt x="1019" y="74"/>
                </a:cubicBezTo>
                <a:cubicBezTo>
                  <a:pt x="1013" y="81"/>
                  <a:pt x="1006" y="88"/>
                  <a:pt x="992" y="95"/>
                </a:cubicBezTo>
                <a:cubicBezTo>
                  <a:pt x="992" y="95"/>
                  <a:pt x="986" y="95"/>
                  <a:pt x="979" y="101"/>
                </a:cubicBezTo>
                <a:cubicBezTo>
                  <a:pt x="972" y="108"/>
                  <a:pt x="965" y="115"/>
                  <a:pt x="965" y="122"/>
                </a:cubicBezTo>
                <a:cubicBezTo>
                  <a:pt x="959" y="128"/>
                  <a:pt x="959" y="142"/>
                  <a:pt x="959" y="149"/>
                </a:cubicBezTo>
                <a:cubicBezTo>
                  <a:pt x="959" y="149"/>
                  <a:pt x="959" y="149"/>
                  <a:pt x="965" y="155"/>
                </a:cubicBezTo>
                <a:cubicBezTo>
                  <a:pt x="972" y="169"/>
                  <a:pt x="979" y="182"/>
                  <a:pt x="979" y="189"/>
                </a:cubicBezTo>
                <a:cubicBezTo>
                  <a:pt x="986" y="209"/>
                  <a:pt x="986" y="230"/>
                  <a:pt x="979" y="243"/>
                </a:cubicBezTo>
                <a:cubicBezTo>
                  <a:pt x="979" y="250"/>
                  <a:pt x="972" y="257"/>
                  <a:pt x="965" y="263"/>
                </a:cubicBezTo>
                <a:cubicBezTo>
                  <a:pt x="952" y="277"/>
                  <a:pt x="932" y="284"/>
                  <a:pt x="918" y="290"/>
                </a:cubicBezTo>
                <a:cubicBezTo>
                  <a:pt x="905" y="290"/>
                  <a:pt x="898" y="290"/>
                  <a:pt x="891" y="290"/>
                </a:cubicBezTo>
                <a:cubicBezTo>
                  <a:pt x="878" y="297"/>
                  <a:pt x="864" y="297"/>
                  <a:pt x="851" y="297"/>
                </a:cubicBezTo>
                <a:cubicBezTo>
                  <a:pt x="837" y="297"/>
                  <a:pt x="817" y="297"/>
                  <a:pt x="803" y="297"/>
                </a:cubicBezTo>
                <a:cubicBezTo>
                  <a:pt x="797" y="297"/>
                  <a:pt x="790" y="297"/>
                  <a:pt x="783" y="297"/>
                </a:cubicBezTo>
                <a:cubicBezTo>
                  <a:pt x="770" y="290"/>
                  <a:pt x="763" y="290"/>
                  <a:pt x="749" y="290"/>
                </a:cubicBezTo>
                <a:cubicBezTo>
                  <a:pt x="736" y="290"/>
                  <a:pt x="716" y="284"/>
                  <a:pt x="695" y="284"/>
                </a:cubicBezTo>
                <a:cubicBezTo>
                  <a:pt x="682" y="277"/>
                  <a:pt x="668" y="277"/>
                  <a:pt x="662" y="270"/>
                </a:cubicBezTo>
                <a:cubicBezTo>
                  <a:pt x="662" y="277"/>
                  <a:pt x="655" y="290"/>
                  <a:pt x="655" y="290"/>
                </a:cubicBezTo>
                <a:cubicBezTo>
                  <a:pt x="648" y="317"/>
                  <a:pt x="635" y="331"/>
                  <a:pt x="628" y="344"/>
                </a:cubicBezTo>
                <a:cubicBezTo>
                  <a:pt x="621" y="351"/>
                  <a:pt x="614" y="358"/>
                  <a:pt x="608" y="365"/>
                </a:cubicBezTo>
                <a:cubicBezTo>
                  <a:pt x="601" y="371"/>
                  <a:pt x="594" y="385"/>
                  <a:pt x="594" y="392"/>
                </a:cubicBezTo>
                <a:cubicBezTo>
                  <a:pt x="594" y="358"/>
                  <a:pt x="567" y="344"/>
                  <a:pt x="540" y="331"/>
                </a:cubicBezTo>
                <a:cubicBezTo>
                  <a:pt x="533" y="324"/>
                  <a:pt x="527" y="324"/>
                  <a:pt x="520" y="324"/>
                </a:cubicBezTo>
                <a:cubicBezTo>
                  <a:pt x="513" y="317"/>
                  <a:pt x="506" y="317"/>
                  <a:pt x="499" y="317"/>
                </a:cubicBezTo>
                <a:cubicBezTo>
                  <a:pt x="493" y="317"/>
                  <a:pt x="493" y="311"/>
                  <a:pt x="486" y="311"/>
                </a:cubicBezTo>
                <a:cubicBezTo>
                  <a:pt x="479" y="311"/>
                  <a:pt x="472" y="311"/>
                  <a:pt x="472" y="304"/>
                </a:cubicBezTo>
                <a:cubicBezTo>
                  <a:pt x="466" y="284"/>
                  <a:pt x="466" y="257"/>
                  <a:pt x="486" y="223"/>
                </a:cubicBezTo>
                <a:cubicBezTo>
                  <a:pt x="472" y="223"/>
                  <a:pt x="459" y="216"/>
                  <a:pt x="445" y="209"/>
                </a:cubicBezTo>
                <a:cubicBezTo>
                  <a:pt x="439" y="209"/>
                  <a:pt x="425" y="203"/>
                  <a:pt x="418" y="196"/>
                </a:cubicBezTo>
                <a:cubicBezTo>
                  <a:pt x="391" y="182"/>
                  <a:pt x="371" y="162"/>
                  <a:pt x="351" y="149"/>
                </a:cubicBezTo>
                <a:cubicBezTo>
                  <a:pt x="331" y="135"/>
                  <a:pt x="310" y="115"/>
                  <a:pt x="283" y="108"/>
                </a:cubicBezTo>
                <a:cubicBezTo>
                  <a:pt x="277" y="101"/>
                  <a:pt x="263" y="101"/>
                  <a:pt x="256" y="101"/>
                </a:cubicBezTo>
                <a:cubicBezTo>
                  <a:pt x="256" y="81"/>
                  <a:pt x="270" y="81"/>
                  <a:pt x="283" y="74"/>
                </a:cubicBezTo>
                <a:cubicBezTo>
                  <a:pt x="297" y="68"/>
                  <a:pt x="317" y="61"/>
                  <a:pt x="310" y="27"/>
                </a:cubicBezTo>
                <a:cubicBezTo>
                  <a:pt x="297" y="20"/>
                  <a:pt x="290" y="20"/>
                  <a:pt x="283" y="20"/>
                </a:cubicBezTo>
                <a:cubicBezTo>
                  <a:pt x="270" y="13"/>
                  <a:pt x="263" y="13"/>
                  <a:pt x="256" y="13"/>
                </a:cubicBezTo>
                <a:cubicBezTo>
                  <a:pt x="243" y="13"/>
                  <a:pt x="236" y="13"/>
                  <a:pt x="223" y="20"/>
                </a:cubicBezTo>
                <a:cubicBezTo>
                  <a:pt x="216" y="20"/>
                  <a:pt x="209" y="20"/>
                  <a:pt x="196" y="27"/>
                </a:cubicBezTo>
                <a:cubicBezTo>
                  <a:pt x="175" y="34"/>
                  <a:pt x="148" y="40"/>
                  <a:pt x="121" y="40"/>
                </a:cubicBezTo>
                <a:lnTo>
                  <a:pt x="121" y="40"/>
                </a:lnTo>
                <a:cubicBezTo>
                  <a:pt x="115" y="40"/>
                  <a:pt x="108" y="40"/>
                  <a:pt x="101" y="40"/>
                </a:cubicBezTo>
                <a:cubicBezTo>
                  <a:pt x="94" y="40"/>
                  <a:pt x="94" y="40"/>
                  <a:pt x="88" y="40"/>
                </a:cubicBezTo>
                <a:cubicBezTo>
                  <a:pt x="74" y="40"/>
                  <a:pt x="54" y="34"/>
                  <a:pt x="34" y="27"/>
                </a:cubicBezTo>
                <a:cubicBezTo>
                  <a:pt x="27" y="34"/>
                  <a:pt x="20" y="47"/>
                  <a:pt x="13" y="54"/>
                </a:cubicBezTo>
                <a:cubicBezTo>
                  <a:pt x="7" y="88"/>
                  <a:pt x="7" y="128"/>
                  <a:pt x="7" y="176"/>
                </a:cubicBezTo>
                <a:lnTo>
                  <a:pt x="13" y="176"/>
                </a:lnTo>
                <a:cubicBezTo>
                  <a:pt x="20" y="176"/>
                  <a:pt x="27" y="176"/>
                  <a:pt x="34" y="176"/>
                </a:cubicBezTo>
                <a:cubicBezTo>
                  <a:pt x="27" y="182"/>
                  <a:pt x="20" y="189"/>
                  <a:pt x="13" y="189"/>
                </a:cubicBezTo>
                <a:cubicBezTo>
                  <a:pt x="0" y="209"/>
                  <a:pt x="0" y="236"/>
                  <a:pt x="13" y="277"/>
                </a:cubicBezTo>
                <a:close/>
                <a:moveTo>
                  <a:pt x="1019" y="324"/>
                </a:moveTo>
                <a:lnTo>
                  <a:pt x="1019" y="324"/>
                </a:lnTo>
                <a:cubicBezTo>
                  <a:pt x="1033" y="317"/>
                  <a:pt x="1046" y="304"/>
                  <a:pt x="1060" y="297"/>
                </a:cubicBezTo>
                <a:lnTo>
                  <a:pt x="1060" y="297"/>
                </a:lnTo>
                <a:cubicBezTo>
                  <a:pt x="1060" y="317"/>
                  <a:pt x="1060" y="331"/>
                  <a:pt x="1073" y="344"/>
                </a:cubicBezTo>
                <a:cubicBezTo>
                  <a:pt x="1067" y="344"/>
                  <a:pt x="1060" y="344"/>
                  <a:pt x="1060" y="344"/>
                </a:cubicBezTo>
                <a:cubicBezTo>
                  <a:pt x="1053" y="344"/>
                  <a:pt x="1040" y="344"/>
                  <a:pt x="1033" y="344"/>
                </a:cubicBezTo>
                <a:cubicBezTo>
                  <a:pt x="1033" y="344"/>
                  <a:pt x="1026" y="344"/>
                  <a:pt x="1019" y="338"/>
                </a:cubicBezTo>
                <a:cubicBezTo>
                  <a:pt x="1019" y="338"/>
                  <a:pt x="1019" y="338"/>
                  <a:pt x="1013" y="338"/>
                </a:cubicBezTo>
                <a:cubicBezTo>
                  <a:pt x="1013" y="338"/>
                  <a:pt x="1013" y="338"/>
                  <a:pt x="1006" y="338"/>
                </a:cubicBezTo>
                <a:cubicBezTo>
                  <a:pt x="1013" y="331"/>
                  <a:pt x="1019" y="324"/>
                  <a:pt x="1019" y="324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5" name="Freeform 943"/>
          <p:cNvSpPr>
            <a:spLocks noChangeArrowheads="1"/>
          </p:cNvSpPr>
          <p:nvPr/>
        </p:nvSpPr>
        <p:spPr bwMode="auto">
          <a:xfrm>
            <a:off x="14862763" y="9024527"/>
            <a:ext cx="94068" cy="130787"/>
          </a:xfrm>
          <a:custGeom>
            <a:avLst/>
            <a:gdLst>
              <a:gd name="T0" fmla="*/ 27 w 183"/>
              <a:gd name="T1" fmla="*/ 149 h 251"/>
              <a:gd name="T2" fmla="*/ 27 w 183"/>
              <a:gd name="T3" fmla="*/ 149 h 251"/>
              <a:gd name="T4" fmla="*/ 54 w 183"/>
              <a:gd name="T5" fmla="*/ 135 h 251"/>
              <a:gd name="T6" fmla="*/ 74 w 183"/>
              <a:gd name="T7" fmla="*/ 128 h 251"/>
              <a:gd name="T8" fmla="*/ 149 w 183"/>
              <a:gd name="T9" fmla="*/ 250 h 251"/>
              <a:gd name="T10" fmla="*/ 155 w 183"/>
              <a:gd name="T11" fmla="*/ 250 h 251"/>
              <a:gd name="T12" fmla="*/ 162 w 183"/>
              <a:gd name="T13" fmla="*/ 155 h 251"/>
              <a:gd name="T14" fmla="*/ 182 w 183"/>
              <a:gd name="T15" fmla="*/ 101 h 251"/>
              <a:gd name="T16" fmla="*/ 182 w 183"/>
              <a:gd name="T17" fmla="*/ 68 h 251"/>
              <a:gd name="T18" fmla="*/ 176 w 183"/>
              <a:gd name="T19" fmla="*/ 54 h 251"/>
              <a:gd name="T20" fmla="*/ 162 w 183"/>
              <a:gd name="T21" fmla="*/ 47 h 251"/>
              <a:gd name="T22" fmla="*/ 149 w 183"/>
              <a:gd name="T23" fmla="*/ 27 h 251"/>
              <a:gd name="T24" fmla="*/ 128 w 183"/>
              <a:gd name="T25" fmla="*/ 0 h 251"/>
              <a:gd name="T26" fmla="*/ 74 w 183"/>
              <a:gd name="T27" fmla="*/ 27 h 251"/>
              <a:gd name="T28" fmla="*/ 54 w 183"/>
              <a:gd name="T29" fmla="*/ 27 h 251"/>
              <a:gd name="T30" fmla="*/ 27 w 183"/>
              <a:gd name="T31" fmla="*/ 54 h 251"/>
              <a:gd name="T32" fmla="*/ 27 w 183"/>
              <a:gd name="T33" fmla="*/ 149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251">
                <a:moveTo>
                  <a:pt x="27" y="149"/>
                </a:moveTo>
                <a:lnTo>
                  <a:pt x="27" y="149"/>
                </a:lnTo>
                <a:cubicBezTo>
                  <a:pt x="41" y="142"/>
                  <a:pt x="47" y="135"/>
                  <a:pt x="54" y="135"/>
                </a:cubicBezTo>
                <a:cubicBezTo>
                  <a:pt x="61" y="128"/>
                  <a:pt x="68" y="128"/>
                  <a:pt x="74" y="128"/>
                </a:cubicBezTo>
                <a:cubicBezTo>
                  <a:pt x="122" y="128"/>
                  <a:pt x="81" y="237"/>
                  <a:pt x="149" y="250"/>
                </a:cubicBezTo>
                <a:cubicBezTo>
                  <a:pt x="149" y="250"/>
                  <a:pt x="149" y="250"/>
                  <a:pt x="155" y="250"/>
                </a:cubicBezTo>
                <a:cubicBezTo>
                  <a:pt x="142" y="209"/>
                  <a:pt x="155" y="182"/>
                  <a:pt x="162" y="155"/>
                </a:cubicBezTo>
                <a:cubicBezTo>
                  <a:pt x="169" y="142"/>
                  <a:pt x="176" y="122"/>
                  <a:pt x="182" y="101"/>
                </a:cubicBezTo>
                <a:cubicBezTo>
                  <a:pt x="182" y="95"/>
                  <a:pt x="182" y="81"/>
                  <a:pt x="182" y="68"/>
                </a:cubicBezTo>
                <a:cubicBezTo>
                  <a:pt x="176" y="61"/>
                  <a:pt x="176" y="54"/>
                  <a:pt x="176" y="54"/>
                </a:cubicBezTo>
                <a:cubicBezTo>
                  <a:pt x="169" y="54"/>
                  <a:pt x="169" y="47"/>
                  <a:pt x="162" y="47"/>
                </a:cubicBezTo>
                <a:cubicBezTo>
                  <a:pt x="155" y="41"/>
                  <a:pt x="149" y="34"/>
                  <a:pt x="149" y="27"/>
                </a:cubicBezTo>
                <a:cubicBezTo>
                  <a:pt x="142" y="14"/>
                  <a:pt x="142" y="7"/>
                  <a:pt x="128" y="0"/>
                </a:cubicBezTo>
                <a:cubicBezTo>
                  <a:pt x="135" y="34"/>
                  <a:pt x="108" y="34"/>
                  <a:pt x="74" y="27"/>
                </a:cubicBezTo>
                <a:cubicBezTo>
                  <a:pt x="68" y="27"/>
                  <a:pt x="61" y="27"/>
                  <a:pt x="54" y="27"/>
                </a:cubicBezTo>
                <a:cubicBezTo>
                  <a:pt x="34" y="20"/>
                  <a:pt x="20" y="27"/>
                  <a:pt x="27" y="54"/>
                </a:cubicBezTo>
                <a:cubicBezTo>
                  <a:pt x="101" y="68"/>
                  <a:pt x="0" y="108"/>
                  <a:pt x="27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6" name="Freeform 944"/>
          <p:cNvSpPr>
            <a:spLocks noChangeArrowheads="1"/>
          </p:cNvSpPr>
          <p:nvPr/>
        </p:nvSpPr>
        <p:spPr bwMode="auto">
          <a:xfrm>
            <a:off x="13623822" y="9444421"/>
            <a:ext cx="45887" cy="66540"/>
          </a:xfrm>
          <a:custGeom>
            <a:avLst/>
            <a:gdLst>
              <a:gd name="T0" fmla="*/ 41 w 89"/>
              <a:gd name="T1" fmla="*/ 14 h 130"/>
              <a:gd name="T2" fmla="*/ 41 w 89"/>
              <a:gd name="T3" fmla="*/ 14 h 130"/>
              <a:gd name="T4" fmla="*/ 41 w 89"/>
              <a:gd name="T5" fmla="*/ 122 h 130"/>
              <a:gd name="T6" fmla="*/ 61 w 89"/>
              <a:gd name="T7" fmla="*/ 129 h 130"/>
              <a:gd name="T8" fmla="*/ 81 w 89"/>
              <a:gd name="T9" fmla="*/ 102 h 130"/>
              <a:gd name="T10" fmla="*/ 81 w 89"/>
              <a:gd name="T11" fmla="*/ 95 h 130"/>
              <a:gd name="T12" fmla="*/ 81 w 89"/>
              <a:gd name="T13" fmla="*/ 14 h 130"/>
              <a:gd name="T14" fmla="*/ 88 w 89"/>
              <a:gd name="T15" fmla="*/ 7 h 130"/>
              <a:gd name="T16" fmla="*/ 81 w 89"/>
              <a:gd name="T17" fmla="*/ 7 h 130"/>
              <a:gd name="T18" fmla="*/ 41 w 89"/>
              <a:gd name="T19" fmla="*/ 1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130">
                <a:moveTo>
                  <a:pt x="41" y="14"/>
                </a:moveTo>
                <a:lnTo>
                  <a:pt x="41" y="14"/>
                </a:lnTo>
                <a:cubicBezTo>
                  <a:pt x="0" y="34"/>
                  <a:pt x="0" y="102"/>
                  <a:pt x="41" y="122"/>
                </a:cubicBezTo>
                <a:cubicBezTo>
                  <a:pt x="48" y="129"/>
                  <a:pt x="54" y="129"/>
                  <a:pt x="61" y="129"/>
                </a:cubicBezTo>
                <a:cubicBezTo>
                  <a:pt x="75" y="122"/>
                  <a:pt x="75" y="108"/>
                  <a:pt x="81" y="102"/>
                </a:cubicBezTo>
                <a:cubicBezTo>
                  <a:pt x="81" y="95"/>
                  <a:pt x="81" y="95"/>
                  <a:pt x="81" y="95"/>
                </a:cubicBezTo>
                <a:cubicBezTo>
                  <a:pt x="75" y="68"/>
                  <a:pt x="54" y="48"/>
                  <a:pt x="81" y="14"/>
                </a:cubicBezTo>
                <a:cubicBezTo>
                  <a:pt x="81" y="14"/>
                  <a:pt x="81" y="7"/>
                  <a:pt x="88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61" y="0"/>
                  <a:pt x="48" y="7"/>
                  <a:pt x="41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57" name="Freeform 945"/>
          <p:cNvSpPr>
            <a:spLocks noChangeArrowheads="1"/>
          </p:cNvSpPr>
          <p:nvPr/>
        </p:nvSpPr>
        <p:spPr bwMode="auto">
          <a:xfrm>
            <a:off x="13789015" y="8113618"/>
            <a:ext cx="78007" cy="78013"/>
          </a:xfrm>
          <a:custGeom>
            <a:avLst/>
            <a:gdLst>
              <a:gd name="T0" fmla="*/ 148 w 149"/>
              <a:gd name="T1" fmla="*/ 115 h 150"/>
              <a:gd name="T2" fmla="*/ 148 w 149"/>
              <a:gd name="T3" fmla="*/ 115 h 150"/>
              <a:gd name="T4" fmla="*/ 148 w 149"/>
              <a:gd name="T5" fmla="*/ 115 h 150"/>
              <a:gd name="T6" fmla="*/ 121 w 149"/>
              <a:gd name="T7" fmla="*/ 14 h 150"/>
              <a:gd name="T8" fmla="*/ 114 w 149"/>
              <a:gd name="T9" fmla="*/ 14 h 150"/>
              <a:gd name="T10" fmla="*/ 114 w 149"/>
              <a:gd name="T11" fmla="*/ 135 h 150"/>
              <a:gd name="T12" fmla="*/ 148 w 149"/>
              <a:gd name="T13" fmla="*/ 11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50">
                <a:moveTo>
                  <a:pt x="148" y="115"/>
                </a:moveTo>
                <a:lnTo>
                  <a:pt x="148" y="115"/>
                </a:lnTo>
                <a:lnTo>
                  <a:pt x="148" y="115"/>
                </a:lnTo>
                <a:cubicBezTo>
                  <a:pt x="108" y="108"/>
                  <a:pt x="121" y="54"/>
                  <a:pt x="121" y="14"/>
                </a:cubicBezTo>
                <a:cubicBezTo>
                  <a:pt x="121" y="14"/>
                  <a:pt x="121" y="14"/>
                  <a:pt x="114" y="14"/>
                </a:cubicBezTo>
                <a:cubicBezTo>
                  <a:pt x="0" y="0"/>
                  <a:pt x="60" y="149"/>
                  <a:pt x="114" y="135"/>
                </a:cubicBezTo>
                <a:cubicBezTo>
                  <a:pt x="128" y="135"/>
                  <a:pt x="135" y="128"/>
                  <a:pt x="148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66" name="Freeform 954"/>
          <p:cNvSpPr>
            <a:spLocks noChangeArrowheads="1"/>
          </p:cNvSpPr>
          <p:nvPr/>
        </p:nvSpPr>
        <p:spPr bwMode="auto">
          <a:xfrm>
            <a:off x="18301977" y="9221855"/>
            <a:ext cx="50476" cy="78013"/>
          </a:xfrm>
          <a:custGeom>
            <a:avLst/>
            <a:gdLst>
              <a:gd name="T0" fmla="*/ 34 w 96"/>
              <a:gd name="T1" fmla="*/ 122 h 150"/>
              <a:gd name="T2" fmla="*/ 34 w 96"/>
              <a:gd name="T3" fmla="*/ 122 h 150"/>
              <a:gd name="T4" fmla="*/ 74 w 96"/>
              <a:gd name="T5" fmla="*/ 142 h 150"/>
              <a:gd name="T6" fmla="*/ 81 w 96"/>
              <a:gd name="T7" fmla="*/ 149 h 150"/>
              <a:gd name="T8" fmla="*/ 95 w 96"/>
              <a:gd name="T9" fmla="*/ 149 h 150"/>
              <a:gd name="T10" fmla="*/ 81 w 96"/>
              <a:gd name="T11" fmla="*/ 122 h 150"/>
              <a:gd name="T12" fmla="*/ 74 w 96"/>
              <a:gd name="T13" fmla="*/ 48 h 150"/>
              <a:gd name="T14" fmla="*/ 34 w 96"/>
              <a:gd name="T15" fmla="*/ 0 h 150"/>
              <a:gd name="T16" fmla="*/ 20 w 96"/>
              <a:gd name="T17" fmla="*/ 0 h 150"/>
              <a:gd name="T18" fmla="*/ 7 w 96"/>
              <a:gd name="T19" fmla="*/ 21 h 150"/>
              <a:gd name="T20" fmla="*/ 7 w 96"/>
              <a:gd name="T21" fmla="*/ 81 h 150"/>
              <a:gd name="T22" fmla="*/ 34 w 96"/>
              <a:gd name="T23" fmla="*/ 12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" h="150">
                <a:moveTo>
                  <a:pt x="34" y="122"/>
                </a:moveTo>
                <a:lnTo>
                  <a:pt x="34" y="122"/>
                </a:lnTo>
                <a:cubicBezTo>
                  <a:pt x="41" y="135"/>
                  <a:pt x="61" y="142"/>
                  <a:pt x="74" y="142"/>
                </a:cubicBezTo>
                <a:cubicBezTo>
                  <a:pt x="81" y="142"/>
                  <a:pt x="81" y="149"/>
                  <a:pt x="81" y="149"/>
                </a:cubicBezTo>
                <a:cubicBezTo>
                  <a:pt x="88" y="149"/>
                  <a:pt x="88" y="149"/>
                  <a:pt x="95" y="149"/>
                </a:cubicBezTo>
                <a:cubicBezTo>
                  <a:pt x="88" y="142"/>
                  <a:pt x="88" y="135"/>
                  <a:pt x="81" y="122"/>
                </a:cubicBezTo>
                <a:cubicBezTo>
                  <a:pt x="74" y="102"/>
                  <a:pt x="81" y="75"/>
                  <a:pt x="74" y="48"/>
                </a:cubicBezTo>
                <a:cubicBezTo>
                  <a:pt x="68" y="21"/>
                  <a:pt x="61" y="0"/>
                  <a:pt x="34" y="0"/>
                </a:cubicBezTo>
                <a:cubicBezTo>
                  <a:pt x="27" y="0"/>
                  <a:pt x="20" y="0"/>
                  <a:pt x="20" y="0"/>
                </a:cubicBezTo>
                <a:cubicBezTo>
                  <a:pt x="14" y="7"/>
                  <a:pt x="7" y="14"/>
                  <a:pt x="7" y="21"/>
                </a:cubicBezTo>
                <a:cubicBezTo>
                  <a:pt x="0" y="41"/>
                  <a:pt x="0" y="61"/>
                  <a:pt x="7" y="81"/>
                </a:cubicBezTo>
                <a:cubicBezTo>
                  <a:pt x="7" y="95"/>
                  <a:pt x="20" y="108"/>
                  <a:pt x="34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74" name="Freeform 962"/>
          <p:cNvSpPr>
            <a:spLocks noChangeArrowheads="1"/>
          </p:cNvSpPr>
          <p:nvPr/>
        </p:nvSpPr>
        <p:spPr bwMode="auto">
          <a:xfrm>
            <a:off x="18340980" y="9786299"/>
            <a:ext cx="64241" cy="78013"/>
          </a:xfrm>
          <a:custGeom>
            <a:avLst/>
            <a:gdLst>
              <a:gd name="T0" fmla="*/ 34 w 123"/>
              <a:gd name="T1" fmla="*/ 115 h 150"/>
              <a:gd name="T2" fmla="*/ 34 w 123"/>
              <a:gd name="T3" fmla="*/ 115 h 150"/>
              <a:gd name="T4" fmla="*/ 54 w 123"/>
              <a:gd name="T5" fmla="*/ 135 h 150"/>
              <a:gd name="T6" fmla="*/ 88 w 123"/>
              <a:gd name="T7" fmla="*/ 142 h 150"/>
              <a:gd name="T8" fmla="*/ 108 w 123"/>
              <a:gd name="T9" fmla="*/ 135 h 150"/>
              <a:gd name="T10" fmla="*/ 88 w 123"/>
              <a:gd name="T11" fmla="*/ 135 h 150"/>
              <a:gd name="T12" fmla="*/ 54 w 123"/>
              <a:gd name="T13" fmla="*/ 14 h 150"/>
              <a:gd name="T14" fmla="*/ 54 w 123"/>
              <a:gd name="T15" fmla="*/ 21 h 150"/>
              <a:gd name="T16" fmla="*/ 34 w 123"/>
              <a:gd name="T17" fmla="*/ 34 h 150"/>
              <a:gd name="T18" fmla="*/ 7 w 123"/>
              <a:gd name="T19" fmla="*/ 34 h 150"/>
              <a:gd name="T20" fmla="*/ 7 w 123"/>
              <a:gd name="T21" fmla="*/ 34 h 150"/>
              <a:gd name="T22" fmla="*/ 7 w 123"/>
              <a:gd name="T23" fmla="*/ 81 h 150"/>
              <a:gd name="T24" fmla="*/ 34 w 123"/>
              <a:gd name="T25" fmla="*/ 11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50">
                <a:moveTo>
                  <a:pt x="34" y="115"/>
                </a:moveTo>
                <a:lnTo>
                  <a:pt x="34" y="115"/>
                </a:lnTo>
                <a:cubicBezTo>
                  <a:pt x="41" y="122"/>
                  <a:pt x="48" y="129"/>
                  <a:pt x="54" y="135"/>
                </a:cubicBezTo>
                <a:cubicBezTo>
                  <a:pt x="68" y="142"/>
                  <a:pt x="81" y="142"/>
                  <a:pt x="88" y="142"/>
                </a:cubicBezTo>
                <a:cubicBezTo>
                  <a:pt x="102" y="149"/>
                  <a:pt x="108" y="142"/>
                  <a:pt x="108" y="135"/>
                </a:cubicBezTo>
                <a:cubicBezTo>
                  <a:pt x="102" y="135"/>
                  <a:pt x="95" y="135"/>
                  <a:pt x="88" y="135"/>
                </a:cubicBezTo>
                <a:cubicBezTo>
                  <a:pt x="54" y="115"/>
                  <a:pt x="122" y="0"/>
                  <a:pt x="54" y="14"/>
                </a:cubicBezTo>
                <a:lnTo>
                  <a:pt x="54" y="21"/>
                </a:lnTo>
                <a:cubicBezTo>
                  <a:pt x="48" y="27"/>
                  <a:pt x="41" y="34"/>
                  <a:pt x="34" y="34"/>
                </a:cubicBezTo>
                <a:cubicBezTo>
                  <a:pt x="27" y="34"/>
                  <a:pt x="21" y="41"/>
                  <a:pt x="7" y="34"/>
                </a:cubicBezTo>
                <a:lnTo>
                  <a:pt x="7" y="34"/>
                </a:lnTo>
                <a:cubicBezTo>
                  <a:pt x="0" y="54"/>
                  <a:pt x="0" y="68"/>
                  <a:pt x="7" y="81"/>
                </a:cubicBezTo>
                <a:cubicBezTo>
                  <a:pt x="14" y="95"/>
                  <a:pt x="21" y="108"/>
                  <a:pt x="34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76" name="Freeform 964"/>
          <p:cNvSpPr>
            <a:spLocks noChangeArrowheads="1"/>
          </p:cNvSpPr>
          <p:nvPr/>
        </p:nvSpPr>
        <p:spPr bwMode="auto">
          <a:xfrm>
            <a:off x="15422583" y="9065828"/>
            <a:ext cx="91774" cy="103253"/>
          </a:xfrm>
          <a:custGeom>
            <a:avLst/>
            <a:gdLst>
              <a:gd name="T0" fmla="*/ 148 w 176"/>
              <a:gd name="T1" fmla="*/ 54 h 197"/>
              <a:gd name="T2" fmla="*/ 148 w 176"/>
              <a:gd name="T3" fmla="*/ 54 h 197"/>
              <a:gd name="T4" fmla="*/ 162 w 176"/>
              <a:gd name="T5" fmla="*/ 34 h 197"/>
              <a:gd name="T6" fmla="*/ 168 w 176"/>
              <a:gd name="T7" fmla="*/ 14 h 197"/>
              <a:gd name="T8" fmla="*/ 175 w 176"/>
              <a:gd name="T9" fmla="*/ 0 h 197"/>
              <a:gd name="T10" fmla="*/ 168 w 176"/>
              <a:gd name="T11" fmla="*/ 0 h 197"/>
              <a:gd name="T12" fmla="*/ 162 w 176"/>
              <a:gd name="T13" fmla="*/ 0 h 197"/>
              <a:gd name="T14" fmla="*/ 148 w 176"/>
              <a:gd name="T15" fmla="*/ 0 h 197"/>
              <a:gd name="T16" fmla="*/ 101 w 176"/>
              <a:gd name="T17" fmla="*/ 47 h 197"/>
              <a:gd name="T18" fmla="*/ 74 w 176"/>
              <a:gd name="T19" fmla="*/ 27 h 197"/>
              <a:gd name="T20" fmla="*/ 74 w 176"/>
              <a:gd name="T21" fmla="*/ 27 h 197"/>
              <a:gd name="T22" fmla="*/ 47 w 176"/>
              <a:gd name="T23" fmla="*/ 74 h 197"/>
              <a:gd name="T24" fmla="*/ 47 w 176"/>
              <a:gd name="T25" fmla="*/ 196 h 197"/>
              <a:gd name="T26" fmla="*/ 47 w 176"/>
              <a:gd name="T27" fmla="*/ 196 h 197"/>
              <a:gd name="T28" fmla="*/ 74 w 176"/>
              <a:gd name="T29" fmla="*/ 128 h 197"/>
              <a:gd name="T30" fmla="*/ 101 w 176"/>
              <a:gd name="T31" fmla="*/ 101 h 197"/>
              <a:gd name="T32" fmla="*/ 148 w 176"/>
              <a:gd name="T33" fmla="*/ 5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197">
                <a:moveTo>
                  <a:pt x="148" y="54"/>
                </a:moveTo>
                <a:lnTo>
                  <a:pt x="148" y="54"/>
                </a:lnTo>
                <a:cubicBezTo>
                  <a:pt x="155" y="47"/>
                  <a:pt x="162" y="41"/>
                  <a:pt x="162" y="34"/>
                </a:cubicBezTo>
                <a:cubicBezTo>
                  <a:pt x="168" y="27"/>
                  <a:pt x="168" y="20"/>
                  <a:pt x="168" y="14"/>
                </a:cubicBezTo>
                <a:cubicBezTo>
                  <a:pt x="168" y="7"/>
                  <a:pt x="168" y="0"/>
                  <a:pt x="17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0"/>
                  <a:pt x="168" y="0"/>
                  <a:pt x="162" y="0"/>
                </a:cubicBezTo>
                <a:cubicBezTo>
                  <a:pt x="155" y="0"/>
                  <a:pt x="155" y="0"/>
                  <a:pt x="148" y="0"/>
                </a:cubicBezTo>
                <a:cubicBezTo>
                  <a:pt x="114" y="7"/>
                  <a:pt x="121" y="47"/>
                  <a:pt x="101" y="47"/>
                </a:cubicBezTo>
                <a:cubicBezTo>
                  <a:pt x="94" y="41"/>
                  <a:pt x="87" y="41"/>
                  <a:pt x="74" y="27"/>
                </a:cubicBezTo>
                <a:lnTo>
                  <a:pt x="74" y="27"/>
                </a:lnTo>
                <a:cubicBezTo>
                  <a:pt x="67" y="34"/>
                  <a:pt x="60" y="54"/>
                  <a:pt x="47" y="74"/>
                </a:cubicBezTo>
                <a:cubicBezTo>
                  <a:pt x="20" y="115"/>
                  <a:pt x="0" y="169"/>
                  <a:pt x="47" y="196"/>
                </a:cubicBezTo>
                <a:lnTo>
                  <a:pt x="47" y="196"/>
                </a:lnTo>
                <a:cubicBezTo>
                  <a:pt x="54" y="169"/>
                  <a:pt x="60" y="149"/>
                  <a:pt x="74" y="128"/>
                </a:cubicBezTo>
                <a:cubicBezTo>
                  <a:pt x="87" y="122"/>
                  <a:pt x="94" y="115"/>
                  <a:pt x="101" y="101"/>
                </a:cubicBezTo>
                <a:cubicBezTo>
                  <a:pt x="121" y="88"/>
                  <a:pt x="135" y="74"/>
                  <a:pt x="148" y="5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77" name="Freeform 965"/>
          <p:cNvSpPr>
            <a:spLocks noChangeArrowheads="1"/>
          </p:cNvSpPr>
          <p:nvPr/>
        </p:nvSpPr>
        <p:spPr bwMode="auto">
          <a:xfrm>
            <a:off x="15250509" y="9664690"/>
            <a:ext cx="66535" cy="71128"/>
          </a:xfrm>
          <a:custGeom>
            <a:avLst/>
            <a:gdLst>
              <a:gd name="T0" fmla="*/ 67 w 129"/>
              <a:gd name="T1" fmla="*/ 0 h 136"/>
              <a:gd name="T2" fmla="*/ 67 w 129"/>
              <a:gd name="T3" fmla="*/ 0 h 136"/>
              <a:gd name="T4" fmla="*/ 13 w 129"/>
              <a:gd name="T5" fmla="*/ 41 h 136"/>
              <a:gd name="T6" fmla="*/ 0 w 129"/>
              <a:gd name="T7" fmla="*/ 95 h 136"/>
              <a:gd name="T8" fmla="*/ 13 w 129"/>
              <a:gd name="T9" fmla="*/ 108 h 136"/>
              <a:gd name="T10" fmla="*/ 67 w 129"/>
              <a:gd name="T11" fmla="*/ 135 h 136"/>
              <a:gd name="T12" fmla="*/ 101 w 129"/>
              <a:gd name="T13" fmla="*/ 115 h 136"/>
              <a:gd name="T14" fmla="*/ 121 w 129"/>
              <a:gd name="T15" fmla="*/ 81 h 136"/>
              <a:gd name="T16" fmla="*/ 128 w 129"/>
              <a:gd name="T17" fmla="*/ 20 h 136"/>
              <a:gd name="T18" fmla="*/ 121 w 129"/>
              <a:gd name="T19" fmla="*/ 14 h 136"/>
              <a:gd name="T20" fmla="*/ 101 w 129"/>
              <a:gd name="T21" fmla="*/ 7 h 136"/>
              <a:gd name="T22" fmla="*/ 67 w 129"/>
              <a:gd name="T2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36">
                <a:moveTo>
                  <a:pt x="67" y="0"/>
                </a:moveTo>
                <a:lnTo>
                  <a:pt x="67" y="0"/>
                </a:lnTo>
                <a:cubicBezTo>
                  <a:pt x="47" y="7"/>
                  <a:pt x="27" y="20"/>
                  <a:pt x="13" y="41"/>
                </a:cubicBezTo>
                <a:cubicBezTo>
                  <a:pt x="7" y="61"/>
                  <a:pt x="0" y="74"/>
                  <a:pt x="0" y="95"/>
                </a:cubicBezTo>
                <a:cubicBezTo>
                  <a:pt x="7" y="101"/>
                  <a:pt x="13" y="108"/>
                  <a:pt x="13" y="108"/>
                </a:cubicBezTo>
                <a:cubicBezTo>
                  <a:pt x="34" y="128"/>
                  <a:pt x="54" y="135"/>
                  <a:pt x="67" y="135"/>
                </a:cubicBezTo>
                <a:cubicBezTo>
                  <a:pt x="81" y="128"/>
                  <a:pt x="94" y="128"/>
                  <a:pt x="101" y="115"/>
                </a:cubicBezTo>
                <a:cubicBezTo>
                  <a:pt x="108" y="108"/>
                  <a:pt x="115" y="95"/>
                  <a:pt x="121" y="81"/>
                </a:cubicBezTo>
                <a:cubicBezTo>
                  <a:pt x="128" y="68"/>
                  <a:pt x="128" y="47"/>
                  <a:pt x="128" y="20"/>
                </a:cubicBezTo>
                <a:cubicBezTo>
                  <a:pt x="128" y="20"/>
                  <a:pt x="121" y="20"/>
                  <a:pt x="121" y="14"/>
                </a:cubicBezTo>
                <a:cubicBezTo>
                  <a:pt x="115" y="14"/>
                  <a:pt x="108" y="7"/>
                  <a:pt x="101" y="7"/>
                </a:cubicBezTo>
                <a:cubicBezTo>
                  <a:pt x="88" y="0"/>
                  <a:pt x="81" y="0"/>
                  <a:pt x="6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0" name="Freeform 968"/>
          <p:cNvSpPr>
            <a:spLocks noChangeArrowheads="1"/>
          </p:cNvSpPr>
          <p:nvPr/>
        </p:nvSpPr>
        <p:spPr bwMode="auto">
          <a:xfrm>
            <a:off x="15411112" y="9322812"/>
            <a:ext cx="66535" cy="50479"/>
          </a:xfrm>
          <a:custGeom>
            <a:avLst/>
            <a:gdLst>
              <a:gd name="T0" fmla="*/ 122 w 130"/>
              <a:gd name="T1" fmla="*/ 41 h 96"/>
              <a:gd name="T2" fmla="*/ 122 w 130"/>
              <a:gd name="T3" fmla="*/ 41 h 96"/>
              <a:gd name="T4" fmla="*/ 129 w 130"/>
              <a:gd name="T5" fmla="*/ 27 h 96"/>
              <a:gd name="T6" fmla="*/ 122 w 130"/>
              <a:gd name="T7" fmla="*/ 20 h 96"/>
              <a:gd name="T8" fmla="*/ 95 w 130"/>
              <a:gd name="T9" fmla="*/ 7 h 96"/>
              <a:gd name="T10" fmla="*/ 68 w 130"/>
              <a:gd name="T11" fmla="*/ 14 h 96"/>
              <a:gd name="T12" fmla="*/ 27 w 130"/>
              <a:gd name="T13" fmla="*/ 0 h 96"/>
              <a:gd name="T14" fmla="*/ 27 w 130"/>
              <a:gd name="T15" fmla="*/ 0 h 96"/>
              <a:gd name="T16" fmla="*/ 0 w 130"/>
              <a:gd name="T17" fmla="*/ 54 h 96"/>
              <a:gd name="T18" fmla="*/ 0 w 130"/>
              <a:gd name="T19" fmla="*/ 81 h 96"/>
              <a:gd name="T20" fmla="*/ 27 w 130"/>
              <a:gd name="T21" fmla="*/ 95 h 96"/>
              <a:gd name="T22" fmla="*/ 27 w 130"/>
              <a:gd name="T23" fmla="*/ 74 h 96"/>
              <a:gd name="T24" fmla="*/ 68 w 130"/>
              <a:gd name="T25" fmla="*/ 54 h 96"/>
              <a:gd name="T26" fmla="*/ 95 w 130"/>
              <a:gd name="T27" fmla="*/ 47 h 96"/>
              <a:gd name="T28" fmla="*/ 122 w 130"/>
              <a:gd name="T29" fmla="*/ 4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" h="96">
                <a:moveTo>
                  <a:pt x="122" y="41"/>
                </a:moveTo>
                <a:lnTo>
                  <a:pt x="122" y="41"/>
                </a:lnTo>
                <a:cubicBezTo>
                  <a:pt x="129" y="34"/>
                  <a:pt x="129" y="27"/>
                  <a:pt x="129" y="27"/>
                </a:cubicBezTo>
                <a:cubicBezTo>
                  <a:pt x="129" y="20"/>
                  <a:pt x="122" y="20"/>
                  <a:pt x="122" y="20"/>
                </a:cubicBezTo>
                <a:cubicBezTo>
                  <a:pt x="115" y="14"/>
                  <a:pt x="102" y="7"/>
                  <a:pt x="95" y="7"/>
                </a:cubicBezTo>
                <a:cubicBezTo>
                  <a:pt x="88" y="7"/>
                  <a:pt x="75" y="14"/>
                  <a:pt x="68" y="14"/>
                </a:cubicBezTo>
                <a:cubicBezTo>
                  <a:pt x="61" y="14"/>
                  <a:pt x="48" y="14"/>
                  <a:pt x="27" y="0"/>
                </a:cubicBezTo>
                <a:lnTo>
                  <a:pt x="27" y="0"/>
                </a:lnTo>
                <a:cubicBezTo>
                  <a:pt x="27" y="7"/>
                  <a:pt x="7" y="34"/>
                  <a:pt x="0" y="54"/>
                </a:cubicBezTo>
                <a:cubicBezTo>
                  <a:pt x="0" y="68"/>
                  <a:pt x="0" y="74"/>
                  <a:pt x="0" y="81"/>
                </a:cubicBezTo>
                <a:cubicBezTo>
                  <a:pt x="7" y="88"/>
                  <a:pt x="14" y="95"/>
                  <a:pt x="27" y="95"/>
                </a:cubicBezTo>
                <a:cubicBezTo>
                  <a:pt x="27" y="88"/>
                  <a:pt x="27" y="81"/>
                  <a:pt x="27" y="74"/>
                </a:cubicBezTo>
                <a:cubicBezTo>
                  <a:pt x="34" y="61"/>
                  <a:pt x="48" y="61"/>
                  <a:pt x="68" y="54"/>
                </a:cubicBezTo>
                <a:cubicBezTo>
                  <a:pt x="75" y="54"/>
                  <a:pt x="88" y="54"/>
                  <a:pt x="95" y="47"/>
                </a:cubicBezTo>
                <a:cubicBezTo>
                  <a:pt x="108" y="47"/>
                  <a:pt x="115" y="47"/>
                  <a:pt x="122" y="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1" name="Freeform 969"/>
          <p:cNvSpPr>
            <a:spLocks noChangeArrowheads="1"/>
          </p:cNvSpPr>
          <p:nvPr/>
        </p:nvSpPr>
        <p:spPr bwMode="auto">
          <a:xfrm>
            <a:off x="15323928" y="9410001"/>
            <a:ext cx="133072" cy="231744"/>
          </a:xfrm>
          <a:custGeom>
            <a:avLst/>
            <a:gdLst>
              <a:gd name="T0" fmla="*/ 67 w 257"/>
              <a:gd name="T1" fmla="*/ 365 h 447"/>
              <a:gd name="T2" fmla="*/ 67 w 257"/>
              <a:gd name="T3" fmla="*/ 365 h 447"/>
              <a:gd name="T4" fmla="*/ 27 w 257"/>
              <a:gd name="T5" fmla="*/ 439 h 447"/>
              <a:gd name="T6" fmla="*/ 20 w 257"/>
              <a:gd name="T7" fmla="*/ 446 h 447"/>
              <a:gd name="T8" fmla="*/ 27 w 257"/>
              <a:gd name="T9" fmla="*/ 446 h 447"/>
              <a:gd name="T10" fmla="*/ 67 w 257"/>
              <a:gd name="T11" fmla="*/ 432 h 447"/>
              <a:gd name="T12" fmla="*/ 94 w 257"/>
              <a:gd name="T13" fmla="*/ 412 h 447"/>
              <a:gd name="T14" fmla="*/ 141 w 257"/>
              <a:gd name="T15" fmla="*/ 344 h 447"/>
              <a:gd name="T16" fmla="*/ 155 w 257"/>
              <a:gd name="T17" fmla="*/ 317 h 447"/>
              <a:gd name="T18" fmla="*/ 168 w 257"/>
              <a:gd name="T19" fmla="*/ 311 h 447"/>
              <a:gd name="T20" fmla="*/ 195 w 257"/>
              <a:gd name="T21" fmla="*/ 304 h 447"/>
              <a:gd name="T22" fmla="*/ 236 w 257"/>
              <a:gd name="T23" fmla="*/ 317 h 447"/>
              <a:gd name="T24" fmla="*/ 249 w 257"/>
              <a:gd name="T25" fmla="*/ 324 h 447"/>
              <a:gd name="T26" fmla="*/ 236 w 257"/>
              <a:gd name="T27" fmla="*/ 250 h 447"/>
              <a:gd name="T28" fmla="*/ 195 w 257"/>
              <a:gd name="T29" fmla="*/ 236 h 447"/>
              <a:gd name="T30" fmla="*/ 168 w 257"/>
              <a:gd name="T31" fmla="*/ 236 h 447"/>
              <a:gd name="T32" fmla="*/ 155 w 257"/>
              <a:gd name="T33" fmla="*/ 236 h 447"/>
              <a:gd name="T34" fmla="*/ 141 w 257"/>
              <a:gd name="T35" fmla="*/ 229 h 447"/>
              <a:gd name="T36" fmla="*/ 114 w 257"/>
              <a:gd name="T37" fmla="*/ 148 h 447"/>
              <a:gd name="T38" fmla="*/ 135 w 257"/>
              <a:gd name="T39" fmla="*/ 148 h 447"/>
              <a:gd name="T40" fmla="*/ 141 w 257"/>
              <a:gd name="T41" fmla="*/ 169 h 447"/>
              <a:gd name="T42" fmla="*/ 155 w 257"/>
              <a:gd name="T43" fmla="*/ 169 h 447"/>
              <a:gd name="T44" fmla="*/ 155 w 257"/>
              <a:gd name="T45" fmla="*/ 169 h 447"/>
              <a:gd name="T46" fmla="*/ 168 w 257"/>
              <a:gd name="T47" fmla="*/ 128 h 447"/>
              <a:gd name="T48" fmla="*/ 168 w 257"/>
              <a:gd name="T49" fmla="*/ 20 h 447"/>
              <a:gd name="T50" fmla="*/ 155 w 257"/>
              <a:gd name="T51" fmla="*/ 7 h 447"/>
              <a:gd name="T52" fmla="*/ 141 w 257"/>
              <a:gd name="T53" fmla="*/ 0 h 447"/>
              <a:gd name="T54" fmla="*/ 135 w 257"/>
              <a:gd name="T55" fmla="*/ 0 h 447"/>
              <a:gd name="T56" fmla="*/ 108 w 257"/>
              <a:gd name="T57" fmla="*/ 128 h 447"/>
              <a:gd name="T58" fmla="*/ 94 w 257"/>
              <a:gd name="T59" fmla="*/ 121 h 447"/>
              <a:gd name="T60" fmla="*/ 67 w 257"/>
              <a:gd name="T61" fmla="*/ 128 h 447"/>
              <a:gd name="T62" fmla="*/ 27 w 257"/>
              <a:gd name="T63" fmla="*/ 135 h 447"/>
              <a:gd name="T64" fmla="*/ 0 w 257"/>
              <a:gd name="T65" fmla="*/ 175 h 447"/>
              <a:gd name="T66" fmla="*/ 0 w 257"/>
              <a:gd name="T67" fmla="*/ 223 h 447"/>
              <a:gd name="T68" fmla="*/ 27 w 257"/>
              <a:gd name="T69" fmla="*/ 229 h 447"/>
              <a:gd name="T70" fmla="*/ 67 w 257"/>
              <a:gd name="T71" fmla="*/ 209 h 447"/>
              <a:gd name="T72" fmla="*/ 94 w 257"/>
              <a:gd name="T73" fmla="*/ 202 h 447"/>
              <a:gd name="T74" fmla="*/ 94 w 257"/>
              <a:gd name="T75" fmla="*/ 223 h 447"/>
              <a:gd name="T76" fmla="*/ 94 w 257"/>
              <a:gd name="T77" fmla="*/ 304 h 447"/>
              <a:gd name="T78" fmla="*/ 67 w 257"/>
              <a:gd name="T79" fmla="*/ 36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7" h="447">
                <a:moveTo>
                  <a:pt x="67" y="365"/>
                </a:moveTo>
                <a:lnTo>
                  <a:pt x="67" y="365"/>
                </a:lnTo>
                <a:cubicBezTo>
                  <a:pt x="54" y="385"/>
                  <a:pt x="33" y="405"/>
                  <a:pt x="27" y="439"/>
                </a:cubicBezTo>
                <a:lnTo>
                  <a:pt x="20" y="446"/>
                </a:lnTo>
                <a:lnTo>
                  <a:pt x="27" y="446"/>
                </a:lnTo>
                <a:cubicBezTo>
                  <a:pt x="40" y="446"/>
                  <a:pt x="54" y="439"/>
                  <a:pt x="67" y="432"/>
                </a:cubicBezTo>
                <a:cubicBezTo>
                  <a:pt x="74" y="425"/>
                  <a:pt x="81" y="419"/>
                  <a:pt x="94" y="412"/>
                </a:cubicBezTo>
                <a:cubicBezTo>
                  <a:pt x="108" y="392"/>
                  <a:pt x="121" y="365"/>
                  <a:pt x="141" y="344"/>
                </a:cubicBezTo>
                <a:cubicBezTo>
                  <a:pt x="141" y="331"/>
                  <a:pt x="148" y="324"/>
                  <a:pt x="155" y="317"/>
                </a:cubicBezTo>
                <a:cubicBezTo>
                  <a:pt x="162" y="317"/>
                  <a:pt x="168" y="311"/>
                  <a:pt x="168" y="311"/>
                </a:cubicBezTo>
                <a:cubicBezTo>
                  <a:pt x="175" y="304"/>
                  <a:pt x="189" y="304"/>
                  <a:pt x="195" y="304"/>
                </a:cubicBezTo>
                <a:cubicBezTo>
                  <a:pt x="209" y="304"/>
                  <a:pt x="222" y="311"/>
                  <a:pt x="236" y="317"/>
                </a:cubicBezTo>
                <a:cubicBezTo>
                  <a:pt x="236" y="317"/>
                  <a:pt x="243" y="317"/>
                  <a:pt x="249" y="324"/>
                </a:cubicBezTo>
                <a:cubicBezTo>
                  <a:pt x="256" y="277"/>
                  <a:pt x="249" y="257"/>
                  <a:pt x="236" y="250"/>
                </a:cubicBezTo>
                <a:cubicBezTo>
                  <a:pt x="222" y="243"/>
                  <a:pt x="216" y="236"/>
                  <a:pt x="195" y="236"/>
                </a:cubicBezTo>
                <a:cubicBezTo>
                  <a:pt x="189" y="236"/>
                  <a:pt x="182" y="236"/>
                  <a:pt x="168" y="236"/>
                </a:cubicBezTo>
                <a:cubicBezTo>
                  <a:pt x="168" y="236"/>
                  <a:pt x="162" y="236"/>
                  <a:pt x="155" y="236"/>
                </a:cubicBezTo>
                <a:cubicBezTo>
                  <a:pt x="148" y="236"/>
                  <a:pt x="141" y="236"/>
                  <a:pt x="141" y="229"/>
                </a:cubicBezTo>
                <a:cubicBezTo>
                  <a:pt x="121" y="223"/>
                  <a:pt x="108" y="202"/>
                  <a:pt x="114" y="148"/>
                </a:cubicBezTo>
                <a:cubicBezTo>
                  <a:pt x="135" y="148"/>
                  <a:pt x="135" y="148"/>
                  <a:pt x="135" y="148"/>
                </a:cubicBezTo>
                <a:cubicBezTo>
                  <a:pt x="135" y="155"/>
                  <a:pt x="135" y="162"/>
                  <a:pt x="141" y="169"/>
                </a:cubicBezTo>
                <a:cubicBezTo>
                  <a:pt x="141" y="169"/>
                  <a:pt x="148" y="175"/>
                  <a:pt x="155" y="169"/>
                </a:cubicBezTo>
                <a:lnTo>
                  <a:pt x="155" y="169"/>
                </a:lnTo>
                <a:cubicBezTo>
                  <a:pt x="162" y="155"/>
                  <a:pt x="168" y="142"/>
                  <a:pt x="168" y="128"/>
                </a:cubicBezTo>
                <a:cubicBezTo>
                  <a:pt x="182" y="88"/>
                  <a:pt x="189" y="40"/>
                  <a:pt x="168" y="20"/>
                </a:cubicBezTo>
                <a:cubicBezTo>
                  <a:pt x="168" y="13"/>
                  <a:pt x="162" y="13"/>
                  <a:pt x="155" y="7"/>
                </a:cubicBezTo>
                <a:cubicBezTo>
                  <a:pt x="155" y="7"/>
                  <a:pt x="148" y="0"/>
                  <a:pt x="141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1" y="61"/>
                  <a:pt x="135" y="101"/>
                  <a:pt x="108" y="128"/>
                </a:cubicBezTo>
                <a:cubicBezTo>
                  <a:pt x="101" y="128"/>
                  <a:pt x="94" y="121"/>
                  <a:pt x="94" y="121"/>
                </a:cubicBezTo>
                <a:cubicBezTo>
                  <a:pt x="81" y="121"/>
                  <a:pt x="74" y="121"/>
                  <a:pt x="67" y="128"/>
                </a:cubicBezTo>
                <a:cubicBezTo>
                  <a:pt x="54" y="128"/>
                  <a:pt x="33" y="128"/>
                  <a:pt x="27" y="135"/>
                </a:cubicBezTo>
                <a:cubicBezTo>
                  <a:pt x="6" y="142"/>
                  <a:pt x="0" y="155"/>
                  <a:pt x="0" y="175"/>
                </a:cubicBezTo>
                <a:cubicBezTo>
                  <a:pt x="27" y="182"/>
                  <a:pt x="13" y="202"/>
                  <a:pt x="0" y="223"/>
                </a:cubicBezTo>
                <a:cubicBezTo>
                  <a:pt x="6" y="229"/>
                  <a:pt x="13" y="229"/>
                  <a:pt x="27" y="229"/>
                </a:cubicBezTo>
                <a:cubicBezTo>
                  <a:pt x="40" y="229"/>
                  <a:pt x="54" y="223"/>
                  <a:pt x="67" y="209"/>
                </a:cubicBezTo>
                <a:cubicBezTo>
                  <a:pt x="81" y="202"/>
                  <a:pt x="87" y="196"/>
                  <a:pt x="94" y="202"/>
                </a:cubicBezTo>
                <a:cubicBezTo>
                  <a:pt x="94" y="209"/>
                  <a:pt x="94" y="216"/>
                  <a:pt x="94" y="223"/>
                </a:cubicBezTo>
                <a:cubicBezTo>
                  <a:pt x="101" y="257"/>
                  <a:pt x="101" y="284"/>
                  <a:pt x="94" y="304"/>
                </a:cubicBezTo>
                <a:cubicBezTo>
                  <a:pt x="87" y="324"/>
                  <a:pt x="74" y="344"/>
                  <a:pt x="67" y="36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2" name="Freeform 970"/>
          <p:cNvSpPr>
            <a:spLocks noChangeArrowheads="1"/>
          </p:cNvSpPr>
          <p:nvPr/>
        </p:nvSpPr>
        <p:spPr bwMode="auto">
          <a:xfrm>
            <a:off x="18320332" y="9063536"/>
            <a:ext cx="98656" cy="176675"/>
          </a:xfrm>
          <a:custGeom>
            <a:avLst/>
            <a:gdLst>
              <a:gd name="T0" fmla="*/ 40 w 190"/>
              <a:gd name="T1" fmla="*/ 291 h 339"/>
              <a:gd name="T2" fmla="*/ 40 w 190"/>
              <a:gd name="T3" fmla="*/ 291 h 339"/>
              <a:gd name="T4" fmla="*/ 47 w 190"/>
              <a:gd name="T5" fmla="*/ 304 h 339"/>
              <a:gd name="T6" fmla="*/ 74 w 190"/>
              <a:gd name="T7" fmla="*/ 325 h 339"/>
              <a:gd name="T8" fmla="*/ 94 w 190"/>
              <a:gd name="T9" fmla="*/ 331 h 339"/>
              <a:gd name="T10" fmla="*/ 128 w 190"/>
              <a:gd name="T11" fmla="*/ 338 h 339"/>
              <a:gd name="T12" fmla="*/ 162 w 190"/>
              <a:gd name="T13" fmla="*/ 325 h 339"/>
              <a:gd name="T14" fmla="*/ 162 w 190"/>
              <a:gd name="T15" fmla="*/ 318 h 339"/>
              <a:gd name="T16" fmla="*/ 162 w 190"/>
              <a:gd name="T17" fmla="*/ 318 h 339"/>
              <a:gd name="T18" fmla="*/ 162 w 190"/>
              <a:gd name="T19" fmla="*/ 298 h 339"/>
              <a:gd name="T20" fmla="*/ 189 w 190"/>
              <a:gd name="T21" fmla="*/ 298 h 339"/>
              <a:gd name="T22" fmla="*/ 162 w 190"/>
              <a:gd name="T23" fmla="*/ 176 h 339"/>
              <a:gd name="T24" fmla="*/ 128 w 190"/>
              <a:gd name="T25" fmla="*/ 142 h 339"/>
              <a:gd name="T26" fmla="*/ 128 w 190"/>
              <a:gd name="T27" fmla="*/ 142 h 339"/>
              <a:gd name="T28" fmla="*/ 121 w 190"/>
              <a:gd name="T29" fmla="*/ 0 h 339"/>
              <a:gd name="T30" fmla="*/ 94 w 190"/>
              <a:gd name="T31" fmla="*/ 7 h 339"/>
              <a:gd name="T32" fmla="*/ 74 w 190"/>
              <a:gd name="T33" fmla="*/ 14 h 339"/>
              <a:gd name="T34" fmla="*/ 47 w 190"/>
              <a:gd name="T35" fmla="*/ 27 h 339"/>
              <a:gd name="T36" fmla="*/ 40 w 190"/>
              <a:gd name="T37" fmla="*/ 41 h 339"/>
              <a:gd name="T38" fmla="*/ 20 w 190"/>
              <a:gd name="T39" fmla="*/ 149 h 339"/>
              <a:gd name="T40" fmla="*/ 13 w 190"/>
              <a:gd name="T41" fmla="*/ 149 h 339"/>
              <a:gd name="T42" fmla="*/ 40 w 190"/>
              <a:gd name="T43" fmla="*/ 29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0" h="339">
                <a:moveTo>
                  <a:pt x="40" y="291"/>
                </a:moveTo>
                <a:lnTo>
                  <a:pt x="40" y="291"/>
                </a:lnTo>
                <a:cubicBezTo>
                  <a:pt x="40" y="291"/>
                  <a:pt x="47" y="298"/>
                  <a:pt x="47" y="304"/>
                </a:cubicBezTo>
                <a:cubicBezTo>
                  <a:pt x="61" y="311"/>
                  <a:pt x="67" y="318"/>
                  <a:pt x="74" y="325"/>
                </a:cubicBezTo>
                <a:cubicBezTo>
                  <a:pt x="81" y="325"/>
                  <a:pt x="88" y="331"/>
                  <a:pt x="94" y="331"/>
                </a:cubicBezTo>
                <a:cubicBezTo>
                  <a:pt x="108" y="338"/>
                  <a:pt x="115" y="338"/>
                  <a:pt x="128" y="338"/>
                </a:cubicBezTo>
                <a:cubicBezTo>
                  <a:pt x="142" y="338"/>
                  <a:pt x="148" y="331"/>
                  <a:pt x="162" y="325"/>
                </a:cubicBezTo>
                <a:cubicBezTo>
                  <a:pt x="162" y="318"/>
                  <a:pt x="162" y="318"/>
                  <a:pt x="162" y="318"/>
                </a:cubicBezTo>
                <a:lnTo>
                  <a:pt x="162" y="318"/>
                </a:lnTo>
                <a:cubicBezTo>
                  <a:pt x="142" y="318"/>
                  <a:pt x="142" y="304"/>
                  <a:pt x="162" y="298"/>
                </a:cubicBezTo>
                <a:cubicBezTo>
                  <a:pt x="169" y="298"/>
                  <a:pt x="175" y="298"/>
                  <a:pt x="189" y="298"/>
                </a:cubicBezTo>
                <a:cubicBezTo>
                  <a:pt x="189" y="244"/>
                  <a:pt x="182" y="203"/>
                  <a:pt x="162" y="176"/>
                </a:cubicBezTo>
                <a:cubicBezTo>
                  <a:pt x="155" y="163"/>
                  <a:pt x="142" y="156"/>
                  <a:pt x="128" y="142"/>
                </a:cubicBezTo>
                <a:lnTo>
                  <a:pt x="128" y="142"/>
                </a:lnTo>
                <a:cubicBezTo>
                  <a:pt x="121" y="102"/>
                  <a:pt x="115" y="54"/>
                  <a:pt x="121" y="0"/>
                </a:cubicBezTo>
                <a:cubicBezTo>
                  <a:pt x="115" y="0"/>
                  <a:pt x="101" y="0"/>
                  <a:pt x="94" y="7"/>
                </a:cubicBezTo>
                <a:cubicBezTo>
                  <a:pt x="88" y="7"/>
                  <a:pt x="81" y="7"/>
                  <a:pt x="74" y="14"/>
                </a:cubicBezTo>
                <a:cubicBezTo>
                  <a:pt x="67" y="14"/>
                  <a:pt x="54" y="21"/>
                  <a:pt x="47" y="27"/>
                </a:cubicBezTo>
                <a:cubicBezTo>
                  <a:pt x="47" y="34"/>
                  <a:pt x="40" y="34"/>
                  <a:pt x="40" y="41"/>
                </a:cubicBezTo>
                <a:cubicBezTo>
                  <a:pt x="7" y="68"/>
                  <a:pt x="0" y="115"/>
                  <a:pt x="20" y="149"/>
                </a:cubicBezTo>
                <a:lnTo>
                  <a:pt x="13" y="149"/>
                </a:lnTo>
                <a:cubicBezTo>
                  <a:pt x="0" y="203"/>
                  <a:pt x="13" y="250"/>
                  <a:pt x="40" y="29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3" name="Freeform 971"/>
          <p:cNvSpPr>
            <a:spLocks noChangeArrowheads="1"/>
          </p:cNvSpPr>
          <p:nvPr/>
        </p:nvSpPr>
        <p:spPr bwMode="auto">
          <a:xfrm>
            <a:off x="14676923" y="9588972"/>
            <a:ext cx="275322" cy="362529"/>
          </a:xfrm>
          <a:custGeom>
            <a:avLst/>
            <a:gdLst>
              <a:gd name="T0" fmla="*/ 520 w 528"/>
              <a:gd name="T1" fmla="*/ 358 h 697"/>
              <a:gd name="T2" fmla="*/ 520 w 528"/>
              <a:gd name="T3" fmla="*/ 318 h 697"/>
              <a:gd name="T4" fmla="*/ 432 w 528"/>
              <a:gd name="T5" fmla="*/ 291 h 697"/>
              <a:gd name="T6" fmla="*/ 351 w 528"/>
              <a:gd name="T7" fmla="*/ 250 h 697"/>
              <a:gd name="T8" fmla="*/ 345 w 528"/>
              <a:gd name="T9" fmla="*/ 102 h 697"/>
              <a:gd name="T10" fmla="*/ 297 w 528"/>
              <a:gd name="T11" fmla="*/ 88 h 697"/>
              <a:gd name="T12" fmla="*/ 243 w 528"/>
              <a:gd name="T13" fmla="*/ 68 h 697"/>
              <a:gd name="T14" fmla="*/ 169 w 528"/>
              <a:gd name="T15" fmla="*/ 27 h 697"/>
              <a:gd name="T16" fmla="*/ 122 w 528"/>
              <a:gd name="T17" fmla="*/ 7 h 697"/>
              <a:gd name="T18" fmla="*/ 81 w 528"/>
              <a:gd name="T19" fmla="*/ 0 h 697"/>
              <a:gd name="T20" fmla="*/ 41 w 528"/>
              <a:gd name="T21" fmla="*/ 0 h 697"/>
              <a:gd name="T22" fmla="*/ 0 w 528"/>
              <a:gd name="T23" fmla="*/ 0 h 697"/>
              <a:gd name="T24" fmla="*/ 7 w 528"/>
              <a:gd name="T25" fmla="*/ 129 h 697"/>
              <a:gd name="T26" fmla="*/ 61 w 528"/>
              <a:gd name="T27" fmla="*/ 142 h 697"/>
              <a:gd name="T28" fmla="*/ 115 w 528"/>
              <a:gd name="T29" fmla="*/ 149 h 697"/>
              <a:gd name="T30" fmla="*/ 162 w 528"/>
              <a:gd name="T31" fmla="*/ 156 h 697"/>
              <a:gd name="T32" fmla="*/ 223 w 528"/>
              <a:gd name="T33" fmla="*/ 149 h 697"/>
              <a:gd name="T34" fmla="*/ 250 w 528"/>
              <a:gd name="T35" fmla="*/ 149 h 697"/>
              <a:gd name="T36" fmla="*/ 243 w 528"/>
              <a:gd name="T37" fmla="*/ 297 h 697"/>
              <a:gd name="T38" fmla="*/ 297 w 528"/>
              <a:gd name="T39" fmla="*/ 372 h 697"/>
              <a:gd name="T40" fmla="*/ 345 w 528"/>
              <a:gd name="T41" fmla="*/ 419 h 697"/>
              <a:gd name="T42" fmla="*/ 345 w 528"/>
              <a:gd name="T43" fmla="*/ 419 h 697"/>
              <a:gd name="T44" fmla="*/ 297 w 528"/>
              <a:gd name="T45" fmla="*/ 432 h 697"/>
              <a:gd name="T46" fmla="*/ 277 w 528"/>
              <a:gd name="T47" fmla="*/ 547 h 697"/>
              <a:gd name="T48" fmla="*/ 297 w 528"/>
              <a:gd name="T49" fmla="*/ 561 h 697"/>
              <a:gd name="T50" fmla="*/ 345 w 528"/>
              <a:gd name="T51" fmla="*/ 648 h 697"/>
              <a:gd name="T52" fmla="*/ 412 w 528"/>
              <a:gd name="T53" fmla="*/ 669 h 697"/>
              <a:gd name="T54" fmla="*/ 453 w 528"/>
              <a:gd name="T55" fmla="*/ 642 h 697"/>
              <a:gd name="T56" fmla="*/ 412 w 528"/>
              <a:gd name="T57" fmla="*/ 601 h 697"/>
              <a:gd name="T58" fmla="*/ 412 w 528"/>
              <a:gd name="T59" fmla="*/ 473 h 697"/>
              <a:gd name="T60" fmla="*/ 500 w 528"/>
              <a:gd name="T61" fmla="*/ 473 h 697"/>
              <a:gd name="T62" fmla="*/ 520 w 528"/>
              <a:gd name="T63" fmla="*/ 35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8" h="697">
                <a:moveTo>
                  <a:pt x="520" y="358"/>
                </a:moveTo>
                <a:lnTo>
                  <a:pt x="520" y="358"/>
                </a:lnTo>
                <a:cubicBezTo>
                  <a:pt x="520" y="351"/>
                  <a:pt x="527" y="338"/>
                  <a:pt x="527" y="324"/>
                </a:cubicBezTo>
                <a:lnTo>
                  <a:pt x="520" y="318"/>
                </a:lnTo>
                <a:cubicBezTo>
                  <a:pt x="513" y="318"/>
                  <a:pt x="513" y="311"/>
                  <a:pt x="507" y="311"/>
                </a:cubicBezTo>
                <a:cubicBezTo>
                  <a:pt x="486" y="304"/>
                  <a:pt x="459" y="297"/>
                  <a:pt x="432" y="291"/>
                </a:cubicBezTo>
                <a:cubicBezTo>
                  <a:pt x="426" y="291"/>
                  <a:pt x="419" y="284"/>
                  <a:pt x="412" y="284"/>
                </a:cubicBezTo>
                <a:cubicBezTo>
                  <a:pt x="385" y="277"/>
                  <a:pt x="365" y="270"/>
                  <a:pt x="351" y="250"/>
                </a:cubicBezTo>
                <a:cubicBezTo>
                  <a:pt x="351" y="156"/>
                  <a:pt x="378" y="176"/>
                  <a:pt x="351" y="102"/>
                </a:cubicBezTo>
                <a:cubicBezTo>
                  <a:pt x="345" y="102"/>
                  <a:pt x="345" y="102"/>
                  <a:pt x="345" y="102"/>
                </a:cubicBezTo>
                <a:cubicBezTo>
                  <a:pt x="331" y="102"/>
                  <a:pt x="324" y="95"/>
                  <a:pt x="311" y="95"/>
                </a:cubicBezTo>
                <a:cubicBezTo>
                  <a:pt x="304" y="95"/>
                  <a:pt x="304" y="88"/>
                  <a:pt x="297" y="88"/>
                </a:cubicBezTo>
                <a:cubicBezTo>
                  <a:pt x="297" y="88"/>
                  <a:pt x="291" y="88"/>
                  <a:pt x="284" y="81"/>
                </a:cubicBezTo>
                <a:cubicBezTo>
                  <a:pt x="270" y="81"/>
                  <a:pt x="257" y="75"/>
                  <a:pt x="243" y="68"/>
                </a:cubicBezTo>
                <a:cubicBezTo>
                  <a:pt x="237" y="61"/>
                  <a:pt x="230" y="54"/>
                  <a:pt x="223" y="54"/>
                </a:cubicBezTo>
                <a:cubicBezTo>
                  <a:pt x="203" y="48"/>
                  <a:pt x="189" y="34"/>
                  <a:pt x="169" y="27"/>
                </a:cubicBezTo>
                <a:cubicBezTo>
                  <a:pt x="169" y="27"/>
                  <a:pt x="162" y="27"/>
                  <a:pt x="162" y="21"/>
                </a:cubicBezTo>
                <a:cubicBezTo>
                  <a:pt x="149" y="21"/>
                  <a:pt x="135" y="14"/>
                  <a:pt x="122" y="7"/>
                </a:cubicBezTo>
                <a:lnTo>
                  <a:pt x="115" y="7"/>
                </a:lnTo>
                <a:cubicBezTo>
                  <a:pt x="101" y="7"/>
                  <a:pt x="95" y="0"/>
                  <a:pt x="81" y="0"/>
                </a:cubicBezTo>
                <a:cubicBezTo>
                  <a:pt x="74" y="0"/>
                  <a:pt x="68" y="0"/>
                  <a:pt x="61" y="0"/>
                </a:cubicBezTo>
                <a:cubicBezTo>
                  <a:pt x="54" y="0"/>
                  <a:pt x="47" y="0"/>
                  <a:pt x="41" y="0"/>
                </a:cubicBezTo>
                <a:cubicBezTo>
                  <a:pt x="34" y="0"/>
                  <a:pt x="20" y="0"/>
                  <a:pt x="7" y="0"/>
                </a:cubicBezTo>
                <a:lnTo>
                  <a:pt x="0" y="0"/>
                </a:lnTo>
                <a:cubicBezTo>
                  <a:pt x="0" y="129"/>
                  <a:pt x="0" y="129"/>
                  <a:pt x="0" y="129"/>
                </a:cubicBezTo>
                <a:lnTo>
                  <a:pt x="7" y="129"/>
                </a:lnTo>
                <a:cubicBezTo>
                  <a:pt x="20" y="135"/>
                  <a:pt x="34" y="135"/>
                  <a:pt x="41" y="142"/>
                </a:cubicBezTo>
                <a:cubicBezTo>
                  <a:pt x="47" y="142"/>
                  <a:pt x="54" y="142"/>
                  <a:pt x="61" y="142"/>
                </a:cubicBezTo>
                <a:cubicBezTo>
                  <a:pt x="68" y="142"/>
                  <a:pt x="74" y="149"/>
                  <a:pt x="81" y="149"/>
                </a:cubicBezTo>
                <a:cubicBezTo>
                  <a:pt x="95" y="149"/>
                  <a:pt x="101" y="149"/>
                  <a:pt x="115" y="149"/>
                </a:cubicBezTo>
                <a:lnTo>
                  <a:pt x="122" y="149"/>
                </a:lnTo>
                <a:cubicBezTo>
                  <a:pt x="135" y="149"/>
                  <a:pt x="149" y="149"/>
                  <a:pt x="162" y="156"/>
                </a:cubicBezTo>
                <a:cubicBezTo>
                  <a:pt x="169" y="156"/>
                  <a:pt x="169" y="156"/>
                  <a:pt x="169" y="156"/>
                </a:cubicBezTo>
                <a:cubicBezTo>
                  <a:pt x="189" y="156"/>
                  <a:pt x="203" y="156"/>
                  <a:pt x="223" y="149"/>
                </a:cubicBezTo>
                <a:cubicBezTo>
                  <a:pt x="230" y="149"/>
                  <a:pt x="237" y="149"/>
                  <a:pt x="243" y="149"/>
                </a:cubicBezTo>
                <a:cubicBezTo>
                  <a:pt x="250" y="149"/>
                  <a:pt x="250" y="149"/>
                  <a:pt x="250" y="149"/>
                </a:cubicBezTo>
                <a:cubicBezTo>
                  <a:pt x="250" y="156"/>
                  <a:pt x="250" y="156"/>
                  <a:pt x="243" y="156"/>
                </a:cubicBezTo>
                <a:cubicBezTo>
                  <a:pt x="223" y="203"/>
                  <a:pt x="230" y="250"/>
                  <a:pt x="243" y="297"/>
                </a:cubicBezTo>
                <a:cubicBezTo>
                  <a:pt x="257" y="318"/>
                  <a:pt x="270" y="338"/>
                  <a:pt x="284" y="358"/>
                </a:cubicBezTo>
                <a:cubicBezTo>
                  <a:pt x="291" y="365"/>
                  <a:pt x="297" y="372"/>
                  <a:pt x="297" y="372"/>
                </a:cubicBezTo>
                <a:cubicBezTo>
                  <a:pt x="304" y="378"/>
                  <a:pt x="304" y="385"/>
                  <a:pt x="311" y="385"/>
                </a:cubicBezTo>
                <a:cubicBezTo>
                  <a:pt x="324" y="399"/>
                  <a:pt x="331" y="405"/>
                  <a:pt x="345" y="419"/>
                </a:cubicBezTo>
                <a:cubicBezTo>
                  <a:pt x="351" y="419"/>
                  <a:pt x="351" y="419"/>
                  <a:pt x="351" y="419"/>
                </a:cubicBezTo>
                <a:lnTo>
                  <a:pt x="345" y="419"/>
                </a:lnTo>
                <a:cubicBezTo>
                  <a:pt x="331" y="419"/>
                  <a:pt x="318" y="419"/>
                  <a:pt x="311" y="426"/>
                </a:cubicBezTo>
                <a:cubicBezTo>
                  <a:pt x="304" y="426"/>
                  <a:pt x="304" y="426"/>
                  <a:pt x="297" y="432"/>
                </a:cubicBezTo>
                <a:cubicBezTo>
                  <a:pt x="291" y="432"/>
                  <a:pt x="291" y="439"/>
                  <a:pt x="284" y="439"/>
                </a:cubicBezTo>
                <a:cubicBezTo>
                  <a:pt x="270" y="466"/>
                  <a:pt x="270" y="507"/>
                  <a:pt x="277" y="547"/>
                </a:cubicBezTo>
                <a:cubicBezTo>
                  <a:pt x="277" y="547"/>
                  <a:pt x="284" y="547"/>
                  <a:pt x="284" y="554"/>
                </a:cubicBezTo>
                <a:cubicBezTo>
                  <a:pt x="291" y="554"/>
                  <a:pt x="297" y="554"/>
                  <a:pt x="297" y="561"/>
                </a:cubicBezTo>
                <a:cubicBezTo>
                  <a:pt x="304" y="567"/>
                  <a:pt x="304" y="567"/>
                  <a:pt x="311" y="574"/>
                </a:cubicBezTo>
                <a:cubicBezTo>
                  <a:pt x="324" y="594"/>
                  <a:pt x="338" y="621"/>
                  <a:pt x="345" y="648"/>
                </a:cubicBezTo>
                <a:cubicBezTo>
                  <a:pt x="351" y="662"/>
                  <a:pt x="365" y="682"/>
                  <a:pt x="372" y="696"/>
                </a:cubicBezTo>
                <a:cubicBezTo>
                  <a:pt x="372" y="669"/>
                  <a:pt x="392" y="669"/>
                  <a:pt x="412" y="669"/>
                </a:cubicBezTo>
                <a:cubicBezTo>
                  <a:pt x="419" y="662"/>
                  <a:pt x="426" y="662"/>
                  <a:pt x="432" y="662"/>
                </a:cubicBezTo>
                <a:cubicBezTo>
                  <a:pt x="439" y="655"/>
                  <a:pt x="446" y="655"/>
                  <a:pt x="453" y="642"/>
                </a:cubicBezTo>
                <a:cubicBezTo>
                  <a:pt x="446" y="642"/>
                  <a:pt x="439" y="635"/>
                  <a:pt x="432" y="628"/>
                </a:cubicBezTo>
                <a:cubicBezTo>
                  <a:pt x="426" y="621"/>
                  <a:pt x="419" y="615"/>
                  <a:pt x="412" y="601"/>
                </a:cubicBezTo>
                <a:cubicBezTo>
                  <a:pt x="392" y="567"/>
                  <a:pt x="385" y="513"/>
                  <a:pt x="372" y="473"/>
                </a:cubicBezTo>
                <a:cubicBezTo>
                  <a:pt x="412" y="473"/>
                  <a:pt x="412" y="473"/>
                  <a:pt x="412" y="473"/>
                </a:cubicBezTo>
                <a:cubicBezTo>
                  <a:pt x="432" y="473"/>
                  <a:pt x="432" y="473"/>
                  <a:pt x="432" y="473"/>
                </a:cubicBezTo>
                <a:cubicBezTo>
                  <a:pt x="500" y="473"/>
                  <a:pt x="500" y="473"/>
                  <a:pt x="500" y="473"/>
                </a:cubicBezTo>
                <a:cubicBezTo>
                  <a:pt x="493" y="432"/>
                  <a:pt x="500" y="412"/>
                  <a:pt x="507" y="392"/>
                </a:cubicBezTo>
                <a:cubicBezTo>
                  <a:pt x="513" y="378"/>
                  <a:pt x="513" y="372"/>
                  <a:pt x="520" y="35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4" name="Freeform 972"/>
          <p:cNvSpPr>
            <a:spLocks noChangeArrowheads="1"/>
          </p:cNvSpPr>
          <p:nvPr/>
        </p:nvSpPr>
        <p:spPr bwMode="auto">
          <a:xfrm>
            <a:off x="15475353" y="9336579"/>
            <a:ext cx="172074" cy="144553"/>
          </a:xfrm>
          <a:custGeom>
            <a:avLst/>
            <a:gdLst>
              <a:gd name="T0" fmla="*/ 270 w 332"/>
              <a:gd name="T1" fmla="*/ 68 h 278"/>
              <a:gd name="T2" fmla="*/ 270 w 332"/>
              <a:gd name="T3" fmla="*/ 68 h 278"/>
              <a:gd name="T4" fmla="*/ 209 w 332"/>
              <a:gd name="T5" fmla="*/ 7 h 278"/>
              <a:gd name="T6" fmla="*/ 203 w 332"/>
              <a:gd name="T7" fmla="*/ 0 h 278"/>
              <a:gd name="T8" fmla="*/ 203 w 332"/>
              <a:gd name="T9" fmla="*/ 14 h 278"/>
              <a:gd name="T10" fmla="*/ 196 w 332"/>
              <a:gd name="T11" fmla="*/ 7 h 278"/>
              <a:gd name="T12" fmla="*/ 169 w 332"/>
              <a:gd name="T13" fmla="*/ 27 h 278"/>
              <a:gd name="T14" fmla="*/ 148 w 332"/>
              <a:gd name="T15" fmla="*/ 27 h 278"/>
              <a:gd name="T16" fmla="*/ 94 w 332"/>
              <a:gd name="T17" fmla="*/ 34 h 278"/>
              <a:gd name="T18" fmla="*/ 67 w 332"/>
              <a:gd name="T19" fmla="*/ 34 h 278"/>
              <a:gd name="T20" fmla="*/ 61 w 332"/>
              <a:gd name="T21" fmla="*/ 34 h 278"/>
              <a:gd name="T22" fmla="*/ 47 w 332"/>
              <a:gd name="T23" fmla="*/ 34 h 278"/>
              <a:gd name="T24" fmla="*/ 0 w 332"/>
              <a:gd name="T25" fmla="*/ 34 h 278"/>
              <a:gd name="T26" fmla="*/ 0 w 332"/>
              <a:gd name="T27" fmla="*/ 34 h 278"/>
              <a:gd name="T28" fmla="*/ 0 w 332"/>
              <a:gd name="T29" fmla="*/ 155 h 278"/>
              <a:gd name="T30" fmla="*/ 0 w 332"/>
              <a:gd name="T31" fmla="*/ 155 h 278"/>
              <a:gd name="T32" fmla="*/ 47 w 332"/>
              <a:gd name="T33" fmla="*/ 169 h 278"/>
              <a:gd name="T34" fmla="*/ 61 w 332"/>
              <a:gd name="T35" fmla="*/ 176 h 278"/>
              <a:gd name="T36" fmla="*/ 67 w 332"/>
              <a:gd name="T37" fmla="*/ 176 h 278"/>
              <a:gd name="T38" fmla="*/ 94 w 332"/>
              <a:gd name="T39" fmla="*/ 189 h 278"/>
              <a:gd name="T40" fmla="*/ 148 w 332"/>
              <a:gd name="T41" fmla="*/ 216 h 278"/>
              <a:gd name="T42" fmla="*/ 169 w 332"/>
              <a:gd name="T43" fmla="*/ 230 h 278"/>
              <a:gd name="T44" fmla="*/ 209 w 332"/>
              <a:gd name="T45" fmla="*/ 250 h 278"/>
              <a:gd name="T46" fmla="*/ 223 w 332"/>
              <a:gd name="T47" fmla="*/ 257 h 278"/>
              <a:gd name="T48" fmla="*/ 223 w 332"/>
              <a:gd name="T49" fmla="*/ 176 h 278"/>
              <a:gd name="T50" fmla="*/ 270 w 332"/>
              <a:gd name="T51" fmla="*/ 243 h 278"/>
              <a:gd name="T52" fmla="*/ 317 w 332"/>
              <a:gd name="T53" fmla="*/ 270 h 278"/>
              <a:gd name="T54" fmla="*/ 331 w 332"/>
              <a:gd name="T55" fmla="*/ 277 h 278"/>
              <a:gd name="T56" fmla="*/ 317 w 332"/>
              <a:gd name="T57" fmla="*/ 162 h 278"/>
              <a:gd name="T58" fmla="*/ 270 w 332"/>
              <a:gd name="T59" fmla="*/ 6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" h="278">
                <a:moveTo>
                  <a:pt x="270" y="68"/>
                </a:moveTo>
                <a:lnTo>
                  <a:pt x="270" y="68"/>
                </a:lnTo>
                <a:cubicBezTo>
                  <a:pt x="250" y="47"/>
                  <a:pt x="230" y="27"/>
                  <a:pt x="209" y="7"/>
                </a:cubicBezTo>
                <a:cubicBezTo>
                  <a:pt x="209" y="7"/>
                  <a:pt x="203" y="7"/>
                  <a:pt x="203" y="0"/>
                </a:cubicBezTo>
                <a:cubicBezTo>
                  <a:pt x="203" y="7"/>
                  <a:pt x="203" y="7"/>
                  <a:pt x="203" y="14"/>
                </a:cubicBezTo>
                <a:lnTo>
                  <a:pt x="196" y="7"/>
                </a:lnTo>
                <a:cubicBezTo>
                  <a:pt x="196" y="14"/>
                  <a:pt x="182" y="20"/>
                  <a:pt x="169" y="27"/>
                </a:cubicBezTo>
                <a:cubicBezTo>
                  <a:pt x="162" y="27"/>
                  <a:pt x="155" y="27"/>
                  <a:pt x="148" y="27"/>
                </a:cubicBezTo>
                <a:cubicBezTo>
                  <a:pt x="135" y="27"/>
                  <a:pt x="115" y="34"/>
                  <a:pt x="94" y="34"/>
                </a:cubicBezTo>
                <a:cubicBezTo>
                  <a:pt x="88" y="34"/>
                  <a:pt x="74" y="34"/>
                  <a:pt x="67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34" y="34"/>
                  <a:pt x="20" y="34"/>
                  <a:pt x="0" y="34"/>
                </a:cubicBezTo>
                <a:lnTo>
                  <a:pt x="0" y="34"/>
                </a:lnTo>
                <a:cubicBezTo>
                  <a:pt x="0" y="155"/>
                  <a:pt x="0" y="155"/>
                  <a:pt x="0" y="155"/>
                </a:cubicBezTo>
                <a:lnTo>
                  <a:pt x="0" y="155"/>
                </a:lnTo>
                <a:cubicBezTo>
                  <a:pt x="20" y="162"/>
                  <a:pt x="34" y="162"/>
                  <a:pt x="47" y="169"/>
                </a:cubicBezTo>
                <a:cubicBezTo>
                  <a:pt x="54" y="169"/>
                  <a:pt x="61" y="169"/>
                  <a:pt x="61" y="176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81" y="182"/>
                  <a:pt x="88" y="182"/>
                  <a:pt x="94" y="189"/>
                </a:cubicBezTo>
                <a:cubicBezTo>
                  <a:pt x="115" y="196"/>
                  <a:pt x="128" y="203"/>
                  <a:pt x="148" y="216"/>
                </a:cubicBezTo>
                <a:cubicBezTo>
                  <a:pt x="155" y="223"/>
                  <a:pt x="162" y="223"/>
                  <a:pt x="169" y="230"/>
                </a:cubicBezTo>
                <a:cubicBezTo>
                  <a:pt x="176" y="236"/>
                  <a:pt x="196" y="243"/>
                  <a:pt x="209" y="250"/>
                </a:cubicBezTo>
                <a:cubicBezTo>
                  <a:pt x="216" y="250"/>
                  <a:pt x="216" y="257"/>
                  <a:pt x="223" y="257"/>
                </a:cubicBezTo>
                <a:cubicBezTo>
                  <a:pt x="216" y="236"/>
                  <a:pt x="223" y="209"/>
                  <a:pt x="223" y="176"/>
                </a:cubicBezTo>
                <a:cubicBezTo>
                  <a:pt x="236" y="203"/>
                  <a:pt x="250" y="230"/>
                  <a:pt x="270" y="243"/>
                </a:cubicBezTo>
                <a:cubicBezTo>
                  <a:pt x="284" y="257"/>
                  <a:pt x="297" y="270"/>
                  <a:pt x="317" y="270"/>
                </a:cubicBezTo>
                <a:cubicBezTo>
                  <a:pt x="317" y="277"/>
                  <a:pt x="324" y="277"/>
                  <a:pt x="331" y="277"/>
                </a:cubicBezTo>
                <a:cubicBezTo>
                  <a:pt x="331" y="230"/>
                  <a:pt x="324" y="196"/>
                  <a:pt x="317" y="162"/>
                </a:cubicBezTo>
                <a:cubicBezTo>
                  <a:pt x="304" y="128"/>
                  <a:pt x="290" y="95"/>
                  <a:pt x="270" y="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5" name="Freeform 973"/>
          <p:cNvSpPr>
            <a:spLocks noChangeArrowheads="1"/>
          </p:cNvSpPr>
          <p:nvPr/>
        </p:nvSpPr>
        <p:spPr bwMode="auto">
          <a:xfrm>
            <a:off x="15303278" y="9244798"/>
            <a:ext cx="144543" cy="66541"/>
          </a:xfrm>
          <a:custGeom>
            <a:avLst/>
            <a:gdLst>
              <a:gd name="T0" fmla="*/ 20 w 278"/>
              <a:gd name="T1" fmla="*/ 27 h 129"/>
              <a:gd name="T2" fmla="*/ 20 w 278"/>
              <a:gd name="T3" fmla="*/ 27 h 129"/>
              <a:gd name="T4" fmla="*/ 0 w 278"/>
              <a:gd name="T5" fmla="*/ 108 h 129"/>
              <a:gd name="T6" fmla="*/ 20 w 278"/>
              <a:gd name="T7" fmla="*/ 108 h 129"/>
              <a:gd name="T8" fmla="*/ 68 w 278"/>
              <a:gd name="T9" fmla="*/ 108 h 129"/>
              <a:gd name="T10" fmla="*/ 108 w 278"/>
              <a:gd name="T11" fmla="*/ 114 h 129"/>
              <a:gd name="T12" fmla="*/ 135 w 278"/>
              <a:gd name="T13" fmla="*/ 114 h 129"/>
              <a:gd name="T14" fmla="*/ 182 w 278"/>
              <a:gd name="T15" fmla="*/ 121 h 129"/>
              <a:gd name="T16" fmla="*/ 196 w 278"/>
              <a:gd name="T17" fmla="*/ 128 h 129"/>
              <a:gd name="T18" fmla="*/ 209 w 278"/>
              <a:gd name="T19" fmla="*/ 121 h 129"/>
              <a:gd name="T20" fmla="*/ 236 w 278"/>
              <a:gd name="T21" fmla="*/ 114 h 129"/>
              <a:gd name="T22" fmla="*/ 277 w 278"/>
              <a:gd name="T23" fmla="*/ 67 h 129"/>
              <a:gd name="T24" fmla="*/ 277 w 278"/>
              <a:gd name="T25" fmla="*/ 60 h 129"/>
              <a:gd name="T26" fmla="*/ 277 w 278"/>
              <a:gd name="T27" fmla="*/ 60 h 129"/>
              <a:gd name="T28" fmla="*/ 236 w 278"/>
              <a:gd name="T29" fmla="*/ 40 h 129"/>
              <a:gd name="T30" fmla="*/ 209 w 278"/>
              <a:gd name="T31" fmla="*/ 27 h 129"/>
              <a:gd name="T32" fmla="*/ 196 w 278"/>
              <a:gd name="T33" fmla="*/ 20 h 129"/>
              <a:gd name="T34" fmla="*/ 182 w 278"/>
              <a:gd name="T35" fmla="*/ 13 h 129"/>
              <a:gd name="T36" fmla="*/ 135 w 278"/>
              <a:gd name="T37" fmla="*/ 0 h 129"/>
              <a:gd name="T38" fmla="*/ 108 w 278"/>
              <a:gd name="T39" fmla="*/ 0 h 129"/>
              <a:gd name="T40" fmla="*/ 68 w 278"/>
              <a:gd name="T41" fmla="*/ 0 h 129"/>
              <a:gd name="T42" fmla="*/ 20 w 278"/>
              <a:gd name="T43" fmla="*/ 2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8" h="129">
                <a:moveTo>
                  <a:pt x="20" y="27"/>
                </a:moveTo>
                <a:lnTo>
                  <a:pt x="20" y="27"/>
                </a:lnTo>
                <a:cubicBezTo>
                  <a:pt x="7" y="47"/>
                  <a:pt x="0" y="74"/>
                  <a:pt x="0" y="108"/>
                </a:cubicBezTo>
                <a:cubicBezTo>
                  <a:pt x="7" y="108"/>
                  <a:pt x="14" y="108"/>
                  <a:pt x="20" y="108"/>
                </a:cubicBezTo>
                <a:cubicBezTo>
                  <a:pt x="34" y="108"/>
                  <a:pt x="54" y="108"/>
                  <a:pt x="68" y="108"/>
                </a:cubicBezTo>
                <a:cubicBezTo>
                  <a:pt x="81" y="108"/>
                  <a:pt x="95" y="108"/>
                  <a:pt x="108" y="114"/>
                </a:cubicBezTo>
                <a:cubicBezTo>
                  <a:pt x="115" y="114"/>
                  <a:pt x="122" y="114"/>
                  <a:pt x="135" y="114"/>
                </a:cubicBezTo>
                <a:cubicBezTo>
                  <a:pt x="149" y="121"/>
                  <a:pt x="162" y="121"/>
                  <a:pt x="182" y="121"/>
                </a:cubicBezTo>
                <a:cubicBezTo>
                  <a:pt x="189" y="121"/>
                  <a:pt x="189" y="121"/>
                  <a:pt x="196" y="128"/>
                </a:cubicBezTo>
                <a:cubicBezTo>
                  <a:pt x="203" y="128"/>
                  <a:pt x="209" y="128"/>
                  <a:pt x="209" y="121"/>
                </a:cubicBezTo>
                <a:cubicBezTo>
                  <a:pt x="223" y="121"/>
                  <a:pt x="230" y="121"/>
                  <a:pt x="236" y="114"/>
                </a:cubicBezTo>
                <a:cubicBezTo>
                  <a:pt x="257" y="108"/>
                  <a:pt x="270" y="94"/>
                  <a:pt x="277" y="67"/>
                </a:cubicBezTo>
                <a:lnTo>
                  <a:pt x="277" y="60"/>
                </a:lnTo>
                <a:lnTo>
                  <a:pt x="277" y="60"/>
                </a:lnTo>
                <a:cubicBezTo>
                  <a:pt x="263" y="54"/>
                  <a:pt x="257" y="47"/>
                  <a:pt x="236" y="40"/>
                </a:cubicBezTo>
                <a:cubicBezTo>
                  <a:pt x="230" y="33"/>
                  <a:pt x="223" y="27"/>
                  <a:pt x="209" y="27"/>
                </a:cubicBezTo>
                <a:cubicBezTo>
                  <a:pt x="209" y="20"/>
                  <a:pt x="203" y="20"/>
                  <a:pt x="196" y="20"/>
                </a:cubicBezTo>
                <a:cubicBezTo>
                  <a:pt x="189" y="13"/>
                  <a:pt x="189" y="13"/>
                  <a:pt x="182" y="13"/>
                </a:cubicBezTo>
                <a:cubicBezTo>
                  <a:pt x="162" y="6"/>
                  <a:pt x="149" y="6"/>
                  <a:pt x="135" y="0"/>
                </a:cubicBezTo>
                <a:cubicBezTo>
                  <a:pt x="122" y="0"/>
                  <a:pt x="115" y="0"/>
                  <a:pt x="108" y="0"/>
                </a:cubicBezTo>
                <a:cubicBezTo>
                  <a:pt x="95" y="0"/>
                  <a:pt x="81" y="0"/>
                  <a:pt x="68" y="0"/>
                </a:cubicBezTo>
                <a:cubicBezTo>
                  <a:pt x="47" y="6"/>
                  <a:pt x="34" y="13"/>
                  <a:pt x="2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7" name="Freeform 975"/>
          <p:cNvSpPr>
            <a:spLocks noChangeArrowheads="1"/>
          </p:cNvSpPr>
          <p:nvPr/>
        </p:nvSpPr>
        <p:spPr bwMode="auto">
          <a:xfrm>
            <a:off x="14796229" y="11089568"/>
            <a:ext cx="52770" cy="52774"/>
          </a:xfrm>
          <a:custGeom>
            <a:avLst/>
            <a:gdLst>
              <a:gd name="T0" fmla="*/ 54 w 102"/>
              <a:gd name="T1" fmla="*/ 0 h 102"/>
              <a:gd name="T2" fmla="*/ 54 w 102"/>
              <a:gd name="T3" fmla="*/ 0 h 102"/>
              <a:gd name="T4" fmla="*/ 13 w 102"/>
              <a:gd name="T5" fmla="*/ 0 h 102"/>
              <a:gd name="T6" fmla="*/ 7 w 102"/>
              <a:gd name="T7" fmla="*/ 0 h 102"/>
              <a:gd name="T8" fmla="*/ 13 w 102"/>
              <a:gd name="T9" fmla="*/ 81 h 102"/>
              <a:gd name="T10" fmla="*/ 54 w 102"/>
              <a:gd name="T11" fmla="*/ 101 h 102"/>
              <a:gd name="T12" fmla="*/ 67 w 102"/>
              <a:gd name="T13" fmla="*/ 101 h 102"/>
              <a:gd name="T14" fmla="*/ 81 w 102"/>
              <a:gd name="T15" fmla="*/ 101 h 102"/>
              <a:gd name="T16" fmla="*/ 101 w 102"/>
              <a:gd name="T17" fmla="*/ 101 h 102"/>
              <a:gd name="T18" fmla="*/ 101 w 102"/>
              <a:gd name="T19" fmla="*/ 0 h 102"/>
              <a:gd name="T20" fmla="*/ 81 w 102"/>
              <a:gd name="T21" fmla="*/ 0 h 102"/>
              <a:gd name="T22" fmla="*/ 67 w 102"/>
              <a:gd name="T23" fmla="*/ 0 h 102"/>
              <a:gd name="T24" fmla="*/ 54 w 102"/>
              <a:gd name="T2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2">
                <a:moveTo>
                  <a:pt x="54" y="0"/>
                </a:moveTo>
                <a:lnTo>
                  <a:pt x="54" y="0"/>
                </a:ln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33"/>
                  <a:pt x="0" y="60"/>
                  <a:pt x="13" y="81"/>
                </a:cubicBezTo>
                <a:cubicBezTo>
                  <a:pt x="27" y="87"/>
                  <a:pt x="40" y="94"/>
                  <a:pt x="54" y="101"/>
                </a:cubicBezTo>
                <a:cubicBezTo>
                  <a:pt x="61" y="101"/>
                  <a:pt x="67" y="101"/>
                  <a:pt x="67" y="101"/>
                </a:cubicBezTo>
                <a:cubicBezTo>
                  <a:pt x="74" y="101"/>
                  <a:pt x="74" y="101"/>
                  <a:pt x="81" y="101"/>
                </a:cubicBezTo>
                <a:cubicBezTo>
                  <a:pt x="88" y="101"/>
                  <a:pt x="94" y="101"/>
                  <a:pt x="101" y="101"/>
                </a:cubicBezTo>
                <a:cubicBezTo>
                  <a:pt x="101" y="0"/>
                  <a:pt x="101" y="0"/>
                  <a:pt x="10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67" y="0"/>
                  <a:pt x="67" y="0"/>
                  <a:pt x="67" y="0"/>
                </a:cubicBezTo>
                <a:lnTo>
                  <a:pt x="54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8" name="Freeform 976"/>
          <p:cNvSpPr>
            <a:spLocks noChangeArrowheads="1"/>
          </p:cNvSpPr>
          <p:nvPr/>
        </p:nvSpPr>
        <p:spPr bwMode="auto">
          <a:xfrm>
            <a:off x="14899473" y="8740012"/>
            <a:ext cx="84891" cy="52774"/>
          </a:xfrm>
          <a:custGeom>
            <a:avLst/>
            <a:gdLst>
              <a:gd name="T0" fmla="*/ 114 w 163"/>
              <a:gd name="T1" fmla="*/ 0 h 102"/>
              <a:gd name="T2" fmla="*/ 114 w 163"/>
              <a:gd name="T3" fmla="*/ 0 h 102"/>
              <a:gd name="T4" fmla="*/ 94 w 163"/>
              <a:gd name="T5" fmla="*/ 0 h 102"/>
              <a:gd name="T6" fmla="*/ 81 w 163"/>
              <a:gd name="T7" fmla="*/ 0 h 102"/>
              <a:gd name="T8" fmla="*/ 6 w 163"/>
              <a:gd name="T9" fmla="*/ 0 h 102"/>
              <a:gd name="T10" fmla="*/ 0 w 163"/>
              <a:gd name="T11" fmla="*/ 0 h 102"/>
              <a:gd name="T12" fmla="*/ 6 w 163"/>
              <a:gd name="T13" fmla="*/ 41 h 102"/>
              <a:gd name="T14" fmla="*/ 74 w 163"/>
              <a:gd name="T15" fmla="*/ 101 h 102"/>
              <a:gd name="T16" fmla="*/ 81 w 163"/>
              <a:gd name="T17" fmla="*/ 74 h 102"/>
              <a:gd name="T18" fmla="*/ 94 w 163"/>
              <a:gd name="T19" fmla="*/ 61 h 102"/>
              <a:gd name="T20" fmla="*/ 114 w 163"/>
              <a:gd name="T21" fmla="*/ 54 h 102"/>
              <a:gd name="T22" fmla="*/ 114 w 163"/>
              <a:gd name="T23" fmla="*/ 54 h 102"/>
              <a:gd name="T24" fmla="*/ 148 w 163"/>
              <a:gd name="T25" fmla="*/ 0 h 102"/>
              <a:gd name="T26" fmla="*/ 114 w 163"/>
              <a:gd name="T2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02">
                <a:moveTo>
                  <a:pt x="114" y="0"/>
                </a:moveTo>
                <a:lnTo>
                  <a:pt x="114" y="0"/>
                </a:lnTo>
                <a:cubicBezTo>
                  <a:pt x="94" y="0"/>
                  <a:pt x="94" y="0"/>
                  <a:pt x="9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34"/>
                  <a:pt x="6" y="41"/>
                </a:cubicBezTo>
                <a:cubicBezTo>
                  <a:pt x="20" y="68"/>
                  <a:pt x="47" y="81"/>
                  <a:pt x="74" y="101"/>
                </a:cubicBezTo>
                <a:cubicBezTo>
                  <a:pt x="74" y="88"/>
                  <a:pt x="74" y="81"/>
                  <a:pt x="81" y="74"/>
                </a:cubicBezTo>
                <a:cubicBezTo>
                  <a:pt x="81" y="68"/>
                  <a:pt x="87" y="68"/>
                  <a:pt x="94" y="61"/>
                </a:cubicBezTo>
                <a:cubicBezTo>
                  <a:pt x="101" y="61"/>
                  <a:pt x="108" y="61"/>
                  <a:pt x="114" y="54"/>
                </a:cubicBezTo>
                <a:lnTo>
                  <a:pt x="114" y="54"/>
                </a:lnTo>
                <a:cubicBezTo>
                  <a:pt x="141" y="47"/>
                  <a:pt x="162" y="41"/>
                  <a:pt x="148" y="0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89" name="Freeform 977"/>
          <p:cNvSpPr>
            <a:spLocks noChangeArrowheads="1"/>
          </p:cNvSpPr>
          <p:nvPr/>
        </p:nvSpPr>
        <p:spPr bwMode="auto">
          <a:xfrm>
            <a:off x="15041722" y="8834086"/>
            <a:ext cx="84891" cy="52773"/>
          </a:xfrm>
          <a:custGeom>
            <a:avLst/>
            <a:gdLst>
              <a:gd name="T0" fmla="*/ 135 w 163"/>
              <a:gd name="T1" fmla="*/ 34 h 103"/>
              <a:gd name="T2" fmla="*/ 135 w 163"/>
              <a:gd name="T3" fmla="*/ 34 h 103"/>
              <a:gd name="T4" fmla="*/ 162 w 163"/>
              <a:gd name="T5" fmla="*/ 0 h 103"/>
              <a:gd name="T6" fmla="*/ 135 w 163"/>
              <a:gd name="T7" fmla="*/ 7 h 103"/>
              <a:gd name="T8" fmla="*/ 68 w 163"/>
              <a:gd name="T9" fmla="*/ 14 h 103"/>
              <a:gd name="T10" fmla="*/ 7 w 163"/>
              <a:gd name="T11" fmla="*/ 21 h 103"/>
              <a:gd name="T12" fmla="*/ 68 w 163"/>
              <a:gd name="T13" fmla="*/ 95 h 103"/>
              <a:gd name="T14" fmla="*/ 108 w 163"/>
              <a:gd name="T15" fmla="*/ 95 h 103"/>
              <a:gd name="T16" fmla="*/ 135 w 163"/>
              <a:gd name="T17" fmla="*/ 3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103">
                <a:moveTo>
                  <a:pt x="135" y="34"/>
                </a:moveTo>
                <a:lnTo>
                  <a:pt x="135" y="34"/>
                </a:lnTo>
                <a:cubicBezTo>
                  <a:pt x="149" y="27"/>
                  <a:pt x="162" y="21"/>
                  <a:pt x="162" y="0"/>
                </a:cubicBezTo>
                <a:cubicBezTo>
                  <a:pt x="149" y="0"/>
                  <a:pt x="142" y="7"/>
                  <a:pt x="135" y="7"/>
                </a:cubicBezTo>
                <a:cubicBezTo>
                  <a:pt x="108" y="14"/>
                  <a:pt x="88" y="14"/>
                  <a:pt x="68" y="14"/>
                </a:cubicBezTo>
                <a:cubicBezTo>
                  <a:pt x="48" y="7"/>
                  <a:pt x="34" y="7"/>
                  <a:pt x="7" y="21"/>
                </a:cubicBezTo>
                <a:cubicBezTo>
                  <a:pt x="0" y="75"/>
                  <a:pt x="27" y="95"/>
                  <a:pt x="68" y="95"/>
                </a:cubicBezTo>
                <a:cubicBezTo>
                  <a:pt x="81" y="102"/>
                  <a:pt x="95" y="102"/>
                  <a:pt x="108" y="95"/>
                </a:cubicBezTo>
                <a:cubicBezTo>
                  <a:pt x="102" y="54"/>
                  <a:pt x="115" y="48"/>
                  <a:pt x="135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0" name="Freeform 978"/>
          <p:cNvSpPr>
            <a:spLocks noChangeArrowheads="1"/>
          </p:cNvSpPr>
          <p:nvPr/>
        </p:nvSpPr>
        <p:spPr bwMode="auto">
          <a:xfrm>
            <a:off x="15551065" y="9111718"/>
            <a:ext cx="52771" cy="64245"/>
          </a:xfrm>
          <a:custGeom>
            <a:avLst/>
            <a:gdLst>
              <a:gd name="T0" fmla="*/ 28 w 103"/>
              <a:gd name="T1" fmla="*/ 122 h 123"/>
              <a:gd name="T2" fmla="*/ 28 w 103"/>
              <a:gd name="T3" fmla="*/ 122 h 123"/>
              <a:gd name="T4" fmla="*/ 61 w 103"/>
              <a:gd name="T5" fmla="*/ 115 h 123"/>
              <a:gd name="T6" fmla="*/ 102 w 103"/>
              <a:gd name="T7" fmla="*/ 20 h 123"/>
              <a:gd name="T8" fmla="*/ 61 w 103"/>
              <a:gd name="T9" fmla="*/ 27 h 123"/>
              <a:gd name="T10" fmla="*/ 21 w 103"/>
              <a:gd name="T11" fmla="*/ 0 h 123"/>
              <a:gd name="T12" fmla="*/ 0 w 103"/>
              <a:gd name="T13" fmla="*/ 13 h 123"/>
              <a:gd name="T14" fmla="*/ 0 w 103"/>
              <a:gd name="T15" fmla="*/ 20 h 123"/>
              <a:gd name="T16" fmla="*/ 0 w 103"/>
              <a:gd name="T17" fmla="*/ 20 h 123"/>
              <a:gd name="T18" fmla="*/ 21 w 103"/>
              <a:gd name="T19" fmla="*/ 34 h 123"/>
              <a:gd name="T20" fmla="*/ 28 w 103"/>
              <a:gd name="T2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23">
                <a:moveTo>
                  <a:pt x="28" y="122"/>
                </a:moveTo>
                <a:lnTo>
                  <a:pt x="28" y="122"/>
                </a:lnTo>
                <a:cubicBezTo>
                  <a:pt x="41" y="122"/>
                  <a:pt x="55" y="122"/>
                  <a:pt x="61" y="115"/>
                </a:cubicBezTo>
                <a:cubicBezTo>
                  <a:pt x="88" y="101"/>
                  <a:pt x="95" y="61"/>
                  <a:pt x="102" y="20"/>
                </a:cubicBezTo>
                <a:cubicBezTo>
                  <a:pt x="88" y="34"/>
                  <a:pt x="75" y="34"/>
                  <a:pt x="61" y="27"/>
                </a:cubicBezTo>
                <a:cubicBezTo>
                  <a:pt x="41" y="20"/>
                  <a:pt x="28" y="7"/>
                  <a:pt x="21" y="0"/>
                </a:cubicBezTo>
                <a:cubicBezTo>
                  <a:pt x="7" y="0"/>
                  <a:pt x="7" y="0"/>
                  <a:pt x="0" y="13"/>
                </a:cubicBezTo>
                <a:lnTo>
                  <a:pt x="0" y="20"/>
                </a:lnTo>
                <a:lnTo>
                  <a:pt x="0" y="20"/>
                </a:lnTo>
                <a:cubicBezTo>
                  <a:pt x="7" y="27"/>
                  <a:pt x="14" y="27"/>
                  <a:pt x="21" y="34"/>
                </a:cubicBezTo>
                <a:cubicBezTo>
                  <a:pt x="34" y="54"/>
                  <a:pt x="21" y="95"/>
                  <a:pt x="28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1" name="Freeform 979"/>
          <p:cNvSpPr>
            <a:spLocks noChangeArrowheads="1"/>
          </p:cNvSpPr>
          <p:nvPr/>
        </p:nvSpPr>
        <p:spPr bwMode="auto">
          <a:xfrm>
            <a:off x="15014190" y="9481131"/>
            <a:ext cx="82596" cy="52773"/>
          </a:xfrm>
          <a:custGeom>
            <a:avLst/>
            <a:gdLst>
              <a:gd name="T0" fmla="*/ 54 w 157"/>
              <a:gd name="T1" fmla="*/ 0 h 102"/>
              <a:gd name="T2" fmla="*/ 54 w 157"/>
              <a:gd name="T3" fmla="*/ 0 h 102"/>
              <a:gd name="T4" fmla="*/ 27 w 157"/>
              <a:gd name="T5" fmla="*/ 0 h 102"/>
              <a:gd name="T6" fmla="*/ 7 w 157"/>
              <a:gd name="T7" fmla="*/ 0 h 102"/>
              <a:gd name="T8" fmla="*/ 27 w 157"/>
              <a:gd name="T9" fmla="*/ 81 h 102"/>
              <a:gd name="T10" fmla="*/ 54 w 157"/>
              <a:gd name="T11" fmla="*/ 94 h 102"/>
              <a:gd name="T12" fmla="*/ 122 w 157"/>
              <a:gd name="T13" fmla="*/ 81 h 102"/>
              <a:gd name="T14" fmla="*/ 156 w 157"/>
              <a:gd name="T15" fmla="*/ 27 h 102"/>
              <a:gd name="T16" fmla="*/ 122 w 157"/>
              <a:gd name="T17" fmla="*/ 7 h 102"/>
              <a:gd name="T18" fmla="*/ 54 w 157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102">
                <a:moveTo>
                  <a:pt x="54" y="0"/>
                </a:moveTo>
                <a:lnTo>
                  <a:pt x="54" y="0"/>
                </a:lnTo>
                <a:cubicBezTo>
                  <a:pt x="41" y="0"/>
                  <a:pt x="34" y="0"/>
                  <a:pt x="27" y="0"/>
                </a:cubicBezTo>
                <a:cubicBezTo>
                  <a:pt x="21" y="0"/>
                  <a:pt x="14" y="0"/>
                  <a:pt x="7" y="0"/>
                </a:cubicBezTo>
                <a:cubicBezTo>
                  <a:pt x="0" y="40"/>
                  <a:pt x="7" y="67"/>
                  <a:pt x="27" y="81"/>
                </a:cubicBezTo>
                <a:cubicBezTo>
                  <a:pt x="34" y="88"/>
                  <a:pt x="41" y="88"/>
                  <a:pt x="54" y="94"/>
                </a:cubicBezTo>
                <a:cubicBezTo>
                  <a:pt x="75" y="101"/>
                  <a:pt x="102" y="94"/>
                  <a:pt x="122" y="81"/>
                </a:cubicBezTo>
                <a:cubicBezTo>
                  <a:pt x="142" y="67"/>
                  <a:pt x="149" y="47"/>
                  <a:pt x="156" y="27"/>
                </a:cubicBezTo>
                <a:cubicBezTo>
                  <a:pt x="149" y="20"/>
                  <a:pt x="135" y="13"/>
                  <a:pt x="122" y="7"/>
                </a:cubicBezTo>
                <a:cubicBezTo>
                  <a:pt x="102" y="7"/>
                  <a:pt x="75" y="0"/>
                  <a:pt x="5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2" name="Freeform 980"/>
          <p:cNvSpPr>
            <a:spLocks noChangeArrowheads="1"/>
          </p:cNvSpPr>
          <p:nvPr/>
        </p:nvSpPr>
        <p:spPr bwMode="auto">
          <a:xfrm>
            <a:off x="15303276" y="9315929"/>
            <a:ext cx="52771" cy="64245"/>
          </a:xfrm>
          <a:custGeom>
            <a:avLst/>
            <a:gdLst>
              <a:gd name="T0" fmla="*/ 68 w 102"/>
              <a:gd name="T1" fmla="*/ 101 h 122"/>
              <a:gd name="T2" fmla="*/ 68 w 102"/>
              <a:gd name="T3" fmla="*/ 101 h 122"/>
              <a:gd name="T4" fmla="*/ 101 w 102"/>
              <a:gd name="T5" fmla="*/ 101 h 122"/>
              <a:gd name="T6" fmla="*/ 68 w 102"/>
              <a:gd name="T7" fmla="*/ 6 h 122"/>
              <a:gd name="T8" fmla="*/ 27 w 102"/>
              <a:gd name="T9" fmla="*/ 0 h 122"/>
              <a:gd name="T10" fmla="*/ 20 w 102"/>
              <a:gd name="T11" fmla="*/ 6 h 122"/>
              <a:gd name="T12" fmla="*/ 20 w 102"/>
              <a:gd name="T13" fmla="*/ 94 h 122"/>
              <a:gd name="T14" fmla="*/ 54 w 102"/>
              <a:gd name="T15" fmla="*/ 121 h 122"/>
              <a:gd name="T16" fmla="*/ 68 w 102"/>
              <a:gd name="T17" fmla="*/ 10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22">
                <a:moveTo>
                  <a:pt x="68" y="101"/>
                </a:moveTo>
                <a:lnTo>
                  <a:pt x="68" y="101"/>
                </a:lnTo>
                <a:cubicBezTo>
                  <a:pt x="74" y="101"/>
                  <a:pt x="88" y="94"/>
                  <a:pt x="101" y="101"/>
                </a:cubicBezTo>
                <a:cubicBezTo>
                  <a:pt x="95" y="60"/>
                  <a:pt x="95" y="20"/>
                  <a:pt x="68" y="6"/>
                </a:cubicBezTo>
                <a:cubicBezTo>
                  <a:pt x="54" y="0"/>
                  <a:pt x="47" y="0"/>
                  <a:pt x="27" y="0"/>
                </a:cubicBezTo>
                <a:lnTo>
                  <a:pt x="20" y="6"/>
                </a:lnTo>
                <a:cubicBezTo>
                  <a:pt x="0" y="33"/>
                  <a:pt x="0" y="67"/>
                  <a:pt x="20" y="94"/>
                </a:cubicBezTo>
                <a:cubicBezTo>
                  <a:pt x="27" y="108"/>
                  <a:pt x="41" y="114"/>
                  <a:pt x="54" y="121"/>
                </a:cubicBezTo>
                <a:cubicBezTo>
                  <a:pt x="54" y="114"/>
                  <a:pt x="61" y="108"/>
                  <a:pt x="68" y="1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3" name="Freeform 981"/>
          <p:cNvSpPr>
            <a:spLocks noChangeArrowheads="1"/>
          </p:cNvSpPr>
          <p:nvPr/>
        </p:nvSpPr>
        <p:spPr bwMode="auto">
          <a:xfrm>
            <a:off x="15335398" y="9006171"/>
            <a:ext cx="89480" cy="73423"/>
          </a:xfrm>
          <a:custGeom>
            <a:avLst/>
            <a:gdLst>
              <a:gd name="T0" fmla="*/ 135 w 170"/>
              <a:gd name="T1" fmla="*/ 20 h 143"/>
              <a:gd name="T2" fmla="*/ 135 w 170"/>
              <a:gd name="T3" fmla="*/ 20 h 143"/>
              <a:gd name="T4" fmla="*/ 121 w 170"/>
              <a:gd name="T5" fmla="*/ 14 h 143"/>
              <a:gd name="T6" fmla="*/ 74 w 170"/>
              <a:gd name="T7" fmla="*/ 0 h 143"/>
              <a:gd name="T8" fmla="*/ 47 w 170"/>
              <a:gd name="T9" fmla="*/ 14 h 143"/>
              <a:gd name="T10" fmla="*/ 13 w 170"/>
              <a:gd name="T11" fmla="*/ 142 h 143"/>
              <a:gd name="T12" fmla="*/ 47 w 170"/>
              <a:gd name="T13" fmla="*/ 129 h 143"/>
              <a:gd name="T14" fmla="*/ 74 w 170"/>
              <a:gd name="T15" fmla="*/ 122 h 143"/>
              <a:gd name="T16" fmla="*/ 121 w 170"/>
              <a:gd name="T17" fmla="*/ 95 h 143"/>
              <a:gd name="T18" fmla="*/ 135 w 170"/>
              <a:gd name="T19" fmla="*/ 75 h 143"/>
              <a:gd name="T20" fmla="*/ 148 w 170"/>
              <a:gd name="T21" fmla="*/ 61 h 143"/>
              <a:gd name="T22" fmla="*/ 169 w 170"/>
              <a:gd name="T23" fmla="*/ 41 h 143"/>
              <a:gd name="T24" fmla="*/ 148 w 170"/>
              <a:gd name="T25" fmla="*/ 27 h 143"/>
              <a:gd name="T26" fmla="*/ 135 w 170"/>
              <a:gd name="T27" fmla="*/ 2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" h="143">
                <a:moveTo>
                  <a:pt x="135" y="20"/>
                </a:moveTo>
                <a:lnTo>
                  <a:pt x="135" y="20"/>
                </a:lnTo>
                <a:cubicBezTo>
                  <a:pt x="128" y="14"/>
                  <a:pt x="121" y="14"/>
                  <a:pt x="121" y="14"/>
                </a:cubicBezTo>
                <a:cubicBezTo>
                  <a:pt x="101" y="7"/>
                  <a:pt x="88" y="0"/>
                  <a:pt x="74" y="0"/>
                </a:cubicBezTo>
                <a:cubicBezTo>
                  <a:pt x="61" y="7"/>
                  <a:pt x="54" y="7"/>
                  <a:pt x="47" y="14"/>
                </a:cubicBezTo>
                <a:cubicBezTo>
                  <a:pt x="20" y="27"/>
                  <a:pt x="0" y="68"/>
                  <a:pt x="13" y="142"/>
                </a:cubicBezTo>
                <a:cubicBezTo>
                  <a:pt x="27" y="135"/>
                  <a:pt x="34" y="135"/>
                  <a:pt x="47" y="129"/>
                </a:cubicBezTo>
                <a:cubicBezTo>
                  <a:pt x="54" y="129"/>
                  <a:pt x="61" y="122"/>
                  <a:pt x="74" y="122"/>
                </a:cubicBezTo>
                <a:cubicBezTo>
                  <a:pt x="88" y="115"/>
                  <a:pt x="101" y="102"/>
                  <a:pt x="121" y="95"/>
                </a:cubicBezTo>
                <a:cubicBezTo>
                  <a:pt x="128" y="88"/>
                  <a:pt x="128" y="81"/>
                  <a:pt x="135" y="75"/>
                </a:cubicBezTo>
                <a:cubicBezTo>
                  <a:pt x="142" y="68"/>
                  <a:pt x="148" y="68"/>
                  <a:pt x="148" y="61"/>
                </a:cubicBezTo>
                <a:cubicBezTo>
                  <a:pt x="155" y="54"/>
                  <a:pt x="162" y="48"/>
                  <a:pt x="169" y="41"/>
                </a:cubicBezTo>
                <a:cubicBezTo>
                  <a:pt x="162" y="34"/>
                  <a:pt x="155" y="34"/>
                  <a:pt x="148" y="27"/>
                </a:cubicBezTo>
                <a:cubicBezTo>
                  <a:pt x="148" y="27"/>
                  <a:pt x="142" y="20"/>
                  <a:pt x="135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4" name="Freeform 982"/>
          <p:cNvSpPr>
            <a:spLocks noChangeArrowheads="1"/>
          </p:cNvSpPr>
          <p:nvPr/>
        </p:nvSpPr>
        <p:spPr bwMode="auto">
          <a:xfrm>
            <a:off x="17287880" y="10809639"/>
            <a:ext cx="71124" cy="50479"/>
          </a:xfrm>
          <a:custGeom>
            <a:avLst/>
            <a:gdLst>
              <a:gd name="T0" fmla="*/ 88 w 136"/>
              <a:gd name="T1" fmla="*/ 7 h 96"/>
              <a:gd name="T2" fmla="*/ 88 w 136"/>
              <a:gd name="T3" fmla="*/ 7 h 96"/>
              <a:gd name="T4" fmla="*/ 81 w 136"/>
              <a:gd name="T5" fmla="*/ 14 h 96"/>
              <a:gd name="T6" fmla="*/ 61 w 136"/>
              <a:gd name="T7" fmla="*/ 14 h 96"/>
              <a:gd name="T8" fmla="*/ 41 w 136"/>
              <a:gd name="T9" fmla="*/ 7 h 96"/>
              <a:gd name="T10" fmla="*/ 34 w 136"/>
              <a:gd name="T11" fmla="*/ 0 h 96"/>
              <a:gd name="T12" fmla="*/ 41 w 136"/>
              <a:gd name="T13" fmla="*/ 95 h 96"/>
              <a:gd name="T14" fmla="*/ 61 w 136"/>
              <a:gd name="T15" fmla="*/ 95 h 96"/>
              <a:gd name="T16" fmla="*/ 61 w 136"/>
              <a:gd name="T17" fmla="*/ 95 h 96"/>
              <a:gd name="T18" fmla="*/ 81 w 136"/>
              <a:gd name="T19" fmla="*/ 81 h 96"/>
              <a:gd name="T20" fmla="*/ 88 w 136"/>
              <a:gd name="T21" fmla="*/ 88 h 96"/>
              <a:gd name="T22" fmla="*/ 108 w 136"/>
              <a:gd name="T23" fmla="*/ 95 h 96"/>
              <a:gd name="T24" fmla="*/ 129 w 136"/>
              <a:gd name="T25" fmla="*/ 34 h 96"/>
              <a:gd name="T26" fmla="*/ 135 w 136"/>
              <a:gd name="T27" fmla="*/ 21 h 96"/>
              <a:gd name="T28" fmla="*/ 129 w 136"/>
              <a:gd name="T29" fmla="*/ 21 h 96"/>
              <a:gd name="T30" fmla="*/ 88 w 136"/>
              <a:gd name="T31" fmla="*/ 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96">
                <a:moveTo>
                  <a:pt x="88" y="7"/>
                </a:moveTo>
                <a:lnTo>
                  <a:pt x="88" y="7"/>
                </a:lnTo>
                <a:cubicBezTo>
                  <a:pt x="88" y="14"/>
                  <a:pt x="81" y="14"/>
                  <a:pt x="81" y="14"/>
                </a:cubicBezTo>
                <a:cubicBezTo>
                  <a:pt x="75" y="14"/>
                  <a:pt x="68" y="14"/>
                  <a:pt x="61" y="14"/>
                </a:cubicBezTo>
                <a:cubicBezTo>
                  <a:pt x="54" y="14"/>
                  <a:pt x="48" y="7"/>
                  <a:pt x="41" y="7"/>
                </a:cubicBezTo>
                <a:cubicBezTo>
                  <a:pt x="41" y="0"/>
                  <a:pt x="41" y="0"/>
                  <a:pt x="34" y="0"/>
                </a:cubicBezTo>
                <a:cubicBezTo>
                  <a:pt x="7" y="27"/>
                  <a:pt x="0" y="81"/>
                  <a:pt x="41" y="95"/>
                </a:cubicBezTo>
                <a:cubicBezTo>
                  <a:pt x="48" y="95"/>
                  <a:pt x="54" y="95"/>
                  <a:pt x="61" y="95"/>
                </a:cubicBezTo>
                <a:lnTo>
                  <a:pt x="61" y="95"/>
                </a:lnTo>
                <a:cubicBezTo>
                  <a:pt x="61" y="81"/>
                  <a:pt x="75" y="81"/>
                  <a:pt x="81" y="81"/>
                </a:cubicBezTo>
                <a:cubicBezTo>
                  <a:pt x="81" y="81"/>
                  <a:pt x="88" y="81"/>
                  <a:pt x="88" y="88"/>
                </a:cubicBezTo>
                <a:cubicBezTo>
                  <a:pt x="95" y="88"/>
                  <a:pt x="102" y="95"/>
                  <a:pt x="108" y="95"/>
                </a:cubicBezTo>
                <a:cubicBezTo>
                  <a:pt x="108" y="68"/>
                  <a:pt x="122" y="48"/>
                  <a:pt x="129" y="34"/>
                </a:cubicBezTo>
                <a:cubicBezTo>
                  <a:pt x="129" y="27"/>
                  <a:pt x="135" y="27"/>
                  <a:pt x="135" y="21"/>
                </a:cubicBezTo>
                <a:lnTo>
                  <a:pt x="129" y="21"/>
                </a:lnTo>
                <a:cubicBezTo>
                  <a:pt x="108" y="7"/>
                  <a:pt x="102" y="7"/>
                  <a:pt x="88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5" name="Freeform 983"/>
          <p:cNvSpPr>
            <a:spLocks noChangeArrowheads="1"/>
          </p:cNvSpPr>
          <p:nvPr/>
        </p:nvSpPr>
        <p:spPr bwMode="auto">
          <a:xfrm>
            <a:off x="17313117" y="10167182"/>
            <a:ext cx="89480" cy="64245"/>
          </a:xfrm>
          <a:custGeom>
            <a:avLst/>
            <a:gdLst>
              <a:gd name="T0" fmla="*/ 142 w 170"/>
              <a:gd name="T1" fmla="*/ 0 h 122"/>
              <a:gd name="T2" fmla="*/ 142 w 170"/>
              <a:gd name="T3" fmla="*/ 0 h 122"/>
              <a:gd name="T4" fmla="*/ 135 w 170"/>
              <a:gd name="T5" fmla="*/ 0 h 122"/>
              <a:gd name="T6" fmla="*/ 108 w 170"/>
              <a:gd name="T7" fmla="*/ 0 h 122"/>
              <a:gd name="T8" fmla="*/ 81 w 170"/>
              <a:gd name="T9" fmla="*/ 0 h 122"/>
              <a:gd name="T10" fmla="*/ 74 w 170"/>
              <a:gd name="T11" fmla="*/ 0 h 122"/>
              <a:gd name="T12" fmla="*/ 74 w 170"/>
              <a:gd name="T13" fmla="*/ 121 h 122"/>
              <a:gd name="T14" fmla="*/ 81 w 170"/>
              <a:gd name="T15" fmla="*/ 81 h 122"/>
              <a:gd name="T16" fmla="*/ 108 w 170"/>
              <a:gd name="T17" fmla="*/ 74 h 122"/>
              <a:gd name="T18" fmla="*/ 135 w 170"/>
              <a:gd name="T19" fmla="*/ 67 h 122"/>
              <a:gd name="T20" fmla="*/ 142 w 170"/>
              <a:gd name="T21" fmla="*/ 60 h 122"/>
              <a:gd name="T22" fmla="*/ 148 w 170"/>
              <a:gd name="T23" fmla="*/ 0 h 122"/>
              <a:gd name="T24" fmla="*/ 142 w 170"/>
              <a:gd name="T25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22">
                <a:moveTo>
                  <a:pt x="142" y="0"/>
                </a:moveTo>
                <a:lnTo>
                  <a:pt x="142" y="0"/>
                </a:lnTo>
                <a:cubicBezTo>
                  <a:pt x="135" y="0"/>
                  <a:pt x="135" y="0"/>
                  <a:pt x="13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108" y="60"/>
                  <a:pt x="0" y="101"/>
                  <a:pt x="74" y="121"/>
                </a:cubicBezTo>
                <a:cubicBezTo>
                  <a:pt x="67" y="101"/>
                  <a:pt x="74" y="87"/>
                  <a:pt x="81" y="81"/>
                </a:cubicBezTo>
                <a:cubicBezTo>
                  <a:pt x="87" y="74"/>
                  <a:pt x="94" y="74"/>
                  <a:pt x="108" y="74"/>
                </a:cubicBezTo>
                <a:cubicBezTo>
                  <a:pt x="115" y="67"/>
                  <a:pt x="128" y="67"/>
                  <a:pt x="135" y="67"/>
                </a:cubicBezTo>
                <a:cubicBezTo>
                  <a:pt x="135" y="67"/>
                  <a:pt x="135" y="67"/>
                  <a:pt x="142" y="60"/>
                </a:cubicBezTo>
                <a:cubicBezTo>
                  <a:pt x="155" y="54"/>
                  <a:pt x="169" y="40"/>
                  <a:pt x="148" y="0"/>
                </a:cubicBezTo>
                <a:lnTo>
                  <a:pt x="142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7" name="Freeform 985"/>
          <p:cNvSpPr>
            <a:spLocks noChangeArrowheads="1"/>
          </p:cNvSpPr>
          <p:nvPr/>
        </p:nvSpPr>
        <p:spPr bwMode="auto">
          <a:xfrm>
            <a:off x="17299350" y="9972153"/>
            <a:ext cx="84891" cy="78013"/>
          </a:xfrm>
          <a:custGeom>
            <a:avLst/>
            <a:gdLst>
              <a:gd name="T0" fmla="*/ 135 w 163"/>
              <a:gd name="T1" fmla="*/ 41 h 150"/>
              <a:gd name="T2" fmla="*/ 135 w 163"/>
              <a:gd name="T3" fmla="*/ 41 h 150"/>
              <a:gd name="T4" fmla="*/ 108 w 163"/>
              <a:gd name="T5" fmla="*/ 34 h 150"/>
              <a:gd name="T6" fmla="*/ 67 w 163"/>
              <a:gd name="T7" fmla="*/ 21 h 150"/>
              <a:gd name="T8" fmla="*/ 60 w 163"/>
              <a:gd name="T9" fmla="*/ 14 h 150"/>
              <a:gd name="T10" fmla="*/ 40 w 163"/>
              <a:gd name="T11" fmla="*/ 7 h 150"/>
              <a:gd name="T12" fmla="*/ 20 w 163"/>
              <a:gd name="T13" fmla="*/ 7 h 150"/>
              <a:gd name="T14" fmla="*/ 0 w 163"/>
              <a:gd name="T15" fmla="*/ 0 h 150"/>
              <a:gd name="T16" fmla="*/ 20 w 163"/>
              <a:gd name="T17" fmla="*/ 61 h 150"/>
              <a:gd name="T18" fmla="*/ 40 w 163"/>
              <a:gd name="T19" fmla="*/ 75 h 150"/>
              <a:gd name="T20" fmla="*/ 60 w 163"/>
              <a:gd name="T21" fmla="*/ 95 h 150"/>
              <a:gd name="T22" fmla="*/ 67 w 163"/>
              <a:gd name="T23" fmla="*/ 102 h 150"/>
              <a:gd name="T24" fmla="*/ 101 w 163"/>
              <a:gd name="T25" fmla="*/ 149 h 150"/>
              <a:gd name="T26" fmla="*/ 108 w 163"/>
              <a:gd name="T27" fmla="*/ 122 h 150"/>
              <a:gd name="T28" fmla="*/ 135 w 163"/>
              <a:gd name="T29" fmla="*/ 108 h 150"/>
              <a:gd name="T30" fmla="*/ 148 w 163"/>
              <a:gd name="T31" fmla="*/ 54 h 150"/>
              <a:gd name="T32" fmla="*/ 135 w 163"/>
              <a:gd name="T33" fmla="*/ 4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" h="150">
                <a:moveTo>
                  <a:pt x="135" y="41"/>
                </a:moveTo>
                <a:lnTo>
                  <a:pt x="135" y="41"/>
                </a:lnTo>
                <a:cubicBezTo>
                  <a:pt x="128" y="41"/>
                  <a:pt x="114" y="34"/>
                  <a:pt x="108" y="34"/>
                </a:cubicBezTo>
                <a:cubicBezTo>
                  <a:pt x="94" y="27"/>
                  <a:pt x="81" y="21"/>
                  <a:pt x="67" y="21"/>
                </a:cubicBezTo>
                <a:lnTo>
                  <a:pt x="60" y="14"/>
                </a:lnTo>
                <a:cubicBezTo>
                  <a:pt x="54" y="14"/>
                  <a:pt x="47" y="14"/>
                  <a:pt x="40" y="7"/>
                </a:cubicBezTo>
                <a:cubicBezTo>
                  <a:pt x="33" y="7"/>
                  <a:pt x="27" y="7"/>
                  <a:pt x="20" y="7"/>
                </a:cubicBezTo>
                <a:cubicBezTo>
                  <a:pt x="13" y="7"/>
                  <a:pt x="6" y="0"/>
                  <a:pt x="0" y="0"/>
                </a:cubicBezTo>
                <a:cubicBezTo>
                  <a:pt x="0" y="27"/>
                  <a:pt x="13" y="48"/>
                  <a:pt x="20" y="61"/>
                </a:cubicBezTo>
                <a:cubicBezTo>
                  <a:pt x="27" y="68"/>
                  <a:pt x="33" y="68"/>
                  <a:pt x="40" y="75"/>
                </a:cubicBezTo>
                <a:cubicBezTo>
                  <a:pt x="47" y="81"/>
                  <a:pt x="54" y="88"/>
                  <a:pt x="60" y="95"/>
                </a:cubicBezTo>
                <a:lnTo>
                  <a:pt x="67" y="102"/>
                </a:lnTo>
                <a:cubicBezTo>
                  <a:pt x="81" y="115"/>
                  <a:pt x="94" y="129"/>
                  <a:pt x="101" y="149"/>
                </a:cubicBezTo>
                <a:cubicBezTo>
                  <a:pt x="101" y="142"/>
                  <a:pt x="101" y="129"/>
                  <a:pt x="108" y="122"/>
                </a:cubicBezTo>
                <a:cubicBezTo>
                  <a:pt x="114" y="115"/>
                  <a:pt x="128" y="115"/>
                  <a:pt x="135" y="108"/>
                </a:cubicBezTo>
                <a:cubicBezTo>
                  <a:pt x="148" y="95"/>
                  <a:pt x="162" y="81"/>
                  <a:pt x="148" y="54"/>
                </a:cubicBezTo>
                <a:cubicBezTo>
                  <a:pt x="142" y="48"/>
                  <a:pt x="142" y="48"/>
                  <a:pt x="135" y="4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8" name="Freeform 986"/>
          <p:cNvSpPr>
            <a:spLocks noChangeArrowheads="1"/>
          </p:cNvSpPr>
          <p:nvPr/>
        </p:nvSpPr>
        <p:spPr bwMode="auto">
          <a:xfrm>
            <a:off x="17306235" y="10525124"/>
            <a:ext cx="52770" cy="78013"/>
          </a:xfrm>
          <a:custGeom>
            <a:avLst/>
            <a:gdLst>
              <a:gd name="T0" fmla="*/ 95 w 102"/>
              <a:gd name="T1" fmla="*/ 87 h 149"/>
              <a:gd name="T2" fmla="*/ 95 w 102"/>
              <a:gd name="T3" fmla="*/ 87 h 149"/>
              <a:gd name="T4" fmla="*/ 54 w 102"/>
              <a:gd name="T5" fmla="*/ 13 h 149"/>
              <a:gd name="T6" fmla="*/ 47 w 102"/>
              <a:gd name="T7" fmla="*/ 13 h 149"/>
              <a:gd name="T8" fmla="*/ 27 w 102"/>
              <a:gd name="T9" fmla="*/ 6 h 149"/>
              <a:gd name="T10" fmla="*/ 7 w 102"/>
              <a:gd name="T11" fmla="*/ 0 h 149"/>
              <a:gd name="T12" fmla="*/ 0 w 102"/>
              <a:gd name="T13" fmla="*/ 0 h 149"/>
              <a:gd name="T14" fmla="*/ 7 w 102"/>
              <a:gd name="T15" fmla="*/ 20 h 149"/>
              <a:gd name="T16" fmla="*/ 27 w 102"/>
              <a:gd name="T17" fmla="*/ 67 h 149"/>
              <a:gd name="T18" fmla="*/ 47 w 102"/>
              <a:gd name="T19" fmla="*/ 114 h 149"/>
              <a:gd name="T20" fmla="*/ 54 w 102"/>
              <a:gd name="T21" fmla="*/ 121 h 149"/>
              <a:gd name="T22" fmla="*/ 95 w 102"/>
              <a:gd name="T23" fmla="*/ 148 h 149"/>
              <a:gd name="T24" fmla="*/ 101 w 102"/>
              <a:gd name="T25" fmla="*/ 148 h 149"/>
              <a:gd name="T26" fmla="*/ 95 w 102"/>
              <a:gd name="T27" fmla="*/ 8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149">
                <a:moveTo>
                  <a:pt x="95" y="87"/>
                </a:moveTo>
                <a:lnTo>
                  <a:pt x="95" y="87"/>
                </a:lnTo>
                <a:cubicBezTo>
                  <a:pt x="88" y="60"/>
                  <a:pt x="81" y="33"/>
                  <a:pt x="54" y="13"/>
                </a:cubicBezTo>
                <a:lnTo>
                  <a:pt x="47" y="13"/>
                </a:lnTo>
                <a:cubicBezTo>
                  <a:pt x="41" y="6"/>
                  <a:pt x="34" y="6"/>
                  <a:pt x="27" y="6"/>
                </a:cubicBezTo>
                <a:cubicBezTo>
                  <a:pt x="20" y="0"/>
                  <a:pt x="14" y="0"/>
                  <a:pt x="7" y="0"/>
                </a:cubicBezTo>
                <a:cubicBezTo>
                  <a:pt x="7" y="0"/>
                  <a:pt x="7" y="0"/>
                  <a:pt x="0" y="0"/>
                </a:cubicBezTo>
                <a:cubicBezTo>
                  <a:pt x="7" y="6"/>
                  <a:pt x="7" y="13"/>
                  <a:pt x="7" y="20"/>
                </a:cubicBezTo>
                <a:cubicBezTo>
                  <a:pt x="14" y="33"/>
                  <a:pt x="20" y="47"/>
                  <a:pt x="27" y="67"/>
                </a:cubicBezTo>
                <a:cubicBezTo>
                  <a:pt x="34" y="81"/>
                  <a:pt x="41" y="101"/>
                  <a:pt x="47" y="114"/>
                </a:cubicBezTo>
                <a:lnTo>
                  <a:pt x="54" y="121"/>
                </a:lnTo>
                <a:cubicBezTo>
                  <a:pt x="68" y="135"/>
                  <a:pt x="81" y="141"/>
                  <a:pt x="95" y="148"/>
                </a:cubicBezTo>
                <a:cubicBezTo>
                  <a:pt x="101" y="148"/>
                  <a:pt x="101" y="148"/>
                  <a:pt x="101" y="148"/>
                </a:cubicBezTo>
                <a:cubicBezTo>
                  <a:pt x="101" y="128"/>
                  <a:pt x="101" y="108"/>
                  <a:pt x="95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299" name="Freeform 987"/>
          <p:cNvSpPr>
            <a:spLocks noChangeArrowheads="1"/>
          </p:cNvSpPr>
          <p:nvPr/>
        </p:nvSpPr>
        <p:spPr bwMode="auto">
          <a:xfrm>
            <a:off x="16971261" y="10486118"/>
            <a:ext cx="119306" cy="151436"/>
          </a:xfrm>
          <a:custGeom>
            <a:avLst/>
            <a:gdLst>
              <a:gd name="T0" fmla="*/ 202 w 230"/>
              <a:gd name="T1" fmla="*/ 27 h 292"/>
              <a:gd name="T2" fmla="*/ 202 w 230"/>
              <a:gd name="T3" fmla="*/ 27 h 292"/>
              <a:gd name="T4" fmla="*/ 155 w 230"/>
              <a:gd name="T5" fmla="*/ 0 h 292"/>
              <a:gd name="T6" fmla="*/ 155 w 230"/>
              <a:gd name="T7" fmla="*/ 0 h 292"/>
              <a:gd name="T8" fmla="*/ 135 w 230"/>
              <a:gd name="T9" fmla="*/ 27 h 292"/>
              <a:gd name="T10" fmla="*/ 101 w 230"/>
              <a:gd name="T11" fmla="*/ 54 h 292"/>
              <a:gd name="T12" fmla="*/ 74 w 230"/>
              <a:gd name="T13" fmla="*/ 68 h 292"/>
              <a:gd name="T14" fmla="*/ 67 w 230"/>
              <a:gd name="T15" fmla="*/ 68 h 292"/>
              <a:gd name="T16" fmla="*/ 54 w 230"/>
              <a:gd name="T17" fmla="*/ 68 h 292"/>
              <a:gd name="T18" fmla="*/ 40 w 230"/>
              <a:gd name="T19" fmla="*/ 68 h 292"/>
              <a:gd name="T20" fmla="*/ 7 w 230"/>
              <a:gd name="T21" fmla="*/ 75 h 292"/>
              <a:gd name="T22" fmla="*/ 7 w 230"/>
              <a:gd name="T23" fmla="*/ 75 h 292"/>
              <a:gd name="T24" fmla="*/ 7 w 230"/>
              <a:gd name="T25" fmla="*/ 142 h 292"/>
              <a:gd name="T26" fmla="*/ 40 w 230"/>
              <a:gd name="T27" fmla="*/ 210 h 292"/>
              <a:gd name="T28" fmla="*/ 54 w 230"/>
              <a:gd name="T29" fmla="*/ 223 h 292"/>
              <a:gd name="T30" fmla="*/ 67 w 230"/>
              <a:gd name="T31" fmla="*/ 230 h 292"/>
              <a:gd name="T32" fmla="*/ 74 w 230"/>
              <a:gd name="T33" fmla="*/ 237 h 292"/>
              <a:gd name="T34" fmla="*/ 101 w 230"/>
              <a:gd name="T35" fmla="*/ 250 h 292"/>
              <a:gd name="T36" fmla="*/ 135 w 230"/>
              <a:gd name="T37" fmla="*/ 270 h 292"/>
              <a:gd name="T38" fmla="*/ 155 w 230"/>
              <a:gd name="T39" fmla="*/ 284 h 292"/>
              <a:gd name="T40" fmla="*/ 182 w 230"/>
              <a:gd name="T41" fmla="*/ 291 h 292"/>
              <a:gd name="T42" fmla="*/ 202 w 230"/>
              <a:gd name="T43" fmla="*/ 243 h 292"/>
              <a:gd name="T44" fmla="*/ 229 w 230"/>
              <a:gd name="T45" fmla="*/ 243 h 292"/>
              <a:gd name="T46" fmla="*/ 202 w 230"/>
              <a:gd name="T47" fmla="*/ 2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0" h="292">
                <a:moveTo>
                  <a:pt x="202" y="27"/>
                </a:moveTo>
                <a:lnTo>
                  <a:pt x="202" y="27"/>
                </a:lnTo>
                <a:cubicBezTo>
                  <a:pt x="196" y="7"/>
                  <a:pt x="182" y="0"/>
                  <a:pt x="155" y="0"/>
                </a:cubicBezTo>
                <a:lnTo>
                  <a:pt x="155" y="0"/>
                </a:lnTo>
                <a:cubicBezTo>
                  <a:pt x="148" y="7"/>
                  <a:pt x="142" y="21"/>
                  <a:pt x="135" y="27"/>
                </a:cubicBezTo>
                <a:cubicBezTo>
                  <a:pt x="128" y="41"/>
                  <a:pt x="115" y="48"/>
                  <a:pt x="101" y="54"/>
                </a:cubicBezTo>
                <a:cubicBezTo>
                  <a:pt x="94" y="61"/>
                  <a:pt x="81" y="61"/>
                  <a:pt x="74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61" y="68"/>
                  <a:pt x="61" y="68"/>
                  <a:pt x="54" y="68"/>
                </a:cubicBezTo>
                <a:cubicBezTo>
                  <a:pt x="47" y="68"/>
                  <a:pt x="47" y="68"/>
                  <a:pt x="40" y="68"/>
                </a:cubicBezTo>
                <a:cubicBezTo>
                  <a:pt x="27" y="75"/>
                  <a:pt x="20" y="75"/>
                  <a:pt x="7" y="75"/>
                </a:cubicBezTo>
                <a:lnTo>
                  <a:pt x="7" y="75"/>
                </a:lnTo>
                <a:cubicBezTo>
                  <a:pt x="0" y="95"/>
                  <a:pt x="0" y="122"/>
                  <a:pt x="7" y="142"/>
                </a:cubicBezTo>
                <a:cubicBezTo>
                  <a:pt x="13" y="169"/>
                  <a:pt x="20" y="189"/>
                  <a:pt x="40" y="210"/>
                </a:cubicBezTo>
                <a:cubicBezTo>
                  <a:pt x="47" y="210"/>
                  <a:pt x="47" y="216"/>
                  <a:pt x="54" y="223"/>
                </a:cubicBezTo>
                <a:cubicBezTo>
                  <a:pt x="61" y="223"/>
                  <a:pt x="61" y="230"/>
                  <a:pt x="67" y="230"/>
                </a:cubicBezTo>
                <a:lnTo>
                  <a:pt x="74" y="237"/>
                </a:lnTo>
                <a:cubicBezTo>
                  <a:pt x="81" y="243"/>
                  <a:pt x="88" y="243"/>
                  <a:pt x="101" y="250"/>
                </a:cubicBezTo>
                <a:cubicBezTo>
                  <a:pt x="115" y="257"/>
                  <a:pt x="128" y="264"/>
                  <a:pt x="135" y="270"/>
                </a:cubicBezTo>
                <a:cubicBezTo>
                  <a:pt x="142" y="277"/>
                  <a:pt x="148" y="277"/>
                  <a:pt x="155" y="284"/>
                </a:cubicBezTo>
                <a:cubicBezTo>
                  <a:pt x="169" y="284"/>
                  <a:pt x="175" y="291"/>
                  <a:pt x="182" y="291"/>
                </a:cubicBezTo>
                <a:cubicBezTo>
                  <a:pt x="182" y="270"/>
                  <a:pt x="182" y="250"/>
                  <a:pt x="202" y="243"/>
                </a:cubicBezTo>
                <a:cubicBezTo>
                  <a:pt x="209" y="243"/>
                  <a:pt x="216" y="243"/>
                  <a:pt x="229" y="243"/>
                </a:cubicBezTo>
                <a:cubicBezTo>
                  <a:pt x="182" y="210"/>
                  <a:pt x="229" y="81"/>
                  <a:pt x="202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0" name="Freeform 988"/>
          <p:cNvSpPr>
            <a:spLocks noChangeArrowheads="1"/>
          </p:cNvSpPr>
          <p:nvPr/>
        </p:nvSpPr>
        <p:spPr bwMode="auto">
          <a:xfrm>
            <a:off x="16936846" y="10612312"/>
            <a:ext cx="57358" cy="91779"/>
          </a:xfrm>
          <a:custGeom>
            <a:avLst/>
            <a:gdLst>
              <a:gd name="T0" fmla="*/ 34 w 109"/>
              <a:gd name="T1" fmla="*/ 27 h 177"/>
              <a:gd name="T2" fmla="*/ 34 w 109"/>
              <a:gd name="T3" fmla="*/ 27 h 177"/>
              <a:gd name="T4" fmla="*/ 20 w 109"/>
              <a:gd name="T5" fmla="*/ 0 h 177"/>
              <a:gd name="T6" fmla="*/ 20 w 109"/>
              <a:gd name="T7" fmla="*/ 0 h 177"/>
              <a:gd name="T8" fmla="*/ 20 w 109"/>
              <a:gd name="T9" fmla="*/ 81 h 177"/>
              <a:gd name="T10" fmla="*/ 34 w 109"/>
              <a:gd name="T11" fmla="*/ 102 h 177"/>
              <a:gd name="T12" fmla="*/ 47 w 109"/>
              <a:gd name="T13" fmla="*/ 115 h 177"/>
              <a:gd name="T14" fmla="*/ 75 w 109"/>
              <a:gd name="T15" fmla="*/ 142 h 177"/>
              <a:gd name="T16" fmla="*/ 95 w 109"/>
              <a:gd name="T17" fmla="*/ 176 h 177"/>
              <a:gd name="T18" fmla="*/ 75 w 109"/>
              <a:gd name="T19" fmla="*/ 68 h 177"/>
              <a:gd name="T20" fmla="*/ 47 w 109"/>
              <a:gd name="T21" fmla="*/ 34 h 177"/>
              <a:gd name="T22" fmla="*/ 34 w 109"/>
              <a:gd name="T23" fmla="*/ 2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77">
                <a:moveTo>
                  <a:pt x="34" y="27"/>
                </a:moveTo>
                <a:lnTo>
                  <a:pt x="34" y="27"/>
                </a:lnTo>
                <a:cubicBezTo>
                  <a:pt x="34" y="21"/>
                  <a:pt x="27" y="14"/>
                  <a:pt x="20" y="0"/>
                </a:cubicBezTo>
                <a:lnTo>
                  <a:pt x="20" y="0"/>
                </a:lnTo>
                <a:cubicBezTo>
                  <a:pt x="0" y="27"/>
                  <a:pt x="7" y="54"/>
                  <a:pt x="20" y="81"/>
                </a:cubicBezTo>
                <a:cubicBezTo>
                  <a:pt x="27" y="88"/>
                  <a:pt x="34" y="95"/>
                  <a:pt x="34" y="102"/>
                </a:cubicBezTo>
                <a:cubicBezTo>
                  <a:pt x="41" y="108"/>
                  <a:pt x="41" y="108"/>
                  <a:pt x="47" y="115"/>
                </a:cubicBezTo>
                <a:cubicBezTo>
                  <a:pt x="54" y="122"/>
                  <a:pt x="68" y="135"/>
                  <a:pt x="75" y="142"/>
                </a:cubicBezTo>
                <a:cubicBezTo>
                  <a:pt x="81" y="156"/>
                  <a:pt x="88" y="162"/>
                  <a:pt x="95" y="176"/>
                </a:cubicBezTo>
                <a:cubicBezTo>
                  <a:pt x="108" y="122"/>
                  <a:pt x="95" y="95"/>
                  <a:pt x="75" y="68"/>
                </a:cubicBezTo>
                <a:cubicBezTo>
                  <a:pt x="68" y="61"/>
                  <a:pt x="54" y="48"/>
                  <a:pt x="47" y="34"/>
                </a:cubicBezTo>
                <a:cubicBezTo>
                  <a:pt x="41" y="34"/>
                  <a:pt x="41" y="27"/>
                  <a:pt x="34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1" name="Freeform 989"/>
          <p:cNvSpPr>
            <a:spLocks noChangeArrowheads="1"/>
          </p:cNvSpPr>
          <p:nvPr/>
        </p:nvSpPr>
        <p:spPr bwMode="auto">
          <a:xfrm>
            <a:off x="17255760" y="10254374"/>
            <a:ext cx="59653" cy="43596"/>
          </a:xfrm>
          <a:custGeom>
            <a:avLst/>
            <a:gdLst>
              <a:gd name="T0" fmla="*/ 60 w 115"/>
              <a:gd name="T1" fmla="*/ 0 h 82"/>
              <a:gd name="T2" fmla="*/ 60 w 115"/>
              <a:gd name="T3" fmla="*/ 0 h 82"/>
              <a:gd name="T4" fmla="*/ 40 w 115"/>
              <a:gd name="T5" fmla="*/ 0 h 82"/>
              <a:gd name="T6" fmla="*/ 6 w 115"/>
              <a:gd name="T7" fmla="*/ 0 h 82"/>
              <a:gd name="T8" fmla="*/ 40 w 115"/>
              <a:gd name="T9" fmla="*/ 75 h 82"/>
              <a:gd name="T10" fmla="*/ 60 w 115"/>
              <a:gd name="T11" fmla="*/ 75 h 82"/>
              <a:gd name="T12" fmla="*/ 101 w 115"/>
              <a:gd name="T13" fmla="*/ 75 h 82"/>
              <a:gd name="T14" fmla="*/ 108 w 115"/>
              <a:gd name="T15" fmla="*/ 75 h 82"/>
              <a:gd name="T16" fmla="*/ 101 w 115"/>
              <a:gd name="T17" fmla="*/ 21 h 82"/>
              <a:gd name="T18" fmla="*/ 60 w 115"/>
              <a:gd name="T1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82">
                <a:moveTo>
                  <a:pt x="60" y="0"/>
                </a:moveTo>
                <a:lnTo>
                  <a:pt x="60" y="0"/>
                </a:lnTo>
                <a:cubicBezTo>
                  <a:pt x="54" y="0"/>
                  <a:pt x="47" y="0"/>
                  <a:pt x="40" y="0"/>
                </a:cubicBezTo>
                <a:cubicBezTo>
                  <a:pt x="27" y="0"/>
                  <a:pt x="20" y="0"/>
                  <a:pt x="6" y="0"/>
                </a:cubicBezTo>
                <a:cubicBezTo>
                  <a:pt x="0" y="41"/>
                  <a:pt x="13" y="61"/>
                  <a:pt x="40" y="75"/>
                </a:cubicBezTo>
                <a:cubicBezTo>
                  <a:pt x="47" y="75"/>
                  <a:pt x="54" y="75"/>
                  <a:pt x="60" y="75"/>
                </a:cubicBezTo>
                <a:cubicBezTo>
                  <a:pt x="74" y="81"/>
                  <a:pt x="87" y="81"/>
                  <a:pt x="101" y="75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14" y="48"/>
                  <a:pt x="114" y="27"/>
                  <a:pt x="101" y="21"/>
                </a:cubicBezTo>
                <a:cubicBezTo>
                  <a:pt x="94" y="7"/>
                  <a:pt x="81" y="0"/>
                  <a:pt x="60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2" name="Freeform 990"/>
          <p:cNvSpPr>
            <a:spLocks noChangeArrowheads="1"/>
          </p:cNvSpPr>
          <p:nvPr/>
        </p:nvSpPr>
        <p:spPr bwMode="auto">
          <a:xfrm>
            <a:off x="16062704" y="9956091"/>
            <a:ext cx="66535" cy="78013"/>
          </a:xfrm>
          <a:custGeom>
            <a:avLst/>
            <a:gdLst>
              <a:gd name="T0" fmla="*/ 67 w 129"/>
              <a:gd name="T1" fmla="*/ 0 h 149"/>
              <a:gd name="T2" fmla="*/ 67 w 129"/>
              <a:gd name="T3" fmla="*/ 0 h 149"/>
              <a:gd name="T4" fmla="*/ 34 w 129"/>
              <a:gd name="T5" fmla="*/ 13 h 149"/>
              <a:gd name="T6" fmla="*/ 0 w 129"/>
              <a:gd name="T7" fmla="*/ 101 h 149"/>
              <a:gd name="T8" fmla="*/ 34 w 129"/>
              <a:gd name="T9" fmla="*/ 108 h 149"/>
              <a:gd name="T10" fmla="*/ 47 w 129"/>
              <a:gd name="T11" fmla="*/ 128 h 149"/>
              <a:gd name="T12" fmla="*/ 34 w 129"/>
              <a:gd name="T13" fmla="*/ 135 h 149"/>
              <a:gd name="T14" fmla="*/ 34 w 129"/>
              <a:gd name="T15" fmla="*/ 141 h 149"/>
              <a:gd name="T16" fmla="*/ 47 w 129"/>
              <a:gd name="T17" fmla="*/ 148 h 149"/>
              <a:gd name="T18" fmla="*/ 67 w 129"/>
              <a:gd name="T19" fmla="*/ 128 h 149"/>
              <a:gd name="T20" fmla="*/ 115 w 129"/>
              <a:gd name="T21" fmla="*/ 108 h 149"/>
              <a:gd name="T22" fmla="*/ 121 w 129"/>
              <a:gd name="T23" fmla="*/ 74 h 149"/>
              <a:gd name="T24" fmla="*/ 115 w 129"/>
              <a:gd name="T25" fmla="*/ 74 h 149"/>
              <a:gd name="T26" fmla="*/ 101 w 129"/>
              <a:gd name="T27" fmla="*/ 0 h 149"/>
              <a:gd name="T28" fmla="*/ 67 w 129"/>
              <a:gd name="T2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9" h="149">
                <a:moveTo>
                  <a:pt x="67" y="0"/>
                </a:moveTo>
                <a:lnTo>
                  <a:pt x="67" y="0"/>
                </a:lnTo>
                <a:cubicBezTo>
                  <a:pt x="54" y="0"/>
                  <a:pt x="40" y="6"/>
                  <a:pt x="34" y="13"/>
                </a:cubicBezTo>
                <a:cubicBezTo>
                  <a:pt x="7" y="27"/>
                  <a:pt x="7" y="67"/>
                  <a:pt x="0" y="101"/>
                </a:cubicBezTo>
                <a:cubicBezTo>
                  <a:pt x="7" y="101"/>
                  <a:pt x="20" y="101"/>
                  <a:pt x="34" y="108"/>
                </a:cubicBezTo>
                <a:cubicBezTo>
                  <a:pt x="40" y="108"/>
                  <a:pt x="47" y="114"/>
                  <a:pt x="47" y="128"/>
                </a:cubicBezTo>
                <a:cubicBezTo>
                  <a:pt x="40" y="128"/>
                  <a:pt x="34" y="128"/>
                  <a:pt x="34" y="135"/>
                </a:cubicBezTo>
                <a:lnTo>
                  <a:pt x="34" y="141"/>
                </a:lnTo>
                <a:cubicBezTo>
                  <a:pt x="34" y="148"/>
                  <a:pt x="40" y="148"/>
                  <a:pt x="47" y="148"/>
                </a:cubicBezTo>
                <a:cubicBezTo>
                  <a:pt x="47" y="135"/>
                  <a:pt x="54" y="128"/>
                  <a:pt x="67" y="128"/>
                </a:cubicBezTo>
                <a:cubicBezTo>
                  <a:pt x="81" y="121"/>
                  <a:pt x="101" y="114"/>
                  <a:pt x="115" y="108"/>
                </a:cubicBezTo>
                <a:cubicBezTo>
                  <a:pt x="121" y="101"/>
                  <a:pt x="128" y="94"/>
                  <a:pt x="121" y="74"/>
                </a:cubicBezTo>
                <a:lnTo>
                  <a:pt x="115" y="74"/>
                </a:lnTo>
                <a:cubicBezTo>
                  <a:pt x="94" y="60"/>
                  <a:pt x="94" y="33"/>
                  <a:pt x="101" y="0"/>
                </a:cubicBezTo>
                <a:cubicBezTo>
                  <a:pt x="88" y="0"/>
                  <a:pt x="74" y="0"/>
                  <a:pt x="67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3" name="Freeform 991"/>
          <p:cNvSpPr>
            <a:spLocks noChangeArrowheads="1"/>
          </p:cNvSpPr>
          <p:nvPr/>
        </p:nvSpPr>
        <p:spPr bwMode="auto">
          <a:xfrm>
            <a:off x="15158734" y="9813833"/>
            <a:ext cx="82596" cy="78013"/>
          </a:xfrm>
          <a:custGeom>
            <a:avLst/>
            <a:gdLst>
              <a:gd name="T0" fmla="*/ 14 w 157"/>
              <a:gd name="T1" fmla="*/ 0 h 150"/>
              <a:gd name="T2" fmla="*/ 14 w 157"/>
              <a:gd name="T3" fmla="*/ 0 h 150"/>
              <a:gd name="T4" fmla="*/ 0 w 157"/>
              <a:gd name="T5" fmla="*/ 0 h 150"/>
              <a:gd name="T6" fmla="*/ 14 w 157"/>
              <a:gd name="T7" fmla="*/ 21 h 150"/>
              <a:gd name="T8" fmla="*/ 34 w 157"/>
              <a:gd name="T9" fmla="*/ 68 h 150"/>
              <a:gd name="T10" fmla="*/ 102 w 157"/>
              <a:gd name="T11" fmla="*/ 142 h 150"/>
              <a:gd name="T12" fmla="*/ 122 w 157"/>
              <a:gd name="T13" fmla="*/ 149 h 150"/>
              <a:gd name="T14" fmla="*/ 129 w 157"/>
              <a:gd name="T15" fmla="*/ 149 h 150"/>
              <a:gd name="T16" fmla="*/ 149 w 157"/>
              <a:gd name="T17" fmla="*/ 115 h 150"/>
              <a:gd name="T18" fmla="*/ 149 w 157"/>
              <a:gd name="T19" fmla="*/ 75 h 150"/>
              <a:gd name="T20" fmla="*/ 122 w 157"/>
              <a:gd name="T21" fmla="*/ 34 h 150"/>
              <a:gd name="T22" fmla="*/ 102 w 157"/>
              <a:gd name="T23" fmla="*/ 21 h 150"/>
              <a:gd name="T24" fmla="*/ 34 w 157"/>
              <a:gd name="T25" fmla="*/ 0 h 150"/>
              <a:gd name="T26" fmla="*/ 14 w 157"/>
              <a:gd name="T2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150">
                <a:moveTo>
                  <a:pt x="14" y="0"/>
                </a:moveTo>
                <a:lnTo>
                  <a:pt x="14" y="0"/>
                </a:lnTo>
                <a:cubicBezTo>
                  <a:pt x="7" y="0"/>
                  <a:pt x="7" y="0"/>
                  <a:pt x="0" y="0"/>
                </a:cubicBezTo>
                <a:cubicBezTo>
                  <a:pt x="14" y="21"/>
                  <a:pt x="14" y="21"/>
                  <a:pt x="14" y="21"/>
                </a:cubicBezTo>
                <a:cubicBezTo>
                  <a:pt x="21" y="41"/>
                  <a:pt x="27" y="54"/>
                  <a:pt x="34" y="68"/>
                </a:cubicBezTo>
                <a:cubicBezTo>
                  <a:pt x="54" y="102"/>
                  <a:pt x="75" y="122"/>
                  <a:pt x="102" y="142"/>
                </a:cubicBezTo>
                <a:cubicBezTo>
                  <a:pt x="108" y="142"/>
                  <a:pt x="115" y="142"/>
                  <a:pt x="122" y="149"/>
                </a:cubicBezTo>
                <a:lnTo>
                  <a:pt x="129" y="149"/>
                </a:lnTo>
                <a:cubicBezTo>
                  <a:pt x="142" y="135"/>
                  <a:pt x="149" y="129"/>
                  <a:pt x="149" y="115"/>
                </a:cubicBezTo>
                <a:cubicBezTo>
                  <a:pt x="156" y="102"/>
                  <a:pt x="156" y="88"/>
                  <a:pt x="149" y="75"/>
                </a:cubicBezTo>
                <a:cubicBezTo>
                  <a:pt x="142" y="54"/>
                  <a:pt x="135" y="41"/>
                  <a:pt x="122" y="34"/>
                </a:cubicBezTo>
                <a:cubicBezTo>
                  <a:pt x="115" y="27"/>
                  <a:pt x="108" y="27"/>
                  <a:pt x="102" y="21"/>
                </a:cubicBezTo>
                <a:cubicBezTo>
                  <a:pt x="88" y="14"/>
                  <a:pt x="61" y="7"/>
                  <a:pt x="34" y="0"/>
                </a:cubicBezTo>
                <a:cubicBezTo>
                  <a:pt x="27" y="0"/>
                  <a:pt x="21" y="0"/>
                  <a:pt x="1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4" name="Freeform 992"/>
          <p:cNvSpPr>
            <a:spLocks noChangeArrowheads="1"/>
          </p:cNvSpPr>
          <p:nvPr/>
        </p:nvSpPr>
        <p:spPr bwMode="auto">
          <a:xfrm>
            <a:off x="15229858" y="9976740"/>
            <a:ext cx="82596" cy="52773"/>
          </a:xfrm>
          <a:custGeom>
            <a:avLst/>
            <a:gdLst>
              <a:gd name="T0" fmla="*/ 54 w 157"/>
              <a:gd name="T1" fmla="*/ 95 h 102"/>
              <a:gd name="T2" fmla="*/ 54 w 157"/>
              <a:gd name="T3" fmla="*/ 95 h 102"/>
              <a:gd name="T4" fmla="*/ 108 w 157"/>
              <a:gd name="T5" fmla="*/ 88 h 102"/>
              <a:gd name="T6" fmla="*/ 142 w 157"/>
              <a:gd name="T7" fmla="*/ 61 h 102"/>
              <a:gd name="T8" fmla="*/ 156 w 157"/>
              <a:gd name="T9" fmla="*/ 47 h 102"/>
              <a:gd name="T10" fmla="*/ 142 w 157"/>
              <a:gd name="T11" fmla="*/ 47 h 102"/>
              <a:gd name="T12" fmla="*/ 108 w 157"/>
              <a:gd name="T13" fmla="*/ 41 h 102"/>
              <a:gd name="T14" fmla="*/ 54 w 157"/>
              <a:gd name="T15" fmla="*/ 14 h 102"/>
              <a:gd name="T16" fmla="*/ 27 w 157"/>
              <a:gd name="T17" fmla="*/ 0 h 102"/>
              <a:gd name="T18" fmla="*/ 14 w 157"/>
              <a:gd name="T19" fmla="*/ 47 h 102"/>
              <a:gd name="T20" fmla="*/ 0 w 157"/>
              <a:gd name="T21" fmla="*/ 95 h 102"/>
              <a:gd name="T22" fmla="*/ 14 w 157"/>
              <a:gd name="T23" fmla="*/ 95 h 102"/>
              <a:gd name="T24" fmla="*/ 54 w 157"/>
              <a:gd name="T25" fmla="*/ 9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102">
                <a:moveTo>
                  <a:pt x="54" y="95"/>
                </a:moveTo>
                <a:lnTo>
                  <a:pt x="54" y="95"/>
                </a:lnTo>
                <a:cubicBezTo>
                  <a:pt x="75" y="95"/>
                  <a:pt x="95" y="95"/>
                  <a:pt x="108" y="88"/>
                </a:cubicBezTo>
                <a:cubicBezTo>
                  <a:pt x="122" y="81"/>
                  <a:pt x="135" y="74"/>
                  <a:pt x="142" y="61"/>
                </a:cubicBezTo>
                <a:cubicBezTo>
                  <a:pt x="149" y="61"/>
                  <a:pt x="149" y="54"/>
                  <a:pt x="156" y="47"/>
                </a:cubicBezTo>
                <a:cubicBezTo>
                  <a:pt x="149" y="47"/>
                  <a:pt x="142" y="47"/>
                  <a:pt x="142" y="47"/>
                </a:cubicBezTo>
                <a:cubicBezTo>
                  <a:pt x="129" y="47"/>
                  <a:pt x="122" y="47"/>
                  <a:pt x="108" y="41"/>
                </a:cubicBezTo>
                <a:cubicBezTo>
                  <a:pt x="88" y="34"/>
                  <a:pt x="75" y="20"/>
                  <a:pt x="54" y="14"/>
                </a:cubicBezTo>
                <a:cubicBezTo>
                  <a:pt x="48" y="7"/>
                  <a:pt x="41" y="0"/>
                  <a:pt x="27" y="0"/>
                </a:cubicBezTo>
                <a:cubicBezTo>
                  <a:pt x="27" y="20"/>
                  <a:pt x="21" y="34"/>
                  <a:pt x="14" y="47"/>
                </a:cubicBezTo>
                <a:cubicBezTo>
                  <a:pt x="7" y="61"/>
                  <a:pt x="0" y="74"/>
                  <a:pt x="0" y="95"/>
                </a:cubicBezTo>
                <a:cubicBezTo>
                  <a:pt x="7" y="95"/>
                  <a:pt x="7" y="95"/>
                  <a:pt x="14" y="95"/>
                </a:cubicBezTo>
                <a:cubicBezTo>
                  <a:pt x="27" y="101"/>
                  <a:pt x="41" y="101"/>
                  <a:pt x="54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5" name="Freeform 993"/>
          <p:cNvSpPr>
            <a:spLocks noChangeArrowheads="1"/>
          </p:cNvSpPr>
          <p:nvPr/>
        </p:nvSpPr>
        <p:spPr bwMode="auto">
          <a:xfrm>
            <a:off x="15356047" y="9086479"/>
            <a:ext cx="78007" cy="80306"/>
          </a:xfrm>
          <a:custGeom>
            <a:avLst/>
            <a:gdLst>
              <a:gd name="T0" fmla="*/ 95 w 150"/>
              <a:gd name="T1" fmla="*/ 115 h 156"/>
              <a:gd name="T2" fmla="*/ 95 w 150"/>
              <a:gd name="T3" fmla="*/ 115 h 156"/>
              <a:gd name="T4" fmla="*/ 108 w 150"/>
              <a:gd name="T5" fmla="*/ 108 h 156"/>
              <a:gd name="T6" fmla="*/ 135 w 150"/>
              <a:gd name="T7" fmla="*/ 101 h 156"/>
              <a:gd name="T8" fmla="*/ 149 w 150"/>
              <a:gd name="T9" fmla="*/ 81 h 156"/>
              <a:gd name="T10" fmla="*/ 135 w 150"/>
              <a:gd name="T11" fmla="*/ 74 h 156"/>
              <a:gd name="T12" fmla="*/ 108 w 150"/>
              <a:gd name="T13" fmla="*/ 33 h 156"/>
              <a:gd name="T14" fmla="*/ 95 w 150"/>
              <a:gd name="T15" fmla="*/ 13 h 156"/>
              <a:gd name="T16" fmla="*/ 81 w 150"/>
              <a:gd name="T17" fmla="*/ 0 h 156"/>
              <a:gd name="T18" fmla="*/ 48 w 150"/>
              <a:gd name="T19" fmla="*/ 6 h 156"/>
              <a:gd name="T20" fmla="*/ 34 w 150"/>
              <a:gd name="T21" fmla="*/ 20 h 156"/>
              <a:gd name="T22" fmla="*/ 34 w 150"/>
              <a:gd name="T23" fmla="*/ 121 h 156"/>
              <a:gd name="T24" fmla="*/ 75 w 150"/>
              <a:gd name="T25" fmla="*/ 155 h 156"/>
              <a:gd name="T26" fmla="*/ 81 w 150"/>
              <a:gd name="T27" fmla="*/ 121 h 156"/>
              <a:gd name="T28" fmla="*/ 95 w 150"/>
              <a:gd name="T29" fmla="*/ 11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0" h="156">
                <a:moveTo>
                  <a:pt x="95" y="115"/>
                </a:moveTo>
                <a:lnTo>
                  <a:pt x="95" y="115"/>
                </a:lnTo>
                <a:cubicBezTo>
                  <a:pt x="102" y="115"/>
                  <a:pt x="108" y="115"/>
                  <a:pt x="108" y="108"/>
                </a:cubicBezTo>
                <a:cubicBezTo>
                  <a:pt x="122" y="108"/>
                  <a:pt x="129" y="101"/>
                  <a:pt x="135" y="101"/>
                </a:cubicBezTo>
                <a:cubicBezTo>
                  <a:pt x="142" y="94"/>
                  <a:pt x="149" y="87"/>
                  <a:pt x="149" y="81"/>
                </a:cubicBezTo>
                <a:cubicBezTo>
                  <a:pt x="142" y="81"/>
                  <a:pt x="142" y="74"/>
                  <a:pt x="135" y="74"/>
                </a:cubicBezTo>
                <a:cubicBezTo>
                  <a:pt x="122" y="67"/>
                  <a:pt x="115" y="47"/>
                  <a:pt x="108" y="33"/>
                </a:cubicBezTo>
                <a:cubicBezTo>
                  <a:pt x="108" y="27"/>
                  <a:pt x="102" y="20"/>
                  <a:pt x="95" y="13"/>
                </a:cubicBezTo>
                <a:cubicBezTo>
                  <a:pt x="95" y="6"/>
                  <a:pt x="88" y="6"/>
                  <a:pt x="81" y="0"/>
                </a:cubicBezTo>
                <a:cubicBezTo>
                  <a:pt x="68" y="0"/>
                  <a:pt x="61" y="0"/>
                  <a:pt x="48" y="6"/>
                </a:cubicBezTo>
                <a:cubicBezTo>
                  <a:pt x="41" y="6"/>
                  <a:pt x="34" y="13"/>
                  <a:pt x="34" y="20"/>
                </a:cubicBezTo>
                <a:cubicBezTo>
                  <a:pt x="0" y="54"/>
                  <a:pt x="0" y="94"/>
                  <a:pt x="34" y="121"/>
                </a:cubicBezTo>
                <a:cubicBezTo>
                  <a:pt x="41" y="135"/>
                  <a:pt x="54" y="142"/>
                  <a:pt x="75" y="155"/>
                </a:cubicBezTo>
                <a:cubicBezTo>
                  <a:pt x="68" y="142"/>
                  <a:pt x="75" y="128"/>
                  <a:pt x="81" y="121"/>
                </a:cubicBezTo>
                <a:cubicBezTo>
                  <a:pt x="81" y="121"/>
                  <a:pt x="88" y="115"/>
                  <a:pt x="95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6" name="Freeform 994"/>
          <p:cNvSpPr>
            <a:spLocks noChangeArrowheads="1"/>
          </p:cNvSpPr>
          <p:nvPr/>
        </p:nvSpPr>
        <p:spPr bwMode="auto">
          <a:xfrm>
            <a:off x="15183972" y="9595857"/>
            <a:ext cx="57358" cy="66540"/>
          </a:xfrm>
          <a:custGeom>
            <a:avLst/>
            <a:gdLst>
              <a:gd name="T0" fmla="*/ 54 w 109"/>
              <a:gd name="T1" fmla="*/ 128 h 129"/>
              <a:gd name="T2" fmla="*/ 54 w 109"/>
              <a:gd name="T3" fmla="*/ 128 h 129"/>
              <a:gd name="T4" fmla="*/ 54 w 109"/>
              <a:gd name="T5" fmla="*/ 88 h 129"/>
              <a:gd name="T6" fmla="*/ 74 w 109"/>
              <a:gd name="T7" fmla="*/ 67 h 129"/>
              <a:gd name="T8" fmla="*/ 101 w 109"/>
              <a:gd name="T9" fmla="*/ 47 h 129"/>
              <a:gd name="T10" fmla="*/ 108 w 109"/>
              <a:gd name="T11" fmla="*/ 0 h 129"/>
              <a:gd name="T12" fmla="*/ 101 w 109"/>
              <a:gd name="T13" fmla="*/ 0 h 129"/>
              <a:gd name="T14" fmla="*/ 74 w 109"/>
              <a:gd name="T15" fmla="*/ 0 h 129"/>
              <a:gd name="T16" fmla="*/ 54 w 109"/>
              <a:gd name="T17" fmla="*/ 0 h 129"/>
              <a:gd name="T18" fmla="*/ 33 w 109"/>
              <a:gd name="T19" fmla="*/ 0 h 129"/>
              <a:gd name="T20" fmla="*/ 54 w 109"/>
              <a:gd name="T21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29">
                <a:moveTo>
                  <a:pt x="54" y="128"/>
                </a:moveTo>
                <a:lnTo>
                  <a:pt x="54" y="128"/>
                </a:lnTo>
                <a:cubicBezTo>
                  <a:pt x="54" y="108"/>
                  <a:pt x="54" y="94"/>
                  <a:pt x="54" y="88"/>
                </a:cubicBezTo>
                <a:cubicBezTo>
                  <a:pt x="60" y="81"/>
                  <a:pt x="67" y="74"/>
                  <a:pt x="74" y="67"/>
                </a:cubicBezTo>
                <a:cubicBezTo>
                  <a:pt x="81" y="61"/>
                  <a:pt x="94" y="54"/>
                  <a:pt x="101" y="47"/>
                </a:cubicBezTo>
                <a:cubicBezTo>
                  <a:pt x="108" y="34"/>
                  <a:pt x="108" y="20"/>
                  <a:pt x="108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7" y="40"/>
                  <a:pt x="0" y="128"/>
                  <a:pt x="54" y="12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07" name="Freeform 995"/>
          <p:cNvSpPr>
            <a:spLocks noChangeArrowheads="1"/>
          </p:cNvSpPr>
          <p:nvPr/>
        </p:nvSpPr>
        <p:spPr bwMode="auto">
          <a:xfrm>
            <a:off x="15713964" y="9949206"/>
            <a:ext cx="66535" cy="80306"/>
          </a:xfrm>
          <a:custGeom>
            <a:avLst/>
            <a:gdLst>
              <a:gd name="T0" fmla="*/ 88 w 130"/>
              <a:gd name="T1" fmla="*/ 27 h 156"/>
              <a:gd name="T2" fmla="*/ 88 w 130"/>
              <a:gd name="T3" fmla="*/ 27 h 156"/>
              <a:gd name="T4" fmla="*/ 21 w 130"/>
              <a:gd name="T5" fmla="*/ 95 h 156"/>
              <a:gd name="T6" fmla="*/ 0 w 130"/>
              <a:gd name="T7" fmla="*/ 128 h 156"/>
              <a:gd name="T8" fmla="*/ 21 w 130"/>
              <a:gd name="T9" fmla="*/ 149 h 156"/>
              <a:gd name="T10" fmla="*/ 88 w 130"/>
              <a:gd name="T11" fmla="*/ 149 h 156"/>
              <a:gd name="T12" fmla="*/ 102 w 130"/>
              <a:gd name="T13" fmla="*/ 149 h 156"/>
              <a:gd name="T14" fmla="*/ 108 w 130"/>
              <a:gd name="T15" fmla="*/ 142 h 156"/>
              <a:gd name="T16" fmla="*/ 122 w 130"/>
              <a:gd name="T17" fmla="*/ 0 h 156"/>
              <a:gd name="T18" fmla="*/ 108 w 130"/>
              <a:gd name="T19" fmla="*/ 14 h 156"/>
              <a:gd name="T20" fmla="*/ 88 w 130"/>
              <a:gd name="T21" fmla="*/ 2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56">
                <a:moveTo>
                  <a:pt x="88" y="27"/>
                </a:moveTo>
                <a:lnTo>
                  <a:pt x="88" y="27"/>
                </a:lnTo>
                <a:cubicBezTo>
                  <a:pt x="61" y="47"/>
                  <a:pt x="41" y="68"/>
                  <a:pt x="21" y="95"/>
                </a:cubicBezTo>
                <a:cubicBezTo>
                  <a:pt x="14" y="101"/>
                  <a:pt x="7" y="115"/>
                  <a:pt x="0" y="128"/>
                </a:cubicBezTo>
                <a:cubicBezTo>
                  <a:pt x="0" y="142"/>
                  <a:pt x="7" y="149"/>
                  <a:pt x="21" y="149"/>
                </a:cubicBezTo>
                <a:cubicBezTo>
                  <a:pt x="34" y="155"/>
                  <a:pt x="61" y="149"/>
                  <a:pt x="88" y="149"/>
                </a:cubicBezTo>
                <a:cubicBezTo>
                  <a:pt x="88" y="149"/>
                  <a:pt x="95" y="149"/>
                  <a:pt x="102" y="149"/>
                </a:cubicBezTo>
                <a:cubicBezTo>
                  <a:pt x="102" y="149"/>
                  <a:pt x="102" y="149"/>
                  <a:pt x="108" y="142"/>
                </a:cubicBezTo>
                <a:cubicBezTo>
                  <a:pt x="129" y="108"/>
                  <a:pt x="129" y="61"/>
                  <a:pt x="122" y="0"/>
                </a:cubicBezTo>
                <a:cubicBezTo>
                  <a:pt x="115" y="7"/>
                  <a:pt x="115" y="7"/>
                  <a:pt x="108" y="14"/>
                </a:cubicBezTo>
                <a:cubicBezTo>
                  <a:pt x="102" y="20"/>
                  <a:pt x="95" y="20"/>
                  <a:pt x="88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14" name="Freeform 1002"/>
          <p:cNvSpPr>
            <a:spLocks noChangeArrowheads="1"/>
          </p:cNvSpPr>
          <p:nvPr/>
        </p:nvSpPr>
        <p:spPr bwMode="auto">
          <a:xfrm>
            <a:off x="14475021" y="12034895"/>
            <a:ext cx="91774" cy="64245"/>
          </a:xfrm>
          <a:custGeom>
            <a:avLst/>
            <a:gdLst>
              <a:gd name="T0" fmla="*/ 155 w 176"/>
              <a:gd name="T1" fmla="*/ 74 h 123"/>
              <a:gd name="T2" fmla="*/ 155 w 176"/>
              <a:gd name="T3" fmla="*/ 74 h 123"/>
              <a:gd name="T4" fmla="*/ 81 w 176"/>
              <a:gd name="T5" fmla="*/ 7 h 123"/>
              <a:gd name="T6" fmla="*/ 33 w 176"/>
              <a:gd name="T7" fmla="*/ 0 h 123"/>
              <a:gd name="T8" fmla="*/ 0 w 176"/>
              <a:gd name="T9" fmla="*/ 34 h 123"/>
              <a:gd name="T10" fmla="*/ 0 w 176"/>
              <a:gd name="T11" fmla="*/ 122 h 123"/>
              <a:gd name="T12" fmla="*/ 33 w 176"/>
              <a:gd name="T13" fmla="*/ 122 h 123"/>
              <a:gd name="T14" fmla="*/ 81 w 176"/>
              <a:gd name="T15" fmla="*/ 122 h 123"/>
              <a:gd name="T16" fmla="*/ 155 w 176"/>
              <a:gd name="T17" fmla="*/ 122 h 123"/>
              <a:gd name="T18" fmla="*/ 168 w 176"/>
              <a:gd name="T19" fmla="*/ 122 h 123"/>
              <a:gd name="T20" fmla="*/ 175 w 176"/>
              <a:gd name="T21" fmla="*/ 81 h 123"/>
              <a:gd name="T22" fmla="*/ 155 w 176"/>
              <a:gd name="T23" fmla="*/ 7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6" h="123">
                <a:moveTo>
                  <a:pt x="155" y="74"/>
                </a:moveTo>
                <a:lnTo>
                  <a:pt x="155" y="74"/>
                </a:lnTo>
                <a:cubicBezTo>
                  <a:pt x="141" y="61"/>
                  <a:pt x="108" y="20"/>
                  <a:pt x="81" y="7"/>
                </a:cubicBezTo>
                <a:cubicBezTo>
                  <a:pt x="67" y="0"/>
                  <a:pt x="54" y="0"/>
                  <a:pt x="33" y="0"/>
                </a:cubicBezTo>
                <a:cubicBezTo>
                  <a:pt x="27" y="7"/>
                  <a:pt x="13" y="14"/>
                  <a:pt x="0" y="34"/>
                </a:cubicBezTo>
                <a:cubicBezTo>
                  <a:pt x="6" y="54"/>
                  <a:pt x="6" y="88"/>
                  <a:pt x="0" y="122"/>
                </a:cubicBezTo>
                <a:cubicBezTo>
                  <a:pt x="33" y="122"/>
                  <a:pt x="33" y="122"/>
                  <a:pt x="33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155" y="122"/>
                  <a:pt x="155" y="122"/>
                  <a:pt x="155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68" y="108"/>
                  <a:pt x="168" y="95"/>
                  <a:pt x="175" y="81"/>
                </a:cubicBezTo>
                <a:cubicBezTo>
                  <a:pt x="168" y="88"/>
                  <a:pt x="162" y="88"/>
                  <a:pt x="155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15" name="Freeform 1003"/>
          <p:cNvSpPr>
            <a:spLocks noChangeArrowheads="1"/>
          </p:cNvSpPr>
          <p:nvPr/>
        </p:nvSpPr>
        <p:spPr bwMode="auto">
          <a:xfrm>
            <a:off x="14144638" y="11874283"/>
            <a:ext cx="185842" cy="217977"/>
          </a:xfrm>
          <a:custGeom>
            <a:avLst/>
            <a:gdLst>
              <a:gd name="T0" fmla="*/ 344 w 359"/>
              <a:gd name="T1" fmla="*/ 330 h 419"/>
              <a:gd name="T2" fmla="*/ 344 w 359"/>
              <a:gd name="T3" fmla="*/ 330 h 419"/>
              <a:gd name="T4" fmla="*/ 331 w 359"/>
              <a:gd name="T5" fmla="*/ 310 h 419"/>
              <a:gd name="T6" fmla="*/ 310 w 359"/>
              <a:gd name="T7" fmla="*/ 283 h 419"/>
              <a:gd name="T8" fmla="*/ 283 w 359"/>
              <a:gd name="T9" fmla="*/ 141 h 419"/>
              <a:gd name="T10" fmla="*/ 236 w 359"/>
              <a:gd name="T11" fmla="*/ 114 h 419"/>
              <a:gd name="T12" fmla="*/ 168 w 359"/>
              <a:gd name="T13" fmla="*/ 60 h 419"/>
              <a:gd name="T14" fmla="*/ 141 w 359"/>
              <a:gd name="T15" fmla="*/ 40 h 419"/>
              <a:gd name="T16" fmla="*/ 54 w 359"/>
              <a:gd name="T17" fmla="*/ 0 h 419"/>
              <a:gd name="T18" fmla="*/ 27 w 359"/>
              <a:gd name="T19" fmla="*/ 0 h 419"/>
              <a:gd name="T20" fmla="*/ 6 w 359"/>
              <a:gd name="T21" fmla="*/ 94 h 419"/>
              <a:gd name="T22" fmla="*/ 54 w 359"/>
              <a:gd name="T23" fmla="*/ 114 h 419"/>
              <a:gd name="T24" fmla="*/ 141 w 359"/>
              <a:gd name="T25" fmla="*/ 168 h 419"/>
              <a:gd name="T26" fmla="*/ 168 w 359"/>
              <a:gd name="T27" fmla="*/ 189 h 419"/>
              <a:gd name="T28" fmla="*/ 236 w 359"/>
              <a:gd name="T29" fmla="*/ 256 h 419"/>
              <a:gd name="T30" fmla="*/ 310 w 359"/>
              <a:gd name="T31" fmla="*/ 344 h 419"/>
              <a:gd name="T32" fmla="*/ 331 w 359"/>
              <a:gd name="T33" fmla="*/ 378 h 419"/>
              <a:gd name="T34" fmla="*/ 344 w 359"/>
              <a:gd name="T35" fmla="*/ 398 h 419"/>
              <a:gd name="T36" fmla="*/ 358 w 359"/>
              <a:gd name="T37" fmla="*/ 418 h 419"/>
              <a:gd name="T38" fmla="*/ 358 w 359"/>
              <a:gd name="T39" fmla="*/ 411 h 419"/>
              <a:gd name="T40" fmla="*/ 358 w 359"/>
              <a:gd name="T41" fmla="*/ 357 h 419"/>
              <a:gd name="T42" fmla="*/ 344 w 359"/>
              <a:gd name="T43" fmla="*/ 33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9" h="419">
                <a:moveTo>
                  <a:pt x="344" y="330"/>
                </a:moveTo>
                <a:lnTo>
                  <a:pt x="344" y="330"/>
                </a:lnTo>
                <a:cubicBezTo>
                  <a:pt x="337" y="324"/>
                  <a:pt x="337" y="317"/>
                  <a:pt x="331" y="310"/>
                </a:cubicBezTo>
                <a:cubicBezTo>
                  <a:pt x="324" y="303"/>
                  <a:pt x="317" y="290"/>
                  <a:pt x="310" y="283"/>
                </a:cubicBezTo>
                <a:cubicBezTo>
                  <a:pt x="283" y="256"/>
                  <a:pt x="256" y="222"/>
                  <a:pt x="283" y="141"/>
                </a:cubicBezTo>
                <a:cubicBezTo>
                  <a:pt x="263" y="135"/>
                  <a:pt x="250" y="128"/>
                  <a:pt x="236" y="114"/>
                </a:cubicBezTo>
                <a:cubicBezTo>
                  <a:pt x="216" y="101"/>
                  <a:pt x="189" y="81"/>
                  <a:pt x="168" y="60"/>
                </a:cubicBezTo>
                <a:cubicBezTo>
                  <a:pt x="162" y="54"/>
                  <a:pt x="148" y="47"/>
                  <a:pt x="141" y="40"/>
                </a:cubicBezTo>
                <a:cubicBezTo>
                  <a:pt x="114" y="27"/>
                  <a:pt x="87" y="13"/>
                  <a:pt x="54" y="0"/>
                </a:cubicBezTo>
                <a:cubicBezTo>
                  <a:pt x="47" y="0"/>
                  <a:pt x="40" y="0"/>
                  <a:pt x="27" y="0"/>
                </a:cubicBezTo>
                <a:cubicBezTo>
                  <a:pt x="33" y="40"/>
                  <a:pt x="0" y="54"/>
                  <a:pt x="6" y="94"/>
                </a:cubicBezTo>
                <a:cubicBezTo>
                  <a:pt x="20" y="101"/>
                  <a:pt x="40" y="108"/>
                  <a:pt x="54" y="114"/>
                </a:cubicBezTo>
                <a:cubicBezTo>
                  <a:pt x="87" y="128"/>
                  <a:pt x="114" y="148"/>
                  <a:pt x="141" y="168"/>
                </a:cubicBezTo>
                <a:cubicBezTo>
                  <a:pt x="148" y="175"/>
                  <a:pt x="162" y="182"/>
                  <a:pt x="168" y="189"/>
                </a:cubicBezTo>
                <a:cubicBezTo>
                  <a:pt x="195" y="209"/>
                  <a:pt x="216" y="229"/>
                  <a:pt x="236" y="256"/>
                </a:cubicBezTo>
                <a:cubicBezTo>
                  <a:pt x="263" y="283"/>
                  <a:pt x="283" y="310"/>
                  <a:pt x="310" y="344"/>
                </a:cubicBezTo>
                <a:cubicBezTo>
                  <a:pt x="317" y="351"/>
                  <a:pt x="324" y="364"/>
                  <a:pt x="331" y="378"/>
                </a:cubicBezTo>
                <a:cubicBezTo>
                  <a:pt x="337" y="384"/>
                  <a:pt x="337" y="391"/>
                  <a:pt x="344" y="398"/>
                </a:cubicBezTo>
                <a:cubicBezTo>
                  <a:pt x="351" y="405"/>
                  <a:pt x="351" y="411"/>
                  <a:pt x="358" y="418"/>
                </a:cubicBezTo>
                <a:cubicBezTo>
                  <a:pt x="358" y="411"/>
                  <a:pt x="358" y="411"/>
                  <a:pt x="358" y="411"/>
                </a:cubicBezTo>
                <a:cubicBezTo>
                  <a:pt x="358" y="391"/>
                  <a:pt x="358" y="371"/>
                  <a:pt x="358" y="357"/>
                </a:cubicBezTo>
                <a:cubicBezTo>
                  <a:pt x="351" y="344"/>
                  <a:pt x="351" y="337"/>
                  <a:pt x="344" y="33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17" name="Freeform 1005"/>
          <p:cNvSpPr>
            <a:spLocks noChangeArrowheads="1"/>
          </p:cNvSpPr>
          <p:nvPr/>
        </p:nvSpPr>
        <p:spPr bwMode="auto">
          <a:xfrm>
            <a:off x="14403896" y="11268538"/>
            <a:ext cx="78007" cy="98663"/>
          </a:xfrm>
          <a:custGeom>
            <a:avLst/>
            <a:gdLst>
              <a:gd name="T0" fmla="*/ 54 w 149"/>
              <a:gd name="T1" fmla="*/ 169 h 190"/>
              <a:gd name="T2" fmla="*/ 54 w 149"/>
              <a:gd name="T3" fmla="*/ 169 h 190"/>
              <a:gd name="T4" fmla="*/ 81 w 149"/>
              <a:gd name="T5" fmla="*/ 182 h 190"/>
              <a:gd name="T6" fmla="*/ 121 w 149"/>
              <a:gd name="T7" fmla="*/ 176 h 190"/>
              <a:gd name="T8" fmla="*/ 135 w 149"/>
              <a:gd name="T9" fmla="*/ 176 h 190"/>
              <a:gd name="T10" fmla="*/ 121 w 149"/>
              <a:gd name="T11" fmla="*/ 88 h 190"/>
              <a:gd name="T12" fmla="*/ 81 w 149"/>
              <a:gd name="T13" fmla="*/ 41 h 190"/>
              <a:gd name="T14" fmla="*/ 54 w 149"/>
              <a:gd name="T15" fmla="*/ 27 h 190"/>
              <a:gd name="T16" fmla="*/ 20 w 149"/>
              <a:gd name="T17" fmla="*/ 7 h 190"/>
              <a:gd name="T18" fmla="*/ 6 w 149"/>
              <a:gd name="T19" fmla="*/ 0 h 190"/>
              <a:gd name="T20" fmla="*/ 20 w 149"/>
              <a:gd name="T21" fmla="*/ 115 h 190"/>
              <a:gd name="T22" fmla="*/ 54 w 149"/>
              <a:gd name="T23" fmla="*/ 16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90">
                <a:moveTo>
                  <a:pt x="54" y="169"/>
                </a:moveTo>
                <a:lnTo>
                  <a:pt x="54" y="169"/>
                </a:lnTo>
                <a:cubicBezTo>
                  <a:pt x="60" y="176"/>
                  <a:pt x="67" y="182"/>
                  <a:pt x="81" y="182"/>
                </a:cubicBezTo>
                <a:cubicBezTo>
                  <a:pt x="94" y="189"/>
                  <a:pt x="108" y="189"/>
                  <a:pt x="121" y="176"/>
                </a:cubicBezTo>
                <a:cubicBezTo>
                  <a:pt x="128" y="176"/>
                  <a:pt x="128" y="176"/>
                  <a:pt x="135" y="176"/>
                </a:cubicBezTo>
                <a:cubicBezTo>
                  <a:pt x="148" y="149"/>
                  <a:pt x="141" y="115"/>
                  <a:pt x="121" y="88"/>
                </a:cubicBezTo>
                <a:cubicBezTo>
                  <a:pt x="114" y="68"/>
                  <a:pt x="94" y="54"/>
                  <a:pt x="81" y="41"/>
                </a:cubicBezTo>
                <a:cubicBezTo>
                  <a:pt x="74" y="34"/>
                  <a:pt x="60" y="27"/>
                  <a:pt x="54" y="27"/>
                </a:cubicBezTo>
                <a:cubicBezTo>
                  <a:pt x="40" y="14"/>
                  <a:pt x="27" y="7"/>
                  <a:pt x="20" y="7"/>
                </a:cubicBezTo>
                <a:cubicBezTo>
                  <a:pt x="13" y="0"/>
                  <a:pt x="13" y="0"/>
                  <a:pt x="6" y="0"/>
                </a:cubicBezTo>
                <a:cubicBezTo>
                  <a:pt x="0" y="41"/>
                  <a:pt x="6" y="81"/>
                  <a:pt x="20" y="115"/>
                </a:cubicBezTo>
                <a:cubicBezTo>
                  <a:pt x="27" y="142"/>
                  <a:pt x="40" y="155"/>
                  <a:pt x="54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1" name="Freeform 1009"/>
          <p:cNvSpPr>
            <a:spLocks noChangeArrowheads="1"/>
          </p:cNvSpPr>
          <p:nvPr/>
        </p:nvSpPr>
        <p:spPr bwMode="auto">
          <a:xfrm>
            <a:off x="14509437" y="10855530"/>
            <a:ext cx="80302" cy="71130"/>
          </a:xfrm>
          <a:custGeom>
            <a:avLst/>
            <a:gdLst>
              <a:gd name="T0" fmla="*/ 88 w 156"/>
              <a:gd name="T1" fmla="*/ 129 h 136"/>
              <a:gd name="T2" fmla="*/ 88 w 156"/>
              <a:gd name="T3" fmla="*/ 129 h 136"/>
              <a:gd name="T4" fmla="*/ 155 w 156"/>
              <a:gd name="T5" fmla="*/ 61 h 136"/>
              <a:gd name="T6" fmla="*/ 88 w 156"/>
              <a:gd name="T7" fmla="*/ 34 h 136"/>
              <a:gd name="T8" fmla="*/ 14 w 156"/>
              <a:gd name="T9" fmla="*/ 7 h 136"/>
              <a:gd name="T10" fmla="*/ 7 w 156"/>
              <a:gd name="T11" fmla="*/ 7 h 136"/>
              <a:gd name="T12" fmla="*/ 14 w 156"/>
              <a:gd name="T13" fmla="*/ 48 h 136"/>
              <a:gd name="T14" fmla="*/ 54 w 156"/>
              <a:gd name="T15" fmla="*/ 135 h 136"/>
              <a:gd name="T16" fmla="*/ 88 w 156"/>
              <a:gd name="T17" fmla="*/ 12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36">
                <a:moveTo>
                  <a:pt x="88" y="129"/>
                </a:moveTo>
                <a:lnTo>
                  <a:pt x="88" y="129"/>
                </a:lnTo>
                <a:cubicBezTo>
                  <a:pt x="122" y="115"/>
                  <a:pt x="128" y="75"/>
                  <a:pt x="155" y="61"/>
                </a:cubicBezTo>
                <a:cubicBezTo>
                  <a:pt x="122" y="68"/>
                  <a:pt x="101" y="48"/>
                  <a:pt x="88" y="34"/>
                </a:cubicBezTo>
                <a:cubicBezTo>
                  <a:pt x="74" y="14"/>
                  <a:pt x="54" y="0"/>
                  <a:pt x="14" y="7"/>
                </a:cubicBezTo>
                <a:cubicBezTo>
                  <a:pt x="7" y="7"/>
                  <a:pt x="7" y="7"/>
                  <a:pt x="7" y="7"/>
                </a:cubicBezTo>
                <a:cubicBezTo>
                  <a:pt x="0" y="27"/>
                  <a:pt x="7" y="41"/>
                  <a:pt x="14" y="48"/>
                </a:cubicBezTo>
                <a:cubicBezTo>
                  <a:pt x="34" y="68"/>
                  <a:pt x="81" y="61"/>
                  <a:pt x="54" y="135"/>
                </a:cubicBezTo>
                <a:cubicBezTo>
                  <a:pt x="68" y="135"/>
                  <a:pt x="81" y="129"/>
                  <a:pt x="88" y="12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4" name="Freeform 1012"/>
          <p:cNvSpPr>
            <a:spLocks noChangeArrowheads="1"/>
          </p:cNvSpPr>
          <p:nvPr/>
        </p:nvSpPr>
        <p:spPr bwMode="auto">
          <a:xfrm>
            <a:off x="14690689" y="11617298"/>
            <a:ext cx="169781" cy="128492"/>
          </a:xfrm>
          <a:custGeom>
            <a:avLst/>
            <a:gdLst>
              <a:gd name="T0" fmla="*/ 270 w 325"/>
              <a:gd name="T1" fmla="*/ 149 h 245"/>
              <a:gd name="T2" fmla="*/ 270 w 325"/>
              <a:gd name="T3" fmla="*/ 149 h 245"/>
              <a:gd name="T4" fmla="*/ 284 w 325"/>
              <a:gd name="T5" fmla="*/ 136 h 245"/>
              <a:gd name="T6" fmla="*/ 304 w 325"/>
              <a:gd name="T7" fmla="*/ 95 h 245"/>
              <a:gd name="T8" fmla="*/ 284 w 325"/>
              <a:gd name="T9" fmla="*/ 48 h 245"/>
              <a:gd name="T10" fmla="*/ 270 w 325"/>
              <a:gd name="T11" fmla="*/ 48 h 245"/>
              <a:gd name="T12" fmla="*/ 257 w 325"/>
              <a:gd name="T13" fmla="*/ 41 h 245"/>
              <a:gd name="T14" fmla="*/ 257 w 325"/>
              <a:gd name="T15" fmla="*/ 0 h 245"/>
              <a:gd name="T16" fmla="*/ 216 w 325"/>
              <a:gd name="T17" fmla="*/ 0 h 245"/>
              <a:gd name="T18" fmla="*/ 196 w 325"/>
              <a:gd name="T19" fmla="*/ 7 h 245"/>
              <a:gd name="T20" fmla="*/ 142 w 325"/>
              <a:gd name="T21" fmla="*/ 21 h 245"/>
              <a:gd name="T22" fmla="*/ 135 w 325"/>
              <a:gd name="T23" fmla="*/ 21 h 245"/>
              <a:gd name="T24" fmla="*/ 95 w 325"/>
              <a:gd name="T25" fmla="*/ 34 h 245"/>
              <a:gd name="T26" fmla="*/ 88 w 325"/>
              <a:gd name="T27" fmla="*/ 34 h 245"/>
              <a:gd name="T28" fmla="*/ 54 w 325"/>
              <a:gd name="T29" fmla="*/ 41 h 245"/>
              <a:gd name="T30" fmla="*/ 34 w 325"/>
              <a:gd name="T31" fmla="*/ 48 h 245"/>
              <a:gd name="T32" fmla="*/ 34 w 325"/>
              <a:gd name="T33" fmla="*/ 48 h 245"/>
              <a:gd name="T34" fmla="*/ 34 w 325"/>
              <a:gd name="T35" fmla="*/ 48 h 245"/>
              <a:gd name="T36" fmla="*/ 34 w 325"/>
              <a:gd name="T37" fmla="*/ 142 h 245"/>
              <a:gd name="T38" fmla="*/ 14 w 325"/>
              <a:gd name="T39" fmla="*/ 163 h 245"/>
              <a:gd name="T40" fmla="*/ 7 w 325"/>
              <a:gd name="T41" fmla="*/ 244 h 245"/>
              <a:gd name="T42" fmla="*/ 14 w 325"/>
              <a:gd name="T43" fmla="*/ 244 h 245"/>
              <a:gd name="T44" fmla="*/ 34 w 325"/>
              <a:gd name="T45" fmla="*/ 244 h 245"/>
              <a:gd name="T46" fmla="*/ 54 w 325"/>
              <a:gd name="T47" fmla="*/ 244 h 245"/>
              <a:gd name="T48" fmla="*/ 88 w 325"/>
              <a:gd name="T49" fmla="*/ 244 h 245"/>
              <a:gd name="T50" fmla="*/ 95 w 325"/>
              <a:gd name="T51" fmla="*/ 237 h 245"/>
              <a:gd name="T52" fmla="*/ 135 w 325"/>
              <a:gd name="T53" fmla="*/ 230 h 245"/>
              <a:gd name="T54" fmla="*/ 142 w 325"/>
              <a:gd name="T55" fmla="*/ 230 h 245"/>
              <a:gd name="T56" fmla="*/ 196 w 325"/>
              <a:gd name="T57" fmla="*/ 210 h 245"/>
              <a:gd name="T58" fmla="*/ 216 w 325"/>
              <a:gd name="T59" fmla="*/ 196 h 245"/>
              <a:gd name="T60" fmla="*/ 257 w 325"/>
              <a:gd name="T61" fmla="*/ 163 h 245"/>
              <a:gd name="T62" fmla="*/ 270 w 325"/>
              <a:gd name="T63" fmla="*/ 14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5" h="245">
                <a:moveTo>
                  <a:pt x="270" y="149"/>
                </a:moveTo>
                <a:lnTo>
                  <a:pt x="270" y="149"/>
                </a:lnTo>
                <a:cubicBezTo>
                  <a:pt x="277" y="149"/>
                  <a:pt x="277" y="142"/>
                  <a:pt x="284" y="136"/>
                </a:cubicBezTo>
                <a:cubicBezTo>
                  <a:pt x="291" y="122"/>
                  <a:pt x="297" y="109"/>
                  <a:pt x="304" y="95"/>
                </a:cubicBezTo>
                <a:cubicBezTo>
                  <a:pt x="324" y="54"/>
                  <a:pt x="304" y="54"/>
                  <a:pt x="284" y="48"/>
                </a:cubicBezTo>
                <a:cubicBezTo>
                  <a:pt x="277" y="48"/>
                  <a:pt x="277" y="48"/>
                  <a:pt x="270" y="48"/>
                </a:cubicBezTo>
                <a:cubicBezTo>
                  <a:pt x="270" y="41"/>
                  <a:pt x="264" y="41"/>
                  <a:pt x="257" y="41"/>
                </a:cubicBezTo>
                <a:cubicBezTo>
                  <a:pt x="250" y="34"/>
                  <a:pt x="250" y="21"/>
                  <a:pt x="257" y="0"/>
                </a:cubicBezTo>
                <a:cubicBezTo>
                  <a:pt x="243" y="0"/>
                  <a:pt x="230" y="0"/>
                  <a:pt x="216" y="0"/>
                </a:cubicBezTo>
                <a:cubicBezTo>
                  <a:pt x="210" y="0"/>
                  <a:pt x="203" y="0"/>
                  <a:pt x="196" y="7"/>
                </a:cubicBezTo>
                <a:cubicBezTo>
                  <a:pt x="176" y="7"/>
                  <a:pt x="162" y="14"/>
                  <a:pt x="142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22" y="27"/>
                  <a:pt x="108" y="27"/>
                  <a:pt x="95" y="34"/>
                </a:cubicBezTo>
                <a:lnTo>
                  <a:pt x="88" y="34"/>
                </a:lnTo>
                <a:cubicBezTo>
                  <a:pt x="74" y="41"/>
                  <a:pt x="68" y="41"/>
                  <a:pt x="54" y="41"/>
                </a:cubicBezTo>
                <a:cubicBezTo>
                  <a:pt x="47" y="41"/>
                  <a:pt x="41" y="48"/>
                  <a:pt x="34" y="48"/>
                </a:cubicBezTo>
                <a:lnTo>
                  <a:pt x="34" y="48"/>
                </a:lnTo>
                <a:lnTo>
                  <a:pt x="34" y="48"/>
                </a:lnTo>
                <a:cubicBezTo>
                  <a:pt x="61" y="102"/>
                  <a:pt x="47" y="122"/>
                  <a:pt x="34" y="142"/>
                </a:cubicBezTo>
                <a:cubicBezTo>
                  <a:pt x="27" y="149"/>
                  <a:pt x="20" y="156"/>
                  <a:pt x="14" y="163"/>
                </a:cubicBezTo>
                <a:cubicBezTo>
                  <a:pt x="7" y="183"/>
                  <a:pt x="0" y="203"/>
                  <a:pt x="7" y="244"/>
                </a:cubicBezTo>
                <a:lnTo>
                  <a:pt x="14" y="244"/>
                </a:lnTo>
                <a:cubicBezTo>
                  <a:pt x="20" y="244"/>
                  <a:pt x="27" y="244"/>
                  <a:pt x="34" y="244"/>
                </a:cubicBezTo>
                <a:cubicBezTo>
                  <a:pt x="41" y="244"/>
                  <a:pt x="47" y="244"/>
                  <a:pt x="54" y="244"/>
                </a:cubicBezTo>
                <a:cubicBezTo>
                  <a:pt x="68" y="244"/>
                  <a:pt x="74" y="244"/>
                  <a:pt x="88" y="244"/>
                </a:cubicBezTo>
                <a:cubicBezTo>
                  <a:pt x="88" y="244"/>
                  <a:pt x="95" y="244"/>
                  <a:pt x="95" y="237"/>
                </a:cubicBezTo>
                <a:cubicBezTo>
                  <a:pt x="108" y="237"/>
                  <a:pt x="122" y="237"/>
                  <a:pt x="135" y="230"/>
                </a:cubicBezTo>
                <a:lnTo>
                  <a:pt x="142" y="230"/>
                </a:lnTo>
                <a:cubicBezTo>
                  <a:pt x="162" y="223"/>
                  <a:pt x="183" y="217"/>
                  <a:pt x="196" y="210"/>
                </a:cubicBezTo>
                <a:cubicBezTo>
                  <a:pt x="203" y="210"/>
                  <a:pt x="210" y="203"/>
                  <a:pt x="216" y="196"/>
                </a:cubicBezTo>
                <a:cubicBezTo>
                  <a:pt x="237" y="190"/>
                  <a:pt x="250" y="176"/>
                  <a:pt x="257" y="163"/>
                </a:cubicBezTo>
                <a:cubicBezTo>
                  <a:pt x="264" y="163"/>
                  <a:pt x="270" y="156"/>
                  <a:pt x="270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5" name="Freeform 1013"/>
          <p:cNvSpPr>
            <a:spLocks noChangeArrowheads="1"/>
          </p:cNvSpPr>
          <p:nvPr/>
        </p:nvSpPr>
        <p:spPr bwMode="auto">
          <a:xfrm>
            <a:off x="14826055" y="12025717"/>
            <a:ext cx="197313" cy="73423"/>
          </a:xfrm>
          <a:custGeom>
            <a:avLst/>
            <a:gdLst>
              <a:gd name="T0" fmla="*/ 331 w 379"/>
              <a:gd name="T1" fmla="*/ 34 h 143"/>
              <a:gd name="T2" fmla="*/ 331 w 379"/>
              <a:gd name="T3" fmla="*/ 34 h 143"/>
              <a:gd name="T4" fmla="*/ 304 w 379"/>
              <a:gd name="T5" fmla="*/ 0 h 143"/>
              <a:gd name="T6" fmla="*/ 256 w 379"/>
              <a:gd name="T7" fmla="*/ 20 h 143"/>
              <a:gd name="T8" fmla="*/ 256 w 379"/>
              <a:gd name="T9" fmla="*/ 20 h 143"/>
              <a:gd name="T10" fmla="*/ 236 w 379"/>
              <a:gd name="T11" fmla="*/ 27 h 143"/>
              <a:gd name="T12" fmla="*/ 223 w 379"/>
              <a:gd name="T13" fmla="*/ 27 h 143"/>
              <a:gd name="T14" fmla="*/ 148 w 379"/>
              <a:gd name="T15" fmla="*/ 40 h 143"/>
              <a:gd name="T16" fmla="*/ 128 w 379"/>
              <a:gd name="T17" fmla="*/ 40 h 143"/>
              <a:gd name="T18" fmla="*/ 61 w 379"/>
              <a:gd name="T19" fmla="*/ 61 h 143"/>
              <a:gd name="T20" fmla="*/ 27 w 379"/>
              <a:gd name="T21" fmla="*/ 88 h 143"/>
              <a:gd name="T22" fmla="*/ 13 w 379"/>
              <a:gd name="T23" fmla="*/ 101 h 143"/>
              <a:gd name="T24" fmla="*/ 0 w 379"/>
              <a:gd name="T25" fmla="*/ 115 h 143"/>
              <a:gd name="T26" fmla="*/ 0 w 379"/>
              <a:gd name="T27" fmla="*/ 128 h 143"/>
              <a:gd name="T28" fmla="*/ 0 w 379"/>
              <a:gd name="T29" fmla="*/ 128 h 143"/>
              <a:gd name="T30" fmla="*/ 13 w 379"/>
              <a:gd name="T31" fmla="*/ 135 h 143"/>
              <a:gd name="T32" fmla="*/ 27 w 379"/>
              <a:gd name="T33" fmla="*/ 142 h 143"/>
              <a:gd name="T34" fmla="*/ 27 w 379"/>
              <a:gd name="T35" fmla="*/ 142 h 143"/>
              <a:gd name="T36" fmla="*/ 54 w 379"/>
              <a:gd name="T37" fmla="*/ 142 h 143"/>
              <a:gd name="T38" fmla="*/ 61 w 379"/>
              <a:gd name="T39" fmla="*/ 142 h 143"/>
              <a:gd name="T40" fmla="*/ 128 w 379"/>
              <a:gd name="T41" fmla="*/ 101 h 143"/>
              <a:gd name="T42" fmla="*/ 148 w 379"/>
              <a:gd name="T43" fmla="*/ 101 h 143"/>
              <a:gd name="T44" fmla="*/ 148 w 379"/>
              <a:gd name="T45" fmla="*/ 101 h 143"/>
              <a:gd name="T46" fmla="*/ 169 w 379"/>
              <a:gd name="T47" fmla="*/ 142 h 143"/>
              <a:gd name="T48" fmla="*/ 223 w 379"/>
              <a:gd name="T49" fmla="*/ 142 h 143"/>
              <a:gd name="T50" fmla="*/ 236 w 379"/>
              <a:gd name="T51" fmla="*/ 142 h 143"/>
              <a:gd name="T52" fmla="*/ 256 w 379"/>
              <a:gd name="T53" fmla="*/ 142 h 143"/>
              <a:gd name="T54" fmla="*/ 256 w 379"/>
              <a:gd name="T55" fmla="*/ 142 h 143"/>
              <a:gd name="T56" fmla="*/ 331 w 379"/>
              <a:gd name="T57" fmla="*/ 142 h 143"/>
              <a:gd name="T58" fmla="*/ 358 w 379"/>
              <a:gd name="T59" fmla="*/ 142 h 143"/>
              <a:gd name="T60" fmla="*/ 378 w 379"/>
              <a:gd name="T61" fmla="*/ 142 h 143"/>
              <a:gd name="T62" fmla="*/ 358 w 379"/>
              <a:gd name="T63" fmla="*/ 115 h 143"/>
              <a:gd name="T64" fmla="*/ 331 w 379"/>
              <a:gd name="T65" fmla="*/ 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9" h="143">
                <a:moveTo>
                  <a:pt x="331" y="34"/>
                </a:moveTo>
                <a:lnTo>
                  <a:pt x="331" y="34"/>
                </a:lnTo>
                <a:cubicBezTo>
                  <a:pt x="324" y="20"/>
                  <a:pt x="317" y="7"/>
                  <a:pt x="304" y="0"/>
                </a:cubicBezTo>
                <a:cubicBezTo>
                  <a:pt x="290" y="13"/>
                  <a:pt x="277" y="20"/>
                  <a:pt x="256" y="20"/>
                </a:cubicBezTo>
                <a:lnTo>
                  <a:pt x="256" y="20"/>
                </a:lnTo>
                <a:cubicBezTo>
                  <a:pt x="250" y="27"/>
                  <a:pt x="243" y="27"/>
                  <a:pt x="236" y="27"/>
                </a:cubicBezTo>
                <a:cubicBezTo>
                  <a:pt x="229" y="27"/>
                  <a:pt x="229" y="27"/>
                  <a:pt x="223" y="27"/>
                </a:cubicBezTo>
                <a:cubicBezTo>
                  <a:pt x="202" y="34"/>
                  <a:pt x="175" y="34"/>
                  <a:pt x="148" y="40"/>
                </a:cubicBezTo>
                <a:cubicBezTo>
                  <a:pt x="142" y="40"/>
                  <a:pt x="135" y="40"/>
                  <a:pt x="128" y="40"/>
                </a:cubicBezTo>
                <a:cubicBezTo>
                  <a:pt x="108" y="47"/>
                  <a:pt x="81" y="54"/>
                  <a:pt x="61" y="61"/>
                </a:cubicBezTo>
                <a:cubicBezTo>
                  <a:pt x="47" y="67"/>
                  <a:pt x="34" y="74"/>
                  <a:pt x="27" y="88"/>
                </a:cubicBezTo>
                <a:cubicBezTo>
                  <a:pt x="20" y="88"/>
                  <a:pt x="20" y="94"/>
                  <a:pt x="13" y="101"/>
                </a:cubicBezTo>
                <a:cubicBezTo>
                  <a:pt x="7" y="101"/>
                  <a:pt x="7" y="108"/>
                  <a:pt x="0" y="115"/>
                </a:cubicBezTo>
                <a:cubicBezTo>
                  <a:pt x="0" y="121"/>
                  <a:pt x="0" y="121"/>
                  <a:pt x="0" y="128"/>
                </a:cubicBezTo>
                <a:lnTo>
                  <a:pt x="0" y="128"/>
                </a:lnTo>
                <a:cubicBezTo>
                  <a:pt x="7" y="135"/>
                  <a:pt x="13" y="135"/>
                  <a:pt x="13" y="135"/>
                </a:cubicBezTo>
                <a:cubicBezTo>
                  <a:pt x="20" y="142"/>
                  <a:pt x="20" y="142"/>
                  <a:pt x="27" y="142"/>
                </a:cubicBezTo>
                <a:lnTo>
                  <a:pt x="27" y="142"/>
                </a:lnTo>
                <a:cubicBezTo>
                  <a:pt x="54" y="142"/>
                  <a:pt x="54" y="142"/>
                  <a:pt x="54" y="142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81" y="128"/>
                  <a:pt x="101" y="108"/>
                  <a:pt x="128" y="101"/>
                </a:cubicBezTo>
                <a:cubicBezTo>
                  <a:pt x="135" y="101"/>
                  <a:pt x="142" y="101"/>
                  <a:pt x="148" y="101"/>
                </a:cubicBezTo>
                <a:lnTo>
                  <a:pt x="148" y="101"/>
                </a:lnTo>
                <a:cubicBezTo>
                  <a:pt x="155" y="121"/>
                  <a:pt x="162" y="135"/>
                  <a:pt x="169" y="142"/>
                </a:cubicBezTo>
                <a:cubicBezTo>
                  <a:pt x="223" y="142"/>
                  <a:pt x="223" y="142"/>
                  <a:pt x="223" y="142"/>
                </a:cubicBezTo>
                <a:cubicBezTo>
                  <a:pt x="236" y="142"/>
                  <a:pt x="236" y="142"/>
                  <a:pt x="236" y="142"/>
                </a:cubicBezTo>
                <a:cubicBezTo>
                  <a:pt x="256" y="142"/>
                  <a:pt x="256" y="142"/>
                  <a:pt x="256" y="142"/>
                </a:cubicBezTo>
                <a:lnTo>
                  <a:pt x="256" y="142"/>
                </a:lnTo>
                <a:cubicBezTo>
                  <a:pt x="331" y="142"/>
                  <a:pt x="331" y="142"/>
                  <a:pt x="331" y="142"/>
                </a:cubicBezTo>
                <a:cubicBezTo>
                  <a:pt x="358" y="142"/>
                  <a:pt x="358" y="142"/>
                  <a:pt x="358" y="142"/>
                </a:cubicBezTo>
                <a:cubicBezTo>
                  <a:pt x="378" y="142"/>
                  <a:pt x="378" y="142"/>
                  <a:pt x="378" y="142"/>
                </a:cubicBezTo>
                <a:cubicBezTo>
                  <a:pt x="371" y="135"/>
                  <a:pt x="364" y="121"/>
                  <a:pt x="358" y="115"/>
                </a:cubicBezTo>
                <a:cubicBezTo>
                  <a:pt x="351" y="88"/>
                  <a:pt x="344" y="61"/>
                  <a:pt x="331" y="3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6" name="Freeform 1014"/>
          <p:cNvSpPr>
            <a:spLocks noChangeArrowheads="1"/>
          </p:cNvSpPr>
          <p:nvPr/>
        </p:nvSpPr>
        <p:spPr bwMode="auto">
          <a:xfrm>
            <a:off x="14637918" y="12039485"/>
            <a:ext cx="139956" cy="59657"/>
          </a:xfrm>
          <a:custGeom>
            <a:avLst/>
            <a:gdLst>
              <a:gd name="T0" fmla="*/ 236 w 271"/>
              <a:gd name="T1" fmla="*/ 7 h 116"/>
              <a:gd name="T2" fmla="*/ 236 w 271"/>
              <a:gd name="T3" fmla="*/ 7 h 116"/>
              <a:gd name="T4" fmla="*/ 229 w 271"/>
              <a:gd name="T5" fmla="*/ 0 h 116"/>
              <a:gd name="T6" fmla="*/ 196 w 271"/>
              <a:gd name="T7" fmla="*/ 0 h 116"/>
              <a:gd name="T8" fmla="*/ 189 w 271"/>
              <a:gd name="T9" fmla="*/ 0 h 116"/>
              <a:gd name="T10" fmla="*/ 155 w 271"/>
              <a:gd name="T11" fmla="*/ 0 h 116"/>
              <a:gd name="T12" fmla="*/ 135 w 271"/>
              <a:gd name="T13" fmla="*/ 0 h 116"/>
              <a:gd name="T14" fmla="*/ 115 w 271"/>
              <a:gd name="T15" fmla="*/ 0 h 116"/>
              <a:gd name="T16" fmla="*/ 81 w 271"/>
              <a:gd name="T17" fmla="*/ 0 h 116"/>
              <a:gd name="T18" fmla="*/ 40 w 271"/>
              <a:gd name="T19" fmla="*/ 7 h 116"/>
              <a:gd name="T20" fmla="*/ 7 w 271"/>
              <a:gd name="T21" fmla="*/ 34 h 116"/>
              <a:gd name="T22" fmla="*/ 7 w 271"/>
              <a:gd name="T23" fmla="*/ 101 h 116"/>
              <a:gd name="T24" fmla="*/ 7 w 271"/>
              <a:gd name="T25" fmla="*/ 101 h 116"/>
              <a:gd name="T26" fmla="*/ 40 w 271"/>
              <a:gd name="T27" fmla="*/ 94 h 116"/>
              <a:gd name="T28" fmla="*/ 81 w 271"/>
              <a:gd name="T29" fmla="*/ 94 h 116"/>
              <a:gd name="T30" fmla="*/ 115 w 271"/>
              <a:gd name="T31" fmla="*/ 108 h 116"/>
              <a:gd name="T32" fmla="*/ 135 w 271"/>
              <a:gd name="T33" fmla="*/ 108 h 116"/>
              <a:gd name="T34" fmla="*/ 148 w 271"/>
              <a:gd name="T35" fmla="*/ 115 h 116"/>
              <a:gd name="T36" fmla="*/ 155 w 271"/>
              <a:gd name="T37" fmla="*/ 115 h 116"/>
              <a:gd name="T38" fmla="*/ 175 w 271"/>
              <a:gd name="T39" fmla="*/ 115 h 116"/>
              <a:gd name="T40" fmla="*/ 182 w 271"/>
              <a:gd name="T41" fmla="*/ 74 h 116"/>
              <a:gd name="T42" fmla="*/ 189 w 271"/>
              <a:gd name="T43" fmla="*/ 74 h 116"/>
              <a:gd name="T44" fmla="*/ 196 w 271"/>
              <a:gd name="T45" fmla="*/ 81 h 116"/>
              <a:gd name="T46" fmla="*/ 216 w 271"/>
              <a:gd name="T47" fmla="*/ 115 h 116"/>
              <a:gd name="T48" fmla="*/ 236 w 271"/>
              <a:gd name="T49" fmla="*/ 115 h 116"/>
              <a:gd name="T50" fmla="*/ 243 w 271"/>
              <a:gd name="T51" fmla="*/ 115 h 116"/>
              <a:gd name="T52" fmla="*/ 270 w 271"/>
              <a:gd name="T53" fmla="*/ 115 h 116"/>
              <a:gd name="T54" fmla="*/ 243 w 271"/>
              <a:gd name="T55" fmla="*/ 27 h 116"/>
              <a:gd name="T56" fmla="*/ 236 w 271"/>
              <a:gd name="T57" fmla="*/ 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1" h="116">
                <a:moveTo>
                  <a:pt x="236" y="7"/>
                </a:moveTo>
                <a:lnTo>
                  <a:pt x="236" y="7"/>
                </a:lnTo>
                <a:cubicBezTo>
                  <a:pt x="236" y="7"/>
                  <a:pt x="236" y="0"/>
                  <a:pt x="229" y="0"/>
                </a:cubicBezTo>
                <a:cubicBezTo>
                  <a:pt x="223" y="0"/>
                  <a:pt x="209" y="0"/>
                  <a:pt x="196" y="0"/>
                </a:cubicBezTo>
                <a:lnTo>
                  <a:pt x="189" y="0"/>
                </a:lnTo>
                <a:cubicBezTo>
                  <a:pt x="175" y="0"/>
                  <a:pt x="169" y="0"/>
                  <a:pt x="155" y="0"/>
                </a:cubicBezTo>
                <a:cubicBezTo>
                  <a:pt x="148" y="0"/>
                  <a:pt x="142" y="0"/>
                  <a:pt x="135" y="0"/>
                </a:cubicBezTo>
                <a:cubicBezTo>
                  <a:pt x="128" y="0"/>
                  <a:pt x="121" y="0"/>
                  <a:pt x="115" y="0"/>
                </a:cubicBezTo>
                <a:cubicBezTo>
                  <a:pt x="108" y="0"/>
                  <a:pt x="94" y="0"/>
                  <a:pt x="81" y="0"/>
                </a:cubicBezTo>
                <a:cubicBezTo>
                  <a:pt x="67" y="0"/>
                  <a:pt x="54" y="0"/>
                  <a:pt x="40" y="7"/>
                </a:cubicBezTo>
                <a:cubicBezTo>
                  <a:pt x="27" y="13"/>
                  <a:pt x="13" y="20"/>
                  <a:pt x="7" y="34"/>
                </a:cubicBezTo>
                <a:cubicBezTo>
                  <a:pt x="0" y="47"/>
                  <a:pt x="0" y="67"/>
                  <a:pt x="7" y="101"/>
                </a:cubicBezTo>
                <a:lnTo>
                  <a:pt x="7" y="101"/>
                </a:lnTo>
                <a:cubicBezTo>
                  <a:pt x="20" y="94"/>
                  <a:pt x="27" y="94"/>
                  <a:pt x="40" y="94"/>
                </a:cubicBezTo>
                <a:cubicBezTo>
                  <a:pt x="54" y="94"/>
                  <a:pt x="67" y="94"/>
                  <a:pt x="81" y="94"/>
                </a:cubicBezTo>
                <a:cubicBezTo>
                  <a:pt x="94" y="101"/>
                  <a:pt x="108" y="101"/>
                  <a:pt x="115" y="108"/>
                </a:cubicBezTo>
                <a:cubicBezTo>
                  <a:pt x="121" y="108"/>
                  <a:pt x="128" y="108"/>
                  <a:pt x="135" y="108"/>
                </a:cubicBezTo>
                <a:cubicBezTo>
                  <a:pt x="142" y="115"/>
                  <a:pt x="148" y="115"/>
                  <a:pt x="148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75" y="115"/>
                  <a:pt x="175" y="115"/>
                  <a:pt x="175" y="115"/>
                </a:cubicBezTo>
                <a:cubicBezTo>
                  <a:pt x="182" y="108"/>
                  <a:pt x="182" y="94"/>
                  <a:pt x="182" y="74"/>
                </a:cubicBezTo>
                <a:cubicBezTo>
                  <a:pt x="182" y="74"/>
                  <a:pt x="182" y="74"/>
                  <a:pt x="189" y="74"/>
                </a:cubicBezTo>
                <a:cubicBezTo>
                  <a:pt x="189" y="81"/>
                  <a:pt x="196" y="81"/>
                  <a:pt x="196" y="81"/>
                </a:cubicBezTo>
                <a:cubicBezTo>
                  <a:pt x="209" y="94"/>
                  <a:pt x="216" y="108"/>
                  <a:pt x="216" y="115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3" y="115"/>
                  <a:pt x="243" y="115"/>
                  <a:pt x="243" y="115"/>
                </a:cubicBezTo>
                <a:cubicBezTo>
                  <a:pt x="270" y="115"/>
                  <a:pt x="270" y="115"/>
                  <a:pt x="270" y="115"/>
                </a:cubicBezTo>
                <a:cubicBezTo>
                  <a:pt x="263" y="88"/>
                  <a:pt x="257" y="54"/>
                  <a:pt x="243" y="27"/>
                </a:cubicBezTo>
                <a:cubicBezTo>
                  <a:pt x="243" y="20"/>
                  <a:pt x="236" y="13"/>
                  <a:pt x="236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7" name="Freeform 1015"/>
          <p:cNvSpPr>
            <a:spLocks noChangeArrowheads="1"/>
          </p:cNvSpPr>
          <p:nvPr/>
        </p:nvSpPr>
        <p:spPr bwMode="auto">
          <a:xfrm>
            <a:off x="14330477" y="11486514"/>
            <a:ext cx="337268" cy="415301"/>
          </a:xfrm>
          <a:custGeom>
            <a:avLst/>
            <a:gdLst>
              <a:gd name="T0" fmla="*/ 520 w 649"/>
              <a:gd name="T1" fmla="*/ 601 h 798"/>
              <a:gd name="T2" fmla="*/ 520 w 649"/>
              <a:gd name="T3" fmla="*/ 601 h 798"/>
              <a:gd name="T4" fmla="*/ 601 w 649"/>
              <a:gd name="T5" fmla="*/ 533 h 798"/>
              <a:gd name="T6" fmla="*/ 634 w 649"/>
              <a:gd name="T7" fmla="*/ 499 h 798"/>
              <a:gd name="T8" fmla="*/ 648 w 649"/>
              <a:gd name="T9" fmla="*/ 466 h 798"/>
              <a:gd name="T10" fmla="*/ 634 w 649"/>
              <a:gd name="T11" fmla="*/ 439 h 798"/>
              <a:gd name="T12" fmla="*/ 634 w 649"/>
              <a:gd name="T13" fmla="*/ 135 h 798"/>
              <a:gd name="T14" fmla="*/ 648 w 649"/>
              <a:gd name="T15" fmla="*/ 74 h 798"/>
              <a:gd name="T16" fmla="*/ 634 w 649"/>
              <a:gd name="T17" fmla="*/ 74 h 798"/>
              <a:gd name="T18" fmla="*/ 601 w 649"/>
              <a:gd name="T19" fmla="*/ 20 h 798"/>
              <a:gd name="T20" fmla="*/ 553 w 649"/>
              <a:gd name="T21" fmla="*/ 0 h 798"/>
              <a:gd name="T22" fmla="*/ 520 w 649"/>
              <a:gd name="T23" fmla="*/ 243 h 798"/>
              <a:gd name="T24" fmla="*/ 520 w 649"/>
              <a:gd name="T25" fmla="*/ 351 h 798"/>
              <a:gd name="T26" fmla="*/ 553 w 649"/>
              <a:gd name="T27" fmla="*/ 445 h 798"/>
              <a:gd name="T28" fmla="*/ 520 w 649"/>
              <a:gd name="T29" fmla="*/ 452 h 798"/>
              <a:gd name="T30" fmla="*/ 432 w 649"/>
              <a:gd name="T31" fmla="*/ 479 h 798"/>
              <a:gd name="T32" fmla="*/ 358 w 649"/>
              <a:gd name="T33" fmla="*/ 520 h 798"/>
              <a:gd name="T34" fmla="*/ 310 w 649"/>
              <a:gd name="T35" fmla="*/ 533 h 798"/>
              <a:gd name="T36" fmla="*/ 263 w 649"/>
              <a:gd name="T37" fmla="*/ 547 h 798"/>
              <a:gd name="T38" fmla="*/ 223 w 649"/>
              <a:gd name="T39" fmla="*/ 554 h 798"/>
              <a:gd name="T40" fmla="*/ 196 w 649"/>
              <a:gd name="T41" fmla="*/ 554 h 798"/>
              <a:gd name="T42" fmla="*/ 162 w 649"/>
              <a:gd name="T43" fmla="*/ 554 h 798"/>
              <a:gd name="T44" fmla="*/ 101 w 649"/>
              <a:gd name="T45" fmla="*/ 547 h 798"/>
              <a:gd name="T46" fmla="*/ 47 w 649"/>
              <a:gd name="T47" fmla="*/ 540 h 798"/>
              <a:gd name="T48" fmla="*/ 40 w 649"/>
              <a:gd name="T49" fmla="*/ 567 h 798"/>
              <a:gd name="T50" fmla="*/ 0 w 649"/>
              <a:gd name="T51" fmla="*/ 648 h 798"/>
              <a:gd name="T52" fmla="*/ 0 w 649"/>
              <a:gd name="T53" fmla="*/ 668 h 798"/>
              <a:gd name="T54" fmla="*/ 0 w 649"/>
              <a:gd name="T55" fmla="*/ 668 h 798"/>
              <a:gd name="T56" fmla="*/ 40 w 649"/>
              <a:gd name="T57" fmla="*/ 662 h 798"/>
              <a:gd name="T58" fmla="*/ 101 w 649"/>
              <a:gd name="T59" fmla="*/ 682 h 798"/>
              <a:gd name="T60" fmla="*/ 148 w 649"/>
              <a:gd name="T61" fmla="*/ 668 h 798"/>
              <a:gd name="T62" fmla="*/ 162 w 649"/>
              <a:gd name="T63" fmla="*/ 702 h 798"/>
              <a:gd name="T64" fmla="*/ 196 w 649"/>
              <a:gd name="T65" fmla="*/ 756 h 798"/>
              <a:gd name="T66" fmla="*/ 223 w 649"/>
              <a:gd name="T67" fmla="*/ 776 h 798"/>
              <a:gd name="T68" fmla="*/ 263 w 649"/>
              <a:gd name="T69" fmla="*/ 797 h 798"/>
              <a:gd name="T70" fmla="*/ 310 w 649"/>
              <a:gd name="T71" fmla="*/ 797 h 798"/>
              <a:gd name="T72" fmla="*/ 358 w 649"/>
              <a:gd name="T73" fmla="*/ 797 h 798"/>
              <a:gd name="T74" fmla="*/ 432 w 649"/>
              <a:gd name="T75" fmla="*/ 776 h 798"/>
              <a:gd name="T76" fmla="*/ 499 w 649"/>
              <a:gd name="T77" fmla="*/ 763 h 798"/>
              <a:gd name="T78" fmla="*/ 472 w 649"/>
              <a:gd name="T79" fmla="*/ 641 h 798"/>
              <a:gd name="T80" fmla="*/ 520 w 649"/>
              <a:gd name="T81" fmla="*/ 601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9" h="798">
                <a:moveTo>
                  <a:pt x="520" y="601"/>
                </a:moveTo>
                <a:lnTo>
                  <a:pt x="520" y="601"/>
                </a:lnTo>
                <a:cubicBezTo>
                  <a:pt x="547" y="574"/>
                  <a:pt x="580" y="554"/>
                  <a:pt x="601" y="533"/>
                </a:cubicBezTo>
                <a:cubicBezTo>
                  <a:pt x="614" y="520"/>
                  <a:pt x="621" y="506"/>
                  <a:pt x="634" y="499"/>
                </a:cubicBezTo>
                <a:cubicBezTo>
                  <a:pt x="641" y="486"/>
                  <a:pt x="648" y="479"/>
                  <a:pt x="648" y="466"/>
                </a:cubicBezTo>
                <a:cubicBezTo>
                  <a:pt x="641" y="459"/>
                  <a:pt x="641" y="445"/>
                  <a:pt x="634" y="439"/>
                </a:cubicBezTo>
                <a:cubicBezTo>
                  <a:pt x="594" y="351"/>
                  <a:pt x="601" y="243"/>
                  <a:pt x="634" y="135"/>
                </a:cubicBezTo>
                <a:cubicBezTo>
                  <a:pt x="641" y="114"/>
                  <a:pt x="641" y="94"/>
                  <a:pt x="648" y="74"/>
                </a:cubicBezTo>
                <a:cubicBezTo>
                  <a:pt x="641" y="74"/>
                  <a:pt x="641" y="74"/>
                  <a:pt x="634" y="74"/>
                </a:cubicBezTo>
                <a:cubicBezTo>
                  <a:pt x="594" y="67"/>
                  <a:pt x="614" y="40"/>
                  <a:pt x="601" y="20"/>
                </a:cubicBezTo>
                <a:cubicBezTo>
                  <a:pt x="594" y="13"/>
                  <a:pt x="580" y="6"/>
                  <a:pt x="553" y="0"/>
                </a:cubicBezTo>
                <a:cubicBezTo>
                  <a:pt x="553" y="101"/>
                  <a:pt x="533" y="168"/>
                  <a:pt x="520" y="243"/>
                </a:cubicBezTo>
                <a:cubicBezTo>
                  <a:pt x="520" y="276"/>
                  <a:pt x="513" y="310"/>
                  <a:pt x="520" y="351"/>
                </a:cubicBezTo>
                <a:cubicBezTo>
                  <a:pt x="526" y="378"/>
                  <a:pt x="533" y="412"/>
                  <a:pt x="553" y="445"/>
                </a:cubicBezTo>
                <a:cubicBezTo>
                  <a:pt x="540" y="445"/>
                  <a:pt x="533" y="445"/>
                  <a:pt x="520" y="452"/>
                </a:cubicBezTo>
                <a:cubicBezTo>
                  <a:pt x="486" y="459"/>
                  <a:pt x="459" y="472"/>
                  <a:pt x="432" y="479"/>
                </a:cubicBezTo>
                <a:cubicBezTo>
                  <a:pt x="405" y="493"/>
                  <a:pt x="378" y="506"/>
                  <a:pt x="358" y="520"/>
                </a:cubicBezTo>
                <a:cubicBezTo>
                  <a:pt x="344" y="526"/>
                  <a:pt x="331" y="526"/>
                  <a:pt x="310" y="533"/>
                </a:cubicBezTo>
                <a:cubicBezTo>
                  <a:pt x="297" y="540"/>
                  <a:pt x="283" y="547"/>
                  <a:pt x="263" y="547"/>
                </a:cubicBezTo>
                <a:cubicBezTo>
                  <a:pt x="250" y="547"/>
                  <a:pt x="236" y="554"/>
                  <a:pt x="223" y="554"/>
                </a:cubicBezTo>
                <a:cubicBezTo>
                  <a:pt x="216" y="554"/>
                  <a:pt x="202" y="554"/>
                  <a:pt x="196" y="554"/>
                </a:cubicBezTo>
                <a:cubicBezTo>
                  <a:pt x="189" y="554"/>
                  <a:pt x="175" y="554"/>
                  <a:pt x="162" y="554"/>
                </a:cubicBezTo>
                <a:cubicBezTo>
                  <a:pt x="142" y="554"/>
                  <a:pt x="121" y="554"/>
                  <a:pt x="101" y="547"/>
                </a:cubicBezTo>
                <a:cubicBezTo>
                  <a:pt x="81" y="547"/>
                  <a:pt x="67" y="547"/>
                  <a:pt x="47" y="540"/>
                </a:cubicBezTo>
                <a:cubicBezTo>
                  <a:pt x="47" y="554"/>
                  <a:pt x="40" y="560"/>
                  <a:pt x="40" y="567"/>
                </a:cubicBezTo>
                <a:cubicBezTo>
                  <a:pt x="20" y="594"/>
                  <a:pt x="0" y="614"/>
                  <a:pt x="0" y="648"/>
                </a:cubicBezTo>
                <a:cubicBezTo>
                  <a:pt x="0" y="655"/>
                  <a:pt x="0" y="662"/>
                  <a:pt x="0" y="668"/>
                </a:cubicBezTo>
                <a:lnTo>
                  <a:pt x="0" y="668"/>
                </a:lnTo>
                <a:cubicBezTo>
                  <a:pt x="13" y="662"/>
                  <a:pt x="27" y="662"/>
                  <a:pt x="40" y="662"/>
                </a:cubicBezTo>
                <a:cubicBezTo>
                  <a:pt x="67" y="662"/>
                  <a:pt x="81" y="675"/>
                  <a:pt x="101" y="682"/>
                </a:cubicBezTo>
                <a:cubicBezTo>
                  <a:pt x="115" y="682"/>
                  <a:pt x="128" y="689"/>
                  <a:pt x="148" y="668"/>
                </a:cubicBezTo>
                <a:cubicBezTo>
                  <a:pt x="155" y="675"/>
                  <a:pt x="155" y="689"/>
                  <a:pt x="162" y="702"/>
                </a:cubicBezTo>
                <a:cubicBezTo>
                  <a:pt x="169" y="722"/>
                  <a:pt x="182" y="743"/>
                  <a:pt x="196" y="756"/>
                </a:cubicBezTo>
                <a:cubicBezTo>
                  <a:pt x="202" y="763"/>
                  <a:pt x="209" y="770"/>
                  <a:pt x="223" y="776"/>
                </a:cubicBezTo>
                <a:cubicBezTo>
                  <a:pt x="236" y="783"/>
                  <a:pt x="250" y="790"/>
                  <a:pt x="263" y="797"/>
                </a:cubicBezTo>
                <a:cubicBezTo>
                  <a:pt x="283" y="797"/>
                  <a:pt x="297" y="797"/>
                  <a:pt x="310" y="797"/>
                </a:cubicBezTo>
                <a:cubicBezTo>
                  <a:pt x="331" y="797"/>
                  <a:pt x="344" y="797"/>
                  <a:pt x="358" y="797"/>
                </a:cubicBezTo>
                <a:cubicBezTo>
                  <a:pt x="385" y="790"/>
                  <a:pt x="412" y="783"/>
                  <a:pt x="432" y="776"/>
                </a:cubicBezTo>
                <a:cubicBezTo>
                  <a:pt x="459" y="776"/>
                  <a:pt x="479" y="770"/>
                  <a:pt x="499" y="763"/>
                </a:cubicBezTo>
                <a:cubicBezTo>
                  <a:pt x="520" y="695"/>
                  <a:pt x="466" y="702"/>
                  <a:pt x="472" y="641"/>
                </a:cubicBezTo>
                <a:cubicBezTo>
                  <a:pt x="493" y="628"/>
                  <a:pt x="506" y="614"/>
                  <a:pt x="520" y="60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8" name="Freeform 1016"/>
          <p:cNvSpPr>
            <a:spLocks noChangeArrowheads="1"/>
          </p:cNvSpPr>
          <p:nvPr/>
        </p:nvSpPr>
        <p:spPr bwMode="auto">
          <a:xfrm>
            <a:off x="14952245" y="11380967"/>
            <a:ext cx="59653" cy="57361"/>
          </a:xfrm>
          <a:custGeom>
            <a:avLst/>
            <a:gdLst>
              <a:gd name="T0" fmla="*/ 13 w 116"/>
              <a:gd name="T1" fmla="*/ 7 h 109"/>
              <a:gd name="T2" fmla="*/ 13 w 116"/>
              <a:gd name="T3" fmla="*/ 7 h 109"/>
              <a:gd name="T4" fmla="*/ 7 w 116"/>
              <a:gd name="T5" fmla="*/ 7 h 109"/>
              <a:gd name="T6" fmla="*/ 13 w 116"/>
              <a:gd name="T7" fmla="*/ 68 h 109"/>
              <a:gd name="T8" fmla="*/ 13 w 116"/>
              <a:gd name="T9" fmla="*/ 74 h 109"/>
              <a:gd name="T10" fmla="*/ 88 w 116"/>
              <a:gd name="T11" fmla="*/ 95 h 109"/>
              <a:gd name="T12" fmla="*/ 108 w 116"/>
              <a:gd name="T13" fmla="*/ 81 h 109"/>
              <a:gd name="T14" fmla="*/ 88 w 116"/>
              <a:gd name="T15" fmla="*/ 20 h 109"/>
              <a:gd name="T16" fmla="*/ 13 w 116"/>
              <a:gd name="T17" fmla="*/ 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9">
                <a:moveTo>
                  <a:pt x="13" y="7"/>
                </a:moveTo>
                <a:lnTo>
                  <a:pt x="13" y="7"/>
                </a:lnTo>
                <a:cubicBezTo>
                  <a:pt x="7" y="7"/>
                  <a:pt x="7" y="7"/>
                  <a:pt x="7" y="7"/>
                </a:cubicBezTo>
                <a:cubicBezTo>
                  <a:pt x="0" y="34"/>
                  <a:pt x="7" y="54"/>
                  <a:pt x="13" y="68"/>
                </a:cubicBezTo>
                <a:lnTo>
                  <a:pt x="13" y="74"/>
                </a:lnTo>
                <a:cubicBezTo>
                  <a:pt x="27" y="101"/>
                  <a:pt x="61" y="108"/>
                  <a:pt x="88" y="95"/>
                </a:cubicBezTo>
                <a:cubicBezTo>
                  <a:pt x="94" y="95"/>
                  <a:pt x="101" y="88"/>
                  <a:pt x="108" y="81"/>
                </a:cubicBezTo>
                <a:cubicBezTo>
                  <a:pt x="115" y="47"/>
                  <a:pt x="101" y="34"/>
                  <a:pt x="88" y="20"/>
                </a:cubicBezTo>
                <a:cubicBezTo>
                  <a:pt x="74" y="7"/>
                  <a:pt x="47" y="0"/>
                  <a:pt x="13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29" name="Freeform 1017"/>
          <p:cNvSpPr>
            <a:spLocks noChangeArrowheads="1"/>
          </p:cNvSpPr>
          <p:nvPr/>
        </p:nvSpPr>
        <p:spPr bwMode="auto">
          <a:xfrm>
            <a:off x="16746416" y="10997787"/>
            <a:ext cx="45887" cy="64245"/>
          </a:xfrm>
          <a:custGeom>
            <a:avLst/>
            <a:gdLst>
              <a:gd name="T0" fmla="*/ 14 w 89"/>
              <a:gd name="T1" fmla="*/ 122 h 123"/>
              <a:gd name="T2" fmla="*/ 14 w 89"/>
              <a:gd name="T3" fmla="*/ 122 h 123"/>
              <a:gd name="T4" fmla="*/ 21 w 89"/>
              <a:gd name="T5" fmla="*/ 122 h 123"/>
              <a:gd name="T6" fmla="*/ 48 w 89"/>
              <a:gd name="T7" fmla="*/ 122 h 123"/>
              <a:gd name="T8" fmla="*/ 81 w 89"/>
              <a:gd name="T9" fmla="*/ 81 h 123"/>
              <a:gd name="T10" fmla="*/ 81 w 89"/>
              <a:gd name="T11" fmla="*/ 34 h 123"/>
              <a:gd name="T12" fmla="*/ 48 w 89"/>
              <a:gd name="T13" fmla="*/ 0 h 123"/>
              <a:gd name="T14" fmla="*/ 34 w 89"/>
              <a:gd name="T15" fmla="*/ 0 h 123"/>
              <a:gd name="T16" fmla="*/ 21 w 89"/>
              <a:gd name="T17" fmla="*/ 54 h 123"/>
              <a:gd name="T18" fmla="*/ 14 w 89"/>
              <a:gd name="T1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123">
                <a:moveTo>
                  <a:pt x="14" y="122"/>
                </a:moveTo>
                <a:lnTo>
                  <a:pt x="14" y="122"/>
                </a:lnTo>
                <a:cubicBezTo>
                  <a:pt x="14" y="122"/>
                  <a:pt x="14" y="122"/>
                  <a:pt x="21" y="122"/>
                </a:cubicBezTo>
                <a:cubicBezTo>
                  <a:pt x="27" y="122"/>
                  <a:pt x="41" y="122"/>
                  <a:pt x="48" y="122"/>
                </a:cubicBezTo>
                <a:cubicBezTo>
                  <a:pt x="68" y="115"/>
                  <a:pt x="75" y="101"/>
                  <a:pt x="81" y="81"/>
                </a:cubicBezTo>
                <a:cubicBezTo>
                  <a:pt x="88" y="68"/>
                  <a:pt x="88" y="47"/>
                  <a:pt x="81" y="34"/>
                </a:cubicBezTo>
                <a:cubicBezTo>
                  <a:pt x="75" y="20"/>
                  <a:pt x="68" y="0"/>
                  <a:pt x="48" y="0"/>
                </a:cubicBezTo>
                <a:cubicBezTo>
                  <a:pt x="41" y="0"/>
                  <a:pt x="41" y="0"/>
                  <a:pt x="34" y="0"/>
                </a:cubicBezTo>
                <a:cubicBezTo>
                  <a:pt x="41" y="27"/>
                  <a:pt x="27" y="41"/>
                  <a:pt x="21" y="54"/>
                </a:cubicBezTo>
                <a:cubicBezTo>
                  <a:pt x="7" y="68"/>
                  <a:pt x="0" y="88"/>
                  <a:pt x="14" y="12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40" name="Freeform 1028"/>
          <p:cNvSpPr>
            <a:spLocks noChangeArrowheads="1"/>
          </p:cNvSpPr>
          <p:nvPr/>
        </p:nvSpPr>
        <p:spPr bwMode="auto">
          <a:xfrm>
            <a:off x="14247882" y="11743497"/>
            <a:ext cx="82596" cy="84896"/>
          </a:xfrm>
          <a:custGeom>
            <a:avLst/>
            <a:gdLst>
              <a:gd name="T0" fmla="*/ 27 w 157"/>
              <a:gd name="T1" fmla="*/ 148 h 163"/>
              <a:gd name="T2" fmla="*/ 27 w 157"/>
              <a:gd name="T3" fmla="*/ 148 h 163"/>
              <a:gd name="T4" fmla="*/ 34 w 157"/>
              <a:gd name="T5" fmla="*/ 148 h 163"/>
              <a:gd name="T6" fmla="*/ 108 w 157"/>
              <a:gd name="T7" fmla="*/ 135 h 163"/>
              <a:gd name="T8" fmla="*/ 129 w 157"/>
              <a:gd name="T9" fmla="*/ 121 h 163"/>
              <a:gd name="T10" fmla="*/ 142 w 157"/>
              <a:gd name="T11" fmla="*/ 121 h 163"/>
              <a:gd name="T12" fmla="*/ 156 w 157"/>
              <a:gd name="T13" fmla="*/ 121 h 163"/>
              <a:gd name="T14" fmla="*/ 156 w 157"/>
              <a:gd name="T15" fmla="*/ 121 h 163"/>
              <a:gd name="T16" fmla="*/ 156 w 157"/>
              <a:gd name="T17" fmla="*/ 94 h 163"/>
              <a:gd name="T18" fmla="*/ 142 w 157"/>
              <a:gd name="T19" fmla="*/ 40 h 163"/>
              <a:gd name="T20" fmla="*/ 129 w 157"/>
              <a:gd name="T21" fmla="*/ 20 h 163"/>
              <a:gd name="T22" fmla="*/ 108 w 157"/>
              <a:gd name="T23" fmla="*/ 0 h 163"/>
              <a:gd name="T24" fmla="*/ 102 w 157"/>
              <a:gd name="T25" fmla="*/ 0 h 163"/>
              <a:gd name="T26" fmla="*/ 34 w 157"/>
              <a:gd name="T27" fmla="*/ 40 h 163"/>
              <a:gd name="T28" fmla="*/ 0 w 157"/>
              <a:gd name="T29" fmla="*/ 74 h 163"/>
              <a:gd name="T30" fmla="*/ 34 w 157"/>
              <a:gd name="T31" fmla="*/ 88 h 163"/>
              <a:gd name="T32" fmla="*/ 34 w 157"/>
              <a:gd name="T33" fmla="*/ 142 h 163"/>
              <a:gd name="T34" fmla="*/ 27 w 157"/>
              <a:gd name="T35" fmla="*/ 14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7" h="163">
                <a:moveTo>
                  <a:pt x="27" y="148"/>
                </a:moveTo>
                <a:lnTo>
                  <a:pt x="27" y="148"/>
                </a:lnTo>
                <a:lnTo>
                  <a:pt x="34" y="148"/>
                </a:lnTo>
                <a:cubicBezTo>
                  <a:pt x="75" y="162"/>
                  <a:pt x="88" y="142"/>
                  <a:pt x="108" y="135"/>
                </a:cubicBezTo>
                <a:cubicBezTo>
                  <a:pt x="115" y="128"/>
                  <a:pt x="122" y="128"/>
                  <a:pt x="129" y="121"/>
                </a:cubicBezTo>
                <a:cubicBezTo>
                  <a:pt x="135" y="121"/>
                  <a:pt x="135" y="121"/>
                  <a:pt x="142" y="121"/>
                </a:cubicBezTo>
                <a:cubicBezTo>
                  <a:pt x="149" y="121"/>
                  <a:pt x="149" y="121"/>
                  <a:pt x="156" y="121"/>
                </a:cubicBezTo>
                <a:lnTo>
                  <a:pt x="156" y="121"/>
                </a:lnTo>
                <a:cubicBezTo>
                  <a:pt x="156" y="94"/>
                  <a:pt x="156" y="94"/>
                  <a:pt x="156" y="94"/>
                </a:cubicBezTo>
                <a:cubicBezTo>
                  <a:pt x="156" y="74"/>
                  <a:pt x="149" y="61"/>
                  <a:pt x="142" y="40"/>
                </a:cubicBezTo>
                <a:cubicBezTo>
                  <a:pt x="135" y="33"/>
                  <a:pt x="135" y="27"/>
                  <a:pt x="129" y="20"/>
                </a:cubicBezTo>
                <a:cubicBezTo>
                  <a:pt x="122" y="13"/>
                  <a:pt x="115" y="6"/>
                  <a:pt x="108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33"/>
                  <a:pt x="61" y="33"/>
                  <a:pt x="34" y="40"/>
                </a:cubicBezTo>
                <a:cubicBezTo>
                  <a:pt x="20" y="47"/>
                  <a:pt x="7" y="54"/>
                  <a:pt x="0" y="74"/>
                </a:cubicBezTo>
                <a:cubicBezTo>
                  <a:pt x="14" y="81"/>
                  <a:pt x="27" y="81"/>
                  <a:pt x="34" y="88"/>
                </a:cubicBezTo>
                <a:cubicBezTo>
                  <a:pt x="54" y="101"/>
                  <a:pt x="48" y="115"/>
                  <a:pt x="34" y="142"/>
                </a:cubicBezTo>
                <a:lnTo>
                  <a:pt x="27" y="148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42" name="Freeform 1030"/>
          <p:cNvSpPr>
            <a:spLocks noChangeArrowheads="1"/>
          </p:cNvSpPr>
          <p:nvPr/>
        </p:nvSpPr>
        <p:spPr bwMode="auto">
          <a:xfrm>
            <a:off x="14885707" y="9455892"/>
            <a:ext cx="43593" cy="52774"/>
          </a:xfrm>
          <a:custGeom>
            <a:avLst/>
            <a:gdLst>
              <a:gd name="T0" fmla="*/ 33 w 82"/>
              <a:gd name="T1" fmla="*/ 101 h 102"/>
              <a:gd name="T2" fmla="*/ 33 w 82"/>
              <a:gd name="T3" fmla="*/ 101 h 102"/>
              <a:gd name="T4" fmla="*/ 81 w 82"/>
              <a:gd name="T5" fmla="*/ 101 h 102"/>
              <a:gd name="T6" fmla="*/ 33 w 82"/>
              <a:gd name="T7" fmla="*/ 0 h 102"/>
              <a:gd name="T8" fmla="*/ 13 w 82"/>
              <a:gd name="T9" fmla="*/ 0 h 102"/>
              <a:gd name="T10" fmla="*/ 0 w 82"/>
              <a:gd name="T11" fmla="*/ 0 h 102"/>
              <a:gd name="T12" fmla="*/ 0 w 82"/>
              <a:gd name="T13" fmla="*/ 101 h 102"/>
              <a:gd name="T14" fmla="*/ 13 w 82"/>
              <a:gd name="T15" fmla="*/ 101 h 102"/>
              <a:gd name="T16" fmla="*/ 33 w 82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02">
                <a:moveTo>
                  <a:pt x="33" y="101"/>
                </a:moveTo>
                <a:lnTo>
                  <a:pt x="33" y="101"/>
                </a:lnTo>
                <a:cubicBezTo>
                  <a:pt x="81" y="101"/>
                  <a:pt x="81" y="101"/>
                  <a:pt x="81" y="101"/>
                </a:cubicBezTo>
                <a:cubicBezTo>
                  <a:pt x="81" y="47"/>
                  <a:pt x="74" y="6"/>
                  <a:pt x="33" y="0"/>
                </a:cubicBezTo>
                <a:cubicBezTo>
                  <a:pt x="27" y="0"/>
                  <a:pt x="20" y="0"/>
                  <a:pt x="13" y="0"/>
                </a:cubicBezTo>
                <a:cubicBezTo>
                  <a:pt x="13" y="0"/>
                  <a:pt x="6" y="0"/>
                  <a:pt x="0" y="0"/>
                </a:cubicBezTo>
                <a:cubicBezTo>
                  <a:pt x="0" y="101"/>
                  <a:pt x="0" y="101"/>
                  <a:pt x="0" y="101"/>
                </a:cubicBezTo>
                <a:cubicBezTo>
                  <a:pt x="13" y="101"/>
                  <a:pt x="13" y="101"/>
                  <a:pt x="13" y="101"/>
                </a:cubicBezTo>
                <a:lnTo>
                  <a:pt x="33" y="10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44" name="Freeform 1032"/>
          <p:cNvSpPr>
            <a:spLocks noChangeArrowheads="1"/>
          </p:cNvSpPr>
          <p:nvPr/>
        </p:nvSpPr>
        <p:spPr bwMode="auto">
          <a:xfrm>
            <a:off x="14709044" y="11461275"/>
            <a:ext cx="80301" cy="126197"/>
          </a:xfrm>
          <a:custGeom>
            <a:avLst/>
            <a:gdLst>
              <a:gd name="T0" fmla="*/ 47 w 156"/>
              <a:gd name="T1" fmla="*/ 243 h 244"/>
              <a:gd name="T2" fmla="*/ 47 w 156"/>
              <a:gd name="T3" fmla="*/ 243 h 244"/>
              <a:gd name="T4" fmla="*/ 54 w 156"/>
              <a:gd name="T5" fmla="*/ 237 h 244"/>
              <a:gd name="T6" fmla="*/ 61 w 156"/>
              <a:gd name="T7" fmla="*/ 223 h 244"/>
              <a:gd name="T8" fmla="*/ 101 w 156"/>
              <a:gd name="T9" fmla="*/ 216 h 244"/>
              <a:gd name="T10" fmla="*/ 108 w 156"/>
              <a:gd name="T11" fmla="*/ 216 h 244"/>
              <a:gd name="T12" fmla="*/ 149 w 156"/>
              <a:gd name="T13" fmla="*/ 169 h 244"/>
              <a:gd name="T14" fmla="*/ 108 w 156"/>
              <a:gd name="T15" fmla="*/ 149 h 244"/>
              <a:gd name="T16" fmla="*/ 108 w 156"/>
              <a:gd name="T17" fmla="*/ 102 h 244"/>
              <a:gd name="T18" fmla="*/ 122 w 156"/>
              <a:gd name="T19" fmla="*/ 27 h 244"/>
              <a:gd name="T20" fmla="*/ 108 w 156"/>
              <a:gd name="T21" fmla="*/ 48 h 244"/>
              <a:gd name="T22" fmla="*/ 101 w 156"/>
              <a:gd name="T23" fmla="*/ 41 h 244"/>
              <a:gd name="T24" fmla="*/ 61 w 156"/>
              <a:gd name="T25" fmla="*/ 0 h 244"/>
              <a:gd name="T26" fmla="*/ 54 w 156"/>
              <a:gd name="T27" fmla="*/ 0 h 244"/>
              <a:gd name="T28" fmla="*/ 47 w 156"/>
              <a:gd name="T29" fmla="*/ 0 h 244"/>
              <a:gd name="T30" fmla="*/ 20 w 156"/>
              <a:gd name="T31" fmla="*/ 34 h 244"/>
              <a:gd name="T32" fmla="*/ 0 w 156"/>
              <a:gd name="T33" fmla="*/ 135 h 244"/>
              <a:gd name="T34" fmla="*/ 0 w 156"/>
              <a:gd name="T35" fmla="*/ 156 h 244"/>
              <a:gd name="T36" fmla="*/ 20 w 156"/>
              <a:gd name="T37" fmla="*/ 230 h 244"/>
              <a:gd name="T38" fmla="*/ 47 w 156"/>
              <a:gd name="T3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244">
                <a:moveTo>
                  <a:pt x="47" y="243"/>
                </a:moveTo>
                <a:lnTo>
                  <a:pt x="47" y="243"/>
                </a:lnTo>
                <a:cubicBezTo>
                  <a:pt x="47" y="243"/>
                  <a:pt x="47" y="237"/>
                  <a:pt x="54" y="237"/>
                </a:cubicBezTo>
                <a:cubicBezTo>
                  <a:pt x="54" y="230"/>
                  <a:pt x="54" y="230"/>
                  <a:pt x="61" y="223"/>
                </a:cubicBezTo>
                <a:cubicBezTo>
                  <a:pt x="74" y="216"/>
                  <a:pt x="88" y="216"/>
                  <a:pt x="101" y="216"/>
                </a:cubicBezTo>
                <a:lnTo>
                  <a:pt x="108" y="216"/>
                </a:lnTo>
                <a:cubicBezTo>
                  <a:pt x="135" y="210"/>
                  <a:pt x="155" y="203"/>
                  <a:pt x="149" y="169"/>
                </a:cubicBezTo>
                <a:cubicBezTo>
                  <a:pt x="128" y="162"/>
                  <a:pt x="115" y="156"/>
                  <a:pt x="108" y="149"/>
                </a:cubicBezTo>
                <a:cubicBezTo>
                  <a:pt x="94" y="135"/>
                  <a:pt x="101" y="122"/>
                  <a:pt x="108" y="102"/>
                </a:cubicBezTo>
                <a:cubicBezTo>
                  <a:pt x="128" y="75"/>
                  <a:pt x="149" y="48"/>
                  <a:pt x="122" y="27"/>
                </a:cubicBezTo>
                <a:cubicBezTo>
                  <a:pt x="122" y="41"/>
                  <a:pt x="115" y="48"/>
                  <a:pt x="108" y="48"/>
                </a:cubicBezTo>
                <a:cubicBezTo>
                  <a:pt x="108" y="48"/>
                  <a:pt x="101" y="48"/>
                  <a:pt x="101" y="41"/>
                </a:cubicBezTo>
                <a:cubicBezTo>
                  <a:pt x="88" y="34"/>
                  <a:pt x="74" y="7"/>
                  <a:pt x="61" y="0"/>
                </a:cubicBezTo>
                <a:lnTo>
                  <a:pt x="54" y="0"/>
                </a:lnTo>
                <a:cubicBezTo>
                  <a:pt x="47" y="0"/>
                  <a:pt x="47" y="0"/>
                  <a:pt x="47" y="0"/>
                </a:cubicBezTo>
                <a:cubicBezTo>
                  <a:pt x="40" y="7"/>
                  <a:pt x="34" y="21"/>
                  <a:pt x="20" y="34"/>
                </a:cubicBezTo>
                <a:cubicBezTo>
                  <a:pt x="7" y="61"/>
                  <a:pt x="0" y="102"/>
                  <a:pt x="0" y="135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83"/>
                  <a:pt x="7" y="210"/>
                  <a:pt x="20" y="230"/>
                </a:cubicBezTo>
                <a:cubicBezTo>
                  <a:pt x="27" y="237"/>
                  <a:pt x="40" y="243"/>
                  <a:pt x="47" y="24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45" name="Freeform 1033"/>
          <p:cNvSpPr>
            <a:spLocks noChangeArrowheads="1"/>
          </p:cNvSpPr>
          <p:nvPr/>
        </p:nvSpPr>
        <p:spPr bwMode="auto">
          <a:xfrm>
            <a:off x="14908651" y="9536198"/>
            <a:ext cx="66536" cy="91779"/>
          </a:xfrm>
          <a:custGeom>
            <a:avLst/>
            <a:gdLst>
              <a:gd name="T0" fmla="*/ 94 w 129"/>
              <a:gd name="T1" fmla="*/ 176 h 177"/>
              <a:gd name="T2" fmla="*/ 94 w 129"/>
              <a:gd name="T3" fmla="*/ 176 h 177"/>
              <a:gd name="T4" fmla="*/ 128 w 129"/>
              <a:gd name="T5" fmla="*/ 176 h 177"/>
              <a:gd name="T6" fmla="*/ 94 w 129"/>
              <a:gd name="T7" fmla="*/ 68 h 177"/>
              <a:gd name="T8" fmla="*/ 94 w 129"/>
              <a:gd name="T9" fmla="*/ 61 h 177"/>
              <a:gd name="T10" fmla="*/ 74 w 129"/>
              <a:gd name="T11" fmla="*/ 41 h 177"/>
              <a:gd name="T12" fmla="*/ 61 w 129"/>
              <a:gd name="T13" fmla="*/ 34 h 177"/>
              <a:gd name="T14" fmla="*/ 0 w 129"/>
              <a:gd name="T15" fmla="*/ 0 h 177"/>
              <a:gd name="T16" fmla="*/ 61 w 129"/>
              <a:gd name="T17" fmla="*/ 95 h 177"/>
              <a:gd name="T18" fmla="*/ 61 w 129"/>
              <a:gd name="T19" fmla="*/ 122 h 177"/>
              <a:gd name="T20" fmla="*/ 27 w 129"/>
              <a:gd name="T21" fmla="*/ 176 h 177"/>
              <a:gd name="T22" fmla="*/ 61 w 129"/>
              <a:gd name="T23" fmla="*/ 176 h 177"/>
              <a:gd name="T24" fmla="*/ 74 w 129"/>
              <a:gd name="T25" fmla="*/ 176 h 177"/>
              <a:gd name="T26" fmla="*/ 94 w 129"/>
              <a:gd name="T2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177">
                <a:moveTo>
                  <a:pt x="94" y="176"/>
                </a:moveTo>
                <a:lnTo>
                  <a:pt x="94" y="176"/>
                </a:lnTo>
                <a:cubicBezTo>
                  <a:pt x="128" y="176"/>
                  <a:pt x="128" y="176"/>
                  <a:pt x="128" y="176"/>
                </a:cubicBezTo>
                <a:cubicBezTo>
                  <a:pt x="128" y="128"/>
                  <a:pt x="115" y="95"/>
                  <a:pt x="94" y="68"/>
                </a:cubicBezTo>
                <a:cubicBezTo>
                  <a:pt x="94" y="61"/>
                  <a:pt x="94" y="61"/>
                  <a:pt x="94" y="61"/>
                </a:cubicBezTo>
                <a:cubicBezTo>
                  <a:pt x="88" y="54"/>
                  <a:pt x="81" y="47"/>
                  <a:pt x="74" y="41"/>
                </a:cubicBezTo>
                <a:cubicBezTo>
                  <a:pt x="67" y="41"/>
                  <a:pt x="67" y="34"/>
                  <a:pt x="61" y="34"/>
                </a:cubicBezTo>
                <a:cubicBezTo>
                  <a:pt x="40" y="20"/>
                  <a:pt x="20" y="14"/>
                  <a:pt x="0" y="0"/>
                </a:cubicBezTo>
                <a:cubicBezTo>
                  <a:pt x="27" y="47"/>
                  <a:pt x="54" y="68"/>
                  <a:pt x="61" y="95"/>
                </a:cubicBezTo>
                <a:cubicBezTo>
                  <a:pt x="61" y="101"/>
                  <a:pt x="61" y="108"/>
                  <a:pt x="61" y="122"/>
                </a:cubicBezTo>
                <a:cubicBezTo>
                  <a:pt x="54" y="135"/>
                  <a:pt x="47" y="149"/>
                  <a:pt x="27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74" y="176"/>
                  <a:pt x="74" y="176"/>
                  <a:pt x="74" y="176"/>
                </a:cubicBezTo>
                <a:cubicBezTo>
                  <a:pt x="94" y="176"/>
                  <a:pt x="94" y="176"/>
                  <a:pt x="94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47" name="Freeform 1035"/>
          <p:cNvSpPr>
            <a:spLocks noChangeArrowheads="1"/>
          </p:cNvSpPr>
          <p:nvPr/>
        </p:nvSpPr>
        <p:spPr bwMode="auto">
          <a:xfrm>
            <a:off x="17730686" y="10380570"/>
            <a:ext cx="73419" cy="156025"/>
          </a:xfrm>
          <a:custGeom>
            <a:avLst/>
            <a:gdLst>
              <a:gd name="T0" fmla="*/ 95 w 143"/>
              <a:gd name="T1" fmla="*/ 81 h 298"/>
              <a:gd name="T2" fmla="*/ 95 w 143"/>
              <a:gd name="T3" fmla="*/ 81 h 298"/>
              <a:gd name="T4" fmla="*/ 27 w 143"/>
              <a:gd name="T5" fmla="*/ 13 h 298"/>
              <a:gd name="T6" fmla="*/ 27 w 143"/>
              <a:gd name="T7" fmla="*/ 13 h 298"/>
              <a:gd name="T8" fmla="*/ 0 w 143"/>
              <a:gd name="T9" fmla="*/ 0 h 298"/>
              <a:gd name="T10" fmla="*/ 27 w 143"/>
              <a:gd name="T11" fmla="*/ 148 h 298"/>
              <a:gd name="T12" fmla="*/ 27 w 143"/>
              <a:gd name="T13" fmla="*/ 162 h 298"/>
              <a:gd name="T14" fmla="*/ 95 w 143"/>
              <a:gd name="T15" fmla="*/ 256 h 298"/>
              <a:gd name="T16" fmla="*/ 102 w 143"/>
              <a:gd name="T17" fmla="*/ 263 h 298"/>
              <a:gd name="T18" fmla="*/ 129 w 143"/>
              <a:gd name="T19" fmla="*/ 297 h 298"/>
              <a:gd name="T20" fmla="*/ 102 w 143"/>
              <a:gd name="T21" fmla="*/ 87 h 298"/>
              <a:gd name="T22" fmla="*/ 95 w 143"/>
              <a:gd name="T23" fmla="*/ 8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3" h="298">
                <a:moveTo>
                  <a:pt x="95" y="81"/>
                </a:moveTo>
                <a:lnTo>
                  <a:pt x="95" y="81"/>
                </a:lnTo>
                <a:cubicBezTo>
                  <a:pt x="81" y="54"/>
                  <a:pt x="54" y="33"/>
                  <a:pt x="27" y="13"/>
                </a:cubicBezTo>
                <a:lnTo>
                  <a:pt x="27" y="13"/>
                </a:lnTo>
                <a:cubicBezTo>
                  <a:pt x="20" y="13"/>
                  <a:pt x="7" y="6"/>
                  <a:pt x="0" y="0"/>
                </a:cubicBezTo>
                <a:cubicBezTo>
                  <a:pt x="7" y="74"/>
                  <a:pt x="14" y="114"/>
                  <a:pt x="27" y="148"/>
                </a:cubicBezTo>
                <a:cubicBezTo>
                  <a:pt x="27" y="155"/>
                  <a:pt x="27" y="155"/>
                  <a:pt x="27" y="162"/>
                </a:cubicBezTo>
                <a:cubicBezTo>
                  <a:pt x="48" y="196"/>
                  <a:pt x="68" y="223"/>
                  <a:pt x="95" y="256"/>
                </a:cubicBezTo>
                <a:cubicBezTo>
                  <a:pt x="102" y="263"/>
                  <a:pt x="102" y="263"/>
                  <a:pt x="102" y="263"/>
                </a:cubicBezTo>
                <a:cubicBezTo>
                  <a:pt x="108" y="270"/>
                  <a:pt x="115" y="283"/>
                  <a:pt x="129" y="297"/>
                </a:cubicBezTo>
                <a:cubicBezTo>
                  <a:pt x="142" y="202"/>
                  <a:pt x="129" y="135"/>
                  <a:pt x="102" y="87"/>
                </a:cubicBezTo>
                <a:lnTo>
                  <a:pt x="95" y="8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49" name="Freeform 1037"/>
          <p:cNvSpPr>
            <a:spLocks noChangeArrowheads="1"/>
          </p:cNvSpPr>
          <p:nvPr/>
        </p:nvSpPr>
        <p:spPr bwMode="auto">
          <a:xfrm>
            <a:off x="17902763" y="10791284"/>
            <a:ext cx="103244" cy="78013"/>
          </a:xfrm>
          <a:custGeom>
            <a:avLst/>
            <a:gdLst>
              <a:gd name="T0" fmla="*/ 34 w 197"/>
              <a:gd name="T1" fmla="*/ 148 h 149"/>
              <a:gd name="T2" fmla="*/ 34 w 197"/>
              <a:gd name="T3" fmla="*/ 148 h 149"/>
              <a:gd name="T4" fmla="*/ 74 w 197"/>
              <a:gd name="T5" fmla="*/ 142 h 149"/>
              <a:gd name="T6" fmla="*/ 135 w 197"/>
              <a:gd name="T7" fmla="*/ 128 h 149"/>
              <a:gd name="T8" fmla="*/ 155 w 197"/>
              <a:gd name="T9" fmla="*/ 114 h 149"/>
              <a:gd name="T10" fmla="*/ 176 w 197"/>
              <a:gd name="T11" fmla="*/ 94 h 149"/>
              <a:gd name="T12" fmla="*/ 196 w 197"/>
              <a:gd name="T13" fmla="*/ 47 h 149"/>
              <a:gd name="T14" fmla="*/ 176 w 197"/>
              <a:gd name="T15" fmla="*/ 40 h 149"/>
              <a:gd name="T16" fmla="*/ 155 w 197"/>
              <a:gd name="T17" fmla="*/ 40 h 149"/>
              <a:gd name="T18" fmla="*/ 135 w 197"/>
              <a:gd name="T19" fmla="*/ 33 h 149"/>
              <a:gd name="T20" fmla="*/ 74 w 197"/>
              <a:gd name="T21" fmla="*/ 27 h 149"/>
              <a:gd name="T22" fmla="*/ 34 w 197"/>
              <a:gd name="T23" fmla="*/ 6 h 149"/>
              <a:gd name="T24" fmla="*/ 20 w 197"/>
              <a:gd name="T25" fmla="*/ 0 h 149"/>
              <a:gd name="T26" fmla="*/ 34 w 197"/>
              <a:gd name="T27" fmla="*/ 47 h 149"/>
              <a:gd name="T28" fmla="*/ 47 w 197"/>
              <a:gd name="T29" fmla="*/ 74 h 149"/>
              <a:gd name="T30" fmla="*/ 34 w 197"/>
              <a:gd name="T31" fmla="*/ 74 h 149"/>
              <a:gd name="T32" fmla="*/ 0 w 197"/>
              <a:gd name="T33" fmla="*/ 101 h 149"/>
              <a:gd name="T34" fmla="*/ 20 w 197"/>
              <a:gd name="T35" fmla="*/ 148 h 149"/>
              <a:gd name="T36" fmla="*/ 34 w 197"/>
              <a:gd name="T37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7" h="149">
                <a:moveTo>
                  <a:pt x="34" y="148"/>
                </a:moveTo>
                <a:lnTo>
                  <a:pt x="34" y="148"/>
                </a:lnTo>
                <a:cubicBezTo>
                  <a:pt x="47" y="148"/>
                  <a:pt x="61" y="142"/>
                  <a:pt x="74" y="142"/>
                </a:cubicBezTo>
                <a:cubicBezTo>
                  <a:pt x="95" y="135"/>
                  <a:pt x="115" y="135"/>
                  <a:pt x="135" y="128"/>
                </a:cubicBezTo>
                <a:cubicBezTo>
                  <a:pt x="142" y="121"/>
                  <a:pt x="149" y="121"/>
                  <a:pt x="155" y="114"/>
                </a:cubicBezTo>
                <a:cubicBezTo>
                  <a:pt x="162" y="108"/>
                  <a:pt x="169" y="101"/>
                  <a:pt x="176" y="94"/>
                </a:cubicBezTo>
                <a:cubicBezTo>
                  <a:pt x="189" y="81"/>
                  <a:pt x="196" y="67"/>
                  <a:pt x="196" y="47"/>
                </a:cubicBezTo>
                <a:cubicBezTo>
                  <a:pt x="189" y="47"/>
                  <a:pt x="182" y="47"/>
                  <a:pt x="176" y="40"/>
                </a:cubicBezTo>
                <a:cubicBezTo>
                  <a:pt x="169" y="40"/>
                  <a:pt x="162" y="40"/>
                  <a:pt x="155" y="40"/>
                </a:cubicBezTo>
                <a:cubicBezTo>
                  <a:pt x="149" y="33"/>
                  <a:pt x="142" y="33"/>
                  <a:pt x="135" y="33"/>
                </a:cubicBezTo>
                <a:cubicBezTo>
                  <a:pt x="115" y="33"/>
                  <a:pt x="95" y="33"/>
                  <a:pt x="74" y="27"/>
                </a:cubicBezTo>
                <a:cubicBezTo>
                  <a:pt x="61" y="20"/>
                  <a:pt x="47" y="13"/>
                  <a:pt x="34" y="6"/>
                </a:cubicBezTo>
                <a:cubicBezTo>
                  <a:pt x="27" y="6"/>
                  <a:pt x="27" y="0"/>
                  <a:pt x="20" y="0"/>
                </a:cubicBezTo>
                <a:cubicBezTo>
                  <a:pt x="20" y="20"/>
                  <a:pt x="27" y="33"/>
                  <a:pt x="34" y="47"/>
                </a:cubicBezTo>
                <a:cubicBezTo>
                  <a:pt x="34" y="60"/>
                  <a:pt x="41" y="67"/>
                  <a:pt x="47" y="74"/>
                </a:cubicBezTo>
                <a:cubicBezTo>
                  <a:pt x="41" y="74"/>
                  <a:pt x="41" y="74"/>
                  <a:pt x="34" y="74"/>
                </a:cubicBezTo>
                <a:cubicBezTo>
                  <a:pt x="14" y="81"/>
                  <a:pt x="0" y="81"/>
                  <a:pt x="0" y="101"/>
                </a:cubicBezTo>
                <a:cubicBezTo>
                  <a:pt x="20" y="108"/>
                  <a:pt x="27" y="121"/>
                  <a:pt x="20" y="148"/>
                </a:cubicBezTo>
                <a:lnTo>
                  <a:pt x="34" y="148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0" name="Freeform 1038"/>
          <p:cNvSpPr>
            <a:spLocks noChangeArrowheads="1"/>
          </p:cNvSpPr>
          <p:nvPr/>
        </p:nvSpPr>
        <p:spPr bwMode="auto">
          <a:xfrm>
            <a:off x="17769690" y="10644436"/>
            <a:ext cx="94067" cy="73423"/>
          </a:xfrm>
          <a:custGeom>
            <a:avLst/>
            <a:gdLst>
              <a:gd name="T0" fmla="*/ 27 w 183"/>
              <a:gd name="T1" fmla="*/ 14 h 143"/>
              <a:gd name="T2" fmla="*/ 27 w 183"/>
              <a:gd name="T3" fmla="*/ 14 h 143"/>
              <a:gd name="T4" fmla="*/ 27 w 183"/>
              <a:gd name="T5" fmla="*/ 20 h 143"/>
              <a:gd name="T6" fmla="*/ 20 w 183"/>
              <a:gd name="T7" fmla="*/ 20 h 143"/>
              <a:gd name="T8" fmla="*/ 20 w 183"/>
              <a:gd name="T9" fmla="*/ 128 h 143"/>
              <a:gd name="T10" fmla="*/ 27 w 183"/>
              <a:gd name="T11" fmla="*/ 135 h 143"/>
              <a:gd name="T12" fmla="*/ 27 w 183"/>
              <a:gd name="T13" fmla="*/ 135 h 143"/>
              <a:gd name="T14" fmla="*/ 81 w 183"/>
              <a:gd name="T15" fmla="*/ 135 h 143"/>
              <a:gd name="T16" fmla="*/ 121 w 183"/>
              <a:gd name="T17" fmla="*/ 128 h 143"/>
              <a:gd name="T18" fmla="*/ 128 w 183"/>
              <a:gd name="T19" fmla="*/ 122 h 143"/>
              <a:gd name="T20" fmla="*/ 155 w 183"/>
              <a:gd name="T21" fmla="*/ 108 h 143"/>
              <a:gd name="T22" fmla="*/ 155 w 183"/>
              <a:gd name="T23" fmla="*/ 54 h 143"/>
              <a:gd name="T24" fmla="*/ 128 w 183"/>
              <a:gd name="T25" fmla="*/ 41 h 143"/>
              <a:gd name="T26" fmla="*/ 128 w 183"/>
              <a:gd name="T27" fmla="*/ 47 h 143"/>
              <a:gd name="T28" fmla="*/ 121 w 183"/>
              <a:gd name="T29" fmla="*/ 81 h 143"/>
              <a:gd name="T30" fmla="*/ 81 w 183"/>
              <a:gd name="T31" fmla="*/ 27 h 143"/>
              <a:gd name="T32" fmla="*/ 27 w 183"/>
              <a:gd name="T33" fmla="*/ 1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143">
                <a:moveTo>
                  <a:pt x="27" y="14"/>
                </a:moveTo>
                <a:lnTo>
                  <a:pt x="27" y="14"/>
                </a:lnTo>
                <a:cubicBezTo>
                  <a:pt x="27" y="14"/>
                  <a:pt x="27" y="14"/>
                  <a:pt x="27" y="20"/>
                </a:cubicBezTo>
                <a:lnTo>
                  <a:pt x="20" y="20"/>
                </a:lnTo>
                <a:cubicBezTo>
                  <a:pt x="0" y="54"/>
                  <a:pt x="0" y="101"/>
                  <a:pt x="20" y="128"/>
                </a:cubicBezTo>
                <a:cubicBezTo>
                  <a:pt x="27" y="135"/>
                  <a:pt x="27" y="135"/>
                  <a:pt x="27" y="135"/>
                </a:cubicBezTo>
                <a:lnTo>
                  <a:pt x="27" y="135"/>
                </a:lnTo>
                <a:cubicBezTo>
                  <a:pt x="47" y="142"/>
                  <a:pt x="60" y="135"/>
                  <a:pt x="81" y="135"/>
                </a:cubicBezTo>
                <a:cubicBezTo>
                  <a:pt x="94" y="135"/>
                  <a:pt x="108" y="128"/>
                  <a:pt x="121" y="128"/>
                </a:cubicBezTo>
                <a:cubicBezTo>
                  <a:pt x="121" y="122"/>
                  <a:pt x="121" y="122"/>
                  <a:pt x="128" y="122"/>
                </a:cubicBezTo>
                <a:cubicBezTo>
                  <a:pt x="141" y="115"/>
                  <a:pt x="148" y="108"/>
                  <a:pt x="155" y="108"/>
                </a:cubicBezTo>
                <a:cubicBezTo>
                  <a:pt x="175" y="88"/>
                  <a:pt x="182" y="68"/>
                  <a:pt x="155" y="54"/>
                </a:cubicBezTo>
                <a:cubicBezTo>
                  <a:pt x="148" y="47"/>
                  <a:pt x="141" y="41"/>
                  <a:pt x="128" y="41"/>
                </a:cubicBezTo>
                <a:lnTo>
                  <a:pt x="128" y="47"/>
                </a:lnTo>
                <a:cubicBezTo>
                  <a:pt x="121" y="74"/>
                  <a:pt x="121" y="81"/>
                  <a:pt x="121" y="81"/>
                </a:cubicBezTo>
                <a:cubicBezTo>
                  <a:pt x="114" y="88"/>
                  <a:pt x="101" y="47"/>
                  <a:pt x="81" y="27"/>
                </a:cubicBezTo>
                <a:cubicBezTo>
                  <a:pt x="67" y="14"/>
                  <a:pt x="54" y="0"/>
                  <a:pt x="27" y="1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1" name="Freeform 1039"/>
          <p:cNvSpPr>
            <a:spLocks noChangeArrowheads="1"/>
          </p:cNvSpPr>
          <p:nvPr/>
        </p:nvSpPr>
        <p:spPr bwMode="auto">
          <a:xfrm>
            <a:off x="17751336" y="11280011"/>
            <a:ext cx="34414" cy="66540"/>
          </a:xfrm>
          <a:custGeom>
            <a:avLst/>
            <a:gdLst>
              <a:gd name="T0" fmla="*/ 54 w 68"/>
              <a:gd name="T1" fmla="*/ 88 h 130"/>
              <a:gd name="T2" fmla="*/ 54 w 68"/>
              <a:gd name="T3" fmla="*/ 88 h 130"/>
              <a:gd name="T4" fmla="*/ 61 w 68"/>
              <a:gd name="T5" fmla="*/ 81 h 130"/>
              <a:gd name="T6" fmla="*/ 61 w 68"/>
              <a:gd name="T7" fmla="*/ 27 h 130"/>
              <a:gd name="T8" fmla="*/ 54 w 68"/>
              <a:gd name="T9" fmla="*/ 21 h 130"/>
              <a:gd name="T10" fmla="*/ 0 w 68"/>
              <a:gd name="T11" fmla="*/ 7 h 130"/>
              <a:gd name="T12" fmla="*/ 0 w 68"/>
              <a:gd name="T13" fmla="*/ 129 h 130"/>
              <a:gd name="T14" fmla="*/ 54 w 68"/>
              <a:gd name="T15" fmla="*/ 8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30">
                <a:moveTo>
                  <a:pt x="54" y="88"/>
                </a:moveTo>
                <a:lnTo>
                  <a:pt x="54" y="88"/>
                </a:lnTo>
                <a:cubicBezTo>
                  <a:pt x="54" y="88"/>
                  <a:pt x="61" y="88"/>
                  <a:pt x="61" y="81"/>
                </a:cubicBezTo>
                <a:cubicBezTo>
                  <a:pt x="67" y="61"/>
                  <a:pt x="67" y="41"/>
                  <a:pt x="61" y="27"/>
                </a:cubicBezTo>
                <a:cubicBezTo>
                  <a:pt x="61" y="21"/>
                  <a:pt x="54" y="21"/>
                  <a:pt x="54" y="21"/>
                </a:cubicBezTo>
                <a:cubicBezTo>
                  <a:pt x="47" y="7"/>
                  <a:pt x="27" y="0"/>
                  <a:pt x="0" y="7"/>
                </a:cubicBezTo>
                <a:cubicBezTo>
                  <a:pt x="0" y="129"/>
                  <a:pt x="0" y="129"/>
                  <a:pt x="0" y="129"/>
                </a:cubicBezTo>
                <a:cubicBezTo>
                  <a:pt x="27" y="129"/>
                  <a:pt x="47" y="108"/>
                  <a:pt x="54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2" name="Freeform 1040"/>
          <p:cNvSpPr>
            <a:spLocks noChangeArrowheads="1"/>
          </p:cNvSpPr>
          <p:nvPr/>
        </p:nvSpPr>
        <p:spPr bwMode="auto">
          <a:xfrm>
            <a:off x="17989947" y="9003878"/>
            <a:ext cx="43592" cy="52773"/>
          </a:xfrm>
          <a:custGeom>
            <a:avLst/>
            <a:gdLst>
              <a:gd name="T0" fmla="*/ 40 w 82"/>
              <a:gd name="T1" fmla="*/ 102 h 103"/>
              <a:gd name="T2" fmla="*/ 40 w 82"/>
              <a:gd name="T3" fmla="*/ 102 h 103"/>
              <a:gd name="T4" fmla="*/ 54 w 82"/>
              <a:gd name="T5" fmla="*/ 102 h 103"/>
              <a:gd name="T6" fmla="*/ 61 w 82"/>
              <a:gd name="T7" fmla="*/ 102 h 103"/>
              <a:gd name="T8" fmla="*/ 81 w 82"/>
              <a:gd name="T9" fmla="*/ 95 h 103"/>
              <a:gd name="T10" fmla="*/ 81 w 82"/>
              <a:gd name="T11" fmla="*/ 0 h 103"/>
              <a:gd name="T12" fmla="*/ 61 w 82"/>
              <a:gd name="T13" fmla="*/ 0 h 103"/>
              <a:gd name="T14" fmla="*/ 54 w 82"/>
              <a:gd name="T15" fmla="*/ 0 h 103"/>
              <a:gd name="T16" fmla="*/ 40 w 82"/>
              <a:gd name="T17" fmla="*/ 0 h 103"/>
              <a:gd name="T18" fmla="*/ 34 w 82"/>
              <a:gd name="T19" fmla="*/ 0 h 103"/>
              <a:gd name="T20" fmla="*/ 7 w 82"/>
              <a:gd name="T21" fmla="*/ 0 h 103"/>
              <a:gd name="T22" fmla="*/ 7 w 82"/>
              <a:gd name="T23" fmla="*/ 0 h 103"/>
              <a:gd name="T24" fmla="*/ 7 w 82"/>
              <a:gd name="T25" fmla="*/ 82 h 103"/>
              <a:gd name="T26" fmla="*/ 34 w 82"/>
              <a:gd name="T27" fmla="*/ 102 h 103"/>
              <a:gd name="T28" fmla="*/ 40 w 82"/>
              <a:gd name="T2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103">
                <a:moveTo>
                  <a:pt x="40" y="102"/>
                </a:moveTo>
                <a:lnTo>
                  <a:pt x="40" y="102"/>
                </a:lnTo>
                <a:cubicBezTo>
                  <a:pt x="47" y="102"/>
                  <a:pt x="47" y="102"/>
                  <a:pt x="54" y="102"/>
                </a:cubicBezTo>
                <a:lnTo>
                  <a:pt x="61" y="102"/>
                </a:lnTo>
                <a:cubicBezTo>
                  <a:pt x="67" y="102"/>
                  <a:pt x="74" y="102"/>
                  <a:pt x="81" y="95"/>
                </a:cubicBezTo>
                <a:cubicBezTo>
                  <a:pt x="81" y="0"/>
                  <a:pt x="81" y="0"/>
                  <a:pt x="8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7" y="0"/>
                  <a:pt x="7" y="0"/>
                  <a:pt x="7" y="0"/>
                </a:cubicBezTo>
                <a:lnTo>
                  <a:pt x="7" y="0"/>
                </a:lnTo>
                <a:cubicBezTo>
                  <a:pt x="0" y="34"/>
                  <a:pt x="0" y="61"/>
                  <a:pt x="7" y="82"/>
                </a:cubicBezTo>
                <a:cubicBezTo>
                  <a:pt x="13" y="88"/>
                  <a:pt x="20" y="95"/>
                  <a:pt x="34" y="102"/>
                </a:cubicBezTo>
                <a:lnTo>
                  <a:pt x="40" y="102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3" name="Freeform 1041"/>
          <p:cNvSpPr>
            <a:spLocks noChangeArrowheads="1"/>
          </p:cNvSpPr>
          <p:nvPr/>
        </p:nvSpPr>
        <p:spPr bwMode="auto">
          <a:xfrm>
            <a:off x="17905055" y="9937734"/>
            <a:ext cx="197313" cy="139965"/>
          </a:xfrm>
          <a:custGeom>
            <a:avLst/>
            <a:gdLst>
              <a:gd name="T0" fmla="*/ 67 w 379"/>
              <a:gd name="T1" fmla="*/ 20 h 271"/>
              <a:gd name="T2" fmla="*/ 0 w 379"/>
              <a:gd name="T3" fmla="*/ 0 h 271"/>
              <a:gd name="T4" fmla="*/ 27 w 379"/>
              <a:gd name="T5" fmla="*/ 88 h 271"/>
              <a:gd name="T6" fmla="*/ 54 w 379"/>
              <a:gd name="T7" fmla="*/ 94 h 271"/>
              <a:gd name="T8" fmla="*/ 128 w 379"/>
              <a:gd name="T9" fmla="*/ 121 h 271"/>
              <a:gd name="T10" fmla="*/ 148 w 379"/>
              <a:gd name="T11" fmla="*/ 169 h 271"/>
              <a:gd name="T12" fmla="*/ 196 w 379"/>
              <a:gd name="T13" fmla="*/ 223 h 271"/>
              <a:gd name="T14" fmla="*/ 216 w 379"/>
              <a:gd name="T15" fmla="*/ 229 h 271"/>
              <a:gd name="T16" fmla="*/ 202 w 379"/>
              <a:gd name="T17" fmla="*/ 243 h 271"/>
              <a:gd name="T18" fmla="*/ 216 w 379"/>
              <a:gd name="T19" fmla="*/ 243 h 271"/>
              <a:gd name="T20" fmla="*/ 277 w 379"/>
              <a:gd name="T21" fmla="*/ 263 h 271"/>
              <a:gd name="T22" fmla="*/ 317 w 379"/>
              <a:gd name="T23" fmla="*/ 270 h 271"/>
              <a:gd name="T24" fmla="*/ 337 w 379"/>
              <a:gd name="T25" fmla="*/ 270 h 271"/>
              <a:gd name="T26" fmla="*/ 371 w 379"/>
              <a:gd name="T27" fmla="*/ 270 h 271"/>
              <a:gd name="T28" fmla="*/ 371 w 379"/>
              <a:gd name="T29" fmla="*/ 236 h 271"/>
              <a:gd name="T30" fmla="*/ 337 w 379"/>
              <a:gd name="T31" fmla="*/ 209 h 271"/>
              <a:gd name="T32" fmla="*/ 317 w 379"/>
              <a:gd name="T33" fmla="*/ 202 h 271"/>
              <a:gd name="T34" fmla="*/ 277 w 379"/>
              <a:gd name="T35" fmla="*/ 202 h 271"/>
              <a:gd name="T36" fmla="*/ 250 w 379"/>
              <a:gd name="T37" fmla="*/ 209 h 271"/>
              <a:gd name="T38" fmla="*/ 297 w 379"/>
              <a:gd name="T39" fmla="*/ 196 h 271"/>
              <a:gd name="T40" fmla="*/ 331 w 379"/>
              <a:gd name="T41" fmla="*/ 196 h 271"/>
              <a:gd name="T42" fmla="*/ 331 w 379"/>
              <a:gd name="T43" fmla="*/ 148 h 271"/>
              <a:gd name="T44" fmla="*/ 351 w 379"/>
              <a:gd name="T45" fmla="*/ 135 h 271"/>
              <a:gd name="T46" fmla="*/ 371 w 379"/>
              <a:gd name="T47" fmla="*/ 47 h 271"/>
              <a:gd name="T48" fmla="*/ 351 w 379"/>
              <a:gd name="T49" fmla="*/ 40 h 271"/>
              <a:gd name="T50" fmla="*/ 331 w 379"/>
              <a:gd name="T51" fmla="*/ 34 h 271"/>
              <a:gd name="T52" fmla="*/ 297 w 379"/>
              <a:gd name="T53" fmla="*/ 20 h 271"/>
              <a:gd name="T54" fmla="*/ 277 w 379"/>
              <a:gd name="T55" fmla="*/ 61 h 271"/>
              <a:gd name="T56" fmla="*/ 216 w 379"/>
              <a:gd name="T57" fmla="*/ 74 h 271"/>
              <a:gd name="T58" fmla="*/ 196 w 379"/>
              <a:gd name="T59" fmla="*/ 74 h 271"/>
              <a:gd name="T60" fmla="*/ 175 w 379"/>
              <a:gd name="T61" fmla="*/ 47 h 271"/>
              <a:gd name="T62" fmla="*/ 148 w 379"/>
              <a:gd name="T63" fmla="*/ 47 h 271"/>
              <a:gd name="T64" fmla="*/ 94 w 379"/>
              <a:gd name="T65" fmla="*/ 54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9" h="271">
                <a:moveTo>
                  <a:pt x="67" y="20"/>
                </a:moveTo>
                <a:lnTo>
                  <a:pt x="67" y="20"/>
                </a:lnTo>
                <a:cubicBezTo>
                  <a:pt x="54" y="7"/>
                  <a:pt x="47" y="0"/>
                  <a:pt x="27" y="0"/>
                </a:cubicBezTo>
                <a:cubicBezTo>
                  <a:pt x="20" y="0"/>
                  <a:pt x="13" y="0"/>
                  <a:pt x="0" y="0"/>
                </a:cubicBezTo>
                <a:cubicBezTo>
                  <a:pt x="0" y="94"/>
                  <a:pt x="0" y="94"/>
                  <a:pt x="0" y="94"/>
                </a:cubicBezTo>
                <a:cubicBezTo>
                  <a:pt x="7" y="94"/>
                  <a:pt x="20" y="88"/>
                  <a:pt x="27" y="88"/>
                </a:cubicBezTo>
                <a:cubicBezTo>
                  <a:pt x="40" y="81"/>
                  <a:pt x="54" y="81"/>
                  <a:pt x="61" y="81"/>
                </a:cubicBezTo>
                <a:cubicBezTo>
                  <a:pt x="61" y="88"/>
                  <a:pt x="54" y="88"/>
                  <a:pt x="54" y="94"/>
                </a:cubicBezTo>
                <a:cubicBezTo>
                  <a:pt x="54" y="94"/>
                  <a:pt x="61" y="101"/>
                  <a:pt x="67" y="101"/>
                </a:cubicBezTo>
                <a:cubicBezTo>
                  <a:pt x="81" y="115"/>
                  <a:pt x="101" y="121"/>
                  <a:pt x="128" y="121"/>
                </a:cubicBezTo>
                <a:cubicBezTo>
                  <a:pt x="128" y="121"/>
                  <a:pt x="135" y="121"/>
                  <a:pt x="142" y="121"/>
                </a:cubicBezTo>
                <a:cubicBezTo>
                  <a:pt x="142" y="142"/>
                  <a:pt x="142" y="155"/>
                  <a:pt x="148" y="169"/>
                </a:cubicBezTo>
                <a:cubicBezTo>
                  <a:pt x="155" y="189"/>
                  <a:pt x="162" y="202"/>
                  <a:pt x="169" y="209"/>
                </a:cubicBezTo>
                <a:cubicBezTo>
                  <a:pt x="175" y="216"/>
                  <a:pt x="189" y="223"/>
                  <a:pt x="196" y="223"/>
                </a:cubicBezTo>
                <a:cubicBezTo>
                  <a:pt x="196" y="229"/>
                  <a:pt x="202" y="229"/>
                  <a:pt x="202" y="229"/>
                </a:cubicBezTo>
                <a:cubicBezTo>
                  <a:pt x="209" y="229"/>
                  <a:pt x="209" y="229"/>
                  <a:pt x="216" y="229"/>
                </a:cubicBezTo>
                <a:cubicBezTo>
                  <a:pt x="209" y="236"/>
                  <a:pt x="209" y="236"/>
                  <a:pt x="202" y="243"/>
                </a:cubicBezTo>
                <a:lnTo>
                  <a:pt x="202" y="243"/>
                </a:lnTo>
                <a:lnTo>
                  <a:pt x="202" y="243"/>
                </a:lnTo>
                <a:cubicBezTo>
                  <a:pt x="209" y="243"/>
                  <a:pt x="209" y="243"/>
                  <a:pt x="216" y="243"/>
                </a:cubicBezTo>
                <a:lnTo>
                  <a:pt x="223" y="243"/>
                </a:lnTo>
                <a:cubicBezTo>
                  <a:pt x="243" y="250"/>
                  <a:pt x="256" y="256"/>
                  <a:pt x="277" y="263"/>
                </a:cubicBezTo>
                <a:cubicBezTo>
                  <a:pt x="283" y="263"/>
                  <a:pt x="290" y="263"/>
                  <a:pt x="297" y="263"/>
                </a:cubicBezTo>
                <a:cubicBezTo>
                  <a:pt x="304" y="270"/>
                  <a:pt x="310" y="270"/>
                  <a:pt x="317" y="270"/>
                </a:cubicBezTo>
                <a:cubicBezTo>
                  <a:pt x="317" y="270"/>
                  <a:pt x="324" y="270"/>
                  <a:pt x="331" y="270"/>
                </a:cubicBezTo>
                <a:cubicBezTo>
                  <a:pt x="331" y="270"/>
                  <a:pt x="331" y="270"/>
                  <a:pt x="337" y="270"/>
                </a:cubicBezTo>
                <a:cubicBezTo>
                  <a:pt x="344" y="270"/>
                  <a:pt x="344" y="270"/>
                  <a:pt x="351" y="270"/>
                </a:cubicBezTo>
                <a:cubicBezTo>
                  <a:pt x="358" y="270"/>
                  <a:pt x="364" y="270"/>
                  <a:pt x="371" y="270"/>
                </a:cubicBezTo>
                <a:lnTo>
                  <a:pt x="378" y="270"/>
                </a:lnTo>
                <a:cubicBezTo>
                  <a:pt x="378" y="256"/>
                  <a:pt x="371" y="243"/>
                  <a:pt x="371" y="236"/>
                </a:cubicBezTo>
                <a:cubicBezTo>
                  <a:pt x="364" y="229"/>
                  <a:pt x="358" y="223"/>
                  <a:pt x="351" y="216"/>
                </a:cubicBezTo>
                <a:cubicBezTo>
                  <a:pt x="344" y="216"/>
                  <a:pt x="344" y="209"/>
                  <a:pt x="337" y="209"/>
                </a:cubicBezTo>
                <a:cubicBezTo>
                  <a:pt x="331" y="209"/>
                  <a:pt x="331" y="209"/>
                  <a:pt x="331" y="209"/>
                </a:cubicBezTo>
                <a:cubicBezTo>
                  <a:pt x="324" y="202"/>
                  <a:pt x="317" y="202"/>
                  <a:pt x="317" y="202"/>
                </a:cubicBezTo>
                <a:cubicBezTo>
                  <a:pt x="310" y="202"/>
                  <a:pt x="304" y="202"/>
                  <a:pt x="297" y="202"/>
                </a:cubicBezTo>
                <a:cubicBezTo>
                  <a:pt x="290" y="202"/>
                  <a:pt x="283" y="202"/>
                  <a:pt x="277" y="202"/>
                </a:cubicBezTo>
                <a:cubicBezTo>
                  <a:pt x="263" y="209"/>
                  <a:pt x="256" y="209"/>
                  <a:pt x="250" y="209"/>
                </a:cubicBezTo>
                <a:lnTo>
                  <a:pt x="250" y="209"/>
                </a:lnTo>
                <a:cubicBezTo>
                  <a:pt x="256" y="209"/>
                  <a:pt x="263" y="202"/>
                  <a:pt x="277" y="196"/>
                </a:cubicBezTo>
                <a:cubicBezTo>
                  <a:pt x="283" y="196"/>
                  <a:pt x="290" y="196"/>
                  <a:pt x="297" y="196"/>
                </a:cubicBezTo>
                <a:cubicBezTo>
                  <a:pt x="304" y="196"/>
                  <a:pt x="310" y="196"/>
                  <a:pt x="317" y="196"/>
                </a:cubicBezTo>
                <a:cubicBezTo>
                  <a:pt x="317" y="196"/>
                  <a:pt x="324" y="196"/>
                  <a:pt x="331" y="196"/>
                </a:cubicBezTo>
                <a:cubicBezTo>
                  <a:pt x="331" y="148"/>
                  <a:pt x="331" y="148"/>
                  <a:pt x="331" y="148"/>
                </a:cubicBezTo>
                <a:lnTo>
                  <a:pt x="331" y="148"/>
                </a:lnTo>
                <a:cubicBezTo>
                  <a:pt x="331" y="148"/>
                  <a:pt x="331" y="148"/>
                  <a:pt x="337" y="148"/>
                </a:cubicBezTo>
                <a:cubicBezTo>
                  <a:pt x="344" y="142"/>
                  <a:pt x="344" y="135"/>
                  <a:pt x="351" y="135"/>
                </a:cubicBezTo>
                <a:cubicBezTo>
                  <a:pt x="358" y="128"/>
                  <a:pt x="364" y="121"/>
                  <a:pt x="371" y="108"/>
                </a:cubicBezTo>
                <a:cubicBezTo>
                  <a:pt x="371" y="94"/>
                  <a:pt x="378" y="74"/>
                  <a:pt x="371" y="47"/>
                </a:cubicBezTo>
                <a:lnTo>
                  <a:pt x="364" y="40"/>
                </a:lnTo>
                <a:cubicBezTo>
                  <a:pt x="364" y="40"/>
                  <a:pt x="358" y="40"/>
                  <a:pt x="351" y="40"/>
                </a:cubicBezTo>
                <a:cubicBezTo>
                  <a:pt x="344" y="40"/>
                  <a:pt x="344" y="40"/>
                  <a:pt x="337" y="40"/>
                </a:cubicBezTo>
                <a:cubicBezTo>
                  <a:pt x="331" y="40"/>
                  <a:pt x="331" y="34"/>
                  <a:pt x="331" y="34"/>
                </a:cubicBezTo>
                <a:cubicBezTo>
                  <a:pt x="324" y="34"/>
                  <a:pt x="317" y="34"/>
                  <a:pt x="317" y="27"/>
                </a:cubicBezTo>
                <a:cubicBezTo>
                  <a:pt x="310" y="27"/>
                  <a:pt x="304" y="20"/>
                  <a:pt x="297" y="20"/>
                </a:cubicBezTo>
                <a:cubicBezTo>
                  <a:pt x="290" y="13"/>
                  <a:pt x="290" y="13"/>
                  <a:pt x="290" y="13"/>
                </a:cubicBezTo>
                <a:cubicBezTo>
                  <a:pt x="283" y="40"/>
                  <a:pt x="283" y="54"/>
                  <a:pt x="277" y="61"/>
                </a:cubicBezTo>
                <a:cubicBezTo>
                  <a:pt x="263" y="81"/>
                  <a:pt x="243" y="74"/>
                  <a:pt x="223" y="74"/>
                </a:cubicBezTo>
                <a:lnTo>
                  <a:pt x="216" y="74"/>
                </a:lnTo>
                <a:cubicBezTo>
                  <a:pt x="209" y="74"/>
                  <a:pt x="209" y="74"/>
                  <a:pt x="202" y="74"/>
                </a:cubicBezTo>
                <a:lnTo>
                  <a:pt x="196" y="74"/>
                </a:lnTo>
                <a:cubicBezTo>
                  <a:pt x="189" y="81"/>
                  <a:pt x="182" y="81"/>
                  <a:pt x="175" y="81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62" y="47"/>
                  <a:pt x="155" y="47"/>
                  <a:pt x="148" y="47"/>
                </a:cubicBezTo>
                <a:cubicBezTo>
                  <a:pt x="142" y="47"/>
                  <a:pt x="135" y="47"/>
                  <a:pt x="128" y="47"/>
                </a:cubicBezTo>
                <a:cubicBezTo>
                  <a:pt x="115" y="47"/>
                  <a:pt x="101" y="54"/>
                  <a:pt x="94" y="54"/>
                </a:cubicBezTo>
                <a:cubicBezTo>
                  <a:pt x="81" y="47"/>
                  <a:pt x="74" y="34"/>
                  <a:pt x="67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4" name="Freeform 1042"/>
          <p:cNvSpPr>
            <a:spLocks noChangeArrowheads="1"/>
          </p:cNvSpPr>
          <p:nvPr/>
        </p:nvSpPr>
        <p:spPr bwMode="auto">
          <a:xfrm>
            <a:off x="18035835" y="8987817"/>
            <a:ext cx="57357" cy="52774"/>
          </a:xfrm>
          <a:custGeom>
            <a:avLst/>
            <a:gdLst>
              <a:gd name="T0" fmla="*/ 47 w 109"/>
              <a:gd name="T1" fmla="*/ 82 h 103"/>
              <a:gd name="T2" fmla="*/ 47 w 109"/>
              <a:gd name="T3" fmla="*/ 82 h 103"/>
              <a:gd name="T4" fmla="*/ 67 w 109"/>
              <a:gd name="T5" fmla="*/ 88 h 103"/>
              <a:gd name="T6" fmla="*/ 81 w 109"/>
              <a:gd name="T7" fmla="*/ 102 h 103"/>
              <a:gd name="T8" fmla="*/ 81 w 109"/>
              <a:gd name="T9" fmla="*/ 102 h 103"/>
              <a:gd name="T10" fmla="*/ 87 w 109"/>
              <a:gd name="T11" fmla="*/ 61 h 103"/>
              <a:gd name="T12" fmla="*/ 101 w 109"/>
              <a:gd name="T13" fmla="*/ 27 h 103"/>
              <a:gd name="T14" fmla="*/ 108 w 109"/>
              <a:gd name="T15" fmla="*/ 27 h 103"/>
              <a:gd name="T16" fmla="*/ 101 w 109"/>
              <a:gd name="T17" fmla="*/ 21 h 103"/>
              <a:gd name="T18" fmla="*/ 87 w 109"/>
              <a:gd name="T19" fmla="*/ 14 h 103"/>
              <a:gd name="T20" fmla="*/ 81 w 109"/>
              <a:gd name="T21" fmla="*/ 7 h 103"/>
              <a:gd name="T22" fmla="*/ 67 w 109"/>
              <a:gd name="T23" fmla="*/ 7 h 103"/>
              <a:gd name="T24" fmla="*/ 47 w 109"/>
              <a:gd name="T25" fmla="*/ 7 h 103"/>
              <a:gd name="T26" fmla="*/ 27 w 109"/>
              <a:gd name="T27" fmla="*/ 14 h 103"/>
              <a:gd name="T28" fmla="*/ 6 w 109"/>
              <a:gd name="T29" fmla="*/ 75 h 103"/>
              <a:gd name="T30" fmla="*/ 27 w 109"/>
              <a:gd name="T31" fmla="*/ 75 h 103"/>
              <a:gd name="T32" fmla="*/ 47 w 109"/>
              <a:gd name="T33" fmla="*/ 8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" h="103">
                <a:moveTo>
                  <a:pt x="47" y="82"/>
                </a:moveTo>
                <a:lnTo>
                  <a:pt x="47" y="82"/>
                </a:lnTo>
                <a:cubicBezTo>
                  <a:pt x="54" y="82"/>
                  <a:pt x="60" y="88"/>
                  <a:pt x="67" y="88"/>
                </a:cubicBezTo>
                <a:cubicBezTo>
                  <a:pt x="67" y="95"/>
                  <a:pt x="74" y="95"/>
                  <a:pt x="81" y="102"/>
                </a:cubicBezTo>
                <a:lnTo>
                  <a:pt x="81" y="102"/>
                </a:lnTo>
                <a:cubicBezTo>
                  <a:pt x="81" y="82"/>
                  <a:pt x="81" y="68"/>
                  <a:pt x="87" y="61"/>
                </a:cubicBezTo>
                <a:cubicBezTo>
                  <a:pt x="87" y="48"/>
                  <a:pt x="94" y="41"/>
                  <a:pt x="101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1" y="27"/>
                  <a:pt x="101" y="21"/>
                  <a:pt x="101" y="21"/>
                </a:cubicBezTo>
                <a:cubicBezTo>
                  <a:pt x="94" y="21"/>
                  <a:pt x="94" y="14"/>
                  <a:pt x="87" y="14"/>
                </a:cubicBezTo>
                <a:cubicBezTo>
                  <a:pt x="81" y="7"/>
                  <a:pt x="81" y="7"/>
                  <a:pt x="81" y="7"/>
                </a:cubicBezTo>
                <a:cubicBezTo>
                  <a:pt x="74" y="7"/>
                  <a:pt x="67" y="7"/>
                  <a:pt x="67" y="7"/>
                </a:cubicBezTo>
                <a:cubicBezTo>
                  <a:pt x="60" y="0"/>
                  <a:pt x="54" y="0"/>
                  <a:pt x="47" y="7"/>
                </a:cubicBezTo>
                <a:cubicBezTo>
                  <a:pt x="40" y="7"/>
                  <a:pt x="33" y="7"/>
                  <a:pt x="27" y="14"/>
                </a:cubicBezTo>
                <a:cubicBezTo>
                  <a:pt x="6" y="21"/>
                  <a:pt x="0" y="41"/>
                  <a:pt x="6" y="75"/>
                </a:cubicBezTo>
                <a:cubicBezTo>
                  <a:pt x="13" y="75"/>
                  <a:pt x="20" y="75"/>
                  <a:pt x="27" y="75"/>
                </a:cubicBezTo>
                <a:cubicBezTo>
                  <a:pt x="33" y="75"/>
                  <a:pt x="40" y="82"/>
                  <a:pt x="47" y="8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5" name="Freeform 1043"/>
          <p:cNvSpPr>
            <a:spLocks noChangeArrowheads="1"/>
          </p:cNvSpPr>
          <p:nvPr/>
        </p:nvSpPr>
        <p:spPr bwMode="auto">
          <a:xfrm>
            <a:off x="17611380" y="11695311"/>
            <a:ext cx="130778" cy="139965"/>
          </a:xfrm>
          <a:custGeom>
            <a:avLst/>
            <a:gdLst>
              <a:gd name="T0" fmla="*/ 202 w 250"/>
              <a:gd name="T1" fmla="*/ 270 h 271"/>
              <a:gd name="T2" fmla="*/ 202 w 250"/>
              <a:gd name="T3" fmla="*/ 270 h 271"/>
              <a:gd name="T4" fmla="*/ 229 w 250"/>
              <a:gd name="T5" fmla="*/ 257 h 271"/>
              <a:gd name="T6" fmla="*/ 229 w 250"/>
              <a:gd name="T7" fmla="*/ 203 h 271"/>
              <a:gd name="T8" fmla="*/ 202 w 250"/>
              <a:gd name="T9" fmla="*/ 135 h 271"/>
              <a:gd name="T10" fmla="*/ 195 w 250"/>
              <a:gd name="T11" fmla="*/ 122 h 271"/>
              <a:gd name="T12" fmla="*/ 168 w 250"/>
              <a:gd name="T13" fmla="*/ 128 h 271"/>
              <a:gd name="T14" fmla="*/ 168 w 250"/>
              <a:gd name="T15" fmla="*/ 128 h 271"/>
              <a:gd name="T16" fmla="*/ 141 w 250"/>
              <a:gd name="T17" fmla="*/ 47 h 271"/>
              <a:gd name="T18" fmla="*/ 128 w 250"/>
              <a:gd name="T19" fmla="*/ 34 h 271"/>
              <a:gd name="T20" fmla="*/ 121 w 250"/>
              <a:gd name="T21" fmla="*/ 34 h 271"/>
              <a:gd name="T22" fmla="*/ 94 w 250"/>
              <a:gd name="T23" fmla="*/ 20 h 271"/>
              <a:gd name="T24" fmla="*/ 87 w 250"/>
              <a:gd name="T25" fmla="*/ 14 h 271"/>
              <a:gd name="T26" fmla="*/ 54 w 250"/>
              <a:gd name="T27" fmla="*/ 7 h 271"/>
              <a:gd name="T28" fmla="*/ 47 w 250"/>
              <a:gd name="T29" fmla="*/ 7 h 271"/>
              <a:gd name="T30" fmla="*/ 27 w 250"/>
              <a:gd name="T31" fmla="*/ 0 h 271"/>
              <a:gd name="T32" fmla="*/ 13 w 250"/>
              <a:gd name="T33" fmla="*/ 0 h 271"/>
              <a:gd name="T34" fmla="*/ 13 w 250"/>
              <a:gd name="T35" fmla="*/ 0 h 271"/>
              <a:gd name="T36" fmla="*/ 6 w 250"/>
              <a:gd name="T37" fmla="*/ 7 h 271"/>
              <a:gd name="T38" fmla="*/ 6 w 250"/>
              <a:gd name="T39" fmla="*/ 61 h 271"/>
              <a:gd name="T40" fmla="*/ 13 w 250"/>
              <a:gd name="T41" fmla="*/ 88 h 271"/>
              <a:gd name="T42" fmla="*/ 13 w 250"/>
              <a:gd name="T43" fmla="*/ 169 h 271"/>
              <a:gd name="T44" fmla="*/ 27 w 250"/>
              <a:gd name="T45" fmla="*/ 169 h 271"/>
              <a:gd name="T46" fmla="*/ 47 w 250"/>
              <a:gd name="T47" fmla="*/ 162 h 271"/>
              <a:gd name="T48" fmla="*/ 54 w 250"/>
              <a:gd name="T49" fmla="*/ 162 h 271"/>
              <a:gd name="T50" fmla="*/ 67 w 250"/>
              <a:gd name="T51" fmla="*/ 156 h 271"/>
              <a:gd name="T52" fmla="*/ 74 w 250"/>
              <a:gd name="T53" fmla="*/ 176 h 271"/>
              <a:gd name="T54" fmla="*/ 87 w 250"/>
              <a:gd name="T55" fmla="*/ 196 h 271"/>
              <a:gd name="T56" fmla="*/ 94 w 250"/>
              <a:gd name="T57" fmla="*/ 196 h 271"/>
              <a:gd name="T58" fmla="*/ 94 w 250"/>
              <a:gd name="T59" fmla="*/ 196 h 271"/>
              <a:gd name="T60" fmla="*/ 94 w 250"/>
              <a:gd name="T61" fmla="*/ 196 h 271"/>
              <a:gd name="T62" fmla="*/ 94 w 250"/>
              <a:gd name="T63" fmla="*/ 189 h 271"/>
              <a:gd name="T64" fmla="*/ 121 w 250"/>
              <a:gd name="T65" fmla="*/ 156 h 271"/>
              <a:gd name="T66" fmla="*/ 128 w 250"/>
              <a:gd name="T67" fmla="*/ 156 h 271"/>
              <a:gd name="T68" fmla="*/ 141 w 250"/>
              <a:gd name="T69" fmla="*/ 149 h 271"/>
              <a:gd name="T70" fmla="*/ 168 w 250"/>
              <a:gd name="T71" fmla="*/ 156 h 271"/>
              <a:gd name="T72" fmla="*/ 175 w 250"/>
              <a:gd name="T73" fmla="*/ 176 h 271"/>
              <a:gd name="T74" fmla="*/ 168 w 250"/>
              <a:gd name="T75" fmla="*/ 176 h 271"/>
              <a:gd name="T76" fmla="*/ 141 w 250"/>
              <a:gd name="T77" fmla="*/ 176 h 271"/>
              <a:gd name="T78" fmla="*/ 128 w 250"/>
              <a:gd name="T79" fmla="*/ 189 h 271"/>
              <a:gd name="T80" fmla="*/ 121 w 250"/>
              <a:gd name="T81" fmla="*/ 196 h 271"/>
              <a:gd name="T82" fmla="*/ 128 w 250"/>
              <a:gd name="T83" fmla="*/ 196 h 271"/>
              <a:gd name="T84" fmla="*/ 141 w 250"/>
              <a:gd name="T85" fmla="*/ 196 h 271"/>
              <a:gd name="T86" fmla="*/ 168 w 250"/>
              <a:gd name="T87" fmla="*/ 216 h 271"/>
              <a:gd name="T88" fmla="*/ 175 w 250"/>
              <a:gd name="T89" fmla="*/ 270 h 271"/>
              <a:gd name="T90" fmla="*/ 202 w 250"/>
              <a:gd name="T9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0" h="271">
                <a:moveTo>
                  <a:pt x="202" y="270"/>
                </a:moveTo>
                <a:lnTo>
                  <a:pt x="202" y="270"/>
                </a:lnTo>
                <a:cubicBezTo>
                  <a:pt x="216" y="264"/>
                  <a:pt x="222" y="264"/>
                  <a:pt x="229" y="257"/>
                </a:cubicBezTo>
                <a:cubicBezTo>
                  <a:pt x="249" y="243"/>
                  <a:pt x="243" y="223"/>
                  <a:pt x="229" y="203"/>
                </a:cubicBezTo>
                <a:cubicBezTo>
                  <a:pt x="222" y="183"/>
                  <a:pt x="209" y="156"/>
                  <a:pt x="202" y="135"/>
                </a:cubicBezTo>
                <a:cubicBezTo>
                  <a:pt x="202" y="128"/>
                  <a:pt x="195" y="128"/>
                  <a:pt x="195" y="122"/>
                </a:cubicBezTo>
                <a:cubicBezTo>
                  <a:pt x="189" y="128"/>
                  <a:pt x="182" y="128"/>
                  <a:pt x="168" y="128"/>
                </a:cubicBezTo>
                <a:lnTo>
                  <a:pt x="168" y="128"/>
                </a:lnTo>
                <a:cubicBezTo>
                  <a:pt x="168" y="95"/>
                  <a:pt x="162" y="68"/>
                  <a:pt x="141" y="47"/>
                </a:cubicBezTo>
                <a:cubicBezTo>
                  <a:pt x="141" y="41"/>
                  <a:pt x="135" y="41"/>
                  <a:pt x="128" y="34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14" y="27"/>
                  <a:pt x="108" y="20"/>
                  <a:pt x="94" y="20"/>
                </a:cubicBezTo>
                <a:cubicBezTo>
                  <a:pt x="94" y="20"/>
                  <a:pt x="94" y="20"/>
                  <a:pt x="87" y="14"/>
                </a:cubicBezTo>
                <a:cubicBezTo>
                  <a:pt x="81" y="14"/>
                  <a:pt x="67" y="7"/>
                  <a:pt x="54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0" y="0"/>
                  <a:pt x="33" y="0"/>
                  <a:pt x="27" y="0"/>
                </a:cubicBezTo>
                <a:cubicBezTo>
                  <a:pt x="13" y="0"/>
                  <a:pt x="13" y="0"/>
                  <a:pt x="13" y="0"/>
                </a:cubicBezTo>
                <a:lnTo>
                  <a:pt x="13" y="0"/>
                </a:lnTo>
                <a:lnTo>
                  <a:pt x="6" y="7"/>
                </a:lnTo>
                <a:cubicBezTo>
                  <a:pt x="0" y="27"/>
                  <a:pt x="0" y="41"/>
                  <a:pt x="6" y="61"/>
                </a:cubicBezTo>
                <a:cubicBezTo>
                  <a:pt x="6" y="68"/>
                  <a:pt x="13" y="81"/>
                  <a:pt x="13" y="88"/>
                </a:cubicBezTo>
                <a:cubicBezTo>
                  <a:pt x="20" y="108"/>
                  <a:pt x="27" y="135"/>
                  <a:pt x="13" y="169"/>
                </a:cubicBezTo>
                <a:cubicBezTo>
                  <a:pt x="20" y="169"/>
                  <a:pt x="20" y="169"/>
                  <a:pt x="27" y="169"/>
                </a:cubicBezTo>
                <a:cubicBezTo>
                  <a:pt x="33" y="169"/>
                  <a:pt x="40" y="169"/>
                  <a:pt x="47" y="162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60" y="162"/>
                  <a:pt x="67" y="162"/>
                  <a:pt x="67" y="156"/>
                </a:cubicBezTo>
                <a:cubicBezTo>
                  <a:pt x="74" y="162"/>
                  <a:pt x="74" y="162"/>
                  <a:pt x="74" y="176"/>
                </a:cubicBezTo>
                <a:cubicBezTo>
                  <a:pt x="74" y="189"/>
                  <a:pt x="74" y="203"/>
                  <a:pt x="87" y="196"/>
                </a:cubicBezTo>
                <a:cubicBezTo>
                  <a:pt x="94" y="196"/>
                  <a:pt x="94" y="196"/>
                  <a:pt x="94" y="196"/>
                </a:cubicBezTo>
                <a:lnTo>
                  <a:pt x="94" y="196"/>
                </a:lnTo>
                <a:lnTo>
                  <a:pt x="94" y="196"/>
                </a:lnTo>
                <a:lnTo>
                  <a:pt x="94" y="189"/>
                </a:lnTo>
                <a:cubicBezTo>
                  <a:pt x="101" y="176"/>
                  <a:pt x="108" y="169"/>
                  <a:pt x="121" y="156"/>
                </a:cubicBezTo>
                <a:cubicBezTo>
                  <a:pt x="121" y="156"/>
                  <a:pt x="121" y="156"/>
                  <a:pt x="128" y="156"/>
                </a:cubicBezTo>
                <a:cubicBezTo>
                  <a:pt x="135" y="149"/>
                  <a:pt x="135" y="149"/>
                  <a:pt x="141" y="149"/>
                </a:cubicBezTo>
                <a:cubicBezTo>
                  <a:pt x="155" y="142"/>
                  <a:pt x="162" y="149"/>
                  <a:pt x="168" y="156"/>
                </a:cubicBezTo>
                <a:cubicBezTo>
                  <a:pt x="168" y="162"/>
                  <a:pt x="175" y="169"/>
                  <a:pt x="175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62" y="176"/>
                  <a:pt x="148" y="176"/>
                  <a:pt x="141" y="176"/>
                </a:cubicBezTo>
                <a:cubicBezTo>
                  <a:pt x="135" y="183"/>
                  <a:pt x="128" y="183"/>
                  <a:pt x="128" y="189"/>
                </a:cubicBezTo>
                <a:cubicBezTo>
                  <a:pt x="121" y="189"/>
                  <a:pt x="121" y="196"/>
                  <a:pt x="121" y="196"/>
                </a:cubicBezTo>
                <a:lnTo>
                  <a:pt x="128" y="196"/>
                </a:lnTo>
                <a:cubicBezTo>
                  <a:pt x="135" y="196"/>
                  <a:pt x="141" y="196"/>
                  <a:pt x="141" y="196"/>
                </a:cubicBezTo>
                <a:cubicBezTo>
                  <a:pt x="155" y="203"/>
                  <a:pt x="162" y="210"/>
                  <a:pt x="168" y="216"/>
                </a:cubicBezTo>
                <a:cubicBezTo>
                  <a:pt x="175" y="230"/>
                  <a:pt x="175" y="250"/>
                  <a:pt x="175" y="270"/>
                </a:cubicBezTo>
                <a:cubicBezTo>
                  <a:pt x="182" y="270"/>
                  <a:pt x="195" y="270"/>
                  <a:pt x="202" y="27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6" name="Freeform 1044"/>
          <p:cNvSpPr>
            <a:spLocks noChangeArrowheads="1"/>
          </p:cNvSpPr>
          <p:nvPr/>
        </p:nvSpPr>
        <p:spPr bwMode="auto">
          <a:xfrm>
            <a:off x="17216755" y="11195114"/>
            <a:ext cx="275322" cy="217977"/>
          </a:xfrm>
          <a:custGeom>
            <a:avLst/>
            <a:gdLst>
              <a:gd name="T0" fmla="*/ 486 w 527"/>
              <a:gd name="T1" fmla="*/ 318 h 420"/>
              <a:gd name="T2" fmla="*/ 526 w 527"/>
              <a:gd name="T3" fmla="*/ 318 h 420"/>
              <a:gd name="T4" fmla="*/ 486 w 527"/>
              <a:gd name="T5" fmla="*/ 243 h 420"/>
              <a:gd name="T6" fmla="*/ 358 w 527"/>
              <a:gd name="T7" fmla="*/ 183 h 420"/>
              <a:gd name="T8" fmla="*/ 318 w 527"/>
              <a:gd name="T9" fmla="*/ 176 h 420"/>
              <a:gd name="T10" fmla="*/ 264 w 527"/>
              <a:gd name="T11" fmla="*/ 162 h 420"/>
              <a:gd name="T12" fmla="*/ 216 w 527"/>
              <a:gd name="T13" fmla="*/ 135 h 420"/>
              <a:gd name="T14" fmla="*/ 216 w 527"/>
              <a:gd name="T15" fmla="*/ 81 h 420"/>
              <a:gd name="T16" fmla="*/ 216 w 527"/>
              <a:gd name="T17" fmla="*/ 68 h 420"/>
              <a:gd name="T18" fmla="*/ 176 w 527"/>
              <a:gd name="T19" fmla="*/ 54 h 420"/>
              <a:gd name="T20" fmla="*/ 122 w 527"/>
              <a:gd name="T21" fmla="*/ 14 h 420"/>
              <a:gd name="T22" fmla="*/ 176 w 527"/>
              <a:gd name="T23" fmla="*/ 135 h 420"/>
              <a:gd name="T24" fmla="*/ 196 w 527"/>
              <a:gd name="T25" fmla="*/ 135 h 420"/>
              <a:gd name="T26" fmla="*/ 196 w 527"/>
              <a:gd name="T27" fmla="*/ 149 h 420"/>
              <a:gd name="T28" fmla="*/ 162 w 527"/>
              <a:gd name="T29" fmla="*/ 135 h 420"/>
              <a:gd name="T30" fmla="*/ 115 w 527"/>
              <a:gd name="T31" fmla="*/ 156 h 420"/>
              <a:gd name="T32" fmla="*/ 7 w 527"/>
              <a:gd name="T33" fmla="*/ 264 h 420"/>
              <a:gd name="T34" fmla="*/ 7 w 527"/>
              <a:gd name="T35" fmla="*/ 331 h 420"/>
              <a:gd name="T36" fmla="*/ 115 w 527"/>
              <a:gd name="T37" fmla="*/ 345 h 420"/>
              <a:gd name="T38" fmla="*/ 142 w 527"/>
              <a:gd name="T39" fmla="*/ 338 h 420"/>
              <a:gd name="T40" fmla="*/ 176 w 527"/>
              <a:gd name="T41" fmla="*/ 358 h 420"/>
              <a:gd name="T42" fmla="*/ 216 w 527"/>
              <a:gd name="T43" fmla="*/ 345 h 420"/>
              <a:gd name="T44" fmla="*/ 264 w 527"/>
              <a:gd name="T45" fmla="*/ 318 h 420"/>
              <a:gd name="T46" fmla="*/ 318 w 527"/>
              <a:gd name="T47" fmla="*/ 264 h 420"/>
              <a:gd name="T48" fmla="*/ 325 w 527"/>
              <a:gd name="T49" fmla="*/ 243 h 420"/>
              <a:gd name="T50" fmla="*/ 372 w 527"/>
              <a:gd name="T51" fmla="*/ 284 h 420"/>
              <a:gd name="T52" fmla="*/ 338 w 527"/>
              <a:gd name="T53" fmla="*/ 284 h 420"/>
              <a:gd name="T54" fmla="*/ 318 w 527"/>
              <a:gd name="T55" fmla="*/ 351 h 420"/>
              <a:gd name="T56" fmla="*/ 318 w 527"/>
              <a:gd name="T57" fmla="*/ 385 h 420"/>
              <a:gd name="T58" fmla="*/ 358 w 527"/>
              <a:gd name="T59" fmla="*/ 385 h 420"/>
              <a:gd name="T60" fmla="*/ 411 w 527"/>
              <a:gd name="T61" fmla="*/ 372 h 420"/>
              <a:gd name="T62" fmla="*/ 486 w 527"/>
              <a:gd name="T63" fmla="*/ 392 h 420"/>
              <a:gd name="T64" fmla="*/ 486 w 527"/>
              <a:gd name="T65" fmla="*/ 34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7" h="420">
                <a:moveTo>
                  <a:pt x="486" y="318"/>
                </a:moveTo>
                <a:lnTo>
                  <a:pt x="486" y="318"/>
                </a:lnTo>
                <a:cubicBezTo>
                  <a:pt x="492" y="318"/>
                  <a:pt x="506" y="318"/>
                  <a:pt x="519" y="318"/>
                </a:cubicBezTo>
                <a:lnTo>
                  <a:pt x="526" y="318"/>
                </a:lnTo>
                <a:cubicBezTo>
                  <a:pt x="526" y="311"/>
                  <a:pt x="519" y="304"/>
                  <a:pt x="519" y="304"/>
                </a:cubicBezTo>
                <a:cubicBezTo>
                  <a:pt x="506" y="277"/>
                  <a:pt x="499" y="257"/>
                  <a:pt x="486" y="243"/>
                </a:cubicBezTo>
                <a:cubicBezTo>
                  <a:pt x="459" y="203"/>
                  <a:pt x="438" y="196"/>
                  <a:pt x="405" y="189"/>
                </a:cubicBezTo>
                <a:cubicBezTo>
                  <a:pt x="391" y="189"/>
                  <a:pt x="379" y="189"/>
                  <a:pt x="358" y="183"/>
                </a:cubicBezTo>
                <a:cubicBezTo>
                  <a:pt x="345" y="183"/>
                  <a:pt x="338" y="183"/>
                  <a:pt x="325" y="183"/>
                </a:cubicBezTo>
                <a:cubicBezTo>
                  <a:pt x="318" y="183"/>
                  <a:pt x="318" y="176"/>
                  <a:pt x="318" y="176"/>
                </a:cubicBezTo>
                <a:cubicBezTo>
                  <a:pt x="311" y="176"/>
                  <a:pt x="298" y="176"/>
                  <a:pt x="291" y="169"/>
                </a:cubicBezTo>
                <a:cubicBezTo>
                  <a:pt x="284" y="169"/>
                  <a:pt x="270" y="162"/>
                  <a:pt x="264" y="162"/>
                </a:cubicBezTo>
                <a:cubicBezTo>
                  <a:pt x="250" y="156"/>
                  <a:pt x="237" y="149"/>
                  <a:pt x="223" y="142"/>
                </a:cubicBezTo>
                <a:cubicBezTo>
                  <a:pt x="223" y="135"/>
                  <a:pt x="216" y="135"/>
                  <a:pt x="216" y="135"/>
                </a:cubicBezTo>
                <a:cubicBezTo>
                  <a:pt x="210" y="129"/>
                  <a:pt x="210" y="129"/>
                  <a:pt x="203" y="122"/>
                </a:cubicBezTo>
                <a:cubicBezTo>
                  <a:pt x="203" y="108"/>
                  <a:pt x="210" y="95"/>
                  <a:pt x="216" y="81"/>
                </a:cubicBezTo>
                <a:cubicBezTo>
                  <a:pt x="216" y="74"/>
                  <a:pt x="223" y="68"/>
                  <a:pt x="223" y="68"/>
                </a:cubicBezTo>
                <a:lnTo>
                  <a:pt x="216" y="68"/>
                </a:lnTo>
                <a:cubicBezTo>
                  <a:pt x="210" y="68"/>
                  <a:pt x="203" y="74"/>
                  <a:pt x="196" y="68"/>
                </a:cubicBezTo>
                <a:cubicBezTo>
                  <a:pt x="189" y="68"/>
                  <a:pt x="183" y="61"/>
                  <a:pt x="176" y="54"/>
                </a:cubicBezTo>
                <a:cubicBezTo>
                  <a:pt x="169" y="34"/>
                  <a:pt x="176" y="0"/>
                  <a:pt x="135" y="14"/>
                </a:cubicBezTo>
                <a:cubicBezTo>
                  <a:pt x="129" y="14"/>
                  <a:pt x="129" y="14"/>
                  <a:pt x="122" y="14"/>
                </a:cubicBezTo>
                <a:cubicBezTo>
                  <a:pt x="115" y="61"/>
                  <a:pt x="122" y="81"/>
                  <a:pt x="135" y="101"/>
                </a:cubicBezTo>
                <a:cubicBezTo>
                  <a:pt x="142" y="115"/>
                  <a:pt x="162" y="129"/>
                  <a:pt x="176" y="135"/>
                </a:cubicBezTo>
                <a:cubicBezTo>
                  <a:pt x="183" y="135"/>
                  <a:pt x="189" y="135"/>
                  <a:pt x="196" y="135"/>
                </a:cubicBezTo>
                <a:lnTo>
                  <a:pt x="196" y="135"/>
                </a:lnTo>
                <a:cubicBezTo>
                  <a:pt x="196" y="142"/>
                  <a:pt x="196" y="142"/>
                  <a:pt x="196" y="142"/>
                </a:cubicBezTo>
                <a:lnTo>
                  <a:pt x="196" y="149"/>
                </a:lnTo>
                <a:cubicBezTo>
                  <a:pt x="189" y="142"/>
                  <a:pt x="183" y="142"/>
                  <a:pt x="176" y="142"/>
                </a:cubicBezTo>
                <a:cubicBezTo>
                  <a:pt x="176" y="135"/>
                  <a:pt x="169" y="135"/>
                  <a:pt x="162" y="135"/>
                </a:cubicBezTo>
                <a:cubicBezTo>
                  <a:pt x="149" y="142"/>
                  <a:pt x="142" y="142"/>
                  <a:pt x="135" y="149"/>
                </a:cubicBezTo>
                <a:cubicBezTo>
                  <a:pt x="129" y="149"/>
                  <a:pt x="122" y="156"/>
                  <a:pt x="115" y="156"/>
                </a:cubicBezTo>
                <a:cubicBezTo>
                  <a:pt x="95" y="169"/>
                  <a:pt x="75" y="176"/>
                  <a:pt x="54" y="189"/>
                </a:cubicBezTo>
                <a:cubicBezTo>
                  <a:pt x="34" y="203"/>
                  <a:pt x="14" y="223"/>
                  <a:pt x="7" y="264"/>
                </a:cubicBezTo>
                <a:cubicBezTo>
                  <a:pt x="0" y="277"/>
                  <a:pt x="0" y="291"/>
                  <a:pt x="7" y="311"/>
                </a:cubicBezTo>
                <a:cubicBezTo>
                  <a:pt x="7" y="318"/>
                  <a:pt x="7" y="324"/>
                  <a:pt x="7" y="331"/>
                </a:cubicBezTo>
                <a:cubicBezTo>
                  <a:pt x="27" y="338"/>
                  <a:pt x="41" y="338"/>
                  <a:pt x="54" y="338"/>
                </a:cubicBezTo>
                <a:cubicBezTo>
                  <a:pt x="81" y="338"/>
                  <a:pt x="102" y="345"/>
                  <a:pt x="115" y="345"/>
                </a:cubicBezTo>
                <a:cubicBezTo>
                  <a:pt x="122" y="345"/>
                  <a:pt x="129" y="338"/>
                  <a:pt x="135" y="338"/>
                </a:cubicBezTo>
                <a:lnTo>
                  <a:pt x="142" y="338"/>
                </a:lnTo>
                <a:cubicBezTo>
                  <a:pt x="142" y="351"/>
                  <a:pt x="142" y="358"/>
                  <a:pt x="149" y="372"/>
                </a:cubicBezTo>
                <a:cubicBezTo>
                  <a:pt x="162" y="365"/>
                  <a:pt x="169" y="365"/>
                  <a:pt x="176" y="358"/>
                </a:cubicBezTo>
                <a:cubicBezTo>
                  <a:pt x="183" y="358"/>
                  <a:pt x="189" y="358"/>
                  <a:pt x="196" y="358"/>
                </a:cubicBezTo>
                <a:cubicBezTo>
                  <a:pt x="203" y="351"/>
                  <a:pt x="210" y="351"/>
                  <a:pt x="216" y="345"/>
                </a:cubicBezTo>
                <a:lnTo>
                  <a:pt x="223" y="345"/>
                </a:lnTo>
                <a:cubicBezTo>
                  <a:pt x="237" y="338"/>
                  <a:pt x="250" y="331"/>
                  <a:pt x="264" y="318"/>
                </a:cubicBezTo>
                <a:cubicBezTo>
                  <a:pt x="270" y="311"/>
                  <a:pt x="284" y="304"/>
                  <a:pt x="291" y="297"/>
                </a:cubicBezTo>
                <a:cubicBezTo>
                  <a:pt x="298" y="291"/>
                  <a:pt x="311" y="277"/>
                  <a:pt x="318" y="264"/>
                </a:cubicBezTo>
                <a:cubicBezTo>
                  <a:pt x="318" y="264"/>
                  <a:pt x="318" y="257"/>
                  <a:pt x="325" y="257"/>
                </a:cubicBezTo>
                <a:cubicBezTo>
                  <a:pt x="325" y="250"/>
                  <a:pt x="325" y="250"/>
                  <a:pt x="325" y="243"/>
                </a:cubicBezTo>
                <a:cubicBezTo>
                  <a:pt x="338" y="250"/>
                  <a:pt x="352" y="257"/>
                  <a:pt x="358" y="264"/>
                </a:cubicBezTo>
                <a:cubicBezTo>
                  <a:pt x="365" y="270"/>
                  <a:pt x="365" y="277"/>
                  <a:pt x="372" y="284"/>
                </a:cubicBezTo>
                <a:cubicBezTo>
                  <a:pt x="365" y="284"/>
                  <a:pt x="358" y="284"/>
                  <a:pt x="358" y="284"/>
                </a:cubicBezTo>
                <a:cubicBezTo>
                  <a:pt x="352" y="284"/>
                  <a:pt x="345" y="284"/>
                  <a:pt x="338" y="284"/>
                </a:cubicBezTo>
                <a:cubicBezTo>
                  <a:pt x="338" y="311"/>
                  <a:pt x="331" y="324"/>
                  <a:pt x="325" y="338"/>
                </a:cubicBezTo>
                <a:cubicBezTo>
                  <a:pt x="318" y="338"/>
                  <a:pt x="318" y="345"/>
                  <a:pt x="318" y="351"/>
                </a:cubicBezTo>
                <a:cubicBezTo>
                  <a:pt x="311" y="358"/>
                  <a:pt x="311" y="365"/>
                  <a:pt x="311" y="385"/>
                </a:cubicBezTo>
                <a:cubicBezTo>
                  <a:pt x="318" y="385"/>
                  <a:pt x="318" y="385"/>
                  <a:pt x="318" y="385"/>
                </a:cubicBezTo>
                <a:cubicBezTo>
                  <a:pt x="325" y="385"/>
                  <a:pt x="325" y="385"/>
                  <a:pt x="325" y="385"/>
                </a:cubicBezTo>
                <a:cubicBezTo>
                  <a:pt x="331" y="385"/>
                  <a:pt x="345" y="385"/>
                  <a:pt x="358" y="385"/>
                </a:cubicBezTo>
                <a:cubicBezTo>
                  <a:pt x="379" y="385"/>
                  <a:pt x="391" y="378"/>
                  <a:pt x="405" y="372"/>
                </a:cubicBezTo>
                <a:cubicBezTo>
                  <a:pt x="411" y="372"/>
                  <a:pt x="411" y="372"/>
                  <a:pt x="411" y="372"/>
                </a:cubicBezTo>
                <a:cubicBezTo>
                  <a:pt x="432" y="385"/>
                  <a:pt x="452" y="405"/>
                  <a:pt x="452" y="419"/>
                </a:cubicBezTo>
                <a:cubicBezTo>
                  <a:pt x="459" y="399"/>
                  <a:pt x="465" y="392"/>
                  <a:pt x="486" y="392"/>
                </a:cubicBezTo>
                <a:cubicBezTo>
                  <a:pt x="492" y="392"/>
                  <a:pt x="499" y="392"/>
                  <a:pt x="499" y="392"/>
                </a:cubicBezTo>
                <a:cubicBezTo>
                  <a:pt x="506" y="372"/>
                  <a:pt x="499" y="351"/>
                  <a:pt x="486" y="345"/>
                </a:cubicBezTo>
                <a:cubicBezTo>
                  <a:pt x="479" y="331"/>
                  <a:pt x="479" y="324"/>
                  <a:pt x="486" y="31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7" name="Freeform 1045"/>
          <p:cNvSpPr>
            <a:spLocks noChangeArrowheads="1"/>
          </p:cNvSpPr>
          <p:nvPr/>
        </p:nvSpPr>
        <p:spPr bwMode="auto">
          <a:xfrm>
            <a:off x="18001418" y="9091068"/>
            <a:ext cx="348739" cy="548382"/>
          </a:xfrm>
          <a:custGeom>
            <a:avLst/>
            <a:gdLst>
              <a:gd name="T0" fmla="*/ 209 w 670"/>
              <a:gd name="T1" fmla="*/ 21 h 1055"/>
              <a:gd name="T2" fmla="*/ 149 w 670"/>
              <a:gd name="T3" fmla="*/ 0 h 1055"/>
              <a:gd name="T4" fmla="*/ 95 w 670"/>
              <a:gd name="T5" fmla="*/ 122 h 1055"/>
              <a:gd name="T6" fmla="*/ 115 w 670"/>
              <a:gd name="T7" fmla="*/ 223 h 1055"/>
              <a:gd name="T8" fmla="*/ 162 w 670"/>
              <a:gd name="T9" fmla="*/ 210 h 1055"/>
              <a:gd name="T10" fmla="*/ 115 w 670"/>
              <a:gd name="T11" fmla="*/ 122 h 1055"/>
              <a:gd name="T12" fmla="*/ 169 w 670"/>
              <a:gd name="T13" fmla="*/ 129 h 1055"/>
              <a:gd name="T14" fmla="*/ 189 w 670"/>
              <a:gd name="T15" fmla="*/ 230 h 1055"/>
              <a:gd name="T16" fmla="*/ 155 w 670"/>
              <a:gd name="T17" fmla="*/ 264 h 1055"/>
              <a:gd name="T18" fmla="*/ 95 w 670"/>
              <a:gd name="T19" fmla="*/ 298 h 1055"/>
              <a:gd name="T20" fmla="*/ 14 w 670"/>
              <a:gd name="T21" fmla="*/ 358 h 1055"/>
              <a:gd name="T22" fmla="*/ 34 w 670"/>
              <a:gd name="T23" fmla="*/ 372 h 1055"/>
              <a:gd name="T24" fmla="*/ 20 w 670"/>
              <a:gd name="T25" fmla="*/ 426 h 1055"/>
              <a:gd name="T26" fmla="*/ 20 w 670"/>
              <a:gd name="T27" fmla="*/ 446 h 1055"/>
              <a:gd name="T28" fmla="*/ 115 w 670"/>
              <a:gd name="T29" fmla="*/ 466 h 1055"/>
              <a:gd name="T30" fmla="*/ 169 w 670"/>
              <a:gd name="T31" fmla="*/ 487 h 1055"/>
              <a:gd name="T32" fmla="*/ 250 w 670"/>
              <a:gd name="T33" fmla="*/ 595 h 1055"/>
              <a:gd name="T34" fmla="*/ 189 w 670"/>
              <a:gd name="T35" fmla="*/ 541 h 1055"/>
              <a:gd name="T36" fmla="*/ 135 w 670"/>
              <a:gd name="T37" fmla="*/ 574 h 1055"/>
              <a:gd name="T38" fmla="*/ 41 w 670"/>
              <a:gd name="T39" fmla="*/ 588 h 1055"/>
              <a:gd name="T40" fmla="*/ 20 w 670"/>
              <a:gd name="T41" fmla="*/ 615 h 1055"/>
              <a:gd name="T42" fmla="*/ 95 w 670"/>
              <a:gd name="T43" fmla="*/ 642 h 1055"/>
              <a:gd name="T44" fmla="*/ 155 w 670"/>
              <a:gd name="T45" fmla="*/ 635 h 1055"/>
              <a:gd name="T46" fmla="*/ 135 w 670"/>
              <a:gd name="T47" fmla="*/ 682 h 1055"/>
              <a:gd name="T48" fmla="*/ 81 w 670"/>
              <a:gd name="T49" fmla="*/ 757 h 1055"/>
              <a:gd name="T50" fmla="*/ 41 w 670"/>
              <a:gd name="T51" fmla="*/ 777 h 1055"/>
              <a:gd name="T52" fmla="*/ 7 w 670"/>
              <a:gd name="T53" fmla="*/ 811 h 1055"/>
              <a:gd name="T54" fmla="*/ 41 w 670"/>
              <a:gd name="T55" fmla="*/ 811 h 1055"/>
              <a:gd name="T56" fmla="*/ 115 w 670"/>
              <a:gd name="T57" fmla="*/ 851 h 1055"/>
              <a:gd name="T58" fmla="*/ 135 w 670"/>
              <a:gd name="T59" fmla="*/ 878 h 1055"/>
              <a:gd name="T60" fmla="*/ 95 w 670"/>
              <a:gd name="T61" fmla="*/ 892 h 1055"/>
              <a:gd name="T62" fmla="*/ 135 w 670"/>
              <a:gd name="T63" fmla="*/ 953 h 1055"/>
              <a:gd name="T64" fmla="*/ 169 w 670"/>
              <a:gd name="T65" fmla="*/ 1027 h 1055"/>
              <a:gd name="T66" fmla="*/ 223 w 670"/>
              <a:gd name="T67" fmla="*/ 959 h 1055"/>
              <a:gd name="T68" fmla="*/ 223 w 670"/>
              <a:gd name="T69" fmla="*/ 926 h 1055"/>
              <a:gd name="T70" fmla="*/ 189 w 670"/>
              <a:gd name="T71" fmla="*/ 831 h 1055"/>
              <a:gd name="T72" fmla="*/ 196 w 670"/>
              <a:gd name="T73" fmla="*/ 811 h 1055"/>
              <a:gd name="T74" fmla="*/ 209 w 670"/>
              <a:gd name="T75" fmla="*/ 770 h 1055"/>
              <a:gd name="T76" fmla="*/ 209 w 670"/>
              <a:gd name="T77" fmla="*/ 757 h 1055"/>
              <a:gd name="T78" fmla="*/ 270 w 670"/>
              <a:gd name="T79" fmla="*/ 817 h 1055"/>
              <a:gd name="T80" fmla="*/ 284 w 670"/>
              <a:gd name="T81" fmla="*/ 628 h 1055"/>
              <a:gd name="T82" fmla="*/ 365 w 670"/>
              <a:gd name="T83" fmla="*/ 608 h 1055"/>
              <a:gd name="T84" fmla="*/ 426 w 670"/>
              <a:gd name="T85" fmla="*/ 541 h 1055"/>
              <a:gd name="T86" fmla="*/ 561 w 670"/>
              <a:gd name="T87" fmla="*/ 655 h 1055"/>
              <a:gd name="T88" fmla="*/ 655 w 670"/>
              <a:gd name="T89" fmla="*/ 635 h 1055"/>
              <a:gd name="T90" fmla="*/ 655 w 670"/>
              <a:gd name="T91" fmla="*/ 615 h 1055"/>
              <a:gd name="T92" fmla="*/ 561 w 670"/>
              <a:gd name="T93" fmla="*/ 574 h 1055"/>
              <a:gd name="T94" fmla="*/ 453 w 670"/>
              <a:gd name="T95" fmla="*/ 223 h 1055"/>
              <a:gd name="T96" fmla="*/ 365 w 670"/>
              <a:gd name="T97" fmla="*/ 223 h 1055"/>
              <a:gd name="T98" fmla="*/ 155 w 670"/>
              <a:gd name="T99" fmla="*/ 844 h 1055"/>
              <a:gd name="T100" fmla="*/ 155 w 670"/>
              <a:gd name="T101" fmla="*/ 838 h 1055"/>
              <a:gd name="T102" fmla="*/ 169 w 670"/>
              <a:gd name="T103" fmla="*/ 763 h 1055"/>
              <a:gd name="T104" fmla="*/ 169 w 670"/>
              <a:gd name="T105" fmla="*/ 757 h 1055"/>
              <a:gd name="T106" fmla="*/ 324 w 670"/>
              <a:gd name="T107" fmla="*/ 534 h 1055"/>
              <a:gd name="T108" fmla="*/ 297 w 670"/>
              <a:gd name="T109" fmla="*/ 52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0" h="1055">
                <a:moveTo>
                  <a:pt x="284" y="156"/>
                </a:moveTo>
                <a:lnTo>
                  <a:pt x="284" y="156"/>
                </a:lnTo>
                <a:lnTo>
                  <a:pt x="284" y="156"/>
                </a:lnTo>
                <a:cubicBezTo>
                  <a:pt x="250" y="109"/>
                  <a:pt x="263" y="54"/>
                  <a:pt x="209" y="21"/>
                </a:cubicBezTo>
                <a:cubicBezTo>
                  <a:pt x="203" y="14"/>
                  <a:pt x="196" y="14"/>
                  <a:pt x="189" y="7"/>
                </a:cubicBezTo>
                <a:cubicBezTo>
                  <a:pt x="182" y="7"/>
                  <a:pt x="176" y="7"/>
                  <a:pt x="169" y="7"/>
                </a:cubicBezTo>
                <a:cubicBezTo>
                  <a:pt x="162" y="7"/>
                  <a:pt x="162" y="0"/>
                  <a:pt x="155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0"/>
                </a:lnTo>
                <a:cubicBezTo>
                  <a:pt x="142" y="7"/>
                  <a:pt x="135" y="21"/>
                  <a:pt x="135" y="27"/>
                </a:cubicBezTo>
                <a:cubicBezTo>
                  <a:pt x="128" y="48"/>
                  <a:pt x="122" y="75"/>
                  <a:pt x="115" y="88"/>
                </a:cubicBezTo>
                <a:cubicBezTo>
                  <a:pt x="108" y="102"/>
                  <a:pt x="108" y="115"/>
                  <a:pt x="95" y="122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95" y="129"/>
                  <a:pt x="95" y="129"/>
                  <a:pt x="95" y="129"/>
                </a:cubicBezTo>
                <a:cubicBezTo>
                  <a:pt x="61" y="156"/>
                  <a:pt x="34" y="223"/>
                  <a:pt x="95" y="230"/>
                </a:cubicBezTo>
                <a:cubicBezTo>
                  <a:pt x="101" y="230"/>
                  <a:pt x="108" y="230"/>
                  <a:pt x="115" y="223"/>
                </a:cubicBezTo>
                <a:cubicBezTo>
                  <a:pt x="122" y="223"/>
                  <a:pt x="128" y="223"/>
                  <a:pt x="135" y="223"/>
                </a:cubicBezTo>
                <a:cubicBezTo>
                  <a:pt x="135" y="223"/>
                  <a:pt x="142" y="217"/>
                  <a:pt x="149" y="217"/>
                </a:cubicBezTo>
                <a:cubicBezTo>
                  <a:pt x="149" y="217"/>
                  <a:pt x="149" y="217"/>
                  <a:pt x="155" y="217"/>
                </a:cubicBezTo>
                <a:lnTo>
                  <a:pt x="162" y="210"/>
                </a:lnTo>
                <a:cubicBezTo>
                  <a:pt x="162" y="190"/>
                  <a:pt x="155" y="176"/>
                  <a:pt x="155" y="163"/>
                </a:cubicBezTo>
                <a:cubicBezTo>
                  <a:pt x="149" y="156"/>
                  <a:pt x="149" y="156"/>
                  <a:pt x="149" y="149"/>
                </a:cubicBezTo>
                <a:cubicBezTo>
                  <a:pt x="142" y="136"/>
                  <a:pt x="135" y="129"/>
                  <a:pt x="135" y="129"/>
                </a:cubicBezTo>
                <a:cubicBezTo>
                  <a:pt x="128" y="122"/>
                  <a:pt x="122" y="122"/>
                  <a:pt x="115" y="122"/>
                </a:cubicBezTo>
                <a:cubicBezTo>
                  <a:pt x="122" y="122"/>
                  <a:pt x="128" y="122"/>
                  <a:pt x="135" y="122"/>
                </a:cubicBezTo>
                <a:cubicBezTo>
                  <a:pt x="135" y="115"/>
                  <a:pt x="142" y="122"/>
                  <a:pt x="149" y="122"/>
                </a:cubicBezTo>
                <a:cubicBezTo>
                  <a:pt x="149" y="122"/>
                  <a:pt x="149" y="122"/>
                  <a:pt x="155" y="122"/>
                </a:cubicBezTo>
                <a:cubicBezTo>
                  <a:pt x="162" y="122"/>
                  <a:pt x="162" y="122"/>
                  <a:pt x="169" y="129"/>
                </a:cubicBezTo>
                <a:cubicBezTo>
                  <a:pt x="176" y="129"/>
                  <a:pt x="182" y="136"/>
                  <a:pt x="189" y="142"/>
                </a:cubicBezTo>
                <a:cubicBezTo>
                  <a:pt x="189" y="142"/>
                  <a:pt x="196" y="149"/>
                  <a:pt x="203" y="156"/>
                </a:cubicBezTo>
                <a:cubicBezTo>
                  <a:pt x="196" y="163"/>
                  <a:pt x="189" y="169"/>
                  <a:pt x="189" y="176"/>
                </a:cubicBezTo>
                <a:cubicBezTo>
                  <a:pt x="176" y="196"/>
                  <a:pt x="176" y="210"/>
                  <a:pt x="189" y="230"/>
                </a:cubicBezTo>
                <a:cubicBezTo>
                  <a:pt x="189" y="237"/>
                  <a:pt x="196" y="244"/>
                  <a:pt x="203" y="244"/>
                </a:cubicBezTo>
                <a:cubicBezTo>
                  <a:pt x="196" y="250"/>
                  <a:pt x="189" y="250"/>
                  <a:pt x="189" y="250"/>
                </a:cubicBezTo>
                <a:cubicBezTo>
                  <a:pt x="182" y="250"/>
                  <a:pt x="176" y="257"/>
                  <a:pt x="169" y="257"/>
                </a:cubicBezTo>
                <a:cubicBezTo>
                  <a:pt x="162" y="257"/>
                  <a:pt x="162" y="264"/>
                  <a:pt x="155" y="264"/>
                </a:cubicBezTo>
                <a:cubicBezTo>
                  <a:pt x="149" y="264"/>
                  <a:pt x="149" y="264"/>
                  <a:pt x="149" y="264"/>
                </a:cubicBezTo>
                <a:cubicBezTo>
                  <a:pt x="142" y="271"/>
                  <a:pt x="135" y="271"/>
                  <a:pt x="135" y="277"/>
                </a:cubicBezTo>
                <a:cubicBezTo>
                  <a:pt x="128" y="277"/>
                  <a:pt x="122" y="284"/>
                  <a:pt x="115" y="284"/>
                </a:cubicBezTo>
                <a:cubicBezTo>
                  <a:pt x="108" y="291"/>
                  <a:pt x="101" y="298"/>
                  <a:pt x="95" y="298"/>
                </a:cubicBezTo>
                <a:cubicBezTo>
                  <a:pt x="74" y="311"/>
                  <a:pt x="61" y="325"/>
                  <a:pt x="41" y="338"/>
                </a:cubicBezTo>
                <a:cubicBezTo>
                  <a:pt x="34" y="345"/>
                  <a:pt x="34" y="345"/>
                  <a:pt x="34" y="345"/>
                </a:cubicBezTo>
                <a:cubicBezTo>
                  <a:pt x="27" y="345"/>
                  <a:pt x="27" y="352"/>
                  <a:pt x="20" y="352"/>
                </a:cubicBezTo>
                <a:cubicBezTo>
                  <a:pt x="20" y="358"/>
                  <a:pt x="14" y="358"/>
                  <a:pt x="14" y="358"/>
                </a:cubicBezTo>
                <a:cubicBezTo>
                  <a:pt x="7" y="365"/>
                  <a:pt x="7" y="365"/>
                  <a:pt x="0" y="372"/>
                </a:cubicBezTo>
                <a:cubicBezTo>
                  <a:pt x="7" y="372"/>
                  <a:pt x="7" y="372"/>
                  <a:pt x="14" y="372"/>
                </a:cubicBezTo>
                <a:lnTo>
                  <a:pt x="20" y="372"/>
                </a:lnTo>
                <a:cubicBezTo>
                  <a:pt x="27" y="372"/>
                  <a:pt x="27" y="372"/>
                  <a:pt x="34" y="372"/>
                </a:cubicBezTo>
                <a:lnTo>
                  <a:pt x="41" y="372"/>
                </a:lnTo>
                <a:cubicBezTo>
                  <a:pt x="54" y="379"/>
                  <a:pt x="54" y="392"/>
                  <a:pt x="41" y="406"/>
                </a:cubicBezTo>
                <a:lnTo>
                  <a:pt x="34" y="412"/>
                </a:lnTo>
                <a:cubicBezTo>
                  <a:pt x="27" y="419"/>
                  <a:pt x="27" y="419"/>
                  <a:pt x="20" y="426"/>
                </a:cubicBezTo>
                <a:cubicBezTo>
                  <a:pt x="20" y="426"/>
                  <a:pt x="14" y="426"/>
                  <a:pt x="14" y="433"/>
                </a:cubicBezTo>
                <a:cubicBezTo>
                  <a:pt x="7" y="439"/>
                  <a:pt x="0" y="439"/>
                  <a:pt x="0" y="446"/>
                </a:cubicBezTo>
                <a:cubicBezTo>
                  <a:pt x="7" y="446"/>
                  <a:pt x="7" y="446"/>
                  <a:pt x="14" y="446"/>
                </a:cubicBezTo>
                <a:lnTo>
                  <a:pt x="20" y="446"/>
                </a:lnTo>
                <a:cubicBezTo>
                  <a:pt x="27" y="446"/>
                  <a:pt x="27" y="446"/>
                  <a:pt x="34" y="446"/>
                </a:cubicBezTo>
                <a:lnTo>
                  <a:pt x="41" y="446"/>
                </a:lnTo>
                <a:cubicBezTo>
                  <a:pt x="61" y="453"/>
                  <a:pt x="74" y="453"/>
                  <a:pt x="95" y="460"/>
                </a:cubicBezTo>
                <a:cubicBezTo>
                  <a:pt x="101" y="460"/>
                  <a:pt x="108" y="466"/>
                  <a:pt x="115" y="466"/>
                </a:cubicBezTo>
                <a:cubicBezTo>
                  <a:pt x="122" y="466"/>
                  <a:pt x="128" y="473"/>
                  <a:pt x="135" y="473"/>
                </a:cubicBezTo>
                <a:cubicBezTo>
                  <a:pt x="135" y="473"/>
                  <a:pt x="142" y="473"/>
                  <a:pt x="149" y="480"/>
                </a:cubicBezTo>
                <a:cubicBezTo>
                  <a:pt x="155" y="480"/>
                  <a:pt x="155" y="480"/>
                  <a:pt x="155" y="480"/>
                </a:cubicBezTo>
                <a:cubicBezTo>
                  <a:pt x="162" y="480"/>
                  <a:pt x="162" y="487"/>
                  <a:pt x="169" y="487"/>
                </a:cubicBezTo>
                <a:cubicBezTo>
                  <a:pt x="189" y="493"/>
                  <a:pt x="189" y="493"/>
                  <a:pt x="189" y="493"/>
                </a:cubicBezTo>
                <a:cubicBezTo>
                  <a:pt x="203" y="500"/>
                  <a:pt x="203" y="500"/>
                  <a:pt x="203" y="500"/>
                </a:cubicBezTo>
                <a:cubicBezTo>
                  <a:pt x="203" y="500"/>
                  <a:pt x="209" y="500"/>
                  <a:pt x="209" y="507"/>
                </a:cubicBezTo>
                <a:cubicBezTo>
                  <a:pt x="230" y="527"/>
                  <a:pt x="250" y="547"/>
                  <a:pt x="250" y="595"/>
                </a:cubicBezTo>
                <a:cubicBezTo>
                  <a:pt x="236" y="595"/>
                  <a:pt x="230" y="588"/>
                  <a:pt x="223" y="581"/>
                </a:cubicBezTo>
                <a:cubicBezTo>
                  <a:pt x="223" y="541"/>
                  <a:pt x="223" y="541"/>
                  <a:pt x="223" y="541"/>
                </a:cubicBezTo>
                <a:cubicBezTo>
                  <a:pt x="216" y="541"/>
                  <a:pt x="216" y="541"/>
                  <a:pt x="209" y="541"/>
                </a:cubicBezTo>
                <a:cubicBezTo>
                  <a:pt x="203" y="541"/>
                  <a:pt x="196" y="541"/>
                  <a:pt x="189" y="541"/>
                </a:cubicBezTo>
                <a:cubicBezTo>
                  <a:pt x="182" y="541"/>
                  <a:pt x="176" y="541"/>
                  <a:pt x="169" y="547"/>
                </a:cubicBezTo>
                <a:cubicBezTo>
                  <a:pt x="162" y="547"/>
                  <a:pt x="155" y="547"/>
                  <a:pt x="155" y="554"/>
                </a:cubicBezTo>
                <a:cubicBezTo>
                  <a:pt x="149" y="554"/>
                  <a:pt x="149" y="561"/>
                  <a:pt x="149" y="561"/>
                </a:cubicBezTo>
                <a:cubicBezTo>
                  <a:pt x="142" y="568"/>
                  <a:pt x="135" y="574"/>
                  <a:pt x="135" y="574"/>
                </a:cubicBezTo>
                <a:cubicBezTo>
                  <a:pt x="128" y="581"/>
                  <a:pt x="122" y="574"/>
                  <a:pt x="115" y="568"/>
                </a:cubicBezTo>
                <a:cubicBezTo>
                  <a:pt x="108" y="561"/>
                  <a:pt x="101" y="554"/>
                  <a:pt x="95" y="541"/>
                </a:cubicBezTo>
                <a:cubicBezTo>
                  <a:pt x="95" y="554"/>
                  <a:pt x="95" y="561"/>
                  <a:pt x="95" y="568"/>
                </a:cubicBezTo>
                <a:cubicBezTo>
                  <a:pt x="81" y="581"/>
                  <a:pt x="61" y="581"/>
                  <a:pt x="41" y="588"/>
                </a:cubicBezTo>
                <a:cubicBezTo>
                  <a:pt x="41" y="588"/>
                  <a:pt x="34" y="588"/>
                  <a:pt x="34" y="595"/>
                </a:cubicBezTo>
                <a:cubicBezTo>
                  <a:pt x="27" y="595"/>
                  <a:pt x="20" y="601"/>
                  <a:pt x="20" y="615"/>
                </a:cubicBezTo>
                <a:lnTo>
                  <a:pt x="20" y="615"/>
                </a:lnTo>
                <a:lnTo>
                  <a:pt x="20" y="615"/>
                </a:lnTo>
                <a:cubicBezTo>
                  <a:pt x="27" y="615"/>
                  <a:pt x="27" y="615"/>
                  <a:pt x="34" y="615"/>
                </a:cubicBezTo>
                <a:lnTo>
                  <a:pt x="41" y="622"/>
                </a:lnTo>
                <a:cubicBezTo>
                  <a:pt x="54" y="635"/>
                  <a:pt x="54" y="662"/>
                  <a:pt x="68" y="662"/>
                </a:cubicBezTo>
                <a:cubicBezTo>
                  <a:pt x="81" y="649"/>
                  <a:pt x="88" y="642"/>
                  <a:pt x="95" y="642"/>
                </a:cubicBezTo>
                <a:cubicBezTo>
                  <a:pt x="101" y="635"/>
                  <a:pt x="108" y="628"/>
                  <a:pt x="115" y="635"/>
                </a:cubicBezTo>
                <a:cubicBezTo>
                  <a:pt x="122" y="635"/>
                  <a:pt x="128" y="635"/>
                  <a:pt x="135" y="635"/>
                </a:cubicBezTo>
                <a:cubicBezTo>
                  <a:pt x="135" y="635"/>
                  <a:pt x="142" y="635"/>
                  <a:pt x="149" y="635"/>
                </a:cubicBezTo>
                <a:cubicBezTo>
                  <a:pt x="149" y="635"/>
                  <a:pt x="149" y="635"/>
                  <a:pt x="155" y="635"/>
                </a:cubicBezTo>
                <a:lnTo>
                  <a:pt x="162" y="635"/>
                </a:lnTo>
                <a:cubicBezTo>
                  <a:pt x="162" y="649"/>
                  <a:pt x="162" y="655"/>
                  <a:pt x="155" y="662"/>
                </a:cubicBezTo>
                <a:cubicBezTo>
                  <a:pt x="149" y="662"/>
                  <a:pt x="149" y="669"/>
                  <a:pt x="149" y="669"/>
                </a:cubicBezTo>
                <a:cubicBezTo>
                  <a:pt x="142" y="676"/>
                  <a:pt x="135" y="676"/>
                  <a:pt x="135" y="682"/>
                </a:cubicBezTo>
                <a:cubicBezTo>
                  <a:pt x="128" y="682"/>
                  <a:pt x="122" y="689"/>
                  <a:pt x="115" y="696"/>
                </a:cubicBezTo>
                <a:cubicBezTo>
                  <a:pt x="101" y="703"/>
                  <a:pt x="95" y="716"/>
                  <a:pt x="95" y="743"/>
                </a:cubicBezTo>
                <a:lnTo>
                  <a:pt x="95" y="743"/>
                </a:lnTo>
                <a:cubicBezTo>
                  <a:pt x="88" y="743"/>
                  <a:pt x="88" y="750"/>
                  <a:pt x="81" y="757"/>
                </a:cubicBezTo>
                <a:cubicBezTo>
                  <a:pt x="88" y="757"/>
                  <a:pt x="88" y="757"/>
                  <a:pt x="95" y="757"/>
                </a:cubicBezTo>
                <a:lnTo>
                  <a:pt x="101" y="763"/>
                </a:lnTo>
                <a:lnTo>
                  <a:pt x="95" y="763"/>
                </a:lnTo>
                <a:cubicBezTo>
                  <a:pt x="74" y="770"/>
                  <a:pt x="54" y="770"/>
                  <a:pt x="41" y="777"/>
                </a:cubicBezTo>
                <a:lnTo>
                  <a:pt x="34" y="777"/>
                </a:lnTo>
                <a:cubicBezTo>
                  <a:pt x="27" y="784"/>
                  <a:pt x="27" y="784"/>
                  <a:pt x="20" y="784"/>
                </a:cubicBezTo>
                <a:cubicBezTo>
                  <a:pt x="20" y="790"/>
                  <a:pt x="14" y="797"/>
                  <a:pt x="14" y="797"/>
                </a:cubicBezTo>
                <a:cubicBezTo>
                  <a:pt x="14" y="804"/>
                  <a:pt x="7" y="804"/>
                  <a:pt x="7" y="811"/>
                </a:cubicBezTo>
                <a:cubicBezTo>
                  <a:pt x="14" y="811"/>
                  <a:pt x="14" y="811"/>
                  <a:pt x="14" y="811"/>
                </a:cubicBezTo>
                <a:lnTo>
                  <a:pt x="20" y="811"/>
                </a:lnTo>
                <a:cubicBezTo>
                  <a:pt x="27" y="811"/>
                  <a:pt x="27" y="811"/>
                  <a:pt x="34" y="811"/>
                </a:cubicBezTo>
                <a:lnTo>
                  <a:pt x="41" y="811"/>
                </a:lnTo>
                <a:cubicBezTo>
                  <a:pt x="54" y="811"/>
                  <a:pt x="68" y="817"/>
                  <a:pt x="81" y="817"/>
                </a:cubicBezTo>
                <a:cubicBezTo>
                  <a:pt x="74" y="831"/>
                  <a:pt x="74" y="844"/>
                  <a:pt x="81" y="858"/>
                </a:cubicBezTo>
                <a:cubicBezTo>
                  <a:pt x="95" y="851"/>
                  <a:pt x="95" y="851"/>
                  <a:pt x="95" y="851"/>
                </a:cubicBezTo>
                <a:cubicBezTo>
                  <a:pt x="101" y="851"/>
                  <a:pt x="108" y="851"/>
                  <a:pt x="115" y="851"/>
                </a:cubicBezTo>
                <a:cubicBezTo>
                  <a:pt x="122" y="844"/>
                  <a:pt x="128" y="844"/>
                  <a:pt x="135" y="844"/>
                </a:cubicBezTo>
                <a:cubicBezTo>
                  <a:pt x="135" y="844"/>
                  <a:pt x="142" y="844"/>
                  <a:pt x="149" y="838"/>
                </a:cubicBezTo>
                <a:lnTo>
                  <a:pt x="149" y="838"/>
                </a:lnTo>
                <a:cubicBezTo>
                  <a:pt x="142" y="858"/>
                  <a:pt x="135" y="865"/>
                  <a:pt x="135" y="878"/>
                </a:cubicBezTo>
                <a:lnTo>
                  <a:pt x="135" y="878"/>
                </a:lnTo>
                <a:cubicBezTo>
                  <a:pt x="128" y="878"/>
                  <a:pt x="122" y="872"/>
                  <a:pt x="115" y="872"/>
                </a:cubicBezTo>
                <a:cubicBezTo>
                  <a:pt x="108" y="865"/>
                  <a:pt x="101" y="865"/>
                  <a:pt x="95" y="858"/>
                </a:cubicBezTo>
                <a:cubicBezTo>
                  <a:pt x="95" y="872"/>
                  <a:pt x="95" y="885"/>
                  <a:pt x="95" y="892"/>
                </a:cubicBezTo>
                <a:cubicBezTo>
                  <a:pt x="88" y="912"/>
                  <a:pt x="81" y="919"/>
                  <a:pt x="68" y="932"/>
                </a:cubicBezTo>
                <a:cubicBezTo>
                  <a:pt x="81" y="939"/>
                  <a:pt x="88" y="946"/>
                  <a:pt x="95" y="946"/>
                </a:cubicBezTo>
                <a:cubicBezTo>
                  <a:pt x="101" y="953"/>
                  <a:pt x="108" y="953"/>
                  <a:pt x="115" y="953"/>
                </a:cubicBezTo>
                <a:cubicBezTo>
                  <a:pt x="122" y="953"/>
                  <a:pt x="128" y="959"/>
                  <a:pt x="135" y="953"/>
                </a:cubicBezTo>
                <a:lnTo>
                  <a:pt x="142" y="953"/>
                </a:lnTo>
                <a:cubicBezTo>
                  <a:pt x="142" y="1007"/>
                  <a:pt x="142" y="1034"/>
                  <a:pt x="149" y="1047"/>
                </a:cubicBezTo>
                <a:cubicBezTo>
                  <a:pt x="149" y="1054"/>
                  <a:pt x="149" y="1054"/>
                  <a:pt x="155" y="1054"/>
                </a:cubicBezTo>
                <a:cubicBezTo>
                  <a:pt x="155" y="1054"/>
                  <a:pt x="162" y="1040"/>
                  <a:pt x="169" y="1027"/>
                </a:cubicBezTo>
                <a:cubicBezTo>
                  <a:pt x="176" y="1007"/>
                  <a:pt x="182" y="973"/>
                  <a:pt x="182" y="946"/>
                </a:cubicBezTo>
                <a:cubicBezTo>
                  <a:pt x="189" y="946"/>
                  <a:pt x="189" y="946"/>
                  <a:pt x="189" y="946"/>
                </a:cubicBezTo>
                <a:cubicBezTo>
                  <a:pt x="196" y="953"/>
                  <a:pt x="203" y="959"/>
                  <a:pt x="209" y="959"/>
                </a:cubicBezTo>
                <a:cubicBezTo>
                  <a:pt x="216" y="959"/>
                  <a:pt x="216" y="959"/>
                  <a:pt x="223" y="959"/>
                </a:cubicBezTo>
                <a:lnTo>
                  <a:pt x="223" y="959"/>
                </a:lnTo>
                <a:lnTo>
                  <a:pt x="223" y="959"/>
                </a:lnTo>
                <a:cubicBezTo>
                  <a:pt x="223" y="953"/>
                  <a:pt x="230" y="946"/>
                  <a:pt x="230" y="932"/>
                </a:cubicBezTo>
                <a:cubicBezTo>
                  <a:pt x="230" y="932"/>
                  <a:pt x="223" y="932"/>
                  <a:pt x="223" y="926"/>
                </a:cubicBezTo>
                <a:cubicBezTo>
                  <a:pt x="223" y="885"/>
                  <a:pt x="223" y="885"/>
                  <a:pt x="223" y="885"/>
                </a:cubicBezTo>
                <a:cubicBezTo>
                  <a:pt x="216" y="885"/>
                  <a:pt x="216" y="885"/>
                  <a:pt x="209" y="885"/>
                </a:cubicBezTo>
                <a:lnTo>
                  <a:pt x="203" y="885"/>
                </a:lnTo>
                <a:cubicBezTo>
                  <a:pt x="196" y="865"/>
                  <a:pt x="196" y="851"/>
                  <a:pt x="189" y="831"/>
                </a:cubicBezTo>
                <a:cubicBezTo>
                  <a:pt x="196" y="824"/>
                  <a:pt x="203" y="817"/>
                  <a:pt x="209" y="811"/>
                </a:cubicBezTo>
                <a:lnTo>
                  <a:pt x="209" y="811"/>
                </a:lnTo>
                <a:lnTo>
                  <a:pt x="209" y="811"/>
                </a:lnTo>
                <a:cubicBezTo>
                  <a:pt x="203" y="811"/>
                  <a:pt x="203" y="811"/>
                  <a:pt x="196" y="811"/>
                </a:cubicBezTo>
                <a:cubicBezTo>
                  <a:pt x="196" y="804"/>
                  <a:pt x="203" y="804"/>
                  <a:pt x="203" y="804"/>
                </a:cubicBezTo>
                <a:lnTo>
                  <a:pt x="209" y="804"/>
                </a:lnTo>
                <a:cubicBezTo>
                  <a:pt x="216" y="804"/>
                  <a:pt x="230" y="797"/>
                  <a:pt x="250" y="790"/>
                </a:cubicBezTo>
                <a:cubicBezTo>
                  <a:pt x="230" y="790"/>
                  <a:pt x="216" y="784"/>
                  <a:pt x="209" y="770"/>
                </a:cubicBezTo>
                <a:cubicBezTo>
                  <a:pt x="209" y="770"/>
                  <a:pt x="209" y="770"/>
                  <a:pt x="209" y="763"/>
                </a:cubicBezTo>
                <a:lnTo>
                  <a:pt x="209" y="763"/>
                </a:lnTo>
                <a:lnTo>
                  <a:pt x="209" y="757"/>
                </a:lnTo>
                <a:lnTo>
                  <a:pt x="209" y="757"/>
                </a:lnTo>
                <a:lnTo>
                  <a:pt x="203" y="757"/>
                </a:lnTo>
                <a:cubicBezTo>
                  <a:pt x="203" y="757"/>
                  <a:pt x="203" y="750"/>
                  <a:pt x="203" y="743"/>
                </a:cubicBezTo>
                <a:lnTo>
                  <a:pt x="209" y="743"/>
                </a:lnTo>
                <a:cubicBezTo>
                  <a:pt x="223" y="743"/>
                  <a:pt x="236" y="763"/>
                  <a:pt x="270" y="817"/>
                </a:cubicBezTo>
                <a:cubicBezTo>
                  <a:pt x="277" y="736"/>
                  <a:pt x="257" y="676"/>
                  <a:pt x="209" y="642"/>
                </a:cubicBezTo>
                <a:lnTo>
                  <a:pt x="209" y="642"/>
                </a:lnTo>
                <a:lnTo>
                  <a:pt x="209" y="642"/>
                </a:lnTo>
                <a:cubicBezTo>
                  <a:pt x="250" y="649"/>
                  <a:pt x="270" y="642"/>
                  <a:pt x="284" y="628"/>
                </a:cubicBezTo>
                <a:cubicBezTo>
                  <a:pt x="297" y="622"/>
                  <a:pt x="297" y="615"/>
                  <a:pt x="304" y="608"/>
                </a:cubicBezTo>
                <a:cubicBezTo>
                  <a:pt x="311" y="615"/>
                  <a:pt x="311" y="615"/>
                  <a:pt x="318" y="622"/>
                </a:cubicBezTo>
                <a:cubicBezTo>
                  <a:pt x="324" y="628"/>
                  <a:pt x="331" y="635"/>
                  <a:pt x="351" y="635"/>
                </a:cubicBezTo>
                <a:cubicBezTo>
                  <a:pt x="351" y="628"/>
                  <a:pt x="358" y="615"/>
                  <a:pt x="365" y="608"/>
                </a:cubicBezTo>
                <a:cubicBezTo>
                  <a:pt x="365" y="601"/>
                  <a:pt x="372" y="588"/>
                  <a:pt x="378" y="581"/>
                </a:cubicBezTo>
                <a:cubicBezTo>
                  <a:pt x="378" y="574"/>
                  <a:pt x="385" y="574"/>
                  <a:pt x="385" y="568"/>
                </a:cubicBezTo>
                <a:cubicBezTo>
                  <a:pt x="392" y="561"/>
                  <a:pt x="392" y="547"/>
                  <a:pt x="399" y="541"/>
                </a:cubicBezTo>
                <a:cubicBezTo>
                  <a:pt x="405" y="541"/>
                  <a:pt x="419" y="541"/>
                  <a:pt x="426" y="541"/>
                </a:cubicBezTo>
                <a:cubicBezTo>
                  <a:pt x="432" y="547"/>
                  <a:pt x="432" y="554"/>
                  <a:pt x="439" y="561"/>
                </a:cubicBezTo>
                <a:cubicBezTo>
                  <a:pt x="446" y="574"/>
                  <a:pt x="459" y="588"/>
                  <a:pt x="466" y="595"/>
                </a:cubicBezTo>
                <a:cubicBezTo>
                  <a:pt x="493" y="622"/>
                  <a:pt x="520" y="642"/>
                  <a:pt x="547" y="655"/>
                </a:cubicBezTo>
                <a:cubicBezTo>
                  <a:pt x="554" y="655"/>
                  <a:pt x="561" y="655"/>
                  <a:pt x="561" y="655"/>
                </a:cubicBezTo>
                <a:cubicBezTo>
                  <a:pt x="568" y="662"/>
                  <a:pt x="574" y="662"/>
                  <a:pt x="574" y="662"/>
                </a:cubicBezTo>
                <a:cubicBezTo>
                  <a:pt x="581" y="662"/>
                  <a:pt x="581" y="662"/>
                  <a:pt x="588" y="662"/>
                </a:cubicBezTo>
                <a:cubicBezTo>
                  <a:pt x="595" y="662"/>
                  <a:pt x="601" y="662"/>
                  <a:pt x="615" y="662"/>
                </a:cubicBezTo>
                <a:cubicBezTo>
                  <a:pt x="628" y="655"/>
                  <a:pt x="642" y="649"/>
                  <a:pt x="655" y="635"/>
                </a:cubicBezTo>
                <a:cubicBezTo>
                  <a:pt x="662" y="635"/>
                  <a:pt x="662" y="628"/>
                  <a:pt x="662" y="628"/>
                </a:cubicBezTo>
                <a:cubicBezTo>
                  <a:pt x="669" y="628"/>
                  <a:pt x="669" y="628"/>
                  <a:pt x="669" y="622"/>
                </a:cubicBezTo>
                <a:cubicBezTo>
                  <a:pt x="662" y="622"/>
                  <a:pt x="662" y="622"/>
                  <a:pt x="662" y="622"/>
                </a:cubicBezTo>
                <a:cubicBezTo>
                  <a:pt x="655" y="615"/>
                  <a:pt x="655" y="615"/>
                  <a:pt x="655" y="615"/>
                </a:cubicBezTo>
                <a:cubicBezTo>
                  <a:pt x="642" y="608"/>
                  <a:pt x="628" y="601"/>
                  <a:pt x="615" y="595"/>
                </a:cubicBezTo>
                <a:cubicBezTo>
                  <a:pt x="601" y="588"/>
                  <a:pt x="595" y="588"/>
                  <a:pt x="588" y="581"/>
                </a:cubicBezTo>
                <a:cubicBezTo>
                  <a:pt x="581" y="581"/>
                  <a:pt x="581" y="574"/>
                  <a:pt x="574" y="574"/>
                </a:cubicBezTo>
                <a:cubicBezTo>
                  <a:pt x="574" y="574"/>
                  <a:pt x="568" y="574"/>
                  <a:pt x="561" y="574"/>
                </a:cubicBezTo>
                <a:cubicBezTo>
                  <a:pt x="561" y="568"/>
                  <a:pt x="554" y="568"/>
                  <a:pt x="547" y="568"/>
                </a:cubicBezTo>
                <a:cubicBezTo>
                  <a:pt x="527" y="554"/>
                  <a:pt x="500" y="547"/>
                  <a:pt x="466" y="541"/>
                </a:cubicBezTo>
                <a:cubicBezTo>
                  <a:pt x="453" y="534"/>
                  <a:pt x="453" y="534"/>
                  <a:pt x="453" y="534"/>
                </a:cubicBezTo>
                <a:cubicBezTo>
                  <a:pt x="473" y="439"/>
                  <a:pt x="439" y="365"/>
                  <a:pt x="453" y="223"/>
                </a:cubicBezTo>
                <a:cubicBezTo>
                  <a:pt x="446" y="223"/>
                  <a:pt x="446" y="230"/>
                  <a:pt x="439" y="230"/>
                </a:cubicBezTo>
                <a:cubicBezTo>
                  <a:pt x="419" y="237"/>
                  <a:pt x="399" y="237"/>
                  <a:pt x="385" y="237"/>
                </a:cubicBezTo>
                <a:cubicBezTo>
                  <a:pt x="385" y="237"/>
                  <a:pt x="378" y="237"/>
                  <a:pt x="378" y="230"/>
                </a:cubicBezTo>
                <a:cubicBezTo>
                  <a:pt x="372" y="230"/>
                  <a:pt x="365" y="223"/>
                  <a:pt x="365" y="223"/>
                </a:cubicBezTo>
                <a:cubicBezTo>
                  <a:pt x="338" y="196"/>
                  <a:pt x="331" y="156"/>
                  <a:pt x="351" y="122"/>
                </a:cubicBezTo>
                <a:cubicBezTo>
                  <a:pt x="338" y="129"/>
                  <a:pt x="324" y="136"/>
                  <a:pt x="318" y="136"/>
                </a:cubicBezTo>
                <a:cubicBezTo>
                  <a:pt x="304" y="142"/>
                  <a:pt x="291" y="149"/>
                  <a:pt x="284" y="156"/>
                </a:cubicBezTo>
                <a:close/>
                <a:moveTo>
                  <a:pt x="155" y="844"/>
                </a:moveTo>
                <a:lnTo>
                  <a:pt x="155" y="844"/>
                </a:lnTo>
                <a:lnTo>
                  <a:pt x="155" y="844"/>
                </a:lnTo>
                <a:cubicBezTo>
                  <a:pt x="149" y="844"/>
                  <a:pt x="149" y="838"/>
                  <a:pt x="149" y="838"/>
                </a:cubicBezTo>
                <a:cubicBezTo>
                  <a:pt x="149" y="838"/>
                  <a:pt x="149" y="838"/>
                  <a:pt x="155" y="838"/>
                </a:cubicBezTo>
                <a:lnTo>
                  <a:pt x="155" y="838"/>
                </a:lnTo>
                <a:cubicBezTo>
                  <a:pt x="155" y="838"/>
                  <a:pt x="155" y="838"/>
                  <a:pt x="162" y="838"/>
                </a:cubicBezTo>
                <a:lnTo>
                  <a:pt x="155" y="844"/>
                </a:lnTo>
                <a:close/>
                <a:moveTo>
                  <a:pt x="169" y="763"/>
                </a:moveTo>
                <a:lnTo>
                  <a:pt x="169" y="763"/>
                </a:lnTo>
                <a:lnTo>
                  <a:pt x="162" y="757"/>
                </a:lnTo>
                <a:lnTo>
                  <a:pt x="162" y="757"/>
                </a:lnTo>
                <a:lnTo>
                  <a:pt x="169" y="757"/>
                </a:lnTo>
                <a:cubicBezTo>
                  <a:pt x="176" y="750"/>
                  <a:pt x="176" y="750"/>
                  <a:pt x="176" y="750"/>
                </a:cubicBezTo>
                <a:cubicBezTo>
                  <a:pt x="176" y="757"/>
                  <a:pt x="176" y="757"/>
                  <a:pt x="176" y="763"/>
                </a:cubicBezTo>
                <a:cubicBezTo>
                  <a:pt x="176" y="763"/>
                  <a:pt x="176" y="763"/>
                  <a:pt x="169" y="763"/>
                </a:cubicBezTo>
                <a:close/>
                <a:moveTo>
                  <a:pt x="324" y="534"/>
                </a:moveTo>
                <a:lnTo>
                  <a:pt x="324" y="534"/>
                </a:lnTo>
                <a:cubicBezTo>
                  <a:pt x="318" y="541"/>
                  <a:pt x="318" y="547"/>
                  <a:pt x="318" y="554"/>
                </a:cubicBezTo>
                <a:cubicBezTo>
                  <a:pt x="311" y="561"/>
                  <a:pt x="311" y="561"/>
                  <a:pt x="311" y="568"/>
                </a:cubicBezTo>
                <a:cubicBezTo>
                  <a:pt x="304" y="554"/>
                  <a:pt x="304" y="541"/>
                  <a:pt x="297" y="527"/>
                </a:cubicBezTo>
                <a:cubicBezTo>
                  <a:pt x="304" y="527"/>
                  <a:pt x="311" y="527"/>
                  <a:pt x="318" y="527"/>
                </a:cubicBezTo>
                <a:cubicBezTo>
                  <a:pt x="318" y="534"/>
                  <a:pt x="318" y="534"/>
                  <a:pt x="324" y="534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8" name="Freeform 1046"/>
          <p:cNvSpPr>
            <a:spLocks noChangeArrowheads="1"/>
          </p:cNvSpPr>
          <p:nvPr/>
        </p:nvSpPr>
        <p:spPr bwMode="auto">
          <a:xfrm>
            <a:off x="16753299" y="11447506"/>
            <a:ext cx="621766" cy="449720"/>
          </a:xfrm>
          <a:custGeom>
            <a:avLst/>
            <a:gdLst>
              <a:gd name="T0" fmla="*/ 966 w 1196"/>
              <a:gd name="T1" fmla="*/ 541 h 866"/>
              <a:gd name="T2" fmla="*/ 1067 w 1196"/>
              <a:gd name="T3" fmla="*/ 527 h 866"/>
              <a:gd name="T4" fmla="*/ 1155 w 1196"/>
              <a:gd name="T5" fmla="*/ 392 h 866"/>
              <a:gd name="T6" fmla="*/ 1155 w 1196"/>
              <a:gd name="T7" fmla="*/ 372 h 866"/>
              <a:gd name="T8" fmla="*/ 1067 w 1196"/>
              <a:gd name="T9" fmla="*/ 324 h 866"/>
              <a:gd name="T10" fmla="*/ 959 w 1196"/>
              <a:gd name="T11" fmla="*/ 453 h 866"/>
              <a:gd name="T12" fmla="*/ 878 w 1196"/>
              <a:gd name="T13" fmla="*/ 378 h 866"/>
              <a:gd name="T14" fmla="*/ 749 w 1196"/>
              <a:gd name="T15" fmla="*/ 270 h 866"/>
              <a:gd name="T16" fmla="*/ 648 w 1196"/>
              <a:gd name="T17" fmla="*/ 297 h 866"/>
              <a:gd name="T18" fmla="*/ 554 w 1196"/>
              <a:gd name="T19" fmla="*/ 135 h 866"/>
              <a:gd name="T20" fmla="*/ 486 w 1196"/>
              <a:gd name="T21" fmla="*/ 102 h 866"/>
              <a:gd name="T22" fmla="*/ 493 w 1196"/>
              <a:gd name="T23" fmla="*/ 135 h 866"/>
              <a:gd name="T24" fmla="*/ 426 w 1196"/>
              <a:gd name="T25" fmla="*/ 41 h 866"/>
              <a:gd name="T26" fmla="*/ 371 w 1196"/>
              <a:gd name="T27" fmla="*/ 88 h 866"/>
              <a:gd name="T28" fmla="*/ 263 w 1196"/>
              <a:gd name="T29" fmla="*/ 21 h 866"/>
              <a:gd name="T30" fmla="*/ 189 w 1196"/>
              <a:gd name="T31" fmla="*/ 21 h 866"/>
              <a:gd name="T32" fmla="*/ 108 w 1196"/>
              <a:gd name="T33" fmla="*/ 108 h 866"/>
              <a:gd name="T34" fmla="*/ 108 w 1196"/>
              <a:gd name="T35" fmla="*/ 189 h 866"/>
              <a:gd name="T36" fmla="*/ 88 w 1196"/>
              <a:gd name="T37" fmla="*/ 237 h 866"/>
              <a:gd name="T38" fmla="*/ 34 w 1196"/>
              <a:gd name="T39" fmla="*/ 291 h 866"/>
              <a:gd name="T40" fmla="*/ 67 w 1196"/>
              <a:gd name="T41" fmla="*/ 412 h 866"/>
              <a:gd name="T42" fmla="*/ 7 w 1196"/>
              <a:gd name="T43" fmla="*/ 433 h 866"/>
              <a:gd name="T44" fmla="*/ 108 w 1196"/>
              <a:gd name="T45" fmla="*/ 608 h 866"/>
              <a:gd name="T46" fmla="*/ 169 w 1196"/>
              <a:gd name="T47" fmla="*/ 608 h 866"/>
              <a:gd name="T48" fmla="*/ 169 w 1196"/>
              <a:gd name="T49" fmla="*/ 460 h 866"/>
              <a:gd name="T50" fmla="*/ 169 w 1196"/>
              <a:gd name="T51" fmla="*/ 493 h 866"/>
              <a:gd name="T52" fmla="*/ 223 w 1196"/>
              <a:gd name="T53" fmla="*/ 581 h 866"/>
              <a:gd name="T54" fmla="*/ 324 w 1196"/>
              <a:gd name="T55" fmla="*/ 710 h 866"/>
              <a:gd name="T56" fmla="*/ 426 w 1196"/>
              <a:gd name="T57" fmla="*/ 723 h 866"/>
              <a:gd name="T58" fmla="*/ 426 w 1196"/>
              <a:gd name="T59" fmla="*/ 676 h 866"/>
              <a:gd name="T60" fmla="*/ 324 w 1196"/>
              <a:gd name="T61" fmla="*/ 574 h 866"/>
              <a:gd name="T62" fmla="*/ 324 w 1196"/>
              <a:gd name="T63" fmla="*/ 500 h 866"/>
              <a:gd name="T64" fmla="*/ 311 w 1196"/>
              <a:gd name="T65" fmla="*/ 392 h 866"/>
              <a:gd name="T66" fmla="*/ 324 w 1196"/>
              <a:gd name="T67" fmla="*/ 358 h 866"/>
              <a:gd name="T68" fmla="*/ 398 w 1196"/>
              <a:gd name="T69" fmla="*/ 385 h 866"/>
              <a:gd name="T70" fmla="*/ 459 w 1196"/>
              <a:gd name="T71" fmla="*/ 500 h 866"/>
              <a:gd name="T72" fmla="*/ 486 w 1196"/>
              <a:gd name="T73" fmla="*/ 534 h 866"/>
              <a:gd name="T74" fmla="*/ 520 w 1196"/>
              <a:gd name="T75" fmla="*/ 770 h 866"/>
              <a:gd name="T76" fmla="*/ 621 w 1196"/>
              <a:gd name="T77" fmla="*/ 858 h 866"/>
              <a:gd name="T78" fmla="*/ 567 w 1196"/>
              <a:gd name="T79" fmla="*/ 446 h 866"/>
              <a:gd name="T80" fmla="*/ 662 w 1196"/>
              <a:gd name="T81" fmla="*/ 439 h 866"/>
              <a:gd name="T82" fmla="*/ 749 w 1196"/>
              <a:gd name="T83" fmla="*/ 635 h 866"/>
              <a:gd name="T84" fmla="*/ 878 w 1196"/>
              <a:gd name="T85" fmla="*/ 696 h 866"/>
              <a:gd name="T86" fmla="*/ 972 w 1196"/>
              <a:gd name="T87" fmla="*/ 588 h 866"/>
              <a:gd name="T88" fmla="*/ 878 w 1196"/>
              <a:gd name="T89" fmla="*/ 561 h 866"/>
              <a:gd name="T90" fmla="*/ 223 w 1196"/>
              <a:gd name="T91" fmla="*/ 453 h 866"/>
              <a:gd name="T92" fmla="*/ 223 w 1196"/>
              <a:gd name="T93" fmla="*/ 460 h 866"/>
              <a:gd name="T94" fmla="*/ 311 w 1196"/>
              <a:gd name="T95" fmla="*/ 196 h 866"/>
              <a:gd name="T96" fmla="*/ 223 w 1196"/>
              <a:gd name="T97" fmla="*/ 183 h 866"/>
              <a:gd name="T98" fmla="*/ 243 w 1196"/>
              <a:gd name="T99" fmla="*/ 149 h 866"/>
              <a:gd name="T100" fmla="*/ 324 w 1196"/>
              <a:gd name="T101" fmla="*/ 196 h 866"/>
              <a:gd name="T102" fmla="*/ 459 w 1196"/>
              <a:gd name="T103" fmla="*/ 453 h 866"/>
              <a:gd name="T104" fmla="*/ 554 w 1196"/>
              <a:gd name="T105" fmla="*/ 297 h 866"/>
              <a:gd name="T106" fmla="*/ 486 w 1196"/>
              <a:gd name="T107" fmla="*/ 385 h 866"/>
              <a:gd name="T108" fmla="*/ 412 w 1196"/>
              <a:gd name="T109" fmla="*/ 365 h 866"/>
              <a:gd name="T110" fmla="*/ 371 w 1196"/>
              <a:gd name="T111" fmla="*/ 331 h 866"/>
              <a:gd name="T112" fmla="*/ 398 w 1196"/>
              <a:gd name="T113" fmla="*/ 291 h 866"/>
              <a:gd name="T114" fmla="*/ 459 w 1196"/>
              <a:gd name="T115" fmla="*/ 311 h 866"/>
              <a:gd name="T116" fmla="*/ 520 w 1196"/>
              <a:gd name="T117" fmla="*/ 291 h 866"/>
              <a:gd name="T118" fmla="*/ 554 w 1196"/>
              <a:gd name="T119" fmla="*/ 297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866">
                <a:moveTo>
                  <a:pt x="898" y="561"/>
                </a:moveTo>
                <a:lnTo>
                  <a:pt x="898" y="561"/>
                </a:lnTo>
                <a:cubicBezTo>
                  <a:pt x="918" y="561"/>
                  <a:pt x="932" y="554"/>
                  <a:pt x="945" y="554"/>
                </a:cubicBezTo>
                <a:cubicBezTo>
                  <a:pt x="952" y="547"/>
                  <a:pt x="959" y="547"/>
                  <a:pt x="966" y="541"/>
                </a:cubicBezTo>
                <a:cubicBezTo>
                  <a:pt x="966" y="547"/>
                  <a:pt x="966" y="547"/>
                  <a:pt x="966" y="547"/>
                </a:cubicBezTo>
                <a:cubicBezTo>
                  <a:pt x="979" y="547"/>
                  <a:pt x="993" y="554"/>
                  <a:pt x="1006" y="554"/>
                </a:cubicBezTo>
                <a:cubicBezTo>
                  <a:pt x="1013" y="554"/>
                  <a:pt x="1020" y="547"/>
                  <a:pt x="1026" y="547"/>
                </a:cubicBezTo>
                <a:cubicBezTo>
                  <a:pt x="1047" y="547"/>
                  <a:pt x="1060" y="541"/>
                  <a:pt x="1067" y="527"/>
                </a:cubicBezTo>
                <a:cubicBezTo>
                  <a:pt x="1074" y="520"/>
                  <a:pt x="1080" y="514"/>
                  <a:pt x="1087" y="507"/>
                </a:cubicBezTo>
                <a:cubicBezTo>
                  <a:pt x="1094" y="493"/>
                  <a:pt x="1101" y="480"/>
                  <a:pt x="1107" y="466"/>
                </a:cubicBezTo>
                <a:cubicBezTo>
                  <a:pt x="1107" y="460"/>
                  <a:pt x="1114" y="453"/>
                  <a:pt x="1114" y="446"/>
                </a:cubicBezTo>
                <a:cubicBezTo>
                  <a:pt x="1128" y="426"/>
                  <a:pt x="1141" y="406"/>
                  <a:pt x="1155" y="392"/>
                </a:cubicBezTo>
                <a:cubicBezTo>
                  <a:pt x="1161" y="385"/>
                  <a:pt x="1168" y="385"/>
                  <a:pt x="1182" y="378"/>
                </a:cubicBezTo>
                <a:cubicBezTo>
                  <a:pt x="1182" y="378"/>
                  <a:pt x="1189" y="378"/>
                  <a:pt x="1195" y="378"/>
                </a:cubicBezTo>
                <a:cubicBezTo>
                  <a:pt x="1189" y="378"/>
                  <a:pt x="1182" y="378"/>
                  <a:pt x="1182" y="378"/>
                </a:cubicBezTo>
                <a:cubicBezTo>
                  <a:pt x="1168" y="378"/>
                  <a:pt x="1161" y="378"/>
                  <a:pt x="1155" y="372"/>
                </a:cubicBezTo>
                <a:cubicBezTo>
                  <a:pt x="1134" y="365"/>
                  <a:pt x="1128" y="345"/>
                  <a:pt x="1114" y="331"/>
                </a:cubicBezTo>
                <a:lnTo>
                  <a:pt x="1107" y="331"/>
                </a:lnTo>
                <a:cubicBezTo>
                  <a:pt x="1101" y="324"/>
                  <a:pt x="1094" y="324"/>
                  <a:pt x="1087" y="324"/>
                </a:cubicBezTo>
                <a:cubicBezTo>
                  <a:pt x="1080" y="324"/>
                  <a:pt x="1074" y="324"/>
                  <a:pt x="1067" y="324"/>
                </a:cubicBezTo>
                <a:lnTo>
                  <a:pt x="1067" y="324"/>
                </a:lnTo>
                <a:cubicBezTo>
                  <a:pt x="1067" y="365"/>
                  <a:pt x="1047" y="392"/>
                  <a:pt x="1026" y="406"/>
                </a:cubicBezTo>
                <a:cubicBezTo>
                  <a:pt x="1020" y="412"/>
                  <a:pt x="1013" y="412"/>
                  <a:pt x="1006" y="419"/>
                </a:cubicBezTo>
                <a:cubicBezTo>
                  <a:pt x="993" y="426"/>
                  <a:pt x="972" y="439"/>
                  <a:pt x="959" y="453"/>
                </a:cubicBezTo>
                <a:cubicBezTo>
                  <a:pt x="959" y="446"/>
                  <a:pt x="952" y="439"/>
                  <a:pt x="945" y="433"/>
                </a:cubicBezTo>
                <a:cubicBezTo>
                  <a:pt x="932" y="412"/>
                  <a:pt x="911" y="406"/>
                  <a:pt x="898" y="392"/>
                </a:cubicBezTo>
                <a:cubicBezTo>
                  <a:pt x="891" y="385"/>
                  <a:pt x="885" y="385"/>
                  <a:pt x="878" y="378"/>
                </a:cubicBezTo>
                <a:lnTo>
                  <a:pt x="878" y="378"/>
                </a:lnTo>
                <a:cubicBezTo>
                  <a:pt x="858" y="358"/>
                  <a:pt x="851" y="338"/>
                  <a:pt x="851" y="291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24" y="284"/>
                  <a:pt x="810" y="277"/>
                  <a:pt x="797" y="277"/>
                </a:cubicBezTo>
                <a:cubicBezTo>
                  <a:pt x="777" y="270"/>
                  <a:pt x="763" y="270"/>
                  <a:pt x="749" y="270"/>
                </a:cubicBezTo>
                <a:cubicBezTo>
                  <a:pt x="736" y="270"/>
                  <a:pt x="716" y="277"/>
                  <a:pt x="702" y="277"/>
                </a:cubicBezTo>
                <a:cubicBezTo>
                  <a:pt x="696" y="277"/>
                  <a:pt x="696" y="284"/>
                  <a:pt x="689" y="284"/>
                </a:cubicBezTo>
                <a:cubicBezTo>
                  <a:pt x="682" y="284"/>
                  <a:pt x="669" y="291"/>
                  <a:pt x="662" y="297"/>
                </a:cubicBezTo>
                <a:cubicBezTo>
                  <a:pt x="662" y="297"/>
                  <a:pt x="655" y="297"/>
                  <a:pt x="648" y="297"/>
                </a:cubicBezTo>
                <a:cubicBezTo>
                  <a:pt x="642" y="297"/>
                  <a:pt x="628" y="297"/>
                  <a:pt x="621" y="297"/>
                </a:cubicBezTo>
                <a:cubicBezTo>
                  <a:pt x="608" y="297"/>
                  <a:pt x="601" y="291"/>
                  <a:pt x="588" y="291"/>
                </a:cubicBezTo>
                <a:cubicBezTo>
                  <a:pt x="621" y="250"/>
                  <a:pt x="608" y="203"/>
                  <a:pt x="574" y="162"/>
                </a:cubicBezTo>
                <a:cubicBezTo>
                  <a:pt x="574" y="149"/>
                  <a:pt x="561" y="142"/>
                  <a:pt x="554" y="135"/>
                </a:cubicBezTo>
                <a:cubicBezTo>
                  <a:pt x="547" y="129"/>
                  <a:pt x="534" y="115"/>
                  <a:pt x="520" y="108"/>
                </a:cubicBezTo>
                <a:cubicBezTo>
                  <a:pt x="513" y="108"/>
                  <a:pt x="500" y="102"/>
                  <a:pt x="493" y="102"/>
                </a:cubicBezTo>
                <a:lnTo>
                  <a:pt x="486" y="102"/>
                </a:lnTo>
                <a:lnTo>
                  <a:pt x="486" y="102"/>
                </a:lnTo>
                <a:lnTo>
                  <a:pt x="486" y="102"/>
                </a:lnTo>
                <a:lnTo>
                  <a:pt x="493" y="108"/>
                </a:lnTo>
                <a:cubicBezTo>
                  <a:pt x="500" y="122"/>
                  <a:pt x="507" y="142"/>
                  <a:pt x="513" y="162"/>
                </a:cubicBezTo>
                <a:cubicBezTo>
                  <a:pt x="507" y="156"/>
                  <a:pt x="500" y="149"/>
                  <a:pt x="493" y="135"/>
                </a:cubicBezTo>
                <a:lnTo>
                  <a:pt x="486" y="129"/>
                </a:lnTo>
                <a:cubicBezTo>
                  <a:pt x="480" y="122"/>
                  <a:pt x="480" y="115"/>
                  <a:pt x="473" y="108"/>
                </a:cubicBezTo>
                <a:cubicBezTo>
                  <a:pt x="466" y="95"/>
                  <a:pt x="466" y="88"/>
                  <a:pt x="459" y="81"/>
                </a:cubicBezTo>
                <a:cubicBezTo>
                  <a:pt x="446" y="68"/>
                  <a:pt x="439" y="48"/>
                  <a:pt x="426" y="41"/>
                </a:cubicBezTo>
                <a:cubicBezTo>
                  <a:pt x="419" y="34"/>
                  <a:pt x="405" y="27"/>
                  <a:pt x="398" y="21"/>
                </a:cubicBezTo>
                <a:cubicBezTo>
                  <a:pt x="398" y="27"/>
                  <a:pt x="398" y="34"/>
                  <a:pt x="398" y="41"/>
                </a:cubicBezTo>
                <a:cubicBezTo>
                  <a:pt x="392" y="54"/>
                  <a:pt x="392" y="61"/>
                  <a:pt x="385" y="68"/>
                </a:cubicBezTo>
                <a:cubicBezTo>
                  <a:pt x="385" y="75"/>
                  <a:pt x="378" y="81"/>
                  <a:pt x="371" y="88"/>
                </a:cubicBezTo>
                <a:cubicBezTo>
                  <a:pt x="358" y="102"/>
                  <a:pt x="344" y="108"/>
                  <a:pt x="324" y="115"/>
                </a:cubicBezTo>
                <a:cubicBezTo>
                  <a:pt x="317" y="115"/>
                  <a:pt x="317" y="115"/>
                  <a:pt x="311" y="115"/>
                </a:cubicBezTo>
                <a:cubicBezTo>
                  <a:pt x="297" y="115"/>
                  <a:pt x="277" y="108"/>
                  <a:pt x="257" y="108"/>
                </a:cubicBezTo>
                <a:cubicBezTo>
                  <a:pt x="284" y="75"/>
                  <a:pt x="304" y="41"/>
                  <a:pt x="263" y="21"/>
                </a:cubicBezTo>
                <a:cubicBezTo>
                  <a:pt x="257" y="41"/>
                  <a:pt x="250" y="41"/>
                  <a:pt x="243" y="34"/>
                </a:cubicBezTo>
                <a:cubicBezTo>
                  <a:pt x="236" y="27"/>
                  <a:pt x="230" y="14"/>
                  <a:pt x="223" y="7"/>
                </a:cubicBezTo>
                <a:cubicBezTo>
                  <a:pt x="216" y="0"/>
                  <a:pt x="216" y="0"/>
                  <a:pt x="209" y="0"/>
                </a:cubicBezTo>
                <a:cubicBezTo>
                  <a:pt x="209" y="14"/>
                  <a:pt x="203" y="21"/>
                  <a:pt x="189" y="21"/>
                </a:cubicBezTo>
                <a:cubicBezTo>
                  <a:pt x="182" y="21"/>
                  <a:pt x="175" y="21"/>
                  <a:pt x="169" y="21"/>
                </a:cubicBezTo>
                <a:cubicBezTo>
                  <a:pt x="162" y="27"/>
                  <a:pt x="148" y="21"/>
                  <a:pt x="135" y="21"/>
                </a:cubicBezTo>
                <a:cubicBezTo>
                  <a:pt x="135" y="34"/>
                  <a:pt x="135" y="41"/>
                  <a:pt x="135" y="48"/>
                </a:cubicBezTo>
                <a:cubicBezTo>
                  <a:pt x="135" y="75"/>
                  <a:pt x="115" y="88"/>
                  <a:pt x="108" y="108"/>
                </a:cubicBezTo>
                <a:cubicBezTo>
                  <a:pt x="101" y="115"/>
                  <a:pt x="94" y="129"/>
                  <a:pt x="88" y="142"/>
                </a:cubicBezTo>
                <a:cubicBezTo>
                  <a:pt x="81" y="156"/>
                  <a:pt x="81" y="176"/>
                  <a:pt x="88" y="196"/>
                </a:cubicBezTo>
                <a:lnTo>
                  <a:pt x="88" y="196"/>
                </a:lnTo>
                <a:cubicBezTo>
                  <a:pt x="94" y="196"/>
                  <a:pt x="101" y="189"/>
                  <a:pt x="108" y="189"/>
                </a:cubicBezTo>
                <a:cubicBezTo>
                  <a:pt x="108" y="189"/>
                  <a:pt x="108" y="189"/>
                  <a:pt x="115" y="189"/>
                </a:cubicBezTo>
                <a:cubicBezTo>
                  <a:pt x="108" y="203"/>
                  <a:pt x="108" y="216"/>
                  <a:pt x="108" y="223"/>
                </a:cubicBezTo>
                <a:lnTo>
                  <a:pt x="101" y="230"/>
                </a:lnTo>
                <a:cubicBezTo>
                  <a:pt x="101" y="237"/>
                  <a:pt x="94" y="237"/>
                  <a:pt x="88" y="237"/>
                </a:cubicBezTo>
                <a:cubicBezTo>
                  <a:pt x="81" y="237"/>
                  <a:pt x="74" y="243"/>
                  <a:pt x="67" y="243"/>
                </a:cubicBezTo>
                <a:cubicBezTo>
                  <a:pt x="54" y="243"/>
                  <a:pt x="40" y="250"/>
                  <a:pt x="34" y="250"/>
                </a:cubicBezTo>
                <a:cubicBezTo>
                  <a:pt x="20" y="257"/>
                  <a:pt x="13" y="264"/>
                  <a:pt x="7" y="270"/>
                </a:cubicBezTo>
                <a:cubicBezTo>
                  <a:pt x="13" y="277"/>
                  <a:pt x="27" y="284"/>
                  <a:pt x="34" y="291"/>
                </a:cubicBezTo>
                <a:cubicBezTo>
                  <a:pt x="47" y="304"/>
                  <a:pt x="61" y="324"/>
                  <a:pt x="67" y="345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74" y="365"/>
                  <a:pt x="74" y="385"/>
                  <a:pt x="74" y="412"/>
                </a:cubicBezTo>
                <a:lnTo>
                  <a:pt x="67" y="412"/>
                </a:lnTo>
                <a:cubicBezTo>
                  <a:pt x="54" y="412"/>
                  <a:pt x="40" y="399"/>
                  <a:pt x="34" y="392"/>
                </a:cubicBezTo>
                <a:cubicBezTo>
                  <a:pt x="27" y="392"/>
                  <a:pt x="20" y="385"/>
                  <a:pt x="7" y="385"/>
                </a:cubicBezTo>
                <a:cubicBezTo>
                  <a:pt x="0" y="385"/>
                  <a:pt x="0" y="385"/>
                  <a:pt x="0" y="392"/>
                </a:cubicBezTo>
                <a:cubicBezTo>
                  <a:pt x="0" y="406"/>
                  <a:pt x="0" y="419"/>
                  <a:pt x="7" y="433"/>
                </a:cubicBezTo>
                <a:cubicBezTo>
                  <a:pt x="13" y="473"/>
                  <a:pt x="20" y="507"/>
                  <a:pt x="34" y="534"/>
                </a:cubicBezTo>
                <a:cubicBezTo>
                  <a:pt x="40" y="554"/>
                  <a:pt x="54" y="574"/>
                  <a:pt x="67" y="588"/>
                </a:cubicBezTo>
                <a:cubicBezTo>
                  <a:pt x="74" y="588"/>
                  <a:pt x="81" y="595"/>
                  <a:pt x="88" y="601"/>
                </a:cubicBezTo>
                <a:cubicBezTo>
                  <a:pt x="94" y="601"/>
                  <a:pt x="101" y="601"/>
                  <a:pt x="108" y="608"/>
                </a:cubicBezTo>
                <a:cubicBezTo>
                  <a:pt x="115" y="608"/>
                  <a:pt x="128" y="608"/>
                  <a:pt x="135" y="608"/>
                </a:cubicBezTo>
                <a:cubicBezTo>
                  <a:pt x="148" y="615"/>
                  <a:pt x="162" y="615"/>
                  <a:pt x="169" y="608"/>
                </a:cubicBezTo>
                <a:cubicBezTo>
                  <a:pt x="175" y="608"/>
                  <a:pt x="175" y="608"/>
                  <a:pt x="175" y="608"/>
                </a:cubicBezTo>
                <a:cubicBezTo>
                  <a:pt x="169" y="608"/>
                  <a:pt x="169" y="608"/>
                  <a:pt x="169" y="608"/>
                </a:cubicBezTo>
                <a:cubicBezTo>
                  <a:pt x="148" y="568"/>
                  <a:pt x="142" y="527"/>
                  <a:pt x="135" y="493"/>
                </a:cubicBezTo>
                <a:cubicBezTo>
                  <a:pt x="135" y="480"/>
                  <a:pt x="135" y="466"/>
                  <a:pt x="135" y="453"/>
                </a:cubicBezTo>
                <a:cubicBezTo>
                  <a:pt x="135" y="446"/>
                  <a:pt x="135" y="446"/>
                  <a:pt x="135" y="439"/>
                </a:cubicBezTo>
                <a:cubicBezTo>
                  <a:pt x="148" y="446"/>
                  <a:pt x="155" y="453"/>
                  <a:pt x="169" y="460"/>
                </a:cubicBezTo>
                <a:cubicBezTo>
                  <a:pt x="175" y="460"/>
                  <a:pt x="182" y="466"/>
                  <a:pt x="189" y="466"/>
                </a:cubicBezTo>
                <a:cubicBezTo>
                  <a:pt x="196" y="466"/>
                  <a:pt x="196" y="466"/>
                  <a:pt x="203" y="466"/>
                </a:cubicBezTo>
                <a:cubicBezTo>
                  <a:pt x="203" y="480"/>
                  <a:pt x="203" y="487"/>
                  <a:pt x="189" y="493"/>
                </a:cubicBezTo>
                <a:cubicBezTo>
                  <a:pt x="182" y="493"/>
                  <a:pt x="182" y="493"/>
                  <a:pt x="169" y="493"/>
                </a:cubicBezTo>
                <a:cubicBezTo>
                  <a:pt x="162" y="493"/>
                  <a:pt x="148" y="493"/>
                  <a:pt x="135" y="493"/>
                </a:cubicBezTo>
                <a:cubicBezTo>
                  <a:pt x="142" y="527"/>
                  <a:pt x="155" y="547"/>
                  <a:pt x="169" y="561"/>
                </a:cubicBezTo>
                <a:cubicBezTo>
                  <a:pt x="175" y="568"/>
                  <a:pt x="182" y="568"/>
                  <a:pt x="189" y="574"/>
                </a:cubicBezTo>
                <a:cubicBezTo>
                  <a:pt x="203" y="574"/>
                  <a:pt x="209" y="581"/>
                  <a:pt x="223" y="581"/>
                </a:cubicBezTo>
                <a:cubicBezTo>
                  <a:pt x="230" y="588"/>
                  <a:pt x="236" y="588"/>
                  <a:pt x="243" y="595"/>
                </a:cubicBezTo>
                <a:cubicBezTo>
                  <a:pt x="277" y="601"/>
                  <a:pt x="297" y="629"/>
                  <a:pt x="263" y="710"/>
                </a:cubicBezTo>
                <a:cubicBezTo>
                  <a:pt x="284" y="710"/>
                  <a:pt x="297" y="710"/>
                  <a:pt x="311" y="710"/>
                </a:cubicBezTo>
                <a:cubicBezTo>
                  <a:pt x="317" y="710"/>
                  <a:pt x="317" y="710"/>
                  <a:pt x="324" y="710"/>
                </a:cubicBezTo>
                <a:cubicBezTo>
                  <a:pt x="344" y="716"/>
                  <a:pt x="358" y="716"/>
                  <a:pt x="371" y="723"/>
                </a:cubicBezTo>
                <a:cubicBezTo>
                  <a:pt x="378" y="723"/>
                  <a:pt x="385" y="723"/>
                  <a:pt x="385" y="723"/>
                </a:cubicBezTo>
                <a:cubicBezTo>
                  <a:pt x="392" y="723"/>
                  <a:pt x="392" y="723"/>
                  <a:pt x="398" y="723"/>
                </a:cubicBezTo>
                <a:cubicBezTo>
                  <a:pt x="405" y="723"/>
                  <a:pt x="412" y="723"/>
                  <a:pt x="426" y="723"/>
                </a:cubicBezTo>
                <a:cubicBezTo>
                  <a:pt x="432" y="723"/>
                  <a:pt x="446" y="723"/>
                  <a:pt x="459" y="716"/>
                </a:cubicBezTo>
                <a:cubicBezTo>
                  <a:pt x="459" y="716"/>
                  <a:pt x="459" y="716"/>
                  <a:pt x="466" y="710"/>
                </a:cubicBezTo>
                <a:cubicBezTo>
                  <a:pt x="459" y="710"/>
                  <a:pt x="459" y="710"/>
                  <a:pt x="459" y="710"/>
                </a:cubicBezTo>
                <a:cubicBezTo>
                  <a:pt x="446" y="696"/>
                  <a:pt x="439" y="689"/>
                  <a:pt x="426" y="676"/>
                </a:cubicBezTo>
                <a:cubicBezTo>
                  <a:pt x="412" y="669"/>
                  <a:pt x="405" y="662"/>
                  <a:pt x="398" y="649"/>
                </a:cubicBezTo>
                <a:cubicBezTo>
                  <a:pt x="385" y="642"/>
                  <a:pt x="385" y="642"/>
                  <a:pt x="385" y="642"/>
                </a:cubicBezTo>
                <a:cubicBezTo>
                  <a:pt x="385" y="635"/>
                  <a:pt x="378" y="635"/>
                  <a:pt x="371" y="629"/>
                </a:cubicBezTo>
                <a:cubicBezTo>
                  <a:pt x="358" y="608"/>
                  <a:pt x="338" y="595"/>
                  <a:pt x="324" y="574"/>
                </a:cubicBezTo>
                <a:cubicBezTo>
                  <a:pt x="317" y="568"/>
                  <a:pt x="317" y="568"/>
                  <a:pt x="311" y="561"/>
                </a:cubicBezTo>
                <a:cubicBezTo>
                  <a:pt x="297" y="547"/>
                  <a:pt x="284" y="527"/>
                  <a:pt x="270" y="514"/>
                </a:cubicBezTo>
                <a:cubicBezTo>
                  <a:pt x="284" y="514"/>
                  <a:pt x="297" y="514"/>
                  <a:pt x="311" y="507"/>
                </a:cubicBezTo>
                <a:cubicBezTo>
                  <a:pt x="317" y="507"/>
                  <a:pt x="317" y="507"/>
                  <a:pt x="324" y="500"/>
                </a:cubicBezTo>
                <a:cubicBezTo>
                  <a:pt x="338" y="493"/>
                  <a:pt x="344" y="480"/>
                  <a:pt x="351" y="460"/>
                </a:cubicBezTo>
                <a:cubicBezTo>
                  <a:pt x="338" y="460"/>
                  <a:pt x="324" y="453"/>
                  <a:pt x="324" y="439"/>
                </a:cubicBezTo>
                <a:cubicBezTo>
                  <a:pt x="324" y="426"/>
                  <a:pt x="324" y="406"/>
                  <a:pt x="324" y="392"/>
                </a:cubicBezTo>
                <a:cubicBezTo>
                  <a:pt x="317" y="392"/>
                  <a:pt x="317" y="392"/>
                  <a:pt x="311" y="392"/>
                </a:cubicBezTo>
                <a:cubicBezTo>
                  <a:pt x="284" y="392"/>
                  <a:pt x="263" y="385"/>
                  <a:pt x="250" y="378"/>
                </a:cubicBezTo>
                <a:lnTo>
                  <a:pt x="250" y="378"/>
                </a:lnTo>
                <a:cubicBezTo>
                  <a:pt x="270" y="365"/>
                  <a:pt x="290" y="365"/>
                  <a:pt x="311" y="358"/>
                </a:cubicBezTo>
                <a:cubicBezTo>
                  <a:pt x="317" y="358"/>
                  <a:pt x="317" y="358"/>
                  <a:pt x="324" y="358"/>
                </a:cubicBezTo>
                <a:cubicBezTo>
                  <a:pt x="338" y="365"/>
                  <a:pt x="351" y="365"/>
                  <a:pt x="371" y="372"/>
                </a:cubicBezTo>
                <a:cubicBezTo>
                  <a:pt x="378" y="378"/>
                  <a:pt x="385" y="378"/>
                  <a:pt x="385" y="378"/>
                </a:cubicBezTo>
                <a:cubicBezTo>
                  <a:pt x="392" y="378"/>
                  <a:pt x="392" y="385"/>
                  <a:pt x="398" y="385"/>
                </a:cubicBezTo>
                <a:lnTo>
                  <a:pt x="398" y="385"/>
                </a:lnTo>
                <a:cubicBezTo>
                  <a:pt x="398" y="433"/>
                  <a:pt x="385" y="487"/>
                  <a:pt x="426" y="493"/>
                </a:cubicBezTo>
                <a:cubicBezTo>
                  <a:pt x="432" y="493"/>
                  <a:pt x="439" y="493"/>
                  <a:pt x="446" y="487"/>
                </a:cubicBezTo>
                <a:cubicBezTo>
                  <a:pt x="446" y="493"/>
                  <a:pt x="439" y="493"/>
                  <a:pt x="439" y="500"/>
                </a:cubicBezTo>
                <a:cubicBezTo>
                  <a:pt x="446" y="500"/>
                  <a:pt x="453" y="500"/>
                  <a:pt x="459" y="500"/>
                </a:cubicBezTo>
                <a:cubicBezTo>
                  <a:pt x="453" y="507"/>
                  <a:pt x="446" y="520"/>
                  <a:pt x="446" y="534"/>
                </a:cubicBezTo>
                <a:cubicBezTo>
                  <a:pt x="453" y="534"/>
                  <a:pt x="453" y="534"/>
                  <a:pt x="459" y="534"/>
                </a:cubicBezTo>
                <a:cubicBezTo>
                  <a:pt x="466" y="534"/>
                  <a:pt x="466" y="534"/>
                  <a:pt x="473" y="534"/>
                </a:cubicBezTo>
                <a:cubicBezTo>
                  <a:pt x="480" y="534"/>
                  <a:pt x="486" y="534"/>
                  <a:pt x="486" y="534"/>
                </a:cubicBezTo>
                <a:cubicBezTo>
                  <a:pt x="486" y="541"/>
                  <a:pt x="493" y="541"/>
                  <a:pt x="493" y="541"/>
                </a:cubicBezTo>
                <a:cubicBezTo>
                  <a:pt x="534" y="547"/>
                  <a:pt x="513" y="588"/>
                  <a:pt x="507" y="622"/>
                </a:cubicBezTo>
                <a:cubicBezTo>
                  <a:pt x="493" y="656"/>
                  <a:pt x="493" y="683"/>
                  <a:pt x="513" y="770"/>
                </a:cubicBezTo>
                <a:cubicBezTo>
                  <a:pt x="520" y="770"/>
                  <a:pt x="520" y="770"/>
                  <a:pt x="520" y="770"/>
                </a:cubicBezTo>
                <a:cubicBezTo>
                  <a:pt x="534" y="770"/>
                  <a:pt x="547" y="770"/>
                  <a:pt x="554" y="770"/>
                </a:cubicBezTo>
                <a:cubicBezTo>
                  <a:pt x="567" y="770"/>
                  <a:pt x="574" y="770"/>
                  <a:pt x="574" y="770"/>
                </a:cubicBezTo>
                <a:cubicBezTo>
                  <a:pt x="635" y="784"/>
                  <a:pt x="561" y="851"/>
                  <a:pt x="588" y="865"/>
                </a:cubicBezTo>
                <a:cubicBezTo>
                  <a:pt x="594" y="845"/>
                  <a:pt x="608" y="851"/>
                  <a:pt x="621" y="858"/>
                </a:cubicBezTo>
                <a:cubicBezTo>
                  <a:pt x="628" y="858"/>
                  <a:pt x="635" y="865"/>
                  <a:pt x="642" y="865"/>
                </a:cubicBezTo>
                <a:cubicBezTo>
                  <a:pt x="628" y="838"/>
                  <a:pt x="621" y="811"/>
                  <a:pt x="621" y="784"/>
                </a:cubicBezTo>
                <a:cubicBezTo>
                  <a:pt x="601" y="662"/>
                  <a:pt x="628" y="561"/>
                  <a:pt x="574" y="466"/>
                </a:cubicBezTo>
                <a:cubicBezTo>
                  <a:pt x="574" y="460"/>
                  <a:pt x="567" y="453"/>
                  <a:pt x="567" y="446"/>
                </a:cubicBezTo>
                <a:lnTo>
                  <a:pt x="574" y="439"/>
                </a:lnTo>
                <a:cubicBezTo>
                  <a:pt x="588" y="433"/>
                  <a:pt x="608" y="419"/>
                  <a:pt x="621" y="412"/>
                </a:cubicBezTo>
                <a:cubicBezTo>
                  <a:pt x="621" y="412"/>
                  <a:pt x="628" y="412"/>
                  <a:pt x="635" y="406"/>
                </a:cubicBezTo>
                <a:cubicBezTo>
                  <a:pt x="642" y="419"/>
                  <a:pt x="655" y="426"/>
                  <a:pt x="662" y="439"/>
                </a:cubicBezTo>
                <a:cubicBezTo>
                  <a:pt x="669" y="446"/>
                  <a:pt x="682" y="446"/>
                  <a:pt x="689" y="453"/>
                </a:cubicBezTo>
                <a:cubicBezTo>
                  <a:pt x="696" y="460"/>
                  <a:pt x="696" y="460"/>
                  <a:pt x="702" y="466"/>
                </a:cubicBezTo>
                <a:cubicBezTo>
                  <a:pt x="723" y="473"/>
                  <a:pt x="736" y="487"/>
                  <a:pt x="749" y="507"/>
                </a:cubicBezTo>
                <a:cubicBezTo>
                  <a:pt x="770" y="534"/>
                  <a:pt x="777" y="568"/>
                  <a:pt x="749" y="635"/>
                </a:cubicBezTo>
                <a:cubicBezTo>
                  <a:pt x="770" y="635"/>
                  <a:pt x="783" y="642"/>
                  <a:pt x="797" y="649"/>
                </a:cubicBezTo>
                <a:cubicBezTo>
                  <a:pt x="804" y="662"/>
                  <a:pt x="804" y="683"/>
                  <a:pt x="797" y="710"/>
                </a:cubicBezTo>
                <a:cubicBezTo>
                  <a:pt x="817" y="710"/>
                  <a:pt x="830" y="710"/>
                  <a:pt x="844" y="703"/>
                </a:cubicBezTo>
                <a:cubicBezTo>
                  <a:pt x="851" y="703"/>
                  <a:pt x="864" y="703"/>
                  <a:pt x="878" y="696"/>
                </a:cubicBezTo>
                <a:lnTo>
                  <a:pt x="878" y="696"/>
                </a:lnTo>
                <a:cubicBezTo>
                  <a:pt x="885" y="696"/>
                  <a:pt x="891" y="696"/>
                  <a:pt x="898" y="689"/>
                </a:cubicBezTo>
                <a:cubicBezTo>
                  <a:pt x="918" y="683"/>
                  <a:pt x="932" y="669"/>
                  <a:pt x="945" y="656"/>
                </a:cubicBezTo>
                <a:cubicBezTo>
                  <a:pt x="966" y="635"/>
                  <a:pt x="972" y="615"/>
                  <a:pt x="972" y="588"/>
                </a:cubicBezTo>
                <a:cubicBezTo>
                  <a:pt x="966" y="588"/>
                  <a:pt x="959" y="588"/>
                  <a:pt x="945" y="588"/>
                </a:cubicBezTo>
                <a:cubicBezTo>
                  <a:pt x="932" y="588"/>
                  <a:pt x="911" y="588"/>
                  <a:pt x="898" y="581"/>
                </a:cubicBezTo>
                <a:cubicBezTo>
                  <a:pt x="885" y="581"/>
                  <a:pt x="878" y="574"/>
                  <a:pt x="878" y="568"/>
                </a:cubicBezTo>
                <a:lnTo>
                  <a:pt x="878" y="561"/>
                </a:lnTo>
                <a:lnTo>
                  <a:pt x="878" y="561"/>
                </a:lnTo>
                <a:cubicBezTo>
                  <a:pt x="885" y="561"/>
                  <a:pt x="891" y="561"/>
                  <a:pt x="898" y="561"/>
                </a:cubicBezTo>
                <a:close/>
                <a:moveTo>
                  <a:pt x="223" y="453"/>
                </a:moveTo>
                <a:lnTo>
                  <a:pt x="223" y="453"/>
                </a:lnTo>
                <a:cubicBezTo>
                  <a:pt x="216" y="453"/>
                  <a:pt x="216" y="453"/>
                  <a:pt x="216" y="453"/>
                </a:cubicBezTo>
                <a:cubicBezTo>
                  <a:pt x="216" y="446"/>
                  <a:pt x="216" y="446"/>
                  <a:pt x="216" y="439"/>
                </a:cubicBezTo>
                <a:cubicBezTo>
                  <a:pt x="223" y="439"/>
                  <a:pt x="223" y="439"/>
                  <a:pt x="223" y="439"/>
                </a:cubicBezTo>
                <a:cubicBezTo>
                  <a:pt x="223" y="446"/>
                  <a:pt x="223" y="453"/>
                  <a:pt x="223" y="460"/>
                </a:cubicBezTo>
                <a:cubicBezTo>
                  <a:pt x="223" y="460"/>
                  <a:pt x="223" y="460"/>
                  <a:pt x="223" y="453"/>
                </a:cubicBezTo>
                <a:close/>
                <a:moveTo>
                  <a:pt x="324" y="196"/>
                </a:moveTo>
                <a:lnTo>
                  <a:pt x="324" y="196"/>
                </a:lnTo>
                <a:cubicBezTo>
                  <a:pt x="311" y="196"/>
                  <a:pt x="311" y="196"/>
                  <a:pt x="311" y="196"/>
                </a:cubicBezTo>
                <a:lnTo>
                  <a:pt x="311" y="196"/>
                </a:lnTo>
                <a:cubicBezTo>
                  <a:pt x="311" y="203"/>
                  <a:pt x="311" y="210"/>
                  <a:pt x="311" y="210"/>
                </a:cubicBezTo>
                <a:cubicBezTo>
                  <a:pt x="290" y="210"/>
                  <a:pt x="263" y="210"/>
                  <a:pt x="243" y="203"/>
                </a:cubicBezTo>
                <a:cubicBezTo>
                  <a:pt x="236" y="196"/>
                  <a:pt x="230" y="189"/>
                  <a:pt x="223" y="183"/>
                </a:cubicBezTo>
                <a:cubicBezTo>
                  <a:pt x="216" y="176"/>
                  <a:pt x="216" y="176"/>
                  <a:pt x="209" y="169"/>
                </a:cubicBezTo>
                <a:cubicBezTo>
                  <a:pt x="216" y="162"/>
                  <a:pt x="216" y="162"/>
                  <a:pt x="223" y="156"/>
                </a:cubicBezTo>
                <a:cubicBezTo>
                  <a:pt x="223" y="149"/>
                  <a:pt x="230" y="142"/>
                  <a:pt x="236" y="135"/>
                </a:cubicBezTo>
                <a:cubicBezTo>
                  <a:pt x="236" y="135"/>
                  <a:pt x="243" y="142"/>
                  <a:pt x="243" y="149"/>
                </a:cubicBezTo>
                <a:cubicBezTo>
                  <a:pt x="263" y="162"/>
                  <a:pt x="284" y="176"/>
                  <a:pt x="311" y="189"/>
                </a:cubicBezTo>
                <a:cubicBezTo>
                  <a:pt x="317" y="189"/>
                  <a:pt x="317" y="189"/>
                  <a:pt x="324" y="196"/>
                </a:cubicBezTo>
                <a:cubicBezTo>
                  <a:pt x="338" y="196"/>
                  <a:pt x="338" y="196"/>
                  <a:pt x="338" y="196"/>
                </a:cubicBezTo>
                <a:lnTo>
                  <a:pt x="324" y="196"/>
                </a:lnTo>
                <a:close/>
                <a:moveTo>
                  <a:pt x="459" y="460"/>
                </a:moveTo>
                <a:lnTo>
                  <a:pt x="459" y="460"/>
                </a:lnTo>
                <a:cubicBezTo>
                  <a:pt x="453" y="466"/>
                  <a:pt x="453" y="473"/>
                  <a:pt x="453" y="480"/>
                </a:cubicBezTo>
                <a:cubicBezTo>
                  <a:pt x="453" y="466"/>
                  <a:pt x="453" y="460"/>
                  <a:pt x="459" y="453"/>
                </a:cubicBezTo>
                <a:cubicBezTo>
                  <a:pt x="459" y="446"/>
                  <a:pt x="466" y="446"/>
                  <a:pt x="466" y="446"/>
                </a:cubicBezTo>
                <a:cubicBezTo>
                  <a:pt x="466" y="446"/>
                  <a:pt x="459" y="453"/>
                  <a:pt x="459" y="460"/>
                </a:cubicBezTo>
                <a:close/>
                <a:moveTo>
                  <a:pt x="554" y="297"/>
                </a:moveTo>
                <a:lnTo>
                  <a:pt x="554" y="297"/>
                </a:lnTo>
                <a:cubicBezTo>
                  <a:pt x="547" y="324"/>
                  <a:pt x="534" y="345"/>
                  <a:pt x="520" y="365"/>
                </a:cubicBezTo>
                <a:cubicBezTo>
                  <a:pt x="513" y="378"/>
                  <a:pt x="507" y="392"/>
                  <a:pt x="493" y="399"/>
                </a:cubicBezTo>
                <a:lnTo>
                  <a:pt x="493" y="392"/>
                </a:lnTo>
                <a:lnTo>
                  <a:pt x="486" y="385"/>
                </a:lnTo>
                <a:cubicBezTo>
                  <a:pt x="486" y="378"/>
                  <a:pt x="480" y="378"/>
                  <a:pt x="473" y="372"/>
                </a:cubicBezTo>
                <a:cubicBezTo>
                  <a:pt x="466" y="372"/>
                  <a:pt x="466" y="372"/>
                  <a:pt x="459" y="365"/>
                </a:cubicBezTo>
                <a:cubicBezTo>
                  <a:pt x="446" y="365"/>
                  <a:pt x="439" y="365"/>
                  <a:pt x="426" y="365"/>
                </a:cubicBezTo>
                <a:cubicBezTo>
                  <a:pt x="419" y="365"/>
                  <a:pt x="419" y="365"/>
                  <a:pt x="412" y="365"/>
                </a:cubicBezTo>
                <a:cubicBezTo>
                  <a:pt x="412" y="318"/>
                  <a:pt x="412" y="318"/>
                  <a:pt x="412" y="318"/>
                </a:cubicBezTo>
                <a:cubicBezTo>
                  <a:pt x="405" y="318"/>
                  <a:pt x="398" y="324"/>
                  <a:pt x="398" y="324"/>
                </a:cubicBezTo>
                <a:cubicBezTo>
                  <a:pt x="392" y="324"/>
                  <a:pt x="392" y="324"/>
                  <a:pt x="385" y="324"/>
                </a:cubicBezTo>
                <a:cubicBezTo>
                  <a:pt x="385" y="331"/>
                  <a:pt x="378" y="331"/>
                  <a:pt x="371" y="331"/>
                </a:cubicBezTo>
                <a:cubicBezTo>
                  <a:pt x="371" y="331"/>
                  <a:pt x="365" y="331"/>
                  <a:pt x="358" y="331"/>
                </a:cubicBezTo>
                <a:cubicBezTo>
                  <a:pt x="358" y="318"/>
                  <a:pt x="365" y="311"/>
                  <a:pt x="371" y="304"/>
                </a:cubicBezTo>
                <a:cubicBezTo>
                  <a:pt x="378" y="297"/>
                  <a:pt x="385" y="297"/>
                  <a:pt x="385" y="291"/>
                </a:cubicBezTo>
                <a:cubicBezTo>
                  <a:pt x="392" y="291"/>
                  <a:pt x="392" y="291"/>
                  <a:pt x="398" y="291"/>
                </a:cubicBezTo>
                <a:cubicBezTo>
                  <a:pt x="405" y="284"/>
                  <a:pt x="419" y="277"/>
                  <a:pt x="426" y="270"/>
                </a:cubicBezTo>
                <a:cubicBezTo>
                  <a:pt x="426" y="264"/>
                  <a:pt x="432" y="264"/>
                  <a:pt x="432" y="264"/>
                </a:cubicBezTo>
                <a:cubicBezTo>
                  <a:pt x="439" y="277"/>
                  <a:pt x="446" y="291"/>
                  <a:pt x="446" y="318"/>
                </a:cubicBezTo>
                <a:cubicBezTo>
                  <a:pt x="453" y="318"/>
                  <a:pt x="453" y="318"/>
                  <a:pt x="459" y="311"/>
                </a:cubicBezTo>
                <a:cubicBezTo>
                  <a:pt x="466" y="311"/>
                  <a:pt x="466" y="311"/>
                  <a:pt x="473" y="311"/>
                </a:cubicBezTo>
                <a:cubicBezTo>
                  <a:pt x="480" y="311"/>
                  <a:pt x="480" y="311"/>
                  <a:pt x="486" y="304"/>
                </a:cubicBezTo>
                <a:lnTo>
                  <a:pt x="493" y="304"/>
                </a:lnTo>
                <a:cubicBezTo>
                  <a:pt x="500" y="304"/>
                  <a:pt x="513" y="297"/>
                  <a:pt x="520" y="291"/>
                </a:cubicBezTo>
                <a:cubicBezTo>
                  <a:pt x="527" y="277"/>
                  <a:pt x="534" y="270"/>
                  <a:pt x="540" y="257"/>
                </a:cubicBezTo>
                <a:cubicBezTo>
                  <a:pt x="540" y="270"/>
                  <a:pt x="547" y="277"/>
                  <a:pt x="554" y="284"/>
                </a:cubicBezTo>
                <a:cubicBezTo>
                  <a:pt x="561" y="284"/>
                  <a:pt x="561" y="284"/>
                  <a:pt x="561" y="284"/>
                </a:cubicBezTo>
                <a:cubicBezTo>
                  <a:pt x="561" y="291"/>
                  <a:pt x="561" y="297"/>
                  <a:pt x="554" y="297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59" name="Freeform 1047"/>
          <p:cNvSpPr>
            <a:spLocks noChangeArrowheads="1"/>
          </p:cNvSpPr>
          <p:nvPr/>
        </p:nvSpPr>
        <p:spPr bwMode="auto">
          <a:xfrm>
            <a:off x="17186929" y="11867398"/>
            <a:ext cx="52770" cy="57361"/>
          </a:xfrm>
          <a:custGeom>
            <a:avLst/>
            <a:gdLst>
              <a:gd name="T0" fmla="*/ 48 w 103"/>
              <a:gd name="T1" fmla="*/ 7 h 109"/>
              <a:gd name="T2" fmla="*/ 48 w 103"/>
              <a:gd name="T3" fmla="*/ 7 h 109"/>
              <a:gd name="T4" fmla="*/ 48 w 103"/>
              <a:gd name="T5" fmla="*/ 7 h 109"/>
              <a:gd name="T6" fmla="*/ 21 w 103"/>
              <a:gd name="T7" fmla="*/ 7 h 109"/>
              <a:gd name="T8" fmla="*/ 14 w 103"/>
              <a:gd name="T9" fmla="*/ 14 h 109"/>
              <a:gd name="T10" fmla="*/ 14 w 103"/>
              <a:gd name="T11" fmla="*/ 74 h 109"/>
              <a:gd name="T12" fmla="*/ 48 w 103"/>
              <a:gd name="T13" fmla="*/ 101 h 109"/>
              <a:gd name="T14" fmla="*/ 48 w 103"/>
              <a:gd name="T15" fmla="*/ 101 h 109"/>
              <a:gd name="T16" fmla="*/ 68 w 103"/>
              <a:gd name="T17" fmla="*/ 108 h 109"/>
              <a:gd name="T18" fmla="*/ 95 w 103"/>
              <a:gd name="T19" fmla="*/ 101 h 109"/>
              <a:gd name="T20" fmla="*/ 68 w 103"/>
              <a:gd name="T21" fmla="*/ 7 h 109"/>
              <a:gd name="T22" fmla="*/ 48 w 103"/>
              <a:gd name="T23" fmla="*/ 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9">
                <a:moveTo>
                  <a:pt x="48" y="7"/>
                </a:moveTo>
                <a:lnTo>
                  <a:pt x="48" y="7"/>
                </a:lnTo>
                <a:lnTo>
                  <a:pt x="48" y="7"/>
                </a:lnTo>
                <a:cubicBezTo>
                  <a:pt x="34" y="0"/>
                  <a:pt x="28" y="0"/>
                  <a:pt x="21" y="7"/>
                </a:cubicBezTo>
                <a:cubicBezTo>
                  <a:pt x="14" y="7"/>
                  <a:pt x="14" y="7"/>
                  <a:pt x="14" y="14"/>
                </a:cubicBezTo>
                <a:cubicBezTo>
                  <a:pt x="0" y="34"/>
                  <a:pt x="0" y="54"/>
                  <a:pt x="14" y="74"/>
                </a:cubicBezTo>
                <a:cubicBezTo>
                  <a:pt x="21" y="88"/>
                  <a:pt x="28" y="95"/>
                  <a:pt x="48" y="101"/>
                </a:cubicBezTo>
                <a:lnTo>
                  <a:pt x="48" y="101"/>
                </a:lnTo>
                <a:cubicBezTo>
                  <a:pt x="55" y="101"/>
                  <a:pt x="61" y="101"/>
                  <a:pt x="68" y="108"/>
                </a:cubicBezTo>
                <a:cubicBezTo>
                  <a:pt x="75" y="108"/>
                  <a:pt x="81" y="101"/>
                  <a:pt x="95" y="101"/>
                </a:cubicBezTo>
                <a:cubicBezTo>
                  <a:pt x="102" y="54"/>
                  <a:pt x="95" y="20"/>
                  <a:pt x="68" y="7"/>
                </a:cubicBezTo>
                <a:cubicBezTo>
                  <a:pt x="61" y="7"/>
                  <a:pt x="55" y="7"/>
                  <a:pt x="48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0" name="Freeform 1048"/>
          <p:cNvSpPr>
            <a:spLocks noChangeArrowheads="1"/>
          </p:cNvSpPr>
          <p:nvPr/>
        </p:nvSpPr>
        <p:spPr bwMode="auto">
          <a:xfrm>
            <a:off x="17983064" y="10713272"/>
            <a:ext cx="71126" cy="80308"/>
          </a:xfrm>
          <a:custGeom>
            <a:avLst/>
            <a:gdLst>
              <a:gd name="T0" fmla="*/ 54 w 136"/>
              <a:gd name="T1" fmla="*/ 149 h 156"/>
              <a:gd name="T2" fmla="*/ 54 w 136"/>
              <a:gd name="T3" fmla="*/ 149 h 156"/>
              <a:gd name="T4" fmla="*/ 68 w 136"/>
              <a:gd name="T5" fmla="*/ 149 h 156"/>
              <a:gd name="T6" fmla="*/ 75 w 136"/>
              <a:gd name="T7" fmla="*/ 142 h 156"/>
              <a:gd name="T8" fmla="*/ 129 w 136"/>
              <a:gd name="T9" fmla="*/ 128 h 156"/>
              <a:gd name="T10" fmla="*/ 135 w 136"/>
              <a:gd name="T11" fmla="*/ 128 h 156"/>
              <a:gd name="T12" fmla="*/ 129 w 136"/>
              <a:gd name="T13" fmla="*/ 34 h 156"/>
              <a:gd name="T14" fmla="*/ 75 w 136"/>
              <a:gd name="T15" fmla="*/ 0 h 156"/>
              <a:gd name="T16" fmla="*/ 68 w 136"/>
              <a:gd name="T17" fmla="*/ 0 h 156"/>
              <a:gd name="T18" fmla="*/ 54 w 136"/>
              <a:gd name="T19" fmla="*/ 7 h 156"/>
              <a:gd name="T20" fmla="*/ 54 w 136"/>
              <a:gd name="T21" fmla="*/ 27 h 156"/>
              <a:gd name="T22" fmla="*/ 48 w 136"/>
              <a:gd name="T23" fmla="*/ 41 h 156"/>
              <a:gd name="T24" fmla="*/ 21 w 136"/>
              <a:gd name="T25" fmla="*/ 41 h 156"/>
              <a:gd name="T26" fmla="*/ 7 w 136"/>
              <a:gd name="T27" fmla="*/ 27 h 156"/>
              <a:gd name="T28" fmla="*/ 21 w 136"/>
              <a:gd name="T29" fmla="*/ 142 h 156"/>
              <a:gd name="T30" fmla="*/ 34 w 136"/>
              <a:gd name="T31" fmla="*/ 149 h 156"/>
              <a:gd name="T32" fmla="*/ 48 w 136"/>
              <a:gd name="T33" fmla="*/ 155 h 156"/>
              <a:gd name="T34" fmla="*/ 54 w 136"/>
              <a:gd name="T35" fmla="*/ 14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56">
                <a:moveTo>
                  <a:pt x="54" y="149"/>
                </a:moveTo>
                <a:lnTo>
                  <a:pt x="54" y="149"/>
                </a:lnTo>
                <a:cubicBezTo>
                  <a:pt x="61" y="149"/>
                  <a:pt x="61" y="149"/>
                  <a:pt x="68" y="149"/>
                </a:cubicBezTo>
                <a:cubicBezTo>
                  <a:pt x="68" y="149"/>
                  <a:pt x="75" y="149"/>
                  <a:pt x="75" y="142"/>
                </a:cubicBezTo>
                <a:cubicBezTo>
                  <a:pt x="88" y="135"/>
                  <a:pt x="102" y="128"/>
                  <a:pt x="129" y="128"/>
                </a:cubicBezTo>
                <a:cubicBezTo>
                  <a:pt x="129" y="128"/>
                  <a:pt x="129" y="128"/>
                  <a:pt x="135" y="128"/>
                </a:cubicBezTo>
                <a:cubicBezTo>
                  <a:pt x="135" y="95"/>
                  <a:pt x="135" y="61"/>
                  <a:pt x="129" y="34"/>
                </a:cubicBezTo>
                <a:cubicBezTo>
                  <a:pt x="115" y="14"/>
                  <a:pt x="102" y="0"/>
                  <a:pt x="75" y="0"/>
                </a:cubicBezTo>
                <a:lnTo>
                  <a:pt x="68" y="0"/>
                </a:lnTo>
                <a:cubicBezTo>
                  <a:pt x="61" y="0"/>
                  <a:pt x="61" y="7"/>
                  <a:pt x="54" y="7"/>
                </a:cubicBezTo>
                <a:cubicBezTo>
                  <a:pt x="54" y="14"/>
                  <a:pt x="54" y="20"/>
                  <a:pt x="54" y="27"/>
                </a:cubicBezTo>
                <a:cubicBezTo>
                  <a:pt x="54" y="34"/>
                  <a:pt x="48" y="41"/>
                  <a:pt x="48" y="41"/>
                </a:cubicBezTo>
                <a:cubicBezTo>
                  <a:pt x="41" y="47"/>
                  <a:pt x="34" y="47"/>
                  <a:pt x="21" y="41"/>
                </a:cubicBezTo>
                <a:cubicBezTo>
                  <a:pt x="21" y="41"/>
                  <a:pt x="14" y="34"/>
                  <a:pt x="7" y="27"/>
                </a:cubicBezTo>
                <a:cubicBezTo>
                  <a:pt x="0" y="81"/>
                  <a:pt x="7" y="115"/>
                  <a:pt x="21" y="142"/>
                </a:cubicBezTo>
                <a:cubicBezTo>
                  <a:pt x="27" y="142"/>
                  <a:pt x="27" y="149"/>
                  <a:pt x="34" y="149"/>
                </a:cubicBezTo>
                <a:cubicBezTo>
                  <a:pt x="34" y="155"/>
                  <a:pt x="41" y="155"/>
                  <a:pt x="48" y="155"/>
                </a:cubicBezTo>
                <a:lnTo>
                  <a:pt x="54" y="149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1" name="Freeform 1049"/>
          <p:cNvSpPr>
            <a:spLocks noChangeArrowheads="1"/>
          </p:cNvSpPr>
          <p:nvPr/>
        </p:nvSpPr>
        <p:spPr bwMode="auto">
          <a:xfrm>
            <a:off x="17751336" y="11027616"/>
            <a:ext cx="66535" cy="89484"/>
          </a:xfrm>
          <a:custGeom>
            <a:avLst/>
            <a:gdLst>
              <a:gd name="T0" fmla="*/ 115 w 129"/>
              <a:gd name="T1" fmla="*/ 95 h 170"/>
              <a:gd name="T2" fmla="*/ 115 w 129"/>
              <a:gd name="T3" fmla="*/ 95 h 170"/>
              <a:gd name="T4" fmla="*/ 121 w 129"/>
              <a:gd name="T5" fmla="*/ 0 h 170"/>
              <a:gd name="T6" fmla="*/ 115 w 129"/>
              <a:gd name="T7" fmla="*/ 0 h 170"/>
              <a:gd name="T8" fmla="*/ 61 w 129"/>
              <a:gd name="T9" fmla="*/ 0 h 170"/>
              <a:gd name="T10" fmla="*/ 54 w 129"/>
              <a:gd name="T11" fmla="*/ 0 h 170"/>
              <a:gd name="T12" fmla="*/ 20 w 129"/>
              <a:gd name="T13" fmla="*/ 0 h 170"/>
              <a:gd name="T14" fmla="*/ 0 w 129"/>
              <a:gd name="T15" fmla="*/ 74 h 170"/>
              <a:gd name="T16" fmla="*/ 47 w 129"/>
              <a:gd name="T17" fmla="*/ 169 h 170"/>
              <a:gd name="T18" fmla="*/ 54 w 129"/>
              <a:gd name="T19" fmla="*/ 162 h 170"/>
              <a:gd name="T20" fmla="*/ 61 w 129"/>
              <a:gd name="T21" fmla="*/ 162 h 170"/>
              <a:gd name="T22" fmla="*/ 115 w 129"/>
              <a:gd name="T23" fmla="*/ 9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70">
                <a:moveTo>
                  <a:pt x="115" y="95"/>
                </a:moveTo>
                <a:lnTo>
                  <a:pt x="115" y="95"/>
                </a:lnTo>
                <a:cubicBezTo>
                  <a:pt x="128" y="68"/>
                  <a:pt x="128" y="41"/>
                  <a:pt x="12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7" y="74"/>
                  <a:pt x="81" y="115"/>
                  <a:pt x="0" y="74"/>
                </a:cubicBezTo>
                <a:cubicBezTo>
                  <a:pt x="0" y="122"/>
                  <a:pt x="13" y="155"/>
                  <a:pt x="47" y="169"/>
                </a:cubicBezTo>
                <a:cubicBezTo>
                  <a:pt x="47" y="169"/>
                  <a:pt x="54" y="169"/>
                  <a:pt x="54" y="162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81" y="142"/>
                  <a:pt x="101" y="122"/>
                  <a:pt x="115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2" name="Freeform 1050"/>
          <p:cNvSpPr>
            <a:spLocks noChangeArrowheads="1"/>
          </p:cNvSpPr>
          <p:nvPr/>
        </p:nvSpPr>
        <p:spPr bwMode="auto">
          <a:xfrm>
            <a:off x="17792635" y="11034500"/>
            <a:ext cx="78007" cy="98663"/>
          </a:xfrm>
          <a:custGeom>
            <a:avLst/>
            <a:gdLst>
              <a:gd name="T0" fmla="*/ 74 w 149"/>
              <a:gd name="T1" fmla="*/ 135 h 190"/>
              <a:gd name="T2" fmla="*/ 74 w 149"/>
              <a:gd name="T3" fmla="*/ 135 h 190"/>
              <a:gd name="T4" fmla="*/ 81 w 149"/>
              <a:gd name="T5" fmla="*/ 114 h 190"/>
              <a:gd name="T6" fmla="*/ 108 w 149"/>
              <a:gd name="T7" fmla="*/ 54 h 190"/>
              <a:gd name="T8" fmla="*/ 135 w 149"/>
              <a:gd name="T9" fmla="*/ 20 h 190"/>
              <a:gd name="T10" fmla="*/ 148 w 149"/>
              <a:gd name="T11" fmla="*/ 13 h 190"/>
              <a:gd name="T12" fmla="*/ 135 w 149"/>
              <a:gd name="T13" fmla="*/ 6 h 190"/>
              <a:gd name="T14" fmla="*/ 108 w 149"/>
              <a:gd name="T15" fmla="*/ 0 h 190"/>
              <a:gd name="T16" fmla="*/ 81 w 149"/>
              <a:gd name="T17" fmla="*/ 20 h 190"/>
              <a:gd name="T18" fmla="*/ 74 w 149"/>
              <a:gd name="T19" fmla="*/ 27 h 190"/>
              <a:gd name="T20" fmla="*/ 34 w 149"/>
              <a:gd name="T21" fmla="*/ 101 h 190"/>
              <a:gd name="T22" fmla="*/ 0 w 149"/>
              <a:gd name="T23" fmla="*/ 189 h 190"/>
              <a:gd name="T24" fmla="*/ 34 w 149"/>
              <a:gd name="T25" fmla="*/ 175 h 190"/>
              <a:gd name="T26" fmla="*/ 74 w 149"/>
              <a:gd name="T27" fmla="*/ 13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190">
                <a:moveTo>
                  <a:pt x="74" y="135"/>
                </a:moveTo>
                <a:lnTo>
                  <a:pt x="74" y="135"/>
                </a:lnTo>
                <a:cubicBezTo>
                  <a:pt x="74" y="128"/>
                  <a:pt x="74" y="121"/>
                  <a:pt x="81" y="114"/>
                </a:cubicBezTo>
                <a:cubicBezTo>
                  <a:pt x="88" y="94"/>
                  <a:pt x="101" y="67"/>
                  <a:pt x="108" y="54"/>
                </a:cubicBezTo>
                <a:cubicBezTo>
                  <a:pt x="115" y="40"/>
                  <a:pt x="128" y="27"/>
                  <a:pt x="135" y="20"/>
                </a:cubicBezTo>
                <a:cubicBezTo>
                  <a:pt x="142" y="20"/>
                  <a:pt x="142" y="13"/>
                  <a:pt x="148" y="13"/>
                </a:cubicBezTo>
                <a:cubicBezTo>
                  <a:pt x="142" y="13"/>
                  <a:pt x="142" y="6"/>
                  <a:pt x="135" y="6"/>
                </a:cubicBezTo>
                <a:cubicBezTo>
                  <a:pt x="128" y="0"/>
                  <a:pt x="121" y="0"/>
                  <a:pt x="108" y="0"/>
                </a:cubicBezTo>
                <a:cubicBezTo>
                  <a:pt x="101" y="6"/>
                  <a:pt x="88" y="13"/>
                  <a:pt x="81" y="20"/>
                </a:cubicBezTo>
                <a:cubicBezTo>
                  <a:pt x="74" y="20"/>
                  <a:pt x="74" y="27"/>
                  <a:pt x="74" y="27"/>
                </a:cubicBezTo>
                <a:cubicBezTo>
                  <a:pt x="54" y="47"/>
                  <a:pt x="47" y="74"/>
                  <a:pt x="34" y="101"/>
                </a:cubicBezTo>
                <a:cubicBezTo>
                  <a:pt x="20" y="135"/>
                  <a:pt x="7" y="162"/>
                  <a:pt x="0" y="189"/>
                </a:cubicBezTo>
                <a:cubicBezTo>
                  <a:pt x="13" y="182"/>
                  <a:pt x="27" y="182"/>
                  <a:pt x="34" y="175"/>
                </a:cubicBezTo>
                <a:cubicBezTo>
                  <a:pt x="54" y="168"/>
                  <a:pt x="61" y="148"/>
                  <a:pt x="74" y="13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3" name="Freeform 1051"/>
          <p:cNvSpPr>
            <a:spLocks noChangeArrowheads="1"/>
          </p:cNvSpPr>
          <p:nvPr/>
        </p:nvSpPr>
        <p:spPr bwMode="auto">
          <a:xfrm>
            <a:off x="17838521" y="10577898"/>
            <a:ext cx="158309" cy="139963"/>
          </a:xfrm>
          <a:custGeom>
            <a:avLst/>
            <a:gdLst>
              <a:gd name="T0" fmla="*/ 155 w 304"/>
              <a:gd name="T1" fmla="*/ 148 h 271"/>
              <a:gd name="T2" fmla="*/ 155 w 304"/>
              <a:gd name="T3" fmla="*/ 148 h 271"/>
              <a:gd name="T4" fmla="*/ 195 w 304"/>
              <a:gd name="T5" fmla="*/ 128 h 271"/>
              <a:gd name="T6" fmla="*/ 202 w 304"/>
              <a:gd name="T7" fmla="*/ 121 h 271"/>
              <a:gd name="T8" fmla="*/ 195 w 304"/>
              <a:gd name="T9" fmla="*/ 135 h 271"/>
              <a:gd name="T10" fmla="*/ 195 w 304"/>
              <a:gd name="T11" fmla="*/ 250 h 271"/>
              <a:gd name="T12" fmla="*/ 229 w 304"/>
              <a:gd name="T13" fmla="*/ 270 h 271"/>
              <a:gd name="T14" fmla="*/ 256 w 304"/>
              <a:gd name="T15" fmla="*/ 196 h 271"/>
              <a:gd name="T16" fmla="*/ 276 w 304"/>
              <a:gd name="T17" fmla="*/ 202 h 271"/>
              <a:gd name="T18" fmla="*/ 297 w 304"/>
              <a:gd name="T19" fmla="*/ 216 h 271"/>
              <a:gd name="T20" fmla="*/ 303 w 304"/>
              <a:gd name="T21" fmla="*/ 223 h 271"/>
              <a:gd name="T22" fmla="*/ 297 w 304"/>
              <a:gd name="T23" fmla="*/ 209 h 271"/>
              <a:gd name="T24" fmla="*/ 276 w 304"/>
              <a:gd name="T25" fmla="*/ 162 h 271"/>
              <a:gd name="T26" fmla="*/ 276 w 304"/>
              <a:gd name="T27" fmla="*/ 108 h 271"/>
              <a:gd name="T28" fmla="*/ 297 w 304"/>
              <a:gd name="T29" fmla="*/ 74 h 271"/>
              <a:gd name="T30" fmla="*/ 303 w 304"/>
              <a:gd name="T31" fmla="*/ 74 h 271"/>
              <a:gd name="T32" fmla="*/ 297 w 304"/>
              <a:gd name="T33" fmla="*/ 74 h 271"/>
              <a:gd name="T34" fmla="*/ 276 w 304"/>
              <a:gd name="T35" fmla="*/ 74 h 271"/>
              <a:gd name="T36" fmla="*/ 256 w 304"/>
              <a:gd name="T37" fmla="*/ 74 h 271"/>
              <a:gd name="T38" fmla="*/ 229 w 304"/>
              <a:gd name="T39" fmla="*/ 67 h 271"/>
              <a:gd name="T40" fmla="*/ 256 w 304"/>
              <a:gd name="T41" fmla="*/ 27 h 271"/>
              <a:gd name="T42" fmla="*/ 256 w 304"/>
              <a:gd name="T43" fmla="*/ 27 h 271"/>
              <a:gd name="T44" fmla="*/ 256 w 304"/>
              <a:gd name="T45" fmla="*/ 27 h 271"/>
              <a:gd name="T46" fmla="*/ 195 w 304"/>
              <a:gd name="T47" fmla="*/ 7 h 271"/>
              <a:gd name="T48" fmla="*/ 155 w 304"/>
              <a:gd name="T49" fmla="*/ 13 h 271"/>
              <a:gd name="T50" fmla="*/ 148 w 304"/>
              <a:gd name="T51" fmla="*/ 13 h 271"/>
              <a:gd name="T52" fmla="*/ 128 w 304"/>
              <a:gd name="T53" fmla="*/ 0 h 271"/>
              <a:gd name="T54" fmla="*/ 108 w 304"/>
              <a:gd name="T55" fmla="*/ 13 h 271"/>
              <a:gd name="T56" fmla="*/ 47 w 304"/>
              <a:gd name="T57" fmla="*/ 40 h 271"/>
              <a:gd name="T58" fmla="*/ 20 w 304"/>
              <a:gd name="T59" fmla="*/ 54 h 271"/>
              <a:gd name="T60" fmla="*/ 6 w 304"/>
              <a:gd name="T61" fmla="*/ 74 h 271"/>
              <a:gd name="T62" fmla="*/ 20 w 304"/>
              <a:gd name="T63" fmla="*/ 135 h 271"/>
              <a:gd name="T64" fmla="*/ 27 w 304"/>
              <a:gd name="T65" fmla="*/ 169 h 271"/>
              <a:gd name="T66" fmla="*/ 47 w 304"/>
              <a:gd name="T67" fmla="*/ 169 h 271"/>
              <a:gd name="T68" fmla="*/ 108 w 304"/>
              <a:gd name="T69" fmla="*/ 162 h 271"/>
              <a:gd name="T70" fmla="*/ 155 w 304"/>
              <a:gd name="T71" fmla="*/ 14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271">
                <a:moveTo>
                  <a:pt x="155" y="148"/>
                </a:moveTo>
                <a:lnTo>
                  <a:pt x="155" y="148"/>
                </a:lnTo>
                <a:cubicBezTo>
                  <a:pt x="162" y="142"/>
                  <a:pt x="175" y="135"/>
                  <a:pt x="195" y="128"/>
                </a:cubicBezTo>
                <a:lnTo>
                  <a:pt x="202" y="121"/>
                </a:lnTo>
                <a:cubicBezTo>
                  <a:pt x="202" y="128"/>
                  <a:pt x="195" y="128"/>
                  <a:pt x="195" y="135"/>
                </a:cubicBezTo>
                <a:cubicBezTo>
                  <a:pt x="175" y="169"/>
                  <a:pt x="175" y="223"/>
                  <a:pt x="195" y="250"/>
                </a:cubicBezTo>
                <a:cubicBezTo>
                  <a:pt x="202" y="263"/>
                  <a:pt x="216" y="270"/>
                  <a:pt x="229" y="270"/>
                </a:cubicBezTo>
                <a:cubicBezTo>
                  <a:pt x="216" y="223"/>
                  <a:pt x="229" y="202"/>
                  <a:pt x="256" y="196"/>
                </a:cubicBezTo>
                <a:cubicBezTo>
                  <a:pt x="263" y="196"/>
                  <a:pt x="270" y="196"/>
                  <a:pt x="276" y="202"/>
                </a:cubicBezTo>
                <a:cubicBezTo>
                  <a:pt x="283" y="202"/>
                  <a:pt x="290" y="209"/>
                  <a:pt x="297" y="216"/>
                </a:cubicBezTo>
                <a:cubicBezTo>
                  <a:pt x="303" y="216"/>
                  <a:pt x="303" y="216"/>
                  <a:pt x="303" y="223"/>
                </a:cubicBezTo>
                <a:cubicBezTo>
                  <a:pt x="303" y="216"/>
                  <a:pt x="303" y="209"/>
                  <a:pt x="297" y="209"/>
                </a:cubicBezTo>
                <a:cubicBezTo>
                  <a:pt x="290" y="189"/>
                  <a:pt x="283" y="175"/>
                  <a:pt x="276" y="162"/>
                </a:cubicBezTo>
                <a:cubicBezTo>
                  <a:pt x="263" y="142"/>
                  <a:pt x="263" y="128"/>
                  <a:pt x="276" y="108"/>
                </a:cubicBezTo>
                <a:cubicBezTo>
                  <a:pt x="283" y="94"/>
                  <a:pt x="290" y="88"/>
                  <a:pt x="297" y="74"/>
                </a:cubicBezTo>
                <a:cubicBezTo>
                  <a:pt x="303" y="74"/>
                  <a:pt x="303" y="74"/>
                  <a:pt x="303" y="74"/>
                </a:cubicBezTo>
                <a:cubicBezTo>
                  <a:pt x="303" y="74"/>
                  <a:pt x="303" y="74"/>
                  <a:pt x="297" y="74"/>
                </a:cubicBezTo>
                <a:cubicBezTo>
                  <a:pt x="290" y="74"/>
                  <a:pt x="283" y="74"/>
                  <a:pt x="276" y="74"/>
                </a:cubicBezTo>
                <a:cubicBezTo>
                  <a:pt x="270" y="81"/>
                  <a:pt x="263" y="81"/>
                  <a:pt x="256" y="74"/>
                </a:cubicBezTo>
                <a:cubicBezTo>
                  <a:pt x="243" y="74"/>
                  <a:pt x="236" y="74"/>
                  <a:pt x="229" y="67"/>
                </a:cubicBezTo>
                <a:cubicBezTo>
                  <a:pt x="236" y="54"/>
                  <a:pt x="243" y="40"/>
                  <a:pt x="256" y="27"/>
                </a:cubicBezTo>
                <a:lnTo>
                  <a:pt x="256" y="27"/>
                </a:lnTo>
                <a:lnTo>
                  <a:pt x="256" y="27"/>
                </a:lnTo>
                <a:cubicBezTo>
                  <a:pt x="236" y="7"/>
                  <a:pt x="216" y="0"/>
                  <a:pt x="195" y="7"/>
                </a:cubicBezTo>
                <a:cubicBezTo>
                  <a:pt x="182" y="7"/>
                  <a:pt x="168" y="7"/>
                  <a:pt x="155" y="13"/>
                </a:cubicBezTo>
                <a:lnTo>
                  <a:pt x="148" y="13"/>
                </a:lnTo>
                <a:cubicBezTo>
                  <a:pt x="148" y="7"/>
                  <a:pt x="141" y="0"/>
                  <a:pt x="128" y="0"/>
                </a:cubicBezTo>
                <a:cubicBezTo>
                  <a:pt x="121" y="7"/>
                  <a:pt x="114" y="13"/>
                  <a:pt x="108" y="13"/>
                </a:cubicBezTo>
                <a:cubicBezTo>
                  <a:pt x="94" y="27"/>
                  <a:pt x="67" y="34"/>
                  <a:pt x="47" y="40"/>
                </a:cubicBezTo>
                <a:cubicBezTo>
                  <a:pt x="40" y="47"/>
                  <a:pt x="33" y="54"/>
                  <a:pt x="20" y="54"/>
                </a:cubicBezTo>
                <a:cubicBezTo>
                  <a:pt x="13" y="61"/>
                  <a:pt x="6" y="67"/>
                  <a:pt x="6" y="74"/>
                </a:cubicBezTo>
                <a:cubicBezTo>
                  <a:pt x="0" y="101"/>
                  <a:pt x="13" y="115"/>
                  <a:pt x="20" y="135"/>
                </a:cubicBezTo>
                <a:cubicBezTo>
                  <a:pt x="27" y="142"/>
                  <a:pt x="33" y="155"/>
                  <a:pt x="27" y="169"/>
                </a:cubicBezTo>
                <a:cubicBezTo>
                  <a:pt x="33" y="169"/>
                  <a:pt x="40" y="169"/>
                  <a:pt x="47" y="169"/>
                </a:cubicBezTo>
                <a:cubicBezTo>
                  <a:pt x="74" y="162"/>
                  <a:pt x="94" y="162"/>
                  <a:pt x="108" y="162"/>
                </a:cubicBezTo>
                <a:cubicBezTo>
                  <a:pt x="128" y="155"/>
                  <a:pt x="135" y="155"/>
                  <a:pt x="155" y="14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4" name="Freeform 1052"/>
          <p:cNvSpPr>
            <a:spLocks noChangeArrowheads="1"/>
          </p:cNvSpPr>
          <p:nvPr/>
        </p:nvSpPr>
        <p:spPr bwMode="auto">
          <a:xfrm>
            <a:off x="18210204" y="9077301"/>
            <a:ext cx="39002" cy="91779"/>
          </a:xfrm>
          <a:custGeom>
            <a:avLst/>
            <a:gdLst>
              <a:gd name="T0" fmla="*/ 54 w 76"/>
              <a:gd name="T1" fmla="*/ 0 h 177"/>
              <a:gd name="T2" fmla="*/ 54 w 76"/>
              <a:gd name="T3" fmla="*/ 0 h 177"/>
              <a:gd name="T4" fmla="*/ 34 w 76"/>
              <a:gd name="T5" fmla="*/ 48 h 177"/>
              <a:gd name="T6" fmla="*/ 0 w 76"/>
              <a:gd name="T7" fmla="*/ 176 h 177"/>
              <a:gd name="T8" fmla="*/ 34 w 76"/>
              <a:gd name="T9" fmla="*/ 163 h 177"/>
              <a:gd name="T10" fmla="*/ 61 w 76"/>
              <a:gd name="T11" fmla="*/ 108 h 177"/>
              <a:gd name="T12" fmla="*/ 61 w 76"/>
              <a:gd name="T13" fmla="*/ 7 h 177"/>
              <a:gd name="T14" fmla="*/ 54 w 76"/>
              <a:gd name="T15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" h="177">
                <a:moveTo>
                  <a:pt x="54" y="0"/>
                </a:moveTo>
                <a:lnTo>
                  <a:pt x="54" y="0"/>
                </a:lnTo>
                <a:cubicBezTo>
                  <a:pt x="48" y="14"/>
                  <a:pt x="41" y="34"/>
                  <a:pt x="34" y="48"/>
                </a:cubicBezTo>
                <a:cubicBezTo>
                  <a:pt x="21" y="81"/>
                  <a:pt x="0" y="122"/>
                  <a:pt x="0" y="176"/>
                </a:cubicBezTo>
                <a:cubicBezTo>
                  <a:pt x="14" y="176"/>
                  <a:pt x="27" y="169"/>
                  <a:pt x="34" y="163"/>
                </a:cubicBezTo>
                <a:cubicBezTo>
                  <a:pt x="48" y="156"/>
                  <a:pt x="54" y="136"/>
                  <a:pt x="61" y="108"/>
                </a:cubicBezTo>
                <a:cubicBezTo>
                  <a:pt x="75" y="75"/>
                  <a:pt x="68" y="27"/>
                  <a:pt x="61" y="7"/>
                </a:cubicBezTo>
                <a:lnTo>
                  <a:pt x="54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5" name="Freeform 1053"/>
          <p:cNvSpPr>
            <a:spLocks noChangeArrowheads="1"/>
          </p:cNvSpPr>
          <p:nvPr/>
        </p:nvSpPr>
        <p:spPr bwMode="auto">
          <a:xfrm>
            <a:off x="18141373" y="9999687"/>
            <a:ext cx="52770" cy="78013"/>
          </a:xfrm>
          <a:custGeom>
            <a:avLst/>
            <a:gdLst>
              <a:gd name="T0" fmla="*/ 48 w 103"/>
              <a:gd name="T1" fmla="*/ 142 h 150"/>
              <a:gd name="T2" fmla="*/ 48 w 103"/>
              <a:gd name="T3" fmla="*/ 142 h 150"/>
              <a:gd name="T4" fmla="*/ 54 w 103"/>
              <a:gd name="T5" fmla="*/ 149 h 150"/>
              <a:gd name="T6" fmla="*/ 95 w 103"/>
              <a:gd name="T7" fmla="*/ 122 h 150"/>
              <a:gd name="T8" fmla="*/ 102 w 103"/>
              <a:gd name="T9" fmla="*/ 122 h 150"/>
              <a:gd name="T10" fmla="*/ 95 w 103"/>
              <a:gd name="T11" fmla="*/ 75 h 150"/>
              <a:gd name="T12" fmla="*/ 48 w 103"/>
              <a:gd name="T13" fmla="*/ 21 h 150"/>
              <a:gd name="T14" fmla="*/ 27 w 103"/>
              <a:gd name="T15" fmla="*/ 0 h 150"/>
              <a:gd name="T16" fmla="*/ 48 w 103"/>
              <a:gd name="T17" fmla="*/ 14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150">
                <a:moveTo>
                  <a:pt x="48" y="142"/>
                </a:moveTo>
                <a:lnTo>
                  <a:pt x="48" y="142"/>
                </a:lnTo>
                <a:cubicBezTo>
                  <a:pt x="48" y="142"/>
                  <a:pt x="48" y="142"/>
                  <a:pt x="54" y="149"/>
                </a:cubicBezTo>
                <a:cubicBezTo>
                  <a:pt x="54" y="129"/>
                  <a:pt x="68" y="122"/>
                  <a:pt x="95" y="122"/>
                </a:cubicBezTo>
                <a:lnTo>
                  <a:pt x="102" y="122"/>
                </a:lnTo>
                <a:cubicBezTo>
                  <a:pt x="102" y="102"/>
                  <a:pt x="95" y="88"/>
                  <a:pt x="95" y="75"/>
                </a:cubicBezTo>
                <a:cubicBezTo>
                  <a:pt x="81" y="54"/>
                  <a:pt x="61" y="34"/>
                  <a:pt x="48" y="21"/>
                </a:cubicBezTo>
                <a:cubicBezTo>
                  <a:pt x="41" y="14"/>
                  <a:pt x="34" y="7"/>
                  <a:pt x="27" y="0"/>
                </a:cubicBezTo>
                <a:cubicBezTo>
                  <a:pt x="41" y="41"/>
                  <a:pt x="0" y="135"/>
                  <a:pt x="48" y="14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6" name="Freeform 1054"/>
          <p:cNvSpPr>
            <a:spLocks noChangeArrowheads="1"/>
          </p:cNvSpPr>
          <p:nvPr/>
        </p:nvSpPr>
        <p:spPr bwMode="auto">
          <a:xfrm>
            <a:off x="18088603" y="10084581"/>
            <a:ext cx="66536" cy="57363"/>
          </a:xfrm>
          <a:custGeom>
            <a:avLst/>
            <a:gdLst>
              <a:gd name="T0" fmla="*/ 20 w 129"/>
              <a:gd name="T1" fmla="*/ 102 h 109"/>
              <a:gd name="T2" fmla="*/ 20 w 129"/>
              <a:gd name="T3" fmla="*/ 102 h 109"/>
              <a:gd name="T4" fmla="*/ 27 w 129"/>
              <a:gd name="T5" fmla="*/ 108 h 109"/>
              <a:gd name="T6" fmla="*/ 40 w 129"/>
              <a:gd name="T7" fmla="*/ 75 h 109"/>
              <a:gd name="T8" fmla="*/ 115 w 129"/>
              <a:gd name="T9" fmla="*/ 61 h 109"/>
              <a:gd name="T10" fmla="*/ 128 w 129"/>
              <a:gd name="T11" fmla="*/ 7 h 109"/>
              <a:gd name="T12" fmla="*/ 115 w 129"/>
              <a:gd name="T13" fmla="*/ 7 h 109"/>
              <a:gd name="T14" fmla="*/ 40 w 129"/>
              <a:gd name="T15" fmla="*/ 27 h 109"/>
              <a:gd name="T16" fmla="*/ 20 w 129"/>
              <a:gd name="T17" fmla="*/ 48 h 109"/>
              <a:gd name="T18" fmla="*/ 20 w 129"/>
              <a:gd name="T19" fmla="*/ 10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09">
                <a:moveTo>
                  <a:pt x="20" y="102"/>
                </a:moveTo>
                <a:lnTo>
                  <a:pt x="20" y="102"/>
                </a:lnTo>
                <a:cubicBezTo>
                  <a:pt x="20" y="102"/>
                  <a:pt x="20" y="102"/>
                  <a:pt x="27" y="108"/>
                </a:cubicBezTo>
                <a:cubicBezTo>
                  <a:pt x="27" y="88"/>
                  <a:pt x="34" y="81"/>
                  <a:pt x="40" y="75"/>
                </a:cubicBezTo>
                <a:cubicBezTo>
                  <a:pt x="61" y="54"/>
                  <a:pt x="101" y="81"/>
                  <a:pt x="115" y="61"/>
                </a:cubicBezTo>
                <a:cubicBezTo>
                  <a:pt x="122" y="54"/>
                  <a:pt x="128" y="41"/>
                  <a:pt x="128" y="7"/>
                </a:cubicBezTo>
                <a:cubicBezTo>
                  <a:pt x="122" y="7"/>
                  <a:pt x="122" y="7"/>
                  <a:pt x="115" y="7"/>
                </a:cubicBezTo>
                <a:cubicBezTo>
                  <a:pt x="88" y="0"/>
                  <a:pt x="61" y="14"/>
                  <a:pt x="40" y="27"/>
                </a:cubicBezTo>
                <a:cubicBezTo>
                  <a:pt x="34" y="34"/>
                  <a:pt x="20" y="41"/>
                  <a:pt x="20" y="48"/>
                </a:cubicBezTo>
                <a:cubicBezTo>
                  <a:pt x="7" y="68"/>
                  <a:pt x="0" y="88"/>
                  <a:pt x="20" y="1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7" name="Freeform 1055"/>
          <p:cNvSpPr>
            <a:spLocks noChangeArrowheads="1"/>
          </p:cNvSpPr>
          <p:nvPr/>
        </p:nvSpPr>
        <p:spPr bwMode="auto">
          <a:xfrm>
            <a:off x="18210203" y="9607328"/>
            <a:ext cx="162898" cy="84897"/>
          </a:xfrm>
          <a:custGeom>
            <a:avLst/>
            <a:gdLst>
              <a:gd name="T0" fmla="*/ 250 w 312"/>
              <a:gd name="T1" fmla="*/ 27 h 163"/>
              <a:gd name="T2" fmla="*/ 250 w 312"/>
              <a:gd name="T3" fmla="*/ 27 h 163"/>
              <a:gd name="T4" fmla="*/ 210 w 312"/>
              <a:gd name="T5" fmla="*/ 14 h 163"/>
              <a:gd name="T6" fmla="*/ 183 w 312"/>
              <a:gd name="T7" fmla="*/ 7 h 163"/>
              <a:gd name="T8" fmla="*/ 169 w 312"/>
              <a:gd name="T9" fmla="*/ 0 h 163"/>
              <a:gd name="T10" fmla="*/ 156 w 312"/>
              <a:gd name="T11" fmla="*/ 0 h 163"/>
              <a:gd name="T12" fmla="*/ 142 w 312"/>
              <a:gd name="T13" fmla="*/ 0 h 163"/>
              <a:gd name="T14" fmla="*/ 109 w 312"/>
              <a:gd name="T15" fmla="*/ 14 h 163"/>
              <a:gd name="T16" fmla="*/ 115 w 312"/>
              <a:gd name="T17" fmla="*/ 14 h 163"/>
              <a:gd name="T18" fmla="*/ 115 w 312"/>
              <a:gd name="T19" fmla="*/ 162 h 163"/>
              <a:gd name="T20" fmla="*/ 142 w 312"/>
              <a:gd name="T21" fmla="*/ 108 h 163"/>
              <a:gd name="T22" fmla="*/ 156 w 312"/>
              <a:gd name="T23" fmla="*/ 88 h 163"/>
              <a:gd name="T24" fmla="*/ 169 w 312"/>
              <a:gd name="T25" fmla="*/ 61 h 163"/>
              <a:gd name="T26" fmla="*/ 169 w 312"/>
              <a:gd name="T27" fmla="*/ 61 h 163"/>
              <a:gd name="T28" fmla="*/ 183 w 312"/>
              <a:gd name="T29" fmla="*/ 81 h 163"/>
              <a:gd name="T30" fmla="*/ 210 w 312"/>
              <a:gd name="T31" fmla="*/ 122 h 163"/>
              <a:gd name="T32" fmla="*/ 250 w 312"/>
              <a:gd name="T33" fmla="*/ 155 h 163"/>
              <a:gd name="T34" fmla="*/ 257 w 312"/>
              <a:gd name="T35" fmla="*/ 155 h 163"/>
              <a:gd name="T36" fmla="*/ 257 w 312"/>
              <a:gd name="T37" fmla="*/ 149 h 163"/>
              <a:gd name="T38" fmla="*/ 284 w 312"/>
              <a:gd name="T39" fmla="*/ 108 h 163"/>
              <a:gd name="T40" fmla="*/ 304 w 312"/>
              <a:gd name="T41" fmla="*/ 74 h 163"/>
              <a:gd name="T42" fmla="*/ 304 w 312"/>
              <a:gd name="T43" fmla="*/ 34 h 163"/>
              <a:gd name="T44" fmla="*/ 304 w 312"/>
              <a:gd name="T45" fmla="*/ 34 h 163"/>
              <a:gd name="T46" fmla="*/ 284 w 312"/>
              <a:gd name="T47" fmla="*/ 34 h 163"/>
              <a:gd name="T48" fmla="*/ 257 w 312"/>
              <a:gd name="T49" fmla="*/ 34 h 163"/>
              <a:gd name="T50" fmla="*/ 250 w 312"/>
              <a:gd name="T51" fmla="*/ 2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2" h="163">
                <a:moveTo>
                  <a:pt x="250" y="27"/>
                </a:moveTo>
                <a:lnTo>
                  <a:pt x="250" y="27"/>
                </a:lnTo>
                <a:cubicBezTo>
                  <a:pt x="237" y="27"/>
                  <a:pt x="223" y="20"/>
                  <a:pt x="210" y="14"/>
                </a:cubicBezTo>
                <a:cubicBezTo>
                  <a:pt x="196" y="7"/>
                  <a:pt x="190" y="7"/>
                  <a:pt x="183" y="7"/>
                </a:cubicBezTo>
                <a:cubicBezTo>
                  <a:pt x="176" y="0"/>
                  <a:pt x="176" y="0"/>
                  <a:pt x="169" y="0"/>
                </a:cubicBezTo>
                <a:cubicBezTo>
                  <a:pt x="169" y="0"/>
                  <a:pt x="163" y="0"/>
                  <a:pt x="156" y="0"/>
                </a:cubicBezTo>
                <a:cubicBezTo>
                  <a:pt x="156" y="0"/>
                  <a:pt x="149" y="0"/>
                  <a:pt x="142" y="0"/>
                </a:cubicBezTo>
                <a:cubicBezTo>
                  <a:pt x="136" y="0"/>
                  <a:pt x="122" y="0"/>
                  <a:pt x="109" y="14"/>
                </a:cubicBezTo>
                <a:lnTo>
                  <a:pt x="115" y="14"/>
                </a:lnTo>
                <a:cubicBezTo>
                  <a:pt x="136" y="101"/>
                  <a:pt x="0" y="122"/>
                  <a:pt x="115" y="162"/>
                </a:cubicBezTo>
                <a:cubicBezTo>
                  <a:pt x="115" y="149"/>
                  <a:pt x="129" y="128"/>
                  <a:pt x="142" y="108"/>
                </a:cubicBezTo>
                <a:cubicBezTo>
                  <a:pt x="149" y="101"/>
                  <a:pt x="156" y="95"/>
                  <a:pt x="156" y="88"/>
                </a:cubicBezTo>
                <a:cubicBezTo>
                  <a:pt x="163" y="81"/>
                  <a:pt x="169" y="74"/>
                  <a:pt x="169" y="61"/>
                </a:cubicBezTo>
                <a:lnTo>
                  <a:pt x="169" y="61"/>
                </a:lnTo>
                <a:cubicBezTo>
                  <a:pt x="176" y="68"/>
                  <a:pt x="176" y="74"/>
                  <a:pt x="183" y="81"/>
                </a:cubicBezTo>
                <a:cubicBezTo>
                  <a:pt x="190" y="95"/>
                  <a:pt x="196" y="115"/>
                  <a:pt x="210" y="122"/>
                </a:cubicBezTo>
                <a:cubicBezTo>
                  <a:pt x="217" y="142"/>
                  <a:pt x="230" y="149"/>
                  <a:pt x="250" y="155"/>
                </a:cubicBezTo>
                <a:lnTo>
                  <a:pt x="257" y="155"/>
                </a:lnTo>
                <a:cubicBezTo>
                  <a:pt x="257" y="155"/>
                  <a:pt x="257" y="155"/>
                  <a:pt x="257" y="149"/>
                </a:cubicBezTo>
                <a:cubicBezTo>
                  <a:pt x="264" y="135"/>
                  <a:pt x="277" y="122"/>
                  <a:pt x="284" y="108"/>
                </a:cubicBezTo>
                <a:cubicBezTo>
                  <a:pt x="291" y="95"/>
                  <a:pt x="298" y="88"/>
                  <a:pt x="304" y="74"/>
                </a:cubicBezTo>
                <a:cubicBezTo>
                  <a:pt x="304" y="61"/>
                  <a:pt x="311" y="47"/>
                  <a:pt x="304" y="34"/>
                </a:cubicBezTo>
                <a:lnTo>
                  <a:pt x="304" y="34"/>
                </a:lnTo>
                <a:cubicBezTo>
                  <a:pt x="298" y="34"/>
                  <a:pt x="291" y="34"/>
                  <a:pt x="284" y="34"/>
                </a:cubicBezTo>
                <a:cubicBezTo>
                  <a:pt x="277" y="34"/>
                  <a:pt x="271" y="34"/>
                  <a:pt x="257" y="34"/>
                </a:cubicBezTo>
                <a:cubicBezTo>
                  <a:pt x="257" y="27"/>
                  <a:pt x="257" y="27"/>
                  <a:pt x="250" y="2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8" name="Freeform 1056"/>
          <p:cNvSpPr>
            <a:spLocks noChangeArrowheads="1"/>
          </p:cNvSpPr>
          <p:nvPr/>
        </p:nvSpPr>
        <p:spPr bwMode="auto">
          <a:xfrm>
            <a:off x="18106958" y="9923968"/>
            <a:ext cx="64241" cy="43596"/>
          </a:xfrm>
          <a:custGeom>
            <a:avLst/>
            <a:gdLst>
              <a:gd name="T0" fmla="*/ 115 w 122"/>
              <a:gd name="T1" fmla="*/ 74 h 82"/>
              <a:gd name="T2" fmla="*/ 115 w 122"/>
              <a:gd name="T3" fmla="*/ 74 h 82"/>
              <a:gd name="T4" fmla="*/ 121 w 122"/>
              <a:gd name="T5" fmla="*/ 74 h 82"/>
              <a:gd name="T6" fmla="*/ 121 w 122"/>
              <a:gd name="T7" fmla="*/ 0 h 82"/>
              <a:gd name="T8" fmla="*/ 115 w 122"/>
              <a:gd name="T9" fmla="*/ 0 h 82"/>
              <a:gd name="T10" fmla="*/ 81 w 122"/>
              <a:gd name="T11" fmla="*/ 0 h 82"/>
              <a:gd name="T12" fmla="*/ 20 w 122"/>
              <a:gd name="T13" fmla="*/ 20 h 82"/>
              <a:gd name="T14" fmla="*/ 81 w 122"/>
              <a:gd name="T15" fmla="*/ 74 h 82"/>
              <a:gd name="T16" fmla="*/ 115 w 122"/>
              <a:gd name="T17" fmla="*/ 7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" h="82">
                <a:moveTo>
                  <a:pt x="115" y="74"/>
                </a:moveTo>
                <a:lnTo>
                  <a:pt x="115" y="74"/>
                </a:lnTo>
                <a:cubicBezTo>
                  <a:pt x="115" y="74"/>
                  <a:pt x="115" y="74"/>
                  <a:pt x="121" y="74"/>
                </a:cubicBezTo>
                <a:cubicBezTo>
                  <a:pt x="121" y="0"/>
                  <a:pt x="121" y="0"/>
                  <a:pt x="12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1" y="0"/>
                  <a:pt x="94" y="0"/>
                  <a:pt x="81" y="0"/>
                </a:cubicBezTo>
                <a:cubicBezTo>
                  <a:pt x="54" y="0"/>
                  <a:pt x="33" y="6"/>
                  <a:pt x="20" y="20"/>
                </a:cubicBezTo>
                <a:cubicBezTo>
                  <a:pt x="0" y="81"/>
                  <a:pt x="40" y="74"/>
                  <a:pt x="81" y="74"/>
                </a:cubicBezTo>
                <a:cubicBezTo>
                  <a:pt x="94" y="74"/>
                  <a:pt x="101" y="74"/>
                  <a:pt x="115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69" name="Freeform 1057"/>
          <p:cNvSpPr>
            <a:spLocks noChangeArrowheads="1"/>
          </p:cNvSpPr>
          <p:nvPr/>
        </p:nvSpPr>
        <p:spPr bwMode="auto">
          <a:xfrm>
            <a:off x="18384574" y="9536198"/>
            <a:ext cx="66535" cy="36712"/>
          </a:xfrm>
          <a:custGeom>
            <a:avLst/>
            <a:gdLst>
              <a:gd name="T0" fmla="*/ 75 w 130"/>
              <a:gd name="T1" fmla="*/ 68 h 69"/>
              <a:gd name="T2" fmla="*/ 75 w 130"/>
              <a:gd name="T3" fmla="*/ 68 h 69"/>
              <a:gd name="T4" fmla="*/ 88 w 130"/>
              <a:gd name="T5" fmla="*/ 68 h 69"/>
              <a:gd name="T6" fmla="*/ 108 w 130"/>
              <a:gd name="T7" fmla="*/ 68 h 69"/>
              <a:gd name="T8" fmla="*/ 129 w 130"/>
              <a:gd name="T9" fmla="*/ 7 h 69"/>
              <a:gd name="T10" fmla="*/ 108 w 130"/>
              <a:gd name="T11" fmla="*/ 7 h 69"/>
              <a:gd name="T12" fmla="*/ 88 w 130"/>
              <a:gd name="T13" fmla="*/ 7 h 69"/>
              <a:gd name="T14" fmla="*/ 75 w 130"/>
              <a:gd name="T15" fmla="*/ 7 h 69"/>
              <a:gd name="T16" fmla="*/ 41 w 130"/>
              <a:gd name="T17" fmla="*/ 0 h 69"/>
              <a:gd name="T18" fmla="*/ 7 w 130"/>
              <a:gd name="T19" fmla="*/ 7 h 69"/>
              <a:gd name="T20" fmla="*/ 0 w 130"/>
              <a:gd name="T21" fmla="*/ 27 h 69"/>
              <a:gd name="T22" fmla="*/ 7 w 130"/>
              <a:gd name="T23" fmla="*/ 34 h 69"/>
              <a:gd name="T24" fmla="*/ 41 w 130"/>
              <a:gd name="T25" fmla="*/ 47 h 69"/>
              <a:gd name="T26" fmla="*/ 75 w 130"/>
              <a:gd name="T2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69">
                <a:moveTo>
                  <a:pt x="75" y="68"/>
                </a:moveTo>
                <a:lnTo>
                  <a:pt x="75" y="68"/>
                </a:lnTo>
                <a:cubicBezTo>
                  <a:pt x="81" y="68"/>
                  <a:pt x="88" y="68"/>
                  <a:pt x="88" y="68"/>
                </a:cubicBezTo>
                <a:cubicBezTo>
                  <a:pt x="95" y="68"/>
                  <a:pt x="102" y="68"/>
                  <a:pt x="108" y="68"/>
                </a:cubicBezTo>
                <a:cubicBezTo>
                  <a:pt x="122" y="61"/>
                  <a:pt x="129" y="41"/>
                  <a:pt x="129" y="7"/>
                </a:cubicBezTo>
                <a:cubicBezTo>
                  <a:pt x="122" y="7"/>
                  <a:pt x="115" y="7"/>
                  <a:pt x="108" y="7"/>
                </a:cubicBezTo>
                <a:cubicBezTo>
                  <a:pt x="102" y="7"/>
                  <a:pt x="95" y="7"/>
                  <a:pt x="88" y="7"/>
                </a:cubicBezTo>
                <a:cubicBezTo>
                  <a:pt x="88" y="7"/>
                  <a:pt x="81" y="7"/>
                  <a:pt x="75" y="7"/>
                </a:cubicBezTo>
                <a:cubicBezTo>
                  <a:pt x="61" y="7"/>
                  <a:pt x="48" y="0"/>
                  <a:pt x="41" y="0"/>
                </a:cubicBezTo>
                <a:cubicBezTo>
                  <a:pt x="27" y="0"/>
                  <a:pt x="14" y="7"/>
                  <a:pt x="7" y="7"/>
                </a:cubicBezTo>
                <a:cubicBezTo>
                  <a:pt x="7" y="14"/>
                  <a:pt x="0" y="20"/>
                  <a:pt x="0" y="27"/>
                </a:cubicBezTo>
                <a:cubicBezTo>
                  <a:pt x="7" y="34"/>
                  <a:pt x="7" y="34"/>
                  <a:pt x="7" y="34"/>
                </a:cubicBezTo>
                <a:cubicBezTo>
                  <a:pt x="21" y="41"/>
                  <a:pt x="27" y="41"/>
                  <a:pt x="41" y="47"/>
                </a:cubicBezTo>
                <a:cubicBezTo>
                  <a:pt x="54" y="54"/>
                  <a:pt x="61" y="61"/>
                  <a:pt x="75" y="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1" name="Freeform 1059"/>
          <p:cNvSpPr>
            <a:spLocks noChangeArrowheads="1"/>
          </p:cNvSpPr>
          <p:nvPr/>
        </p:nvSpPr>
        <p:spPr bwMode="auto">
          <a:xfrm>
            <a:off x="18368513" y="8861621"/>
            <a:ext cx="59653" cy="59657"/>
          </a:xfrm>
          <a:custGeom>
            <a:avLst/>
            <a:gdLst>
              <a:gd name="T0" fmla="*/ 68 w 116"/>
              <a:gd name="T1" fmla="*/ 61 h 116"/>
              <a:gd name="T2" fmla="*/ 68 w 116"/>
              <a:gd name="T3" fmla="*/ 61 h 116"/>
              <a:gd name="T4" fmla="*/ 34 w 116"/>
              <a:gd name="T5" fmla="*/ 75 h 116"/>
              <a:gd name="T6" fmla="*/ 0 w 116"/>
              <a:gd name="T7" fmla="*/ 115 h 116"/>
              <a:gd name="T8" fmla="*/ 34 w 116"/>
              <a:gd name="T9" fmla="*/ 115 h 116"/>
              <a:gd name="T10" fmla="*/ 68 w 116"/>
              <a:gd name="T11" fmla="*/ 115 h 116"/>
              <a:gd name="T12" fmla="*/ 102 w 116"/>
              <a:gd name="T13" fmla="*/ 115 h 116"/>
              <a:gd name="T14" fmla="*/ 102 w 116"/>
              <a:gd name="T15" fmla="*/ 115 h 116"/>
              <a:gd name="T16" fmla="*/ 102 w 116"/>
              <a:gd name="T17" fmla="*/ 41 h 116"/>
              <a:gd name="T18" fmla="*/ 68 w 116"/>
              <a:gd name="T19" fmla="*/ 14 h 116"/>
              <a:gd name="T20" fmla="*/ 54 w 116"/>
              <a:gd name="T21" fmla="*/ 41 h 116"/>
              <a:gd name="T22" fmla="*/ 68 w 116"/>
              <a:gd name="T23" fmla="*/ 41 h 116"/>
              <a:gd name="T24" fmla="*/ 81 w 116"/>
              <a:gd name="T25" fmla="*/ 61 h 116"/>
              <a:gd name="T26" fmla="*/ 68 w 116"/>
              <a:gd name="T27" fmla="*/ 6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116">
                <a:moveTo>
                  <a:pt x="68" y="61"/>
                </a:moveTo>
                <a:lnTo>
                  <a:pt x="68" y="61"/>
                </a:lnTo>
                <a:cubicBezTo>
                  <a:pt x="54" y="68"/>
                  <a:pt x="48" y="68"/>
                  <a:pt x="34" y="75"/>
                </a:cubicBezTo>
                <a:cubicBezTo>
                  <a:pt x="21" y="81"/>
                  <a:pt x="7" y="95"/>
                  <a:pt x="0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102" y="115"/>
                  <a:pt x="102" y="115"/>
                  <a:pt x="102" y="115"/>
                </a:cubicBezTo>
                <a:lnTo>
                  <a:pt x="102" y="115"/>
                </a:lnTo>
                <a:cubicBezTo>
                  <a:pt x="115" y="95"/>
                  <a:pt x="108" y="61"/>
                  <a:pt x="102" y="41"/>
                </a:cubicBezTo>
                <a:cubicBezTo>
                  <a:pt x="95" y="14"/>
                  <a:pt x="81" y="0"/>
                  <a:pt x="68" y="14"/>
                </a:cubicBezTo>
                <a:cubicBezTo>
                  <a:pt x="61" y="21"/>
                  <a:pt x="54" y="27"/>
                  <a:pt x="54" y="41"/>
                </a:cubicBezTo>
                <a:cubicBezTo>
                  <a:pt x="61" y="41"/>
                  <a:pt x="61" y="41"/>
                  <a:pt x="68" y="41"/>
                </a:cubicBezTo>
                <a:cubicBezTo>
                  <a:pt x="75" y="41"/>
                  <a:pt x="81" y="48"/>
                  <a:pt x="81" y="61"/>
                </a:cubicBezTo>
                <a:cubicBezTo>
                  <a:pt x="75" y="61"/>
                  <a:pt x="68" y="61"/>
                  <a:pt x="68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2" name="Freeform 1060"/>
          <p:cNvSpPr>
            <a:spLocks noChangeArrowheads="1"/>
          </p:cNvSpPr>
          <p:nvPr/>
        </p:nvSpPr>
        <p:spPr bwMode="auto">
          <a:xfrm>
            <a:off x="18274446" y="9694517"/>
            <a:ext cx="105539" cy="64245"/>
          </a:xfrm>
          <a:custGeom>
            <a:avLst/>
            <a:gdLst>
              <a:gd name="T0" fmla="*/ 20 w 204"/>
              <a:gd name="T1" fmla="*/ 47 h 122"/>
              <a:gd name="T2" fmla="*/ 20 w 204"/>
              <a:gd name="T3" fmla="*/ 47 h 122"/>
              <a:gd name="T4" fmla="*/ 0 w 204"/>
              <a:gd name="T5" fmla="*/ 67 h 122"/>
              <a:gd name="T6" fmla="*/ 20 w 204"/>
              <a:gd name="T7" fmla="*/ 88 h 122"/>
              <a:gd name="T8" fmla="*/ 34 w 204"/>
              <a:gd name="T9" fmla="*/ 94 h 122"/>
              <a:gd name="T10" fmla="*/ 47 w 204"/>
              <a:gd name="T11" fmla="*/ 101 h 122"/>
              <a:gd name="T12" fmla="*/ 61 w 204"/>
              <a:gd name="T13" fmla="*/ 101 h 122"/>
              <a:gd name="T14" fmla="*/ 88 w 204"/>
              <a:gd name="T15" fmla="*/ 115 h 122"/>
              <a:gd name="T16" fmla="*/ 128 w 204"/>
              <a:gd name="T17" fmla="*/ 115 h 122"/>
              <a:gd name="T18" fmla="*/ 135 w 204"/>
              <a:gd name="T19" fmla="*/ 121 h 122"/>
              <a:gd name="T20" fmla="*/ 162 w 204"/>
              <a:gd name="T21" fmla="*/ 115 h 122"/>
              <a:gd name="T22" fmla="*/ 182 w 204"/>
              <a:gd name="T23" fmla="*/ 115 h 122"/>
              <a:gd name="T24" fmla="*/ 203 w 204"/>
              <a:gd name="T25" fmla="*/ 115 h 122"/>
              <a:gd name="T26" fmla="*/ 182 w 204"/>
              <a:gd name="T27" fmla="*/ 67 h 122"/>
              <a:gd name="T28" fmla="*/ 162 w 204"/>
              <a:gd name="T29" fmla="*/ 47 h 122"/>
              <a:gd name="T30" fmla="*/ 135 w 204"/>
              <a:gd name="T31" fmla="*/ 27 h 122"/>
              <a:gd name="T32" fmla="*/ 128 w 204"/>
              <a:gd name="T33" fmla="*/ 20 h 122"/>
              <a:gd name="T34" fmla="*/ 88 w 204"/>
              <a:gd name="T35" fmla="*/ 0 h 122"/>
              <a:gd name="T36" fmla="*/ 61 w 204"/>
              <a:gd name="T37" fmla="*/ 0 h 122"/>
              <a:gd name="T38" fmla="*/ 47 w 204"/>
              <a:gd name="T39" fmla="*/ 0 h 122"/>
              <a:gd name="T40" fmla="*/ 34 w 204"/>
              <a:gd name="T41" fmla="*/ 7 h 122"/>
              <a:gd name="T42" fmla="*/ 20 w 204"/>
              <a:gd name="T43" fmla="*/ 13 h 122"/>
              <a:gd name="T44" fmla="*/ 20 w 204"/>
              <a:gd name="T45" fmla="*/ 13 h 122"/>
              <a:gd name="T46" fmla="*/ 20 w 204"/>
              <a:gd name="T47" fmla="*/ 13 h 122"/>
              <a:gd name="T48" fmla="*/ 34 w 204"/>
              <a:gd name="T49" fmla="*/ 20 h 122"/>
              <a:gd name="T50" fmla="*/ 34 w 204"/>
              <a:gd name="T51" fmla="*/ 34 h 122"/>
              <a:gd name="T52" fmla="*/ 20 w 204"/>
              <a:gd name="T53" fmla="*/ 4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4" h="122">
                <a:moveTo>
                  <a:pt x="20" y="47"/>
                </a:moveTo>
                <a:lnTo>
                  <a:pt x="20" y="47"/>
                </a:lnTo>
                <a:cubicBezTo>
                  <a:pt x="14" y="47"/>
                  <a:pt x="7" y="61"/>
                  <a:pt x="0" y="67"/>
                </a:cubicBezTo>
                <a:cubicBezTo>
                  <a:pt x="7" y="74"/>
                  <a:pt x="14" y="81"/>
                  <a:pt x="20" y="88"/>
                </a:cubicBezTo>
                <a:cubicBezTo>
                  <a:pt x="27" y="88"/>
                  <a:pt x="34" y="94"/>
                  <a:pt x="34" y="94"/>
                </a:cubicBezTo>
                <a:cubicBezTo>
                  <a:pt x="41" y="94"/>
                  <a:pt x="47" y="101"/>
                  <a:pt x="47" y="101"/>
                </a:cubicBezTo>
                <a:cubicBezTo>
                  <a:pt x="54" y="101"/>
                  <a:pt x="54" y="101"/>
                  <a:pt x="61" y="101"/>
                </a:cubicBezTo>
                <a:cubicBezTo>
                  <a:pt x="68" y="108"/>
                  <a:pt x="74" y="108"/>
                  <a:pt x="88" y="115"/>
                </a:cubicBezTo>
                <a:cubicBezTo>
                  <a:pt x="101" y="115"/>
                  <a:pt x="115" y="115"/>
                  <a:pt x="128" y="115"/>
                </a:cubicBezTo>
                <a:cubicBezTo>
                  <a:pt x="135" y="115"/>
                  <a:pt x="135" y="121"/>
                  <a:pt x="135" y="121"/>
                </a:cubicBezTo>
                <a:cubicBezTo>
                  <a:pt x="149" y="121"/>
                  <a:pt x="155" y="121"/>
                  <a:pt x="162" y="115"/>
                </a:cubicBezTo>
                <a:cubicBezTo>
                  <a:pt x="169" y="115"/>
                  <a:pt x="176" y="115"/>
                  <a:pt x="182" y="115"/>
                </a:cubicBezTo>
                <a:cubicBezTo>
                  <a:pt x="189" y="115"/>
                  <a:pt x="196" y="115"/>
                  <a:pt x="203" y="115"/>
                </a:cubicBezTo>
                <a:cubicBezTo>
                  <a:pt x="196" y="101"/>
                  <a:pt x="189" y="88"/>
                  <a:pt x="182" y="67"/>
                </a:cubicBezTo>
                <a:cubicBezTo>
                  <a:pt x="176" y="61"/>
                  <a:pt x="169" y="54"/>
                  <a:pt x="162" y="47"/>
                </a:cubicBezTo>
                <a:cubicBezTo>
                  <a:pt x="155" y="40"/>
                  <a:pt x="149" y="34"/>
                  <a:pt x="135" y="27"/>
                </a:cubicBezTo>
                <a:cubicBezTo>
                  <a:pt x="135" y="27"/>
                  <a:pt x="135" y="20"/>
                  <a:pt x="128" y="20"/>
                </a:cubicBezTo>
                <a:cubicBezTo>
                  <a:pt x="115" y="13"/>
                  <a:pt x="101" y="7"/>
                  <a:pt x="88" y="0"/>
                </a:cubicBezTo>
                <a:cubicBezTo>
                  <a:pt x="74" y="0"/>
                  <a:pt x="68" y="0"/>
                  <a:pt x="61" y="0"/>
                </a:cubicBezTo>
                <a:cubicBezTo>
                  <a:pt x="54" y="0"/>
                  <a:pt x="54" y="0"/>
                  <a:pt x="47" y="0"/>
                </a:cubicBezTo>
                <a:cubicBezTo>
                  <a:pt x="41" y="0"/>
                  <a:pt x="41" y="7"/>
                  <a:pt x="34" y="7"/>
                </a:cubicBezTo>
                <a:cubicBezTo>
                  <a:pt x="34" y="7"/>
                  <a:pt x="27" y="13"/>
                  <a:pt x="20" y="13"/>
                </a:cubicBezTo>
                <a:lnTo>
                  <a:pt x="20" y="13"/>
                </a:lnTo>
                <a:lnTo>
                  <a:pt x="20" y="13"/>
                </a:lnTo>
                <a:cubicBezTo>
                  <a:pt x="27" y="20"/>
                  <a:pt x="34" y="20"/>
                  <a:pt x="34" y="20"/>
                </a:cubicBezTo>
                <a:cubicBezTo>
                  <a:pt x="41" y="27"/>
                  <a:pt x="41" y="27"/>
                  <a:pt x="34" y="34"/>
                </a:cubicBezTo>
                <a:cubicBezTo>
                  <a:pt x="34" y="40"/>
                  <a:pt x="27" y="40"/>
                  <a:pt x="20" y="4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3" name="Freeform 1061"/>
          <p:cNvSpPr>
            <a:spLocks noChangeArrowheads="1"/>
          </p:cNvSpPr>
          <p:nvPr/>
        </p:nvSpPr>
        <p:spPr bwMode="auto">
          <a:xfrm>
            <a:off x="18763139" y="9905612"/>
            <a:ext cx="43593" cy="80308"/>
          </a:xfrm>
          <a:custGeom>
            <a:avLst/>
            <a:gdLst>
              <a:gd name="T0" fmla="*/ 47 w 82"/>
              <a:gd name="T1" fmla="*/ 149 h 156"/>
              <a:gd name="T2" fmla="*/ 47 w 82"/>
              <a:gd name="T3" fmla="*/ 149 h 156"/>
              <a:gd name="T4" fmla="*/ 47 w 82"/>
              <a:gd name="T5" fmla="*/ 34 h 156"/>
              <a:gd name="T6" fmla="*/ 27 w 82"/>
              <a:gd name="T7" fmla="*/ 0 h 156"/>
              <a:gd name="T8" fmla="*/ 6 w 82"/>
              <a:gd name="T9" fmla="*/ 95 h 156"/>
              <a:gd name="T10" fmla="*/ 0 w 82"/>
              <a:gd name="T11" fmla="*/ 149 h 156"/>
              <a:gd name="T12" fmla="*/ 6 w 82"/>
              <a:gd name="T13" fmla="*/ 155 h 156"/>
              <a:gd name="T14" fmla="*/ 47 w 82"/>
              <a:gd name="T15" fmla="*/ 14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56">
                <a:moveTo>
                  <a:pt x="47" y="149"/>
                </a:moveTo>
                <a:lnTo>
                  <a:pt x="47" y="149"/>
                </a:lnTo>
                <a:cubicBezTo>
                  <a:pt x="81" y="128"/>
                  <a:pt x="67" y="74"/>
                  <a:pt x="47" y="34"/>
                </a:cubicBezTo>
                <a:cubicBezTo>
                  <a:pt x="40" y="20"/>
                  <a:pt x="33" y="13"/>
                  <a:pt x="27" y="0"/>
                </a:cubicBezTo>
                <a:cubicBezTo>
                  <a:pt x="6" y="47"/>
                  <a:pt x="13" y="54"/>
                  <a:pt x="6" y="95"/>
                </a:cubicBezTo>
                <a:cubicBezTo>
                  <a:pt x="6" y="108"/>
                  <a:pt x="6" y="122"/>
                  <a:pt x="0" y="149"/>
                </a:cubicBezTo>
                <a:lnTo>
                  <a:pt x="6" y="155"/>
                </a:lnTo>
                <a:cubicBezTo>
                  <a:pt x="27" y="155"/>
                  <a:pt x="33" y="149"/>
                  <a:pt x="47" y="14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4" name="Freeform 1062"/>
          <p:cNvSpPr>
            <a:spLocks noChangeArrowheads="1"/>
          </p:cNvSpPr>
          <p:nvPr/>
        </p:nvSpPr>
        <p:spPr bwMode="auto">
          <a:xfrm>
            <a:off x="18457992" y="9086479"/>
            <a:ext cx="185842" cy="217976"/>
          </a:xfrm>
          <a:custGeom>
            <a:avLst/>
            <a:gdLst>
              <a:gd name="T0" fmla="*/ 74 w 359"/>
              <a:gd name="T1" fmla="*/ 13 h 419"/>
              <a:gd name="T2" fmla="*/ 74 w 359"/>
              <a:gd name="T3" fmla="*/ 13 h 419"/>
              <a:gd name="T4" fmla="*/ 54 w 359"/>
              <a:gd name="T5" fmla="*/ 33 h 419"/>
              <a:gd name="T6" fmla="*/ 0 w 359"/>
              <a:gd name="T7" fmla="*/ 54 h 419"/>
              <a:gd name="T8" fmla="*/ 47 w 359"/>
              <a:gd name="T9" fmla="*/ 87 h 419"/>
              <a:gd name="T10" fmla="*/ 34 w 359"/>
              <a:gd name="T11" fmla="*/ 121 h 419"/>
              <a:gd name="T12" fmla="*/ 34 w 359"/>
              <a:gd name="T13" fmla="*/ 344 h 419"/>
              <a:gd name="T14" fmla="*/ 54 w 359"/>
              <a:gd name="T15" fmla="*/ 351 h 419"/>
              <a:gd name="T16" fmla="*/ 74 w 359"/>
              <a:gd name="T17" fmla="*/ 351 h 419"/>
              <a:gd name="T18" fmla="*/ 88 w 359"/>
              <a:gd name="T19" fmla="*/ 351 h 419"/>
              <a:gd name="T20" fmla="*/ 95 w 359"/>
              <a:gd name="T21" fmla="*/ 351 h 419"/>
              <a:gd name="T22" fmla="*/ 155 w 359"/>
              <a:gd name="T23" fmla="*/ 385 h 419"/>
              <a:gd name="T24" fmla="*/ 169 w 359"/>
              <a:gd name="T25" fmla="*/ 385 h 419"/>
              <a:gd name="T26" fmla="*/ 203 w 359"/>
              <a:gd name="T27" fmla="*/ 391 h 419"/>
              <a:gd name="T28" fmla="*/ 203 w 359"/>
              <a:gd name="T29" fmla="*/ 391 h 419"/>
              <a:gd name="T30" fmla="*/ 216 w 359"/>
              <a:gd name="T31" fmla="*/ 385 h 419"/>
              <a:gd name="T32" fmla="*/ 216 w 359"/>
              <a:gd name="T33" fmla="*/ 391 h 419"/>
              <a:gd name="T34" fmla="*/ 236 w 359"/>
              <a:gd name="T35" fmla="*/ 418 h 419"/>
              <a:gd name="T36" fmla="*/ 236 w 359"/>
              <a:gd name="T37" fmla="*/ 418 h 419"/>
              <a:gd name="T38" fmla="*/ 263 w 359"/>
              <a:gd name="T39" fmla="*/ 324 h 419"/>
              <a:gd name="T40" fmla="*/ 284 w 359"/>
              <a:gd name="T41" fmla="*/ 317 h 419"/>
              <a:gd name="T42" fmla="*/ 263 w 359"/>
              <a:gd name="T43" fmla="*/ 108 h 419"/>
              <a:gd name="T44" fmla="*/ 236 w 359"/>
              <a:gd name="T45" fmla="*/ 81 h 419"/>
              <a:gd name="T46" fmla="*/ 216 w 359"/>
              <a:gd name="T47" fmla="*/ 67 h 419"/>
              <a:gd name="T48" fmla="*/ 203 w 359"/>
              <a:gd name="T49" fmla="*/ 67 h 419"/>
              <a:gd name="T50" fmla="*/ 203 w 359"/>
              <a:gd name="T51" fmla="*/ 60 h 419"/>
              <a:gd name="T52" fmla="*/ 169 w 359"/>
              <a:gd name="T53" fmla="*/ 54 h 419"/>
              <a:gd name="T54" fmla="*/ 155 w 359"/>
              <a:gd name="T55" fmla="*/ 47 h 419"/>
              <a:gd name="T56" fmla="*/ 149 w 359"/>
              <a:gd name="T57" fmla="*/ 47 h 419"/>
              <a:gd name="T58" fmla="*/ 149 w 359"/>
              <a:gd name="T59" fmla="*/ 0 h 419"/>
              <a:gd name="T60" fmla="*/ 88 w 359"/>
              <a:gd name="T61" fmla="*/ 13 h 419"/>
              <a:gd name="T62" fmla="*/ 74 w 359"/>
              <a:gd name="T63" fmla="*/ 13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9" h="419">
                <a:moveTo>
                  <a:pt x="74" y="13"/>
                </a:moveTo>
                <a:lnTo>
                  <a:pt x="74" y="13"/>
                </a:lnTo>
                <a:cubicBezTo>
                  <a:pt x="68" y="20"/>
                  <a:pt x="61" y="27"/>
                  <a:pt x="54" y="33"/>
                </a:cubicBezTo>
                <a:cubicBezTo>
                  <a:pt x="47" y="40"/>
                  <a:pt x="41" y="47"/>
                  <a:pt x="0" y="54"/>
                </a:cubicBezTo>
                <a:cubicBezTo>
                  <a:pt x="20" y="60"/>
                  <a:pt x="34" y="74"/>
                  <a:pt x="47" y="87"/>
                </a:cubicBezTo>
                <a:cubicBezTo>
                  <a:pt x="41" y="101"/>
                  <a:pt x="34" y="108"/>
                  <a:pt x="34" y="121"/>
                </a:cubicBezTo>
                <a:cubicBezTo>
                  <a:pt x="61" y="81"/>
                  <a:pt x="47" y="250"/>
                  <a:pt x="34" y="344"/>
                </a:cubicBezTo>
                <a:cubicBezTo>
                  <a:pt x="41" y="344"/>
                  <a:pt x="47" y="351"/>
                  <a:pt x="54" y="351"/>
                </a:cubicBezTo>
                <a:cubicBezTo>
                  <a:pt x="61" y="351"/>
                  <a:pt x="68" y="351"/>
                  <a:pt x="74" y="351"/>
                </a:cubicBezTo>
                <a:cubicBezTo>
                  <a:pt x="81" y="351"/>
                  <a:pt x="88" y="351"/>
                  <a:pt x="88" y="351"/>
                </a:cubicBezTo>
                <a:cubicBezTo>
                  <a:pt x="95" y="351"/>
                  <a:pt x="95" y="351"/>
                  <a:pt x="95" y="351"/>
                </a:cubicBezTo>
                <a:cubicBezTo>
                  <a:pt x="115" y="364"/>
                  <a:pt x="135" y="371"/>
                  <a:pt x="155" y="385"/>
                </a:cubicBezTo>
                <a:cubicBezTo>
                  <a:pt x="162" y="385"/>
                  <a:pt x="162" y="385"/>
                  <a:pt x="169" y="385"/>
                </a:cubicBezTo>
                <a:cubicBezTo>
                  <a:pt x="176" y="391"/>
                  <a:pt x="189" y="391"/>
                  <a:pt x="203" y="391"/>
                </a:cubicBezTo>
                <a:lnTo>
                  <a:pt x="203" y="391"/>
                </a:lnTo>
                <a:cubicBezTo>
                  <a:pt x="209" y="391"/>
                  <a:pt x="209" y="391"/>
                  <a:pt x="216" y="385"/>
                </a:cubicBezTo>
                <a:cubicBezTo>
                  <a:pt x="216" y="391"/>
                  <a:pt x="216" y="391"/>
                  <a:pt x="216" y="391"/>
                </a:cubicBezTo>
                <a:cubicBezTo>
                  <a:pt x="223" y="398"/>
                  <a:pt x="230" y="405"/>
                  <a:pt x="236" y="418"/>
                </a:cubicBezTo>
                <a:lnTo>
                  <a:pt x="236" y="418"/>
                </a:lnTo>
                <a:cubicBezTo>
                  <a:pt x="230" y="344"/>
                  <a:pt x="250" y="331"/>
                  <a:pt x="263" y="324"/>
                </a:cubicBezTo>
                <a:cubicBezTo>
                  <a:pt x="277" y="324"/>
                  <a:pt x="284" y="324"/>
                  <a:pt x="284" y="317"/>
                </a:cubicBezTo>
                <a:cubicBezTo>
                  <a:pt x="358" y="243"/>
                  <a:pt x="324" y="162"/>
                  <a:pt x="263" y="108"/>
                </a:cubicBezTo>
                <a:cubicBezTo>
                  <a:pt x="257" y="94"/>
                  <a:pt x="243" y="87"/>
                  <a:pt x="236" y="81"/>
                </a:cubicBezTo>
                <a:cubicBezTo>
                  <a:pt x="230" y="81"/>
                  <a:pt x="223" y="74"/>
                  <a:pt x="216" y="67"/>
                </a:cubicBezTo>
                <a:cubicBezTo>
                  <a:pt x="209" y="67"/>
                  <a:pt x="209" y="67"/>
                  <a:pt x="203" y="67"/>
                </a:cubicBezTo>
                <a:cubicBezTo>
                  <a:pt x="203" y="60"/>
                  <a:pt x="203" y="60"/>
                  <a:pt x="203" y="60"/>
                </a:cubicBezTo>
                <a:cubicBezTo>
                  <a:pt x="189" y="60"/>
                  <a:pt x="176" y="54"/>
                  <a:pt x="169" y="54"/>
                </a:cubicBezTo>
                <a:cubicBezTo>
                  <a:pt x="162" y="54"/>
                  <a:pt x="162" y="47"/>
                  <a:pt x="155" y="47"/>
                </a:cubicBezTo>
                <a:lnTo>
                  <a:pt x="149" y="47"/>
                </a:lnTo>
                <a:cubicBezTo>
                  <a:pt x="142" y="33"/>
                  <a:pt x="142" y="20"/>
                  <a:pt x="149" y="0"/>
                </a:cubicBezTo>
                <a:cubicBezTo>
                  <a:pt x="122" y="6"/>
                  <a:pt x="101" y="6"/>
                  <a:pt x="88" y="13"/>
                </a:cubicBezTo>
                <a:cubicBezTo>
                  <a:pt x="81" y="13"/>
                  <a:pt x="81" y="13"/>
                  <a:pt x="74" y="1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5" name="Freeform 1063"/>
          <p:cNvSpPr>
            <a:spLocks noChangeArrowheads="1"/>
          </p:cNvSpPr>
          <p:nvPr/>
        </p:nvSpPr>
        <p:spPr bwMode="auto">
          <a:xfrm>
            <a:off x="18758548" y="10151121"/>
            <a:ext cx="64241" cy="91779"/>
          </a:xfrm>
          <a:custGeom>
            <a:avLst/>
            <a:gdLst>
              <a:gd name="T0" fmla="*/ 54 w 122"/>
              <a:gd name="T1" fmla="*/ 168 h 176"/>
              <a:gd name="T2" fmla="*/ 54 w 122"/>
              <a:gd name="T3" fmla="*/ 168 h 176"/>
              <a:gd name="T4" fmla="*/ 67 w 122"/>
              <a:gd name="T5" fmla="*/ 175 h 176"/>
              <a:gd name="T6" fmla="*/ 67 w 122"/>
              <a:gd name="T7" fmla="*/ 0 h 176"/>
              <a:gd name="T8" fmla="*/ 54 w 122"/>
              <a:gd name="T9" fmla="*/ 60 h 176"/>
              <a:gd name="T10" fmla="*/ 54 w 122"/>
              <a:gd name="T1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76">
                <a:moveTo>
                  <a:pt x="54" y="168"/>
                </a:moveTo>
                <a:lnTo>
                  <a:pt x="54" y="168"/>
                </a:lnTo>
                <a:cubicBezTo>
                  <a:pt x="54" y="168"/>
                  <a:pt x="61" y="175"/>
                  <a:pt x="67" y="175"/>
                </a:cubicBezTo>
                <a:cubicBezTo>
                  <a:pt x="94" y="155"/>
                  <a:pt x="121" y="20"/>
                  <a:pt x="67" y="0"/>
                </a:cubicBezTo>
                <a:cubicBezTo>
                  <a:pt x="67" y="20"/>
                  <a:pt x="61" y="40"/>
                  <a:pt x="54" y="60"/>
                </a:cubicBezTo>
                <a:cubicBezTo>
                  <a:pt x="27" y="108"/>
                  <a:pt x="0" y="148"/>
                  <a:pt x="54" y="1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6" name="Freeform 1064"/>
          <p:cNvSpPr>
            <a:spLocks noChangeArrowheads="1"/>
          </p:cNvSpPr>
          <p:nvPr/>
        </p:nvSpPr>
        <p:spPr bwMode="auto">
          <a:xfrm>
            <a:off x="18682837" y="9499487"/>
            <a:ext cx="123894" cy="117018"/>
          </a:xfrm>
          <a:custGeom>
            <a:avLst/>
            <a:gdLst>
              <a:gd name="T0" fmla="*/ 81 w 238"/>
              <a:gd name="T1" fmla="*/ 0 h 224"/>
              <a:gd name="T2" fmla="*/ 81 w 238"/>
              <a:gd name="T3" fmla="*/ 0 h 224"/>
              <a:gd name="T4" fmla="*/ 61 w 238"/>
              <a:gd name="T5" fmla="*/ 33 h 224"/>
              <a:gd name="T6" fmla="*/ 61 w 238"/>
              <a:gd name="T7" fmla="*/ 27 h 224"/>
              <a:gd name="T8" fmla="*/ 14 w 238"/>
              <a:gd name="T9" fmla="*/ 6 h 224"/>
              <a:gd name="T10" fmla="*/ 0 w 238"/>
              <a:gd name="T11" fmla="*/ 0 h 224"/>
              <a:gd name="T12" fmla="*/ 14 w 238"/>
              <a:gd name="T13" fmla="*/ 27 h 224"/>
              <a:gd name="T14" fmla="*/ 61 w 238"/>
              <a:gd name="T15" fmla="*/ 135 h 224"/>
              <a:gd name="T16" fmla="*/ 95 w 238"/>
              <a:gd name="T17" fmla="*/ 189 h 224"/>
              <a:gd name="T18" fmla="*/ 108 w 238"/>
              <a:gd name="T19" fmla="*/ 209 h 224"/>
              <a:gd name="T20" fmla="*/ 115 w 238"/>
              <a:gd name="T21" fmla="*/ 209 h 224"/>
              <a:gd name="T22" fmla="*/ 115 w 238"/>
              <a:gd name="T23" fmla="*/ 216 h 224"/>
              <a:gd name="T24" fmla="*/ 122 w 238"/>
              <a:gd name="T25" fmla="*/ 223 h 224"/>
              <a:gd name="T26" fmla="*/ 129 w 238"/>
              <a:gd name="T27" fmla="*/ 223 h 224"/>
              <a:gd name="T28" fmla="*/ 122 w 238"/>
              <a:gd name="T29" fmla="*/ 175 h 224"/>
              <a:gd name="T30" fmla="*/ 122 w 238"/>
              <a:gd name="T31" fmla="*/ 142 h 224"/>
              <a:gd name="T32" fmla="*/ 122 w 238"/>
              <a:gd name="T33" fmla="*/ 142 h 224"/>
              <a:gd name="T34" fmla="*/ 135 w 238"/>
              <a:gd name="T35" fmla="*/ 142 h 224"/>
              <a:gd name="T36" fmla="*/ 162 w 238"/>
              <a:gd name="T37" fmla="*/ 142 h 224"/>
              <a:gd name="T38" fmla="*/ 183 w 238"/>
              <a:gd name="T39" fmla="*/ 142 h 224"/>
              <a:gd name="T40" fmla="*/ 203 w 238"/>
              <a:gd name="T41" fmla="*/ 81 h 224"/>
              <a:gd name="T42" fmla="*/ 237 w 238"/>
              <a:gd name="T43" fmla="*/ 40 h 224"/>
              <a:gd name="T44" fmla="*/ 203 w 238"/>
              <a:gd name="T45" fmla="*/ 54 h 224"/>
              <a:gd name="T46" fmla="*/ 162 w 238"/>
              <a:gd name="T47" fmla="*/ 60 h 224"/>
              <a:gd name="T48" fmla="*/ 142 w 238"/>
              <a:gd name="T49" fmla="*/ 67 h 224"/>
              <a:gd name="T50" fmla="*/ 135 w 238"/>
              <a:gd name="T51" fmla="*/ 47 h 224"/>
              <a:gd name="T52" fmla="*/ 122 w 238"/>
              <a:gd name="T53" fmla="*/ 33 h 224"/>
              <a:gd name="T54" fmla="*/ 115 w 238"/>
              <a:gd name="T55" fmla="*/ 27 h 224"/>
              <a:gd name="T56" fmla="*/ 115 w 238"/>
              <a:gd name="T57" fmla="*/ 20 h 224"/>
              <a:gd name="T58" fmla="*/ 108 w 238"/>
              <a:gd name="T59" fmla="*/ 20 h 224"/>
              <a:gd name="T60" fmla="*/ 95 w 238"/>
              <a:gd name="T61" fmla="*/ 6 h 224"/>
              <a:gd name="T62" fmla="*/ 81 w 238"/>
              <a:gd name="T63" fmla="*/ 0 h 224"/>
              <a:gd name="T64" fmla="*/ 115 w 238"/>
              <a:gd name="T65" fmla="*/ 115 h 224"/>
              <a:gd name="T66" fmla="*/ 115 w 238"/>
              <a:gd name="T67" fmla="*/ 115 h 224"/>
              <a:gd name="T68" fmla="*/ 115 w 238"/>
              <a:gd name="T69" fmla="*/ 115 h 224"/>
              <a:gd name="T70" fmla="*/ 115 w 238"/>
              <a:gd name="T71" fmla="*/ 115 h 224"/>
              <a:gd name="T72" fmla="*/ 115 w 238"/>
              <a:gd name="T73" fmla="*/ 115 h 224"/>
              <a:gd name="T74" fmla="*/ 108 w 238"/>
              <a:gd name="T75" fmla="*/ 115 h 224"/>
              <a:gd name="T76" fmla="*/ 115 w 238"/>
              <a:gd name="T77" fmla="*/ 1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8" h="224">
                <a:moveTo>
                  <a:pt x="81" y="0"/>
                </a:moveTo>
                <a:lnTo>
                  <a:pt x="81" y="0"/>
                </a:lnTo>
                <a:cubicBezTo>
                  <a:pt x="68" y="6"/>
                  <a:pt x="68" y="20"/>
                  <a:pt x="61" y="33"/>
                </a:cubicBezTo>
                <a:cubicBezTo>
                  <a:pt x="61" y="27"/>
                  <a:pt x="61" y="27"/>
                  <a:pt x="61" y="27"/>
                </a:cubicBezTo>
                <a:cubicBezTo>
                  <a:pt x="48" y="20"/>
                  <a:pt x="27" y="6"/>
                  <a:pt x="14" y="6"/>
                </a:cubicBezTo>
                <a:cubicBezTo>
                  <a:pt x="7" y="6"/>
                  <a:pt x="7" y="6"/>
                  <a:pt x="0" y="0"/>
                </a:cubicBezTo>
                <a:cubicBezTo>
                  <a:pt x="7" y="13"/>
                  <a:pt x="7" y="20"/>
                  <a:pt x="14" y="27"/>
                </a:cubicBezTo>
                <a:cubicBezTo>
                  <a:pt x="27" y="60"/>
                  <a:pt x="41" y="101"/>
                  <a:pt x="61" y="135"/>
                </a:cubicBezTo>
                <a:cubicBezTo>
                  <a:pt x="68" y="155"/>
                  <a:pt x="81" y="169"/>
                  <a:pt x="95" y="189"/>
                </a:cubicBezTo>
                <a:cubicBezTo>
                  <a:pt x="102" y="196"/>
                  <a:pt x="108" y="202"/>
                  <a:pt x="108" y="209"/>
                </a:cubicBezTo>
                <a:cubicBezTo>
                  <a:pt x="115" y="209"/>
                  <a:pt x="115" y="209"/>
                  <a:pt x="115" y="209"/>
                </a:cubicBezTo>
                <a:cubicBezTo>
                  <a:pt x="115" y="209"/>
                  <a:pt x="115" y="209"/>
                  <a:pt x="115" y="216"/>
                </a:cubicBezTo>
                <a:cubicBezTo>
                  <a:pt x="122" y="216"/>
                  <a:pt x="122" y="216"/>
                  <a:pt x="122" y="223"/>
                </a:cubicBezTo>
                <a:lnTo>
                  <a:pt x="129" y="223"/>
                </a:lnTo>
                <a:cubicBezTo>
                  <a:pt x="129" y="209"/>
                  <a:pt x="129" y="189"/>
                  <a:pt x="122" y="175"/>
                </a:cubicBezTo>
                <a:cubicBezTo>
                  <a:pt x="122" y="162"/>
                  <a:pt x="122" y="155"/>
                  <a:pt x="122" y="142"/>
                </a:cubicBezTo>
                <a:lnTo>
                  <a:pt x="122" y="142"/>
                </a:lnTo>
                <a:cubicBezTo>
                  <a:pt x="135" y="142"/>
                  <a:pt x="135" y="142"/>
                  <a:pt x="135" y="142"/>
                </a:cubicBezTo>
                <a:cubicBezTo>
                  <a:pt x="162" y="142"/>
                  <a:pt x="162" y="142"/>
                  <a:pt x="162" y="142"/>
                </a:cubicBezTo>
                <a:cubicBezTo>
                  <a:pt x="183" y="142"/>
                  <a:pt x="183" y="142"/>
                  <a:pt x="183" y="142"/>
                </a:cubicBezTo>
                <a:cubicBezTo>
                  <a:pt x="169" y="81"/>
                  <a:pt x="183" y="74"/>
                  <a:pt x="203" y="81"/>
                </a:cubicBezTo>
                <a:cubicBezTo>
                  <a:pt x="216" y="88"/>
                  <a:pt x="237" y="94"/>
                  <a:pt x="237" y="40"/>
                </a:cubicBezTo>
                <a:cubicBezTo>
                  <a:pt x="223" y="47"/>
                  <a:pt x="210" y="47"/>
                  <a:pt x="203" y="54"/>
                </a:cubicBezTo>
                <a:cubicBezTo>
                  <a:pt x="189" y="54"/>
                  <a:pt x="176" y="54"/>
                  <a:pt x="162" y="60"/>
                </a:cubicBezTo>
                <a:cubicBezTo>
                  <a:pt x="156" y="67"/>
                  <a:pt x="149" y="67"/>
                  <a:pt x="142" y="67"/>
                </a:cubicBezTo>
                <a:cubicBezTo>
                  <a:pt x="142" y="60"/>
                  <a:pt x="142" y="54"/>
                  <a:pt x="135" y="47"/>
                </a:cubicBezTo>
                <a:cubicBezTo>
                  <a:pt x="135" y="40"/>
                  <a:pt x="129" y="33"/>
                  <a:pt x="122" y="33"/>
                </a:cubicBezTo>
                <a:cubicBezTo>
                  <a:pt x="122" y="27"/>
                  <a:pt x="122" y="27"/>
                  <a:pt x="115" y="27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13"/>
                  <a:pt x="102" y="6"/>
                  <a:pt x="95" y="6"/>
                </a:cubicBezTo>
                <a:cubicBezTo>
                  <a:pt x="88" y="6"/>
                  <a:pt x="88" y="0"/>
                  <a:pt x="81" y="0"/>
                </a:cubicBezTo>
                <a:close/>
                <a:moveTo>
                  <a:pt x="115" y="115"/>
                </a:moveTo>
                <a:lnTo>
                  <a:pt x="115" y="115"/>
                </a:lnTo>
                <a:lnTo>
                  <a:pt x="115" y="115"/>
                </a:lnTo>
                <a:lnTo>
                  <a:pt x="115" y="115"/>
                </a:lnTo>
                <a:lnTo>
                  <a:pt x="115" y="115"/>
                </a:lnTo>
                <a:cubicBezTo>
                  <a:pt x="115" y="115"/>
                  <a:pt x="115" y="115"/>
                  <a:pt x="108" y="115"/>
                </a:cubicBezTo>
                <a:cubicBezTo>
                  <a:pt x="115" y="115"/>
                  <a:pt x="115" y="115"/>
                  <a:pt x="115" y="115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7" name="Freeform 1065"/>
          <p:cNvSpPr>
            <a:spLocks noChangeArrowheads="1"/>
          </p:cNvSpPr>
          <p:nvPr/>
        </p:nvSpPr>
        <p:spPr bwMode="auto">
          <a:xfrm>
            <a:off x="18324920" y="8655116"/>
            <a:ext cx="87185" cy="64245"/>
          </a:xfrm>
          <a:custGeom>
            <a:avLst/>
            <a:gdLst>
              <a:gd name="T0" fmla="*/ 121 w 169"/>
              <a:gd name="T1" fmla="*/ 0 h 123"/>
              <a:gd name="T2" fmla="*/ 121 w 169"/>
              <a:gd name="T3" fmla="*/ 0 h 123"/>
              <a:gd name="T4" fmla="*/ 87 w 169"/>
              <a:gd name="T5" fmla="*/ 0 h 123"/>
              <a:gd name="T6" fmla="*/ 67 w 169"/>
              <a:gd name="T7" fmla="*/ 0 h 123"/>
              <a:gd name="T8" fmla="*/ 47 w 169"/>
              <a:gd name="T9" fmla="*/ 0 h 123"/>
              <a:gd name="T10" fmla="*/ 40 w 169"/>
              <a:gd name="T11" fmla="*/ 34 h 123"/>
              <a:gd name="T12" fmla="*/ 33 w 169"/>
              <a:gd name="T13" fmla="*/ 47 h 123"/>
              <a:gd name="T14" fmla="*/ 33 w 169"/>
              <a:gd name="T15" fmla="*/ 95 h 123"/>
              <a:gd name="T16" fmla="*/ 40 w 169"/>
              <a:gd name="T17" fmla="*/ 95 h 123"/>
              <a:gd name="T18" fmla="*/ 47 w 169"/>
              <a:gd name="T19" fmla="*/ 95 h 123"/>
              <a:gd name="T20" fmla="*/ 67 w 169"/>
              <a:gd name="T21" fmla="*/ 41 h 123"/>
              <a:gd name="T22" fmla="*/ 87 w 169"/>
              <a:gd name="T23" fmla="*/ 41 h 123"/>
              <a:gd name="T24" fmla="*/ 121 w 169"/>
              <a:gd name="T25" fmla="*/ 68 h 123"/>
              <a:gd name="T26" fmla="*/ 155 w 169"/>
              <a:gd name="T27" fmla="*/ 101 h 123"/>
              <a:gd name="T28" fmla="*/ 168 w 169"/>
              <a:gd name="T29" fmla="*/ 122 h 123"/>
              <a:gd name="T30" fmla="*/ 168 w 169"/>
              <a:gd name="T31" fmla="*/ 0 h 123"/>
              <a:gd name="T32" fmla="*/ 155 w 169"/>
              <a:gd name="T33" fmla="*/ 0 h 123"/>
              <a:gd name="T34" fmla="*/ 121 w 169"/>
              <a:gd name="T3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123">
                <a:moveTo>
                  <a:pt x="121" y="0"/>
                </a:moveTo>
                <a:lnTo>
                  <a:pt x="121" y="0"/>
                </a:lnTo>
                <a:cubicBezTo>
                  <a:pt x="87" y="0"/>
                  <a:pt x="87" y="0"/>
                  <a:pt x="8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4" y="14"/>
                  <a:pt x="47" y="20"/>
                  <a:pt x="40" y="34"/>
                </a:cubicBezTo>
                <a:cubicBezTo>
                  <a:pt x="40" y="41"/>
                  <a:pt x="40" y="41"/>
                  <a:pt x="33" y="47"/>
                </a:cubicBezTo>
                <a:cubicBezTo>
                  <a:pt x="20" y="68"/>
                  <a:pt x="0" y="88"/>
                  <a:pt x="33" y="95"/>
                </a:cubicBezTo>
                <a:lnTo>
                  <a:pt x="40" y="95"/>
                </a:lnTo>
                <a:cubicBezTo>
                  <a:pt x="47" y="95"/>
                  <a:pt x="47" y="95"/>
                  <a:pt x="47" y="95"/>
                </a:cubicBezTo>
                <a:cubicBezTo>
                  <a:pt x="54" y="68"/>
                  <a:pt x="60" y="54"/>
                  <a:pt x="67" y="41"/>
                </a:cubicBezTo>
                <a:cubicBezTo>
                  <a:pt x="74" y="41"/>
                  <a:pt x="81" y="34"/>
                  <a:pt x="87" y="41"/>
                </a:cubicBezTo>
                <a:cubicBezTo>
                  <a:pt x="101" y="41"/>
                  <a:pt x="108" y="54"/>
                  <a:pt x="121" y="68"/>
                </a:cubicBezTo>
                <a:cubicBezTo>
                  <a:pt x="135" y="74"/>
                  <a:pt x="141" y="88"/>
                  <a:pt x="155" y="101"/>
                </a:cubicBezTo>
                <a:cubicBezTo>
                  <a:pt x="162" y="108"/>
                  <a:pt x="162" y="115"/>
                  <a:pt x="168" y="122"/>
                </a:cubicBezTo>
                <a:cubicBezTo>
                  <a:pt x="168" y="0"/>
                  <a:pt x="168" y="0"/>
                  <a:pt x="168" y="0"/>
                </a:cubicBezTo>
                <a:cubicBezTo>
                  <a:pt x="155" y="0"/>
                  <a:pt x="155" y="0"/>
                  <a:pt x="155" y="0"/>
                </a:cubicBezTo>
                <a:lnTo>
                  <a:pt x="121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8" name="Freeform 1066"/>
          <p:cNvSpPr>
            <a:spLocks noChangeArrowheads="1"/>
          </p:cNvSpPr>
          <p:nvPr/>
        </p:nvSpPr>
        <p:spPr bwMode="auto">
          <a:xfrm>
            <a:off x="16895546" y="11199703"/>
            <a:ext cx="82596" cy="52774"/>
          </a:xfrm>
          <a:custGeom>
            <a:avLst/>
            <a:gdLst>
              <a:gd name="T0" fmla="*/ 41 w 157"/>
              <a:gd name="T1" fmla="*/ 81 h 102"/>
              <a:gd name="T2" fmla="*/ 41 w 157"/>
              <a:gd name="T3" fmla="*/ 81 h 102"/>
              <a:gd name="T4" fmla="*/ 54 w 157"/>
              <a:gd name="T5" fmla="*/ 81 h 102"/>
              <a:gd name="T6" fmla="*/ 101 w 157"/>
              <a:gd name="T7" fmla="*/ 88 h 102"/>
              <a:gd name="T8" fmla="*/ 115 w 157"/>
              <a:gd name="T9" fmla="*/ 94 h 102"/>
              <a:gd name="T10" fmla="*/ 128 w 157"/>
              <a:gd name="T11" fmla="*/ 101 h 102"/>
              <a:gd name="T12" fmla="*/ 128 w 157"/>
              <a:gd name="T13" fmla="*/ 101 h 102"/>
              <a:gd name="T14" fmla="*/ 156 w 157"/>
              <a:gd name="T15" fmla="*/ 34 h 102"/>
              <a:gd name="T16" fmla="*/ 128 w 157"/>
              <a:gd name="T17" fmla="*/ 34 h 102"/>
              <a:gd name="T18" fmla="*/ 115 w 157"/>
              <a:gd name="T19" fmla="*/ 34 h 102"/>
              <a:gd name="T20" fmla="*/ 101 w 157"/>
              <a:gd name="T21" fmla="*/ 27 h 102"/>
              <a:gd name="T22" fmla="*/ 54 w 157"/>
              <a:gd name="T23" fmla="*/ 7 h 102"/>
              <a:gd name="T24" fmla="*/ 41 w 157"/>
              <a:gd name="T25" fmla="*/ 0 h 102"/>
              <a:gd name="T26" fmla="*/ 0 w 157"/>
              <a:gd name="T27" fmla="*/ 34 h 102"/>
              <a:gd name="T28" fmla="*/ 27 w 157"/>
              <a:gd name="T29" fmla="*/ 81 h 102"/>
              <a:gd name="T30" fmla="*/ 41 w 157"/>
              <a:gd name="T31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02">
                <a:moveTo>
                  <a:pt x="41" y="81"/>
                </a:moveTo>
                <a:lnTo>
                  <a:pt x="41" y="81"/>
                </a:lnTo>
                <a:cubicBezTo>
                  <a:pt x="47" y="81"/>
                  <a:pt x="47" y="81"/>
                  <a:pt x="54" y="81"/>
                </a:cubicBezTo>
                <a:cubicBezTo>
                  <a:pt x="74" y="81"/>
                  <a:pt x="88" y="81"/>
                  <a:pt x="101" y="88"/>
                </a:cubicBezTo>
                <a:cubicBezTo>
                  <a:pt x="108" y="94"/>
                  <a:pt x="115" y="94"/>
                  <a:pt x="115" y="94"/>
                </a:cubicBezTo>
                <a:cubicBezTo>
                  <a:pt x="122" y="101"/>
                  <a:pt x="122" y="101"/>
                  <a:pt x="128" y="101"/>
                </a:cubicBezTo>
                <a:lnTo>
                  <a:pt x="128" y="101"/>
                </a:lnTo>
                <a:cubicBezTo>
                  <a:pt x="128" y="67"/>
                  <a:pt x="142" y="47"/>
                  <a:pt x="156" y="34"/>
                </a:cubicBezTo>
                <a:cubicBezTo>
                  <a:pt x="142" y="34"/>
                  <a:pt x="135" y="34"/>
                  <a:pt x="128" y="34"/>
                </a:cubicBezTo>
                <a:cubicBezTo>
                  <a:pt x="122" y="34"/>
                  <a:pt x="122" y="34"/>
                  <a:pt x="115" y="34"/>
                </a:cubicBezTo>
                <a:cubicBezTo>
                  <a:pt x="115" y="34"/>
                  <a:pt x="108" y="34"/>
                  <a:pt x="101" y="27"/>
                </a:cubicBezTo>
                <a:cubicBezTo>
                  <a:pt x="88" y="27"/>
                  <a:pt x="68" y="13"/>
                  <a:pt x="54" y="7"/>
                </a:cubicBezTo>
                <a:cubicBezTo>
                  <a:pt x="47" y="7"/>
                  <a:pt x="47" y="7"/>
                  <a:pt x="41" y="0"/>
                </a:cubicBezTo>
                <a:cubicBezTo>
                  <a:pt x="27" y="0"/>
                  <a:pt x="14" y="7"/>
                  <a:pt x="0" y="34"/>
                </a:cubicBezTo>
                <a:cubicBezTo>
                  <a:pt x="20" y="34"/>
                  <a:pt x="34" y="54"/>
                  <a:pt x="27" y="81"/>
                </a:cubicBezTo>
                <a:cubicBezTo>
                  <a:pt x="34" y="81"/>
                  <a:pt x="34" y="81"/>
                  <a:pt x="41" y="8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79" name="Freeform 1067"/>
          <p:cNvSpPr>
            <a:spLocks noChangeArrowheads="1"/>
          </p:cNvSpPr>
          <p:nvPr/>
        </p:nvSpPr>
        <p:spPr bwMode="auto">
          <a:xfrm>
            <a:off x="18737902" y="9400823"/>
            <a:ext cx="66535" cy="66541"/>
          </a:xfrm>
          <a:custGeom>
            <a:avLst/>
            <a:gdLst>
              <a:gd name="T0" fmla="*/ 7 w 130"/>
              <a:gd name="T1" fmla="*/ 87 h 129"/>
              <a:gd name="T2" fmla="*/ 7 w 130"/>
              <a:gd name="T3" fmla="*/ 87 h 129"/>
              <a:gd name="T4" fmla="*/ 7 w 130"/>
              <a:gd name="T5" fmla="*/ 94 h 129"/>
              <a:gd name="T6" fmla="*/ 14 w 130"/>
              <a:gd name="T7" fmla="*/ 108 h 129"/>
              <a:gd name="T8" fmla="*/ 27 w 130"/>
              <a:gd name="T9" fmla="*/ 114 h 129"/>
              <a:gd name="T10" fmla="*/ 54 w 130"/>
              <a:gd name="T11" fmla="*/ 128 h 129"/>
              <a:gd name="T12" fmla="*/ 95 w 130"/>
              <a:gd name="T13" fmla="*/ 128 h 129"/>
              <a:gd name="T14" fmla="*/ 129 w 130"/>
              <a:gd name="T15" fmla="*/ 128 h 129"/>
              <a:gd name="T16" fmla="*/ 129 w 130"/>
              <a:gd name="T17" fmla="*/ 6 h 129"/>
              <a:gd name="T18" fmla="*/ 95 w 130"/>
              <a:gd name="T19" fmla="*/ 6 h 129"/>
              <a:gd name="T20" fmla="*/ 54 w 130"/>
              <a:gd name="T21" fmla="*/ 27 h 129"/>
              <a:gd name="T22" fmla="*/ 27 w 130"/>
              <a:gd name="T23" fmla="*/ 33 h 129"/>
              <a:gd name="T24" fmla="*/ 14 w 130"/>
              <a:gd name="T25" fmla="*/ 33 h 129"/>
              <a:gd name="T26" fmla="*/ 7 w 130"/>
              <a:gd name="T27" fmla="*/ 33 h 129"/>
              <a:gd name="T28" fmla="*/ 7 w 130"/>
              <a:gd name="T29" fmla="*/ 27 h 129"/>
              <a:gd name="T30" fmla="*/ 7 w 130"/>
              <a:gd name="T31" fmla="*/ 27 h 129"/>
              <a:gd name="T32" fmla="*/ 0 w 130"/>
              <a:gd name="T33" fmla="*/ 40 h 129"/>
              <a:gd name="T34" fmla="*/ 0 w 130"/>
              <a:gd name="T35" fmla="*/ 74 h 129"/>
              <a:gd name="T36" fmla="*/ 7 w 130"/>
              <a:gd name="T37" fmla="*/ 8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" h="129">
                <a:moveTo>
                  <a:pt x="7" y="87"/>
                </a:moveTo>
                <a:lnTo>
                  <a:pt x="7" y="87"/>
                </a:lnTo>
                <a:lnTo>
                  <a:pt x="7" y="94"/>
                </a:lnTo>
                <a:cubicBezTo>
                  <a:pt x="14" y="101"/>
                  <a:pt x="14" y="101"/>
                  <a:pt x="14" y="108"/>
                </a:cubicBezTo>
                <a:cubicBezTo>
                  <a:pt x="21" y="108"/>
                  <a:pt x="21" y="114"/>
                  <a:pt x="27" y="114"/>
                </a:cubicBezTo>
                <a:cubicBezTo>
                  <a:pt x="34" y="121"/>
                  <a:pt x="48" y="121"/>
                  <a:pt x="54" y="128"/>
                </a:cubicBezTo>
                <a:cubicBezTo>
                  <a:pt x="68" y="128"/>
                  <a:pt x="81" y="128"/>
                  <a:pt x="95" y="128"/>
                </a:cubicBezTo>
                <a:cubicBezTo>
                  <a:pt x="102" y="128"/>
                  <a:pt x="115" y="128"/>
                  <a:pt x="129" y="128"/>
                </a:cubicBezTo>
                <a:cubicBezTo>
                  <a:pt x="129" y="6"/>
                  <a:pt x="129" y="6"/>
                  <a:pt x="129" y="6"/>
                </a:cubicBezTo>
                <a:cubicBezTo>
                  <a:pt x="115" y="0"/>
                  <a:pt x="102" y="6"/>
                  <a:pt x="95" y="6"/>
                </a:cubicBezTo>
                <a:cubicBezTo>
                  <a:pt x="81" y="13"/>
                  <a:pt x="68" y="27"/>
                  <a:pt x="54" y="27"/>
                </a:cubicBezTo>
                <a:cubicBezTo>
                  <a:pt x="48" y="33"/>
                  <a:pt x="41" y="33"/>
                  <a:pt x="27" y="33"/>
                </a:cubicBezTo>
                <a:cubicBezTo>
                  <a:pt x="27" y="33"/>
                  <a:pt x="21" y="33"/>
                  <a:pt x="14" y="33"/>
                </a:cubicBezTo>
                <a:cubicBezTo>
                  <a:pt x="14" y="33"/>
                  <a:pt x="14" y="33"/>
                  <a:pt x="7" y="33"/>
                </a:cubicBezTo>
                <a:cubicBezTo>
                  <a:pt x="7" y="27"/>
                  <a:pt x="7" y="27"/>
                  <a:pt x="7" y="27"/>
                </a:cubicBezTo>
                <a:lnTo>
                  <a:pt x="7" y="27"/>
                </a:lnTo>
                <a:cubicBezTo>
                  <a:pt x="0" y="33"/>
                  <a:pt x="0" y="33"/>
                  <a:pt x="0" y="40"/>
                </a:cubicBezTo>
                <a:cubicBezTo>
                  <a:pt x="0" y="54"/>
                  <a:pt x="0" y="67"/>
                  <a:pt x="0" y="74"/>
                </a:cubicBezTo>
                <a:cubicBezTo>
                  <a:pt x="0" y="81"/>
                  <a:pt x="0" y="81"/>
                  <a:pt x="7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0" name="Freeform 1068"/>
          <p:cNvSpPr>
            <a:spLocks noChangeArrowheads="1"/>
          </p:cNvSpPr>
          <p:nvPr/>
        </p:nvSpPr>
        <p:spPr bwMode="auto">
          <a:xfrm>
            <a:off x="18703485" y="10075403"/>
            <a:ext cx="94068" cy="94075"/>
          </a:xfrm>
          <a:custGeom>
            <a:avLst/>
            <a:gdLst>
              <a:gd name="T0" fmla="*/ 74 w 183"/>
              <a:gd name="T1" fmla="*/ 169 h 183"/>
              <a:gd name="T2" fmla="*/ 74 w 183"/>
              <a:gd name="T3" fmla="*/ 169 h 183"/>
              <a:gd name="T4" fmla="*/ 74 w 183"/>
              <a:gd name="T5" fmla="*/ 169 h 183"/>
              <a:gd name="T6" fmla="*/ 81 w 183"/>
              <a:gd name="T7" fmla="*/ 176 h 183"/>
              <a:gd name="T8" fmla="*/ 94 w 183"/>
              <a:gd name="T9" fmla="*/ 182 h 183"/>
              <a:gd name="T10" fmla="*/ 121 w 183"/>
              <a:gd name="T11" fmla="*/ 182 h 183"/>
              <a:gd name="T12" fmla="*/ 148 w 183"/>
              <a:gd name="T13" fmla="*/ 176 h 183"/>
              <a:gd name="T14" fmla="*/ 162 w 183"/>
              <a:gd name="T15" fmla="*/ 115 h 183"/>
              <a:gd name="T16" fmla="*/ 175 w 183"/>
              <a:gd name="T17" fmla="*/ 54 h 183"/>
              <a:gd name="T18" fmla="*/ 162 w 183"/>
              <a:gd name="T19" fmla="*/ 47 h 183"/>
              <a:gd name="T20" fmla="*/ 121 w 183"/>
              <a:gd name="T21" fmla="*/ 27 h 183"/>
              <a:gd name="T22" fmla="*/ 94 w 183"/>
              <a:gd name="T23" fmla="*/ 14 h 183"/>
              <a:gd name="T24" fmla="*/ 81 w 183"/>
              <a:gd name="T25" fmla="*/ 7 h 183"/>
              <a:gd name="T26" fmla="*/ 74 w 183"/>
              <a:gd name="T27" fmla="*/ 7 h 183"/>
              <a:gd name="T28" fmla="*/ 74 w 183"/>
              <a:gd name="T29" fmla="*/ 0 h 183"/>
              <a:gd name="T30" fmla="*/ 67 w 183"/>
              <a:gd name="T31" fmla="*/ 0 h 183"/>
              <a:gd name="T32" fmla="*/ 54 w 183"/>
              <a:gd name="T33" fmla="*/ 0 h 183"/>
              <a:gd name="T34" fmla="*/ 20 w 183"/>
              <a:gd name="T35" fmla="*/ 7 h 183"/>
              <a:gd name="T36" fmla="*/ 0 w 183"/>
              <a:gd name="T37" fmla="*/ 34 h 183"/>
              <a:gd name="T38" fmla="*/ 20 w 183"/>
              <a:gd name="T39" fmla="*/ 41 h 183"/>
              <a:gd name="T40" fmla="*/ 54 w 183"/>
              <a:gd name="T41" fmla="*/ 135 h 183"/>
              <a:gd name="T42" fmla="*/ 67 w 183"/>
              <a:gd name="T43" fmla="*/ 162 h 183"/>
              <a:gd name="T44" fmla="*/ 74 w 183"/>
              <a:gd name="T45" fmla="*/ 16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3" h="183">
                <a:moveTo>
                  <a:pt x="74" y="169"/>
                </a:moveTo>
                <a:lnTo>
                  <a:pt x="74" y="169"/>
                </a:lnTo>
                <a:lnTo>
                  <a:pt x="74" y="169"/>
                </a:lnTo>
                <a:cubicBezTo>
                  <a:pt x="81" y="169"/>
                  <a:pt x="81" y="176"/>
                  <a:pt x="81" y="176"/>
                </a:cubicBezTo>
                <a:cubicBezTo>
                  <a:pt x="88" y="176"/>
                  <a:pt x="88" y="182"/>
                  <a:pt x="94" y="182"/>
                </a:cubicBezTo>
                <a:cubicBezTo>
                  <a:pt x="101" y="182"/>
                  <a:pt x="115" y="182"/>
                  <a:pt x="121" y="182"/>
                </a:cubicBezTo>
                <a:cubicBezTo>
                  <a:pt x="128" y="182"/>
                  <a:pt x="142" y="182"/>
                  <a:pt x="148" y="176"/>
                </a:cubicBezTo>
                <a:cubicBezTo>
                  <a:pt x="142" y="142"/>
                  <a:pt x="148" y="128"/>
                  <a:pt x="162" y="115"/>
                </a:cubicBezTo>
                <a:cubicBezTo>
                  <a:pt x="169" y="95"/>
                  <a:pt x="182" y="88"/>
                  <a:pt x="175" y="54"/>
                </a:cubicBezTo>
                <a:cubicBezTo>
                  <a:pt x="169" y="54"/>
                  <a:pt x="162" y="54"/>
                  <a:pt x="162" y="47"/>
                </a:cubicBezTo>
                <a:cubicBezTo>
                  <a:pt x="148" y="47"/>
                  <a:pt x="135" y="41"/>
                  <a:pt x="121" y="27"/>
                </a:cubicBezTo>
                <a:cubicBezTo>
                  <a:pt x="115" y="20"/>
                  <a:pt x="108" y="20"/>
                  <a:pt x="94" y="14"/>
                </a:cubicBezTo>
                <a:cubicBezTo>
                  <a:pt x="94" y="14"/>
                  <a:pt x="88" y="7"/>
                  <a:pt x="81" y="7"/>
                </a:cubicBezTo>
                <a:cubicBezTo>
                  <a:pt x="81" y="7"/>
                  <a:pt x="81" y="7"/>
                  <a:pt x="74" y="7"/>
                </a:cubicBezTo>
                <a:cubicBezTo>
                  <a:pt x="74" y="7"/>
                  <a:pt x="74" y="7"/>
                  <a:pt x="74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0"/>
                  <a:pt x="61" y="0"/>
                  <a:pt x="54" y="0"/>
                </a:cubicBezTo>
                <a:cubicBezTo>
                  <a:pt x="40" y="0"/>
                  <a:pt x="34" y="0"/>
                  <a:pt x="20" y="7"/>
                </a:cubicBezTo>
                <a:cubicBezTo>
                  <a:pt x="13" y="14"/>
                  <a:pt x="7" y="20"/>
                  <a:pt x="0" y="34"/>
                </a:cubicBezTo>
                <a:cubicBezTo>
                  <a:pt x="7" y="34"/>
                  <a:pt x="13" y="41"/>
                  <a:pt x="20" y="41"/>
                </a:cubicBezTo>
                <a:cubicBezTo>
                  <a:pt x="40" y="68"/>
                  <a:pt x="40" y="108"/>
                  <a:pt x="54" y="135"/>
                </a:cubicBezTo>
                <a:cubicBezTo>
                  <a:pt x="61" y="149"/>
                  <a:pt x="61" y="155"/>
                  <a:pt x="67" y="162"/>
                </a:cubicBezTo>
                <a:cubicBezTo>
                  <a:pt x="67" y="162"/>
                  <a:pt x="74" y="162"/>
                  <a:pt x="74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1" name="Freeform 1069"/>
          <p:cNvSpPr>
            <a:spLocks noChangeArrowheads="1"/>
          </p:cNvSpPr>
          <p:nvPr/>
        </p:nvSpPr>
        <p:spPr bwMode="auto">
          <a:xfrm>
            <a:off x="18630067" y="10190128"/>
            <a:ext cx="105539" cy="64245"/>
          </a:xfrm>
          <a:custGeom>
            <a:avLst/>
            <a:gdLst>
              <a:gd name="T0" fmla="*/ 54 w 204"/>
              <a:gd name="T1" fmla="*/ 121 h 122"/>
              <a:gd name="T2" fmla="*/ 54 w 204"/>
              <a:gd name="T3" fmla="*/ 121 h 122"/>
              <a:gd name="T4" fmla="*/ 54 w 204"/>
              <a:gd name="T5" fmla="*/ 121 h 122"/>
              <a:gd name="T6" fmla="*/ 74 w 204"/>
              <a:gd name="T7" fmla="*/ 54 h 122"/>
              <a:gd name="T8" fmla="*/ 115 w 204"/>
              <a:gd name="T9" fmla="*/ 108 h 122"/>
              <a:gd name="T10" fmla="*/ 162 w 204"/>
              <a:gd name="T11" fmla="*/ 115 h 122"/>
              <a:gd name="T12" fmla="*/ 196 w 204"/>
              <a:gd name="T13" fmla="*/ 121 h 122"/>
              <a:gd name="T14" fmla="*/ 203 w 204"/>
              <a:gd name="T15" fmla="*/ 121 h 122"/>
              <a:gd name="T16" fmla="*/ 203 w 204"/>
              <a:gd name="T17" fmla="*/ 54 h 122"/>
              <a:gd name="T18" fmla="*/ 196 w 204"/>
              <a:gd name="T19" fmla="*/ 54 h 122"/>
              <a:gd name="T20" fmla="*/ 162 w 204"/>
              <a:gd name="T21" fmla="*/ 67 h 122"/>
              <a:gd name="T22" fmla="*/ 115 w 204"/>
              <a:gd name="T23" fmla="*/ 61 h 122"/>
              <a:gd name="T24" fmla="*/ 54 w 204"/>
              <a:gd name="T25" fmla="*/ 27 h 122"/>
              <a:gd name="T26" fmla="*/ 13 w 204"/>
              <a:gd name="T27" fmla="*/ 7 h 122"/>
              <a:gd name="T28" fmla="*/ 0 w 204"/>
              <a:gd name="T29" fmla="*/ 0 h 122"/>
              <a:gd name="T30" fmla="*/ 13 w 204"/>
              <a:gd name="T31" fmla="*/ 108 h 122"/>
              <a:gd name="T32" fmla="*/ 54 w 204"/>
              <a:gd name="T33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4" h="122">
                <a:moveTo>
                  <a:pt x="54" y="121"/>
                </a:moveTo>
                <a:lnTo>
                  <a:pt x="54" y="121"/>
                </a:lnTo>
                <a:lnTo>
                  <a:pt x="54" y="121"/>
                </a:lnTo>
                <a:cubicBezTo>
                  <a:pt x="54" y="94"/>
                  <a:pt x="47" y="54"/>
                  <a:pt x="74" y="54"/>
                </a:cubicBezTo>
                <a:cubicBezTo>
                  <a:pt x="88" y="88"/>
                  <a:pt x="101" y="101"/>
                  <a:pt x="115" y="108"/>
                </a:cubicBezTo>
                <a:cubicBezTo>
                  <a:pt x="122" y="115"/>
                  <a:pt x="135" y="115"/>
                  <a:pt x="162" y="115"/>
                </a:cubicBezTo>
                <a:cubicBezTo>
                  <a:pt x="169" y="115"/>
                  <a:pt x="182" y="121"/>
                  <a:pt x="196" y="121"/>
                </a:cubicBezTo>
                <a:cubicBezTo>
                  <a:pt x="203" y="121"/>
                  <a:pt x="203" y="121"/>
                  <a:pt x="203" y="121"/>
                </a:cubicBezTo>
                <a:cubicBezTo>
                  <a:pt x="203" y="54"/>
                  <a:pt x="203" y="54"/>
                  <a:pt x="203" y="54"/>
                </a:cubicBezTo>
                <a:lnTo>
                  <a:pt x="196" y="54"/>
                </a:lnTo>
                <a:cubicBezTo>
                  <a:pt x="182" y="61"/>
                  <a:pt x="169" y="61"/>
                  <a:pt x="162" y="67"/>
                </a:cubicBezTo>
                <a:cubicBezTo>
                  <a:pt x="142" y="67"/>
                  <a:pt x="128" y="61"/>
                  <a:pt x="115" y="61"/>
                </a:cubicBezTo>
                <a:cubicBezTo>
                  <a:pt x="95" y="47"/>
                  <a:pt x="74" y="40"/>
                  <a:pt x="54" y="27"/>
                </a:cubicBezTo>
                <a:cubicBezTo>
                  <a:pt x="40" y="20"/>
                  <a:pt x="27" y="13"/>
                  <a:pt x="13" y="7"/>
                </a:cubicBezTo>
                <a:cubicBezTo>
                  <a:pt x="13" y="7"/>
                  <a:pt x="7" y="7"/>
                  <a:pt x="0" y="0"/>
                </a:cubicBezTo>
                <a:cubicBezTo>
                  <a:pt x="0" y="47"/>
                  <a:pt x="0" y="88"/>
                  <a:pt x="13" y="108"/>
                </a:cubicBezTo>
                <a:cubicBezTo>
                  <a:pt x="20" y="115"/>
                  <a:pt x="34" y="121"/>
                  <a:pt x="54" y="12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2" name="Freeform 1070"/>
          <p:cNvSpPr>
            <a:spLocks noChangeArrowheads="1"/>
          </p:cNvSpPr>
          <p:nvPr/>
        </p:nvSpPr>
        <p:spPr bwMode="auto">
          <a:xfrm>
            <a:off x="17127276" y="11009259"/>
            <a:ext cx="71124" cy="103252"/>
          </a:xfrm>
          <a:custGeom>
            <a:avLst/>
            <a:gdLst>
              <a:gd name="T0" fmla="*/ 33 w 136"/>
              <a:gd name="T1" fmla="*/ 68 h 197"/>
              <a:gd name="T2" fmla="*/ 33 w 136"/>
              <a:gd name="T3" fmla="*/ 68 h 197"/>
              <a:gd name="T4" fmla="*/ 7 w 136"/>
              <a:gd name="T5" fmla="*/ 48 h 197"/>
              <a:gd name="T6" fmla="*/ 33 w 136"/>
              <a:gd name="T7" fmla="*/ 156 h 197"/>
              <a:gd name="T8" fmla="*/ 81 w 136"/>
              <a:gd name="T9" fmla="*/ 183 h 197"/>
              <a:gd name="T10" fmla="*/ 128 w 136"/>
              <a:gd name="T11" fmla="*/ 196 h 197"/>
              <a:gd name="T12" fmla="*/ 135 w 136"/>
              <a:gd name="T13" fmla="*/ 196 h 197"/>
              <a:gd name="T14" fmla="*/ 128 w 136"/>
              <a:gd name="T15" fmla="*/ 189 h 197"/>
              <a:gd name="T16" fmla="*/ 108 w 136"/>
              <a:gd name="T17" fmla="*/ 0 h 197"/>
              <a:gd name="T18" fmla="*/ 81 w 136"/>
              <a:gd name="T19" fmla="*/ 0 h 197"/>
              <a:gd name="T20" fmla="*/ 33 w 136"/>
              <a:gd name="T21" fmla="*/ 27 h 197"/>
              <a:gd name="T22" fmla="*/ 33 w 136"/>
              <a:gd name="T23" fmla="*/ 6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97">
                <a:moveTo>
                  <a:pt x="33" y="68"/>
                </a:moveTo>
                <a:lnTo>
                  <a:pt x="33" y="68"/>
                </a:lnTo>
                <a:cubicBezTo>
                  <a:pt x="27" y="68"/>
                  <a:pt x="20" y="61"/>
                  <a:pt x="7" y="48"/>
                </a:cubicBezTo>
                <a:cubicBezTo>
                  <a:pt x="0" y="102"/>
                  <a:pt x="13" y="135"/>
                  <a:pt x="33" y="156"/>
                </a:cubicBezTo>
                <a:cubicBezTo>
                  <a:pt x="47" y="162"/>
                  <a:pt x="61" y="176"/>
                  <a:pt x="81" y="183"/>
                </a:cubicBezTo>
                <a:cubicBezTo>
                  <a:pt x="94" y="189"/>
                  <a:pt x="108" y="189"/>
                  <a:pt x="128" y="196"/>
                </a:cubicBezTo>
                <a:cubicBezTo>
                  <a:pt x="135" y="196"/>
                  <a:pt x="135" y="196"/>
                  <a:pt x="135" y="196"/>
                </a:cubicBezTo>
                <a:cubicBezTo>
                  <a:pt x="128" y="196"/>
                  <a:pt x="128" y="189"/>
                  <a:pt x="128" y="189"/>
                </a:cubicBezTo>
                <a:cubicBezTo>
                  <a:pt x="81" y="122"/>
                  <a:pt x="101" y="115"/>
                  <a:pt x="108" y="0"/>
                </a:cubicBezTo>
                <a:cubicBezTo>
                  <a:pt x="101" y="0"/>
                  <a:pt x="88" y="0"/>
                  <a:pt x="81" y="0"/>
                </a:cubicBezTo>
                <a:cubicBezTo>
                  <a:pt x="54" y="7"/>
                  <a:pt x="33" y="7"/>
                  <a:pt x="33" y="27"/>
                </a:cubicBezTo>
                <a:cubicBezTo>
                  <a:pt x="101" y="48"/>
                  <a:pt x="74" y="88"/>
                  <a:pt x="33" y="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3" name="Freeform 1071"/>
          <p:cNvSpPr>
            <a:spLocks noChangeArrowheads="1"/>
          </p:cNvSpPr>
          <p:nvPr/>
        </p:nvSpPr>
        <p:spPr bwMode="auto">
          <a:xfrm>
            <a:off x="16613344" y="10538889"/>
            <a:ext cx="897086" cy="667697"/>
          </a:xfrm>
          <a:custGeom>
            <a:avLst/>
            <a:gdLst>
              <a:gd name="T0" fmla="*/ 1384 w 1722"/>
              <a:gd name="T1" fmla="*/ 715 h 1283"/>
              <a:gd name="T2" fmla="*/ 1215 w 1722"/>
              <a:gd name="T3" fmla="*/ 675 h 1283"/>
              <a:gd name="T4" fmla="*/ 1148 w 1722"/>
              <a:gd name="T5" fmla="*/ 432 h 1283"/>
              <a:gd name="T6" fmla="*/ 1114 w 1722"/>
              <a:gd name="T7" fmla="*/ 560 h 1283"/>
              <a:gd name="T8" fmla="*/ 959 w 1722"/>
              <a:gd name="T9" fmla="*/ 560 h 1283"/>
              <a:gd name="T10" fmla="*/ 959 w 1722"/>
              <a:gd name="T11" fmla="*/ 850 h 1283"/>
              <a:gd name="T12" fmla="*/ 891 w 1722"/>
              <a:gd name="T13" fmla="*/ 769 h 1283"/>
              <a:gd name="T14" fmla="*/ 824 w 1722"/>
              <a:gd name="T15" fmla="*/ 573 h 1283"/>
              <a:gd name="T16" fmla="*/ 790 w 1722"/>
              <a:gd name="T17" fmla="*/ 479 h 1283"/>
              <a:gd name="T18" fmla="*/ 743 w 1722"/>
              <a:gd name="T19" fmla="*/ 553 h 1283"/>
              <a:gd name="T20" fmla="*/ 594 w 1722"/>
              <a:gd name="T21" fmla="*/ 425 h 1283"/>
              <a:gd name="T22" fmla="*/ 459 w 1722"/>
              <a:gd name="T23" fmla="*/ 614 h 1283"/>
              <a:gd name="T24" fmla="*/ 277 w 1722"/>
              <a:gd name="T25" fmla="*/ 411 h 1283"/>
              <a:gd name="T26" fmla="*/ 223 w 1722"/>
              <a:gd name="T27" fmla="*/ 20 h 1283"/>
              <a:gd name="T28" fmla="*/ 101 w 1722"/>
              <a:gd name="T29" fmla="*/ 67 h 1283"/>
              <a:gd name="T30" fmla="*/ 115 w 1722"/>
              <a:gd name="T31" fmla="*/ 135 h 1283"/>
              <a:gd name="T32" fmla="*/ 223 w 1722"/>
              <a:gd name="T33" fmla="*/ 432 h 1283"/>
              <a:gd name="T34" fmla="*/ 337 w 1722"/>
              <a:gd name="T35" fmla="*/ 783 h 1283"/>
              <a:gd name="T36" fmla="*/ 439 w 1722"/>
              <a:gd name="T37" fmla="*/ 763 h 1283"/>
              <a:gd name="T38" fmla="*/ 493 w 1722"/>
              <a:gd name="T39" fmla="*/ 864 h 1283"/>
              <a:gd name="T40" fmla="*/ 358 w 1722"/>
              <a:gd name="T41" fmla="*/ 945 h 1283"/>
              <a:gd name="T42" fmla="*/ 324 w 1722"/>
              <a:gd name="T43" fmla="*/ 1161 h 1283"/>
              <a:gd name="T44" fmla="*/ 304 w 1722"/>
              <a:gd name="T45" fmla="*/ 1269 h 1283"/>
              <a:gd name="T46" fmla="*/ 405 w 1722"/>
              <a:gd name="T47" fmla="*/ 1235 h 1283"/>
              <a:gd name="T48" fmla="*/ 533 w 1722"/>
              <a:gd name="T49" fmla="*/ 1127 h 1283"/>
              <a:gd name="T50" fmla="*/ 682 w 1722"/>
              <a:gd name="T51" fmla="*/ 1107 h 1283"/>
              <a:gd name="T52" fmla="*/ 790 w 1722"/>
              <a:gd name="T53" fmla="*/ 1073 h 1283"/>
              <a:gd name="T54" fmla="*/ 858 w 1722"/>
              <a:gd name="T55" fmla="*/ 1080 h 1283"/>
              <a:gd name="T56" fmla="*/ 1114 w 1722"/>
              <a:gd name="T57" fmla="*/ 1215 h 1283"/>
              <a:gd name="T58" fmla="*/ 932 w 1722"/>
              <a:gd name="T59" fmla="*/ 1100 h 1283"/>
              <a:gd name="T60" fmla="*/ 972 w 1722"/>
              <a:gd name="T61" fmla="*/ 1107 h 1283"/>
              <a:gd name="T62" fmla="*/ 959 w 1722"/>
              <a:gd name="T63" fmla="*/ 891 h 1283"/>
              <a:gd name="T64" fmla="*/ 1148 w 1722"/>
              <a:gd name="T65" fmla="*/ 911 h 1283"/>
              <a:gd name="T66" fmla="*/ 1337 w 1722"/>
              <a:gd name="T67" fmla="*/ 1033 h 1283"/>
              <a:gd name="T68" fmla="*/ 1425 w 1722"/>
              <a:gd name="T69" fmla="*/ 1228 h 1283"/>
              <a:gd name="T70" fmla="*/ 1519 w 1722"/>
              <a:gd name="T71" fmla="*/ 1282 h 1283"/>
              <a:gd name="T72" fmla="*/ 1721 w 1722"/>
              <a:gd name="T73" fmla="*/ 1100 h 1283"/>
              <a:gd name="T74" fmla="*/ 1486 w 1722"/>
              <a:gd name="T75" fmla="*/ 972 h 1283"/>
              <a:gd name="T76" fmla="*/ 1486 w 1722"/>
              <a:gd name="T77" fmla="*/ 938 h 1283"/>
              <a:gd name="T78" fmla="*/ 1566 w 1722"/>
              <a:gd name="T79" fmla="*/ 871 h 1283"/>
              <a:gd name="T80" fmla="*/ 385 w 1722"/>
              <a:gd name="T81" fmla="*/ 675 h 1283"/>
              <a:gd name="T82" fmla="*/ 439 w 1722"/>
              <a:gd name="T83" fmla="*/ 709 h 1283"/>
              <a:gd name="T84" fmla="*/ 513 w 1722"/>
              <a:gd name="T85" fmla="*/ 1006 h 1283"/>
              <a:gd name="T86" fmla="*/ 459 w 1722"/>
              <a:gd name="T87" fmla="*/ 1033 h 1283"/>
              <a:gd name="T88" fmla="*/ 540 w 1722"/>
              <a:gd name="T89" fmla="*/ 999 h 1283"/>
              <a:gd name="T90" fmla="*/ 554 w 1722"/>
              <a:gd name="T91" fmla="*/ 817 h 1283"/>
              <a:gd name="T92" fmla="*/ 696 w 1722"/>
              <a:gd name="T93" fmla="*/ 756 h 1283"/>
              <a:gd name="T94" fmla="*/ 723 w 1722"/>
              <a:gd name="T95" fmla="*/ 702 h 1283"/>
              <a:gd name="T96" fmla="*/ 756 w 1722"/>
              <a:gd name="T97" fmla="*/ 688 h 1283"/>
              <a:gd name="T98" fmla="*/ 1263 w 1722"/>
              <a:gd name="T99" fmla="*/ 891 h 1283"/>
              <a:gd name="T100" fmla="*/ 1107 w 1722"/>
              <a:gd name="T101" fmla="*/ 715 h 1283"/>
              <a:gd name="T102" fmla="*/ 1215 w 1722"/>
              <a:gd name="T103" fmla="*/ 803 h 1283"/>
              <a:gd name="T104" fmla="*/ 1337 w 1722"/>
              <a:gd name="T105" fmla="*/ 884 h 1283"/>
              <a:gd name="T106" fmla="*/ 1377 w 1722"/>
              <a:gd name="T107" fmla="*/ 891 h 1283"/>
              <a:gd name="T108" fmla="*/ 1519 w 1722"/>
              <a:gd name="T109" fmla="*/ 911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2" h="1283">
                <a:moveTo>
                  <a:pt x="1492" y="817"/>
                </a:moveTo>
                <a:lnTo>
                  <a:pt x="1492" y="817"/>
                </a:lnTo>
                <a:cubicBezTo>
                  <a:pt x="1492" y="810"/>
                  <a:pt x="1486" y="810"/>
                  <a:pt x="1486" y="803"/>
                </a:cubicBezTo>
                <a:cubicBezTo>
                  <a:pt x="1479" y="796"/>
                  <a:pt x="1479" y="796"/>
                  <a:pt x="1479" y="790"/>
                </a:cubicBezTo>
                <a:cubicBezTo>
                  <a:pt x="1472" y="776"/>
                  <a:pt x="1465" y="763"/>
                  <a:pt x="1452" y="749"/>
                </a:cubicBezTo>
                <a:cubicBezTo>
                  <a:pt x="1445" y="742"/>
                  <a:pt x="1438" y="736"/>
                  <a:pt x="1425" y="729"/>
                </a:cubicBezTo>
                <a:cubicBezTo>
                  <a:pt x="1418" y="722"/>
                  <a:pt x="1404" y="722"/>
                  <a:pt x="1384" y="715"/>
                </a:cubicBezTo>
                <a:lnTo>
                  <a:pt x="1377" y="709"/>
                </a:lnTo>
                <a:lnTo>
                  <a:pt x="1377" y="709"/>
                </a:lnTo>
                <a:cubicBezTo>
                  <a:pt x="1371" y="702"/>
                  <a:pt x="1364" y="695"/>
                  <a:pt x="1357" y="695"/>
                </a:cubicBezTo>
                <a:cubicBezTo>
                  <a:pt x="1350" y="688"/>
                  <a:pt x="1344" y="682"/>
                  <a:pt x="1337" y="675"/>
                </a:cubicBezTo>
                <a:cubicBezTo>
                  <a:pt x="1323" y="661"/>
                  <a:pt x="1310" y="655"/>
                  <a:pt x="1296" y="648"/>
                </a:cubicBezTo>
                <a:cubicBezTo>
                  <a:pt x="1290" y="648"/>
                  <a:pt x="1283" y="648"/>
                  <a:pt x="1276" y="648"/>
                </a:cubicBezTo>
                <a:cubicBezTo>
                  <a:pt x="1256" y="648"/>
                  <a:pt x="1236" y="655"/>
                  <a:pt x="1215" y="675"/>
                </a:cubicBezTo>
                <a:cubicBezTo>
                  <a:pt x="1209" y="682"/>
                  <a:pt x="1195" y="695"/>
                  <a:pt x="1181" y="715"/>
                </a:cubicBezTo>
                <a:cubicBezTo>
                  <a:pt x="1161" y="641"/>
                  <a:pt x="1195" y="628"/>
                  <a:pt x="1215" y="594"/>
                </a:cubicBezTo>
                <a:cubicBezTo>
                  <a:pt x="1229" y="580"/>
                  <a:pt x="1229" y="567"/>
                  <a:pt x="1229" y="540"/>
                </a:cubicBezTo>
                <a:cubicBezTo>
                  <a:pt x="1229" y="533"/>
                  <a:pt x="1222" y="526"/>
                  <a:pt x="1215" y="519"/>
                </a:cubicBezTo>
                <a:cubicBezTo>
                  <a:pt x="1202" y="492"/>
                  <a:pt x="1188" y="472"/>
                  <a:pt x="1168" y="452"/>
                </a:cubicBezTo>
                <a:cubicBezTo>
                  <a:pt x="1161" y="445"/>
                  <a:pt x="1155" y="438"/>
                  <a:pt x="1148" y="438"/>
                </a:cubicBezTo>
                <a:cubicBezTo>
                  <a:pt x="1148" y="432"/>
                  <a:pt x="1148" y="432"/>
                  <a:pt x="1148" y="432"/>
                </a:cubicBezTo>
                <a:cubicBezTo>
                  <a:pt x="1134" y="425"/>
                  <a:pt x="1121" y="425"/>
                  <a:pt x="1114" y="418"/>
                </a:cubicBezTo>
                <a:cubicBezTo>
                  <a:pt x="1094" y="411"/>
                  <a:pt x="1080" y="418"/>
                  <a:pt x="1067" y="425"/>
                </a:cubicBezTo>
                <a:cubicBezTo>
                  <a:pt x="1053" y="432"/>
                  <a:pt x="1040" y="452"/>
                  <a:pt x="1033" y="472"/>
                </a:cubicBezTo>
                <a:cubicBezTo>
                  <a:pt x="1033" y="479"/>
                  <a:pt x="1047" y="486"/>
                  <a:pt x="1067" y="486"/>
                </a:cubicBezTo>
                <a:cubicBezTo>
                  <a:pt x="1080" y="492"/>
                  <a:pt x="1100" y="492"/>
                  <a:pt x="1114" y="492"/>
                </a:cubicBezTo>
                <a:cubicBezTo>
                  <a:pt x="1128" y="499"/>
                  <a:pt x="1141" y="513"/>
                  <a:pt x="1134" y="540"/>
                </a:cubicBezTo>
                <a:cubicBezTo>
                  <a:pt x="1121" y="546"/>
                  <a:pt x="1121" y="553"/>
                  <a:pt x="1114" y="560"/>
                </a:cubicBezTo>
                <a:cubicBezTo>
                  <a:pt x="1087" y="580"/>
                  <a:pt x="1074" y="607"/>
                  <a:pt x="1067" y="634"/>
                </a:cubicBezTo>
                <a:cubicBezTo>
                  <a:pt x="1060" y="641"/>
                  <a:pt x="1060" y="641"/>
                  <a:pt x="1060" y="641"/>
                </a:cubicBezTo>
                <a:cubicBezTo>
                  <a:pt x="1060" y="607"/>
                  <a:pt x="1053" y="580"/>
                  <a:pt x="1060" y="540"/>
                </a:cubicBezTo>
                <a:cubicBezTo>
                  <a:pt x="1019" y="540"/>
                  <a:pt x="1019" y="540"/>
                  <a:pt x="1019" y="540"/>
                </a:cubicBezTo>
                <a:cubicBezTo>
                  <a:pt x="972" y="540"/>
                  <a:pt x="972" y="540"/>
                  <a:pt x="972" y="540"/>
                </a:cubicBezTo>
                <a:cubicBezTo>
                  <a:pt x="959" y="540"/>
                  <a:pt x="959" y="540"/>
                  <a:pt x="959" y="540"/>
                </a:cubicBezTo>
                <a:cubicBezTo>
                  <a:pt x="959" y="560"/>
                  <a:pt x="959" y="560"/>
                  <a:pt x="959" y="560"/>
                </a:cubicBezTo>
                <a:cubicBezTo>
                  <a:pt x="959" y="594"/>
                  <a:pt x="959" y="628"/>
                  <a:pt x="959" y="655"/>
                </a:cubicBezTo>
                <a:cubicBezTo>
                  <a:pt x="959" y="675"/>
                  <a:pt x="966" y="695"/>
                  <a:pt x="972" y="709"/>
                </a:cubicBezTo>
                <a:cubicBezTo>
                  <a:pt x="979" y="722"/>
                  <a:pt x="999" y="736"/>
                  <a:pt x="1019" y="742"/>
                </a:cubicBezTo>
                <a:lnTo>
                  <a:pt x="1026" y="742"/>
                </a:lnTo>
                <a:cubicBezTo>
                  <a:pt x="1026" y="749"/>
                  <a:pt x="1019" y="756"/>
                  <a:pt x="1019" y="763"/>
                </a:cubicBezTo>
                <a:cubicBezTo>
                  <a:pt x="1006" y="790"/>
                  <a:pt x="993" y="817"/>
                  <a:pt x="972" y="837"/>
                </a:cubicBezTo>
                <a:cubicBezTo>
                  <a:pt x="966" y="844"/>
                  <a:pt x="966" y="844"/>
                  <a:pt x="959" y="850"/>
                </a:cubicBezTo>
                <a:cubicBezTo>
                  <a:pt x="952" y="857"/>
                  <a:pt x="945" y="857"/>
                  <a:pt x="932" y="864"/>
                </a:cubicBezTo>
                <a:lnTo>
                  <a:pt x="932" y="864"/>
                </a:lnTo>
                <a:cubicBezTo>
                  <a:pt x="918" y="850"/>
                  <a:pt x="905" y="830"/>
                  <a:pt x="891" y="817"/>
                </a:cubicBezTo>
                <a:cubicBezTo>
                  <a:pt x="885" y="810"/>
                  <a:pt x="885" y="810"/>
                  <a:pt x="885" y="810"/>
                </a:cubicBezTo>
                <a:lnTo>
                  <a:pt x="891" y="810"/>
                </a:lnTo>
                <a:cubicBezTo>
                  <a:pt x="898" y="810"/>
                  <a:pt x="905" y="810"/>
                  <a:pt x="912" y="810"/>
                </a:cubicBezTo>
                <a:cubicBezTo>
                  <a:pt x="898" y="796"/>
                  <a:pt x="891" y="783"/>
                  <a:pt x="891" y="769"/>
                </a:cubicBezTo>
                <a:cubicBezTo>
                  <a:pt x="885" y="749"/>
                  <a:pt x="885" y="729"/>
                  <a:pt x="891" y="709"/>
                </a:cubicBezTo>
                <a:cubicBezTo>
                  <a:pt x="898" y="675"/>
                  <a:pt x="925" y="648"/>
                  <a:pt x="932" y="600"/>
                </a:cubicBezTo>
                <a:cubicBezTo>
                  <a:pt x="932" y="587"/>
                  <a:pt x="939" y="580"/>
                  <a:pt x="932" y="567"/>
                </a:cubicBezTo>
                <a:lnTo>
                  <a:pt x="932" y="567"/>
                </a:lnTo>
                <a:cubicBezTo>
                  <a:pt x="918" y="567"/>
                  <a:pt x="905" y="573"/>
                  <a:pt x="891" y="573"/>
                </a:cubicBezTo>
                <a:cubicBezTo>
                  <a:pt x="871" y="573"/>
                  <a:pt x="858" y="573"/>
                  <a:pt x="844" y="573"/>
                </a:cubicBezTo>
                <a:cubicBezTo>
                  <a:pt x="837" y="573"/>
                  <a:pt x="831" y="573"/>
                  <a:pt x="824" y="573"/>
                </a:cubicBezTo>
                <a:lnTo>
                  <a:pt x="824" y="573"/>
                </a:lnTo>
                <a:lnTo>
                  <a:pt x="824" y="573"/>
                </a:lnTo>
                <a:cubicBezTo>
                  <a:pt x="837" y="567"/>
                  <a:pt x="844" y="567"/>
                  <a:pt x="844" y="560"/>
                </a:cubicBezTo>
                <a:cubicBezTo>
                  <a:pt x="858" y="540"/>
                  <a:pt x="858" y="506"/>
                  <a:pt x="858" y="472"/>
                </a:cubicBezTo>
                <a:cubicBezTo>
                  <a:pt x="851" y="472"/>
                  <a:pt x="851" y="472"/>
                  <a:pt x="844" y="472"/>
                </a:cubicBezTo>
                <a:cubicBezTo>
                  <a:pt x="837" y="472"/>
                  <a:pt x="831" y="472"/>
                  <a:pt x="824" y="472"/>
                </a:cubicBezTo>
                <a:cubicBezTo>
                  <a:pt x="810" y="472"/>
                  <a:pt x="797" y="472"/>
                  <a:pt x="790" y="479"/>
                </a:cubicBezTo>
                <a:cubicBezTo>
                  <a:pt x="783" y="479"/>
                  <a:pt x="783" y="486"/>
                  <a:pt x="777" y="492"/>
                </a:cubicBezTo>
                <a:cubicBezTo>
                  <a:pt x="783" y="492"/>
                  <a:pt x="790" y="492"/>
                  <a:pt x="790" y="499"/>
                </a:cubicBezTo>
                <a:cubicBezTo>
                  <a:pt x="810" y="506"/>
                  <a:pt x="804" y="533"/>
                  <a:pt x="790" y="553"/>
                </a:cubicBezTo>
                <a:cubicBezTo>
                  <a:pt x="790" y="560"/>
                  <a:pt x="783" y="560"/>
                  <a:pt x="783" y="567"/>
                </a:cubicBezTo>
                <a:cubicBezTo>
                  <a:pt x="777" y="560"/>
                  <a:pt x="770" y="560"/>
                  <a:pt x="763" y="560"/>
                </a:cubicBezTo>
                <a:cubicBezTo>
                  <a:pt x="756" y="560"/>
                  <a:pt x="756" y="560"/>
                  <a:pt x="756" y="560"/>
                </a:cubicBezTo>
                <a:cubicBezTo>
                  <a:pt x="750" y="553"/>
                  <a:pt x="750" y="553"/>
                  <a:pt x="743" y="553"/>
                </a:cubicBezTo>
                <a:cubicBezTo>
                  <a:pt x="736" y="553"/>
                  <a:pt x="736" y="553"/>
                  <a:pt x="729" y="553"/>
                </a:cubicBezTo>
                <a:cubicBezTo>
                  <a:pt x="716" y="553"/>
                  <a:pt x="709" y="553"/>
                  <a:pt x="696" y="553"/>
                </a:cubicBezTo>
                <a:cubicBezTo>
                  <a:pt x="689" y="553"/>
                  <a:pt x="675" y="560"/>
                  <a:pt x="668" y="567"/>
                </a:cubicBezTo>
                <a:cubicBezTo>
                  <a:pt x="662" y="567"/>
                  <a:pt x="662" y="567"/>
                  <a:pt x="655" y="567"/>
                </a:cubicBezTo>
                <a:cubicBezTo>
                  <a:pt x="655" y="573"/>
                  <a:pt x="648" y="573"/>
                  <a:pt x="641" y="580"/>
                </a:cubicBezTo>
                <a:lnTo>
                  <a:pt x="635" y="587"/>
                </a:lnTo>
                <a:cubicBezTo>
                  <a:pt x="608" y="546"/>
                  <a:pt x="621" y="465"/>
                  <a:pt x="594" y="425"/>
                </a:cubicBezTo>
                <a:cubicBezTo>
                  <a:pt x="594" y="425"/>
                  <a:pt x="587" y="418"/>
                  <a:pt x="581" y="418"/>
                </a:cubicBezTo>
                <a:lnTo>
                  <a:pt x="581" y="418"/>
                </a:lnTo>
                <a:cubicBezTo>
                  <a:pt x="533" y="445"/>
                  <a:pt x="527" y="519"/>
                  <a:pt x="513" y="560"/>
                </a:cubicBezTo>
                <a:cubicBezTo>
                  <a:pt x="506" y="580"/>
                  <a:pt x="500" y="587"/>
                  <a:pt x="493" y="587"/>
                </a:cubicBezTo>
                <a:cubicBezTo>
                  <a:pt x="479" y="587"/>
                  <a:pt x="473" y="580"/>
                  <a:pt x="459" y="567"/>
                </a:cubicBezTo>
                <a:lnTo>
                  <a:pt x="459" y="567"/>
                </a:lnTo>
                <a:cubicBezTo>
                  <a:pt x="459" y="587"/>
                  <a:pt x="459" y="600"/>
                  <a:pt x="459" y="614"/>
                </a:cubicBezTo>
                <a:cubicBezTo>
                  <a:pt x="452" y="614"/>
                  <a:pt x="445" y="614"/>
                  <a:pt x="439" y="614"/>
                </a:cubicBezTo>
                <a:cubicBezTo>
                  <a:pt x="432" y="607"/>
                  <a:pt x="418" y="607"/>
                  <a:pt x="405" y="600"/>
                </a:cubicBezTo>
                <a:cubicBezTo>
                  <a:pt x="398" y="594"/>
                  <a:pt x="385" y="587"/>
                  <a:pt x="378" y="580"/>
                </a:cubicBezTo>
                <a:cubicBezTo>
                  <a:pt x="371" y="580"/>
                  <a:pt x="364" y="573"/>
                  <a:pt x="358" y="567"/>
                </a:cubicBezTo>
                <a:cubicBezTo>
                  <a:pt x="351" y="560"/>
                  <a:pt x="344" y="553"/>
                  <a:pt x="337" y="546"/>
                </a:cubicBezTo>
                <a:cubicBezTo>
                  <a:pt x="324" y="533"/>
                  <a:pt x="310" y="513"/>
                  <a:pt x="304" y="492"/>
                </a:cubicBezTo>
                <a:cubicBezTo>
                  <a:pt x="290" y="465"/>
                  <a:pt x="283" y="438"/>
                  <a:pt x="277" y="411"/>
                </a:cubicBezTo>
                <a:cubicBezTo>
                  <a:pt x="263" y="364"/>
                  <a:pt x="256" y="310"/>
                  <a:pt x="250" y="256"/>
                </a:cubicBezTo>
                <a:cubicBezTo>
                  <a:pt x="250" y="229"/>
                  <a:pt x="250" y="195"/>
                  <a:pt x="250" y="168"/>
                </a:cubicBezTo>
                <a:cubicBezTo>
                  <a:pt x="256" y="108"/>
                  <a:pt x="263" y="47"/>
                  <a:pt x="277" y="6"/>
                </a:cubicBezTo>
                <a:cubicBezTo>
                  <a:pt x="277" y="6"/>
                  <a:pt x="277" y="6"/>
                  <a:pt x="277" y="0"/>
                </a:cubicBezTo>
                <a:lnTo>
                  <a:pt x="277" y="0"/>
                </a:lnTo>
                <a:cubicBezTo>
                  <a:pt x="270" y="6"/>
                  <a:pt x="256" y="6"/>
                  <a:pt x="250" y="6"/>
                </a:cubicBezTo>
                <a:cubicBezTo>
                  <a:pt x="243" y="13"/>
                  <a:pt x="229" y="13"/>
                  <a:pt x="223" y="20"/>
                </a:cubicBezTo>
                <a:cubicBezTo>
                  <a:pt x="216" y="20"/>
                  <a:pt x="216" y="20"/>
                  <a:pt x="216" y="20"/>
                </a:cubicBezTo>
                <a:cubicBezTo>
                  <a:pt x="209" y="20"/>
                  <a:pt x="202" y="27"/>
                  <a:pt x="196" y="27"/>
                </a:cubicBezTo>
                <a:cubicBezTo>
                  <a:pt x="182" y="33"/>
                  <a:pt x="169" y="40"/>
                  <a:pt x="155" y="47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28" y="60"/>
                  <a:pt x="121" y="60"/>
                  <a:pt x="115" y="67"/>
                </a:cubicBezTo>
                <a:cubicBezTo>
                  <a:pt x="108" y="67"/>
                  <a:pt x="108" y="67"/>
                  <a:pt x="101" y="67"/>
                </a:cubicBezTo>
                <a:cubicBezTo>
                  <a:pt x="94" y="74"/>
                  <a:pt x="88" y="74"/>
                  <a:pt x="74" y="81"/>
                </a:cubicBezTo>
                <a:cubicBezTo>
                  <a:pt x="61" y="87"/>
                  <a:pt x="40" y="94"/>
                  <a:pt x="13" y="94"/>
                </a:cubicBezTo>
                <a:cubicBezTo>
                  <a:pt x="13" y="101"/>
                  <a:pt x="7" y="101"/>
                  <a:pt x="0" y="101"/>
                </a:cubicBezTo>
                <a:cubicBezTo>
                  <a:pt x="7" y="101"/>
                  <a:pt x="13" y="101"/>
                  <a:pt x="13" y="101"/>
                </a:cubicBezTo>
                <a:cubicBezTo>
                  <a:pt x="40" y="101"/>
                  <a:pt x="61" y="101"/>
                  <a:pt x="74" y="108"/>
                </a:cubicBezTo>
                <a:cubicBezTo>
                  <a:pt x="88" y="114"/>
                  <a:pt x="94" y="114"/>
                  <a:pt x="101" y="121"/>
                </a:cubicBezTo>
                <a:cubicBezTo>
                  <a:pt x="108" y="128"/>
                  <a:pt x="108" y="128"/>
                  <a:pt x="115" y="135"/>
                </a:cubicBezTo>
                <a:cubicBezTo>
                  <a:pt x="121" y="141"/>
                  <a:pt x="128" y="148"/>
                  <a:pt x="135" y="155"/>
                </a:cubicBezTo>
                <a:lnTo>
                  <a:pt x="142" y="162"/>
                </a:lnTo>
                <a:cubicBezTo>
                  <a:pt x="148" y="168"/>
                  <a:pt x="148" y="182"/>
                  <a:pt x="155" y="189"/>
                </a:cubicBezTo>
                <a:cubicBezTo>
                  <a:pt x="175" y="236"/>
                  <a:pt x="175" y="283"/>
                  <a:pt x="175" y="324"/>
                </a:cubicBezTo>
                <a:cubicBezTo>
                  <a:pt x="182" y="317"/>
                  <a:pt x="189" y="324"/>
                  <a:pt x="196" y="330"/>
                </a:cubicBezTo>
                <a:cubicBezTo>
                  <a:pt x="209" y="344"/>
                  <a:pt x="209" y="371"/>
                  <a:pt x="216" y="405"/>
                </a:cubicBezTo>
                <a:cubicBezTo>
                  <a:pt x="216" y="411"/>
                  <a:pt x="223" y="418"/>
                  <a:pt x="223" y="432"/>
                </a:cubicBezTo>
                <a:cubicBezTo>
                  <a:pt x="229" y="506"/>
                  <a:pt x="229" y="600"/>
                  <a:pt x="229" y="641"/>
                </a:cubicBezTo>
                <a:cubicBezTo>
                  <a:pt x="236" y="634"/>
                  <a:pt x="243" y="641"/>
                  <a:pt x="250" y="655"/>
                </a:cubicBezTo>
                <a:cubicBezTo>
                  <a:pt x="256" y="661"/>
                  <a:pt x="263" y="675"/>
                  <a:pt x="277" y="688"/>
                </a:cubicBezTo>
                <a:cubicBezTo>
                  <a:pt x="283" y="702"/>
                  <a:pt x="290" y="715"/>
                  <a:pt x="304" y="729"/>
                </a:cubicBezTo>
                <a:cubicBezTo>
                  <a:pt x="310" y="736"/>
                  <a:pt x="317" y="742"/>
                  <a:pt x="324" y="749"/>
                </a:cubicBezTo>
                <a:cubicBezTo>
                  <a:pt x="324" y="763"/>
                  <a:pt x="324" y="769"/>
                  <a:pt x="331" y="783"/>
                </a:cubicBezTo>
                <a:cubicBezTo>
                  <a:pt x="337" y="783"/>
                  <a:pt x="337" y="783"/>
                  <a:pt x="337" y="783"/>
                </a:cubicBezTo>
                <a:cubicBezTo>
                  <a:pt x="344" y="783"/>
                  <a:pt x="351" y="790"/>
                  <a:pt x="358" y="790"/>
                </a:cubicBezTo>
                <a:cubicBezTo>
                  <a:pt x="364" y="790"/>
                  <a:pt x="371" y="790"/>
                  <a:pt x="378" y="796"/>
                </a:cubicBezTo>
                <a:cubicBezTo>
                  <a:pt x="385" y="796"/>
                  <a:pt x="398" y="803"/>
                  <a:pt x="405" y="810"/>
                </a:cubicBezTo>
                <a:lnTo>
                  <a:pt x="405" y="810"/>
                </a:lnTo>
                <a:lnTo>
                  <a:pt x="405" y="810"/>
                </a:lnTo>
                <a:cubicBezTo>
                  <a:pt x="398" y="783"/>
                  <a:pt x="398" y="776"/>
                  <a:pt x="405" y="769"/>
                </a:cubicBezTo>
                <a:cubicBezTo>
                  <a:pt x="412" y="763"/>
                  <a:pt x="425" y="763"/>
                  <a:pt x="439" y="763"/>
                </a:cubicBezTo>
                <a:cubicBezTo>
                  <a:pt x="445" y="763"/>
                  <a:pt x="452" y="763"/>
                  <a:pt x="459" y="763"/>
                </a:cubicBezTo>
                <a:cubicBezTo>
                  <a:pt x="473" y="763"/>
                  <a:pt x="479" y="763"/>
                  <a:pt x="493" y="763"/>
                </a:cubicBezTo>
                <a:cubicBezTo>
                  <a:pt x="493" y="763"/>
                  <a:pt x="493" y="763"/>
                  <a:pt x="500" y="756"/>
                </a:cubicBezTo>
                <a:cubicBezTo>
                  <a:pt x="506" y="776"/>
                  <a:pt x="513" y="790"/>
                  <a:pt x="513" y="803"/>
                </a:cubicBezTo>
                <a:cubicBezTo>
                  <a:pt x="520" y="817"/>
                  <a:pt x="520" y="830"/>
                  <a:pt x="513" y="844"/>
                </a:cubicBezTo>
                <a:cubicBezTo>
                  <a:pt x="513" y="850"/>
                  <a:pt x="513" y="857"/>
                  <a:pt x="506" y="864"/>
                </a:cubicBezTo>
                <a:cubicBezTo>
                  <a:pt x="500" y="864"/>
                  <a:pt x="493" y="864"/>
                  <a:pt x="493" y="864"/>
                </a:cubicBezTo>
                <a:cubicBezTo>
                  <a:pt x="479" y="864"/>
                  <a:pt x="473" y="864"/>
                  <a:pt x="459" y="864"/>
                </a:cubicBezTo>
                <a:cubicBezTo>
                  <a:pt x="452" y="864"/>
                  <a:pt x="445" y="864"/>
                  <a:pt x="439" y="864"/>
                </a:cubicBezTo>
                <a:cubicBezTo>
                  <a:pt x="432" y="871"/>
                  <a:pt x="418" y="871"/>
                  <a:pt x="405" y="871"/>
                </a:cubicBezTo>
                <a:cubicBezTo>
                  <a:pt x="398" y="877"/>
                  <a:pt x="385" y="877"/>
                  <a:pt x="378" y="884"/>
                </a:cubicBezTo>
                <a:cubicBezTo>
                  <a:pt x="371" y="884"/>
                  <a:pt x="364" y="891"/>
                  <a:pt x="358" y="891"/>
                </a:cubicBezTo>
                <a:cubicBezTo>
                  <a:pt x="358" y="898"/>
                  <a:pt x="358" y="898"/>
                  <a:pt x="358" y="898"/>
                </a:cubicBezTo>
                <a:cubicBezTo>
                  <a:pt x="358" y="918"/>
                  <a:pt x="358" y="931"/>
                  <a:pt x="358" y="945"/>
                </a:cubicBezTo>
                <a:cubicBezTo>
                  <a:pt x="358" y="965"/>
                  <a:pt x="364" y="992"/>
                  <a:pt x="378" y="1006"/>
                </a:cubicBezTo>
                <a:cubicBezTo>
                  <a:pt x="378" y="1012"/>
                  <a:pt x="378" y="1012"/>
                  <a:pt x="385" y="1019"/>
                </a:cubicBezTo>
                <a:cubicBezTo>
                  <a:pt x="378" y="1019"/>
                  <a:pt x="378" y="1026"/>
                  <a:pt x="378" y="1033"/>
                </a:cubicBezTo>
                <a:cubicBezTo>
                  <a:pt x="364" y="1060"/>
                  <a:pt x="364" y="1093"/>
                  <a:pt x="364" y="1127"/>
                </a:cubicBezTo>
                <a:lnTo>
                  <a:pt x="358" y="1127"/>
                </a:lnTo>
                <a:cubicBezTo>
                  <a:pt x="351" y="1134"/>
                  <a:pt x="344" y="1134"/>
                  <a:pt x="337" y="1141"/>
                </a:cubicBezTo>
                <a:cubicBezTo>
                  <a:pt x="331" y="1147"/>
                  <a:pt x="331" y="1154"/>
                  <a:pt x="324" y="1161"/>
                </a:cubicBezTo>
                <a:cubicBezTo>
                  <a:pt x="317" y="1147"/>
                  <a:pt x="310" y="1141"/>
                  <a:pt x="304" y="1134"/>
                </a:cubicBezTo>
                <a:cubicBezTo>
                  <a:pt x="297" y="1134"/>
                  <a:pt x="283" y="1127"/>
                  <a:pt x="277" y="1127"/>
                </a:cubicBezTo>
                <a:cubicBezTo>
                  <a:pt x="270" y="1127"/>
                  <a:pt x="263" y="1127"/>
                  <a:pt x="256" y="1134"/>
                </a:cubicBezTo>
                <a:cubicBezTo>
                  <a:pt x="256" y="1134"/>
                  <a:pt x="256" y="1134"/>
                  <a:pt x="250" y="1134"/>
                </a:cubicBezTo>
                <a:cubicBezTo>
                  <a:pt x="223" y="1174"/>
                  <a:pt x="229" y="1208"/>
                  <a:pt x="250" y="1235"/>
                </a:cubicBezTo>
                <a:cubicBezTo>
                  <a:pt x="256" y="1242"/>
                  <a:pt x="263" y="1249"/>
                  <a:pt x="277" y="1255"/>
                </a:cubicBezTo>
                <a:cubicBezTo>
                  <a:pt x="283" y="1262"/>
                  <a:pt x="290" y="1262"/>
                  <a:pt x="304" y="1269"/>
                </a:cubicBezTo>
                <a:cubicBezTo>
                  <a:pt x="310" y="1276"/>
                  <a:pt x="324" y="1276"/>
                  <a:pt x="331" y="1276"/>
                </a:cubicBezTo>
                <a:cubicBezTo>
                  <a:pt x="331" y="1262"/>
                  <a:pt x="331" y="1249"/>
                  <a:pt x="331" y="1235"/>
                </a:cubicBezTo>
                <a:lnTo>
                  <a:pt x="331" y="1235"/>
                </a:lnTo>
                <a:cubicBezTo>
                  <a:pt x="337" y="1235"/>
                  <a:pt x="337" y="1235"/>
                  <a:pt x="337" y="1235"/>
                </a:cubicBezTo>
                <a:cubicBezTo>
                  <a:pt x="358" y="1235"/>
                  <a:pt x="358" y="1235"/>
                  <a:pt x="358" y="1235"/>
                </a:cubicBezTo>
                <a:cubicBezTo>
                  <a:pt x="378" y="1235"/>
                  <a:pt x="378" y="1235"/>
                  <a:pt x="378" y="1235"/>
                </a:cubicBezTo>
                <a:cubicBezTo>
                  <a:pt x="405" y="1235"/>
                  <a:pt x="405" y="1235"/>
                  <a:pt x="405" y="1235"/>
                </a:cubicBezTo>
                <a:cubicBezTo>
                  <a:pt x="412" y="1235"/>
                  <a:pt x="412" y="1235"/>
                  <a:pt x="412" y="1235"/>
                </a:cubicBezTo>
                <a:cubicBezTo>
                  <a:pt x="425" y="1222"/>
                  <a:pt x="425" y="1208"/>
                  <a:pt x="425" y="1201"/>
                </a:cubicBezTo>
                <a:cubicBezTo>
                  <a:pt x="432" y="1201"/>
                  <a:pt x="439" y="1201"/>
                  <a:pt x="439" y="1201"/>
                </a:cubicBezTo>
                <a:cubicBezTo>
                  <a:pt x="445" y="1201"/>
                  <a:pt x="452" y="1201"/>
                  <a:pt x="459" y="1195"/>
                </a:cubicBezTo>
                <a:cubicBezTo>
                  <a:pt x="473" y="1195"/>
                  <a:pt x="479" y="1195"/>
                  <a:pt x="493" y="1188"/>
                </a:cubicBezTo>
                <a:cubicBezTo>
                  <a:pt x="500" y="1181"/>
                  <a:pt x="506" y="1174"/>
                  <a:pt x="513" y="1168"/>
                </a:cubicBezTo>
                <a:cubicBezTo>
                  <a:pt x="527" y="1154"/>
                  <a:pt x="527" y="1141"/>
                  <a:pt x="533" y="1127"/>
                </a:cubicBezTo>
                <a:cubicBezTo>
                  <a:pt x="547" y="1114"/>
                  <a:pt x="554" y="1093"/>
                  <a:pt x="567" y="1073"/>
                </a:cubicBezTo>
                <a:cubicBezTo>
                  <a:pt x="567" y="1073"/>
                  <a:pt x="574" y="1073"/>
                  <a:pt x="581" y="1080"/>
                </a:cubicBezTo>
                <a:cubicBezTo>
                  <a:pt x="587" y="1080"/>
                  <a:pt x="587" y="1080"/>
                  <a:pt x="594" y="1080"/>
                </a:cubicBezTo>
                <a:cubicBezTo>
                  <a:pt x="608" y="1087"/>
                  <a:pt x="628" y="1093"/>
                  <a:pt x="641" y="1100"/>
                </a:cubicBezTo>
                <a:cubicBezTo>
                  <a:pt x="648" y="1100"/>
                  <a:pt x="655" y="1100"/>
                  <a:pt x="655" y="1100"/>
                </a:cubicBezTo>
                <a:cubicBezTo>
                  <a:pt x="662" y="1100"/>
                  <a:pt x="662" y="1100"/>
                  <a:pt x="668" y="1100"/>
                </a:cubicBezTo>
                <a:cubicBezTo>
                  <a:pt x="675" y="1107"/>
                  <a:pt x="675" y="1107"/>
                  <a:pt x="682" y="1107"/>
                </a:cubicBezTo>
                <a:cubicBezTo>
                  <a:pt x="682" y="1026"/>
                  <a:pt x="682" y="1026"/>
                  <a:pt x="682" y="1026"/>
                </a:cubicBezTo>
                <a:cubicBezTo>
                  <a:pt x="689" y="1026"/>
                  <a:pt x="689" y="1026"/>
                  <a:pt x="696" y="1033"/>
                </a:cubicBezTo>
                <a:cubicBezTo>
                  <a:pt x="709" y="1033"/>
                  <a:pt x="716" y="1039"/>
                  <a:pt x="729" y="1046"/>
                </a:cubicBezTo>
                <a:cubicBezTo>
                  <a:pt x="736" y="1046"/>
                  <a:pt x="736" y="1046"/>
                  <a:pt x="743" y="1053"/>
                </a:cubicBezTo>
                <a:cubicBezTo>
                  <a:pt x="750" y="1053"/>
                  <a:pt x="750" y="1053"/>
                  <a:pt x="756" y="1060"/>
                </a:cubicBezTo>
                <a:cubicBezTo>
                  <a:pt x="763" y="1060"/>
                  <a:pt x="763" y="1060"/>
                  <a:pt x="763" y="1060"/>
                </a:cubicBezTo>
                <a:cubicBezTo>
                  <a:pt x="770" y="1066"/>
                  <a:pt x="783" y="1066"/>
                  <a:pt x="790" y="1073"/>
                </a:cubicBezTo>
                <a:cubicBezTo>
                  <a:pt x="797" y="1073"/>
                  <a:pt x="804" y="1080"/>
                  <a:pt x="810" y="1080"/>
                </a:cubicBezTo>
                <a:cubicBezTo>
                  <a:pt x="810" y="1087"/>
                  <a:pt x="824" y="1093"/>
                  <a:pt x="824" y="1107"/>
                </a:cubicBezTo>
                <a:cubicBezTo>
                  <a:pt x="831" y="1107"/>
                  <a:pt x="831" y="1107"/>
                  <a:pt x="831" y="1107"/>
                </a:cubicBezTo>
                <a:lnTo>
                  <a:pt x="837" y="1100"/>
                </a:lnTo>
                <a:cubicBezTo>
                  <a:pt x="837" y="1100"/>
                  <a:pt x="844" y="1100"/>
                  <a:pt x="844" y="1107"/>
                </a:cubicBezTo>
                <a:cubicBezTo>
                  <a:pt x="851" y="1107"/>
                  <a:pt x="858" y="1114"/>
                  <a:pt x="858" y="1114"/>
                </a:cubicBezTo>
                <a:cubicBezTo>
                  <a:pt x="858" y="1100"/>
                  <a:pt x="858" y="1093"/>
                  <a:pt x="858" y="1080"/>
                </a:cubicBezTo>
                <a:cubicBezTo>
                  <a:pt x="871" y="1093"/>
                  <a:pt x="878" y="1107"/>
                  <a:pt x="891" y="1120"/>
                </a:cubicBezTo>
                <a:cubicBezTo>
                  <a:pt x="905" y="1134"/>
                  <a:pt x="918" y="1147"/>
                  <a:pt x="932" y="1161"/>
                </a:cubicBezTo>
                <a:cubicBezTo>
                  <a:pt x="939" y="1168"/>
                  <a:pt x="952" y="1174"/>
                  <a:pt x="959" y="1181"/>
                </a:cubicBezTo>
                <a:cubicBezTo>
                  <a:pt x="966" y="1188"/>
                  <a:pt x="966" y="1188"/>
                  <a:pt x="972" y="1188"/>
                </a:cubicBezTo>
                <a:cubicBezTo>
                  <a:pt x="986" y="1201"/>
                  <a:pt x="1006" y="1208"/>
                  <a:pt x="1019" y="1208"/>
                </a:cubicBezTo>
                <a:cubicBezTo>
                  <a:pt x="1033" y="1215"/>
                  <a:pt x="1047" y="1215"/>
                  <a:pt x="1067" y="1215"/>
                </a:cubicBezTo>
                <a:cubicBezTo>
                  <a:pt x="1080" y="1215"/>
                  <a:pt x="1094" y="1215"/>
                  <a:pt x="1114" y="1215"/>
                </a:cubicBezTo>
                <a:cubicBezTo>
                  <a:pt x="1121" y="1208"/>
                  <a:pt x="1128" y="1208"/>
                  <a:pt x="1134" y="1201"/>
                </a:cubicBezTo>
                <a:cubicBezTo>
                  <a:pt x="1134" y="1181"/>
                  <a:pt x="1121" y="1168"/>
                  <a:pt x="1114" y="1154"/>
                </a:cubicBezTo>
                <a:cubicBezTo>
                  <a:pt x="1100" y="1141"/>
                  <a:pt x="1080" y="1134"/>
                  <a:pt x="1067" y="1127"/>
                </a:cubicBezTo>
                <a:cubicBezTo>
                  <a:pt x="1053" y="1120"/>
                  <a:pt x="1033" y="1120"/>
                  <a:pt x="1019" y="1114"/>
                </a:cubicBezTo>
                <a:cubicBezTo>
                  <a:pt x="1006" y="1114"/>
                  <a:pt x="986" y="1107"/>
                  <a:pt x="972" y="1107"/>
                </a:cubicBezTo>
                <a:cubicBezTo>
                  <a:pt x="959" y="1107"/>
                  <a:pt x="959" y="1107"/>
                  <a:pt x="959" y="1107"/>
                </a:cubicBezTo>
                <a:cubicBezTo>
                  <a:pt x="952" y="1100"/>
                  <a:pt x="939" y="1100"/>
                  <a:pt x="932" y="1100"/>
                </a:cubicBezTo>
                <a:cubicBezTo>
                  <a:pt x="918" y="1100"/>
                  <a:pt x="905" y="1093"/>
                  <a:pt x="891" y="1093"/>
                </a:cubicBezTo>
                <a:cubicBezTo>
                  <a:pt x="878" y="1087"/>
                  <a:pt x="871" y="1087"/>
                  <a:pt x="858" y="1080"/>
                </a:cubicBezTo>
                <a:lnTo>
                  <a:pt x="858" y="1073"/>
                </a:lnTo>
                <a:cubicBezTo>
                  <a:pt x="871" y="1066"/>
                  <a:pt x="878" y="1066"/>
                  <a:pt x="891" y="1073"/>
                </a:cubicBezTo>
                <a:cubicBezTo>
                  <a:pt x="905" y="1073"/>
                  <a:pt x="918" y="1080"/>
                  <a:pt x="932" y="1087"/>
                </a:cubicBezTo>
                <a:cubicBezTo>
                  <a:pt x="939" y="1093"/>
                  <a:pt x="952" y="1100"/>
                  <a:pt x="959" y="1100"/>
                </a:cubicBezTo>
                <a:cubicBezTo>
                  <a:pt x="966" y="1100"/>
                  <a:pt x="966" y="1107"/>
                  <a:pt x="972" y="1107"/>
                </a:cubicBezTo>
                <a:cubicBezTo>
                  <a:pt x="986" y="1107"/>
                  <a:pt x="1006" y="1107"/>
                  <a:pt x="1019" y="1093"/>
                </a:cubicBezTo>
                <a:cubicBezTo>
                  <a:pt x="1026" y="1093"/>
                  <a:pt x="1026" y="1087"/>
                  <a:pt x="1033" y="1087"/>
                </a:cubicBezTo>
                <a:cubicBezTo>
                  <a:pt x="1026" y="1080"/>
                  <a:pt x="1026" y="1073"/>
                  <a:pt x="1019" y="1066"/>
                </a:cubicBezTo>
                <a:cubicBezTo>
                  <a:pt x="1006" y="1046"/>
                  <a:pt x="986" y="1026"/>
                  <a:pt x="972" y="1006"/>
                </a:cubicBezTo>
                <a:cubicBezTo>
                  <a:pt x="966" y="999"/>
                  <a:pt x="966" y="985"/>
                  <a:pt x="959" y="979"/>
                </a:cubicBezTo>
                <a:cubicBezTo>
                  <a:pt x="952" y="952"/>
                  <a:pt x="945" y="925"/>
                  <a:pt x="952" y="891"/>
                </a:cubicBezTo>
                <a:cubicBezTo>
                  <a:pt x="959" y="891"/>
                  <a:pt x="959" y="891"/>
                  <a:pt x="959" y="891"/>
                </a:cubicBezTo>
                <a:cubicBezTo>
                  <a:pt x="966" y="891"/>
                  <a:pt x="966" y="891"/>
                  <a:pt x="972" y="891"/>
                </a:cubicBezTo>
                <a:cubicBezTo>
                  <a:pt x="993" y="884"/>
                  <a:pt x="1006" y="877"/>
                  <a:pt x="1019" y="871"/>
                </a:cubicBezTo>
                <a:cubicBezTo>
                  <a:pt x="1033" y="864"/>
                  <a:pt x="1047" y="850"/>
                  <a:pt x="1067" y="844"/>
                </a:cubicBezTo>
                <a:cubicBezTo>
                  <a:pt x="1067" y="844"/>
                  <a:pt x="1074" y="837"/>
                  <a:pt x="1080" y="837"/>
                </a:cubicBezTo>
                <a:cubicBezTo>
                  <a:pt x="1094" y="850"/>
                  <a:pt x="1100" y="864"/>
                  <a:pt x="1114" y="877"/>
                </a:cubicBezTo>
                <a:cubicBezTo>
                  <a:pt x="1121" y="891"/>
                  <a:pt x="1134" y="898"/>
                  <a:pt x="1148" y="911"/>
                </a:cubicBezTo>
                <a:lnTo>
                  <a:pt x="1148" y="911"/>
                </a:lnTo>
                <a:cubicBezTo>
                  <a:pt x="1155" y="918"/>
                  <a:pt x="1161" y="925"/>
                  <a:pt x="1168" y="931"/>
                </a:cubicBezTo>
                <a:cubicBezTo>
                  <a:pt x="1181" y="938"/>
                  <a:pt x="1195" y="952"/>
                  <a:pt x="1215" y="952"/>
                </a:cubicBezTo>
                <a:cubicBezTo>
                  <a:pt x="1229" y="958"/>
                  <a:pt x="1236" y="958"/>
                  <a:pt x="1242" y="958"/>
                </a:cubicBezTo>
                <a:cubicBezTo>
                  <a:pt x="1249" y="979"/>
                  <a:pt x="1263" y="1006"/>
                  <a:pt x="1276" y="1019"/>
                </a:cubicBezTo>
                <a:cubicBezTo>
                  <a:pt x="1283" y="1026"/>
                  <a:pt x="1290" y="1026"/>
                  <a:pt x="1296" y="1033"/>
                </a:cubicBezTo>
                <a:cubicBezTo>
                  <a:pt x="1310" y="1033"/>
                  <a:pt x="1317" y="1033"/>
                  <a:pt x="1330" y="1019"/>
                </a:cubicBezTo>
                <a:cubicBezTo>
                  <a:pt x="1330" y="1026"/>
                  <a:pt x="1337" y="1033"/>
                  <a:pt x="1337" y="1033"/>
                </a:cubicBezTo>
                <a:cubicBezTo>
                  <a:pt x="1344" y="1039"/>
                  <a:pt x="1350" y="1046"/>
                  <a:pt x="1357" y="1046"/>
                </a:cubicBezTo>
                <a:cubicBezTo>
                  <a:pt x="1364" y="1053"/>
                  <a:pt x="1371" y="1053"/>
                  <a:pt x="1377" y="1060"/>
                </a:cubicBezTo>
                <a:cubicBezTo>
                  <a:pt x="1384" y="1066"/>
                  <a:pt x="1384" y="1066"/>
                  <a:pt x="1384" y="1066"/>
                </a:cubicBezTo>
                <a:cubicBezTo>
                  <a:pt x="1398" y="1073"/>
                  <a:pt x="1418" y="1080"/>
                  <a:pt x="1425" y="1087"/>
                </a:cubicBezTo>
                <a:cubicBezTo>
                  <a:pt x="1438" y="1093"/>
                  <a:pt x="1445" y="1107"/>
                  <a:pt x="1445" y="1127"/>
                </a:cubicBezTo>
                <a:cubicBezTo>
                  <a:pt x="1438" y="1127"/>
                  <a:pt x="1431" y="1127"/>
                  <a:pt x="1425" y="1127"/>
                </a:cubicBezTo>
                <a:cubicBezTo>
                  <a:pt x="1357" y="1134"/>
                  <a:pt x="1425" y="1181"/>
                  <a:pt x="1425" y="1228"/>
                </a:cubicBezTo>
                <a:lnTo>
                  <a:pt x="1425" y="1228"/>
                </a:lnTo>
                <a:cubicBezTo>
                  <a:pt x="1425" y="1235"/>
                  <a:pt x="1425" y="1242"/>
                  <a:pt x="1425" y="1249"/>
                </a:cubicBezTo>
                <a:cubicBezTo>
                  <a:pt x="1425" y="1255"/>
                  <a:pt x="1425" y="1255"/>
                  <a:pt x="1425" y="1255"/>
                </a:cubicBezTo>
                <a:cubicBezTo>
                  <a:pt x="1431" y="1255"/>
                  <a:pt x="1445" y="1262"/>
                  <a:pt x="1452" y="1262"/>
                </a:cubicBezTo>
                <a:cubicBezTo>
                  <a:pt x="1459" y="1269"/>
                  <a:pt x="1472" y="1269"/>
                  <a:pt x="1479" y="1276"/>
                </a:cubicBezTo>
                <a:cubicBezTo>
                  <a:pt x="1479" y="1276"/>
                  <a:pt x="1479" y="1276"/>
                  <a:pt x="1486" y="1276"/>
                </a:cubicBezTo>
                <a:cubicBezTo>
                  <a:pt x="1499" y="1282"/>
                  <a:pt x="1506" y="1282"/>
                  <a:pt x="1519" y="1282"/>
                </a:cubicBezTo>
                <a:cubicBezTo>
                  <a:pt x="1533" y="1282"/>
                  <a:pt x="1552" y="1276"/>
                  <a:pt x="1566" y="1276"/>
                </a:cubicBezTo>
                <a:cubicBezTo>
                  <a:pt x="1593" y="1269"/>
                  <a:pt x="1620" y="1262"/>
                  <a:pt x="1647" y="1262"/>
                </a:cubicBezTo>
                <a:cubicBezTo>
                  <a:pt x="1660" y="1262"/>
                  <a:pt x="1667" y="1262"/>
                  <a:pt x="1680" y="1262"/>
                </a:cubicBezTo>
                <a:cubicBezTo>
                  <a:pt x="1687" y="1269"/>
                  <a:pt x="1694" y="1269"/>
                  <a:pt x="1701" y="1269"/>
                </a:cubicBezTo>
                <a:cubicBezTo>
                  <a:pt x="1707" y="1269"/>
                  <a:pt x="1714" y="1269"/>
                  <a:pt x="1714" y="1276"/>
                </a:cubicBezTo>
                <a:cubicBezTo>
                  <a:pt x="1721" y="1276"/>
                  <a:pt x="1721" y="1276"/>
                  <a:pt x="1721" y="1276"/>
                </a:cubicBezTo>
                <a:cubicBezTo>
                  <a:pt x="1721" y="1100"/>
                  <a:pt x="1721" y="1100"/>
                  <a:pt x="1721" y="1100"/>
                </a:cubicBezTo>
                <a:cubicBezTo>
                  <a:pt x="1721" y="1100"/>
                  <a:pt x="1721" y="1100"/>
                  <a:pt x="1714" y="1100"/>
                </a:cubicBezTo>
                <a:cubicBezTo>
                  <a:pt x="1714" y="1100"/>
                  <a:pt x="1707" y="1093"/>
                  <a:pt x="1701" y="1093"/>
                </a:cubicBezTo>
                <a:cubicBezTo>
                  <a:pt x="1694" y="1087"/>
                  <a:pt x="1687" y="1087"/>
                  <a:pt x="1680" y="1080"/>
                </a:cubicBezTo>
                <a:cubicBezTo>
                  <a:pt x="1667" y="1073"/>
                  <a:pt x="1660" y="1066"/>
                  <a:pt x="1647" y="1060"/>
                </a:cubicBezTo>
                <a:cubicBezTo>
                  <a:pt x="1626" y="1046"/>
                  <a:pt x="1593" y="1026"/>
                  <a:pt x="1566" y="1006"/>
                </a:cubicBezTo>
                <a:cubicBezTo>
                  <a:pt x="1552" y="999"/>
                  <a:pt x="1533" y="992"/>
                  <a:pt x="1519" y="979"/>
                </a:cubicBezTo>
                <a:cubicBezTo>
                  <a:pt x="1506" y="979"/>
                  <a:pt x="1492" y="972"/>
                  <a:pt x="1486" y="972"/>
                </a:cubicBezTo>
                <a:cubicBezTo>
                  <a:pt x="1479" y="965"/>
                  <a:pt x="1479" y="965"/>
                  <a:pt x="1479" y="965"/>
                </a:cubicBezTo>
                <a:cubicBezTo>
                  <a:pt x="1472" y="965"/>
                  <a:pt x="1459" y="965"/>
                  <a:pt x="1452" y="958"/>
                </a:cubicBezTo>
                <a:cubicBezTo>
                  <a:pt x="1445" y="958"/>
                  <a:pt x="1445" y="958"/>
                  <a:pt x="1445" y="958"/>
                </a:cubicBezTo>
                <a:cubicBezTo>
                  <a:pt x="1452" y="952"/>
                  <a:pt x="1452" y="952"/>
                  <a:pt x="1452" y="952"/>
                </a:cubicBezTo>
                <a:cubicBezTo>
                  <a:pt x="1459" y="952"/>
                  <a:pt x="1465" y="945"/>
                  <a:pt x="1472" y="938"/>
                </a:cubicBezTo>
                <a:lnTo>
                  <a:pt x="1479" y="938"/>
                </a:lnTo>
                <a:cubicBezTo>
                  <a:pt x="1479" y="938"/>
                  <a:pt x="1479" y="938"/>
                  <a:pt x="1486" y="938"/>
                </a:cubicBezTo>
                <a:cubicBezTo>
                  <a:pt x="1499" y="945"/>
                  <a:pt x="1506" y="938"/>
                  <a:pt x="1519" y="938"/>
                </a:cubicBezTo>
                <a:cubicBezTo>
                  <a:pt x="1526" y="931"/>
                  <a:pt x="1533" y="925"/>
                  <a:pt x="1533" y="918"/>
                </a:cubicBezTo>
                <a:cubicBezTo>
                  <a:pt x="1545" y="925"/>
                  <a:pt x="1559" y="925"/>
                  <a:pt x="1566" y="904"/>
                </a:cubicBezTo>
                <a:cubicBezTo>
                  <a:pt x="1572" y="898"/>
                  <a:pt x="1572" y="891"/>
                  <a:pt x="1572" y="884"/>
                </a:cubicBezTo>
                <a:cubicBezTo>
                  <a:pt x="1572" y="877"/>
                  <a:pt x="1566" y="877"/>
                  <a:pt x="1566" y="877"/>
                </a:cubicBezTo>
                <a:cubicBezTo>
                  <a:pt x="1566" y="877"/>
                  <a:pt x="1566" y="877"/>
                  <a:pt x="1559" y="877"/>
                </a:cubicBezTo>
                <a:cubicBezTo>
                  <a:pt x="1566" y="871"/>
                  <a:pt x="1566" y="871"/>
                  <a:pt x="1566" y="871"/>
                </a:cubicBezTo>
                <a:cubicBezTo>
                  <a:pt x="1586" y="864"/>
                  <a:pt x="1606" y="850"/>
                  <a:pt x="1633" y="837"/>
                </a:cubicBezTo>
                <a:cubicBezTo>
                  <a:pt x="1606" y="844"/>
                  <a:pt x="1586" y="844"/>
                  <a:pt x="1566" y="844"/>
                </a:cubicBezTo>
                <a:cubicBezTo>
                  <a:pt x="1552" y="844"/>
                  <a:pt x="1533" y="837"/>
                  <a:pt x="1519" y="830"/>
                </a:cubicBezTo>
                <a:cubicBezTo>
                  <a:pt x="1513" y="823"/>
                  <a:pt x="1499" y="823"/>
                  <a:pt x="1492" y="817"/>
                </a:cubicBezTo>
                <a:close/>
                <a:moveTo>
                  <a:pt x="405" y="675"/>
                </a:moveTo>
                <a:lnTo>
                  <a:pt x="405" y="675"/>
                </a:lnTo>
                <a:cubicBezTo>
                  <a:pt x="398" y="675"/>
                  <a:pt x="391" y="675"/>
                  <a:pt x="385" y="675"/>
                </a:cubicBezTo>
                <a:cubicBezTo>
                  <a:pt x="385" y="668"/>
                  <a:pt x="391" y="655"/>
                  <a:pt x="405" y="648"/>
                </a:cubicBezTo>
                <a:cubicBezTo>
                  <a:pt x="412" y="648"/>
                  <a:pt x="418" y="641"/>
                  <a:pt x="425" y="641"/>
                </a:cubicBezTo>
                <a:cubicBezTo>
                  <a:pt x="432" y="648"/>
                  <a:pt x="432" y="655"/>
                  <a:pt x="439" y="661"/>
                </a:cubicBezTo>
                <a:cubicBezTo>
                  <a:pt x="425" y="668"/>
                  <a:pt x="418" y="668"/>
                  <a:pt x="405" y="675"/>
                </a:cubicBezTo>
                <a:close/>
                <a:moveTo>
                  <a:pt x="459" y="722"/>
                </a:moveTo>
                <a:lnTo>
                  <a:pt x="459" y="722"/>
                </a:lnTo>
                <a:cubicBezTo>
                  <a:pt x="452" y="722"/>
                  <a:pt x="445" y="715"/>
                  <a:pt x="439" y="709"/>
                </a:cubicBezTo>
                <a:cubicBezTo>
                  <a:pt x="439" y="702"/>
                  <a:pt x="432" y="695"/>
                  <a:pt x="432" y="688"/>
                </a:cubicBezTo>
                <a:cubicBezTo>
                  <a:pt x="439" y="688"/>
                  <a:pt x="439" y="688"/>
                  <a:pt x="439" y="688"/>
                </a:cubicBezTo>
                <a:cubicBezTo>
                  <a:pt x="445" y="688"/>
                  <a:pt x="445" y="688"/>
                  <a:pt x="452" y="688"/>
                </a:cubicBezTo>
                <a:cubicBezTo>
                  <a:pt x="452" y="695"/>
                  <a:pt x="459" y="695"/>
                  <a:pt x="459" y="702"/>
                </a:cubicBezTo>
                <a:cubicBezTo>
                  <a:pt x="466" y="715"/>
                  <a:pt x="473" y="722"/>
                  <a:pt x="479" y="736"/>
                </a:cubicBezTo>
                <a:cubicBezTo>
                  <a:pt x="473" y="729"/>
                  <a:pt x="466" y="729"/>
                  <a:pt x="459" y="722"/>
                </a:cubicBezTo>
                <a:close/>
                <a:moveTo>
                  <a:pt x="513" y="1006"/>
                </a:moveTo>
                <a:lnTo>
                  <a:pt x="513" y="1006"/>
                </a:lnTo>
                <a:cubicBezTo>
                  <a:pt x="506" y="1012"/>
                  <a:pt x="500" y="1019"/>
                  <a:pt x="493" y="1026"/>
                </a:cubicBezTo>
                <a:cubicBezTo>
                  <a:pt x="486" y="1026"/>
                  <a:pt x="486" y="1033"/>
                  <a:pt x="479" y="1033"/>
                </a:cubicBezTo>
                <a:cubicBezTo>
                  <a:pt x="486" y="1033"/>
                  <a:pt x="486" y="1033"/>
                  <a:pt x="493" y="1033"/>
                </a:cubicBezTo>
                <a:cubicBezTo>
                  <a:pt x="500" y="1039"/>
                  <a:pt x="506" y="1039"/>
                  <a:pt x="513" y="1046"/>
                </a:cubicBezTo>
                <a:cubicBezTo>
                  <a:pt x="506" y="1046"/>
                  <a:pt x="500" y="1039"/>
                  <a:pt x="493" y="1039"/>
                </a:cubicBezTo>
                <a:cubicBezTo>
                  <a:pt x="479" y="1039"/>
                  <a:pt x="473" y="1033"/>
                  <a:pt x="459" y="1033"/>
                </a:cubicBezTo>
                <a:cubicBezTo>
                  <a:pt x="452" y="1026"/>
                  <a:pt x="445" y="1026"/>
                  <a:pt x="439" y="1026"/>
                </a:cubicBezTo>
                <a:cubicBezTo>
                  <a:pt x="439" y="1026"/>
                  <a:pt x="439" y="1019"/>
                  <a:pt x="432" y="1019"/>
                </a:cubicBezTo>
                <a:cubicBezTo>
                  <a:pt x="439" y="1019"/>
                  <a:pt x="439" y="1019"/>
                  <a:pt x="439" y="1012"/>
                </a:cubicBezTo>
                <a:cubicBezTo>
                  <a:pt x="445" y="1012"/>
                  <a:pt x="452" y="1012"/>
                  <a:pt x="459" y="1006"/>
                </a:cubicBezTo>
                <a:cubicBezTo>
                  <a:pt x="466" y="1006"/>
                  <a:pt x="479" y="999"/>
                  <a:pt x="493" y="999"/>
                </a:cubicBezTo>
                <a:cubicBezTo>
                  <a:pt x="500" y="999"/>
                  <a:pt x="506" y="999"/>
                  <a:pt x="513" y="999"/>
                </a:cubicBezTo>
                <a:cubicBezTo>
                  <a:pt x="527" y="992"/>
                  <a:pt x="533" y="992"/>
                  <a:pt x="540" y="999"/>
                </a:cubicBezTo>
                <a:cubicBezTo>
                  <a:pt x="533" y="999"/>
                  <a:pt x="527" y="1006"/>
                  <a:pt x="513" y="1006"/>
                </a:cubicBezTo>
                <a:close/>
                <a:moveTo>
                  <a:pt x="601" y="904"/>
                </a:moveTo>
                <a:lnTo>
                  <a:pt x="601" y="904"/>
                </a:lnTo>
                <a:lnTo>
                  <a:pt x="594" y="898"/>
                </a:lnTo>
                <a:cubicBezTo>
                  <a:pt x="587" y="898"/>
                  <a:pt x="587" y="891"/>
                  <a:pt x="581" y="891"/>
                </a:cubicBezTo>
                <a:cubicBezTo>
                  <a:pt x="567" y="884"/>
                  <a:pt x="554" y="877"/>
                  <a:pt x="540" y="871"/>
                </a:cubicBezTo>
                <a:cubicBezTo>
                  <a:pt x="547" y="857"/>
                  <a:pt x="560" y="844"/>
                  <a:pt x="554" y="817"/>
                </a:cubicBezTo>
                <a:cubicBezTo>
                  <a:pt x="560" y="817"/>
                  <a:pt x="567" y="823"/>
                  <a:pt x="581" y="830"/>
                </a:cubicBezTo>
                <a:lnTo>
                  <a:pt x="581" y="830"/>
                </a:lnTo>
                <a:cubicBezTo>
                  <a:pt x="587" y="837"/>
                  <a:pt x="587" y="837"/>
                  <a:pt x="594" y="844"/>
                </a:cubicBezTo>
                <a:cubicBezTo>
                  <a:pt x="601" y="844"/>
                  <a:pt x="608" y="850"/>
                  <a:pt x="608" y="850"/>
                </a:cubicBezTo>
                <a:cubicBezTo>
                  <a:pt x="608" y="871"/>
                  <a:pt x="601" y="891"/>
                  <a:pt x="601" y="904"/>
                </a:cubicBezTo>
                <a:close/>
                <a:moveTo>
                  <a:pt x="696" y="756"/>
                </a:moveTo>
                <a:lnTo>
                  <a:pt x="696" y="756"/>
                </a:lnTo>
                <a:cubicBezTo>
                  <a:pt x="689" y="769"/>
                  <a:pt x="689" y="783"/>
                  <a:pt x="682" y="790"/>
                </a:cubicBezTo>
                <a:cubicBezTo>
                  <a:pt x="675" y="790"/>
                  <a:pt x="675" y="790"/>
                  <a:pt x="675" y="790"/>
                </a:cubicBezTo>
                <a:cubicBezTo>
                  <a:pt x="682" y="756"/>
                  <a:pt x="682" y="715"/>
                  <a:pt x="668" y="682"/>
                </a:cubicBezTo>
                <a:cubicBezTo>
                  <a:pt x="662" y="675"/>
                  <a:pt x="662" y="668"/>
                  <a:pt x="662" y="661"/>
                </a:cubicBezTo>
                <a:cubicBezTo>
                  <a:pt x="662" y="661"/>
                  <a:pt x="662" y="661"/>
                  <a:pt x="668" y="668"/>
                </a:cubicBezTo>
                <a:cubicBezTo>
                  <a:pt x="675" y="668"/>
                  <a:pt x="689" y="675"/>
                  <a:pt x="696" y="682"/>
                </a:cubicBezTo>
                <a:cubicBezTo>
                  <a:pt x="702" y="695"/>
                  <a:pt x="709" y="702"/>
                  <a:pt x="723" y="702"/>
                </a:cubicBezTo>
                <a:cubicBezTo>
                  <a:pt x="702" y="722"/>
                  <a:pt x="696" y="736"/>
                  <a:pt x="696" y="756"/>
                </a:cubicBezTo>
                <a:close/>
                <a:moveTo>
                  <a:pt x="756" y="695"/>
                </a:moveTo>
                <a:lnTo>
                  <a:pt x="756" y="695"/>
                </a:lnTo>
                <a:lnTo>
                  <a:pt x="756" y="688"/>
                </a:lnTo>
                <a:lnTo>
                  <a:pt x="756" y="688"/>
                </a:lnTo>
                <a:lnTo>
                  <a:pt x="756" y="688"/>
                </a:lnTo>
                <a:lnTo>
                  <a:pt x="756" y="688"/>
                </a:lnTo>
                <a:cubicBezTo>
                  <a:pt x="756" y="688"/>
                  <a:pt x="756" y="688"/>
                  <a:pt x="756" y="695"/>
                </a:cubicBezTo>
                <a:close/>
                <a:moveTo>
                  <a:pt x="1337" y="911"/>
                </a:moveTo>
                <a:lnTo>
                  <a:pt x="1337" y="911"/>
                </a:lnTo>
                <a:cubicBezTo>
                  <a:pt x="1330" y="918"/>
                  <a:pt x="1323" y="918"/>
                  <a:pt x="1317" y="925"/>
                </a:cubicBezTo>
                <a:cubicBezTo>
                  <a:pt x="1310" y="918"/>
                  <a:pt x="1303" y="911"/>
                  <a:pt x="1296" y="904"/>
                </a:cubicBezTo>
                <a:cubicBezTo>
                  <a:pt x="1290" y="904"/>
                  <a:pt x="1283" y="898"/>
                  <a:pt x="1276" y="898"/>
                </a:cubicBezTo>
                <a:cubicBezTo>
                  <a:pt x="1269" y="898"/>
                  <a:pt x="1269" y="891"/>
                  <a:pt x="1263" y="891"/>
                </a:cubicBezTo>
                <a:cubicBezTo>
                  <a:pt x="1256" y="898"/>
                  <a:pt x="1249" y="904"/>
                  <a:pt x="1249" y="911"/>
                </a:cubicBezTo>
                <a:cubicBezTo>
                  <a:pt x="1242" y="884"/>
                  <a:pt x="1229" y="857"/>
                  <a:pt x="1215" y="837"/>
                </a:cubicBezTo>
                <a:cubicBezTo>
                  <a:pt x="1202" y="810"/>
                  <a:pt x="1188" y="790"/>
                  <a:pt x="1168" y="769"/>
                </a:cubicBezTo>
                <a:cubicBezTo>
                  <a:pt x="1161" y="763"/>
                  <a:pt x="1155" y="756"/>
                  <a:pt x="1148" y="749"/>
                </a:cubicBezTo>
                <a:lnTo>
                  <a:pt x="1148" y="749"/>
                </a:lnTo>
                <a:cubicBezTo>
                  <a:pt x="1134" y="742"/>
                  <a:pt x="1121" y="729"/>
                  <a:pt x="1114" y="722"/>
                </a:cubicBezTo>
                <a:cubicBezTo>
                  <a:pt x="1107" y="715"/>
                  <a:pt x="1107" y="715"/>
                  <a:pt x="1107" y="715"/>
                </a:cubicBezTo>
                <a:cubicBezTo>
                  <a:pt x="1107" y="715"/>
                  <a:pt x="1107" y="715"/>
                  <a:pt x="1114" y="715"/>
                </a:cubicBezTo>
                <a:cubicBezTo>
                  <a:pt x="1121" y="715"/>
                  <a:pt x="1134" y="715"/>
                  <a:pt x="1148" y="715"/>
                </a:cubicBezTo>
                <a:lnTo>
                  <a:pt x="1148" y="715"/>
                </a:lnTo>
                <a:cubicBezTo>
                  <a:pt x="1155" y="715"/>
                  <a:pt x="1161" y="715"/>
                  <a:pt x="1168" y="715"/>
                </a:cubicBezTo>
                <a:cubicBezTo>
                  <a:pt x="1175" y="715"/>
                  <a:pt x="1188" y="722"/>
                  <a:pt x="1195" y="722"/>
                </a:cubicBezTo>
                <a:cubicBezTo>
                  <a:pt x="1188" y="729"/>
                  <a:pt x="1181" y="729"/>
                  <a:pt x="1168" y="736"/>
                </a:cubicBezTo>
                <a:cubicBezTo>
                  <a:pt x="1168" y="790"/>
                  <a:pt x="1188" y="803"/>
                  <a:pt x="1215" y="803"/>
                </a:cubicBezTo>
                <a:cubicBezTo>
                  <a:pt x="1236" y="803"/>
                  <a:pt x="1256" y="796"/>
                  <a:pt x="1276" y="790"/>
                </a:cubicBezTo>
                <a:cubicBezTo>
                  <a:pt x="1283" y="783"/>
                  <a:pt x="1290" y="783"/>
                  <a:pt x="1296" y="783"/>
                </a:cubicBezTo>
                <a:lnTo>
                  <a:pt x="1296" y="783"/>
                </a:lnTo>
                <a:lnTo>
                  <a:pt x="1296" y="783"/>
                </a:lnTo>
                <a:cubicBezTo>
                  <a:pt x="1256" y="830"/>
                  <a:pt x="1290" y="817"/>
                  <a:pt x="1296" y="871"/>
                </a:cubicBezTo>
                <a:cubicBezTo>
                  <a:pt x="1296" y="871"/>
                  <a:pt x="1296" y="877"/>
                  <a:pt x="1296" y="884"/>
                </a:cubicBezTo>
                <a:cubicBezTo>
                  <a:pt x="1310" y="877"/>
                  <a:pt x="1323" y="877"/>
                  <a:pt x="1337" y="884"/>
                </a:cubicBezTo>
                <a:cubicBezTo>
                  <a:pt x="1337" y="891"/>
                  <a:pt x="1337" y="898"/>
                  <a:pt x="1337" y="904"/>
                </a:cubicBezTo>
                <a:cubicBezTo>
                  <a:pt x="1344" y="904"/>
                  <a:pt x="1344" y="904"/>
                  <a:pt x="1344" y="911"/>
                </a:cubicBezTo>
                <a:lnTo>
                  <a:pt x="1337" y="911"/>
                </a:lnTo>
                <a:close/>
                <a:moveTo>
                  <a:pt x="1377" y="898"/>
                </a:moveTo>
                <a:lnTo>
                  <a:pt x="1377" y="898"/>
                </a:lnTo>
                <a:lnTo>
                  <a:pt x="1377" y="898"/>
                </a:lnTo>
                <a:cubicBezTo>
                  <a:pt x="1377" y="898"/>
                  <a:pt x="1377" y="898"/>
                  <a:pt x="1377" y="891"/>
                </a:cubicBezTo>
                <a:lnTo>
                  <a:pt x="1377" y="898"/>
                </a:lnTo>
                <a:close/>
                <a:moveTo>
                  <a:pt x="1526" y="918"/>
                </a:moveTo>
                <a:lnTo>
                  <a:pt x="1526" y="918"/>
                </a:lnTo>
                <a:cubicBezTo>
                  <a:pt x="1519" y="918"/>
                  <a:pt x="1519" y="911"/>
                  <a:pt x="1519" y="911"/>
                </a:cubicBezTo>
                <a:lnTo>
                  <a:pt x="1513" y="911"/>
                </a:lnTo>
                <a:lnTo>
                  <a:pt x="1513" y="911"/>
                </a:lnTo>
                <a:cubicBezTo>
                  <a:pt x="1519" y="911"/>
                  <a:pt x="1519" y="911"/>
                  <a:pt x="1519" y="911"/>
                </a:cubicBezTo>
                <a:cubicBezTo>
                  <a:pt x="1519" y="911"/>
                  <a:pt x="1519" y="911"/>
                  <a:pt x="1526" y="918"/>
                </a:cubicBezTo>
                <a:close/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4" name="Freeform 1072"/>
          <p:cNvSpPr>
            <a:spLocks noChangeArrowheads="1"/>
          </p:cNvSpPr>
          <p:nvPr/>
        </p:nvSpPr>
        <p:spPr bwMode="auto">
          <a:xfrm>
            <a:off x="17560906" y="10050166"/>
            <a:ext cx="78007" cy="78013"/>
          </a:xfrm>
          <a:custGeom>
            <a:avLst/>
            <a:gdLst>
              <a:gd name="T0" fmla="*/ 68 w 150"/>
              <a:gd name="T1" fmla="*/ 7 h 149"/>
              <a:gd name="T2" fmla="*/ 68 w 150"/>
              <a:gd name="T3" fmla="*/ 7 h 149"/>
              <a:gd name="T4" fmla="*/ 41 w 150"/>
              <a:gd name="T5" fmla="*/ 34 h 149"/>
              <a:gd name="T6" fmla="*/ 41 w 150"/>
              <a:gd name="T7" fmla="*/ 135 h 149"/>
              <a:gd name="T8" fmla="*/ 68 w 150"/>
              <a:gd name="T9" fmla="*/ 148 h 149"/>
              <a:gd name="T10" fmla="*/ 74 w 150"/>
              <a:gd name="T11" fmla="*/ 148 h 149"/>
              <a:gd name="T12" fmla="*/ 95 w 150"/>
              <a:gd name="T13" fmla="*/ 115 h 149"/>
              <a:gd name="T14" fmla="*/ 101 w 150"/>
              <a:gd name="T15" fmla="*/ 108 h 149"/>
              <a:gd name="T16" fmla="*/ 108 w 150"/>
              <a:gd name="T17" fmla="*/ 108 h 149"/>
              <a:gd name="T18" fmla="*/ 122 w 150"/>
              <a:gd name="T19" fmla="*/ 101 h 149"/>
              <a:gd name="T20" fmla="*/ 142 w 150"/>
              <a:gd name="T21" fmla="*/ 88 h 149"/>
              <a:gd name="T22" fmla="*/ 149 w 150"/>
              <a:gd name="T23" fmla="*/ 67 h 149"/>
              <a:gd name="T24" fmla="*/ 149 w 150"/>
              <a:gd name="T25" fmla="*/ 47 h 149"/>
              <a:gd name="T26" fmla="*/ 142 w 150"/>
              <a:gd name="T27" fmla="*/ 47 h 149"/>
              <a:gd name="T28" fmla="*/ 122 w 150"/>
              <a:gd name="T29" fmla="*/ 7 h 149"/>
              <a:gd name="T30" fmla="*/ 108 w 150"/>
              <a:gd name="T31" fmla="*/ 0 h 149"/>
              <a:gd name="T32" fmla="*/ 101 w 150"/>
              <a:gd name="T33" fmla="*/ 0 h 149"/>
              <a:gd name="T34" fmla="*/ 95 w 150"/>
              <a:gd name="T35" fmla="*/ 0 h 149"/>
              <a:gd name="T36" fmla="*/ 68 w 150"/>
              <a:gd name="T37" fmla="*/ 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149">
                <a:moveTo>
                  <a:pt x="68" y="7"/>
                </a:moveTo>
                <a:lnTo>
                  <a:pt x="68" y="7"/>
                </a:lnTo>
                <a:cubicBezTo>
                  <a:pt x="61" y="13"/>
                  <a:pt x="54" y="20"/>
                  <a:pt x="41" y="34"/>
                </a:cubicBezTo>
                <a:cubicBezTo>
                  <a:pt x="14" y="61"/>
                  <a:pt x="0" y="115"/>
                  <a:pt x="41" y="135"/>
                </a:cubicBezTo>
                <a:cubicBezTo>
                  <a:pt x="47" y="142"/>
                  <a:pt x="61" y="148"/>
                  <a:pt x="68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68" y="128"/>
                  <a:pt x="81" y="115"/>
                  <a:pt x="95" y="115"/>
                </a:cubicBezTo>
                <a:cubicBezTo>
                  <a:pt x="95" y="108"/>
                  <a:pt x="101" y="108"/>
                  <a:pt x="101" y="108"/>
                </a:cubicBezTo>
                <a:lnTo>
                  <a:pt x="108" y="108"/>
                </a:lnTo>
                <a:cubicBezTo>
                  <a:pt x="115" y="108"/>
                  <a:pt x="115" y="101"/>
                  <a:pt x="122" y="101"/>
                </a:cubicBezTo>
                <a:cubicBezTo>
                  <a:pt x="128" y="101"/>
                  <a:pt x="142" y="94"/>
                  <a:pt x="142" y="88"/>
                </a:cubicBezTo>
                <a:cubicBezTo>
                  <a:pt x="149" y="81"/>
                  <a:pt x="149" y="74"/>
                  <a:pt x="149" y="67"/>
                </a:cubicBezTo>
                <a:cubicBezTo>
                  <a:pt x="149" y="61"/>
                  <a:pt x="149" y="61"/>
                  <a:pt x="149" y="47"/>
                </a:cubicBezTo>
                <a:cubicBezTo>
                  <a:pt x="149" y="47"/>
                  <a:pt x="149" y="47"/>
                  <a:pt x="142" y="47"/>
                </a:cubicBezTo>
                <a:cubicBezTo>
                  <a:pt x="142" y="27"/>
                  <a:pt x="128" y="13"/>
                  <a:pt x="122" y="7"/>
                </a:cubicBezTo>
                <a:cubicBezTo>
                  <a:pt x="115" y="7"/>
                  <a:pt x="115" y="7"/>
                  <a:pt x="108" y="0"/>
                </a:cubicBezTo>
                <a:lnTo>
                  <a:pt x="101" y="0"/>
                </a:lnTo>
                <a:lnTo>
                  <a:pt x="95" y="0"/>
                </a:lnTo>
                <a:cubicBezTo>
                  <a:pt x="88" y="0"/>
                  <a:pt x="81" y="7"/>
                  <a:pt x="68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6" name="Freeform 1074"/>
          <p:cNvSpPr>
            <a:spLocks noChangeArrowheads="1"/>
          </p:cNvSpPr>
          <p:nvPr/>
        </p:nvSpPr>
        <p:spPr bwMode="auto">
          <a:xfrm>
            <a:off x="16459623" y="10834880"/>
            <a:ext cx="275322" cy="268454"/>
          </a:xfrm>
          <a:custGeom>
            <a:avLst/>
            <a:gdLst>
              <a:gd name="T0" fmla="*/ 398 w 527"/>
              <a:gd name="T1" fmla="*/ 391 h 514"/>
              <a:gd name="T2" fmla="*/ 432 w 527"/>
              <a:gd name="T3" fmla="*/ 391 h 514"/>
              <a:gd name="T4" fmla="*/ 452 w 527"/>
              <a:gd name="T5" fmla="*/ 391 h 514"/>
              <a:gd name="T6" fmla="*/ 513 w 527"/>
              <a:gd name="T7" fmla="*/ 391 h 514"/>
              <a:gd name="T8" fmla="*/ 526 w 527"/>
              <a:gd name="T9" fmla="*/ 391 h 514"/>
              <a:gd name="T10" fmla="*/ 513 w 527"/>
              <a:gd name="T11" fmla="*/ 358 h 514"/>
              <a:gd name="T12" fmla="*/ 493 w 527"/>
              <a:gd name="T13" fmla="*/ 142 h 514"/>
              <a:gd name="T14" fmla="*/ 439 w 527"/>
              <a:gd name="T15" fmla="*/ 148 h 514"/>
              <a:gd name="T16" fmla="*/ 412 w 527"/>
              <a:gd name="T17" fmla="*/ 162 h 514"/>
              <a:gd name="T18" fmla="*/ 371 w 527"/>
              <a:gd name="T19" fmla="*/ 175 h 514"/>
              <a:gd name="T20" fmla="*/ 270 w 527"/>
              <a:gd name="T21" fmla="*/ 175 h 514"/>
              <a:gd name="T22" fmla="*/ 243 w 527"/>
              <a:gd name="T23" fmla="*/ 108 h 514"/>
              <a:gd name="T24" fmla="*/ 250 w 527"/>
              <a:gd name="T25" fmla="*/ 13 h 514"/>
              <a:gd name="T26" fmla="*/ 216 w 527"/>
              <a:gd name="T27" fmla="*/ 27 h 514"/>
              <a:gd name="T28" fmla="*/ 169 w 527"/>
              <a:gd name="T29" fmla="*/ 40 h 514"/>
              <a:gd name="T30" fmla="*/ 155 w 527"/>
              <a:gd name="T31" fmla="*/ 40 h 514"/>
              <a:gd name="T32" fmla="*/ 121 w 527"/>
              <a:gd name="T33" fmla="*/ 33 h 514"/>
              <a:gd name="T34" fmla="*/ 54 w 527"/>
              <a:gd name="T35" fmla="*/ 0 h 514"/>
              <a:gd name="T36" fmla="*/ 0 w 527"/>
              <a:gd name="T37" fmla="*/ 196 h 514"/>
              <a:gd name="T38" fmla="*/ 74 w 527"/>
              <a:gd name="T39" fmla="*/ 290 h 514"/>
              <a:gd name="T40" fmla="*/ 121 w 527"/>
              <a:gd name="T41" fmla="*/ 304 h 514"/>
              <a:gd name="T42" fmla="*/ 155 w 527"/>
              <a:gd name="T43" fmla="*/ 304 h 514"/>
              <a:gd name="T44" fmla="*/ 169 w 527"/>
              <a:gd name="T45" fmla="*/ 337 h 514"/>
              <a:gd name="T46" fmla="*/ 182 w 527"/>
              <a:gd name="T47" fmla="*/ 344 h 514"/>
              <a:gd name="T48" fmla="*/ 223 w 527"/>
              <a:gd name="T49" fmla="*/ 297 h 514"/>
              <a:gd name="T50" fmla="*/ 270 w 527"/>
              <a:gd name="T51" fmla="*/ 290 h 514"/>
              <a:gd name="T52" fmla="*/ 270 w 527"/>
              <a:gd name="T53" fmla="*/ 310 h 514"/>
              <a:gd name="T54" fmla="*/ 216 w 527"/>
              <a:gd name="T55" fmla="*/ 337 h 514"/>
              <a:gd name="T56" fmla="*/ 216 w 527"/>
              <a:gd name="T57" fmla="*/ 371 h 514"/>
              <a:gd name="T58" fmla="*/ 236 w 527"/>
              <a:gd name="T59" fmla="*/ 452 h 514"/>
              <a:gd name="T60" fmla="*/ 250 w 527"/>
              <a:gd name="T61" fmla="*/ 513 h 514"/>
              <a:gd name="T62" fmla="*/ 310 w 527"/>
              <a:gd name="T63" fmla="*/ 499 h 514"/>
              <a:gd name="T64" fmla="*/ 398 w 527"/>
              <a:gd name="T65" fmla="*/ 425 h 514"/>
              <a:gd name="T66" fmla="*/ 425 w 527"/>
              <a:gd name="T67" fmla="*/ 418 h 514"/>
              <a:gd name="T68" fmla="*/ 398 w 527"/>
              <a:gd name="T69" fmla="*/ 412 h 514"/>
              <a:gd name="T70" fmla="*/ 351 w 527"/>
              <a:gd name="T71" fmla="*/ 391 h 514"/>
              <a:gd name="T72" fmla="*/ 398 w 527"/>
              <a:gd name="T73" fmla="*/ 391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7" h="514">
                <a:moveTo>
                  <a:pt x="398" y="391"/>
                </a:moveTo>
                <a:lnTo>
                  <a:pt x="398" y="391"/>
                </a:lnTo>
                <a:cubicBezTo>
                  <a:pt x="412" y="391"/>
                  <a:pt x="412" y="391"/>
                  <a:pt x="412" y="391"/>
                </a:cubicBezTo>
                <a:cubicBezTo>
                  <a:pt x="432" y="391"/>
                  <a:pt x="432" y="391"/>
                  <a:pt x="432" y="391"/>
                </a:cubicBezTo>
                <a:cubicBezTo>
                  <a:pt x="439" y="391"/>
                  <a:pt x="439" y="391"/>
                  <a:pt x="439" y="391"/>
                </a:cubicBezTo>
                <a:cubicBezTo>
                  <a:pt x="452" y="391"/>
                  <a:pt x="452" y="391"/>
                  <a:pt x="452" y="391"/>
                </a:cubicBezTo>
                <a:cubicBezTo>
                  <a:pt x="493" y="391"/>
                  <a:pt x="493" y="391"/>
                  <a:pt x="493" y="391"/>
                </a:cubicBezTo>
                <a:cubicBezTo>
                  <a:pt x="513" y="391"/>
                  <a:pt x="513" y="391"/>
                  <a:pt x="513" y="391"/>
                </a:cubicBezTo>
                <a:cubicBezTo>
                  <a:pt x="520" y="391"/>
                  <a:pt x="520" y="391"/>
                  <a:pt x="520" y="391"/>
                </a:cubicBezTo>
                <a:cubicBezTo>
                  <a:pt x="526" y="391"/>
                  <a:pt x="526" y="391"/>
                  <a:pt x="526" y="391"/>
                </a:cubicBezTo>
                <a:cubicBezTo>
                  <a:pt x="526" y="385"/>
                  <a:pt x="520" y="371"/>
                  <a:pt x="520" y="364"/>
                </a:cubicBezTo>
                <a:lnTo>
                  <a:pt x="513" y="358"/>
                </a:lnTo>
                <a:cubicBezTo>
                  <a:pt x="486" y="263"/>
                  <a:pt x="520" y="216"/>
                  <a:pt x="506" y="142"/>
                </a:cubicBezTo>
                <a:cubicBezTo>
                  <a:pt x="499" y="142"/>
                  <a:pt x="499" y="142"/>
                  <a:pt x="493" y="142"/>
                </a:cubicBezTo>
                <a:cubicBezTo>
                  <a:pt x="479" y="135"/>
                  <a:pt x="466" y="142"/>
                  <a:pt x="452" y="148"/>
                </a:cubicBezTo>
                <a:cubicBezTo>
                  <a:pt x="445" y="148"/>
                  <a:pt x="439" y="148"/>
                  <a:pt x="439" y="148"/>
                </a:cubicBezTo>
                <a:cubicBezTo>
                  <a:pt x="432" y="155"/>
                  <a:pt x="432" y="155"/>
                  <a:pt x="432" y="155"/>
                </a:cubicBezTo>
                <a:cubicBezTo>
                  <a:pt x="425" y="155"/>
                  <a:pt x="418" y="162"/>
                  <a:pt x="412" y="162"/>
                </a:cubicBezTo>
                <a:cubicBezTo>
                  <a:pt x="405" y="162"/>
                  <a:pt x="405" y="162"/>
                  <a:pt x="398" y="169"/>
                </a:cubicBezTo>
                <a:cubicBezTo>
                  <a:pt x="391" y="169"/>
                  <a:pt x="385" y="175"/>
                  <a:pt x="371" y="175"/>
                </a:cubicBezTo>
                <a:cubicBezTo>
                  <a:pt x="358" y="182"/>
                  <a:pt x="337" y="182"/>
                  <a:pt x="310" y="182"/>
                </a:cubicBezTo>
                <a:cubicBezTo>
                  <a:pt x="297" y="182"/>
                  <a:pt x="283" y="182"/>
                  <a:pt x="270" y="175"/>
                </a:cubicBezTo>
                <a:cubicBezTo>
                  <a:pt x="263" y="169"/>
                  <a:pt x="256" y="162"/>
                  <a:pt x="243" y="155"/>
                </a:cubicBezTo>
                <a:cubicBezTo>
                  <a:pt x="243" y="142"/>
                  <a:pt x="243" y="121"/>
                  <a:pt x="243" y="108"/>
                </a:cubicBezTo>
                <a:cubicBezTo>
                  <a:pt x="250" y="94"/>
                  <a:pt x="250" y="81"/>
                  <a:pt x="243" y="67"/>
                </a:cubicBezTo>
                <a:cubicBezTo>
                  <a:pt x="243" y="47"/>
                  <a:pt x="243" y="33"/>
                  <a:pt x="250" y="13"/>
                </a:cubicBezTo>
                <a:cubicBezTo>
                  <a:pt x="243" y="13"/>
                  <a:pt x="243" y="20"/>
                  <a:pt x="236" y="20"/>
                </a:cubicBezTo>
                <a:cubicBezTo>
                  <a:pt x="229" y="20"/>
                  <a:pt x="223" y="20"/>
                  <a:pt x="216" y="27"/>
                </a:cubicBezTo>
                <a:cubicBezTo>
                  <a:pt x="202" y="27"/>
                  <a:pt x="189" y="27"/>
                  <a:pt x="182" y="33"/>
                </a:cubicBezTo>
                <a:cubicBezTo>
                  <a:pt x="175" y="33"/>
                  <a:pt x="175" y="33"/>
                  <a:pt x="169" y="40"/>
                </a:cubicBezTo>
                <a:lnTo>
                  <a:pt x="169" y="40"/>
                </a:lnTo>
                <a:cubicBezTo>
                  <a:pt x="155" y="40"/>
                  <a:pt x="155" y="40"/>
                  <a:pt x="155" y="40"/>
                </a:cubicBezTo>
                <a:cubicBezTo>
                  <a:pt x="155" y="40"/>
                  <a:pt x="148" y="40"/>
                  <a:pt x="142" y="33"/>
                </a:cubicBezTo>
                <a:cubicBezTo>
                  <a:pt x="135" y="33"/>
                  <a:pt x="128" y="33"/>
                  <a:pt x="121" y="33"/>
                </a:cubicBezTo>
                <a:cubicBezTo>
                  <a:pt x="108" y="27"/>
                  <a:pt x="94" y="27"/>
                  <a:pt x="81" y="20"/>
                </a:cubicBezTo>
                <a:cubicBezTo>
                  <a:pt x="67" y="13"/>
                  <a:pt x="61" y="6"/>
                  <a:pt x="54" y="0"/>
                </a:cubicBezTo>
                <a:lnTo>
                  <a:pt x="54" y="0"/>
                </a:lnTo>
                <a:cubicBezTo>
                  <a:pt x="40" y="115"/>
                  <a:pt x="54" y="108"/>
                  <a:pt x="0" y="196"/>
                </a:cubicBezTo>
                <a:cubicBezTo>
                  <a:pt x="27" y="189"/>
                  <a:pt x="47" y="202"/>
                  <a:pt x="54" y="216"/>
                </a:cubicBezTo>
                <a:cubicBezTo>
                  <a:pt x="67" y="236"/>
                  <a:pt x="74" y="263"/>
                  <a:pt x="74" y="290"/>
                </a:cubicBezTo>
                <a:cubicBezTo>
                  <a:pt x="81" y="297"/>
                  <a:pt x="81" y="297"/>
                  <a:pt x="81" y="297"/>
                </a:cubicBezTo>
                <a:cubicBezTo>
                  <a:pt x="94" y="297"/>
                  <a:pt x="108" y="304"/>
                  <a:pt x="121" y="304"/>
                </a:cubicBezTo>
                <a:cubicBezTo>
                  <a:pt x="128" y="304"/>
                  <a:pt x="135" y="304"/>
                  <a:pt x="142" y="304"/>
                </a:cubicBezTo>
                <a:cubicBezTo>
                  <a:pt x="148" y="304"/>
                  <a:pt x="155" y="304"/>
                  <a:pt x="155" y="304"/>
                </a:cubicBezTo>
                <a:cubicBezTo>
                  <a:pt x="162" y="304"/>
                  <a:pt x="162" y="304"/>
                  <a:pt x="169" y="304"/>
                </a:cubicBezTo>
                <a:cubicBezTo>
                  <a:pt x="169" y="317"/>
                  <a:pt x="169" y="324"/>
                  <a:pt x="169" y="337"/>
                </a:cubicBezTo>
                <a:lnTo>
                  <a:pt x="175" y="344"/>
                </a:lnTo>
                <a:cubicBezTo>
                  <a:pt x="175" y="344"/>
                  <a:pt x="175" y="344"/>
                  <a:pt x="182" y="344"/>
                </a:cubicBezTo>
                <a:cubicBezTo>
                  <a:pt x="196" y="331"/>
                  <a:pt x="209" y="324"/>
                  <a:pt x="216" y="310"/>
                </a:cubicBezTo>
                <a:cubicBezTo>
                  <a:pt x="216" y="304"/>
                  <a:pt x="223" y="304"/>
                  <a:pt x="223" y="297"/>
                </a:cubicBezTo>
                <a:cubicBezTo>
                  <a:pt x="229" y="297"/>
                  <a:pt x="229" y="297"/>
                  <a:pt x="236" y="297"/>
                </a:cubicBezTo>
                <a:cubicBezTo>
                  <a:pt x="250" y="290"/>
                  <a:pt x="263" y="290"/>
                  <a:pt x="270" y="290"/>
                </a:cubicBezTo>
                <a:cubicBezTo>
                  <a:pt x="283" y="290"/>
                  <a:pt x="297" y="290"/>
                  <a:pt x="304" y="290"/>
                </a:cubicBezTo>
                <a:cubicBezTo>
                  <a:pt x="297" y="297"/>
                  <a:pt x="283" y="304"/>
                  <a:pt x="270" y="310"/>
                </a:cubicBezTo>
                <a:cubicBezTo>
                  <a:pt x="263" y="310"/>
                  <a:pt x="250" y="317"/>
                  <a:pt x="236" y="324"/>
                </a:cubicBezTo>
                <a:cubicBezTo>
                  <a:pt x="229" y="331"/>
                  <a:pt x="223" y="331"/>
                  <a:pt x="216" y="337"/>
                </a:cubicBezTo>
                <a:cubicBezTo>
                  <a:pt x="209" y="344"/>
                  <a:pt x="202" y="358"/>
                  <a:pt x="202" y="364"/>
                </a:cubicBezTo>
                <a:cubicBezTo>
                  <a:pt x="209" y="364"/>
                  <a:pt x="209" y="371"/>
                  <a:pt x="216" y="371"/>
                </a:cubicBezTo>
                <a:cubicBezTo>
                  <a:pt x="223" y="371"/>
                  <a:pt x="229" y="378"/>
                  <a:pt x="236" y="378"/>
                </a:cubicBezTo>
                <a:cubicBezTo>
                  <a:pt x="256" y="398"/>
                  <a:pt x="243" y="425"/>
                  <a:pt x="236" y="452"/>
                </a:cubicBezTo>
                <a:cubicBezTo>
                  <a:pt x="229" y="466"/>
                  <a:pt x="229" y="479"/>
                  <a:pt x="236" y="493"/>
                </a:cubicBezTo>
                <a:cubicBezTo>
                  <a:pt x="236" y="499"/>
                  <a:pt x="243" y="506"/>
                  <a:pt x="250" y="513"/>
                </a:cubicBezTo>
                <a:cubicBezTo>
                  <a:pt x="263" y="513"/>
                  <a:pt x="270" y="513"/>
                  <a:pt x="270" y="513"/>
                </a:cubicBezTo>
                <a:cubicBezTo>
                  <a:pt x="290" y="513"/>
                  <a:pt x="304" y="506"/>
                  <a:pt x="310" y="499"/>
                </a:cubicBezTo>
                <a:cubicBezTo>
                  <a:pt x="337" y="486"/>
                  <a:pt x="351" y="466"/>
                  <a:pt x="371" y="445"/>
                </a:cubicBezTo>
                <a:cubicBezTo>
                  <a:pt x="385" y="439"/>
                  <a:pt x="391" y="432"/>
                  <a:pt x="398" y="425"/>
                </a:cubicBezTo>
                <a:cubicBezTo>
                  <a:pt x="405" y="425"/>
                  <a:pt x="405" y="425"/>
                  <a:pt x="412" y="418"/>
                </a:cubicBezTo>
                <a:cubicBezTo>
                  <a:pt x="418" y="418"/>
                  <a:pt x="425" y="418"/>
                  <a:pt x="425" y="418"/>
                </a:cubicBezTo>
                <a:cubicBezTo>
                  <a:pt x="425" y="418"/>
                  <a:pt x="418" y="412"/>
                  <a:pt x="412" y="412"/>
                </a:cubicBezTo>
                <a:cubicBezTo>
                  <a:pt x="405" y="412"/>
                  <a:pt x="405" y="412"/>
                  <a:pt x="398" y="412"/>
                </a:cubicBezTo>
                <a:cubicBezTo>
                  <a:pt x="391" y="412"/>
                  <a:pt x="385" y="412"/>
                  <a:pt x="371" y="412"/>
                </a:cubicBezTo>
                <a:cubicBezTo>
                  <a:pt x="364" y="412"/>
                  <a:pt x="358" y="405"/>
                  <a:pt x="351" y="391"/>
                </a:cubicBezTo>
                <a:cubicBezTo>
                  <a:pt x="371" y="391"/>
                  <a:pt x="371" y="391"/>
                  <a:pt x="371" y="391"/>
                </a:cubicBezTo>
                <a:lnTo>
                  <a:pt x="398" y="39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7" name="Freeform 1075"/>
          <p:cNvSpPr>
            <a:spLocks noChangeArrowheads="1"/>
          </p:cNvSpPr>
          <p:nvPr/>
        </p:nvSpPr>
        <p:spPr bwMode="auto">
          <a:xfrm>
            <a:off x="17659564" y="9731230"/>
            <a:ext cx="78007" cy="91779"/>
          </a:xfrm>
          <a:custGeom>
            <a:avLst/>
            <a:gdLst>
              <a:gd name="T0" fmla="*/ 27 w 150"/>
              <a:gd name="T1" fmla="*/ 169 h 177"/>
              <a:gd name="T2" fmla="*/ 27 w 150"/>
              <a:gd name="T3" fmla="*/ 169 h 177"/>
              <a:gd name="T4" fmla="*/ 34 w 150"/>
              <a:gd name="T5" fmla="*/ 169 h 177"/>
              <a:gd name="T6" fmla="*/ 47 w 150"/>
              <a:gd name="T7" fmla="*/ 162 h 177"/>
              <a:gd name="T8" fmla="*/ 74 w 150"/>
              <a:gd name="T9" fmla="*/ 149 h 177"/>
              <a:gd name="T10" fmla="*/ 108 w 150"/>
              <a:gd name="T11" fmla="*/ 102 h 177"/>
              <a:gd name="T12" fmla="*/ 135 w 150"/>
              <a:gd name="T13" fmla="*/ 27 h 177"/>
              <a:gd name="T14" fmla="*/ 149 w 150"/>
              <a:gd name="T15" fmla="*/ 0 h 177"/>
              <a:gd name="T16" fmla="*/ 135 w 150"/>
              <a:gd name="T17" fmla="*/ 14 h 177"/>
              <a:gd name="T18" fmla="*/ 108 w 150"/>
              <a:gd name="T19" fmla="*/ 34 h 177"/>
              <a:gd name="T20" fmla="*/ 74 w 150"/>
              <a:gd name="T21" fmla="*/ 61 h 177"/>
              <a:gd name="T22" fmla="*/ 47 w 150"/>
              <a:gd name="T23" fmla="*/ 75 h 177"/>
              <a:gd name="T24" fmla="*/ 34 w 150"/>
              <a:gd name="T25" fmla="*/ 95 h 177"/>
              <a:gd name="T26" fmla="*/ 27 w 150"/>
              <a:gd name="T27" fmla="*/ 102 h 177"/>
              <a:gd name="T28" fmla="*/ 0 w 150"/>
              <a:gd name="T29" fmla="*/ 142 h 177"/>
              <a:gd name="T30" fmla="*/ 0 w 150"/>
              <a:gd name="T31" fmla="*/ 176 h 177"/>
              <a:gd name="T32" fmla="*/ 0 w 150"/>
              <a:gd name="T33" fmla="*/ 176 h 177"/>
              <a:gd name="T34" fmla="*/ 27 w 150"/>
              <a:gd name="T35" fmla="*/ 16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" h="177">
                <a:moveTo>
                  <a:pt x="27" y="169"/>
                </a:moveTo>
                <a:lnTo>
                  <a:pt x="27" y="169"/>
                </a:lnTo>
                <a:cubicBezTo>
                  <a:pt x="27" y="169"/>
                  <a:pt x="27" y="169"/>
                  <a:pt x="34" y="169"/>
                </a:cubicBezTo>
                <a:cubicBezTo>
                  <a:pt x="41" y="169"/>
                  <a:pt x="41" y="162"/>
                  <a:pt x="47" y="162"/>
                </a:cubicBezTo>
                <a:cubicBezTo>
                  <a:pt x="61" y="156"/>
                  <a:pt x="68" y="156"/>
                  <a:pt x="74" y="149"/>
                </a:cubicBezTo>
                <a:cubicBezTo>
                  <a:pt x="88" y="135"/>
                  <a:pt x="95" y="122"/>
                  <a:pt x="108" y="102"/>
                </a:cubicBezTo>
                <a:cubicBezTo>
                  <a:pt x="115" y="81"/>
                  <a:pt x="128" y="54"/>
                  <a:pt x="135" y="27"/>
                </a:cubicBezTo>
                <a:cubicBezTo>
                  <a:pt x="142" y="21"/>
                  <a:pt x="142" y="7"/>
                  <a:pt x="149" y="0"/>
                </a:cubicBezTo>
                <a:cubicBezTo>
                  <a:pt x="142" y="7"/>
                  <a:pt x="142" y="7"/>
                  <a:pt x="135" y="14"/>
                </a:cubicBezTo>
                <a:cubicBezTo>
                  <a:pt x="128" y="21"/>
                  <a:pt x="115" y="27"/>
                  <a:pt x="108" y="34"/>
                </a:cubicBezTo>
                <a:cubicBezTo>
                  <a:pt x="95" y="41"/>
                  <a:pt x="81" y="48"/>
                  <a:pt x="74" y="61"/>
                </a:cubicBezTo>
                <a:cubicBezTo>
                  <a:pt x="68" y="61"/>
                  <a:pt x="54" y="68"/>
                  <a:pt x="47" y="75"/>
                </a:cubicBezTo>
                <a:cubicBezTo>
                  <a:pt x="41" y="81"/>
                  <a:pt x="34" y="88"/>
                  <a:pt x="34" y="95"/>
                </a:cubicBezTo>
                <a:cubicBezTo>
                  <a:pt x="27" y="95"/>
                  <a:pt x="27" y="95"/>
                  <a:pt x="27" y="102"/>
                </a:cubicBezTo>
                <a:cubicBezTo>
                  <a:pt x="14" y="108"/>
                  <a:pt x="7" y="129"/>
                  <a:pt x="0" y="142"/>
                </a:cubicBezTo>
                <a:cubicBezTo>
                  <a:pt x="0" y="156"/>
                  <a:pt x="0" y="162"/>
                  <a:pt x="0" y="176"/>
                </a:cubicBezTo>
                <a:lnTo>
                  <a:pt x="0" y="176"/>
                </a:lnTo>
                <a:cubicBezTo>
                  <a:pt x="14" y="176"/>
                  <a:pt x="20" y="169"/>
                  <a:pt x="27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8" name="Freeform 1076"/>
          <p:cNvSpPr>
            <a:spLocks noChangeArrowheads="1"/>
          </p:cNvSpPr>
          <p:nvPr/>
        </p:nvSpPr>
        <p:spPr bwMode="auto">
          <a:xfrm>
            <a:off x="17641208" y="9488014"/>
            <a:ext cx="119306" cy="158320"/>
          </a:xfrm>
          <a:custGeom>
            <a:avLst/>
            <a:gdLst>
              <a:gd name="T0" fmla="*/ 142 w 231"/>
              <a:gd name="T1" fmla="*/ 7 h 305"/>
              <a:gd name="T2" fmla="*/ 142 w 231"/>
              <a:gd name="T3" fmla="*/ 7 h 305"/>
              <a:gd name="T4" fmla="*/ 108 w 231"/>
              <a:gd name="T5" fmla="*/ 14 h 305"/>
              <a:gd name="T6" fmla="*/ 95 w 231"/>
              <a:gd name="T7" fmla="*/ 21 h 305"/>
              <a:gd name="T8" fmla="*/ 108 w 231"/>
              <a:gd name="T9" fmla="*/ 75 h 305"/>
              <a:gd name="T10" fmla="*/ 142 w 231"/>
              <a:gd name="T11" fmla="*/ 136 h 305"/>
              <a:gd name="T12" fmla="*/ 162 w 231"/>
              <a:gd name="T13" fmla="*/ 156 h 305"/>
              <a:gd name="T14" fmla="*/ 142 w 231"/>
              <a:gd name="T15" fmla="*/ 163 h 305"/>
              <a:gd name="T16" fmla="*/ 108 w 231"/>
              <a:gd name="T17" fmla="*/ 169 h 305"/>
              <a:gd name="T18" fmla="*/ 81 w 231"/>
              <a:gd name="T19" fmla="*/ 183 h 305"/>
              <a:gd name="T20" fmla="*/ 68 w 231"/>
              <a:gd name="T21" fmla="*/ 190 h 305"/>
              <a:gd name="T22" fmla="*/ 61 w 231"/>
              <a:gd name="T23" fmla="*/ 196 h 305"/>
              <a:gd name="T24" fmla="*/ 34 w 231"/>
              <a:gd name="T25" fmla="*/ 210 h 305"/>
              <a:gd name="T26" fmla="*/ 27 w 231"/>
              <a:gd name="T27" fmla="*/ 210 h 305"/>
              <a:gd name="T28" fmla="*/ 0 w 231"/>
              <a:gd name="T29" fmla="*/ 230 h 305"/>
              <a:gd name="T30" fmla="*/ 27 w 231"/>
              <a:gd name="T31" fmla="*/ 257 h 305"/>
              <a:gd name="T32" fmla="*/ 34 w 231"/>
              <a:gd name="T33" fmla="*/ 271 h 305"/>
              <a:gd name="T34" fmla="*/ 61 w 231"/>
              <a:gd name="T35" fmla="*/ 304 h 305"/>
              <a:gd name="T36" fmla="*/ 68 w 231"/>
              <a:gd name="T37" fmla="*/ 304 h 305"/>
              <a:gd name="T38" fmla="*/ 75 w 231"/>
              <a:gd name="T39" fmla="*/ 304 h 305"/>
              <a:gd name="T40" fmla="*/ 81 w 231"/>
              <a:gd name="T41" fmla="*/ 257 h 305"/>
              <a:gd name="T42" fmla="*/ 108 w 231"/>
              <a:gd name="T43" fmla="*/ 250 h 305"/>
              <a:gd name="T44" fmla="*/ 142 w 231"/>
              <a:gd name="T45" fmla="*/ 257 h 305"/>
              <a:gd name="T46" fmla="*/ 169 w 231"/>
              <a:gd name="T47" fmla="*/ 271 h 305"/>
              <a:gd name="T48" fmla="*/ 176 w 231"/>
              <a:gd name="T49" fmla="*/ 277 h 305"/>
              <a:gd name="T50" fmla="*/ 196 w 231"/>
              <a:gd name="T51" fmla="*/ 244 h 305"/>
              <a:gd name="T52" fmla="*/ 196 w 231"/>
              <a:gd name="T53" fmla="*/ 244 h 305"/>
              <a:gd name="T54" fmla="*/ 230 w 231"/>
              <a:gd name="T55" fmla="*/ 183 h 305"/>
              <a:gd name="T56" fmla="*/ 196 w 231"/>
              <a:gd name="T57" fmla="*/ 163 h 305"/>
              <a:gd name="T58" fmla="*/ 196 w 231"/>
              <a:gd name="T59" fmla="*/ 163 h 305"/>
              <a:gd name="T60" fmla="*/ 183 w 231"/>
              <a:gd name="T61" fmla="*/ 163 h 305"/>
              <a:gd name="T62" fmla="*/ 196 w 231"/>
              <a:gd name="T63" fmla="*/ 122 h 305"/>
              <a:gd name="T64" fmla="*/ 196 w 231"/>
              <a:gd name="T65" fmla="*/ 109 h 305"/>
              <a:gd name="T66" fmla="*/ 223 w 231"/>
              <a:gd name="T67" fmla="*/ 48 h 305"/>
              <a:gd name="T68" fmla="*/ 196 w 231"/>
              <a:gd name="T69" fmla="*/ 34 h 305"/>
              <a:gd name="T70" fmla="*/ 196 w 231"/>
              <a:gd name="T71" fmla="*/ 34 h 305"/>
              <a:gd name="T72" fmla="*/ 169 w 231"/>
              <a:gd name="T73" fmla="*/ 21 h 305"/>
              <a:gd name="T74" fmla="*/ 142 w 231"/>
              <a:gd name="T75" fmla="*/ 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1" h="305">
                <a:moveTo>
                  <a:pt x="142" y="7"/>
                </a:moveTo>
                <a:lnTo>
                  <a:pt x="142" y="7"/>
                </a:lnTo>
                <a:cubicBezTo>
                  <a:pt x="129" y="0"/>
                  <a:pt x="122" y="0"/>
                  <a:pt x="108" y="14"/>
                </a:cubicBezTo>
                <a:cubicBezTo>
                  <a:pt x="102" y="14"/>
                  <a:pt x="102" y="14"/>
                  <a:pt x="95" y="21"/>
                </a:cubicBezTo>
                <a:cubicBezTo>
                  <a:pt x="95" y="41"/>
                  <a:pt x="102" y="61"/>
                  <a:pt x="108" y="75"/>
                </a:cubicBezTo>
                <a:cubicBezTo>
                  <a:pt x="115" y="102"/>
                  <a:pt x="129" y="115"/>
                  <a:pt x="142" y="136"/>
                </a:cubicBezTo>
                <a:cubicBezTo>
                  <a:pt x="149" y="142"/>
                  <a:pt x="156" y="149"/>
                  <a:pt x="162" y="156"/>
                </a:cubicBezTo>
                <a:cubicBezTo>
                  <a:pt x="156" y="156"/>
                  <a:pt x="149" y="156"/>
                  <a:pt x="142" y="163"/>
                </a:cubicBezTo>
                <a:cubicBezTo>
                  <a:pt x="129" y="163"/>
                  <a:pt x="115" y="163"/>
                  <a:pt x="108" y="169"/>
                </a:cubicBezTo>
                <a:cubicBezTo>
                  <a:pt x="102" y="176"/>
                  <a:pt x="88" y="176"/>
                  <a:pt x="81" y="183"/>
                </a:cubicBezTo>
                <a:cubicBezTo>
                  <a:pt x="75" y="183"/>
                  <a:pt x="75" y="190"/>
                  <a:pt x="68" y="190"/>
                </a:cubicBezTo>
                <a:cubicBezTo>
                  <a:pt x="61" y="196"/>
                  <a:pt x="61" y="196"/>
                  <a:pt x="61" y="196"/>
                </a:cubicBezTo>
                <a:cubicBezTo>
                  <a:pt x="54" y="196"/>
                  <a:pt x="48" y="203"/>
                  <a:pt x="34" y="210"/>
                </a:cubicBezTo>
                <a:cubicBezTo>
                  <a:pt x="27" y="210"/>
                  <a:pt x="27" y="210"/>
                  <a:pt x="27" y="210"/>
                </a:cubicBezTo>
                <a:cubicBezTo>
                  <a:pt x="21" y="217"/>
                  <a:pt x="14" y="223"/>
                  <a:pt x="0" y="230"/>
                </a:cubicBezTo>
                <a:cubicBezTo>
                  <a:pt x="21" y="230"/>
                  <a:pt x="27" y="244"/>
                  <a:pt x="27" y="257"/>
                </a:cubicBezTo>
                <a:cubicBezTo>
                  <a:pt x="34" y="257"/>
                  <a:pt x="34" y="264"/>
                  <a:pt x="34" y="271"/>
                </a:cubicBezTo>
                <a:cubicBezTo>
                  <a:pt x="41" y="284"/>
                  <a:pt x="48" y="298"/>
                  <a:pt x="61" y="304"/>
                </a:cubicBezTo>
                <a:cubicBezTo>
                  <a:pt x="61" y="304"/>
                  <a:pt x="61" y="304"/>
                  <a:pt x="68" y="304"/>
                </a:cubicBezTo>
                <a:lnTo>
                  <a:pt x="75" y="304"/>
                </a:lnTo>
                <a:cubicBezTo>
                  <a:pt x="75" y="284"/>
                  <a:pt x="75" y="264"/>
                  <a:pt x="81" y="257"/>
                </a:cubicBezTo>
                <a:cubicBezTo>
                  <a:pt x="88" y="257"/>
                  <a:pt x="95" y="250"/>
                  <a:pt x="108" y="250"/>
                </a:cubicBezTo>
                <a:cubicBezTo>
                  <a:pt x="115" y="250"/>
                  <a:pt x="129" y="257"/>
                  <a:pt x="142" y="257"/>
                </a:cubicBezTo>
                <a:cubicBezTo>
                  <a:pt x="149" y="264"/>
                  <a:pt x="162" y="271"/>
                  <a:pt x="169" y="271"/>
                </a:cubicBezTo>
                <a:cubicBezTo>
                  <a:pt x="176" y="277"/>
                  <a:pt x="176" y="277"/>
                  <a:pt x="176" y="277"/>
                </a:cubicBezTo>
                <a:cubicBezTo>
                  <a:pt x="183" y="271"/>
                  <a:pt x="189" y="257"/>
                  <a:pt x="196" y="244"/>
                </a:cubicBezTo>
                <a:lnTo>
                  <a:pt x="196" y="244"/>
                </a:lnTo>
                <a:cubicBezTo>
                  <a:pt x="210" y="223"/>
                  <a:pt x="223" y="203"/>
                  <a:pt x="230" y="183"/>
                </a:cubicBezTo>
                <a:cubicBezTo>
                  <a:pt x="217" y="169"/>
                  <a:pt x="210" y="169"/>
                  <a:pt x="196" y="163"/>
                </a:cubicBezTo>
                <a:lnTo>
                  <a:pt x="196" y="163"/>
                </a:lnTo>
                <a:cubicBezTo>
                  <a:pt x="189" y="163"/>
                  <a:pt x="189" y="163"/>
                  <a:pt x="183" y="163"/>
                </a:cubicBezTo>
                <a:cubicBezTo>
                  <a:pt x="189" y="149"/>
                  <a:pt x="189" y="136"/>
                  <a:pt x="196" y="122"/>
                </a:cubicBezTo>
                <a:cubicBezTo>
                  <a:pt x="196" y="115"/>
                  <a:pt x="196" y="109"/>
                  <a:pt x="196" y="109"/>
                </a:cubicBezTo>
                <a:cubicBezTo>
                  <a:pt x="203" y="88"/>
                  <a:pt x="210" y="68"/>
                  <a:pt x="223" y="48"/>
                </a:cubicBezTo>
                <a:cubicBezTo>
                  <a:pt x="210" y="41"/>
                  <a:pt x="203" y="41"/>
                  <a:pt x="196" y="34"/>
                </a:cubicBezTo>
                <a:lnTo>
                  <a:pt x="196" y="34"/>
                </a:lnTo>
                <a:cubicBezTo>
                  <a:pt x="183" y="27"/>
                  <a:pt x="176" y="27"/>
                  <a:pt x="169" y="21"/>
                </a:cubicBezTo>
                <a:cubicBezTo>
                  <a:pt x="162" y="14"/>
                  <a:pt x="149" y="7"/>
                  <a:pt x="142" y="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89" name="Freeform 1077"/>
          <p:cNvSpPr>
            <a:spLocks noChangeArrowheads="1"/>
          </p:cNvSpPr>
          <p:nvPr/>
        </p:nvSpPr>
        <p:spPr bwMode="auto">
          <a:xfrm>
            <a:off x="17606792" y="9449009"/>
            <a:ext cx="52771" cy="89484"/>
          </a:xfrm>
          <a:custGeom>
            <a:avLst/>
            <a:gdLst>
              <a:gd name="T0" fmla="*/ 13 w 102"/>
              <a:gd name="T1" fmla="*/ 115 h 170"/>
              <a:gd name="T2" fmla="*/ 13 w 102"/>
              <a:gd name="T3" fmla="*/ 115 h 170"/>
              <a:gd name="T4" fmla="*/ 20 w 102"/>
              <a:gd name="T5" fmla="*/ 135 h 170"/>
              <a:gd name="T6" fmla="*/ 34 w 102"/>
              <a:gd name="T7" fmla="*/ 149 h 170"/>
              <a:gd name="T8" fmla="*/ 47 w 102"/>
              <a:gd name="T9" fmla="*/ 169 h 170"/>
              <a:gd name="T10" fmla="*/ 54 w 102"/>
              <a:gd name="T11" fmla="*/ 155 h 170"/>
              <a:gd name="T12" fmla="*/ 61 w 102"/>
              <a:gd name="T13" fmla="*/ 149 h 170"/>
              <a:gd name="T14" fmla="*/ 94 w 102"/>
              <a:gd name="T15" fmla="*/ 128 h 170"/>
              <a:gd name="T16" fmla="*/ 101 w 102"/>
              <a:gd name="T17" fmla="*/ 122 h 170"/>
              <a:gd name="T18" fmla="*/ 94 w 102"/>
              <a:gd name="T19" fmla="*/ 122 h 170"/>
              <a:gd name="T20" fmla="*/ 61 w 102"/>
              <a:gd name="T21" fmla="*/ 81 h 170"/>
              <a:gd name="T22" fmla="*/ 54 w 102"/>
              <a:gd name="T23" fmla="*/ 74 h 170"/>
              <a:gd name="T24" fmla="*/ 34 w 102"/>
              <a:gd name="T25" fmla="*/ 34 h 170"/>
              <a:gd name="T26" fmla="*/ 20 w 102"/>
              <a:gd name="T27" fmla="*/ 20 h 170"/>
              <a:gd name="T28" fmla="*/ 13 w 102"/>
              <a:gd name="T29" fmla="*/ 7 h 170"/>
              <a:gd name="T30" fmla="*/ 7 w 102"/>
              <a:gd name="T31" fmla="*/ 0 h 170"/>
              <a:gd name="T32" fmla="*/ 0 w 102"/>
              <a:gd name="T33" fmla="*/ 0 h 170"/>
              <a:gd name="T34" fmla="*/ 7 w 102"/>
              <a:gd name="T35" fmla="*/ 88 h 170"/>
              <a:gd name="T36" fmla="*/ 13 w 102"/>
              <a:gd name="T37" fmla="*/ 11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170">
                <a:moveTo>
                  <a:pt x="13" y="115"/>
                </a:moveTo>
                <a:lnTo>
                  <a:pt x="13" y="115"/>
                </a:lnTo>
                <a:cubicBezTo>
                  <a:pt x="13" y="122"/>
                  <a:pt x="20" y="128"/>
                  <a:pt x="20" y="135"/>
                </a:cubicBezTo>
                <a:cubicBezTo>
                  <a:pt x="27" y="142"/>
                  <a:pt x="27" y="149"/>
                  <a:pt x="34" y="149"/>
                </a:cubicBezTo>
                <a:cubicBezTo>
                  <a:pt x="34" y="155"/>
                  <a:pt x="40" y="162"/>
                  <a:pt x="47" y="169"/>
                </a:cubicBezTo>
                <a:cubicBezTo>
                  <a:pt x="47" y="162"/>
                  <a:pt x="54" y="155"/>
                  <a:pt x="54" y="155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74" y="142"/>
                  <a:pt x="94" y="142"/>
                  <a:pt x="94" y="128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81" y="108"/>
                  <a:pt x="74" y="95"/>
                  <a:pt x="61" y="81"/>
                </a:cubicBezTo>
                <a:cubicBezTo>
                  <a:pt x="61" y="81"/>
                  <a:pt x="61" y="74"/>
                  <a:pt x="54" y="74"/>
                </a:cubicBezTo>
                <a:cubicBezTo>
                  <a:pt x="47" y="61"/>
                  <a:pt x="40" y="47"/>
                  <a:pt x="34" y="34"/>
                </a:cubicBezTo>
                <a:cubicBezTo>
                  <a:pt x="27" y="27"/>
                  <a:pt x="27" y="20"/>
                  <a:pt x="20" y="20"/>
                </a:cubicBezTo>
                <a:cubicBezTo>
                  <a:pt x="20" y="14"/>
                  <a:pt x="13" y="14"/>
                  <a:pt x="13" y="7"/>
                </a:cubicBezTo>
                <a:cubicBezTo>
                  <a:pt x="13" y="7"/>
                  <a:pt x="7" y="7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61"/>
                  <a:pt x="7" y="88"/>
                </a:cubicBezTo>
                <a:cubicBezTo>
                  <a:pt x="7" y="95"/>
                  <a:pt x="13" y="108"/>
                  <a:pt x="13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0" name="Freeform 1078"/>
          <p:cNvSpPr>
            <a:spLocks noChangeArrowheads="1"/>
          </p:cNvSpPr>
          <p:nvPr/>
        </p:nvSpPr>
        <p:spPr bwMode="auto">
          <a:xfrm>
            <a:off x="17730686" y="9318222"/>
            <a:ext cx="45887" cy="64245"/>
          </a:xfrm>
          <a:custGeom>
            <a:avLst/>
            <a:gdLst>
              <a:gd name="T0" fmla="*/ 27 w 89"/>
              <a:gd name="T1" fmla="*/ 102 h 123"/>
              <a:gd name="T2" fmla="*/ 27 w 89"/>
              <a:gd name="T3" fmla="*/ 102 h 123"/>
              <a:gd name="T4" fmla="*/ 54 w 89"/>
              <a:gd name="T5" fmla="*/ 122 h 123"/>
              <a:gd name="T6" fmla="*/ 27 w 89"/>
              <a:gd name="T7" fmla="*/ 0 h 123"/>
              <a:gd name="T8" fmla="*/ 27 w 89"/>
              <a:gd name="T9" fmla="*/ 0 h 123"/>
              <a:gd name="T10" fmla="*/ 27 w 89"/>
              <a:gd name="T11" fmla="*/ 0 h 123"/>
              <a:gd name="T12" fmla="*/ 27 w 89"/>
              <a:gd name="T13" fmla="*/ 95 h 123"/>
              <a:gd name="T14" fmla="*/ 27 w 89"/>
              <a:gd name="T15" fmla="*/ 10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23">
                <a:moveTo>
                  <a:pt x="27" y="102"/>
                </a:moveTo>
                <a:lnTo>
                  <a:pt x="27" y="102"/>
                </a:lnTo>
                <a:cubicBezTo>
                  <a:pt x="34" y="108"/>
                  <a:pt x="41" y="115"/>
                  <a:pt x="54" y="122"/>
                </a:cubicBezTo>
                <a:cubicBezTo>
                  <a:pt x="88" y="88"/>
                  <a:pt x="88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0" y="27"/>
                  <a:pt x="0" y="68"/>
                  <a:pt x="27" y="95"/>
                </a:cubicBezTo>
                <a:cubicBezTo>
                  <a:pt x="27" y="102"/>
                  <a:pt x="27" y="102"/>
                  <a:pt x="27" y="102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1" name="Freeform 1079"/>
          <p:cNvSpPr>
            <a:spLocks noChangeArrowheads="1"/>
          </p:cNvSpPr>
          <p:nvPr/>
        </p:nvSpPr>
        <p:spPr bwMode="auto">
          <a:xfrm>
            <a:off x="16588107" y="10818817"/>
            <a:ext cx="13766" cy="20651"/>
          </a:xfrm>
          <a:custGeom>
            <a:avLst/>
            <a:gdLst>
              <a:gd name="T0" fmla="*/ 20 w 28"/>
              <a:gd name="T1" fmla="*/ 13 h 41"/>
              <a:gd name="T2" fmla="*/ 20 w 28"/>
              <a:gd name="T3" fmla="*/ 13 h 41"/>
              <a:gd name="T4" fmla="*/ 27 w 28"/>
              <a:gd name="T5" fmla="*/ 0 h 41"/>
              <a:gd name="T6" fmla="*/ 20 w 28"/>
              <a:gd name="T7" fmla="*/ 6 h 41"/>
              <a:gd name="T8" fmla="*/ 0 w 28"/>
              <a:gd name="T9" fmla="*/ 40 h 41"/>
              <a:gd name="T10" fmla="*/ 20 w 28"/>
              <a:gd name="T11" fmla="*/ 1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1">
                <a:moveTo>
                  <a:pt x="20" y="13"/>
                </a:moveTo>
                <a:lnTo>
                  <a:pt x="20" y="13"/>
                </a:lnTo>
                <a:cubicBezTo>
                  <a:pt x="20" y="6"/>
                  <a:pt x="27" y="6"/>
                  <a:pt x="27" y="0"/>
                </a:cubicBezTo>
                <a:cubicBezTo>
                  <a:pt x="20" y="6"/>
                  <a:pt x="20" y="6"/>
                  <a:pt x="20" y="6"/>
                </a:cubicBezTo>
                <a:cubicBezTo>
                  <a:pt x="13" y="13"/>
                  <a:pt x="6" y="27"/>
                  <a:pt x="0" y="40"/>
                </a:cubicBezTo>
                <a:cubicBezTo>
                  <a:pt x="13" y="33"/>
                  <a:pt x="20" y="27"/>
                  <a:pt x="20" y="1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2" name="Freeform 1080"/>
          <p:cNvSpPr>
            <a:spLocks noChangeArrowheads="1"/>
          </p:cNvSpPr>
          <p:nvPr/>
        </p:nvSpPr>
        <p:spPr bwMode="auto">
          <a:xfrm>
            <a:off x="16381616" y="11550759"/>
            <a:ext cx="195019" cy="165203"/>
          </a:xfrm>
          <a:custGeom>
            <a:avLst/>
            <a:gdLst>
              <a:gd name="T0" fmla="*/ 14 w 373"/>
              <a:gd name="T1" fmla="*/ 318 h 319"/>
              <a:gd name="T2" fmla="*/ 14 w 373"/>
              <a:gd name="T3" fmla="*/ 318 h 319"/>
              <a:gd name="T4" fmla="*/ 74 w 373"/>
              <a:gd name="T5" fmla="*/ 270 h 319"/>
              <a:gd name="T6" fmla="*/ 88 w 373"/>
              <a:gd name="T7" fmla="*/ 264 h 319"/>
              <a:gd name="T8" fmla="*/ 101 w 373"/>
              <a:gd name="T9" fmla="*/ 264 h 319"/>
              <a:gd name="T10" fmla="*/ 108 w 373"/>
              <a:gd name="T11" fmla="*/ 264 h 319"/>
              <a:gd name="T12" fmla="*/ 149 w 373"/>
              <a:gd name="T13" fmla="*/ 270 h 319"/>
              <a:gd name="T14" fmla="*/ 149 w 373"/>
              <a:gd name="T15" fmla="*/ 270 h 319"/>
              <a:gd name="T16" fmla="*/ 156 w 373"/>
              <a:gd name="T17" fmla="*/ 264 h 319"/>
              <a:gd name="T18" fmla="*/ 203 w 373"/>
              <a:gd name="T19" fmla="*/ 257 h 319"/>
              <a:gd name="T20" fmla="*/ 230 w 373"/>
              <a:gd name="T21" fmla="*/ 243 h 319"/>
              <a:gd name="T22" fmla="*/ 270 w 373"/>
              <a:gd name="T23" fmla="*/ 223 h 319"/>
              <a:gd name="T24" fmla="*/ 291 w 373"/>
              <a:gd name="T25" fmla="*/ 210 h 319"/>
              <a:gd name="T26" fmla="*/ 304 w 373"/>
              <a:gd name="T27" fmla="*/ 203 h 319"/>
              <a:gd name="T28" fmla="*/ 318 w 373"/>
              <a:gd name="T29" fmla="*/ 189 h 319"/>
              <a:gd name="T30" fmla="*/ 331 w 373"/>
              <a:gd name="T31" fmla="*/ 176 h 319"/>
              <a:gd name="T32" fmla="*/ 331 w 373"/>
              <a:gd name="T33" fmla="*/ 14 h 319"/>
              <a:gd name="T34" fmla="*/ 324 w 373"/>
              <a:gd name="T35" fmla="*/ 0 h 319"/>
              <a:gd name="T36" fmla="*/ 318 w 373"/>
              <a:gd name="T37" fmla="*/ 7 h 319"/>
              <a:gd name="T38" fmla="*/ 304 w 373"/>
              <a:gd name="T39" fmla="*/ 34 h 319"/>
              <a:gd name="T40" fmla="*/ 291 w 373"/>
              <a:gd name="T41" fmla="*/ 54 h 319"/>
              <a:gd name="T42" fmla="*/ 270 w 373"/>
              <a:gd name="T43" fmla="*/ 74 h 319"/>
              <a:gd name="T44" fmla="*/ 230 w 373"/>
              <a:gd name="T45" fmla="*/ 115 h 319"/>
              <a:gd name="T46" fmla="*/ 203 w 373"/>
              <a:gd name="T47" fmla="*/ 128 h 319"/>
              <a:gd name="T48" fmla="*/ 149 w 373"/>
              <a:gd name="T49" fmla="*/ 155 h 319"/>
              <a:gd name="T50" fmla="*/ 108 w 373"/>
              <a:gd name="T51" fmla="*/ 176 h 319"/>
              <a:gd name="T52" fmla="*/ 101 w 373"/>
              <a:gd name="T53" fmla="*/ 182 h 319"/>
              <a:gd name="T54" fmla="*/ 88 w 373"/>
              <a:gd name="T55" fmla="*/ 189 h 319"/>
              <a:gd name="T56" fmla="*/ 74 w 373"/>
              <a:gd name="T57" fmla="*/ 196 h 319"/>
              <a:gd name="T58" fmla="*/ 74 w 373"/>
              <a:gd name="T59" fmla="*/ 196 h 319"/>
              <a:gd name="T60" fmla="*/ 47 w 373"/>
              <a:gd name="T61" fmla="*/ 196 h 319"/>
              <a:gd name="T62" fmla="*/ 47 w 373"/>
              <a:gd name="T63" fmla="*/ 210 h 319"/>
              <a:gd name="T64" fmla="*/ 20 w 373"/>
              <a:gd name="T65" fmla="*/ 223 h 319"/>
              <a:gd name="T66" fmla="*/ 41 w 373"/>
              <a:gd name="T67" fmla="*/ 237 h 319"/>
              <a:gd name="T68" fmla="*/ 14 w 373"/>
              <a:gd name="T69" fmla="*/ 230 h 319"/>
              <a:gd name="T70" fmla="*/ 0 w 373"/>
              <a:gd name="T71" fmla="*/ 223 h 319"/>
              <a:gd name="T72" fmla="*/ 0 w 373"/>
              <a:gd name="T73" fmla="*/ 223 h 319"/>
              <a:gd name="T74" fmla="*/ 0 w 373"/>
              <a:gd name="T75" fmla="*/ 318 h 319"/>
              <a:gd name="T76" fmla="*/ 0 w 373"/>
              <a:gd name="T77" fmla="*/ 318 h 319"/>
              <a:gd name="T78" fmla="*/ 14 w 373"/>
              <a:gd name="T79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3" h="319">
                <a:moveTo>
                  <a:pt x="14" y="318"/>
                </a:moveTo>
                <a:lnTo>
                  <a:pt x="14" y="318"/>
                </a:lnTo>
                <a:cubicBezTo>
                  <a:pt x="47" y="318"/>
                  <a:pt x="54" y="284"/>
                  <a:pt x="74" y="270"/>
                </a:cubicBezTo>
                <a:cubicBezTo>
                  <a:pt x="81" y="270"/>
                  <a:pt x="81" y="270"/>
                  <a:pt x="88" y="264"/>
                </a:cubicBezTo>
                <a:cubicBezTo>
                  <a:pt x="88" y="264"/>
                  <a:pt x="95" y="264"/>
                  <a:pt x="101" y="264"/>
                </a:cubicBezTo>
                <a:cubicBezTo>
                  <a:pt x="101" y="264"/>
                  <a:pt x="101" y="264"/>
                  <a:pt x="108" y="264"/>
                </a:cubicBezTo>
                <a:cubicBezTo>
                  <a:pt x="115" y="264"/>
                  <a:pt x="128" y="264"/>
                  <a:pt x="149" y="270"/>
                </a:cubicBezTo>
                <a:lnTo>
                  <a:pt x="149" y="270"/>
                </a:lnTo>
                <a:cubicBezTo>
                  <a:pt x="149" y="270"/>
                  <a:pt x="149" y="264"/>
                  <a:pt x="156" y="264"/>
                </a:cubicBezTo>
                <a:cubicBezTo>
                  <a:pt x="169" y="264"/>
                  <a:pt x="189" y="257"/>
                  <a:pt x="203" y="257"/>
                </a:cubicBezTo>
                <a:cubicBezTo>
                  <a:pt x="210" y="250"/>
                  <a:pt x="223" y="250"/>
                  <a:pt x="230" y="243"/>
                </a:cubicBezTo>
                <a:cubicBezTo>
                  <a:pt x="243" y="243"/>
                  <a:pt x="257" y="237"/>
                  <a:pt x="270" y="223"/>
                </a:cubicBezTo>
                <a:cubicBezTo>
                  <a:pt x="277" y="223"/>
                  <a:pt x="284" y="216"/>
                  <a:pt x="291" y="210"/>
                </a:cubicBezTo>
                <a:cubicBezTo>
                  <a:pt x="297" y="210"/>
                  <a:pt x="304" y="203"/>
                  <a:pt x="304" y="203"/>
                </a:cubicBezTo>
                <a:cubicBezTo>
                  <a:pt x="311" y="196"/>
                  <a:pt x="318" y="196"/>
                  <a:pt x="318" y="189"/>
                </a:cubicBezTo>
                <a:cubicBezTo>
                  <a:pt x="324" y="182"/>
                  <a:pt x="324" y="182"/>
                  <a:pt x="331" y="176"/>
                </a:cubicBezTo>
                <a:cubicBezTo>
                  <a:pt x="365" y="135"/>
                  <a:pt x="372" y="74"/>
                  <a:pt x="331" y="14"/>
                </a:cubicBezTo>
                <a:cubicBezTo>
                  <a:pt x="324" y="7"/>
                  <a:pt x="324" y="7"/>
                  <a:pt x="324" y="0"/>
                </a:cubicBezTo>
                <a:cubicBezTo>
                  <a:pt x="324" y="7"/>
                  <a:pt x="318" y="7"/>
                  <a:pt x="318" y="7"/>
                </a:cubicBezTo>
                <a:cubicBezTo>
                  <a:pt x="318" y="20"/>
                  <a:pt x="311" y="27"/>
                  <a:pt x="304" y="34"/>
                </a:cubicBezTo>
                <a:cubicBezTo>
                  <a:pt x="304" y="41"/>
                  <a:pt x="297" y="47"/>
                  <a:pt x="291" y="54"/>
                </a:cubicBezTo>
                <a:cubicBezTo>
                  <a:pt x="284" y="61"/>
                  <a:pt x="277" y="68"/>
                  <a:pt x="270" y="74"/>
                </a:cubicBezTo>
                <a:cubicBezTo>
                  <a:pt x="257" y="88"/>
                  <a:pt x="243" y="101"/>
                  <a:pt x="230" y="115"/>
                </a:cubicBezTo>
                <a:cubicBezTo>
                  <a:pt x="223" y="122"/>
                  <a:pt x="210" y="122"/>
                  <a:pt x="203" y="128"/>
                </a:cubicBezTo>
                <a:cubicBezTo>
                  <a:pt x="189" y="142"/>
                  <a:pt x="169" y="149"/>
                  <a:pt x="149" y="155"/>
                </a:cubicBezTo>
                <a:cubicBezTo>
                  <a:pt x="135" y="162"/>
                  <a:pt x="122" y="169"/>
                  <a:pt x="108" y="176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88" y="189"/>
                  <a:pt x="88" y="189"/>
                  <a:pt x="88" y="189"/>
                </a:cubicBezTo>
                <a:cubicBezTo>
                  <a:pt x="74" y="196"/>
                  <a:pt x="74" y="196"/>
                  <a:pt x="74" y="196"/>
                </a:cubicBezTo>
                <a:lnTo>
                  <a:pt x="74" y="196"/>
                </a:lnTo>
                <a:cubicBezTo>
                  <a:pt x="68" y="196"/>
                  <a:pt x="61" y="196"/>
                  <a:pt x="47" y="196"/>
                </a:cubicBezTo>
                <a:cubicBezTo>
                  <a:pt x="47" y="203"/>
                  <a:pt x="47" y="203"/>
                  <a:pt x="47" y="210"/>
                </a:cubicBezTo>
                <a:cubicBezTo>
                  <a:pt x="41" y="216"/>
                  <a:pt x="27" y="216"/>
                  <a:pt x="20" y="223"/>
                </a:cubicBezTo>
                <a:cubicBezTo>
                  <a:pt x="27" y="230"/>
                  <a:pt x="34" y="230"/>
                  <a:pt x="41" y="237"/>
                </a:cubicBezTo>
                <a:cubicBezTo>
                  <a:pt x="34" y="237"/>
                  <a:pt x="20" y="237"/>
                  <a:pt x="14" y="230"/>
                </a:cubicBezTo>
                <a:cubicBezTo>
                  <a:pt x="7" y="230"/>
                  <a:pt x="7" y="223"/>
                  <a:pt x="0" y="223"/>
                </a:cubicBezTo>
                <a:lnTo>
                  <a:pt x="0" y="223"/>
                </a:lnTo>
                <a:cubicBezTo>
                  <a:pt x="0" y="318"/>
                  <a:pt x="0" y="318"/>
                  <a:pt x="0" y="318"/>
                </a:cubicBezTo>
                <a:lnTo>
                  <a:pt x="0" y="318"/>
                </a:lnTo>
                <a:cubicBezTo>
                  <a:pt x="7" y="318"/>
                  <a:pt x="7" y="318"/>
                  <a:pt x="14" y="31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3" name="Freeform 1081"/>
          <p:cNvSpPr>
            <a:spLocks noChangeArrowheads="1"/>
          </p:cNvSpPr>
          <p:nvPr/>
        </p:nvSpPr>
        <p:spPr bwMode="auto">
          <a:xfrm>
            <a:off x="16388500" y="11486514"/>
            <a:ext cx="176664" cy="100957"/>
          </a:xfrm>
          <a:custGeom>
            <a:avLst/>
            <a:gdLst>
              <a:gd name="T0" fmla="*/ 304 w 338"/>
              <a:gd name="T1" fmla="*/ 33 h 196"/>
              <a:gd name="T2" fmla="*/ 304 w 338"/>
              <a:gd name="T3" fmla="*/ 33 h 196"/>
              <a:gd name="T4" fmla="*/ 290 w 338"/>
              <a:gd name="T5" fmla="*/ 33 h 196"/>
              <a:gd name="T6" fmla="*/ 277 w 338"/>
              <a:gd name="T7" fmla="*/ 33 h 196"/>
              <a:gd name="T8" fmla="*/ 256 w 338"/>
              <a:gd name="T9" fmla="*/ 33 h 196"/>
              <a:gd name="T10" fmla="*/ 216 w 338"/>
              <a:gd name="T11" fmla="*/ 27 h 196"/>
              <a:gd name="T12" fmla="*/ 189 w 338"/>
              <a:gd name="T13" fmla="*/ 0 h 196"/>
              <a:gd name="T14" fmla="*/ 189 w 338"/>
              <a:gd name="T15" fmla="*/ 0 h 196"/>
              <a:gd name="T16" fmla="*/ 155 w 338"/>
              <a:gd name="T17" fmla="*/ 20 h 196"/>
              <a:gd name="T18" fmla="*/ 135 w 338"/>
              <a:gd name="T19" fmla="*/ 13 h 196"/>
              <a:gd name="T20" fmla="*/ 94 w 338"/>
              <a:gd name="T21" fmla="*/ 0 h 196"/>
              <a:gd name="T22" fmla="*/ 87 w 338"/>
              <a:gd name="T23" fmla="*/ 0 h 196"/>
              <a:gd name="T24" fmla="*/ 74 w 338"/>
              <a:gd name="T25" fmla="*/ 6 h 196"/>
              <a:gd name="T26" fmla="*/ 60 w 338"/>
              <a:gd name="T27" fmla="*/ 6 h 196"/>
              <a:gd name="T28" fmla="*/ 40 w 338"/>
              <a:gd name="T29" fmla="*/ 27 h 196"/>
              <a:gd name="T30" fmla="*/ 60 w 338"/>
              <a:gd name="T31" fmla="*/ 27 h 196"/>
              <a:gd name="T32" fmla="*/ 74 w 338"/>
              <a:gd name="T33" fmla="*/ 33 h 196"/>
              <a:gd name="T34" fmla="*/ 87 w 338"/>
              <a:gd name="T35" fmla="*/ 33 h 196"/>
              <a:gd name="T36" fmla="*/ 94 w 338"/>
              <a:gd name="T37" fmla="*/ 40 h 196"/>
              <a:gd name="T38" fmla="*/ 94 w 338"/>
              <a:gd name="T39" fmla="*/ 40 h 196"/>
              <a:gd name="T40" fmla="*/ 94 w 338"/>
              <a:gd name="T41" fmla="*/ 40 h 196"/>
              <a:gd name="T42" fmla="*/ 87 w 338"/>
              <a:gd name="T43" fmla="*/ 74 h 196"/>
              <a:gd name="T44" fmla="*/ 94 w 338"/>
              <a:gd name="T45" fmla="*/ 74 h 196"/>
              <a:gd name="T46" fmla="*/ 135 w 338"/>
              <a:gd name="T47" fmla="*/ 155 h 196"/>
              <a:gd name="T48" fmla="*/ 135 w 338"/>
              <a:gd name="T49" fmla="*/ 168 h 196"/>
              <a:gd name="T50" fmla="*/ 135 w 338"/>
              <a:gd name="T51" fmla="*/ 168 h 196"/>
              <a:gd name="T52" fmla="*/ 94 w 338"/>
              <a:gd name="T53" fmla="*/ 155 h 196"/>
              <a:gd name="T54" fmla="*/ 87 w 338"/>
              <a:gd name="T55" fmla="*/ 155 h 196"/>
              <a:gd name="T56" fmla="*/ 74 w 338"/>
              <a:gd name="T57" fmla="*/ 155 h 196"/>
              <a:gd name="T58" fmla="*/ 60 w 338"/>
              <a:gd name="T59" fmla="*/ 155 h 196"/>
              <a:gd name="T60" fmla="*/ 33 w 338"/>
              <a:gd name="T61" fmla="*/ 195 h 196"/>
              <a:gd name="T62" fmla="*/ 60 w 338"/>
              <a:gd name="T63" fmla="*/ 189 h 196"/>
              <a:gd name="T64" fmla="*/ 74 w 338"/>
              <a:gd name="T65" fmla="*/ 189 h 196"/>
              <a:gd name="T66" fmla="*/ 87 w 338"/>
              <a:gd name="T67" fmla="*/ 182 h 196"/>
              <a:gd name="T68" fmla="*/ 94 w 338"/>
              <a:gd name="T69" fmla="*/ 182 h 196"/>
              <a:gd name="T70" fmla="*/ 135 w 338"/>
              <a:gd name="T71" fmla="*/ 175 h 196"/>
              <a:gd name="T72" fmla="*/ 189 w 338"/>
              <a:gd name="T73" fmla="*/ 162 h 196"/>
              <a:gd name="T74" fmla="*/ 216 w 338"/>
              <a:gd name="T75" fmla="*/ 155 h 196"/>
              <a:gd name="T76" fmla="*/ 256 w 338"/>
              <a:gd name="T77" fmla="*/ 141 h 196"/>
              <a:gd name="T78" fmla="*/ 277 w 338"/>
              <a:gd name="T79" fmla="*/ 128 h 196"/>
              <a:gd name="T80" fmla="*/ 290 w 338"/>
              <a:gd name="T81" fmla="*/ 121 h 196"/>
              <a:gd name="T82" fmla="*/ 304 w 338"/>
              <a:gd name="T83" fmla="*/ 108 h 196"/>
              <a:gd name="T84" fmla="*/ 317 w 338"/>
              <a:gd name="T85" fmla="*/ 94 h 196"/>
              <a:gd name="T86" fmla="*/ 337 w 338"/>
              <a:gd name="T87" fmla="*/ 47 h 196"/>
              <a:gd name="T88" fmla="*/ 317 w 338"/>
              <a:gd name="T89" fmla="*/ 40 h 196"/>
              <a:gd name="T90" fmla="*/ 304 w 338"/>
              <a:gd name="T91" fmla="*/ 3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8" h="196">
                <a:moveTo>
                  <a:pt x="304" y="33"/>
                </a:moveTo>
                <a:lnTo>
                  <a:pt x="304" y="33"/>
                </a:lnTo>
                <a:cubicBezTo>
                  <a:pt x="304" y="33"/>
                  <a:pt x="297" y="33"/>
                  <a:pt x="290" y="33"/>
                </a:cubicBezTo>
                <a:cubicBezTo>
                  <a:pt x="290" y="33"/>
                  <a:pt x="283" y="33"/>
                  <a:pt x="277" y="33"/>
                </a:cubicBezTo>
                <a:cubicBezTo>
                  <a:pt x="270" y="33"/>
                  <a:pt x="263" y="33"/>
                  <a:pt x="256" y="33"/>
                </a:cubicBezTo>
                <a:cubicBezTo>
                  <a:pt x="243" y="33"/>
                  <a:pt x="229" y="33"/>
                  <a:pt x="216" y="27"/>
                </a:cubicBezTo>
                <a:cubicBezTo>
                  <a:pt x="209" y="20"/>
                  <a:pt x="196" y="13"/>
                  <a:pt x="189" y="0"/>
                </a:cubicBezTo>
                <a:lnTo>
                  <a:pt x="189" y="0"/>
                </a:lnTo>
                <a:cubicBezTo>
                  <a:pt x="182" y="13"/>
                  <a:pt x="175" y="20"/>
                  <a:pt x="155" y="20"/>
                </a:cubicBezTo>
                <a:cubicBezTo>
                  <a:pt x="148" y="20"/>
                  <a:pt x="142" y="13"/>
                  <a:pt x="135" y="13"/>
                </a:cubicBezTo>
                <a:cubicBezTo>
                  <a:pt x="121" y="6"/>
                  <a:pt x="108" y="0"/>
                  <a:pt x="9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1" y="6"/>
                  <a:pt x="74" y="6"/>
                  <a:pt x="74" y="6"/>
                </a:cubicBezTo>
                <a:cubicBezTo>
                  <a:pt x="67" y="6"/>
                  <a:pt x="67" y="6"/>
                  <a:pt x="60" y="6"/>
                </a:cubicBezTo>
                <a:cubicBezTo>
                  <a:pt x="54" y="13"/>
                  <a:pt x="47" y="20"/>
                  <a:pt x="40" y="27"/>
                </a:cubicBezTo>
                <a:cubicBezTo>
                  <a:pt x="47" y="27"/>
                  <a:pt x="54" y="27"/>
                  <a:pt x="60" y="27"/>
                </a:cubicBezTo>
                <a:cubicBezTo>
                  <a:pt x="67" y="27"/>
                  <a:pt x="67" y="33"/>
                  <a:pt x="74" y="33"/>
                </a:cubicBezTo>
                <a:cubicBezTo>
                  <a:pt x="74" y="33"/>
                  <a:pt x="81" y="33"/>
                  <a:pt x="87" y="33"/>
                </a:cubicBezTo>
                <a:cubicBezTo>
                  <a:pt x="87" y="40"/>
                  <a:pt x="87" y="40"/>
                  <a:pt x="94" y="40"/>
                </a:cubicBezTo>
                <a:lnTo>
                  <a:pt x="94" y="40"/>
                </a:lnTo>
                <a:lnTo>
                  <a:pt x="94" y="40"/>
                </a:lnTo>
                <a:cubicBezTo>
                  <a:pt x="87" y="47"/>
                  <a:pt x="87" y="60"/>
                  <a:pt x="87" y="74"/>
                </a:cubicBezTo>
                <a:cubicBezTo>
                  <a:pt x="87" y="74"/>
                  <a:pt x="87" y="74"/>
                  <a:pt x="94" y="74"/>
                </a:cubicBezTo>
                <a:cubicBezTo>
                  <a:pt x="121" y="87"/>
                  <a:pt x="128" y="121"/>
                  <a:pt x="135" y="155"/>
                </a:cubicBezTo>
                <a:cubicBezTo>
                  <a:pt x="135" y="162"/>
                  <a:pt x="135" y="168"/>
                  <a:pt x="135" y="168"/>
                </a:cubicBezTo>
                <a:lnTo>
                  <a:pt x="135" y="168"/>
                </a:lnTo>
                <a:cubicBezTo>
                  <a:pt x="121" y="162"/>
                  <a:pt x="108" y="155"/>
                  <a:pt x="94" y="155"/>
                </a:cubicBezTo>
                <a:cubicBezTo>
                  <a:pt x="87" y="155"/>
                  <a:pt x="87" y="155"/>
                  <a:pt x="87" y="155"/>
                </a:cubicBezTo>
                <a:cubicBezTo>
                  <a:pt x="81" y="155"/>
                  <a:pt x="74" y="155"/>
                  <a:pt x="74" y="155"/>
                </a:cubicBezTo>
                <a:cubicBezTo>
                  <a:pt x="67" y="155"/>
                  <a:pt x="67" y="155"/>
                  <a:pt x="60" y="155"/>
                </a:cubicBezTo>
                <a:cubicBezTo>
                  <a:pt x="27" y="155"/>
                  <a:pt x="0" y="168"/>
                  <a:pt x="33" y="195"/>
                </a:cubicBezTo>
                <a:cubicBezTo>
                  <a:pt x="40" y="195"/>
                  <a:pt x="54" y="189"/>
                  <a:pt x="60" y="189"/>
                </a:cubicBezTo>
                <a:cubicBezTo>
                  <a:pt x="74" y="189"/>
                  <a:pt x="74" y="189"/>
                  <a:pt x="74" y="189"/>
                </a:cubicBezTo>
                <a:cubicBezTo>
                  <a:pt x="87" y="182"/>
                  <a:pt x="87" y="182"/>
                  <a:pt x="87" y="182"/>
                </a:cubicBezTo>
                <a:cubicBezTo>
                  <a:pt x="94" y="182"/>
                  <a:pt x="94" y="182"/>
                  <a:pt x="94" y="182"/>
                </a:cubicBezTo>
                <a:cubicBezTo>
                  <a:pt x="108" y="182"/>
                  <a:pt x="121" y="182"/>
                  <a:pt x="135" y="175"/>
                </a:cubicBezTo>
                <a:cubicBezTo>
                  <a:pt x="155" y="175"/>
                  <a:pt x="169" y="168"/>
                  <a:pt x="189" y="162"/>
                </a:cubicBezTo>
                <a:cubicBezTo>
                  <a:pt x="196" y="162"/>
                  <a:pt x="209" y="162"/>
                  <a:pt x="216" y="155"/>
                </a:cubicBezTo>
                <a:cubicBezTo>
                  <a:pt x="229" y="155"/>
                  <a:pt x="243" y="148"/>
                  <a:pt x="256" y="141"/>
                </a:cubicBezTo>
                <a:cubicBezTo>
                  <a:pt x="263" y="135"/>
                  <a:pt x="270" y="135"/>
                  <a:pt x="277" y="128"/>
                </a:cubicBezTo>
                <a:cubicBezTo>
                  <a:pt x="283" y="128"/>
                  <a:pt x="290" y="121"/>
                  <a:pt x="290" y="121"/>
                </a:cubicBezTo>
                <a:cubicBezTo>
                  <a:pt x="297" y="114"/>
                  <a:pt x="304" y="108"/>
                  <a:pt x="304" y="108"/>
                </a:cubicBezTo>
                <a:cubicBezTo>
                  <a:pt x="310" y="101"/>
                  <a:pt x="310" y="101"/>
                  <a:pt x="317" y="94"/>
                </a:cubicBezTo>
                <a:cubicBezTo>
                  <a:pt x="324" y="81"/>
                  <a:pt x="337" y="67"/>
                  <a:pt x="337" y="47"/>
                </a:cubicBezTo>
                <a:cubicBezTo>
                  <a:pt x="331" y="40"/>
                  <a:pt x="324" y="40"/>
                  <a:pt x="317" y="40"/>
                </a:cubicBezTo>
                <a:cubicBezTo>
                  <a:pt x="310" y="40"/>
                  <a:pt x="310" y="33"/>
                  <a:pt x="304" y="33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4" name="Freeform 1082"/>
          <p:cNvSpPr>
            <a:spLocks noChangeArrowheads="1"/>
          </p:cNvSpPr>
          <p:nvPr/>
        </p:nvSpPr>
        <p:spPr bwMode="auto">
          <a:xfrm>
            <a:off x="16374733" y="11114806"/>
            <a:ext cx="222550" cy="245510"/>
          </a:xfrm>
          <a:custGeom>
            <a:avLst/>
            <a:gdLst>
              <a:gd name="T0" fmla="*/ 243 w 426"/>
              <a:gd name="T1" fmla="*/ 311 h 474"/>
              <a:gd name="T2" fmla="*/ 175 w 426"/>
              <a:gd name="T3" fmla="*/ 229 h 474"/>
              <a:gd name="T4" fmla="*/ 243 w 426"/>
              <a:gd name="T5" fmla="*/ 236 h 474"/>
              <a:gd name="T6" fmla="*/ 263 w 426"/>
              <a:gd name="T7" fmla="*/ 270 h 474"/>
              <a:gd name="T8" fmla="*/ 304 w 426"/>
              <a:gd name="T9" fmla="*/ 284 h 474"/>
              <a:gd name="T10" fmla="*/ 331 w 426"/>
              <a:gd name="T11" fmla="*/ 284 h 474"/>
              <a:gd name="T12" fmla="*/ 378 w 426"/>
              <a:gd name="T13" fmla="*/ 284 h 474"/>
              <a:gd name="T14" fmla="*/ 412 w 426"/>
              <a:gd name="T15" fmla="*/ 297 h 474"/>
              <a:gd name="T16" fmla="*/ 378 w 426"/>
              <a:gd name="T17" fmla="*/ 223 h 474"/>
              <a:gd name="T18" fmla="*/ 331 w 426"/>
              <a:gd name="T19" fmla="*/ 223 h 474"/>
              <a:gd name="T20" fmla="*/ 304 w 426"/>
              <a:gd name="T21" fmla="*/ 229 h 474"/>
              <a:gd name="T22" fmla="*/ 304 w 426"/>
              <a:gd name="T23" fmla="*/ 209 h 474"/>
              <a:gd name="T24" fmla="*/ 331 w 426"/>
              <a:gd name="T25" fmla="*/ 175 h 474"/>
              <a:gd name="T26" fmla="*/ 378 w 426"/>
              <a:gd name="T27" fmla="*/ 135 h 474"/>
              <a:gd name="T28" fmla="*/ 378 w 426"/>
              <a:gd name="T29" fmla="*/ 115 h 474"/>
              <a:gd name="T30" fmla="*/ 331 w 426"/>
              <a:gd name="T31" fmla="*/ 27 h 474"/>
              <a:gd name="T32" fmla="*/ 304 w 426"/>
              <a:gd name="T33" fmla="*/ 0 h 474"/>
              <a:gd name="T34" fmla="*/ 283 w 426"/>
              <a:gd name="T35" fmla="*/ 0 h 474"/>
              <a:gd name="T36" fmla="*/ 216 w 426"/>
              <a:gd name="T37" fmla="*/ 148 h 474"/>
              <a:gd name="T38" fmla="*/ 162 w 426"/>
              <a:gd name="T39" fmla="*/ 148 h 474"/>
              <a:gd name="T40" fmla="*/ 114 w 426"/>
              <a:gd name="T41" fmla="*/ 94 h 474"/>
              <a:gd name="T42" fmla="*/ 101 w 426"/>
              <a:gd name="T43" fmla="*/ 121 h 474"/>
              <a:gd name="T44" fmla="*/ 27 w 426"/>
              <a:gd name="T45" fmla="*/ 162 h 474"/>
              <a:gd name="T46" fmla="*/ 13 w 426"/>
              <a:gd name="T47" fmla="*/ 202 h 474"/>
              <a:gd name="T48" fmla="*/ 40 w 426"/>
              <a:gd name="T49" fmla="*/ 223 h 474"/>
              <a:gd name="T50" fmla="*/ 87 w 426"/>
              <a:gd name="T51" fmla="*/ 216 h 474"/>
              <a:gd name="T52" fmla="*/ 114 w 426"/>
              <a:gd name="T53" fmla="*/ 223 h 474"/>
              <a:gd name="T54" fmla="*/ 155 w 426"/>
              <a:gd name="T55" fmla="*/ 229 h 474"/>
              <a:gd name="T56" fmla="*/ 121 w 426"/>
              <a:gd name="T57" fmla="*/ 419 h 474"/>
              <a:gd name="T58" fmla="*/ 101 w 426"/>
              <a:gd name="T59" fmla="*/ 425 h 474"/>
              <a:gd name="T60" fmla="*/ 67 w 426"/>
              <a:gd name="T61" fmla="*/ 473 h 474"/>
              <a:gd name="T62" fmla="*/ 101 w 426"/>
              <a:gd name="T63" fmla="*/ 473 h 474"/>
              <a:gd name="T64" fmla="*/ 121 w 426"/>
              <a:gd name="T65" fmla="*/ 473 h 474"/>
              <a:gd name="T66" fmla="*/ 202 w 426"/>
              <a:gd name="T67" fmla="*/ 432 h 474"/>
              <a:gd name="T68" fmla="*/ 236 w 426"/>
              <a:gd name="T69" fmla="*/ 446 h 474"/>
              <a:gd name="T70" fmla="*/ 243 w 426"/>
              <a:gd name="T71" fmla="*/ 311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26" h="474">
                <a:moveTo>
                  <a:pt x="243" y="311"/>
                </a:moveTo>
                <a:lnTo>
                  <a:pt x="243" y="311"/>
                </a:lnTo>
                <a:cubicBezTo>
                  <a:pt x="236" y="290"/>
                  <a:pt x="229" y="277"/>
                  <a:pt x="216" y="263"/>
                </a:cubicBezTo>
                <a:cubicBezTo>
                  <a:pt x="202" y="250"/>
                  <a:pt x="189" y="236"/>
                  <a:pt x="175" y="229"/>
                </a:cubicBezTo>
                <a:cubicBezTo>
                  <a:pt x="189" y="229"/>
                  <a:pt x="202" y="229"/>
                  <a:pt x="216" y="229"/>
                </a:cubicBezTo>
                <a:cubicBezTo>
                  <a:pt x="223" y="229"/>
                  <a:pt x="236" y="229"/>
                  <a:pt x="243" y="236"/>
                </a:cubicBezTo>
                <a:cubicBezTo>
                  <a:pt x="256" y="236"/>
                  <a:pt x="270" y="236"/>
                  <a:pt x="277" y="243"/>
                </a:cubicBezTo>
                <a:cubicBezTo>
                  <a:pt x="263" y="250"/>
                  <a:pt x="256" y="263"/>
                  <a:pt x="263" y="270"/>
                </a:cubicBezTo>
                <a:cubicBezTo>
                  <a:pt x="270" y="277"/>
                  <a:pt x="277" y="284"/>
                  <a:pt x="283" y="284"/>
                </a:cubicBezTo>
                <a:cubicBezTo>
                  <a:pt x="290" y="284"/>
                  <a:pt x="297" y="284"/>
                  <a:pt x="304" y="284"/>
                </a:cubicBezTo>
                <a:cubicBezTo>
                  <a:pt x="310" y="284"/>
                  <a:pt x="317" y="284"/>
                  <a:pt x="317" y="284"/>
                </a:cubicBezTo>
                <a:cubicBezTo>
                  <a:pt x="324" y="284"/>
                  <a:pt x="331" y="284"/>
                  <a:pt x="331" y="284"/>
                </a:cubicBezTo>
                <a:cubicBezTo>
                  <a:pt x="337" y="284"/>
                  <a:pt x="337" y="284"/>
                  <a:pt x="344" y="284"/>
                </a:cubicBezTo>
                <a:cubicBezTo>
                  <a:pt x="351" y="284"/>
                  <a:pt x="364" y="284"/>
                  <a:pt x="378" y="284"/>
                </a:cubicBezTo>
                <a:cubicBezTo>
                  <a:pt x="385" y="290"/>
                  <a:pt x="391" y="290"/>
                  <a:pt x="398" y="290"/>
                </a:cubicBezTo>
                <a:cubicBezTo>
                  <a:pt x="398" y="297"/>
                  <a:pt x="405" y="297"/>
                  <a:pt x="412" y="297"/>
                </a:cubicBezTo>
                <a:cubicBezTo>
                  <a:pt x="425" y="263"/>
                  <a:pt x="418" y="243"/>
                  <a:pt x="398" y="229"/>
                </a:cubicBezTo>
                <a:cubicBezTo>
                  <a:pt x="391" y="229"/>
                  <a:pt x="385" y="223"/>
                  <a:pt x="378" y="223"/>
                </a:cubicBezTo>
                <a:cubicBezTo>
                  <a:pt x="364" y="216"/>
                  <a:pt x="358" y="216"/>
                  <a:pt x="344" y="216"/>
                </a:cubicBezTo>
                <a:cubicBezTo>
                  <a:pt x="337" y="216"/>
                  <a:pt x="337" y="223"/>
                  <a:pt x="331" y="223"/>
                </a:cubicBezTo>
                <a:cubicBezTo>
                  <a:pt x="331" y="223"/>
                  <a:pt x="324" y="223"/>
                  <a:pt x="317" y="223"/>
                </a:cubicBezTo>
                <a:cubicBezTo>
                  <a:pt x="317" y="223"/>
                  <a:pt x="310" y="223"/>
                  <a:pt x="304" y="229"/>
                </a:cubicBezTo>
                <a:lnTo>
                  <a:pt x="297" y="229"/>
                </a:lnTo>
                <a:cubicBezTo>
                  <a:pt x="297" y="223"/>
                  <a:pt x="304" y="216"/>
                  <a:pt x="304" y="209"/>
                </a:cubicBezTo>
                <a:cubicBezTo>
                  <a:pt x="310" y="202"/>
                  <a:pt x="317" y="196"/>
                  <a:pt x="317" y="189"/>
                </a:cubicBezTo>
                <a:cubicBezTo>
                  <a:pt x="324" y="182"/>
                  <a:pt x="331" y="175"/>
                  <a:pt x="331" y="175"/>
                </a:cubicBezTo>
                <a:cubicBezTo>
                  <a:pt x="337" y="169"/>
                  <a:pt x="337" y="169"/>
                  <a:pt x="344" y="162"/>
                </a:cubicBezTo>
                <a:cubicBezTo>
                  <a:pt x="351" y="155"/>
                  <a:pt x="364" y="142"/>
                  <a:pt x="378" y="135"/>
                </a:cubicBezTo>
                <a:cubicBezTo>
                  <a:pt x="385" y="128"/>
                  <a:pt x="385" y="128"/>
                  <a:pt x="391" y="121"/>
                </a:cubicBezTo>
                <a:cubicBezTo>
                  <a:pt x="385" y="121"/>
                  <a:pt x="378" y="115"/>
                  <a:pt x="378" y="115"/>
                </a:cubicBezTo>
                <a:cubicBezTo>
                  <a:pt x="358" y="101"/>
                  <a:pt x="351" y="88"/>
                  <a:pt x="344" y="74"/>
                </a:cubicBezTo>
                <a:cubicBezTo>
                  <a:pt x="337" y="54"/>
                  <a:pt x="337" y="40"/>
                  <a:pt x="331" y="27"/>
                </a:cubicBezTo>
                <a:cubicBezTo>
                  <a:pt x="331" y="20"/>
                  <a:pt x="324" y="13"/>
                  <a:pt x="317" y="7"/>
                </a:cubicBezTo>
                <a:cubicBezTo>
                  <a:pt x="317" y="7"/>
                  <a:pt x="310" y="0"/>
                  <a:pt x="304" y="0"/>
                </a:cubicBezTo>
                <a:cubicBezTo>
                  <a:pt x="304" y="0"/>
                  <a:pt x="297" y="0"/>
                  <a:pt x="290" y="0"/>
                </a:cubicBezTo>
                <a:cubicBezTo>
                  <a:pt x="290" y="0"/>
                  <a:pt x="290" y="0"/>
                  <a:pt x="283" y="0"/>
                </a:cubicBezTo>
                <a:cubicBezTo>
                  <a:pt x="256" y="34"/>
                  <a:pt x="277" y="115"/>
                  <a:pt x="243" y="135"/>
                </a:cubicBezTo>
                <a:cubicBezTo>
                  <a:pt x="236" y="142"/>
                  <a:pt x="229" y="148"/>
                  <a:pt x="216" y="148"/>
                </a:cubicBezTo>
                <a:lnTo>
                  <a:pt x="216" y="148"/>
                </a:lnTo>
                <a:cubicBezTo>
                  <a:pt x="189" y="155"/>
                  <a:pt x="175" y="155"/>
                  <a:pt x="162" y="148"/>
                </a:cubicBezTo>
                <a:cubicBezTo>
                  <a:pt x="141" y="142"/>
                  <a:pt x="141" y="108"/>
                  <a:pt x="121" y="101"/>
                </a:cubicBezTo>
                <a:cubicBezTo>
                  <a:pt x="114" y="101"/>
                  <a:pt x="114" y="101"/>
                  <a:pt x="114" y="94"/>
                </a:cubicBezTo>
                <a:cubicBezTo>
                  <a:pt x="114" y="101"/>
                  <a:pt x="114" y="101"/>
                  <a:pt x="114" y="108"/>
                </a:cubicBezTo>
                <a:cubicBezTo>
                  <a:pt x="108" y="115"/>
                  <a:pt x="108" y="121"/>
                  <a:pt x="101" y="121"/>
                </a:cubicBezTo>
                <a:cubicBezTo>
                  <a:pt x="94" y="128"/>
                  <a:pt x="94" y="128"/>
                  <a:pt x="87" y="128"/>
                </a:cubicBezTo>
                <a:cubicBezTo>
                  <a:pt x="74" y="142"/>
                  <a:pt x="40" y="148"/>
                  <a:pt x="27" y="162"/>
                </a:cubicBezTo>
                <a:cubicBezTo>
                  <a:pt x="20" y="162"/>
                  <a:pt x="20" y="169"/>
                  <a:pt x="13" y="169"/>
                </a:cubicBezTo>
                <a:cubicBezTo>
                  <a:pt x="6" y="175"/>
                  <a:pt x="0" y="189"/>
                  <a:pt x="13" y="202"/>
                </a:cubicBezTo>
                <a:cubicBezTo>
                  <a:pt x="20" y="202"/>
                  <a:pt x="20" y="209"/>
                  <a:pt x="27" y="209"/>
                </a:cubicBezTo>
                <a:cubicBezTo>
                  <a:pt x="27" y="216"/>
                  <a:pt x="33" y="216"/>
                  <a:pt x="40" y="223"/>
                </a:cubicBezTo>
                <a:cubicBezTo>
                  <a:pt x="47" y="202"/>
                  <a:pt x="40" y="169"/>
                  <a:pt x="60" y="169"/>
                </a:cubicBezTo>
                <a:cubicBezTo>
                  <a:pt x="67" y="196"/>
                  <a:pt x="74" y="209"/>
                  <a:pt x="87" y="216"/>
                </a:cubicBezTo>
                <a:cubicBezTo>
                  <a:pt x="94" y="216"/>
                  <a:pt x="94" y="216"/>
                  <a:pt x="101" y="216"/>
                </a:cubicBezTo>
                <a:cubicBezTo>
                  <a:pt x="101" y="223"/>
                  <a:pt x="108" y="223"/>
                  <a:pt x="114" y="223"/>
                </a:cubicBezTo>
                <a:cubicBezTo>
                  <a:pt x="114" y="223"/>
                  <a:pt x="114" y="223"/>
                  <a:pt x="121" y="223"/>
                </a:cubicBezTo>
                <a:cubicBezTo>
                  <a:pt x="128" y="229"/>
                  <a:pt x="141" y="229"/>
                  <a:pt x="155" y="229"/>
                </a:cubicBezTo>
                <a:cubicBezTo>
                  <a:pt x="108" y="284"/>
                  <a:pt x="114" y="358"/>
                  <a:pt x="162" y="405"/>
                </a:cubicBezTo>
                <a:cubicBezTo>
                  <a:pt x="148" y="412"/>
                  <a:pt x="135" y="419"/>
                  <a:pt x="121" y="419"/>
                </a:cubicBezTo>
                <a:cubicBezTo>
                  <a:pt x="114" y="419"/>
                  <a:pt x="114" y="419"/>
                  <a:pt x="114" y="419"/>
                </a:cubicBezTo>
                <a:cubicBezTo>
                  <a:pt x="108" y="419"/>
                  <a:pt x="101" y="425"/>
                  <a:pt x="101" y="425"/>
                </a:cubicBezTo>
                <a:cubicBezTo>
                  <a:pt x="94" y="425"/>
                  <a:pt x="94" y="425"/>
                  <a:pt x="87" y="425"/>
                </a:cubicBezTo>
                <a:cubicBezTo>
                  <a:pt x="74" y="439"/>
                  <a:pt x="60" y="446"/>
                  <a:pt x="67" y="473"/>
                </a:cubicBezTo>
                <a:cubicBezTo>
                  <a:pt x="74" y="473"/>
                  <a:pt x="81" y="473"/>
                  <a:pt x="87" y="473"/>
                </a:cubicBezTo>
                <a:cubicBezTo>
                  <a:pt x="94" y="473"/>
                  <a:pt x="94" y="473"/>
                  <a:pt x="101" y="473"/>
                </a:cubicBezTo>
                <a:cubicBezTo>
                  <a:pt x="101" y="473"/>
                  <a:pt x="108" y="473"/>
                  <a:pt x="114" y="473"/>
                </a:cubicBezTo>
                <a:cubicBezTo>
                  <a:pt x="114" y="473"/>
                  <a:pt x="114" y="473"/>
                  <a:pt x="121" y="473"/>
                </a:cubicBezTo>
                <a:cubicBezTo>
                  <a:pt x="135" y="466"/>
                  <a:pt x="148" y="459"/>
                  <a:pt x="162" y="459"/>
                </a:cubicBezTo>
                <a:cubicBezTo>
                  <a:pt x="175" y="452"/>
                  <a:pt x="189" y="446"/>
                  <a:pt x="202" y="432"/>
                </a:cubicBezTo>
                <a:cubicBezTo>
                  <a:pt x="209" y="439"/>
                  <a:pt x="209" y="439"/>
                  <a:pt x="216" y="439"/>
                </a:cubicBezTo>
                <a:cubicBezTo>
                  <a:pt x="223" y="446"/>
                  <a:pt x="229" y="446"/>
                  <a:pt x="236" y="446"/>
                </a:cubicBezTo>
                <a:cubicBezTo>
                  <a:pt x="236" y="439"/>
                  <a:pt x="243" y="439"/>
                  <a:pt x="243" y="432"/>
                </a:cubicBezTo>
                <a:cubicBezTo>
                  <a:pt x="256" y="398"/>
                  <a:pt x="256" y="351"/>
                  <a:pt x="243" y="31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5" name="Freeform 1083"/>
          <p:cNvSpPr>
            <a:spLocks noChangeArrowheads="1"/>
          </p:cNvSpPr>
          <p:nvPr/>
        </p:nvSpPr>
        <p:spPr bwMode="auto">
          <a:xfrm>
            <a:off x="16500920" y="11319015"/>
            <a:ext cx="117012" cy="91779"/>
          </a:xfrm>
          <a:custGeom>
            <a:avLst/>
            <a:gdLst>
              <a:gd name="T0" fmla="*/ 40 w 224"/>
              <a:gd name="T1" fmla="*/ 168 h 176"/>
              <a:gd name="T2" fmla="*/ 40 w 224"/>
              <a:gd name="T3" fmla="*/ 168 h 176"/>
              <a:gd name="T4" fmla="*/ 47 w 224"/>
              <a:gd name="T5" fmla="*/ 175 h 176"/>
              <a:gd name="T6" fmla="*/ 61 w 224"/>
              <a:gd name="T7" fmla="*/ 148 h 176"/>
              <a:gd name="T8" fmla="*/ 74 w 224"/>
              <a:gd name="T9" fmla="*/ 135 h 176"/>
              <a:gd name="T10" fmla="*/ 88 w 224"/>
              <a:gd name="T11" fmla="*/ 128 h 176"/>
              <a:gd name="T12" fmla="*/ 101 w 224"/>
              <a:gd name="T13" fmla="*/ 121 h 176"/>
              <a:gd name="T14" fmla="*/ 135 w 224"/>
              <a:gd name="T15" fmla="*/ 101 h 176"/>
              <a:gd name="T16" fmla="*/ 155 w 224"/>
              <a:gd name="T17" fmla="*/ 87 h 176"/>
              <a:gd name="T18" fmla="*/ 189 w 224"/>
              <a:gd name="T19" fmla="*/ 67 h 176"/>
              <a:gd name="T20" fmla="*/ 223 w 224"/>
              <a:gd name="T21" fmla="*/ 27 h 176"/>
              <a:gd name="T22" fmla="*/ 189 w 224"/>
              <a:gd name="T23" fmla="*/ 6 h 176"/>
              <a:gd name="T24" fmla="*/ 155 w 224"/>
              <a:gd name="T25" fmla="*/ 0 h 176"/>
              <a:gd name="T26" fmla="*/ 135 w 224"/>
              <a:gd name="T27" fmla="*/ 0 h 176"/>
              <a:gd name="T28" fmla="*/ 101 w 224"/>
              <a:gd name="T29" fmla="*/ 6 h 176"/>
              <a:gd name="T30" fmla="*/ 88 w 224"/>
              <a:gd name="T31" fmla="*/ 13 h 176"/>
              <a:gd name="T32" fmla="*/ 74 w 224"/>
              <a:gd name="T33" fmla="*/ 20 h 176"/>
              <a:gd name="T34" fmla="*/ 61 w 224"/>
              <a:gd name="T35" fmla="*/ 27 h 176"/>
              <a:gd name="T36" fmla="*/ 40 w 224"/>
              <a:gd name="T37" fmla="*/ 33 h 176"/>
              <a:gd name="T38" fmla="*/ 0 w 224"/>
              <a:gd name="T39" fmla="*/ 94 h 176"/>
              <a:gd name="T40" fmla="*/ 0 w 224"/>
              <a:gd name="T41" fmla="*/ 114 h 176"/>
              <a:gd name="T42" fmla="*/ 40 w 224"/>
              <a:gd name="T4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4" h="176">
                <a:moveTo>
                  <a:pt x="40" y="168"/>
                </a:moveTo>
                <a:lnTo>
                  <a:pt x="40" y="168"/>
                </a:lnTo>
                <a:cubicBezTo>
                  <a:pt x="47" y="175"/>
                  <a:pt x="47" y="175"/>
                  <a:pt x="47" y="175"/>
                </a:cubicBezTo>
                <a:cubicBezTo>
                  <a:pt x="54" y="168"/>
                  <a:pt x="54" y="155"/>
                  <a:pt x="61" y="148"/>
                </a:cubicBezTo>
                <a:cubicBezTo>
                  <a:pt x="67" y="148"/>
                  <a:pt x="74" y="141"/>
                  <a:pt x="74" y="135"/>
                </a:cubicBezTo>
                <a:cubicBezTo>
                  <a:pt x="81" y="135"/>
                  <a:pt x="88" y="128"/>
                  <a:pt x="88" y="128"/>
                </a:cubicBezTo>
                <a:cubicBezTo>
                  <a:pt x="94" y="121"/>
                  <a:pt x="94" y="121"/>
                  <a:pt x="101" y="121"/>
                </a:cubicBezTo>
                <a:cubicBezTo>
                  <a:pt x="108" y="114"/>
                  <a:pt x="121" y="108"/>
                  <a:pt x="135" y="101"/>
                </a:cubicBezTo>
                <a:cubicBezTo>
                  <a:pt x="142" y="94"/>
                  <a:pt x="148" y="94"/>
                  <a:pt x="155" y="87"/>
                </a:cubicBezTo>
                <a:cubicBezTo>
                  <a:pt x="169" y="81"/>
                  <a:pt x="182" y="74"/>
                  <a:pt x="189" y="67"/>
                </a:cubicBezTo>
                <a:cubicBezTo>
                  <a:pt x="202" y="54"/>
                  <a:pt x="216" y="40"/>
                  <a:pt x="223" y="27"/>
                </a:cubicBezTo>
                <a:cubicBezTo>
                  <a:pt x="216" y="13"/>
                  <a:pt x="202" y="6"/>
                  <a:pt x="189" y="6"/>
                </a:cubicBezTo>
                <a:cubicBezTo>
                  <a:pt x="182" y="0"/>
                  <a:pt x="169" y="0"/>
                  <a:pt x="155" y="0"/>
                </a:cubicBezTo>
                <a:cubicBezTo>
                  <a:pt x="148" y="0"/>
                  <a:pt x="142" y="0"/>
                  <a:pt x="135" y="0"/>
                </a:cubicBezTo>
                <a:cubicBezTo>
                  <a:pt x="121" y="0"/>
                  <a:pt x="115" y="6"/>
                  <a:pt x="101" y="6"/>
                </a:cubicBezTo>
                <a:cubicBezTo>
                  <a:pt x="94" y="13"/>
                  <a:pt x="94" y="13"/>
                  <a:pt x="88" y="13"/>
                </a:cubicBezTo>
                <a:cubicBezTo>
                  <a:pt x="88" y="13"/>
                  <a:pt x="81" y="13"/>
                  <a:pt x="74" y="20"/>
                </a:cubicBezTo>
                <a:cubicBezTo>
                  <a:pt x="74" y="20"/>
                  <a:pt x="67" y="20"/>
                  <a:pt x="61" y="27"/>
                </a:cubicBezTo>
                <a:cubicBezTo>
                  <a:pt x="54" y="27"/>
                  <a:pt x="47" y="33"/>
                  <a:pt x="40" y="33"/>
                </a:cubicBezTo>
                <a:cubicBezTo>
                  <a:pt x="20" y="54"/>
                  <a:pt x="0" y="74"/>
                  <a:pt x="0" y="94"/>
                </a:cubicBezTo>
                <a:cubicBezTo>
                  <a:pt x="0" y="101"/>
                  <a:pt x="0" y="108"/>
                  <a:pt x="0" y="114"/>
                </a:cubicBezTo>
                <a:cubicBezTo>
                  <a:pt x="0" y="128"/>
                  <a:pt x="13" y="148"/>
                  <a:pt x="40" y="1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6" name="Freeform 1084"/>
          <p:cNvSpPr>
            <a:spLocks noChangeArrowheads="1"/>
          </p:cNvSpPr>
          <p:nvPr/>
        </p:nvSpPr>
        <p:spPr bwMode="auto">
          <a:xfrm>
            <a:off x="16315081" y="10949603"/>
            <a:ext cx="64241" cy="64245"/>
          </a:xfrm>
          <a:custGeom>
            <a:avLst/>
            <a:gdLst>
              <a:gd name="T0" fmla="*/ 121 w 122"/>
              <a:gd name="T1" fmla="*/ 121 h 122"/>
              <a:gd name="T2" fmla="*/ 121 w 122"/>
              <a:gd name="T3" fmla="*/ 121 h 122"/>
              <a:gd name="T4" fmla="*/ 121 w 122"/>
              <a:gd name="T5" fmla="*/ 0 h 122"/>
              <a:gd name="T6" fmla="*/ 115 w 122"/>
              <a:gd name="T7" fmla="*/ 0 h 122"/>
              <a:gd name="T8" fmla="*/ 74 w 122"/>
              <a:gd name="T9" fmla="*/ 0 h 122"/>
              <a:gd name="T10" fmla="*/ 40 w 122"/>
              <a:gd name="T11" fmla="*/ 6 h 122"/>
              <a:gd name="T12" fmla="*/ 0 w 122"/>
              <a:gd name="T13" fmla="*/ 27 h 122"/>
              <a:gd name="T14" fmla="*/ 0 w 122"/>
              <a:gd name="T15" fmla="*/ 101 h 122"/>
              <a:gd name="T16" fmla="*/ 40 w 122"/>
              <a:gd name="T17" fmla="*/ 94 h 122"/>
              <a:gd name="T18" fmla="*/ 74 w 122"/>
              <a:gd name="T19" fmla="*/ 114 h 122"/>
              <a:gd name="T20" fmla="*/ 115 w 122"/>
              <a:gd name="T21" fmla="*/ 121 h 122"/>
              <a:gd name="T22" fmla="*/ 121 w 122"/>
              <a:gd name="T23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2">
                <a:moveTo>
                  <a:pt x="121" y="121"/>
                </a:moveTo>
                <a:lnTo>
                  <a:pt x="121" y="121"/>
                </a:lnTo>
                <a:cubicBezTo>
                  <a:pt x="121" y="0"/>
                  <a:pt x="121" y="0"/>
                  <a:pt x="121" y="0"/>
                </a:cubicBezTo>
                <a:lnTo>
                  <a:pt x="115" y="0"/>
                </a:lnTo>
                <a:cubicBezTo>
                  <a:pt x="101" y="0"/>
                  <a:pt x="88" y="0"/>
                  <a:pt x="74" y="0"/>
                </a:cubicBezTo>
                <a:cubicBezTo>
                  <a:pt x="61" y="0"/>
                  <a:pt x="47" y="0"/>
                  <a:pt x="40" y="6"/>
                </a:cubicBezTo>
                <a:cubicBezTo>
                  <a:pt x="20" y="6"/>
                  <a:pt x="7" y="13"/>
                  <a:pt x="0" y="27"/>
                </a:cubicBezTo>
                <a:cubicBezTo>
                  <a:pt x="0" y="101"/>
                  <a:pt x="0" y="101"/>
                  <a:pt x="0" y="101"/>
                </a:cubicBezTo>
                <a:cubicBezTo>
                  <a:pt x="13" y="94"/>
                  <a:pt x="27" y="94"/>
                  <a:pt x="40" y="94"/>
                </a:cubicBezTo>
                <a:cubicBezTo>
                  <a:pt x="54" y="94"/>
                  <a:pt x="61" y="108"/>
                  <a:pt x="74" y="114"/>
                </a:cubicBezTo>
                <a:cubicBezTo>
                  <a:pt x="81" y="121"/>
                  <a:pt x="94" y="121"/>
                  <a:pt x="115" y="121"/>
                </a:cubicBezTo>
                <a:lnTo>
                  <a:pt x="121" y="12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7" name="Freeform 1085"/>
          <p:cNvSpPr>
            <a:spLocks noChangeArrowheads="1"/>
          </p:cNvSpPr>
          <p:nvPr/>
        </p:nvSpPr>
        <p:spPr bwMode="auto">
          <a:xfrm>
            <a:off x="16386205" y="11360315"/>
            <a:ext cx="59653" cy="100957"/>
          </a:xfrm>
          <a:custGeom>
            <a:avLst/>
            <a:gdLst>
              <a:gd name="T0" fmla="*/ 13 w 116"/>
              <a:gd name="T1" fmla="*/ 195 h 196"/>
              <a:gd name="T2" fmla="*/ 13 w 116"/>
              <a:gd name="T3" fmla="*/ 195 h 196"/>
              <a:gd name="T4" fmla="*/ 67 w 116"/>
              <a:gd name="T5" fmla="*/ 101 h 196"/>
              <a:gd name="T6" fmla="*/ 81 w 116"/>
              <a:gd name="T7" fmla="*/ 81 h 196"/>
              <a:gd name="T8" fmla="*/ 94 w 116"/>
              <a:gd name="T9" fmla="*/ 54 h 196"/>
              <a:gd name="T10" fmla="*/ 101 w 116"/>
              <a:gd name="T11" fmla="*/ 40 h 196"/>
              <a:gd name="T12" fmla="*/ 115 w 116"/>
              <a:gd name="T13" fmla="*/ 0 h 196"/>
              <a:gd name="T14" fmla="*/ 101 w 116"/>
              <a:gd name="T15" fmla="*/ 0 h 196"/>
              <a:gd name="T16" fmla="*/ 94 w 116"/>
              <a:gd name="T17" fmla="*/ 0 h 196"/>
              <a:gd name="T18" fmla="*/ 81 w 116"/>
              <a:gd name="T19" fmla="*/ 0 h 196"/>
              <a:gd name="T20" fmla="*/ 67 w 116"/>
              <a:gd name="T21" fmla="*/ 6 h 196"/>
              <a:gd name="T22" fmla="*/ 7 w 116"/>
              <a:gd name="T23" fmla="*/ 108 h 196"/>
              <a:gd name="T24" fmla="*/ 7 w 116"/>
              <a:gd name="T25" fmla="*/ 182 h 196"/>
              <a:gd name="T26" fmla="*/ 13 w 116"/>
              <a:gd name="T2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196">
                <a:moveTo>
                  <a:pt x="13" y="195"/>
                </a:moveTo>
                <a:lnTo>
                  <a:pt x="13" y="195"/>
                </a:lnTo>
                <a:cubicBezTo>
                  <a:pt x="34" y="162"/>
                  <a:pt x="54" y="135"/>
                  <a:pt x="67" y="101"/>
                </a:cubicBezTo>
                <a:cubicBezTo>
                  <a:pt x="74" y="94"/>
                  <a:pt x="74" y="87"/>
                  <a:pt x="81" y="81"/>
                </a:cubicBezTo>
                <a:cubicBezTo>
                  <a:pt x="88" y="74"/>
                  <a:pt x="88" y="67"/>
                  <a:pt x="94" y="54"/>
                </a:cubicBezTo>
                <a:cubicBezTo>
                  <a:pt x="94" y="47"/>
                  <a:pt x="94" y="47"/>
                  <a:pt x="101" y="40"/>
                </a:cubicBezTo>
                <a:cubicBezTo>
                  <a:pt x="108" y="27"/>
                  <a:pt x="108" y="13"/>
                  <a:pt x="115" y="0"/>
                </a:cubicBezTo>
                <a:cubicBezTo>
                  <a:pt x="108" y="0"/>
                  <a:pt x="101" y="0"/>
                  <a:pt x="10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8" y="0"/>
                  <a:pt x="81" y="0"/>
                  <a:pt x="81" y="0"/>
                </a:cubicBezTo>
                <a:cubicBezTo>
                  <a:pt x="74" y="6"/>
                  <a:pt x="74" y="6"/>
                  <a:pt x="67" y="6"/>
                </a:cubicBezTo>
                <a:cubicBezTo>
                  <a:pt x="40" y="27"/>
                  <a:pt x="13" y="67"/>
                  <a:pt x="7" y="108"/>
                </a:cubicBezTo>
                <a:cubicBezTo>
                  <a:pt x="0" y="135"/>
                  <a:pt x="0" y="162"/>
                  <a:pt x="7" y="182"/>
                </a:cubicBezTo>
                <a:cubicBezTo>
                  <a:pt x="7" y="189"/>
                  <a:pt x="13" y="189"/>
                  <a:pt x="13" y="1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8" name="Freeform 1086"/>
          <p:cNvSpPr>
            <a:spLocks noChangeArrowheads="1"/>
          </p:cNvSpPr>
          <p:nvPr/>
        </p:nvSpPr>
        <p:spPr bwMode="auto">
          <a:xfrm>
            <a:off x="16276075" y="11539285"/>
            <a:ext cx="119306" cy="165203"/>
          </a:xfrm>
          <a:custGeom>
            <a:avLst/>
            <a:gdLst>
              <a:gd name="T0" fmla="*/ 202 w 230"/>
              <a:gd name="T1" fmla="*/ 74 h 318"/>
              <a:gd name="T2" fmla="*/ 202 w 230"/>
              <a:gd name="T3" fmla="*/ 74 h 318"/>
              <a:gd name="T4" fmla="*/ 216 w 230"/>
              <a:gd name="T5" fmla="*/ 61 h 318"/>
              <a:gd name="T6" fmla="*/ 229 w 230"/>
              <a:gd name="T7" fmla="*/ 27 h 318"/>
              <a:gd name="T8" fmla="*/ 216 w 230"/>
              <a:gd name="T9" fmla="*/ 13 h 318"/>
              <a:gd name="T10" fmla="*/ 202 w 230"/>
              <a:gd name="T11" fmla="*/ 13 h 318"/>
              <a:gd name="T12" fmla="*/ 189 w 230"/>
              <a:gd name="T13" fmla="*/ 7 h 318"/>
              <a:gd name="T14" fmla="*/ 148 w 230"/>
              <a:gd name="T15" fmla="*/ 0 h 318"/>
              <a:gd name="T16" fmla="*/ 114 w 230"/>
              <a:gd name="T17" fmla="*/ 0 h 318"/>
              <a:gd name="T18" fmla="*/ 27 w 230"/>
              <a:gd name="T19" fmla="*/ 0 h 318"/>
              <a:gd name="T20" fmla="*/ 20 w 230"/>
              <a:gd name="T21" fmla="*/ 20 h 318"/>
              <a:gd name="T22" fmla="*/ 20 w 230"/>
              <a:gd name="T23" fmla="*/ 169 h 318"/>
              <a:gd name="T24" fmla="*/ 20 w 230"/>
              <a:gd name="T25" fmla="*/ 169 h 318"/>
              <a:gd name="T26" fmla="*/ 47 w 230"/>
              <a:gd name="T27" fmla="*/ 317 h 318"/>
              <a:gd name="T28" fmla="*/ 114 w 230"/>
              <a:gd name="T29" fmla="*/ 290 h 318"/>
              <a:gd name="T30" fmla="*/ 141 w 230"/>
              <a:gd name="T31" fmla="*/ 223 h 318"/>
              <a:gd name="T32" fmla="*/ 148 w 230"/>
              <a:gd name="T33" fmla="*/ 223 h 318"/>
              <a:gd name="T34" fmla="*/ 175 w 230"/>
              <a:gd name="T35" fmla="*/ 216 h 318"/>
              <a:gd name="T36" fmla="*/ 148 w 230"/>
              <a:gd name="T37" fmla="*/ 148 h 318"/>
              <a:gd name="T38" fmla="*/ 189 w 230"/>
              <a:gd name="T39" fmla="*/ 101 h 318"/>
              <a:gd name="T40" fmla="*/ 202 w 230"/>
              <a:gd name="T41" fmla="*/ 7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0" h="318">
                <a:moveTo>
                  <a:pt x="202" y="74"/>
                </a:moveTo>
                <a:lnTo>
                  <a:pt x="202" y="74"/>
                </a:lnTo>
                <a:cubicBezTo>
                  <a:pt x="209" y="67"/>
                  <a:pt x="209" y="61"/>
                  <a:pt x="216" y="61"/>
                </a:cubicBezTo>
                <a:cubicBezTo>
                  <a:pt x="222" y="47"/>
                  <a:pt x="222" y="40"/>
                  <a:pt x="229" y="27"/>
                </a:cubicBezTo>
                <a:cubicBezTo>
                  <a:pt x="222" y="20"/>
                  <a:pt x="222" y="20"/>
                  <a:pt x="216" y="13"/>
                </a:cubicBezTo>
                <a:cubicBezTo>
                  <a:pt x="209" y="13"/>
                  <a:pt x="209" y="13"/>
                  <a:pt x="202" y="13"/>
                </a:cubicBezTo>
                <a:cubicBezTo>
                  <a:pt x="202" y="7"/>
                  <a:pt x="195" y="7"/>
                  <a:pt x="189" y="7"/>
                </a:cubicBezTo>
                <a:cubicBezTo>
                  <a:pt x="175" y="7"/>
                  <a:pt x="162" y="0"/>
                  <a:pt x="148" y="0"/>
                </a:cubicBezTo>
                <a:cubicBezTo>
                  <a:pt x="135" y="0"/>
                  <a:pt x="128" y="0"/>
                  <a:pt x="114" y="0"/>
                </a:cubicBezTo>
                <a:cubicBezTo>
                  <a:pt x="87" y="0"/>
                  <a:pt x="54" y="7"/>
                  <a:pt x="27" y="0"/>
                </a:cubicBezTo>
                <a:cubicBezTo>
                  <a:pt x="27" y="7"/>
                  <a:pt x="20" y="13"/>
                  <a:pt x="20" y="20"/>
                </a:cubicBezTo>
                <a:cubicBezTo>
                  <a:pt x="0" y="67"/>
                  <a:pt x="0" y="121"/>
                  <a:pt x="20" y="169"/>
                </a:cubicBezTo>
                <a:lnTo>
                  <a:pt x="20" y="169"/>
                </a:lnTo>
                <a:cubicBezTo>
                  <a:pt x="20" y="230"/>
                  <a:pt x="67" y="243"/>
                  <a:pt x="47" y="317"/>
                </a:cubicBezTo>
                <a:cubicBezTo>
                  <a:pt x="81" y="317"/>
                  <a:pt x="101" y="311"/>
                  <a:pt x="114" y="290"/>
                </a:cubicBezTo>
                <a:cubicBezTo>
                  <a:pt x="128" y="277"/>
                  <a:pt x="135" y="250"/>
                  <a:pt x="141" y="223"/>
                </a:cubicBezTo>
                <a:lnTo>
                  <a:pt x="148" y="223"/>
                </a:lnTo>
                <a:cubicBezTo>
                  <a:pt x="155" y="223"/>
                  <a:pt x="168" y="216"/>
                  <a:pt x="175" y="216"/>
                </a:cubicBezTo>
                <a:cubicBezTo>
                  <a:pt x="182" y="189"/>
                  <a:pt x="168" y="162"/>
                  <a:pt x="148" y="148"/>
                </a:cubicBezTo>
                <a:cubicBezTo>
                  <a:pt x="162" y="135"/>
                  <a:pt x="175" y="115"/>
                  <a:pt x="189" y="101"/>
                </a:cubicBezTo>
                <a:cubicBezTo>
                  <a:pt x="195" y="94"/>
                  <a:pt x="202" y="81"/>
                  <a:pt x="202" y="74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399" name="Freeform 1087"/>
          <p:cNvSpPr>
            <a:spLocks noChangeArrowheads="1"/>
          </p:cNvSpPr>
          <p:nvPr/>
        </p:nvSpPr>
        <p:spPr bwMode="auto">
          <a:xfrm>
            <a:off x="16838189" y="11220352"/>
            <a:ext cx="536876" cy="367118"/>
          </a:xfrm>
          <a:custGeom>
            <a:avLst/>
            <a:gdLst>
              <a:gd name="T0" fmla="*/ 47 w 1034"/>
              <a:gd name="T1" fmla="*/ 95 h 704"/>
              <a:gd name="T2" fmla="*/ 0 w 1034"/>
              <a:gd name="T3" fmla="*/ 311 h 704"/>
              <a:gd name="T4" fmla="*/ 61 w 1034"/>
              <a:gd name="T5" fmla="*/ 325 h 704"/>
              <a:gd name="T6" fmla="*/ 162 w 1034"/>
              <a:gd name="T7" fmla="*/ 304 h 704"/>
              <a:gd name="T8" fmla="*/ 223 w 1034"/>
              <a:gd name="T9" fmla="*/ 433 h 704"/>
              <a:gd name="T10" fmla="*/ 236 w 1034"/>
              <a:gd name="T11" fmla="*/ 264 h 704"/>
              <a:gd name="T12" fmla="*/ 209 w 1034"/>
              <a:gd name="T13" fmla="*/ 264 h 704"/>
              <a:gd name="T14" fmla="*/ 149 w 1034"/>
              <a:gd name="T15" fmla="*/ 250 h 704"/>
              <a:gd name="T16" fmla="*/ 162 w 1034"/>
              <a:gd name="T17" fmla="*/ 217 h 704"/>
              <a:gd name="T18" fmla="*/ 236 w 1034"/>
              <a:gd name="T19" fmla="*/ 237 h 704"/>
              <a:gd name="T20" fmla="*/ 297 w 1034"/>
              <a:gd name="T21" fmla="*/ 271 h 704"/>
              <a:gd name="T22" fmla="*/ 277 w 1034"/>
              <a:gd name="T23" fmla="*/ 372 h 704"/>
              <a:gd name="T24" fmla="*/ 324 w 1034"/>
              <a:gd name="T25" fmla="*/ 372 h 704"/>
              <a:gd name="T26" fmla="*/ 365 w 1034"/>
              <a:gd name="T27" fmla="*/ 379 h 704"/>
              <a:gd name="T28" fmla="*/ 392 w 1034"/>
              <a:gd name="T29" fmla="*/ 514 h 704"/>
              <a:gd name="T30" fmla="*/ 500 w 1034"/>
              <a:gd name="T31" fmla="*/ 635 h 704"/>
              <a:gd name="T32" fmla="*/ 459 w 1034"/>
              <a:gd name="T33" fmla="*/ 527 h 704"/>
              <a:gd name="T34" fmla="*/ 480 w 1034"/>
              <a:gd name="T35" fmla="*/ 520 h 704"/>
              <a:gd name="T36" fmla="*/ 540 w 1034"/>
              <a:gd name="T37" fmla="*/ 487 h 704"/>
              <a:gd name="T38" fmla="*/ 601 w 1034"/>
              <a:gd name="T39" fmla="*/ 534 h 704"/>
              <a:gd name="T40" fmla="*/ 709 w 1034"/>
              <a:gd name="T41" fmla="*/ 500 h 704"/>
              <a:gd name="T42" fmla="*/ 716 w 1034"/>
              <a:gd name="T43" fmla="*/ 588 h 704"/>
              <a:gd name="T44" fmla="*/ 716 w 1034"/>
              <a:gd name="T45" fmla="*/ 682 h 704"/>
              <a:gd name="T46" fmla="*/ 783 w 1034"/>
              <a:gd name="T47" fmla="*/ 703 h 704"/>
              <a:gd name="T48" fmla="*/ 864 w 1034"/>
              <a:gd name="T49" fmla="*/ 642 h 704"/>
              <a:gd name="T50" fmla="*/ 925 w 1034"/>
              <a:gd name="T51" fmla="*/ 682 h 704"/>
              <a:gd name="T52" fmla="*/ 993 w 1034"/>
              <a:gd name="T53" fmla="*/ 676 h 704"/>
              <a:gd name="T54" fmla="*/ 1020 w 1034"/>
              <a:gd name="T55" fmla="*/ 595 h 704"/>
              <a:gd name="T56" fmla="*/ 945 w 1034"/>
              <a:gd name="T57" fmla="*/ 561 h 704"/>
              <a:gd name="T58" fmla="*/ 891 w 1034"/>
              <a:gd name="T59" fmla="*/ 561 h 704"/>
              <a:gd name="T60" fmla="*/ 783 w 1034"/>
              <a:gd name="T61" fmla="*/ 527 h 704"/>
              <a:gd name="T62" fmla="*/ 844 w 1034"/>
              <a:gd name="T63" fmla="*/ 385 h 704"/>
              <a:gd name="T64" fmla="*/ 864 w 1034"/>
              <a:gd name="T65" fmla="*/ 352 h 704"/>
              <a:gd name="T66" fmla="*/ 743 w 1034"/>
              <a:gd name="T67" fmla="*/ 426 h 704"/>
              <a:gd name="T68" fmla="*/ 716 w 1034"/>
              <a:gd name="T69" fmla="*/ 419 h 704"/>
              <a:gd name="T70" fmla="*/ 601 w 1034"/>
              <a:gd name="T71" fmla="*/ 412 h 704"/>
              <a:gd name="T72" fmla="*/ 540 w 1034"/>
              <a:gd name="T73" fmla="*/ 338 h 704"/>
              <a:gd name="T74" fmla="*/ 486 w 1034"/>
              <a:gd name="T75" fmla="*/ 365 h 704"/>
              <a:gd name="T76" fmla="*/ 527 w 1034"/>
              <a:gd name="T77" fmla="*/ 331 h 704"/>
              <a:gd name="T78" fmla="*/ 500 w 1034"/>
              <a:gd name="T79" fmla="*/ 244 h 704"/>
              <a:gd name="T80" fmla="*/ 527 w 1034"/>
              <a:gd name="T81" fmla="*/ 237 h 704"/>
              <a:gd name="T82" fmla="*/ 635 w 1034"/>
              <a:gd name="T83" fmla="*/ 210 h 704"/>
              <a:gd name="T84" fmla="*/ 587 w 1034"/>
              <a:gd name="T85" fmla="*/ 176 h 704"/>
              <a:gd name="T86" fmla="*/ 500 w 1034"/>
              <a:gd name="T87" fmla="*/ 129 h 704"/>
              <a:gd name="T88" fmla="*/ 459 w 1034"/>
              <a:gd name="T89" fmla="*/ 142 h 704"/>
              <a:gd name="T90" fmla="*/ 439 w 1034"/>
              <a:gd name="T91" fmla="*/ 237 h 704"/>
              <a:gd name="T92" fmla="*/ 412 w 1034"/>
              <a:gd name="T93" fmla="*/ 264 h 704"/>
              <a:gd name="T94" fmla="*/ 331 w 1034"/>
              <a:gd name="T95" fmla="*/ 169 h 704"/>
              <a:gd name="T96" fmla="*/ 297 w 1034"/>
              <a:gd name="T97" fmla="*/ 115 h 704"/>
              <a:gd name="T98" fmla="*/ 236 w 1034"/>
              <a:gd name="T99" fmla="*/ 75 h 704"/>
              <a:gd name="T100" fmla="*/ 176 w 1034"/>
              <a:gd name="T101" fmla="*/ 142 h 704"/>
              <a:gd name="T102" fmla="*/ 81 w 1034"/>
              <a:gd name="T103" fmla="*/ 109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34" h="704">
                <a:moveTo>
                  <a:pt x="61" y="95"/>
                </a:moveTo>
                <a:lnTo>
                  <a:pt x="61" y="95"/>
                </a:lnTo>
                <a:cubicBezTo>
                  <a:pt x="54" y="95"/>
                  <a:pt x="54" y="95"/>
                  <a:pt x="47" y="95"/>
                </a:cubicBezTo>
                <a:cubicBezTo>
                  <a:pt x="41" y="115"/>
                  <a:pt x="34" y="136"/>
                  <a:pt x="27" y="156"/>
                </a:cubicBezTo>
                <a:cubicBezTo>
                  <a:pt x="20" y="176"/>
                  <a:pt x="13" y="196"/>
                  <a:pt x="7" y="217"/>
                </a:cubicBezTo>
                <a:cubicBezTo>
                  <a:pt x="7" y="250"/>
                  <a:pt x="0" y="277"/>
                  <a:pt x="0" y="311"/>
                </a:cubicBezTo>
                <a:cubicBezTo>
                  <a:pt x="7" y="318"/>
                  <a:pt x="7" y="318"/>
                  <a:pt x="7" y="318"/>
                </a:cubicBezTo>
                <a:cubicBezTo>
                  <a:pt x="13" y="318"/>
                  <a:pt x="20" y="325"/>
                  <a:pt x="27" y="325"/>
                </a:cubicBezTo>
                <a:cubicBezTo>
                  <a:pt x="41" y="325"/>
                  <a:pt x="47" y="331"/>
                  <a:pt x="61" y="325"/>
                </a:cubicBezTo>
                <a:cubicBezTo>
                  <a:pt x="68" y="325"/>
                  <a:pt x="74" y="325"/>
                  <a:pt x="81" y="325"/>
                </a:cubicBezTo>
                <a:cubicBezTo>
                  <a:pt x="108" y="318"/>
                  <a:pt x="128" y="311"/>
                  <a:pt x="149" y="304"/>
                </a:cubicBezTo>
                <a:cubicBezTo>
                  <a:pt x="155" y="304"/>
                  <a:pt x="155" y="304"/>
                  <a:pt x="162" y="304"/>
                </a:cubicBezTo>
                <a:cubicBezTo>
                  <a:pt x="169" y="304"/>
                  <a:pt x="169" y="304"/>
                  <a:pt x="176" y="304"/>
                </a:cubicBezTo>
                <a:cubicBezTo>
                  <a:pt x="182" y="358"/>
                  <a:pt x="135" y="419"/>
                  <a:pt x="209" y="433"/>
                </a:cubicBezTo>
                <a:cubicBezTo>
                  <a:pt x="216" y="433"/>
                  <a:pt x="223" y="433"/>
                  <a:pt x="223" y="433"/>
                </a:cubicBezTo>
                <a:cubicBezTo>
                  <a:pt x="230" y="433"/>
                  <a:pt x="230" y="433"/>
                  <a:pt x="236" y="433"/>
                </a:cubicBezTo>
                <a:lnTo>
                  <a:pt x="236" y="433"/>
                </a:lnTo>
                <a:cubicBezTo>
                  <a:pt x="236" y="264"/>
                  <a:pt x="236" y="264"/>
                  <a:pt x="236" y="264"/>
                </a:cubicBezTo>
                <a:lnTo>
                  <a:pt x="236" y="264"/>
                </a:lnTo>
                <a:cubicBezTo>
                  <a:pt x="223" y="264"/>
                  <a:pt x="223" y="264"/>
                  <a:pt x="223" y="264"/>
                </a:cubicBezTo>
                <a:cubicBezTo>
                  <a:pt x="209" y="264"/>
                  <a:pt x="209" y="264"/>
                  <a:pt x="209" y="264"/>
                </a:cubicBezTo>
                <a:cubicBezTo>
                  <a:pt x="162" y="264"/>
                  <a:pt x="162" y="264"/>
                  <a:pt x="162" y="264"/>
                </a:cubicBezTo>
                <a:lnTo>
                  <a:pt x="162" y="264"/>
                </a:lnTo>
                <a:cubicBezTo>
                  <a:pt x="155" y="257"/>
                  <a:pt x="149" y="257"/>
                  <a:pt x="149" y="250"/>
                </a:cubicBezTo>
                <a:cubicBezTo>
                  <a:pt x="142" y="244"/>
                  <a:pt x="142" y="237"/>
                  <a:pt x="149" y="223"/>
                </a:cubicBezTo>
                <a:lnTo>
                  <a:pt x="149" y="217"/>
                </a:lnTo>
                <a:cubicBezTo>
                  <a:pt x="155" y="217"/>
                  <a:pt x="155" y="217"/>
                  <a:pt x="162" y="217"/>
                </a:cubicBezTo>
                <a:cubicBezTo>
                  <a:pt x="182" y="217"/>
                  <a:pt x="196" y="223"/>
                  <a:pt x="209" y="230"/>
                </a:cubicBezTo>
                <a:cubicBezTo>
                  <a:pt x="216" y="230"/>
                  <a:pt x="223" y="230"/>
                  <a:pt x="223" y="230"/>
                </a:cubicBezTo>
                <a:cubicBezTo>
                  <a:pt x="230" y="237"/>
                  <a:pt x="230" y="237"/>
                  <a:pt x="236" y="237"/>
                </a:cubicBezTo>
                <a:cubicBezTo>
                  <a:pt x="243" y="244"/>
                  <a:pt x="257" y="244"/>
                  <a:pt x="264" y="250"/>
                </a:cubicBezTo>
                <a:cubicBezTo>
                  <a:pt x="277" y="257"/>
                  <a:pt x="284" y="264"/>
                  <a:pt x="297" y="271"/>
                </a:cubicBezTo>
                <a:lnTo>
                  <a:pt x="297" y="271"/>
                </a:lnTo>
                <a:lnTo>
                  <a:pt x="297" y="271"/>
                </a:lnTo>
                <a:cubicBezTo>
                  <a:pt x="277" y="271"/>
                  <a:pt x="277" y="271"/>
                  <a:pt x="277" y="271"/>
                </a:cubicBezTo>
                <a:cubicBezTo>
                  <a:pt x="277" y="372"/>
                  <a:pt x="277" y="372"/>
                  <a:pt x="277" y="372"/>
                </a:cubicBezTo>
                <a:cubicBezTo>
                  <a:pt x="284" y="372"/>
                  <a:pt x="291" y="372"/>
                  <a:pt x="297" y="372"/>
                </a:cubicBezTo>
                <a:cubicBezTo>
                  <a:pt x="304" y="372"/>
                  <a:pt x="304" y="372"/>
                  <a:pt x="311" y="372"/>
                </a:cubicBezTo>
                <a:cubicBezTo>
                  <a:pt x="318" y="372"/>
                  <a:pt x="318" y="372"/>
                  <a:pt x="324" y="372"/>
                </a:cubicBezTo>
                <a:lnTo>
                  <a:pt x="331" y="372"/>
                </a:lnTo>
                <a:cubicBezTo>
                  <a:pt x="338" y="372"/>
                  <a:pt x="351" y="372"/>
                  <a:pt x="358" y="379"/>
                </a:cubicBezTo>
                <a:cubicBezTo>
                  <a:pt x="358" y="379"/>
                  <a:pt x="358" y="379"/>
                  <a:pt x="365" y="379"/>
                </a:cubicBezTo>
                <a:cubicBezTo>
                  <a:pt x="365" y="379"/>
                  <a:pt x="365" y="379"/>
                  <a:pt x="365" y="385"/>
                </a:cubicBezTo>
                <a:cubicBezTo>
                  <a:pt x="372" y="385"/>
                  <a:pt x="372" y="385"/>
                  <a:pt x="378" y="385"/>
                </a:cubicBezTo>
                <a:cubicBezTo>
                  <a:pt x="378" y="426"/>
                  <a:pt x="385" y="473"/>
                  <a:pt x="392" y="514"/>
                </a:cubicBezTo>
                <a:cubicBezTo>
                  <a:pt x="399" y="534"/>
                  <a:pt x="405" y="554"/>
                  <a:pt x="412" y="568"/>
                </a:cubicBezTo>
                <a:cubicBezTo>
                  <a:pt x="426" y="588"/>
                  <a:pt x="439" y="608"/>
                  <a:pt x="459" y="615"/>
                </a:cubicBezTo>
                <a:cubicBezTo>
                  <a:pt x="473" y="628"/>
                  <a:pt x="486" y="628"/>
                  <a:pt x="500" y="635"/>
                </a:cubicBezTo>
                <a:lnTo>
                  <a:pt x="500" y="635"/>
                </a:lnTo>
                <a:lnTo>
                  <a:pt x="500" y="628"/>
                </a:lnTo>
                <a:cubicBezTo>
                  <a:pt x="493" y="601"/>
                  <a:pt x="466" y="561"/>
                  <a:pt x="459" y="527"/>
                </a:cubicBezTo>
                <a:cubicBezTo>
                  <a:pt x="453" y="520"/>
                  <a:pt x="453" y="514"/>
                  <a:pt x="453" y="507"/>
                </a:cubicBezTo>
                <a:lnTo>
                  <a:pt x="459" y="507"/>
                </a:lnTo>
                <a:cubicBezTo>
                  <a:pt x="466" y="514"/>
                  <a:pt x="473" y="514"/>
                  <a:pt x="480" y="520"/>
                </a:cubicBezTo>
                <a:cubicBezTo>
                  <a:pt x="480" y="500"/>
                  <a:pt x="486" y="500"/>
                  <a:pt x="500" y="493"/>
                </a:cubicBezTo>
                <a:cubicBezTo>
                  <a:pt x="507" y="493"/>
                  <a:pt x="520" y="493"/>
                  <a:pt x="527" y="487"/>
                </a:cubicBezTo>
                <a:cubicBezTo>
                  <a:pt x="534" y="487"/>
                  <a:pt x="534" y="487"/>
                  <a:pt x="540" y="487"/>
                </a:cubicBezTo>
                <a:cubicBezTo>
                  <a:pt x="540" y="480"/>
                  <a:pt x="540" y="480"/>
                  <a:pt x="547" y="480"/>
                </a:cubicBezTo>
                <a:cubicBezTo>
                  <a:pt x="561" y="480"/>
                  <a:pt x="574" y="487"/>
                  <a:pt x="587" y="487"/>
                </a:cubicBezTo>
                <a:cubicBezTo>
                  <a:pt x="601" y="493"/>
                  <a:pt x="608" y="507"/>
                  <a:pt x="601" y="534"/>
                </a:cubicBezTo>
                <a:cubicBezTo>
                  <a:pt x="615" y="534"/>
                  <a:pt x="621" y="527"/>
                  <a:pt x="635" y="527"/>
                </a:cubicBezTo>
                <a:cubicBezTo>
                  <a:pt x="648" y="520"/>
                  <a:pt x="662" y="520"/>
                  <a:pt x="682" y="514"/>
                </a:cubicBezTo>
                <a:cubicBezTo>
                  <a:pt x="689" y="514"/>
                  <a:pt x="696" y="507"/>
                  <a:pt x="709" y="500"/>
                </a:cubicBezTo>
                <a:cubicBezTo>
                  <a:pt x="702" y="527"/>
                  <a:pt x="702" y="561"/>
                  <a:pt x="702" y="595"/>
                </a:cubicBezTo>
                <a:cubicBezTo>
                  <a:pt x="709" y="595"/>
                  <a:pt x="709" y="588"/>
                  <a:pt x="716" y="588"/>
                </a:cubicBezTo>
                <a:lnTo>
                  <a:pt x="716" y="588"/>
                </a:lnTo>
                <a:lnTo>
                  <a:pt x="716" y="595"/>
                </a:lnTo>
                <a:cubicBezTo>
                  <a:pt x="702" y="622"/>
                  <a:pt x="689" y="642"/>
                  <a:pt x="689" y="682"/>
                </a:cubicBezTo>
                <a:cubicBezTo>
                  <a:pt x="696" y="676"/>
                  <a:pt x="702" y="682"/>
                  <a:pt x="716" y="682"/>
                </a:cubicBezTo>
                <a:lnTo>
                  <a:pt x="716" y="682"/>
                </a:lnTo>
                <a:cubicBezTo>
                  <a:pt x="723" y="682"/>
                  <a:pt x="729" y="682"/>
                  <a:pt x="736" y="689"/>
                </a:cubicBezTo>
                <a:cubicBezTo>
                  <a:pt x="749" y="696"/>
                  <a:pt x="763" y="703"/>
                  <a:pt x="783" y="703"/>
                </a:cubicBezTo>
                <a:cubicBezTo>
                  <a:pt x="790" y="703"/>
                  <a:pt x="790" y="703"/>
                  <a:pt x="790" y="703"/>
                </a:cubicBezTo>
                <a:cubicBezTo>
                  <a:pt x="790" y="581"/>
                  <a:pt x="797" y="628"/>
                  <a:pt x="844" y="642"/>
                </a:cubicBezTo>
                <a:cubicBezTo>
                  <a:pt x="851" y="642"/>
                  <a:pt x="858" y="642"/>
                  <a:pt x="864" y="642"/>
                </a:cubicBezTo>
                <a:cubicBezTo>
                  <a:pt x="871" y="642"/>
                  <a:pt x="871" y="642"/>
                  <a:pt x="878" y="642"/>
                </a:cubicBezTo>
                <a:cubicBezTo>
                  <a:pt x="885" y="655"/>
                  <a:pt x="898" y="662"/>
                  <a:pt x="905" y="669"/>
                </a:cubicBezTo>
                <a:cubicBezTo>
                  <a:pt x="912" y="676"/>
                  <a:pt x="918" y="676"/>
                  <a:pt x="925" y="682"/>
                </a:cubicBezTo>
                <a:cubicBezTo>
                  <a:pt x="932" y="682"/>
                  <a:pt x="939" y="682"/>
                  <a:pt x="945" y="682"/>
                </a:cubicBezTo>
                <a:cubicBezTo>
                  <a:pt x="945" y="682"/>
                  <a:pt x="952" y="682"/>
                  <a:pt x="952" y="689"/>
                </a:cubicBezTo>
                <a:cubicBezTo>
                  <a:pt x="966" y="689"/>
                  <a:pt x="979" y="682"/>
                  <a:pt x="993" y="676"/>
                </a:cubicBezTo>
                <a:cubicBezTo>
                  <a:pt x="1006" y="676"/>
                  <a:pt x="1013" y="669"/>
                  <a:pt x="1020" y="662"/>
                </a:cubicBezTo>
                <a:cubicBezTo>
                  <a:pt x="1027" y="649"/>
                  <a:pt x="1033" y="628"/>
                  <a:pt x="1027" y="608"/>
                </a:cubicBezTo>
                <a:cubicBezTo>
                  <a:pt x="1027" y="601"/>
                  <a:pt x="1020" y="601"/>
                  <a:pt x="1020" y="595"/>
                </a:cubicBezTo>
                <a:cubicBezTo>
                  <a:pt x="1013" y="588"/>
                  <a:pt x="1006" y="581"/>
                  <a:pt x="993" y="574"/>
                </a:cubicBezTo>
                <a:cubicBezTo>
                  <a:pt x="979" y="568"/>
                  <a:pt x="972" y="568"/>
                  <a:pt x="952" y="561"/>
                </a:cubicBezTo>
                <a:lnTo>
                  <a:pt x="945" y="561"/>
                </a:lnTo>
                <a:cubicBezTo>
                  <a:pt x="939" y="561"/>
                  <a:pt x="932" y="561"/>
                  <a:pt x="925" y="561"/>
                </a:cubicBezTo>
                <a:cubicBezTo>
                  <a:pt x="918" y="561"/>
                  <a:pt x="912" y="561"/>
                  <a:pt x="905" y="561"/>
                </a:cubicBezTo>
                <a:cubicBezTo>
                  <a:pt x="905" y="561"/>
                  <a:pt x="898" y="561"/>
                  <a:pt x="891" y="561"/>
                </a:cubicBezTo>
                <a:cubicBezTo>
                  <a:pt x="885" y="547"/>
                  <a:pt x="878" y="541"/>
                  <a:pt x="864" y="534"/>
                </a:cubicBezTo>
                <a:cubicBezTo>
                  <a:pt x="858" y="527"/>
                  <a:pt x="851" y="527"/>
                  <a:pt x="844" y="527"/>
                </a:cubicBezTo>
                <a:cubicBezTo>
                  <a:pt x="831" y="520"/>
                  <a:pt x="810" y="520"/>
                  <a:pt x="783" y="527"/>
                </a:cubicBezTo>
                <a:lnTo>
                  <a:pt x="783" y="527"/>
                </a:lnTo>
                <a:cubicBezTo>
                  <a:pt x="783" y="520"/>
                  <a:pt x="783" y="520"/>
                  <a:pt x="783" y="520"/>
                </a:cubicBezTo>
                <a:cubicBezTo>
                  <a:pt x="810" y="480"/>
                  <a:pt x="817" y="426"/>
                  <a:pt x="844" y="385"/>
                </a:cubicBezTo>
                <a:cubicBezTo>
                  <a:pt x="851" y="379"/>
                  <a:pt x="858" y="365"/>
                  <a:pt x="864" y="358"/>
                </a:cubicBezTo>
                <a:cubicBezTo>
                  <a:pt x="871" y="352"/>
                  <a:pt x="871" y="352"/>
                  <a:pt x="878" y="345"/>
                </a:cubicBezTo>
                <a:cubicBezTo>
                  <a:pt x="878" y="345"/>
                  <a:pt x="871" y="352"/>
                  <a:pt x="864" y="352"/>
                </a:cubicBezTo>
                <a:cubicBezTo>
                  <a:pt x="858" y="352"/>
                  <a:pt x="851" y="352"/>
                  <a:pt x="844" y="358"/>
                </a:cubicBezTo>
                <a:cubicBezTo>
                  <a:pt x="824" y="365"/>
                  <a:pt x="804" y="372"/>
                  <a:pt x="783" y="385"/>
                </a:cubicBezTo>
                <a:cubicBezTo>
                  <a:pt x="770" y="392"/>
                  <a:pt x="756" y="406"/>
                  <a:pt x="743" y="426"/>
                </a:cubicBezTo>
                <a:cubicBezTo>
                  <a:pt x="736" y="419"/>
                  <a:pt x="736" y="419"/>
                  <a:pt x="736" y="419"/>
                </a:cubicBezTo>
                <a:cubicBezTo>
                  <a:pt x="729" y="419"/>
                  <a:pt x="723" y="419"/>
                  <a:pt x="716" y="419"/>
                </a:cubicBezTo>
                <a:lnTo>
                  <a:pt x="716" y="419"/>
                </a:lnTo>
                <a:cubicBezTo>
                  <a:pt x="702" y="426"/>
                  <a:pt x="689" y="426"/>
                  <a:pt x="682" y="433"/>
                </a:cubicBezTo>
                <a:cubicBezTo>
                  <a:pt x="662" y="439"/>
                  <a:pt x="648" y="446"/>
                  <a:pt x="635" y="439"/>
                </a:cubicBezTo>
                <a:cubicBezTo>
                  <a:pt x="621" y="439"/>
                  <a:pt x="608" y="426"/>
                  <a:pt x="601" y="412"/>
                </a:cubicBezTo>
                <a:cubicBezTo>
                  <a:pt x="601" y="331"/>
                  <a:pt x="642" y="311"/>
                  <a:pt x="587" y="271"/>
                </a:cubicBezTo>
                <a:lnTo>
                  <a:pt x="581" y="264"/>
                </a:lnTo>
                <a:cubicBezTo>
                  <a:pt x="561" y="291"/>
                  <a:pt x="554" y="318"/>
                  <a:pt x="540" y="338"/>
                </a:cubicBezTo>
                <a:cubicBezTo>
                  <a:pt x="534" y="345"/>
                  <a:pt x="534" y="352"/>
                  <a:pt x="527" y="352"/>
                </a:cubicBezTo>
                <a:cubicBezTo>
                  <a:pt x="520" y="358"/>
                  <a:pt x="513" y="365"/>
                  <a:pt x="500" y="365"/>
                </a:cubicBezTo>
                <a:cubicBezTo>
                  <a:pt x="493" y="365"/>
                  <a:pt x="493" y="365"/>
                  <a:pt x="486" y="365"/>
                </a:cubicBezTo>
                <a:cubicBezTo>
                  <a:pt x="480" y="352"/>
                  <a:pt x="480" y="338"/>
                  <a:pt x="480" y="318"/>
                </a:cubicBezTo>
                <a:cubicBezTo>
                  <a:pt x="486" y="325"/>
                  <a:pt x="493" y="325"/>
                  <a:pt x="500" y="331"/>
                </a:cubicBezTo>
                <a:cubicBezTo>
                  <a:pt x="507" y="331"/>
                  <a:pt x="520" y="331"/>
                  <a:pt x="527" y="331"/>
                </a:cubicBezTo>
                <a:cubicBezTo>
                  <a:pt x="534" y="338"/>
                  <a:pt x="534" y="338"/>
                  <a:pt x="540" y="338"/>
                </a:cubicBezTo>
                <a:cubicBezTo>
                  <a:pt x="540" y="304"/>
                  <a:pt x="540" y="277"/>
                  <a:pt x="527" y="264"/>
                </a:cubicBezTo>
                <a:cubicBezTo>
                  <a:pt x="520" y="250"/>
                  <a:pt x="513" y="244"/>
                  <a:pt x="500" y="244"/>
                </a:cubicBezTo>
                <a:cubicBezTo>
                  <a:pt x="500" y="244"/>
                  <a:pt x="500" y="244"/>
                  <a:pt x="493" y="237"/>
                </a:cubicBezTo>
                <a:cubicBezTo>
                  <a:pt x="500" y="237"/>
                  <a:pt x="500" y="237"/>
                  <a:pt x="500" y="237"/>
                </a:cubicBezTo>
                <a:cubicBezTo>
                  <a:pt x="513" y="237"/>
                  <a:pt x="520" y="237"/>
                  <a:pt x="527" y="237"/>
                </a:cubicBezTo>
                <a:cubicBezTo>
                  <a:pt x="534" y="237"/>
                  <a:pt x="534" y="237"/>
                  <a:pt x="540" y="237"/>
                </a:cubicBezTo>
                <a:cubicBezTo>
                  <a:pt x="561" y="237"/>
                  <a:pt x="574" y="230"/>
                  <a:pt x="587" y="230"/>
                </a:cubicBezTo>
                <a:cubicBezTo>
                  <a:pt x="601" y="223"/>
                  <a:pt x="621" y="217"/>
                  <a:pt x="635" y="210"/>
                </a:cubicBezTo>
                <a:cubicBezTo>
                  <a:pt x="642" y="203"/>
                  <a:pt x="648" y="196"/>
                  <a:pt x="655" y="190"/>
                </a:cubicBezTo>
                <a:cubicBezTo>
                  <a:pt x="648" y="196"/>
                  <a:pt x="642" y="196"/>
                  <a:pt x="635" y="190"/>
                </a:cubicBezTo>
                <a:cubicBezTo>
                  <a:pt x="615" y="190"/>
                  <a:pt x="601" y="183"/>
                  <a:pt x="587" y="176"/>
                </a:cubicBezTo>
                <a:cubicBezTo>
                  <a:pt x="574" y="169"/>
                  <a:pt x="554" y="156"/>
                  <a:pt x="540" y="149"/>
                </a:cubicBezTo>
                <a:cubicBezTo>
                  <a:pt x="534" y="142"/>
                  <a:pt x="534" y="142"/>
                  <a:pt x="527" y="136"/>
                </a:cubicBezTo>
                <a:cubicBezTo>
                  <a:pt x="520" y="136"/>
                  <a:pt x="507" y="129"/>
                  <a:pt x="500" y="129"/>
                </a:cubicBezTo>
                <a:cubicBezTo>
                  <a:pt x="486" y="129"/>
                  <a:pt x="473" y="129"/>
                  <a:pt x="459" y="136"/>
                </a:cubicBezTo>
                <a:cubicBezTo>
                  <a:pt x="459" y="142"/>
                  <a:pt x="453" y="142"/>
                  <a:pt x="453" y="142"/>
                </a:cubicBezTo>
                <a:lnTo>
                  <a:pt x="459" y="142"/>
                </a:lnTo>
                <a:cubicBezTo>
                  <a:pt x="486" y="163"/>
                  <a:pt x="453" y="183"/>
                  <a:pt x="473" y="237"/>
                </a:cubicBezTo>
                <a:cubicBezTo>
                  <a:pt x="473" y="237"/>
                  <a:pt x="466" y="237"/>
                  <a:pt x="459" y="237"/>
                </a:cubicBezTo>
                <a:cubicBezTo>
                  <a:pt x="453" y="237"/>
                  <a:pt x="446" y="237"/>
                  <a:pt x="439" y="237"/>
                </a:cubicBezTo>
                <a:cubicBezTo>
                  <a:pt x="439" y="250"/>
                  <a:pt x="439" y="264"/>
                  <a:pt x="446" y="271"/>
                </a:cubicBezTo>
                <a:cubicBezTo>
                  <a:pt x="419" y="271"/>
                  <a:pt x="419" y="271"/>
                  <a:pt x="419" y="271"/>
                </a:cubicBezTo>
                <a:cubicBezTo>
                  <a:pt x="419" y="271"/>
                  <a:pt x="419" y="271"/>
                  <a:pt x="412" y="264"/>
                </a:cubicBezTo>
                <a:cubicBezTo>
                  <a:pt x="405" y="257"/>
                  <a:pt x="399" y="250"/>
                  <a:pt x="392" y="244"/>
                </a:cubicBezTo>
                <a:cubicBezTo>
                  <a:pt x="385" y="230"/>
                  <a:pt x="372" y="217"/>
                  <a:pt x="358" y="196"/>
                </a:cubicBezTo>
                <a:cubicBezTo>
                  <a:pt x="351" y="190"/>
                  <a:pt x="338" y="176"/>
                  <a:pt x="331" y="169"/>
                </a:cubicBezTo>
                <a:cubicBezTo>
                  <a:pt x="324" y="163"/>
                  <a:pt x="324" y="163"/>
                  <a:pt x="324" y="163"/>
                </a:cubicBezTo>
                <a:cubicBezTo>
                  <a:pt x="318" y="156"/>
                  <a:pt x="318" y="149"/>
                  <a:pt x="311" y="142"/>
                </a:cubicBezTo>
                <a:cubicBezTo>
                  <a:pt x="304" y="136"/>
                  <a:pt x="304" y="129"/>
                  <a:pt x="297" y="115"/>
                </a:cubicBezTo>
                <a:cubicBezTo>
                  <a:pt x="277" y="82"/>
                  <a:pt x="270" y="41"/>
                  <a:pt x="284" y="0"/>
                </a:cubicBezTo>
                <a:cubicBezTo>
                  <a:pt x="277" y="14"/>
                  <a:pt x="270" y="27"/>
                  <a:pt x="264" y="41"/>
                </a:cubicBezTo>
                <a:cubicBezTo>
                  <a:pt x="257" y="48"/>
                  <a:pt x="243" y="61"/>
                  <a:pt x="236" y="75"/>
                </a:cubicBezTo>
                <a:cubicBezTo>
                  <a:pt x="230" y="75"/>
                  <a:pt x="230" y="82"/>
                  <a:pt x="223" y="82"/>
                </a:cubicBezTo>
                <a:cubicBezTo>
                  <a:pt x="223" y="88"/>
                  <a:pt x="216" y="95"/>
                  <a:pt x="209" y="102"/>
                </a:cubicBezTo>
                <a:cubicBezTo>
                  <a:pt x="203" y="115"/>
                  <a:pt x="189" y="129"/>
                  <a:pt x="176" y="142"/>
                </a:cubicBezTo>
                <a:cubicBezTo>
                  <a:pt x="169" y="136"/>
                  <a:pt x="169" y="136"/>
                  <a:pt x="162" y="136"/>
                </a:cubicBezTo>
                <a:cubicBezTo>
                  <a:pt x="155" y="129"/>
                  <a:pt x="155" y="129"/>
                  <a:pt x="149" y="129"/>
                </a:cubicBezTo>
                <a:cubicBezTo>
                  <a:pt x="128" y="122"/>
                  <a:pt x="101" y="115"/>
                  <a:pt x="81" y="109"/>
                </a:cubicBezTo>
                <a:cubicBezTo>
                  <a:pt x="74" y="109"/>
                  <a:pt x="68" y="102"/>
                  <a:pt x="61" y="9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0" name="Freeform 1088"/>
          <p:cNvSpPr>
            <a:spLocks noChangeArrowheads="1"/>
          </p:cNvSpPr>
          <p:nvPr/>
        </p:nvSpPr>
        <p:spPr bwMode="auto">
          <a:xfrm>
            <a:off x="16613346" y="11153812"/>
            <a:ext cx="66535" cy="91779"/>
          </a:xfrm>
          <a:custGeom>
            <a:avLst/>
            <a:gdLst>
              <a:gd name="T0" fmla="*/ 27 w 129"/>
              <a:gd name="T1" fmla="*/ 176 h 177"/>
              <a:gd name="T2" fmla="*/ 27 w 129"/>
              <a:gd name="T3" fmla="*/ 176 h 177"/>
              <a:gd name="T4" fmla="*/ 74 w 129"/>
              <a:gd name="T5" fmla="*/ 155 h 177"/>
              <a:gd name="T6" fmla="*/ 101 w 129"/>
              <a:gd name="T7" fmla="*/ 122 h 177"/>
              <a:gd name="T8" fmla="*/ 115 w 129"/>
              <a:gd name="T9" fmla="*/ 101 h 177"/>
              <a:gd name="T10" fmla="*/ 115 w 129"/>
              <a:gd name="T11" fmla="*/ 27 h 177"/>
              <a:gd name="T12" fmla="*/ 101 w 129"/>
              <a:gd name="T13" fmla="*/ 14 h 177"/>
              <a:gd name="T14" fmla="*/ 74 w 129"/>
              <a:gd name="T15" fmla="*/ 0 h 177"/>
              <a:gd name="T16" fmla="*/ 74 w 129"/>
              <a:gd name="T17" fmla="*/ 0 h 177"/>
              <a:gd name="T18" fmla="*/ 74 w 129"/>
              <a:gd name="T19" fmla="*/ 7 h 177"/>
              <a:gd name="T20" fmla="*/ 74 w 129"/>
              <a:gd name="T21" fmla="*/ 47 h 177"/>
              <a:gd name="T22" fmla="*/ 27 w 129"/>
              <a:gd name="T2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77">
                <a:moveTo>
                  <a:pt x="27" y="176"/>
                </a:moveTo>
                <a:lnTo>
                  <a:pt x="27" y="176"/>
                </a:lnTo>
                <a:cubicBezTo>
                  <a:pt x="47" y="176"/>
                  <a:pt x="61" y="162"/>
                  <a:pt x="74" y="155"/>
                </a:cubicBezTo>
                <a:cubicBezTo>
                  <a:pt x="88" y="142"/>
                  <a:pt x="94" y="135"/>
                  <a:pt x="101" y="122"/>
                </a:cubicBezTo>
                <a:cubicBezTo>
                  <a:pt x="108" y="115"/>
                  <a:pt x="115" y="108"/>
                  <a:pt x="115" y="101"/>
                </a:cubicBezTo>
                <a:cubicBezTo>
                  <a:pt x="128" y="74"/>
                  <a:pt x="128" y="47"/>
                  <a:pt x="115" y="27"/>
                </a:cubicBezTo>
                <a:cubicBezTo>
                  <a:pt x="115" y="20"/>
                  <a:pt x="108" y="20"/>
                  <a:pt x="101" y="14"/>
                </a:cubicBezTo>
                <a:cubicBezTo>
                  <a:pt x="94" y="7"/>
                  <a:pt x="88" y="7"/>
                  <a:pt x="74" y="0"/>
                </a:cubicBezTo>
                <a:lnTo>
                  <a:pt x="74" y="0"/>
                </a:lnTo>
                <a:cubicBezTo>
                  <a:pt x="74" y="7"/>
                  <a:pt x="74" y="7"/>
                  <a:pt x="74" y="7"/>
                </a:cubicBezTo>
                <a:cubicBezTo>
                  <a:pt x="81" y="20"/>
                  <a:pt x="81" y="34"/>
                  <a:pt x="74" y="47"/>
                </a:cubicBezTo>
                <a:cubicBezTo>
                  <a:pt x="61" y="88"/>
                  <a:pt x="0" y="88"/>
                  <a:pt x="27" y="17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1" name="Freeform 1089"/>
          <p:cNvSpPr>
            <a:spLocks noChangeArrowheads="1"/>
          </p:cNvSpPr>
          <p:nvPr/>
        </p:nvSpPr>
        <p:spPr bwMode="auto">
          <a:xfrm>
            <a:off x="17478310" y="11087272"/>
            <a:ext cx="169781" cy="256982"/>
          </a:xfrm>
          <a:custGeom>
            <a:avLst/>
            <a:gdLst>
              <a:gd name="T0" fmla="*/ 41 w 325"/>
              <a:gd name="T1" fmla="*/ 425 h 494"/>
              <a:gd name="T2" fmla="*/ 74 w 325"/>
              <a:gd name="T3" fmla="*/ 432 h 494"/>
              <a:gd name="T4" fmla="*/ 203 w 325"/>
              <a:gd name="T5" fmla="*/ 479 h 494"/>
              <a:gd name="T6" fmla="*/ 230 w 325"/>
              <a:gd name="T7" fmla="*/ 479 h 494"/>
              <a:gd name="T8" fmla="*/ 263 w 325"/>
              <a:gd name="T9" fmla="*/ 493 h 494"/>
              <a:gd name="T10" fmla="*/ 284 w 325"/>
              <a:gd name="T11" fmla="*/ 493 h 494"/>
              <a:gd name="T12" fmla="*/ 311 w 325"/>
              <a:gd name="T13" fmla="*/ 493 h 494"/>
              <a:gd name="T14" fmla="*/ 311 w 325"/>
              <a:gd name="T15" fmla="*/ 432 h 494"/>
              <a:gd name="T16" fmla="*/ 284 w 325"/>
              <a:gd name="T17" fmla="*/ 419 h 494"/>
              <a:gd name="T18" fmla="*/ 263 w 325"/>
              <a:gd name="T19" fmla="*/ 419 h 494"/>
              <a:gd name="T20" fmla="*/ 230 w 325"/>
              <a:gd name="T21" fmla="*/ 419 h 494"/>
              <a:gd name="T22" fmla="*/ 216 w 325"/>
              <a:gd name="T23" fmla="*/ 446 h 494"/>
              <a:gd name="T24" fmla="*/ 162 w 325"/>
              <a:gd name="T25" fmla="*/ 405 h 494"/>
              <a:gd name="T26" fmla="*/ 162 w 325"/>
              <a:gd name="T27" fmla="*/ 331 h 494"/>
              <a:gd name="T28" fmla="*/ 203 w 325"/>
              <a:gd name="T29" fmla="*/ 277 h 494"/>
              <a:gd name="T30" fmla="*/ 230 w 325"/>
              <a:gd name="T31" fmla="*/ 317 h 494"/>
              <a:gd name="T32" fmla="*/ 263 w 325"/>
              <a:gd name="T33" fmla="*/ 317 h 494"/>
              <a:gd name="T34" fmla="*/ 270 w 325"/>
              <a:gd name="T35" fmla="*/ 297 h 494"/>
              <a:gd name="T36" fmla="*/ 290 w 325"/>
              <a:gd name="T37" fmla="*/ 297 h 494"/>
              <a:gd name="T38" fmla="*/ 284 w 325"/>
              <a:gd name="T39" fmla="*/ 250 h 494"/>
              <a:gd name="T40" fmla="*/ 263 w 325"/>
              <a:gd name="T41" fmla="*/ 243 h 494"/>
              <a:gd name="T42" fmla="*/ 230 w 325"/>
              <a:gd name="T43" fmla="*/ 236 h 494"/>
              <a:gd name="T44" fmla="*/ 203 w 325"/>
              <a:gd name="T45" fmla="*/ 229 h 494"/>
              <a:gd name="T46" fmla="*/ 189 w 325"/>
              <a:gd name="T47" fmla="*/ 142 h 494"/>
              <a:gd name="T48" fmla="*/ 230 w 325"/>
              <a:gd name="T49" fmla="*/ 34 h 494"/>
              <a:gd name="T50" fmla="*/ 230 w 325"/>
              <a:gd name="T51" fmla="*/ 27 h 494"/>
              <a:gd name="T52" fmla="*/ 162 w 325"/>
              <a:gd name="T53" fmla="*/ 0 h 494"/>
              <a:gd name="T54" fmla="*/ 122 w 325"/>
              <a:gd name="T55" fmla="*/ 121 h 494"/>
              <a:gd name="T56" fmla="*/ 54 w 325"/>
              <a:gd name="T57" fmla="*/ 263 h 494"/>
              <a:gd name="T58" fmla="*/ 41 w 325"/>
              <a:gd name="T59" fmla="*/ 317 h 494"/>
              <a:gd name="T60" fmla="*/ 20 w 325"/>
              <a:gd name="T61" fmla="*/ 398 h 494"/>
              <a:gd name="T62" fmla="*/ 20 w 325"/>
              <a:gd name="T63" fmla="*/ 425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5" h="494">
                <a:moveTo>
                  <a:pt x="41" y="425"/>
                </a:moveTo>
                <a:lnTo>
                  <a:pt x="41" y="425"/>
                </a:lnTo>
                <a:cubicBezTo>
                  <a:pt x="47" y="425"/>
                  <a:pt x="54" y="425"/>
                  <a:pt x="54" y="425"/>
                </a:cubicBezTo>
                <a:cubicBezTo>
                  <a:pt x="61" y="425"/>
                  <a:pt x="68" y="432"/>
                  <a:pt x="74" y="432"/>
                </a:cubicBezTo>
                <a:cubicBezTo>
                  <a:pt x="101" y="446"/>
                  <a:pt x="135" y="466"/>
                  <a:pt x="162" y="473"/>
                </a:cubicBezTo>
                <a:cubicBezTo>
                  <a:pt x="176" y="479"/>
                  <a:pt x="196" y="486"/>
                  <a:pt x="203" y="479"/>
                </a:cubicBezTo>
                <a:cubicBezTo>
                  <a:pt x="209" y="479"/>
                  <a:pt x="216" y="473"/>
                  <a:pt x="223" y="466"/>
                </a:cubicBezTo>
                <a:cubicBezTo>
                  <a:pt x="223" y="473"/>
                  <a:pt x="230" y="473"/>
                  <a:pt x="230" y="479"/>
                </a:cubicBezTo>
                <a:cubicBezTo>
                  <a:pt x="236" y="486"/>
                  <a:pt x="243" y="486"/>
                  <a:pt x="257" y="493"/>
                </a:cubicBezTo>
                <a:lnTo>
                  <a:pt x="263" y="493"/>
                </a:lnTo>
                <a:lnTo>
                  <a:pt x="270" y="493"/>
                </a:lnTo>
                <a:cubicBezTo>
                  <a:pt x="277" y="493"/>
                  <a:pt x="277" y="493"/>
                  <a:pt x="284" y="493"/>
                </a:cubicBezTo>
                <a:cubicBezTo>
                  <a:pt x="290" y="493"/>
                  <a:pt x="297" y="493"/>
                  <a:pt x="304" y="493"/>
                </a:cubicBezTo>
                <a:cubicBezTo>
                  <a:pt x="311" y="493"/>
                  <a:pt x="311" y="493"/>
                  <a:pt x="311" y="493"/>
                </a:cubicBezTo>
                <a:lnTo>
                  <a:pt x="311" y="493"/>
                </a:lnTo>
                <a:cubicBezTo>
                  <a:pt x="324" y="466"/>
                  <a:pt x="317" y="446"/>
                  <a:pt x="311" y="432"/>
                </a:cubicBezTo>
                <a:cubicBezTo>
                  <a:pt x="311" y="432"/>
                  <a:pt x="311" y="432"/>
                  <a:pt x="304" y="432"/>
                </a:cubicBezTo>
                <a:cubicBezTo>
                  <a:pt x="297" y="425"/>
                  <a:pt x="290" y="419"/>
                  <a:pt x="284" y="419"/>
                </a:cubicBezTo>
                <a:cubicBezTo>
                  <a:pt x="277" y="419"/>
                  <a:pt x="277" y="419"/>
                  <a:pt x="270" y="419"/>
                </a:cubicBezTo>
                <a:lnTo>
                  <a:pt x="263" y="419"/>
                </a:lnTo>
                <a:lnTo>
                  <a:pt x="257" y="419"/>
                </a:lnTo>
                <a:cubicBezTo>
                  <a:pt x="250" y="419"/>
                  <a:pt x="243" y="419"/>
                  <a:pt x="230" y="419"/>
                </a:cubicBezTo>
                <a:cubicBezTo>
                  <a:pt x="223" y="419"/>
                  <a:pt x="216" y="419"/>
                  <a:pt x="209" y="419"/>
                </a:cubicBezTo>
                <a:cubicBezTo>
                  <a:pt x="209" y="432"/>
                  <a:pt x="216" y="439"/>
                  <a:pt x="216" y="446"/>
                </a:cubicBezTo>
                <a:cubicBezTo>
                  <a:pt x="203" y="439"/>
                  <a:pt x="203" y="439"/>
                  <a:pt x="203" y="439"/>
                </a:cubicBezTo>
                <a:cubicBezTo>
                  <a:pt x="189" y="425"/>
                  <a:pt x="176" y="419"/>
                  <a:pt x="162" y="405"/>
                </a:cubicBezTo>
                <a:cubicBezTo>
                  <a:pt x="142" y="392"/>
                  <a:pt x="122" y="378"/>
                  <a:pt x="101" y="358"/>
                </a:cubicBezTo>
                <a:cubicBezTo>
                  <a:pt x="128" y="358"/>
                  <a:pt x="149" y="351"/>
                  <a:pt x="162" y="331"/>
                </a:cubicBezTo>
                <a:cubicBezTo>
                  <a:pt x="176" y="317"/>
                  <a:pt x="189" y="290"/>
                  <a:pt x="196" y="263"/>
                </a:cubicBezTo>
                <a:cubicBezTo>
                  <a:pt x="203" y="270"/>
                  <a:pt x="203" y="277"/>
                  <a:pt x="203" y="277"/>
                </a:cubicBezTo>
                <a:cubicBezTo>
                  <a:pt x="209" y="290"/>
                  <a:pt x="216" y="304"/>
                  <a:pt x="209" y="317"/>
                </a:cubicBezTo>
                <a:cubicBezTo>
                  <a:pt x="230" y="317"/>
                  <a:pt x="230" y="317"/>
                  <a:pt x="230" y="317"/>
                </a:cubicBezTo>
                <a:cubicBezTo>
                  <a:pt x="257" y="317"/>
                  <a:pt x="257" y="317"/>
                  <a:pt x="257" y="317"/>
                </a:cubicBezTo>
                <a:cubicBezTo>
                  <a:pt x="263" y="317"/>
                  <a:pt x="263" y="317"/>
                  <a:pt x="263" y="317"/>
                </a:cubicBezTo>
                <a:cubicBezTo>
                  <a:pt x="263" y="317"/>
                  <a:pt x="263" y="317"/>
                  <a:pt x="263" y="310"/>
                </a:cubicBezTo>
                <a:cubicBezTo>
                  <a:pt x="263" y="304"/>
                  <a:pt x="270" y="297"/>
                  <a:pt x="270" y="297"/>
                </a:cubicBezTo>
                <a:cubicBezTo>
                  <a:pt x="277" y="297"/>
                  <a:pt x="277" y="297"/>
                  <a:pt x="284" y="297"/>
                </a:cubicBezTo>
                <a:cubicBezTo>
                  <a:pt x="284" y="297"/>
                  <a:pt x="284" y="297"/>
                  <a:pt x="290" y="297"/>
                </a:cubicBezTo>
                <a:cubicBezTo>
                  <a:pt x="290" y="250"/>
                  <a:pt x="290" y="250"/>
                  <a:pt x="290" y="250"/>
                </a:cubicBezTo>
                <a:cubicBezTo>
                  <a:pt x="284" y="250"/>
                  <a:pt x="284" y="250"/>
                  <a:pt x="284" y="250"/>
                </a:cubicBezTo>
                <a:cubicBezTo>
                  <a:pt x="277" y="250"/>
                  <a:pt x="277" y="250"/>
                  <a:pt x="270" y="243"/>
                </a:cubicBezTo>
                <a:lnTo>
                  <a:pt x="263" y="243"/>
                </a:lnTo>
                <a:lnTo>
                  <a:pt x="257" y="243"/>
                </a:lnTo>
                <a:cubicBezTo>
                  <a:pt x="250" y="243"/>
                  <a:pt x="236" y="236"/>
                  <a:pt x="230" y="236"/>
                </a:cubicBezTo>
                <a:cubicBezTo>
                  <a:pt x="223" y="229"/>
                  <a:pt x="216" y="229"/>
                  <a:pt x="209" y="223"/>
                </a:cubicBezTo>
                <a:cubicBezTo>
                  <a:pt x="209" y="223"/>
                  <a:pt x="209" y="229"/>
                  <a:pt x="203" y="229"/>
                </a:cubicBezTo>
                <a:lnTo>
                  <a:pt x="203" y="229"/>
                </a:lnTo>
                <a:cubicBezTo>
                  <a:pt x="209" y="202"/>
                  <a:pt x="203" y="169"/>
                  <a:pt x="189" y="142"/>
                </a:cubicBezTo>
                <a:cubicBezTo>
                  <a:pt x="162" y="40"/>
                  <a:pt x="176" y="74"/>
                  <a:pt x="203" y="61"/>
                </a:cubicBezTo>
                <a:cubicBezTo>
                  <a:pt x="216" y="54"/>
                  <a:pt x="223" y="47"/>
                  <a:pt x="230" y="34"/>
                </a:cubicBezTo>
                <a:cubicBezTo>
                  <a:pt x="236" y="34"/>
                  <a:pt x="236" y="27"/>
                  <a:pt x="236" y="27"/>
                </a:cubicBezTo>
                <a:cubicBezTo>
                  <a:pt x="236" y="27"/>
                  <a:pt x="236" y="27"/>
                  <a:pt x="230" y="27"/>
                </a:cubicBezTo>
                <a:cubicBezTo>
                  <a:pt x="223" y="20"/>
                  <a:pt x="216" y="13"/>
                  <a:pt x="203" y="13"/>
                </a:cubicBezTo>
                <a:cubicBezTo>
                  <a:pt x="196" y="7"/>
                  <a:pt x="182" y="0"/>
                  <a:pt x="162" y="0"/>
                </a:cubicBezTo>
                <a:cubicBezTo>
                  <a:pt x="155" y="0"/>
                  <a:pt x="149" y="0"/>
                  <a:pt x="135" y="0"/>
                </a:cubicBezTo>
                <a:cubicBezTo>
                  <a:pt x="135" y="47"/>
                  <a:pt x="108" y="94"/>
                  <a:pt x="122" y="121"/>
                </a:cubicBezTo>
                <a:cubicBezTo>
                  <a:pt x="122" y="169"/>
                  <a:pt x="95" y="209"/>
                  <a:pt x="74" y="243"/>
                </a:cubicBezTo>
                <a:cubicBezTo>
                  <a:pt x="68" y="250"/>
                  <a:pt x="61" y="256"/>
                  <a:pt x="54" y="263"/>
                </a:cubicBezTo>
                <a:cubicBezTo>
                  <a:pt x="47" y="277"/>
                  <a:pt x="41" y="290"/>
                  <a:pt x="41" y="297"/>
                </a:cubicBezTo>
                <a:cubicBezTo>
                  <a:pt x="41" y="304"/>
                  <a:pt x="41" y="310"/>
                  <a:pt x="41" y="317"/>
                </a:cubicBezTo>
                <a:cubicBezTo>
                  <a:pt x="34" y="310"/>
                  <a:pt x="34" y="310"/>
                  <a:pt x="27" y="304"/>
                </a:cubicBezTo>
                <a:cubicBezTo>
                  <a:pt x="34" y="344"/>
                  <a:pt x="27" y="378"/>
                  <a:pt x="20" y="398"/>
                </a:cubicBezTo>
                <a:cubicBezTo>
                  <a:pt x="14" y="412"/>
                  <a:pt x="7" y="419"/>
                  <a:pt x="0" y="432"/>
                </a:cubicBezTo>
                <a:cubicBezTo>
                  <a:pt x="7" y="425"/>
                  <a:pt x="14" y="425"/>
                  <a:pt x="20" y="425"/>
                </a:cubicBezTo>
                <a:cubicBezTo>
                  <a:pt x="27" y="425"/>
                  <a:pt x="34" y="425"/>
                  <a:pt x="41" y="42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2" name="Freeform 1090"/>
          <p:cNvSpPr>
            <a:spLocks noChangeArrowheads="1"/>
          </p:cNvSpPr>
          <p:nvPr/>
        </p:nvSpPr>
        <p:spPr bwMode="auto">
          <a:xfrm>
            <a:off x="17613675" y="11087272"/>
            <a:ext cx="43592" cy="52773"/>
          </a:xfrm>
          <a:custGeom>
            <a:avLst/>
            <a:gdLst>
              <a:gd name="T0" fmla="*/ 0 w 82"/>
              <a:gd name="T1" fmla="*/ 0 h 102"/>
              <a:gd name="T2" fmla="*/ 0 w 82"/>
              <a:gd name="T3" fmla="*/ 0 h 102"/>
              <a:gd name="T4" fmla="*/ 0 w 82"/>
              <a:gd name="T5" fmla="*/ 0 h 102"/>
              <a:gd name="T6" fmla="*/ 0 w 82"/>
              <a:gd name="T7" fmla="*/ 54 h 102"/>
              <a:gd name="T8" fmla="*/ 7 w 82"/>
              <a:gd name="T9" fmla="*/ 74 h 102"/>
              <a:gd name="T10" fmla="*/ 21 w 82"/>
              <a:gd name="T11" fmla="*/ 88 h 102"/>
              <a:gd name="T12" fmla="*/ 41 w 82"/>
              <a:gd name="T13" fmla="*/ 101 h 102"/>
              <a:gd name="T14" fmla="*/ 48 w 82"/>
              <a:gd name="T15" fmla="*/ 101 h 102"/>
              <a:gd name="T16" fmla="*/ 75 w 82"/>
              <a:gd name="T17" fmla="*/ 101 h 102"/>
              <a:gd name="T18" fmla="*/ 48 w 82"/>
              <a:gd name="T19" fmla="*/ 7 h 102"/>
              <a:gd name="T20" fmla="*/ 41 w 82"/>
              <a:gd name="T21" fmla="*/ 7 h 102"/>
              <a:gd name="T22" fmla="*/ 21 w 82"/>
              <a:gd name="T23" fmla="*/ 0 h 102"/>
              <a:gd name="T24" fmla="*/ 7 w 82"/>
              <a:gd name="T25" fmla="*/ 0 h 102"/>
              <a:gd name="T26" fmla="*/ 0 w 82"/>
              <a:gd name="T2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10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20"/>
                  <a:pt x="0" y="40"/>
                  <a:pt x="0" y="54"/>
                </a:cubicBezTo>
                <a:cubicBezTo>
                  <a:pt x="0" y="61"/>
                  <a:pt x="7" y="67"/>
                  <a:pt x="7" y="74"/>
                </a:cubicBezTo>
                <a:cubicBezTo>
                  <a:pt x="14" y="81"/>
                  <a:pt x="14" y="81"/>
                  <a:pt x="21" y="88"/>
                </a:cubicBezTo>
                <a:cubicBezTo>
                  <a:pt x="27" y="94"/>
                  <a:pt x="34" y="94"/>
                  <a:pt x="41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4" y="101"/>
                  <a:pt x="68" y="101"/>
                  <a:pt x="75" y="101"/>
                </a:cubicBezTo>
                <a:cubicBezTo>
                  <a:pt x="81" y="54"/>
                  <a:pt x="75" y="20"/>
                  <a:pt x="48" y="7"/>
                </a:cubicBezTo>
                <a:cubicBezTo>
                  <a:pt x="48" y="7"/>
                  <a:pt x="48" y="7"/>
                  <a:pt x="41" y="7"/>
                </a:cubicBezTo>
                <a:cubicBezTo>
                  <a:pt x="34" y="0"/>
                  <a:pt x="27" y="0"/>
                  <a:pt x="21" y="0"/>
                </a:cubicBezTo>
                <a:cubicBezTo>
                  <a:pt x="14" y="0"/>
                  <a:pt x="14" y="0"/>
                  <a:pt x="7" y="0"/>
                </a:cubicBezTo>
                <a:lnTo>
                  <a:pt x="0" y="0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3" name="Freeform 1091"/>
          <p:cNvSpPr>
            <a:spLocks noChangeArrowheads="1"/>
          </p:cNvSpPr>
          <p:nvPr/>
        </p:nvSpPr>
        <p:spPr bwMode="auto">
          <a:xfrm>
            <a:off x="17574672" y="10254374"/>
            <a:ext cx="89480" cy="78013"/>
          </a:xfrm>
          <a:custGeom>
            <a:avLst/>
            <a:gdLst>
              <a:gd name="T0" fmla="*/ 122 w 170"/>
              <a:gd name="T1" fmla="*/ 61 h 150"/>
              <a:gd name="T2" fmla="*/ 122 w 170"/>
              <a:gd name="T3" fmla="*/ 61 h 150"/>
              <a:gd name="T4" fmla="*/ 155 w 170"/>
              <a:gd name="T5" fmla="*/ 14 h 150"/>
              <a:gd name="T6" fmla="*/ 162 w 170"/>
              <a:gd name="T7" fmla="*/ 7 h 150"/>
              <a:gd name="T8" fmla="*/ 169 w 170"/>
              <a:gd name="T9" fmla="*/ 0 h 150"/>
              <a:gd name="T10" fmla="*/ 162 w 170"/>
              <a:gd name="T11" fmla="*/ 0 h 150"/>
              <a:gd name="T12" fmla="*/ 155 w 170"/>
              <a:gd name="T13" fmla="*/ 0 h 150"/>
              <a:gd name="T14" fmla="*/ 122 w 170"/>
              <a:gd name="T15" fmla="*/ 7 h 150"/>
              <a:gd name="T16" fmla="*/ 115 w 170"/>
              <a:gd name="T17" fmla="*/ 7 h 150"/>
              <a:gd name="T18" fmla="*/ 95 w 170"/>
              <a:gd name="T19" fmla="*/ 14 h 150"/>
              <a:gd name="T20" fmla="*/ 81 w 170"/>
              <a:gd name="T21" fmla="*/ 21 h 150"/>
              <a:gd name="T22" fmla="*/ 74 w 170"/>
              <a:gd name="T23" fmla="*/ 21 h 150"/>
              <a:gd name="T24" fmla="*/ 68 w 170"/>
              <a:gd name="T25" fmla="*/ 27 h 150"/>
              <a:gd name="T26" fmla="*/ 41 w 170"/>
              <a:gd name="T27" fmla="*/ 41 h 150"/>
              <a:gd name="T28" fmla="*/ 14 w 170"/>
              <a:gd name="T29" fmla="*/ 75 h 150"/>
              <a:gd name="T30" fmla="*/ 14 w 170"/>
              <a:gd name="T31" fmla="*/ 149 h 150"/>
              <a:gd name="T32" fmla="*/ 20 w 170"/>
              <a:gd name="T33" fmla="*/ 149 h 150"/>
              <a:gd name="T34" fmla="*/ 41 w 170"/>
              <a:gd name="T35" fmla="*/ 149 h 150"/>
              <a:gd name="T36" fmla="*/ 68 w 170"/>
              <a:gd name="T37" fmla="*/ 135 h 150"/>
              <a:gd name="T38" fmla="*/ 74 w 170"/>
              <a:gd name="T39" fmla="*/ 129 h 150"/>
              <a:gd name="T40" fmla="*/ 81 w 170"/>
              <a:gd name="T41" fmla="*/ 122 h 150"/>
              <a:gd name="T42" fmla="*/ 95 w 170"/>
              <a:gd name="T43" fmla="*/ 108 h 150"/>
              <a:gd name="T44" fmla="*/ 115 w 170"/>
              <a:gd name="T45" fmla="*/ 68 h 150"/>
              <a:gd name="T46" fmla="*/ 122 w 170"/>
              <a:gd name="T47" fmla="*/ 6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0" h="150">
                <a:moveTo>
                  <a:pt x="122" y="61"/>
                </a:moveTo>
                <a:lnTo>
                  <a:pt x="122" y="61"/>
                </a:lnTo>
                <a:cubicBezTo>
                  <a:pt x="135" y="41"/>
                  <a:pt x="142" y="21"/>
                  <a:pt x="155" y="14"/>
                </a:cubicBezTo>
                <a:cubicBezTo>
                  <a:pt x="162" y="7"/>
                  <a:pt x="162" y="7"/>
                  <a:pt x="162" y="7"/>
                </a:cubicBezTo>
                <a:cubicBezTo>
                  <a:pt x="169" y="7"/>
                  <a:pt x="169" y="7"/>
                  <a:pt x="169" y="0"/>
                </a:cubicBezTo>
                <a:cubicBezTo>
                  <a:pt x="169" y="0"/>
                  <a:pt x="169" y="0"/>
                  <a:pt x="162" y="0"/>
                </a:cubicBezTo>
                <a:cubicBezTo>
                  <a:pt x="162" y="0"/>
                  <a:pt x="162" y="0"/>
                  <a:pt x="155" y="0"/>
                </a:cubicBezTo>
                <a:cubicBezTo>
                  <a:pt x="149" y="0"/>
                  <a:pt x="135" y="0"/>
                  <a:pt x="122" y="7"/>
                </a:cubicBezTo>
                <a:cubicBezTo>
                  <a:pt x="122" y="7"/>
                  <a:pt x="122" y="7"/>
                  <a:pt x="115" y="7"/>
                </a:cubicBezTo>
                <a:cubicBezTo>
                  <a:pt x="108" y="7"/>
                  <a:pt x="101" y="14"/>
                  <a:pt x="95" y="14"/>
                </a:cubicBezTo>
                <a:cubicBezTo>
                  <a:pt x="88" y="14"/>
                  <a:pt x="88" y="14"/>
                  <a:pt x="81" y="21"/>
                </a:cubicBezTo>
                <a:lnTo>
                  <a:pt x="74" y="21"/>
                </a:lnTo>
                <a:lnTo>
                  <a:pt x="68" y="27"/>
                </a:lnTo>
                <a:cubicBezTo>
                  <a:pt x="61" y="27"/>
                  <a:pt x="47" y="34"/>
                  <a:pt x="41" y="41"/>
                </a:cubicBezTo>
                <a:cubicBezTo>
                  <a:pt x="34" y="48"/>
                  <a:pt x="20" y="61"/>
                  <a:pt x="14" y="75"/>
                </a:cubicBezTo>
                <a:cubicBezTo>
                  <a:pt x="0" y="95"/>
                  <a:pt x="0" y="122"/>
                  <a:pt x="14" y="14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7" y="149"/>
                  <a:pt x="34" y="149"/>
                  <a:pt x="41" y="149"/>
                </a:cubicBezTo>
                <a:cubicBezTo>
                  <a:pt x="54" y="142"/>
                  <a:pt x="61" y="142"/>
                  <a:pt x="68" y="135"/>
                </a:cubicBezTo>
                <a:lnTo>
                  <a:pt x="74" y="129"/>
                </a:lnTo>
                <a:lnTo>
                  <a:pt x="81" y="122"/>
                </a:lnTo>
                <a:cubicBezTo>
                  <a:pt x="88" y="115"/>
                  <a:pt x="88" y="115"/>
                  <a:pt x="95" y="108"/>
                </a:cubicBezTo>
                <a:cubicBezTo>
                  <a:pt x="101" y="95"/>
                  <a:pt x="108" y="81"/>
                  <a:pt x="115" y="68"/>
                </a:cubicBezTo>
                <a:cubicBezTo>
                  <a:pt x="122" y="61"/>
                  <a:pt x="122" y="61"/>
                  <a:pt x="122" y="61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4" name="Freeform 1092"/>
          <p:cNvSpPr>
            <a:spLocks noChangeArrowheads="1"/>
          </p:cNvSpPr>
          <p:nvPr/>
        </p:nvSpPr>
        <p:spPr bwMode="auto">
          <a:xfrm>
            <a:off x="17574672" y="11406205"/>
            <a:ext cx="91774" cy="117019"/>
          </a:xfrm>
          <a:custGeom>
            <a:avLst/>
            <a:gdLst>
              <a:gd name="T0" fmla="*/ 14 w 177"/>
              <a:gd name="T1" fmla="*/ 189 h 224"/>
              <a:gd name="T2" fmla="*/ 14 w 177"/>
              <a:gd name="T3" fmla="*/ 189 h 224"/>
              <a:gd name="T4" fmla="*/ 41 w 177"/>
              <a:gd name="T5" fmla="*/ 210 h 224"/>
              <a:gd name="T6" fmla="*/ 68 w 177"/>
              <a:gd name="T7" fmla="*/ 216 h 224"/>
              <a:gd name="T8" fmla="*/ 74 w 177"/>
              <a:gd name="T9" fmla="*/ 216 h 224"/>
              <a:gd name="T10" fmla="*/ 81 w 177"/>
              <a:gd name="T11" fmla="*/ 216 h 224"/>
              <a:gd name="T12" fmla="*/ 95 w 177"/>
              <a:gd name="T13" fmla="*/ 223 h 224"/>
              <a:gd name="T14" fmla="*/ 115 w 177"/>
              <a:gd name="T15" fmla="*/ 216 h 224"/>
              <a:gd name="T16" fmla="*/ 122 w 177"/>
              <a:gd name="T17" fmla="*/ 216 h 224"/>
              <a:gd name="T18" fmla="*/ 155 w 177"/>
              <a:gd name="T19" fmla="*/ 196 h 224"/>
              <a:gd name="T20" fmla="*/ 162 w 177"/>
              <a:gd name="T21" fmla="*/ 189 h 224"/>
              <a:gd name="T22" fmla="*/ 176 w 177"/>
              <a:gd name="T23" fmla="*/ 176 h 224"/>
              <a:gd name="T24" fmla="*/ 162 w 177"/>
              <a:gd name="T25" fmla="*/ 169 h 224"/>
              <a:gd name="T26" fmla="*/ 155 w 177"/>
              <a:gd name="T27" fmla="*/ 169 h 224"/>
              <a:gd name="T28" fmla="*/ 149 w 177"/>
              <a:gd name="T29" fmla="*/ 0 h 224"/>
              <a:gd name="T30" fmla="*/ 122 w 177"/>
              <a:gd name="T31" fmla="*/ 7 h 224"/>
              <a:gd name="T32" fmla="*/ 115 w 177"/>
              <a:gd name="T33" fmla="*/ 14 h 224"/>
              <a:gd name="T34" fmla="*/ 95 w 177"/>
              <a:gd name="T35" fmla="*/ 27 h 224"/>
              <a:gd name="T36" fmla="*/ 81 w 177"/>
              <a:gd name="T37" fmla="*/ 34 h 224"/>
              <a:gd name="T38" fmla="*/ 74 w 177"/>
              <a:gd name="T39" fmla="*/ 48 h 224"/>
              <a:gd name="T40" fmla="*/ 68 w 177"/>
              <a:gd name="T41" fmla="*/ 61 h 224"/>
              <a:gd name="T42" fmla="*/ 41 w 177"/>
              <a:gd name="T43" fmla="*/ 102 h 224"/>
              <a:gd name="T44" fmla="*/ 14 w 177"/>
              <a:gd name="T45" fmla="*/ 149 h 224"/>
              <a:gd name="T46" fmla="*/ 0 w 177"/>
              <a:gd name="T47" fmla="*/ 176 h 224"/>
              <a:gd name="T48" fmla="*/ 14 w 177"/>
              <a:gd name="T49" fmla="*/ 189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7" h="224">
                <a:moveTo>
                  <a:pt x="14" y="189"/>
                </a:moveTo>
                <a:lnTo>
                  <a:pt x="14" y="189"/>
                </a:lnTo>
                <a:cubicBezTo>
                  <a:pt x="27" y="196"/>
                  <a:pt x="34" y="203"/>
                  <a:pt x="41" y="210"/>
                </a:cubicBezTo>
                <a:cubicBezTo>
                  <a:pt x="47" y="210"/>
                  <a:pt x="61" y="216"/>
                  <a:pt x="68" y="216"/>
                </a:cubicBezTo>
                <a:lnTo>
                  <a:pt x="74" y="216"/>
                </a:lnTo>
                <a:lnTo>
                  <a:pt x="81" y="216"/>
                </a:lnTo>
                <a:cubicBezTo>
                  <a:pt x="88" y="216"/>
                  <a:pt x="88" y="223"/>
                  <a:pt x="95" y="223"/>
                </a:cubicBezTo>
                <a:cubicBezTo>
                  <a:pt x="101" y="223"/>
                  <a:pt x="108" y="216"/>
                  <a:pt x="115" y="216"/>
                </a:cubicBezTo>
                <a:cubicBezTo>
                  <a:pt x="122" y="216"/>
                  <a:pt x="122" y="216"/>
                  <a:pt x="122" y="216"/>
                </a:cubicBezTo>
                <a:cubicBezTo>
                  <a:pt x="135" y="216"/>
                  <a:pt x="149" y="203"/>
                  <a:pt x="155" y="196"/>
                </a:cubicBezTo>
                <a:cubicBezTo>
                  <a:pt x="162" y="196"/>
                  <a:pt x="162" y="189"/>
                  <a:pt x="162" y="189"/>
                </a:cubicBezTo>
                <a:cubicBezTo>
                  <a:pt x="169" y="183"/>
                  <a:pt x="169" y="183"/>
                  <a:pt x="176" y="176"/>
                </a:cubicBezTo>
                <a:cubicBezTo>
                  <a:pt x="169" y="176"/>
                  <a:pt x="169" y="176"/>
                  <a:pt x="162" y="169"/>
                </a:cubicBezTo>
                <a:cubicBezTo>
                  <a:pt x="162" y="169"/>
                  <a:pt x="162" y="169"/>
                  <a:pt x="155" y="169"/>
                </a:cubicBezTo>
                <a:cubicBezTo>
                  <a:pt x="88" y="142"/>
                  <a:pt x="155" y="68"/>
                  <a:pt x="149" y="0"/>
                </a:cubicBezTo>
                <a:cubicBezTo>
                  <a:pt x="142" y="0"/>
                  <a:pt x="128" y="7"/>
                  <a:pt x="122" y="7"/>
                </a:cubicBezTo>
                <a:cubicBezTo>
                  <a:pt x="122" y="7"/>
                  <a:pt x="122" y="7"/>
                  <a:pt x="115" y="14"/>
                </a:cubicBezTo>
                <a:cubicBezTo>
                  <a:pt x="108" y="14"/>
                  <a:pt x="101" y="21"/>
                  <a:pt x="95" y="27"/>
                </a:cubicBezTo>
                <a:cubicBezTo>
                  <a:pt x="88" y="27"/>
                  <a:pt x="88" y="34"/>
                  <a:pt x="81" y="34"/>
                </a:cubicBezTo>
                <a:cubicBezTo>
                  <a:pt x="81" y="41"/>
                  <a:pt x="74" y="41"/>
                  <a:pt x="74" y="48"/>
                </a:cubicBezTo>
                <a:cubicBezTo>
                  <a:pt x="74" y="54"/>
                  <a:pt x="68" y="54"/>
                  <a:pt x="68" y="61"/>
                </a:cubicBezTo>
                <a:cubicBezTo>
                  <a:pt x="61" y="75"/>
                  <a:pt x="47" y="88"/>
                  <a:pt x="41" y="102"/>
                </a:cubicBezTo>
                <a:cubicBezTo>
                  <a:pt x="34" y="122"/>
                  <a:pt x="27" y="135"/>
                  <a:pt x="14" y="149"/>
                </a:cubicBezTo>
                <a:cubicBezTo>
                  <a:pt x="14" y="162"/>
                  <a:pt x="7" y="169"/>
                  <a:pt x="0" y="176"/>
                </a:cubicBezTo>
                <a:cubicBezTo>
                  <a:pt x="0" y="183"/>
                  <a:pt x="7" y="189"/>
                  <a:pt x="14" y="18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5" name="Freeform 1093"/>
          <p:cNvSpPr>
            <a:spLocks noChangeArrowheads="1"/>
          </p:cNvSpPr>
          <p:nvPr/>
        </p:nvSpPr>
        <p:spPr bwMode="auto">
          <a:xfrm>
            <a:off x="17214462" y="11064329"/>
            <a:ext cx="57357" cy="66540"/>
          </a:xfrm>
          <a:custGeom>
            <a:avLst/>
            <a:gdLst>
              <a:gd name="T0" fmla="*/ 60 w 109"/>
              <a:gd name="T1" fmla="*/ 115 h 130"/>
              <a:gd name="T2" fmla="*/ 60 w 109"/>
              <a:gd name="T3" fmla="*/ 115 h 130"/>
              <a:gd name="T4" fmla="*/ 108 w 109"/>
              <a:gd name="T5" fmla="*/ 27 h 130"/>
              <a:gd name="T6" fmla="*/ 60 w 109"/>
              <a:gd name="T7" fmla="*/ 21 h 130"/>
              <a:gd name="T8" fmla="*/ 33 w 109"/>
              <a:gd name="T9" fmla="*/ 0 h 130"/>
              <a:gd name="T10" fmla="*/ 13 w 109"/>
              <a:gd name="T11" fmla="*/ 41 h 130"/>
              <a:gd name="T12" fmla="*/ 6 w 109"/>
              <a:gd name="T13" fmla="*/ 129 h 130"/>
              <a:gd name="T14" fmla="*/ 13 w 109"/>
              <a:gd name="T15" fmla="*/ 129 h 130"/>
              <a:gd name="T16" fmla="*/ 60 w 109"/>
              <a:gd name="T17" fmla="*/ 11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30">
                <a:moveTo>
                  <a:pt x="60" y="115"/>
                </a:moveTo>
                <a:lnTo>
                  <a:pt x="60" y="115"/>
                </a:lnTo>
                <a:cubicBezTo>
                  <a:pt x="87" y="95"/>
                  <a:pt x="108" y="68"/>
                  <a:pt x="108" y="27"/>
                </a:cubicBezTo>
                <a:cubicBezTo>
                  <a:pt x="87" y="27"/>
                  <a:pt x="74" y="27"/>
                  <a:pt x="60" y="21"/>
                </a:cubicBezTo>
                <a:cubicBezTo>
                  <a:pt x="54" y="14"/>
                  <a:pt x="40" y="7"/>
                  <a:pt x="33" y="0"/>
                </a:cubicBezTo>
                <a:cubicBezTo>
                  <a:pt x="26" y="14"/>
                  <a:pt x="13" y="27"/>
                  <a:pt x="13" y="41"/>
                </a:cubicBezTo>
                <a:cubicBezTo>
                  <a:pt x="6" y="68"/>
                  <a:pt x="0" y="95"/>
                  <a:pt x="6" y="129"/>
                </a:cubicBezTo>
                <a:cubicBezTo>
                  <a:pt x="13" y="129"/>
                  <a:pt x="13" y="129"/>
                  <a:pt x="13" y="129"/>
                </a:cubicBezTo>
                <a:cubicBezTo>
                  <a:pt x="33" y="122"/>
                  <a:pt x="47" y="122"/>
                  <a:pt x="60" y="115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6" name="Freeform 1094"/>
          <p:cNvSpPr>
            <a:spLocks noChangeArrowheads="1"/>
          </p:cNvSpPr>
          <p:nvPr/>
        </p:nvSpPr>
        <p:spPr bwMode="auto">
          <a:xfrm>
            <a:off x="17618265" y="9949208"/>
            <a:ext cx="119306" cy="105546"/>
          </a:xfrm>
          <a:custGeom>
            <a:avLst/>
            <a:gdLst>
              <a:gd name="T0" fmla="*/ 41 w 231"/>
              <a:gd name="T1" fmla="*/ 88 h 204"/>
              <a:gd name="T2" fmla="*/ 41 w 231"/>
              <a:gd name="T3" fmla="*/ 88 h 204"/>
              <a:gd name="T4" fmla="*/ 34 w 231"/>
              <a:gd name="T5" fmla="*/ 95 h 204"/>
              <a:gd name="T6" fmla="*/ 14 w 231"/>
              <a:gd name="T7" fmla="*/ 115 h 204"/>
              <a:gd name="T8" fmla="*/ 0 w 231"/>
              <a:gd name="T9" fmla="*/ 128 h 204"/>
              <a:gd name="T10" fmla="*/ 14 w 231"/>
              <a:gd name="T11" fmla="*/ 128 h 204"/>
              <a:gd name="T12" fmla="*/ 34 w 231"/>
              <a:gd name="T13" fmla="*/ 162 h 204"/>
              <a:gd name="T14" fmla="*/ 41 w 231"/>
              <a:gd name="T15" fmla="*/ 176 h 204"/>
              <a:gd name="T16" fmla="*/ 74 w 231"/>
              <a:gd name="T17" fmla="*/ 203 h 204"/>
              <a:gd name="T18" fmla="*/ 81 w 231"/>
              <a:gd name="T19" fmla="*/ 203 h 204"/>
              <a:gd name="T20" fmla="*/ 101 w 231"/>
              <a:gd name="T21" fmla="*/ 203 h 204"/>
              <a:gd name="T22" fmla="*/ 108 w 231"/>
              <a:gd name="T23" fmla="*/ 155 h 204"/>
              <a:gd name="T24" fmla="*/ 115 w 231"/>
              <a:gd name="T25" fmla="*/ 149 h 204"/>
              <a:gd name="T26" fmla="*/ 115 w 231"/>
              <a:gd name="T27" fmla="*/ 149 h 204"/>
              <a:gd name="T28" fmla="*/ 128 w 231"/>
              <a:gd name="T29" fmla="*/ 176 h 204"/>
              <a:gd name="T30" fmla="*/ 155 w 231"/>
              <a:gd name="T31" fmla="*/ 162 h 204"/>
              <a:gd name="T32" fmla="*/ 189 w 231"/>
              <a:gd name="T33" fmla="*/ 128 h 204"/>
              <a:gd name="T34" fmla="*/ 216 w 231"/>
              <a:gd name="T35" fmla="*/ 101 h 204"/>
              <a:gd name="T36" fmla="*/ 209 w 231"/>
              <a:gd name="T37" fmla="*/ 68 h 204"/>
              <a:gd name="T38" fmla="*/ 216 w 231"/>
              <a:gd name="T39" fmla="*/ 61 h 204"/>
              <a:gd name="T40" fmla="*/ 230 w 231"/>
              <a:gd name="T41" fmla="*/ 27 h 204"/>
              <a:gd name="T42" fmla="*/ 216 w 231"/>
              <a:gd name="T43" fmla="*/ 27 h 204"/>
              <a:gd name="T44" fmla="*/ 189 w 231"/>
              <a:gd name="T45" fmla="*/ 34 h 204"/>
              <a:gd name="T46" fmla="*/ 189 w 231"/>
              <a:gd name="T47" fmla="*/ 27 h 204"/>
              <a:gd name="T48" fmla="*/ 155 w 231"/>
              <a:gd name="T49" fmla="*/ 7 h 204"/>
              <a:gd name="T50" fmla="*/ 142 w 231"/>
              <a:gd name="T51" fmla="*/ 0 h 204"/>
              <a:gd name="T52" fmla="*/ 128 w 231"/>
              <a:gd name="T53" fmla="*/ 20 h 204"/>
              <a:gd name="T54" fmla="*/ 115 w 231"/>
              <a:gd name="T55" fmla="*/ 41 h 204"/>
              <a:gd name="T56" fmla="*/ 108 w 231"/>
              <a:gd name="T57" fmla="*/ 47 h 204"/>
              <a:gd name="T58" fmla="*/ 95 w 231"/>
              <a:gd name="T59" fmla="*/ 61 h 204"/>
              <a:gd name="T60" fmla="*/ 81 w 231"/>
              <a:gd name="T61" fmla="*/ 68 h 204"/>
              <a:gd name="T62" fmla="*/ 74 w 231"/>
              <a:gd name="T63" fmla="*/ 68 h 204"/>
              <a:gd name="T64" fmla="*/ 41 w 231"/>
              <a:gd name="T65" fmla="*/ 8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1" h="204">
                <a:moveTo>
                  <a:pt x="41" y="88"/>
                </a:moveTo>
                <a:lnTo>
                  <a:pt x="41" y="88"/>
                </a:lnTo>
                <a:cubicBezTo>
                  <a:pt x="41" y="88"/>
                  <a:pt x="41" y="88"/>
                  <a:pt x="34" y="95"/>
                </a:cubicBezTo>
                <a:cubicBezTo>
                  <a:pt x="27" y="101"/>
                  <a:pt x="20" y="108"/>
                  <a:pt x="14" y="115"/>
                </a:cubicBezTo>
                <a:cubicBezTo>
                  <a:pt x="7" y="122"/>
                  <a:pt x="7" y="122"/>
                  <a:pt x="0" y="128"/>
                </a:cubicBezTo>
                <a:cubicBezTo>
                  <a:pt x="7" y="128"/>
                  <a:pt x="7" y="128"/>
                  <a:pt x="14" y="128"/>
                </a:cubicBezTo>
                <a:cubicBezTo>
                  <a:pt x="27" y="135"/>
                  <a:pt x="34" y="149"/>
                  <a:pt x="34" y="162"/>
                </a:cubicBezTo>
                <a:cubicBezTo>
                  <a:pt x="41" y="169"/>
                  <a:pt x="41" y="169"/>
                  <a:pt x="41" y="176"/>
                </a:cubicBezTo>
                <a:cubicBezTo>
                  <a:pt x="47" y="189"/>
                  <a:pt x="54" y="203"/>
                  <a:pt x="74" y="203"/>
                </a:cubicBezTo>
                <a:cubicBezTo>
                  <a:pt x="81" y="203"/>
                  <a:pt x="81" y="203"/>
                  <a:pt x="81" y="203"/>
                </a:cubicBezTo>
                <a:cubicBezTo>
                  <a:pt x="88" y="203"/>
                  <a:pt x="95" y="203"/>
                  <a:pt x="101" y="203"/>
                </a:cubicBezTo>
                <a:cubicBezTo>
                  <a:pt x="101" y="182"/>
                  <a:pt x="101" y="169"/>
                  <a:pt x="108" y="155"/>
                </a:cubicBezTo>
                <a:cubicBezTo>
                  <a:pt x="108" y="155"/>
                  <a:pt x="108" y="149"/>
                  <a:pt x="115" y="149"/>
                </a:cubicBezTo>
                <a:lnTo>
                  <a:pt x="115" y="149"/>
                </a:lnTo>
                <a:cubicBezTo>
                  <a:pt x="115" y="169"/>
                  <a:pt x="115" y="182"/>
                  <a:pt x="128" y="176"/>
                </a:cubicBezTo>
                <a:cubicBezTo>
                  <a:pt x="135" y="176"/>
                  <a:pt x="142" y="169"/>
                  <a:pt x="155" y="162"/>
                </a:cubicBezTo>
                <a:cubicBezTo>
                  <a:pt x="162" y="155"/>
                  <a:pt x="176" y="142"/>
                  <a:pt x="189" y="128"/>
                </a:cubicBezTo>
                <a:cubicBezTo>
                  <a:pt x="196" y="122"/>
                  <a:pt x="203" y="108"/>
                  <a:pt x="216" y="101"/>
                </a:cubicBezTo>
                <a:cubicBezTo>
                  <a:pt x="216" y="88"/>
                  <a:pt x="209" y="81"/>
                  <a:pt x="209" y="68"/>
                </a:cubicBezTo>
                <a:cubicBezTo>
                  <a:pt x="216" y="68"/>
                  <a:pt x="216" y="68"/>
                  <a:pt x="216" y="61"/>
                </a:cubicBezTo>
                <a:cubicBezTo>
                  <a:pt x="223" y="54"/>
                  <a:pt x="230" y="41"/>
                  <a:pt x="230" y="27"/>
                </a:cubicBezTo>
                <a:cubicBezTo>
                  <a:pt x="223" y="27"/>
                  <a:pt x="223" y="27"/>
                  <a:pt x="216" y="27"/>
                </a:cubicBezTo>
                <a:cubicBezTo>
                  <a:pt x="209" y="34"/>
                  <a:pt x="203" y="34"/>
                  <a:pt x="189" y="34"/>
                </a:cubicBezTo>
                <a:cubicBezTo>
                  <a:pt x="189" y="34"/>
                  <a:pt x="189" y="34"/>
                  <a:pt x="189" y="27"/>
                </a:cubicBezTo>
                <a:cubicBezTo>
                  <a:pt x="176" y="20"/>
                  <a:pt x="169" y="14"/>
                  <a:pt x="155" y="7"/>
                </a:cubicBezTo>
                <a:cubicBezTo>
                  <a:pt x="149" y="7"/>
                  <a:pt x="142" y="0"/>
                  <a:pt x="142" y="0"/>
                </a:cubicBezTo>
                <a:cubicBezTo>
                  <a:pt x="135" y="7"/>
                  <a:pt x="135" y="14"/>
                  <a:pt x="128" y="20"/>
                </a:cubicBezTo>
                <a:cubicBezTo>
                  <a:pt x="128" y="27"/>
                  <a:pt x="122" y="34"/>
                  <a:pt x="115" y="41"/>
                </a:cubicBezTo>
                <a:cubicBezTo>
                  <a:pt x="108" y="41"/>
                  <a:pt x="108" y="41"/>
                  <a:pt x="108" y="47"/>
                </a:cubicBezTo>
                <a:cubicBezTo>
                  <a:pt x="101" y="47"/>
                  <a:pt x="101" y="54"/>
                  <a:pt x="95" y="61"/>
                </a:cubicBezTo>
                <a:cubicBezTo>
                  <a:pt x="95" y="61"/>
                  <a:pt x="88" y="61"/>
                  <a:pt x="81" y="68"/>
                </a:cubicBezTo>
                <a:cubicBezTo>
                  <a:pt x="81" y="68"/>
                  <a:pt x="81" y="68"/>
                  <a:pt x="74" y="68"/>
                </a:cubicBezTo>
                <a:cubicBezTo>
                  <a:pt x="68" y="74"/>
                  <a:pt x="54" y="81"/>
                  <a:pt x="41" y="8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7" name="Freeform 1095"/>
          <p:cNvSpPr>
            <a:spLocks noChangeArrowheads="1"/>
          </p:cNvSpPr>
          <p:nvPr/>
        </p:nvSpPr>
        <p:spPr bwMode="auto">
          <a:xfrm>
            <a:off x="17014853" y="11142341"/>
            <a:ext cx="183547" cy="103252"/>
          </a:xfrm>
          <a:custGeom>
            <a:avLst/>
            <a:gdLst>
              <a:gd name="T0" fmla="*/ 47 w 352"/>
              <a:gd name="T1" fmla="*/ 67 h 197"/>
              <a:gd name="T2" fmla="*/ 47 w 352"/>
              <a:gd name="T3" fmla="*/ 67 h 197"/>
              <a:gd name="T4" fmla="*/ 20 w 352"/>
              <a:gd name="T5" fmla="*/ 108 h 197"/>
              <a:gd name="T6" fmla="*/ 0 w 352"/>
              <a:gd name="T7" fmla="*/ 142 h 197"/>
              <a:gd name="T8" fmla="*/ 20 w 352"/>
              <a:gd name="T9" fmla="*/ 135 h 197"/>
              <a:gd name="T10" fmla="*/ 54 w 352"/>
              <a:gd name="T11" fmla="*/ 155 h 197"/>
              <a:gd name="T12" fmla="*/ 74 w 352"/>
              <a:gd name="T13" fmla="*/ 162 h 197"/>
              <a:gd name="T14" fmla="*/ 115 w 352"/>
              <a:gd name="T15" fmla="*/ 162 h 197"/>
              <a:gd name="T16" fmla="*/ 121 w 352"/>
              <a:gd name="T17" fmla="*/ 162 h 197"/>
              <a:gd name="T18" fmla="*/ 162 w 352"/>
              <a:gd name="T19" fmla="*/ 169 h 197"/>
              <a:gd name="T20" fmla="*/ 189 w 352"/>
              <a:gd name="T21" fmla="*/ 162 h 197"/>
              <a:gd name="T22" fmla="*/ 202 w 352"/>
              <a:gd name="T23" fmla="*/ 155 h 197"/>
              <a:gd name="T24" fmla="*/ 209 w 352"/>
              <a:gd name="T25" fmla="*/ 148 h 197"/>
              <a:gd name="T26" fmla="*/ 209 w 352"/>
              <a:gd name="T27" fmla="*/ 128 h 197"/>
              <a:gd name="T28" fmla="*/ 236 w 352"/>
              <a:gd name="T29" fmla="*/ 155 h 197"/>
              <a:gd name="T30" fmla="*/ 236 w 352"/>
              <a:gd name="T31" fmla="*/ 196 h 197"/>
              <a:gd name="T32" fmla="*/ 249 w 352"/>
              <a:gd name="T33" fmla="*/ 196 h 197"/>
              <a:gd name="T34" fmla="*/ 283 w 352"/>
              <a:gd name="T35" fmla="*/ 196 h 197"/>
              <a:gd name="T36" fmla="*/ 297 w 352"/>
              <a:gd name="T37" fmla="*/ 196 h 197"/>
              <a:gd name="T38" fmla="*/ 330 w 352"/>
              <a:gd name="T39" fmla="*/ 196 h 197"/>
              <a:gd name="T40" fmla="*/ 337 w 352"/>
              <a:gd name="T41" fmla="*/ 196 h 197"/>
              <a:gd name="T42" fmla="*/ 337 w 352"/>
              <a:gd name="T43" fmla="*/ 189 h 197"/>
              <a:gd name="T44" fmla="*/ 344 w 352"/>
              <a:gd name="T45" fmla="*/ 189 h 197"/>
              <a:gd name="T46" fmla="*/ 351 w 352"/>
              <a:gd name="T47" fmla="*/ 189 h 197"/>
              <a:gd name="T48" fmla="*/ 344 w 352"/>
              <a:gd name="T49" fmla="*/ 169 h 197"/>
              <a:gd name="T50" fmla="*/ 337 w 352"/>
              <a:gd name="T51" fmla="*/ 169 h 197"/>
              <a:gd name="T52" fmla="*/ 317 w 352"/>
              <a:gd name="T53" fmla="*/ 121 h 197"/>
              <a:gd name="T54" fmla="*/ 297 w 352"/>
              <a:gd name="T55" fmla="*/ 94 h 197"/>
              <a:gd name="T56" fmla="*/ 249 w 352"/>
              <a:gd name="T57" fmla="*/ 61 h 197"/>
              <a:gd name="T58" fmla="*/ 202 w 352"/>
              <a:gd name="T59" fmla="*/ 40 h 197"/>
              <a:gd name="T60" fmla="*/ 202 w 352"/>
              <a:gd name="T61" fmla="*/ 40 h 197"/>
              <a:gd name="T62" fmla="*/ 202 w 352"/>
              <a:gd name="T63" fmla="*/ 47 h 197"/>
              <a:gd name="T64" fmla="*/ 202 w 352"/>
              <a:gd name="T65" fmla="*/ 88 h 197"/>
              <a:gd name="T66" fmla="*/ 196 w 352"/>
              <a:gd name="T67" fmla="*/ 101 h 197"/>
              <a:gd name="T68" fmla="*/ 189 w 352"/>
              <a:gd name="T69" fmla="*/ 94 h 197"/>
              <a:gd name="T70" fmla="*/ 162 w 352"/>
              <a:gd name="T71" fmla="*/ 74 h 197"/>
              <a:gd name="T72" fmla="*/ 121 w 352"/>
              <a:gd name="T73" fmla="*/ 47 h 197"/>
              <a:gd name="T74" fmla="*/ 74 w 352"/>
              <a:gd name="T75" fmla="*/ 20 h 197"/>
              <a:gd name="T76" fmla="*/ 61 w 352"/>
              <a:gd name="T77" fmla="*/ 0 h 197"/>
              <a:gd name="T78" fmla="*/ 67 w 352"/>
              <a:gd name="T79" fmla="*/ 67 h 197"/>
              <a:gd name="T80" fmla="*/ 54 w 352"/>
              <a:gd name="T81" fmla="*/ 67 h 197"/>
              <a:gd name="T82" fmla="*/ 47 w 352"/>
              <a:gd name="T83" fmla="*/ 6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" h="197">
                <a:moveTo>
                  <a:pt x="47" y="67"/>
                </a:moveTo>
                <a:lnTo>
                  <a:pt x="47" y="67"/>
                </a:lnTo>
                <a:cubicBezTo>
                  <a:pt x="47" y="88"/>
                  <a:pt x="34" y="94"/>
                  <a:pt x="20" y="108"/>
                </a:cubicBezTo>
                <a:cubicBezTo>
                  <a:pt x="13" y="115"/>
                  <a:pt x="0" y="128"/>
                  <a:pt x="0" y="142"/>
                </a:cubicBezTo>
                <a:cubicBezTo>
                  <a:pt x="7" y="135"/>
                  <a:pt x="13" y="135"/>
                  <a:pt x="20" y="135"/>
                </a:cubicBezTo>
                <a:cubicBezTo>
                  <a:pt x="34" y="142"/>
                  <a:pt x="47" y="148"/>
                  <a:pt x="54" y="155"/>
                </a:cubicBezTo>
                <a:cubicBezTo>
                  <a:pt x="61" y="155"/>
                  <a:pt x="67" y="162"/>
                  <a:pt x="74" y="162"/>
                </a:cubicBezTo>
                <a:cubicBezTo>
                  <a:pt x="94" y="169"/>
                  <a:pt x="101" y="169"/>
                  <a:pt x="115" y="162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35" y="169"/>
                  <a:pt x="148" y="169"/>
                  <a:pt x="162" y="169"/>
                </a:cubicBezTo>
                <a:cubicBezTo>
                  <a:pt x="169" y="169"/>
                  <a:pt x="182" y="169"/>
                  <a:pt x="189" y="162"/>
                </a:cubicBezTo>
                <a:cubicBezTo>
                  <a:pt x="196" y="162"/>
                  <a:pt x="196" y="155"/>
                  <a:pt x="202" y="155"/>
                </a:cubicBezTo>
                <a:cubicBezTo>
                  <a:pt x="202" y="148"/>
                  <a:pt x="209" y="148"/>
                  <a:pt x="209" y="148"/>
                </a:cubicBezTo>
                <a:cubicBezTo>
                  <a:pt x="209" y="142"/>
                  <a:pt x="209" y="135"/>
                  <a:pt x="209" y="128"/>
                </a:cubicBezTo>
                <a:cubicBezTo>
                  <a:pt x="216" y="121"/>
                  <a:pt x="223" y="135"/>
                  <a:pt x="236" y="155"/>
                </a:cubicBezTo>
                <a:cubicBezTo>
                  <a:pt x="236" y="162"/>
                  <a:pt x="229" y="175"/>
                  <a:pt x="236" y="196"/>
                </a:cubicBezTo>
                <a:cubicBezTo>
                  <a:pt x="249" y="196"/>
                  <a:pt x="249" y="196"/>
                  <a:pt x="249" y="196"/>
                </a:cubicBezTo>
                <a:cubicBezTo>
                  <a:pt x="283" y="196"/>
                  <a:pt x="283" y="196"/>
                  <a:pt x="283" y="196"/>
                </a:cubicBezTo>
                <a:cubicBezTo>
                  <a:pt x="290" y="196"/>
                  <a:pt x="290" y="196"/>
                  <a:pt x="297" y="196"/>
                </a:cubicBezTo>
                <a:cubicBezTo>
                  <a:pt x="304" y="196"/>
                  <a:pt x="317" y="196"/>
                  <a:pt x="330" y="196"/>
                </a:cubicBezTo>
                <a:cubicBezTo>
                  <a:pt x="337" y="196"/>
                  <a:pt x="337" y="196"/>
                  <a:pt x="337" y="196"/>
                </a:cubicBezTo>
                <a:cubicBezTo>
                  <a:pt x="337" y="196"/>
                  <a:pt x="337" y="196"/>
                  <a:pt x="337" y="189"/>
                </a:cubicBezTo>
                <a:cubicBezTo>
                  <a:pt x="337" y="189"/>
                  <a:pt x="337" y="189"/>
                  <a:pt x="344" y="189"/>
                </a:cubicBezTo>
                <a:cubicBezTo>
                  <a:pt x="344" y="189"/>
                  <a:pt x="344" y="189"/>
                  <a:pt x="351" y="189"/>
                </a:cubicBezTo>
                <a:cubicBezTo>
                  <a:pt x="351" y="182"/>
                  <a:pt x="344" y="175"/>
                  <a:pt x="344" y="169"/>
                </a:cubicBezTo>
                <a:lnTo>
                  <a:pt x="337" y="169"/>
                </a:lnTo>
                <a:cubicBezTo>
                  <a:pt x="337" y="142"/>
                  <a:pt x="330" y="128"/>
                  <a:pt x="317" y="121"/>
                </a:cubicBezTo>
                <a:cubicBezTo>
                  <a:pt x="310" y="115"/>
                  <a:pt x="304" y="101"/>
                  <a:pt x="297" y="94"/>
                </a:cubicBezTo>
                <a:cubicBezTo>
                  <a:pt x="283" y="81"/>
                  <a:pt x="263" y="74"/>
                  <a:pt x="249" y="61"/>
                </a:cubicBezTo>
                <a:cubicBezTo>
                  <a:pt x="236" y="54"/>
                  <a:pt x="223" y="47"/>
                  <a:pt x="202" y="40"/>
                </a:cubicBezTo>
                <a:lnTo>
                  <a:pt x="202" y="40"/>
                </a:lnTo>
                <a:cubicBezTo>
                  <a:pt x="202" y="40"/>
                  <a:pt x="202" y="40"/>
                  <a:pt x="202" y="47"/>
                </a:cubicBezTo>
                <a:cubicBezTo>
                  <a:pt x="209" y="61"/>
                  <a:pt x="209" y="74"/>
                  <a:pt x="202" y="88"/>
                </a:cubicBezTo>
                <a:cubicBezTo>
                  <a:pt x="202" y="88"/>
                  <a:pt x="196" y="94"/>
                  <a:pt x="196" y="101"/>
                </a:cubicBezTo>
                <a:cubicBezTo>
                  <a:pt x="189" y="101"/>
                  <a:pt x="189" y="94"/>
                  <a:pt x="189" y="94"/>
                </a:cubicBezTo>
                <a:cubicBezTo>
                  <a:pt x="182" y="88"/>
                  <a:pt x="175" y="81"/>
                  <a:pt x="162" y="74"/>
                </a:cubicBezTo>
                <a:cubicBezTo>
                  <a:pt x="148" y="67"/>
                  <a:pt x="135" y="61"/>
                  <a:pt x="121" y="47"/>
                </a:cubicBezTo>
                <a:cubicBezTo>
                  <a:pt x="101" y="40"/>
                  <a:pt x="88" y="34"/>
                  <a:pt x="74" y="20"/>
                </a:cubicBezTo>
                <a:cubicBezTo>
                  <a:pt x="67" y="13"/>
                  <a:pt x="67" y="7"/>
                  <a:pt x="61" y="0"/>
                </a:cubicBezTo>
                <a:cubicBezTo>
                  <a:pt x="54" y="27"/>
                  <a:pt x="61" y="47"/>
                  <a:pt x="67" y="67"/>
                </a:cubicBezTo>
                <a:cubicBezTo>
                  <a:pt x="67" y="67"/>
                  <a:pt x="61" y="67"/>
                  <a:pt x="54" y="67"/>
                </a:cubicBezTo>
                <a:cubicBezTo>
                  <a:pt x="54" y="67"/>
                  <a:pt x="54" y="67"/>
                  <a:pt x="47" y="6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8" name="Freeform 1096"/>
          <p:cNvSpPr>
            <a:spLocks noChangeArrowheads="1"/>
          </p:cNvSpPr>
          <p:nvPr/>
        </p:nvSpPr>
        <p:spPr bwMode="auto">
          <a:xfrm>
            <a:off x="17632030" y="10355331"/>
            <a:ext cx="89479" cy="142258"/>
          </a:xfrm>
          <a:custGeom>
            <a:avLst/>
            <a:gdLst>
              <a:gd name="T0" fmla="*/ 128 w 170"/>
              <a:gd name="T1" fmla="*/ 169 h 272"/>
              <a:gd name="T2" fmla="*/ 128 w 170"/>
              <a:gd name="T3" fmla="*/ 169 h 272"/>
              <a:gd name="T4" fmla="*/ 162 w 170"/>
              <a:gd name="T5" fmla="*/ 149 h 272"/>
              <a:gd name="T6" fmla="*/ 169 w 170"/>
              <a:gd name="T7" fmla="*/ 149 h 272"/>
              <a:gd name="T8" fmla="*/ 162 w 170"/>
              <a:gd name="T9" fmla="*/ 142 h 272"/>
              <a:gd name="T10" fmla="*/ 128 w 170"/>
              <a:gd name="T11" fmla="*/ 68 h 272"/>
              <a:gd name="T12" fmla="*/ 101 w 170"/>
              <a:gd name="T13" fmla="*/ 27 h 272"/>
              <a:gd name="T14" fmla="*/ 88 w 170"/>
              <a:gd name="T15" fmla="*/ 14 h 272"/>
              <a:gd name="T16" fmla="*/ 81 w 170"/>
              <a:gd name="T17" fmla="*/ 7 h 272"/>
              <a:gd name="T18" fmla="*/ 54 w 170"/>
              <a:gd name="T19" fmla="*/ 0 h 272"/>
              <a:gd name="T20" fmla="*/ 47 w 170"/>
              <a:gd name="T21" fmla="*/ 0 h 272"/>
              <a:gd name="T22" fmla="*/ 41 w 170"/>
              <a:gd name="T23" fmla="*/ 0 h 272"/>
              <a:gd name="T24" fmla="*/ 14 w 170"/>
              <a:gd name="T25" fmla="*/ 68 h 272"/>
              <a:gd name="T26" fmla="*/ 7 w 170"/>
              <a:gd name="T27" fmla="*/ 81 h 272"/>
              <a:gd name="T28" fmla="*/ 7 w 170"/>
              <a:gd name="T29" fmla="*/ 183 h 272"/>
              <a:gd name="T30" fmla="*/ 14 w 170"/>
              <a:gd name="T31" fmla="*/ 196 h 272"/>
              <a:gd name="T32" fmla="*/ 47 w 170"/>
              <a:gd name="T33" fmla="*/ 257 h 272"/>
              <a:gd name="T34" fmla="*/ 54 w 170"/>
              <a:gd name="T35" fmla="*/ 264 h 272"/>
              <a:gd name="T36" fmla="*/ 68 w 170"/>
              <a:gd name="T37" fmla="*/ 271 h 272"/>
              <a:gd name="T38" fmla="*/ 81 w 170"/>
              <a:gd name="T39" fmla="*/ 223 h 272"/>
              <a:gd name="T40" fmla="*/ 88 w 170"/>
              <a:gd name="T41" fmla="*/ 217 h 272"/>
              <a:gd name="T42" fmla="*/ 101 w 170"/>
              <a:gd name="T43" fmla="*/ 196 h 272"/>
              <a:gd name="T44" fmla="*/ 128 w 170"/>
              <a:gd name="T45" fmla="*/ 16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272">
                <a:moveTo>
                  <a:pt x="128" y="169"/>
                </a:moveTo>
                <a:lnTo>
                  <a:pt x="128" y="169"/>
                </a:lnTo>
                <a:cubicBezTo>
                  <a:pt x="135" y="162"/>
                  <a:pt x="149" y="156"/>
                  <a:pt x="162" y="149"/>
                </a:cubicBezTo>
                <a:cubicBezTo>
                  <a:pt x="162" y="149"/>
                  <a:pt x="162" y="149"/>
                  <a:pt x="169" y="149"/>
                </a:cubicBezTo>
                <a:cubicBezTo>
                  <a:pt x="162" y="149"/>
                  <a:pt x="162" y="142"/>
                  <a:pt x="162" y="142"/>
                </a:cubicBezTo>
                <a:cubicBezTo>
                  <a:pt x="149" y="122"/>
                  <a:pt x="135" y="95"/>
                  <a:pt x="128" y="68"/>
                </a:cubicBezTo>
                <a:cubicBezTo>
                  <a:pt x="122" y="54"/>
                  <a:pt x="115" y="41"/>
                  <a:pt x="101" y="27"/>
                </a:cubicBezTo>
                <a:cubicBezTo>
                  <a:pt x="101" y="21"/>
                  <a:pt x="95" y="14"/>
                  <a:pt x="88" y="14"/>
                </a:cubicBezTo>
                <a:cubicBezTo>
                  <a:pt x="81" y="14"/>
                  <a:pt x="81" y="14"/>
                  <a:pt x="81" y="7"/>
                </a:cubicBezTo>
                <a:cubicBezTo>
                  <a:pt x="74" y="7"/>
                  <a:pt x="68" y="7"/>
                  <a:pt x="54" y="0"/>
                </a:cubicBezTo>
                <a:cubicBezTo>
                  <a:pt x="54" y="0"/>
                  <a:pt x="54" y="0"/>
                  <a:pt x="47" y="0"/>
                </a:cubicBezTo>
                <a:cubicBezTo>
                  <a:pt x="47" y="0"/>
                  <a:pt x="47" y="0"/>
                  <a:pt x="41" y="0"/>
                </a:cubicBezTo>
                <a:cubicBezTo>
                  <a:pt x="27" y="21"/>
                  <a:pt x="20" y="41"/>
                  <a:pt x="14" y="68"/>
                </a:cubicBezTo>
                <a:cubicBezTo>
                  <a:pt x="14" y="68"/>
                  <a:pt x="14" y="75"/>
                  <a:pt x="7" y="81"/>
                </a:cubicBezTo>
                <a:cubicBezTo>
                  <a:pt x="0" y="115"/>
                  <a:pt x="0" y="149"/>
                  <a:pt x="7" y="183"/>
                </a:cubicBezTo>
                <a:cubicBezTo>
                  <a:pt x="14" y="190"/>
                  <a:pt x="14" y="196"/>
                  <a:pt x="14" y="196"/>
                </a:cubicBezTo>
                <a:cubicBezTo>
                  <a:pt x="20" y="217"/>
                  <a:pt x="34" y="237"/>
                  <a:pt x="47" y="257"/>
                </a:cubicBezTo>
                <a:cubicBezTo>
                  <a:pt x="54" y="257"/>
                  <a:pt x="54" y="264"/>
                  <a:pt x="54" y="264"/>
                </a:cubicBezTo>
                <a:cubicBezTo>
                  <a:pt x="61" y="264"/>
                  <a:pt x="61" y="271"/>
                  <a:pt x="68" y="271"/>
                </a:cubicBezTo>
                <a:cubicBezTo>
                  <a:pt x="68" y="257"/>
                  <a:pt x="74" y="237"/>
                  <a:pt x="81" y="223"/>
                </a:cubicBezTo>
                <a:cubicBezTo>
                  <a:pt x="81" y="223"/>
                  <a:pt x="81" y="223"/>
                  <a:pt x="88" y="217"/>
                </a:cubicBezTo>
                <a:cubicBezTo>
                  <a:pt x="88" y="210"/>
                  <a:pt x="95" y="203"/>
                  <a:pt x="101" y="196"/>
                </a:cubicBezTo>
                <a:cubicBezTo>
                  <a:pt x="108" y="183"/>
                  <a:pt x="122" y="176"/>
                  <a:pt x="128" y="169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09" name="Freeform 1097"/>
          <p:cNvSpPr>
            <a:spLocks noChangeArrowheads="1"/>
          </p:cNvSpPr>
          <p:nvPr/>
        </p:nvSpPr>
        <p:spPr bwMode="auto">
          <a:xfrm>
            <a:off x="17274114" y="11087272"/>
            <a:ext cx="57357" cy="52773"/>
          </a:xfrm>
          <a:custGeom>
            <a:avLst/>
            <a:gdLst>
              <a:gd name="T0" fmla="*/ 27 w 109"/>
              <a:gd name="T1" fmla="*/ 101 h 102"/>
              <a:gd name="T2" fmla="*/ 27 w 109"/>
              <a:gd name="T3" fmla="*/ 101 h 102"/>
              <a:gd name="T4" fmla="*/ 68 w 109"/>
              <a:gd name="T5" fmla="*/ 101 h 102"/>
              <a:gd name="T6" fmla="*/ 88 w 109"/>
              <a:gd name="T7" fmla="*/ 101 h 102"/>
              <a:gd name="T8" fmla="*/ 102 w 109"/>
              <a:gd name="T9" fmla="*/ 101 h 102"/>
              <a:gd name="T10" fmla="*/ 88 w 109"/>
              <a:gd name="T11" fmla="*/ 40 h 102"/>
              <a:gd name="T12" fmla="*/ 75 w 109"/>
              <a:gd name="T13" fmla="*/ 0 h 102"/>
              <a:gd name="T14" fmla="*/ 68 w 109"/>
              <a:gd name="T15" fmla="*/ 0 h 102"/>
              <a:gd name="T16" fmla="*/ 27 w 109"/>
              <a:gd name="T17" fmla="*/ 7 h 102"/>
              <a:gd name="T18" fmla="*/ 7 w 109"/>
              <a:gd name="T19" fmla="*/ 34 h 102"/>
              <a:gd name="T20" fmla="*/ 0 w 109"/>
              <a:gd name="T21" fmla="*/ 101 h 102"/>
              <a:gd name="T22" fmla="*/ 7 w 109"/>
              <a:gd name="T23" fmla="*/ 101 h 102"/>
              <a:gd name="T24" fmla="*/ 27 w 109"/>
              <a:gd name="T2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102">
                <a:moveTo>
                  <a:pt x="27" y="101"/>
                </a:moveTo>
                <a:lnTo>
                  <a:pt x="27" y="101"/>
                </a:lnTo>
                <a:cubicBezTo>
                  <a:pt x="68" y="101"/>
                  <a:pt x="68" y="101"/>
                  <a:pt x="68" y="10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108" y="74"/>
                  <a:pt x="95" y="61"/>
                  <a:pt x="88" y="40"/>
                </a:cubicBezTo>
                <a:cubicBezTo>
                  <a:pt x="81" y="34"/>
                  <a:pt x="75" y="20"/>
                  <a:pt x="75" y="0"/>
                </a:cubicBezTo>
                <a:cubicBezTo>
                  <a:pt x="75" y="0"/>
                  <a:pt x="75" y="0"/>
                  <a:pt x="68" y="0"/>
                </a:cubicBezTo>
                <a:cubicBezTo>
                  <a:pt x="54" y="0"/>
                  <a:pt x="41" y="0"/>
                  <a:pt x="27" y="7"/>
                </a:cubicBezTo>
                <a:cubicBezTo>
                  <a:pt x="21" y="13"/>
                  <a:pt x="14" y="20"/>
                  <a:pt x="7" y="34"/>
                </a:cubicBezTo>
                <a:cubicBezTo>
                  <a:pt x="0" y="47"/>
                  <a:pt x="0" y="74"/>
                  <a:pt x="0" y="101"/>
                </a:cubicBezTo>
                <a:cubicBezTo>
                  <a:pt x="7" y="101"/>
                  <a:pt x="7" y="101"/>
                  <a:pt x="7" y="101"/>
                </a:cubicBezTo>
                <a:lnTo>
                  <a:pt x="27" y="101"/>
                </a:ln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0" name="Freeform 1098"/>
          <p:cNvSpPr>
            <a:spLocks noChangeArrowheads="1"/>
          </p:cNvSpPr>
          <p:nvPr/>
        </p:nvSpPr>
        <p:spPr bwMode="auto">
          <a:xfrm>
            <a:off x="17792634" y="9460480"/>
            <a:ext cx="43592" cy="66541"/>
          </a:xfrm>
          <a:custGeom>
            <a:avLst/>
            <a:gdLst>
              <a:gd name="T0" fmla="*/ 74 w 82"/>
              <a:gd name="T1" fmla="*/ 0 h 130"/>
              <a:gd name="T2" fmla="*/ 74 w 82"/>
              <a:gd name="T3" fmla="*/ 0 h 130"/>
              <a:gd name="T4" fmla="*/ 34 w 82"/>
              <a:gd name="T5" fmla="*/ 7 h 130"/>
              <a:gd name="T6" fmla="*/ 7 w 82"/>
              <a:gd name="T7" fmla="*/ 122 h 130"/>
              <a:gd name="T8" fmla="*/ 34 w 82"/>
              <a:gd name="T9" fmla="*/ 122 h 130"/>
              <a:gd name="T10" fmla="*/ 74 w 82"/>
              <a:gd name="T11" fmla="*/ 7 h 130"/>
              <a:gd name="T12" fmla="*/ 81 w 82"/>
              <a:gd name="T13" fmla="*/ 0 h 130"/>
              <a:gd name="T14" fmla="*/ 81 w 82"/>
              <a:gd name="T15" fmla="*/ 0 h 130"/>
              <a:gd name="T16" fmla="*/ 81 w 82"/>
              <a:gd name="T17" fmla="*/ 0 h 130"/>
              <a:gd name="T18" fmla="*/ 74 w 82"/>
              <a:gd name="T1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30">
                <a:moveTo>
                  <a:pt x="74" y="0"/>
                </a:moveTo>
                <a:lnTo>
                  <a:pt x="74" y="0"/>
                </a:lnTo>
                <a:cubicBezTo>
                  <a:pt x="54" y="0"/>
                  <a:pt x="40" y="0"/>
                  <a:pt x="34" y="7"/>
                </a:cubicBezTo>
                <a:cubicBezTo>
                  <a:pt x="0" y="21"/>
                  <a:pt x="0" y="68"/>
                  <a:pt x="7" y="122"/>
                </a:cubicBezTo>
                <a:cubicBezTo>
                  <a:pt x="20" y="129"/>
                  <a:pt x="27" y="129"/>
                  <a:pt x="34" y="122"/>
                </a:cubicBezTo>
                <a:cubicBezTo>
                  <a:pt x="74" y="115"/>
                  <a:pt x="47" y="34"/>
                  <a:pt x="74" y="7"/>
                </a:cubicBezTo>
                <a:cubicBezTo>
                  <a:pt x="74" y="0"/>
                  <a:pt x="74" y="0"/>
                  <a:pt x="81" y="0"/>
                </a:cubicBezTo>
                <a:lnTo>
                  <a:pt x="81" y="0"/>
                </a:lnTo>
                <a:lnTo>
                  <a:pt x="81" y="0"/>
                </a:lnTo>
                <a:cubicBezTo>
                  <a:pt x="74" y="0"/>
                  <a:pt x="74" y="0"/>
                  <a:pt x="74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1" name="Freeform 1099"/>
          <p:cNvSpPr>
            <a:spLocks noChangeArrowheads="1"/>
          </p:cNvSpPr>
          <p:nvPr/>
        </p:nvSpPr>
        <p:spPr bwMode="auto">
          <a:xfrm>
            <a:off x="17771985" y="9153020"/>
            <a:ext cx="130778" cy="215681"/>
          </a:xfrm>
          <a:custGeom>
            <a:avLst/>
            <a:gdLst>
              <a:gd name="T0" fmla="*/ 149 w 251"/>
              <a:gd name="T1" fmla="*/ 0 h 413"/>
              <a:gd name="T2" fmla="*/ 149 w 251"/>
              <a:gd name="T3" fmla="*/ 0 h 413"/>
              <a:gd name="T4" fmla="*/ 149 w 251"/>
              <a:gd name="T5" fmla="*/ 0 h 413"/>
              <a:gd name="T6" fmla="*/ 142 w 251"/>
              <a:gd name="T7" fmla="*/ 14 h 413"/>
              <a:gd name="T8" fmla="*/ 122 w 251"/>
              <a:gd name="T9" fmla="*/ 14 h 413"/>
              <a:gd name="T10" fmla="*/ 115 w 251"/>
              <a:gd name="T11" fmla="*/ 20 h 413"/>
              <a:gd name="T12" fmla="*/ 75 w 251"/>
              <a:gd name="T13" fmla="*/ 27 h 413"/>
              <a:gd name="T14" fmla="*/ 21 w 251"/>
              <a:gd name="T15" fmla="*/ 74 h 413"/>
              <a:gd name="T16" fmla="*/ 14 w 251"/>
              <a:gd name="T17" fmla="*/ 74 h 413"/>
              <a:gd name="T18" fmla="*/ 0 w 251"/>
              <a:gd name="T19" fmla="*/ 142 h 413"/>
              <a:gd name="T20" fmla="*/ 14 w 251"/>
              <a:gd name="T21" fmla="*/ 135 h 413"/>
              <a:gd name="T22" fmla="*/ 21 w 251"/>
              <a:gd name="T23" fmla="*/ 135 h 413"/>
              <a:gd name="T24" fmla="*/ 75 w 251"/>
              <a:gd name="T25" fmla="*/ 189 h 413"/>
              <a:gd name="T26" fmla="*/ 75 w 251"/>
              <a:gd name="T27" fmla="*/ 236 h 413"/>
              <a:gd name="T28" fmla="*/ 75 w 251"/>
              <a:gd name="T29" fmla="*/ 236 h 413"/>
              <a:gd name="T30" fmla="*/ 75 w 251"/>
              <a:gd name="T31" fmla="*/ 236 h 413"/>
              <a:gd name="T32" fmla="*/ 88 w 251"/>
              <a:gd name="T33" fmla="*/ 236 h 413"/>
              <a:gd name="T34" fmla="*/ 115 w 251"/>
              <a:gd name="T35" fmla="*/ 331 h 413"/>
              <a:gd name="T36" fmla="*/ 122 w 251"/>
              <a:gd name="T37" fmla="*/ 351 h 413"/>
              <a:gd name="T38" fmla="*/ 149 w 251"/>
              <a:gd name="T39" fmla="*/ 412 h 413"/>
              <a:gd name="T40" fmla="*/ 149 w 251"/>
              <a:gd name="T41" fmla="*/ 331 h 413"/>
              <a:gd name="T42" fmla="*/ 176 w 251"/>
              <a:gd name="T43" fmla="*/ 270 h 413"/>
              <a:gd name="T44" fmla="*/ 210 w 251"/>
              <a:gd name="T45" fmla="*/ 209 h 413"/>
              <a:gd name="T46" fmla="*/ 237 w 251"/>
              <a:gd name="T47" fmla="*/ 209 h 413"/>
              <a:gd name="T48" fmla="*/ 250 w 251"/>
              <a:gd name="T49" fmla="*/ 209 h 413"/>
              <a:gd name="T50" fmla="*/ 237 w 251"/>
              <a:gd name="T51" fmla="*/ 196 h 413"/>
              <a:gd name="T52" fmla="*/ 223 w 251"/>
              <a:gd name="T53" fmla="*/ 162 h 413"/>
              <a:gd name="T54" fmla="*/ 203 w 251"/>
              <a:gd name="T55" fmla="*/ 81 h 413"/>
              <a:gd name="T56" fmla="*/ 176 w 251"/>
              <a:gd name="T57" fmla="*/ 20 h 413"/>
              <a:gd name="T58" fmla="*/ 149 w 251"/>
              <a:gd name="T5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413">
                <a:moveTo>
                  <a:pt x="149" y="0"/>
                </a:moveTo>
                <a:lnTo>
                  <a:pt x="149" y="0"/>
                </a:lnTo>
                <a:lnTo>
                  <a:pt x="149" y="0"/>
                </a:lnTo>
                <a:cubicBezTo>
                  <a:pt x="149" y="7"/>
                  <a:pt x="142" y="14"/>
                  <a:pt x="142" y="14"/>
                </a:cubicBezTo>
                <a:cubicBezTo>
                  <a:pt x="135" y="14"/>
                  <a:pt x="129" y="14"/>
                  <a:pt x="122" y="14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02" y="20"/>
                  <a:pt x="88" y="20"/>
                  <a:pt x="75" y="27"/>
                </a:cubicBezTo>
                <a:cubicBezTo>
                  <a:pt x="48" y="34"/>
                  <a:pt x="34" y="47"/>
                  <a:pt x="21" y="74"/>
                </a:cubicBezTo>
                <a:lnTo>
                  <a:pt x="14" y="74"/>
                </a:lnTo>
                <a:cubicBezTo>
                  <a:pt x="7" y="95"/>
                  <a:pt x="0" y="115"/>
                  <a:pt x="0" y="142"/>
                </a:cubicBezTo>
                <a:cubicBezTo>
                  <a:pt x="7" y="135"/>
                  <a:pt x="14" y="135"/>
                  <a:pt x="14" y="135"/>
                </a:cubicBezTo>
                <a:cubicBezTo>
                  <a:pt x="21" y="135"/>
                  <a:pt x="21" y="135"/>
                  <a:pt x="21" y="135"/>
                </a:cubicBezTo>
                <a:cubicBezTo>
                  <a:pt x="54" y="142"/>
                  <a:pt x="68" y="162"/>
                  <a:pt x="75" y="189"/>
                </a:cubicBezTo>
                <a:cubicBezTo>
                  <a:pt x="75" y="203"/>
                  <a:pt x="75" y="216"/>
                  <a:pt x="75" y="236"/>
                </a:cubicBezTo>
                <a:lnTo>
                  <a:pt x="75" y="236"/>
                </a:lnTo>
                <a:lnTo>
                  <a:pt x="75" y="236"/>
                </a:lnTo>
                <a:cubicBezTo>
                  <a:pt x="81" y="236"/>
                  <a:pt x="88" y="236"/>
                  <a:pt x="88" y="236"/>
                </a:cubicBezTo>
                <a:cubicBezTo>
                  <a:pt x="95" y="270"/>
                  <a:pt x="102" y="297"/>
                  <a:pt x="115" y="331"/>
                </a:cubicBezTo>
                <a:cubicBezTo>
                  <a:pt x="115" y="338"/>
                  <a:pt x="115" y="344"/>
                  <a:pt x="122" y="351"/>
                </a:cubicBezTo>
                <a:cubicBezTo>
                  <a:pt x="129" y="378"/>
                  <a:pt x="135" y="392"/>
                  <a:pt x="149" y="412"/>
                </a:cubicBezTo>
                <a:cubicBezTo>
                  <a:pt x="135" y="392"/>
                  <a:pt x="142" y="365"/>
                  <a:pt x="149" y="331"/>
                </a:cubicBezTo>
                <a:cubicBezTo>
                  <a:pt x="156" y="311"/>
                  <a:pt x="169" y="290"/>
                  <a:pt x="176" y="270"/>
                </a:cubicBezTo>
                <a:cubicBezTo>
                  <a:pt x="189" y="250"/>
                  <a:pt x="196" y="230"/>
                  <a:pt x="210" y="209"/>
                </a:cubicBezTo>
                <a:cubicBezTo>
                  <a:pt x="216" y="209"/>
                  <a:pt x="223" y="209"/>
                  <a:pt x="237" y="209"/>
                </a:cubicBezTo>
                <a:cubicBezTo>
                  <a:pt x="243" y="209"/>
                  <a:pt x="243" y="209"/>
                  <a:pt x="250" y="209"/>
                </a:cubicBezTo>
                <a:cubicBezTo>
                  <a:pt x="243" y="209"/>
                  <a:pt x="243" y="203"/>
                  <a:pt x="237" y="196"/>
                </a:cubicBezTo>
                <a:cubicBezTo>
                  <a:pt x="237" y="182"/>
                  <a:pt x="230" y="176"/>
                  <a:pt x="223" y="162"/>
                </a:cubicBezTo>
                <a:cubicBezTo>
                  <a:pt x="230" y="128"/>
                  <a:pt x="230" y="101"/>
                  <a:pt x="203" y="81"/>
                </a:cubicBezTo>
                <a:cubicBezTo>
                  <a:pt x="203" y="54"/>
                  <a:pt x="196" y="34"/>
                  <a:pt x="176" y="20"/>
                </a:cubicBezTo>
                <a:cubicBezTo>
                  <a:pt x="169" y="14"/>
                  <a:pt x="162" y="7"/>
                  <a:pt x="149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3" name="Freeform 1101"/>
          <p:cNvSpPr>
            <a:spLocks noChangeArrowheads="1"/>
          </p:cNvSpPr>
          <p:nvPr/>
        </p:nvSpPr>
        <p:spPr bwMode="auto">
          <a:xfrm>
            <a:off x="17638913" y="10024924"/>
            <a:ext cx="178959" cy="204210"/>
          </a:xfrm>
          <a:custGeom>
            <a:avLst/>
            <a:gdLst>
              <a:gd name="T0" fmla="*/ 202 w 345"/>
              <a:gd name="T1" fmla="*/ 87 h 392"/>
              <a:gd name="T2" fmla="*/ 202 w 345"/>
              <a:gd name="T3" fmla="*/ 87 h 392"/>
              <a:gd name="T4" fmla="*/ 202 w 345"/>
              <a:gd name="T5" fmla="*/ 87 h 392"/>
              <a:gd name="T6" fmla="*/ 175 w 345"/>
              <a:gd name="T7" fmla="*/ 87 h 392"/>
              <a:gd name="T8" fmla="*/ 148 w 345"/>
              <a:gd name="T9" fmla="*/ 87 h 392"/>
              <a:gd name="T10" fmla="*/ 121 w 345"/>
              <a:gd name="T11" fmla="*/ 94 h 392"/>
              <a:gd name="T12" fmla="*/ 121 w 345"/>
              <a:gd name="T13" fmla="*/ 108 h 392"/>
              <a:gd name="T14" fmla="*/ 114 w 345"/>
              <a:gd name="T15" fmla="*/ 108 h 392"/>
              <a:gd name="T16" fmla="*/ 101 w 345"/>
              <a:gd name="T17" fmla="*/ 101 h 392"/>
              <a:gd name="T18" fmla="*/ 87 w 345"/>
              <a:gd name="T19" fmla="*/ 94 h 392"/>
              <a:gd name="T20" fmla="*/ 74 w 345"/>
              <a:gd name="T21" fmla="*/ 81 h 392"/>
              <a:gd name="T22" fmla="*/ 67 w 345"/>
              <a:gd name="T23" fmla="*/ 74 h 392"/>
              <a:gd name="T24" fmla="*/ 54 w 345"/>
              <a:gd name="T25" fmla="*/ 67 h 392"/>
              <a:gd name="T26" fmla="*/ 54 w 345"/>
              <a:gd name="T27" fmla="*/ 108 h 392"/>
              <a:gd name="T28" fmla="*/ 40 w 345"/>
              <a:gd name="T29" fmla="*/ 114 h 392"/>
              <a:gd name="T30" fmla="*/ 33 w 345"/>
              <a:gd name="T31" fmla="*/ 121 h 392"/>
              <a:gd name="T32" fmla="*/ 27 w 345"/>
              <a:gd name="T33" fmla="*/ 148 h 392"/>
              <a:gd name="T34" fmla="*/ 33 w 345"/>
              <a:gd name="T35" fmla="*/ 155 h 392"/>
              <a:gd name="T36" fmla="*/ 40 w 345"/>
              <a:gd name="T37" fmla="*/ 155 h 392"/>
              <a:gd name="T38" fmla="*/ 47 w 345"/>
              <a:gd name="T39" fmla="*/ 155 h 392"/>
              <a:gd name="T40" fmla="*/ 40 w 345"/>
              <a:gd name="T41" fmla="*/ 162 h 392"/>
              <a:gd name="T42" fmla="*/ 33 w 345"/>
              <a:gd name="T43" fmla="*/ 175 h 392"/>
              <a:gd name="T44" fmla="*/ 0 w 345"/>
              <a:gd name="T45" fmla="*/ 270 h 392"/>
              <a:gd name="T46" fmla="*/ 0 w 345"/>
              <a:gd name="T47" fmla="*/ 290 h 392"/>
              <a:gd name="T48" fmla="*/ 33 w 345"/>
              <a:gd name="T49" fmla="*/ 344 h 392"/>
              <a:gd name="T50" fmla="*/ 40 w 345"/>
              <a:gd name="T51" fmla="*/ 344 h 392"/>
              <a:gd name="T52" fmla="*/ 67 w 345"/>
              <a:gd name="T53" fmla="*/ 371 h 392"/>
              <a:gd name="T54" fmla="*/ 74 w 345"/>
              <a:gd name="T55" fmla="*/ 371 h 392"/>
              <a:gd name="T56" fmla="*/ 87 w 345"/>
              <a:gd name="T57" fmla="*/ 384 h 392"/>
              <a:gd name="T58" fmla="*/ 101 w 345"/>
              <a:gd name="T59" fmla="*/ 391 h 392"/>
              <a:gd name="T60" fmla="*/ 87 w 345"/>
              <a:gd name="T61" fmla="*/ 243 h 392"/>
              <a:gd name="T62" fmla="*/ 81 w 345"/>
              <a:gd name="T63" fmla="*/ 216 h 392"/>
              <a:gd name="T64" fmla="*/ 87 w 345"/>
              <a:gd name="T65" fmla="*/ 209 h 392"/>
              <a:gd name="T66" fmla="*/ 101 w 345"/>
              <a:gd name="T67" fmla="*/ 202 h 392"/>
              <a:gd name="T68" fmla="*/ 114 w 345"/>
              <a:gd name="T69" fmla="*/ 209 h 392"/>
              <a:gd name="T70" fmla="*/ 128 w 345"/>
              <a:gd name="T71" fmla="*/ 216 h 392"/>
              <a:gd name="T72" fmla="*/ 128 w 345"/>
              <a:gd name="T73" fmla="*/ 189 h 392"/>
              <a:gd name="T74" fmla="*/ 148 w 345"/>
              <a:gd name="T75" fmla="*/ 175 h 392"/>
              <a:gd name="T76" fmla="*/ 175 w 345"/>
              <a:gd name="T77" fmla="*/ 162 h 392"/>
              <a:gd name="T78" fmla="*/ 202 w 345"/>
              <a:gd name="T79" fmla="*/ 155 h 392"/>
              <a:gd name="T80" fmla="*/ 202 w 345"/>
              <a:gd name="T81" fmla="*/ 155 h 392"/>
              <a:gd name="T82" fmla="*/ 270 w 345"/>
              <a:gd name="T83" fmla="*/ 128 h 392"/>
              <a:gd name="T84" fmla="*/ 277 w 345"/>
              <a:gd name="T85" fmla="*/ 128 h 392"/>
              <a:gd name="T86" fmla="*/ 297 w 345"/>
              <a:gd name="T87" fmla="*/ 121 h 392"/>
              <a:gd name="T88" fmla="*/ 277 w 345"/>
              <a:gd name="T89" fmla="*/ 121 h 392"/>
              <a:gd name="T90" fmla="*/ 270 w 345"/>
              <a:gd name="T91" fmla="*/ 121 h 392"/>
              <a:gd name="T92" fmla="*/ 270 w 345"/>
              <a:gd name="T93" fmla="*/ 101 h 392"/>
              <a:gd name="T94" fmla="*/ 277 w 345"/>
              <a:gd name="T95" fmla="*/ 101 h 392"/>
              <a:gd name="T96" fmla="*/ 324 w 345"/>
              <a:gd name="T97" fmla="*/ 20 h 392"/>
              <a:gd name="T98" fmla="*/ 277 w 345"/>
              <a:gd name="T99" fmla="*/ 13 h 392"/>
              <a:gd name="T100" fmla="*/ 270 w 345"/>
              <a:gd name="T101" fmla="*/ 13 h 392"/>
              <a:gd name="T102" fmla="*/ 223 w 345"/>
              <a:gd name="T103" fmla="*/ 0 h 392"/>
              <a:gd name="T104" fmla="*/ 202 w 345"/>
              <a:gd name="T105" fmla="*/ 8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5" h="392">
                <a:moveTo>
                  <a:pt x="202" y="87"/>
                </a:moveTo>
                <a:lnTo>
                  <a:pt x="202" y="87"/>
                </a:lnTo>
                <a:lnTo>
                  <a:pt x="202" y="87"/>
                </a:lnTo>
                <a:cubicBezTo>
                  <a:pt x="195" y="87"/>
                  <a:pt x="189" y="87"/>
                  <a:pt x="175" y="87"/>
                </a:cubicBezTo>
                <a:cubicBezTo>
                  <a:pt x="168" y="87"/>
                  <a:pt x="155" y="87"/>
                  <a:pt x="148" y="87"/>
                </a:cubicBezTo>
                <a:cubicBezTo>
                  <a:pt x="141" y="94"/>
                  <a:pt x="128" y="94"/>
                  <a:pt x="121" y="94"/>
                </a:cubicBezTo>
                <a:cubicBezTo>
                  <a:pt x="121" y="101"/>
                  <a:pt x="121" y="101"/>
                  <a:pt x="121" y="108"/>
                </a:cubicBezTo>
                <a:cubicBezTo>
                  <a:pt x="114" y="108"/>
                  <a:pt x="114" y="108"/>
                  <a:pt x="114" y="108"/>
                </a:cubicBezTo>
                <a:cubicBezTo>
                  <a:pt x="108" y="101"/>
                  <a:pt x="108" y="101"/>
                  <a:pt x="101" y="101"/>
                </a:cubicBezTo>
                <a:cubicBezTo>
                  <a:pt x="94" y="101"/>
                  <a:pt x="94" y="94"/>
                  <a:pt x="87" y="94"/>
                </a:cubicBezTo>
                <a:cubicBezTo>
                  <a:pt x="81" y="87"/>
                  <a:pt x="81" y="81"/>
                  <a:pt x="74" y="81"/>
                </a:cubicBezTo>
                <a:cubicBezTo>
                  <a:pt x="67" y="81"/>
                  <a:pt x="67" y="74"/>
                  <a:pt x="67" y="74"/>
                </a:cubicBezTo>
                <a:cubicBezTo>
                  <a:pt x="60" y="74"/>
                  <a:pt x="60" y="74"/>
                  <a:pt x="54" y="67"/>
                </a:cubicBezTo>
                <a:cubicBezTo>
                  <a:pt x="54" y="87"/>
                  <a:pt x="54" y="94"/>
                  <a:pt x="54" y="108"/>
                </a:cubicBezTo>
                <a:cubicBezTo>
                  <a:pt x="54" y="114"/>
                  <a:pt x="47" y="114"/>
                  <a:pt x="40" y="114"/>
                </a:cubicBezTo>
                <a:cubicBezTo>
                  <a:pt x="40" y="121"/>
                  <a:pt x="40" y="121"/>
                  <a:pt x="33" y="121"/>
                </a:cubicBezTo>
                <a:cubicBezTo>
                  <a:pt x="33" y="128"/>
                  <a:pt x="27" y="141"/>
                  <a:pt x="27" y="148"/>
                </a:cubicBezTo>
                <a:cubicBezTo>
                  <a:pt x="33" y="148"/>
                  <a:pt x="33" y="148"/>
                  <a:pt x="33" y="155"/>
                </a:cubicBezTo>
                <a:cubicBezTo>
                  <a:pt x="40" y="155"/>
                  <a:pt x="40" y="155"/>
                  <a:pt x="40" y="155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47" y="155"/>
                  <a:pt x="47" y="155"/>
                  <a:pt x="40" y="162"/>
                </a:cubicBezTo>
                <a:cubicBezTo>
                  <a:pt x="40" y="162"/>
                  <a:pt x="40" y="168"/>
                  <a:pt x="33" y="175"/>
                </a:cubicBezTo>
                <a:cubicBezTo>
                  <a:pt x="20" y="202"/>
                  <a:pt x="0" y="222"/>
                  <a:pt x="0" y="270"/>
                </a:cubicBezTo>
                <a:cubicBezTo>
                  <a:pt x="0" y="276"/>
                  <a:pt x="0" y="283"/>
                  <a:pt x="0" y="290"/>
                </a:cubicBezTo>
                <a:cubicBezTo>
                  <a:pt x="13" y="310"/>
                  <a:pt x="20" y="324"/>
                  <a:pt x="33" y="344"/>
                </a:cubicBezTo>
                <a:cubicBezTo>
                  <a:pt x="40" y="344"/>
                  <a:pt x="40" y="344"/>
                  <a:pt x="40" y="344"/>
                </a:cubicBezTo>
                <a:cubicBezTo>
                  <a:pt x="54" y="357"/>
                  <a:pt x="60" y="364"/>
                  <a:pt x="67" y="371"/>
                </a:cubicBezTo>
                <a:cubicBezTo>
                  <a:pt x="67" y="371"/>
                  <a:pt x="67" y="371"/>
                  <a:pt x="74" y="371"/>
                </a:cubicBezTo>
                <a:cubicBezTo>
                  <a:pt x="81" y="378"/>
                  <a:pt x="81" y="378"/>
                  <a:pt x="87" y="384"/>
                </a:cubicBezTo>
                <a:cubicBezTo>
                  <a:pt x="94" y="384"/>
                  <a:pt x="101" y="384"/>
                  <a:pt x="101" y="391"/>
                </a:cubicBezTo>
                <a:cubicBezTo>
                  <a:pt x="121" y="344"/>
                  <a:pt x="101" y="283"/>
                  <a:pt x="87" y="243"/>
                </a:cubicBezTo>
                <a:cubicBezTo>
                  <a:pt x="87" y="229"/>
                  <a:pt x="81" y="222"/>
                  <a:pt x="81" y="216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4" y="209"/>
                  <a:pt x="94" y="202"/>
                  <a:pt x="101" y="202"/>
                </a:cubicBezTo>
                <a:cubicBezTo>
                  <a:pt x="101" y="202"/>
                  <a:pt x="108" y="209"/>
                  <a:pt x="114" y="209"/>
                </a:cubicBezTo>
                <a:cubicBezTo>
                  <a:pt x="121" y="209"/>
                  <a:pt x="121" y="216"/>
                  <a:pt x="128" y="216"/>
                </a:cubicBezTo>
                <a:cubicBezTo>
                  <a:pt x="128" y="202"/>
                  <a:pt x="128" y="195"/>
                  <a:pt x="128" y="189"/>
                </a:cubicBezTo>
                <a:cubicBezTo>
                  <a:pt x="135" y="182"/>
                  <a:pt x="141" y="182"/>
                  <a:pt x="148" y="175"/>
                </a:cubicBezTo>
                <a:cubicBezTo>
                  <a:pt x="155" y="175"/>
                  <a:pt x="168" y="168"/>
                  <a:pt x="175" y="162"/>
                </a:cubicBezTo>
                <a:cubicBezTo>
                  <a:pt x="182" y="162"/>
                  <a:pt x="189" y="162"/>
                  <a:pt x="202" y="155"/>
                </a:cubicBezTo>
                <a:lnTo>
                  <a:pt x="202" y="155"/>
                </a:lnTo>
                <a:cubicBezTo>
                  <a:pt x="229" y="148"/>
                  <a:pt x="250" y="141"/>
                  <a:pt x="270" y="128"/>
                </a:cubicBezTo>
                <a:cubicBezTo>
                  <a:pt x="277" y="128"/>
                  <a:pt x="277" y="128"/>
                  <a:pt x="277" y="128"/>
                </a:cubicBezTo>
                <a:cubicBezTo>
                  <a:pt x="283" y="128"/>
                  <a:pt x="290" y="121"/>
                  <a:pt x="297" y="121"/>
                </a:cubicBezTo>
                <a:cubicBezTo>
                  <a:pt x="290" y="121"/>
                  <a:pt x="283" y="121"/>
                  <a:pt x="277" y="121"/>
                </a:cubicBezTo>
                <a:cubicBezTo>
                  <a:pt x="270" y="121"/>
                  <a:pt x="270" y="121"/>
                  <a:pt x="270" y="121"/>
                </a:cubicBezTo>
                <a:cubicBezTo>
                  <a:pt x="243" y="114"/>
                  <a:pt x="250" y="108"/>
                  <a:pt x="270" y="101"/>
                </a:cubicBezTo>
                <a:cubicBezTo>
                  <a:pt x="277" y="101"/>
                  <a:pt x="277" y="101"/>
                  <a:pt x="277" y="101"/>
                </a:cubicBezTo>
                <a:cubicBezTo>
                  <a:pt x="304" y="87"/>
                  <a:pt x="344" y="60"/>
                  <a:pt x="324" y="20"/>
                </a:cubicBezTo>
                <a:cubicBezTo>
                  <a:pt x="297" y="0"/>
                  <a:pt x="283" y="6"/>
                  <a:pt x="277" y="13"/>
                </a:cubicBezTo>
                <a:cubicBezTo>
                  <a:pt x="270" y="13"/>
                  <a:pt x="270" y="13"/>
                  <a:pt x="270" y="13"/>
                </a:cubicBezTo>
                <a:cubicBezTo>
                  <a:pt x="263" y="13"/>
                  <a:pt x="250" y="20"/>
                  <a:pt x="223" y="0"/>
                </a:cubicBezTo>
                <a:cubicBezTo>
                  <a:pt x="229" y="67"/>
                  <a:pt x="223" y="81"/>
                  <a:pt x="202" y="87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4" name="Freeform 1102"/>
          <p:cNvSpPr>
            <a:spLocks noChangeArrowheads="1"/>
          </p:cNvSpPr>
          <p:nvPr/>
        </p:nvSpPr>
        <p:spPr bwMode="auto">
          <a:xfrm>
            <a:off x="17822460" y="9545379"/>
            <a:ext cx="98658" cy="84896"/>
          </a:xfrm>
          <a:custGeom>
            <a:avLst/>
            <a:gdLst>
              <a:gd name="T0" fmla="*/ 81 w 190"/>
              <a:gd name="T1" fmla="*/ 0 h 163"/>
              <a:gd name="T2" fmla="*/ 81 w 190"/>
              <a:gd name="T3" fmla="*/ 0 h 163"/>
              <a:gd name="T4" fmla="*/ 81 w 190"/>
              <a:gd name="T5" fmla="*/ 0 h 163"/>
              <a:gd name="T6" fmla="*/ 54 w 190"/>
              <a:gd name="T7" fmla="*/ 40 h 163"/>
              <a:gd name="T8" fmla="*/ 27 w 190"/>
              <a:gd name="T9" fmla="*/ 67 h 163"/>
              <a:gd name="T10" fmla="*/ 20 w 190"/>
              <a:gd name="T11" fmla="*/ 74 h 163"/>
              <a:gd name="T12" fmla="*/ 7 w 190"/>
              <a:gd name="T13" fmla="*/ 148 h 163"/>
              <a:gd name="T14" fmla="*/ 20 w 190"/>
              <a:gd name="T15" fmla="*/ 148 h 163"/>
              <a:gd name="T16" fmla="*/ 27 w 190"/>
              <a:gd name="T17" fmla="*/ 155 h 163"/>
              <a:gd name="T18" fmla="*/ 54 w 190"/>
              <a:gd name="T19" fmla="*/ 162 h 163"/>
              <a:gd name="T20" fmla="*/ 81 w 190"/>
              <a:gd name="T21" fmla="*/ 155 h 163"/>
              <a:gd name="T22" fmla="*/ 142 w 190"/>
              <a:gd name="T23" fmla="*/ 148 h 163"/>
              <a:gd name="T24" fmla="*/ 182 w 190"/>
              <a:gd name="T25" fmla="*/ 148 h 163"/>
              <a:gd name="T26" fmla="*/ 189 w 190"/>
              <a:gd name="T27" fmla="*/ 128 h 163"/>
              <a:gd name="T28" fmla="*/ 189 w 190"/>
              <a:gd name="T29" fmla="*/ 87 h 163"/>
              <a:gd name="T30" fmla="*/ 142 w 190"/>
              <a:gd name="T31" fmla="*/ 27 h 163"/>
              <a:gd name="T32" fmla="*/ 81 w 190"/>
              <a:gd name="T33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163">
                <a:moveTo>
                  <a:pt x="81" y="0"/>
                </a:moveTo>
                <a:lnTo>
                  <a:pt x="81" y="0"/>
                </a:lnTo>
                <a:lnTo>
                  <a:pt x="81" y="0"/>
                </a:lnTo>
                <a:cubicBezTo>
                  <a:pt x="81" y="20"/>
                  <a:pt x="67" y="33"/>
                  <a:pt x="54" y="40"/>
                </a:cubicBezTo>
                <a:cubicBezTo>
                  <a:pt x="47" y="47"/>
                  <a:pt x="34" y="54"/>
                  <a:pt x="27" y="67"/>
                </a:cubicBezTo>
                <a:cubicBezTo>
                  <a:pt x="20" y="67"/>
                  <a:pt x="20" y="74"/>
                  <a:pt x="20" y="74"/>
                </a:cubicBezTo>
                <a:cubicBezTo>
                  <a:pt x="7" y="94"/>
                  <a:pt x="0" y="114"/>
                  <a:pt x="7" y="148"/>
                </a:cubicBezTo>
                <a:cubicBezTo>
                  <a:pt x="13" y="148"/>
                  <a:pt x="13" y="148"/>
                  <a:pt x="20" y="148"/>
                </a:cubicBezTo>
                <a:cubicBezTo>
                  <a:pt x="20" y="148"/>
                  <a:pt x="20" y="155"/>
                  <a:pt x="27" y="155"/>
                </a:cubicBezTo>
                <a:cubicBezTo>
                  <a:pt x="40" y="155"/>
                  <a:pt x="47" y="155"/>
                  <a:pt x="54" y="162"/>
                </a:cubicBezTo>
                <a:cubicBezTo>
                  <a:pt x="67" y="162"/>
                  <a:pt x="74" y="162"/>
                  <a:pt x="81" y="155"/>
                </a:cubicBezTo>
                <a:cubicBezTo>
                  <a:pt x="101" y="155"/>
                  <a:pt x="115" y="148"/>
                  <a:pt x="142" y="148"/>
                </a:cubicBezTo>
                <a:cubicBezTo>
                  <a:pt x="155" y="148"/>
                  <a:pt x="169" y="148"/>
                  <a:pt x="182" y="148"/>
                </a:cubicBezTo>
                <a:cubicBezTo>
                  <a:pt x="189" y="141"/>
                  <a:pt x="189" y="135"/>
                  <a:pt x="189" y="128"/>
                </a:cubicBezTo>
                <a:cubicBezTo>
                  <a:pt x="189" y="114"/>
                  <a:pt x="189" y="101"/>
                  <a:pt x="189" y="87"/>
                </a:cubicBezTo>
                <a:cubicBezTo>
                  <a:pt x="182" y="54"/>
                  <a:pt x="169" y="40"/>
                  <a:pt x="142" y="27"/>
                </a:cubicBezTo>
                <a:cubicBezTo>
                  <a:pt x="128" y="13"/>
                  <a:pt x="108" y="6"/>
                  <a:pt x="81" y="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5" name="Freeform 1103"/>
          <p:cNvSpPr>
            <a:spLocks noChangeArrowheads="1"/>
          </p:cNvSpPr>
          <p:nvPr/>
        </p:nvSpPr>
        <p:spPr bwMode="auto">
          <a:xfrm>
            <a:off x="17875230" y="9003879"/>
            <a:ext cx="71124" cy="50479"/>
          </a:xfrm>
          <a:custGeom>
            <a:avLst/>
            <a:gdLst>
              <a:gd name="T0" fmla="*/ 88 w 136"/>
              <a:gd name="T1" fmla="*/ 68 h 96"/>
              <a:gd name="T2" fmla="*/ 88 w 136"/>
              <a:gd name="T3" fmla="*/ 68 h 96"/>
              <a:gd name="T4" fmla="*/ 128 w 136"/>
              <a:gd name="T5" fmla="*/ 95 h 96"/>
              <a:gd name="T6" fmla="*/ 128 w 136"/>
              <a:gd name="T7" fmla="*/ 95 h 96"/>
              <a:gd name="T8" fmla="*/ 128 w 136"/>
              <a:gd name="T9" fmla="*/ 41 h 96"/>
              <a:gd name="T10" fmla="*/ 88 w 136"/>
              <a:gd name="T11" fmla="*/ 14 h 96"/>
              <a:gd name="T12" fmla="*/ 41 w 136"/>
              <a:gd name="T13" fmla="*/ 7 h 96"/>
              <a:gd name="T14" fmla="*/ 0 w 136"/>
              <a:gd name="T15" fmla="*/ 0 h 96"/>
              <a:gd name="T16" fmla="*/ 41 w 136"/>
              <a:gd name="T17" fmla="*/ 55 h 96"/>
              <a:gd name="T18" fmla="*/ 88 w 136"/>
              <a:gd name="T19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96">
                <a:moveTo>
                  <a:pt x="88" y="68"/>
                </a:moveTo>
                <a:lnTo>
                  <a:pt x="88" y="68"/>
                </a:lnTo>
                <a:cubicBezTo>
                  <a:pt x="101" y="75"/>
                  <a:pt x="122" y="82"/>
                  <a:pt x="128" y="95"/>
                </a:cubicBezTo>
                <a:lnTo>
                  <a:pt x="128" y="95"/>
                </a:lnTo>
                <a:cubicBezTo>
                  <a:pt x="135" y="75"/>
                  <a:pt x="135" y="55"/>
                  <a:pt x="128" y="41"/>
                </a:cubicBezTo>
                <a:cubicBezTo>
                  <a:pt x="122" y="27"/>
                  <a:pt x="101" y="21"/>
                  <a:pt x="88" y="14"/>
                </a:cubicBezTo>
                <a:cubicBezTo>
                  <a:pt x="74" y="14"/>
                  <a:pt x="61" y="7"/>
                  <a:pt x="41" y="7"/>
                </a:cubicBezTo>
                <a:cubicBezTo>
                  <a:pt x="27" y="7"/>
                  <a:pt x="14" y="0"/>
                  <a:pt x="0" y="0"/>
                </a:cubicBezTo>
                <a:cubicBezTo>
                  <a:pt x="0" y="34"/>
                  <a:pt x="20" y="48"/>
                  <a:pt x="41" y="55"/>
                </a:cubicBezTo>
                <a:cubicBezTo>
                  <a:pt x="54" y="61"/>
                  <a:pt x="74" y="61"/>
                  <a:pt x="88" y="68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6" name="Freeform 1104"/>
          <p:cNvSpPr>
            <a:spLocks noChangeArrowheads="1"/>
          </p:cNvSpPr>
          <p:nvPr/>
        </p:nvSpPr>
        <p:spPr bwMode="auto">
          <a:xfrm>
            <a:off x="17822460" y="10050164"/>
            <a:ext cx="78007" cy="52773"/>
          </a:xfrm>
          <a:custGeom>
            <a:avLst/>
            <a:gdLst>
              <a:gd name="T0" fmla="*/ 81 w 149"/>
              <a:gd name="T1" fmla="*/ 20 h 102"/>
              <a:gd name="T2" fmla="*/ 81 w 149"/>
              <a:gd name="T3" fmla="*/ 20 h 102"/>
              <a:gd name="T4" fmla="*/ 54 w 149"/>
              <a:gd name="T5" fmla="*/ 27 h 102"/>
              <a:gd name="T6" fmla="*/ 27 w 149"/>
              <a:gd name="T7" fmla="*/ 47 h 102"/>
              <a:gd name="T8" fmla="*/ 20 w 149"/>
              <a:gd name="T9" fmla="*/ 54 h 102"/>
              <a:gd name="T10" fmla="*/ 0 w 149"/>
              <a:gd name="T11" fmla="*/ 101 h 102"/>
              <a:gd name="T12" fmla="*/ 20 w 149"/>
              <a:gd name="T13" fmla="*/ 94 h 102"/>
              <a:gd name="T14" fmla="*/ 27 w 149"/>
              <a:gd name="T15" fmla="*/ 88 h 102"/>
              <a:gd name="T16" fmla="*/ 54 w 149"/>
              <a:gd name="T17" fmla="*/ 88 h 102"/>
              <a:gd name="T18" fmla="*/ 81 w 149"/>
              <a:gd name="T19" fmla="*/ 81 h 102"/>
              <a:gd name="T20" fmla="*/ 142 w 149"/>
              <a:gd name="T21" fmla="*/ 40 h 102"/>
              <a:gd name="T22" fmla="*/ 148 w 149"/>
              <a:gd name="T23" fmla="*/ 0 h 102"/>
              <a:gd name="T24" fmla="*/ 142 w 149"/>
              <a:gd name="T25" fmla="*/ 0 h 102"/>
              <a:gd name="T26" fmla="*/ 81 w 149"/>
              <a:gd name="T27" fmla="*/ 2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102">
                <a:moveTo>
                  <a:pt x="81" y="20"/>
                </a:moveTo>
                <a:lnTo>
                  <a:pt x="81" y="20"/>
                </a:lnTo>
                <a:cubicBezTo>
                  <a:pt x="74" y="20"/>
                  <a:pt x="67" y="27"/>
                  <a:pt x="54" y="27"/>
                </a:cubicBezTo>
                <a:cubicBezTo>
                  <a:pt x="47" y="34"/>
                  <a:pt x="34" y="40"/>
                  <a:pt x="27" y="47"/>
                </a:cubicBezTo>
                <a:cubicBezTo>
                  <a:pt x="20" y="47"/>
                  <a:pt x="20" y="47"/>
                  <a:pt x="20" y="54"/>
                </a:cubicBezTo>
                <a:cubicBezTo>
                  <a:pt x="7" y="61"/>
                  <a:pt x="0" y="81"/>
                  <a:pt x="0" y="101"/>
                </a:cubicBezTo>
                <a:cubicBezTo>
                  <a:pt x="7" y="94"/>
                  <a:pt x="13" y="94"/>
                  <a:pt x="20" y="94"/>
                </a:cubicBezTo>
                <a:cubicBezTo>
                  <a:pt x="20" y="94"/>
                  <a:pt x="20" y="94"/>
                  <a:pt x="27" y="88"/>
                </a:cubicBezTo>
                <a:cubicBezTo>
                  <a:pt x="34" y="88"/>
                  <a:pt x="47" y="88"/>
                  <a:pt x="54" y="88"/>
                </a:cubicBezTo>
                <a:cubicBezTo>
                  <a:pt x="67" y="81"/>
                  <a:pt x="74" y="81"/>
                  <a:pt x="81" y="81"/>
                </a:cubicBezTo>
                <a:cubicBezTo>
                  <a:pt x="108" y="74"/>
                  <a:pt x="135" y="61"/>
                  <a:pt x="142" y="40"/>
                </a:cubicBezTo>
                <a:cubicBezTo>
                  <a:pt x="148" y="27"/>
                  <a:pt x="148" y="13"/>
                  <a:pt x="14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21" y="7"/>
                  <a:pt x="101" y="13"/>
                  <a:pt x="81" y="20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7" name="Freeform 1105"/>
          <p:cNvSpPr>
            <a:spLocks noChangeArrowheads="1"/>
          </p:cNvSpPr>
          <p:nvPr/>
        </p:nvSpPr>
        <p:spPr bwMode="auto">
          <a:xfrm>
            <a:off x="17877523" y="9033705"/>
            <a:ext cx="57358" cy="84897"/>
          </a:xfrm>
          <a:custGeom>
            <a:avLst/>
            <a:gdLst>
              <a:gd name="T0" fmla="*/ 34 w 109"/>
              <a:gd name="T1" fmla="*/ 156 h 163"/>
              <a:gd name="T2" fmla="*/ 34 w 109"/>
              <a:gd name="T3" fmla="*/ 156 h 163"/>
              <a:gd name="T4" fmla="*/ 81 w 109"/>
              <a:gd name="T5" fmla="*/ 156 h 163"/>
              <a:gd name="T6" fmla="*/ 108 w 109"/>
              <a:gd name="T7" fmla="*/ 156 h 163"/>
              <a:gd name="T8" fmla="*/ 108 w 109"/>
              <a:gd name="T9" fmla="*/ 81 h 163"/>
              <a:gd name="T10" fmla="*/ 94 w 109"/>
              <a:gd name="T11" fmla="*/ 81 h 163"/>
              <a:gd name="T12" fmla="*/ 81 w 109"/>
              <a:gd name="T13" fmla="*/ 21 h 163"/>
              <a:gd name="T14" fmla="*/ 47 w 109"/>
              <a:gd name="T15" fmla="*/ 0 h 163"/>
              <a:gd name="T16" fmla="*/ 34 w 109"/>
              <a:gd name="T17" fmla="*/ 14 h 163"/>
              <a:gd name="T18" fmla="*/ 34 w 109"/>
              <a:gd name="T19" fmla="*/ 108 h 163"/>
              <a:gd name="T20" fmla="*/ 7 w 109"/>
              <a:gd name="T21" fmla="*/ 108 h 163"/>
              <a:gd name="T22" fmla="*/ 34 w 109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63">
                <a:moveTo>
                  <a:pt x="34" y="156"/>
                </a:moveTo>
                <a:lnTo>
                  <a:pt x="34" y="156"/>
                </a:lnTo>
                <a:cubicBezTo>
                  <a:pt x="47" y="162"/>
                  <a:pt x="67" y="156"/>
                  <a:pt x="81" y="156"/>
                </a:cubicBezTo>
                <a:cubicBezTo>
                  <a:pt x="88" y="156"/>
                  <a:pt x="101" y="156"/>
                  <a:pt x="108" y="156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1" y="81"/>
                  <a:pt x="94" y="81"/>
                  <a:pt x="94" y="81"/>
                </a:cubicBezTo>
                <a:cubicBezTo>
                  <a:pt x="94" y="61"/>
                  <a:pt x="94" y="34"/>
                  <a:pt x="81" y="21"/>
                </a:cubicBezTo>
                <a:cubicBezTo>
                  <a:pt x="74" y="7"/>
                  <a:pt x="61" y="7"/>
                  <a:pt x="47" y="0"/>
                </a:cubicBezTo>
                <a:cubicBezTo>
                  <a:pt x="40" y="7"/>
                  <a:pt x="40" y="7"/>
                  <a:pt x="34" y="14"/>
                </a:cubicBezTo>
                <a:cubicBezTo>
                  <a:pt x="20" y="41"/>
                  <a:pt x="13" y="81"/>
                  <a:pt x="34" y="108"/>
                </a:cubicBezTo>
                <a:cubicBezTo>
                  <a:pt x="27" y="108"/>
                  <a:pt x="20" y="108"/>
                  <a:pt x="7" y="108"/>
                </a:cubicBezTo>
                <a:cubicBezTo>
                  <a:pt x="0" y="149"/>
                  <a:pt x="13" y="156"/>
                  <a:pt x="34" y="156"/>
                </a:cubicBezTo>
              </a:path>
            </a:pathLst>
          </a:custGeom>
          <a:solidFill>
            <a:srgbClr val="F0D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8" name="Freeform 1106"/>
          <p:cNvSpPr>
            <a:spLocks noChangeArrowheads="1"/>
          </p:cNvSpPr>
          <p:nvPr/>
        </p:nvSpPr>
        <p:spPr bwMode="auto">
          <a:xfrm>
            <a:off x="12320638" y="11208879"/>
            <a:ext cx="12057012" cy="890261"/>
          </a:xfrm>
          <a:custGeom>
            <a:avLst/>
            <a:gdLst>
              <a:gd name="T0" fmla="*/ 2127 w 18874"/>
              <a:gd name="T1" fmla="*/ 1709 h 1710"/>
              <a:gd name="T2" fmla="*/ 18873 w 18874"/>
              <a:gd name="T3" fmla="*/ 1709 h 1710"/>
              <a:gd name="T4" fmla="*/ 18873 w 18874"/>
              <a:gd name="T5" fmla="*/ 0 h 1710"/>
              <a:gd name="T6" fmla="*/ 18873 w 18874"/>
              <a:gd name="T7" fmla="*/ 0 h 1710"/>
              <a:gd name="T8" fmla="*/ 0 w 18874"/>
              <a:gd name="T9" fmla="*/ 0 h 1710"/>
              <a:gd name="T10" fmla="*/ 2127 w 18874"/>
              <a:gd name="T11" fmla="*/ 170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74" h="1710">
                <a:moveTo>
                  <a:pt x="2127" y="1709"/>
                </a:moveTo>
                <a:lnTo>
                  <a:pt x="18873" y="1709"/>
                </a:lnTo>
                <a:lnTo>
                  <a:pt x="18873" y="0"/>
                </a:lnTo>
                <a:lnTo>
                  <a:pt x="18873" y="0"/>
                </a:lnTo>
                <a:lnTo>
                  <a:pt x="0" y="0"/>
                </a:lnTo>
                <a:lnTo>
                  <a:pt x="2127" y="1709"/>
                </a:lnTo>
              </a:path>
            </a:pathLst>
          </a:custGeom>
          <a:solidFill>
            <a:srgbClr val="C1B0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19" name="Freeform 1107"/>
          <p:cNvSpPr>
            <a:spLocks noChangeArrowheads="1"/>
          </p:cNvSpPr>
          <p:nvPr/>
        </p:nvSpPr>
        <p:spPr bwMode="auto">
          <a:xfrm>
            <a:off x="16273783" y="9965269"/>
            <a:ext cx="1904300" cy="832899"/>
          </a:xfrm>
          <a:custGeom>
            <a:avLst/>
            <a:gdLst>
              <a:gd name="T0" fmla="*/ 884 w 3660"/>
              <a:gd name="T1" fmla="*/ 0 h 1601"/>
              <a:gd name="T2" fmla="*/ 2774 w 3660"/>
              <a:gd name="T3" fmla="*/ 0 h 1601"/>
              <a:gd name="T4" fmla="*/ 3659 w 3660"/>
              <a:gd name="T5" fmla="*/ 1600 h 1601"/>
              <a:gd name="T6" fmla="*/ 0 w 3660"/>
              <a:gd name="T7" fmla="*/ 1600 h 1601"/>
              <a:gd name="T8" fmla="*/ 884 w 3660"/>
              <a:gd name="T9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0" h="1601">
                <a:moveTo>
                  <a:pt x="884" y="0"/>
                </a:moveTo>
                <a:lnTo>
                  <a:pt x="2774" y="0"/>
                </a:lnTo>
                <a:lnTo>
                  <a:pt x="3659" y="1600"/>
                </a:lnTo>
                <a:lnTo>
                  <a:pt x="0" y="1600"/>
                </a:lnTo>
                <a:lnTo>
                  <a:pt x="884" y="0"/>
                </a:lnTo>
              </a:path>
            </a:pathLst>
          </a:custGeom>
          <a:solidFill>
            <a:srgbClr val="1D21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0" name="Freeform 1108"/>
          <p:cNvSpPr>
            <a:spLocks noChangeArrowheads="1"/>
          </p:cNvSpPr>
          <p:nvPr/>
        </p:nvSpPr>
        <p:spPr bwMode="auto">
          <a:xfrm>
            <a:off x="14674629" y="7186644"/>
            <a:ext cx="5100313" cy="2989716"/>
          </a:xfrm>
          <a:custGeom>
            <a:avLst/>
            <a:gdLst>
              <a:gd name="T0" fmla="*/ 453 w 9805"/>
              <a:gd name="T1" fmla="*/ 0 h 5747"/>
              <a:gd name="T2" fmla="*/ 453 w 9805"/>
              <a:gd name="T3" fmla="*/ 0 h 5747"/>
              <a:gd name="T4" fmla="*/ 9352 w 9805"/>
              <a:gd name="T5" fmla="*/ 0 h 5747"/>
              <a:gd name="T6" fmla="*/ 9804 w 9805"/>
              <a:gd name="T7" fmla="*/ 453 h 5747"/>
              <a:gd name="T8" fmla="*/ 9804 w 9805"/>
              <a:gd name="T9" fmla="*/ 5294 h 5747"/>
              <a:gd name="T10" fmla="*/ 9352 w 9805"/>
              <a:gd name="T11" fmla="*/ 5746 h 5747"/>
              <a:gd name="T12" fmla="*/ 453 w 9805"/>
              <a:gd name="T13" fmla="*/ 5746 h 5747"/>
              <a:gd name="T14" fmla="*/ 0 w 9805"/>
              <a:gd name="T15" fmla="*/ 5294 h 5747"/>
              <a:gd name="T16" fmla="*/ 0 w 9805"/>
              <a:gd name="T17" fmla="*/ 453 h 5747"/>
              <a:gd name="T18" fmla="*/ 453 w 9805"/>
              <a:gd name="T19" fmla="*/ 0 h 5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05" h="5747">
                <a:moveTo>
                  <a:pt x="453" y="0"/>
                </a:moveTo>
                <a:lnTo>
                  <a:pt x="453" y="0"/>
                </a:lnTo>
                <a:cubicBezTo>
                  <a:pt x="9352" y="0"/>
                  <a:pt x="9352" y="0"/>
                  <a:pt x="9352" y="0"/>
                </a:cubicBezTo>
                <a:cubicBezTo>
                  <a:pt x="9602" y="0"/>
                  <a:pt x="9804" y="203"/>
                  <a:pt x="9804" y="453"/>
                </a:cubicBezTo>
                <a:cubicBezTo>
                  <a:pt x="9804" y="5294"/>
                  <a:pt x="9804" y="5294"/>
                  <a:pt x="9804" y="5294"/>
                </a:cubicBezTo>
                <a:cubicBezTo>
                  <a:pt x="9804" y="5543"/>
                  <a:pt x="9602" y="5746"/>
                  <a:pt x="9352" y="5746"/>
                </a:cubicBezTo>
                <a:cubicBezTo>
                  <a:pt x="453" y="5746"/>
                  <a:pt x="453" y="5746"/>
                  <a:pt x="453" y="5746"/>
                </a:cubicBezTo>
                <a:cubicBezTo>
                  <a:pt x="203" y="5746"/>
                  <a:pt x="0" y="5543"/>
                  <a:pt x="0" y="5294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203"/>
                  <a:pt x="203" y="0"/>
                  <a:pt x="453" y="0"/>
                </a:cubicBezTo>
              </a:path>
            </a:pathLst>
          </a:custGeom>
          <a:solidFill>
            <a:srgbClr val="1D21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1" name="Freeform 1109"/>
          <p:cNvSpPr>
            <a:spLocks noChangeArrowheads="1"/>
          </p:cNvSpPr>
          <p:nvPr/>
        </p:nvSpPr>
        <p:spPr bwMode="auto">
          <a:xfrm>
            <a:off x="16055821" y="7289897"/>
            <a:ext cx="3721415" cy="2888760"/>
          </a:xfrm>
          <a:custGeom>
            <a:avLst/>
            <a:gdLst>
              <a:gd name="T0" fmla="*/ 7150 w 7151"/>
              <a:gd name="T1" fmla="*/ 2531 h 5551"/>
              <a:gd name="T2" fmla="*/ 7150 w 7151"/>
              <a:gd name="T3" fmla="*/ 2531 h 5551"/>
              <a:gd name="T4" fmla="*/ 7150 w 7151"/>
              <a:gd name="T5" fmla="*/ 5098 h 5551"/>
              <a:gd name="T6" fmla="*/ 6698 w 7151"/>
              <a:gd name="T7" fmla="*/ 5550 h 5551"/>
              <a:gd name="T8" fmla="*/ 473 w 7151"/>
              <a:gd name="T9" fmla="*/ 5550 h 5551"/>
              <a:gd name="T10" fmla="*/ 0 w 7151"/>
              <a:gd name="T11" fmla="*/ 1201 h 5551"/>
              <a:gd name="T12" fmla="*/ 365 w 7151"/>
              <a:gd name="T13" fmla="*/ 68 h 5551"/>
              <a:gd name="T14" fmla="*/ 1986 w 7151"/>
              <a:gd name="T15" fmla="*/ 0 h 5551"/>
              <a:gd name="T16" fmla="*/ 7150 w 7151"/>
              <a:gd name="T17" fmla="*/ 2531 h 5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51" h="5551">
                <a:moveTo>
                  <a:pt x="7150" y="2531"/>
                </a:moveTo>
                <a:lnTo>
                  <a:pt x="7150" y="2531"/>
                </a:lnTo>
                <a:cubicBezTo>
                  <a:pt x="7150" y="5098"/>
                  <a:pt x="7150" y="5098"/>
                  <a:pt x="7150" y="5098"/>
                </a:cubicBezTo>
                <a:cubicBezTo>
                  <a:pt x="7150" y="5347"/>
                  <a:pt x="6948" y="5550"/>
                  <a:pt x="6698" y="5550"/>
                </a:cubicBezTo>
                <a:cubicBezTo>
                  <a:pt x="473" y="5550"/>
                  <a:pt x="473" y="5550"/>
                  <a:pt x="473" y="5550"/>
                </a:cubicBezTo>
                <a:cubicBezTo>
                  <a:pt x="0" y="1201"/>
                  <a:pt x="0" y="1201"/>
                  <a:pt x="0" y="1201"/>
                </a:cubicBezTo>
                <a:cubicBezTo>
                  <a:pt x="365" y="68"/>
                  <a:pt x="365" y="68"/>
                  <a:pt x="365" y="68"/>
                </a:cubicBezTo>
                <a:cubicBezTo>
                  <a:pt x="1986" y="0"/>
                  <a:pt x="1986" y="0"/>
                  <a:pt x="1986" y="0"/>
                </a:cubicBezTo>
                <a:lnTo>
                  <a:pt x="7150" y="2531"/>
                </a:lnTo>
              </a:path>
            </a:pathLst>
          </a:custGeom>
          <a:solidFill>
            <a:srgbClr val="2E33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2" name="Freeform 1110"/>
          <p:cNvSpPr>
            <a:spLocks noChangeArrowheads="1"/>
          </p:cNvSpPr>
          <p:nvPr/>
        </p:nvSpPr>
        <p:spPr bwMode="auto">
          <a:xfrm>
            <a:off x="14832939" y="7324313"/>
            <a:ext cx="4785988" cy="2432157"/>
          </a:xfrm>
          <a:custGeom>
            <a:avLst/>
            <a:gdLst>
              <a:gd name="T0" fmla="*/ 0 w 9198"/>
              <a:gd name="T1" fmla="*/ 4672 h 4673"/>
              <a:gd name="T2" fmla="*/ 9197 w 9198"/>
              <a:gd name="T3" fmla="*/ 4672 h 4673"/>
              <a:gd name="T4" fmla="*/ 9197 w 9198"/>
              <a:gd name="T5" fmla="*/ 0 h 4673"/>
              <a:gd name="T6" fmla="*/ 0 w 9198"/>
              <a:gd name="T7" fmla="*/ 0 h 4673"/>
              <a:gd name="T8" fmla="*/ 0 w 9198"/>
              <a:gd name="T9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98" h="4673">
                <a:moveTo>
                  <a:pt x="0" y="4672"/>
                </a:moveTo>
                <a:lnTo>
                  <a:pt x="9197" y="4672"/>
                </a:lnTo>
                <a:lnTo>
                  <a:pt x="9197" y="0"/>
                </a:lnTo>
                <a:lnTo>
                  <a:pt x="0" y="0"/>
                </a:lnTo>
                <a:lnTo>
                  <a:pt x="0" y="4672"/>
                </a:lnTo>
              </a:path>
            </a:pathLst>
          </a:custGeom>
          <a:solidFill>
            <a:srgbClr val="244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3" name="Freeform 1111"/>
          <p:cNvSpPr>
            <a:spLocks noChangeArrowheads="1"/>
          </p:cNvSpPr>
          <p:nvPr/>
        </p:nvSpPr>
        <p:spPr bwMode="auto">
          <a:xfrm>
            <a:off x="19458323" y="9937735"/>
            <a:ext cx="59653" cy="59657"/>
          </a:xfrm>
          <a:custGeom>
            <a:avLst/>
            <a:gdLst>
              <a:gd name="T0" fmla="*/ 54 w 115"/>
              <a:gd name="T1" fmla="*/ 115 h 116"/>
              <a:gd name="T2" fmla="*/ 54 w 115"/>
              <a:gd name="T3" fmla="*/ 115 h 116"/>
              <a:gd name="T4" fmla="*/ 114 w 115"/>
              <a:gd name="T5" fmla="*/ 61 h 116"/>
              <a:gd name="T6" fmla="*/ 54 w 115"/>
              <a:gd name="T7" fmla="*/ 0 h 116"/>
              <a:gd name="T8" fmla="*/ 0 w 115"/>
              <a:gd name="T9" fmla="*/ 61 h 116"/>
              <a:gd name="T10" fmla="*/ 54 w 115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6">
                <a:moveTo>
                  <a:pt x="54" y="115"/>
                </a:moveTo>
                <a:lnTo>
                  <a:pt x="54" y="115"/>
                </a:lnTo>
                <a:cubicBezTo>
                  <a:pt x="87" y="115"/>
                  <a:pt x="114" y="88"/>
                  <a:pt x="114" y="61"/>
                </a:cubicBezTo>
                <a:cubicBezTo>
                  <a:pt x="114" y="27"/>
                  <a:pt x="87" y="0"/>
                  <a:pt x="54" y="0"/>
                </a:cubicBezTo>
                <a:cubicBezTo>
                  <a:pt x="20" y="0"/>
                  <a:pt x="0" y="27"/>
                  <a:pt x="0" y="61"/>
                </a:cubicBezTo>
                <a:cubicBezTo>
                  <a:pt x="0" y="88"/>
                  <a:pt x="20" y="115"/>
                  <a:pt x="54" y="115"/>
                </a:cubicBezTo>
              </a:path>
            </a:pathLst>
          </a:custGeom>
          <a:solidFill>
            <a:srgbClr val="808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4" name="Freeform 1112"/>
          <p:cNvSpPr>
            <a:spLocks noChangeArrowheads="1"/>
          </p:cNvSpPr>
          <p:nvPr/>
        </p:nvSpPr>
        <p:spPr bwMode="auto">
          <a:xfrm>
            <a:off x="19336721" y="9937735"/>
            <a:ext cx="64241" cy="59657"/>
          </a:xfrm>
          <a:custGeom>
            <a:avLst/>
            <a:gdLst>
              <a:gd name="T0" fmla="*/ 61 w 123"/>
              <a:gd name="T1" fmla="*/ 115 h 116"/>
              <a:gd name="T2" fmla="*/ 61 w 123"/>
              <a:gd name="T3" fmla="*/ 115 h 116"/>
              <a:gd name="T4" fmla="*/ 122 w 123"/>
              <a:gd name="T5" fmla="*/ 61 h 116"/>
              <a:gd name="T6" fmla="*/ 61 w 123"/>
              <a:gd name="T7" fmla="*/ 0 h 116"/>
              <a:gd name="T8" fmla="*/ 0 w 123"/>
              <a:gd name="T9" fmla="*/ 61 h 116"/>
              <a:gd name="T10" fmla="*/ 61 w 123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16">
                <a:moveTo>
                  <a:pt x="61" y="115"/>
                </a:moveTo>
                <a:lnTo>
                  <a:pt x="61" y="115"/>
                </a:lnTo>
                <a:cubicBezTo>
                  <a:pt x="95" y="115"/>
                  <a:pt x="122" y="88"/>
                  <a:pt x="122" y="61"/>
                </a:cubicBezTo>
                <a:cubicBezTo>
                  <a:pt x="122" y="27"/>
                  <a:pt x="95" y="0"/>
                  <a:pt x="61" y="0"/>
                </a:cubicBezTo>
                <a:cubicBezTo>
                  <a:pt x="27" y="0"/>
                  <a:pt x="0" y="27"/>
                  <a:pt x="0" y="61"/>
                </a:cubicBezTo>
                <a:cubicBezTo>
                  <a:pt x="0" y="88"/>
                  <a:pt x="27" y="115"/>
                  <a:pt x="61" y="115"/>
                </a:cubicBezTo>
              </a:path>
            </a:pathLst>
          </a:custGeom>
          <a:solidFill>
            <a:srgbClr val="808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5" name="Freeform 1113"/>
          <p:cNvSpPr>
            <a:spLocks noChangeArrowheads="1"/>
          </p:cNvSpPr>
          <p:nvPr/>
        </p:nvSpPr>
        <p:spPr bwMode="auto">
          <a:xfrm>
            <a:off x="19217417" y="9937735"/>
            <a:ext cx="64241" cy="59657"/>
          </a:xfrm>
          <a:custGeom>
            <a:avLst/>
            <a:gdLst>
              <a:gd name="T0" fmla="*/ 60 w 122"/>
              <a:gd name="T1" fmla="*/ 115 h 116"/>
              <a:gd name="T2" fmla="*/ 60 w 122"/>
              <a:gd name="T3" fmla="*/ 115 h 116"/>
              <a:gd name="T4" fmla="*/ 121 w 122"/>
              <a:gd name="T5" fmla="*/ 61 h 116"/>
              <a:gd name="T6" fmla="*/ 60 w 122"/>
              <a:gd name="T7" fmla="*/ 0 h 116"/>
              <a:gd name="T8" fmla="*/ 0 w 122"/>
              <a:gd name="T9" fmla="*/ 61 h 116"/>
              <a:gd name="T10" fmla="*/ 60 w 122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16">
                <a:moveTo>
                  <a:pt x="60" y="115"/>
                </a:moveTo>
                <a:lnTo>
                  <a:pt x="60" y="115"/>
                </a:lnTo>
                <a:cubicBezTo>
                  <a:pt x="94" y="115"/>
                  <a:pt x="121" y="88"/>
                  <a:pt x="121" y="61"/>
                </a:cubicBezTo>
                <a:cubicBezTo>
                  <a:pt x="121" y="27"/>
                  <a:pt x="94" y="0"/>
                  <a:pt x="60" y="0"/>
                </a:cubicBezTo>
                <a:cubicBezTo>
                  <a:pt x="27" y="0"/>
                  <a:pt x="0" y="27"/>
                  <a:pt x="0" y="61"/>
                </a:cubicBezTo>
                <a:cubicBezTo>
                  <a:pt x="0" y="88"/>
                  <a:pt x="27" y="115"/>
                  <a:pt x="60" y="115"/>
                </a:cubicBezTo>
              </a:path>
            </a:pathLst>
          </a:custGeom>
          <a:solidFill>
            <a:srgbClr val="808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6" name="Freeform 1114"/>
          <p:cNvSpPr>
            <a:spLocks noChangeArrowheads="1"/>
          </p:cNvSpPr>
          <p:nvPr/>
        </p:nvSpPr>
        <p:spPr bwMode="auto">
          <a:xfrm>
            <a:off x="14273121" y="10548067"/>
            <a:ext cx="5901037" cy="250099"/>
          </a:xfrm>
          <a:custGeom>
            <a:avLst/>
            <a:gdLst>
              <a:gd name="T0" fmla="*/ 243 w 11344"/>
              <a:gd name="T1" fmla="*/ 0 h 480"/>
              <a:gd name="T2" fmla="*/ 243 w 11344"/>
              <a:gd name="T3" fmla="*/ 0 h 480"/>
              <a:gd name="T4" fmla="*/ 11100 w 11344"/>
              <a:gd name="T5" fmla="*/ 0 h 480"/>
              <a:gd name="T6" fmla="*/ 11343 w 11344"/>
              <a:gd name="T7" fmla="*/ 243 h 480"/>
              <a:gd name="T8" fmla="*/ 11343 w 11344"/>
              <a:gd name="T9" fmla="*/ 243 h 480"/>
              <a:gd name="T10" fmla="*/ 11100 w 11344"/>
              <a:gd name="T11" fmla="*/ 479 h 480"/>
              <a:gd name="T12" fmla="*/ 243 w 11344"/>
              <a:gd name="T13" fmla="*/ 479 h 480"/>
              <a:gd name="T14" fmla="*/ 0 w 11344"/>
              <a:gd name="T15" fmla="*/ 243 h 480"/>
              <a:gd name="T16" fmla="*/ 0 w 11344"/>
              <a:gd name="T17" fmla="*/ 243 h 480"/>
              <a:gd name="T18" fmla="*/ 243 w 11344"/>
              <a:gd name="T1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44" h="480">
                <a:moveTo>
                  <a:pt x="243" y="0"/>
                </a:moveTo>
                <a:lnTo>
                  <a:pt x="243" y="0"/>
                </a:lnTo>
                <a:cubicBezTo>
                  <a:pt x="11100" y="0"/>
                  <a:pt x="11100" y="0"/>
                  <a:pt x="11100" y="0"/>
                </a:cubicBezTo>
                <a:cubicBezTo>
                  <a:pt x="11235" y="0"/>
                  <a:pt x="11343" y="108"/>
                  <a:pt x="11343" y="243"/>
                </a:cubicBezTo>
                <a:lnTo>
                  <a:pt x="11343" y="243"/>
                </a:lnTo>
                <a:cubicBezTo>
                  <a:pt x="11343" y="371"/>
                  <a:pt x="11235" y="479"/>
                  <a:pt x="11100" y="479"/>
                </a:cubicBezTo>
                <a:cubicBezTo>
                  <a:pt x="243" y="479"/>
                  <a:pt x="243" y="479"/>
                  <a:pt x="243" y="479"/>
                </a:cubicBezTo>
                <a:cubicBezTo>
                  <a:pt x="108" y="479"/>
                  <a:pt x="0" y="371"/>
                  <a:pt x="0" y="243"/>
                </a:cubicBezTo>
                <a:lnTo>
                  <a:pt x="0" y="243"/>
                </a:lnTo>
                <a:cubicBezTo>
                  <a:pt x="0" y="108"/>
                  <a:pt x="108" y="0"/>
                  <a:pt x="243" y="0"/>
                </a:cubicBezTo>
              </a:path>
            </a:pathLst>
          </a:custGeom>
          <a:solidFill>
            <a:srgbClr val="2E33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7" name="Freeform 1115"/>
          <p:cNvSpPr>
            <a:spLocks noChangeArrowheads="1"/>
          </p:cNvSpPr>
          <p:nvPr/>
        </p:nvSpPr>
        <p:spPr bwMode="auto">
          <a:xfrm>
            <a:off x="14273121" y="10676560"/>
            <a:ext cx="5901037" cy="123902"/>
          </a:xfrm>
          <a:custGeom>
            <a:avLst/>
            <a:gdLst>
              <a:gd name="T0" fmla="*/ 11343 w 11344"/>
              <a:gd name="T1" fmla="*/ 0 h 237"/>
              <a:gd name="T2" fmla="*/ 11343 w 11344"/>
              <a:gd name="T3" fmla="*/ 0 h 237"/>
              <a:gd name="T4" fmla="*/ 11100 w 11344"/>
              <a:gd name="T5" fmla="*/ 236 h 237"/>
              <a:gd name="T6" fmla="*/ 243 w 11344"/>
              <a:gd name="T7" fmla="*/ 236 h 237"/>
              <a:gd name="T8" fmla="*/ 0 w 11344"/>
              <a:gd name="T9" fmla="*/ 0 h 237"/>
              <a:gd name="T10" fmla="*/ 11343 w 11344"/>
              <a:gd name="T11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44" h="237">
                <a:moveTo>
                  <a:pt x="11343" y="0"/>
                </a:moveTo>
                <a:lnTo>
                  <a:pt x="11343" y="0"/>
                </a:lnTo>
                <a:cubicBezTo>
                  <a:pt x="11343" y="128"/>
                  <a:pt x="11235" y="236"/>
                  <a:pt x="11100" y="236"/>
                </a:cubicBezTo>
                <a:cubicBezTo>
                  <a:pt x="243" y="236"/>
                  <a:pt x="243" y="236"/>
                  <a:pt x="243" y="236"/>
                </a:cubicBezTo>
                <a:cubicBezTo>
                  <a:pt x="108" y="236"/>
                  <a:pt x="0" y="128"/>
                  <a:pt x="0" y="0"/>
                </a:cubicBezTo>
                <a:lnTo>
                  <a:pt x="11343" y="0"/>
                </a:lnTo>
              </a:path>
            </a:pathLst>
          </a:custGeom>
          <a:solidFill>
            <a:srgbClr val="1D21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8" name="Freeform 1116"/>
          <p:cNvSpPr>
            <a:spLocks noChangeArrowheads="1"/>
          </p:cNvSpPr>
          <p:nvPr/>
        </p:nvSpPr>
        <p:spPr bwMode="auto">
          <a:xfrm>
            <a:off x="16342612" y="10548067"/>
            <a:ext cx="3833837" cy="250099"/>
          </a:xfrm>
          <a:custGeom>
            <a:avLst/>
            <a:gdLst>
              <a:gd name="T0" fmla="*/ 0 w 7367"/>
              <a:gd name="T1" fmla="*/ 0 h 480"/>
              <a:gd name="T2" fmla="*/ 0 w 7367"/>
              <a:gd name="T3" fmla="*/ 0 h 480"/>
              <a:gd name="T4" fmla="*/ 7123 w 7367"/>
              <a:gd name="T5" fmla="*/ 0 h 480"/>
              <a:gd name="T6" fmla="*/ 7366 w 7367"/>
              <a:gd name="T7" fmla="*/ 243 h 480"/>
              <a:gd name="T8" fmla="*/ 7366 w 7367"/>
              <a:gd name="T9" fmla="*/ 243 h 480"/>
              <a:gd name="T10" fmla="*/ 7123 w 7367"/>
              <a:gd name="T11" fmla="*/ 479 h 480"/>
              <a:gd name="T12" fmla="*/ 54 w 7367"/>
              <a:gd name="T13" fmla="*/ 479 h 480"/>
              <a:gd name="T14" fmla="*/ 0 w 7367"/>
              <a:gd name="T1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67" h="480">
                <a:moveTo>
                  <a:pt x="0" y="0"/>
                </a:moveTo>
                <a:lnTo>
                  <a:pt x="0" y="0"/>
                </a:lnTo>
                <a:cubicBezTo>
                  <a:pt x="7123" y="0"/>
                  <a:pt x="7123" y="0"/>
                  <a:pt x="7123" y="0"/>
                </a:cubicBezTo>
                <a:cubicBezTo>
                  <a:pt x="7258" y="0"/>
                  <a:pt x="7366" y="108"/>
                  <a:pt x="7366" y="243"/>
                </a:cubicBezTo>
                <a:lnTo>
                  <a:pt x="7366" y="243"/>
                </a:lnTo>
                <a:cubicBezTo>
                  <a:pt x="7366" y="371"/>
                  <a:pt x="7258" y="479"/>
                  <a:pt x="7123" y="479"/>
                </a:cubicBezTo>
                <a:cubicBezTo>
                  <a:pt x="54" y="479"/>
                  <a:pt x="54" y="479"/>
                  <a:pt x="54" y="479"/>
                </a:cubicBezTo>
                <a:lnTo>
                  <a:pt x="0" y="0"/>
                </a:lnTo>
              </a:path>
            </a:pathLst>
          </a:custGeom>
          <a:solidFill>
            <a:srgbClr val="5959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29" name="Freeform 1117"/>
          <p:cNvSpPr>
            <a:spLocks noChangeArrowheads="1"/>
          </p:cNvSpPr>
          <p:nvPr/>
        </p:nvSpPr>
        <p:spPr bwMode="auto">
          <a:xfrm>
            <a:off x="16356379" y="10676560"/>
            <a:ext cx="3820071" cy="123902"/>
          </a:xfrm>
          <a:custGeom>
            <a:avLst/>
            <a:gdLst>
              <a:gd name="T0" fmla="*/ 7339 w 7340"/>
              <a:gd name="T1" fmla="*/ 0 h 237"/>
              <a:gd name="T2" fmla="*/ 7339 w 7340"/>
              <a:gd name="T3" fmla="*/ 0 h 237"/>
              <a:gd name="T4" fmla="*/ 7096 w 7340"/>
              <a:gd name="T5" fmla="*/ 236 h 237"/>
              <a:gd name="T6" fmla="*/ 27 w 7340"/>
              <a:gd name="T7" fmla="*/ 236 h 237"/>
              <a:gd name="T8" fmla="*/ 0 w 7340"/>
              <a:gd name="T9" fmla="*/ 0 h 237"/>
              <a:gd name="T10" fmla="*/ 7339 w 7340"/>
              <a:gd name="T11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0" h="237">
                <a:moveTo>
                  <a:pt x="7339" y="0"/>
                </a:moveTo>
                <a:lnTo>
                  <a:pt x="7339" y="0"/>
                </a:lnTo>
                <a:cubicBezTo>
                  <a:pt x="7339" y="128"/>
                  <a:pt x="7231" y="236"/>
                  <a:pt x="7096" y="236"/>
                </a:cubicBezTo>
                <a:cubicBezTo>
                  <a:pt x="27" y="236"/>
                  <a:pt x="27" y="236"/>
                  <a:pt x="27" y="236"/>
                </a:cubicBezTo>
                <a:cubicBezTo>
                  <a:pt x="0" y="0"/>
                  <a:pt x="0" y="0"/>
                  <a:pt x="0" y="0"/>
                </a:cubicBezTo>
                <a:lnTo>
                  <a:pt x="7339" y="0"/>
                </a:lnTo>
              </a:path>
            </a:pathLst>
          </a:custGeom>
          <a:solidFill>
            <a:srgbClr val="1D21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1" name="Freeform 1119"/>
          <p:cNvSpPr>
            <a:spLocks noChangeArrowheads="1"/>
          </p:cNvSpPr>
          <p:nvPr/>
        </p:nvSpPr>
        <p:spPr bwMode="auto">
          <a:xfrm>
            <a:off x="19451439" y="2815647"/>
            <a:ext cx="2688964" cy="5034106"/>
          </a:xfrm>
          <a:custGeom>
            <a:avLst/>
            <a:gdLst>
              <a:gd name="T0" fmla="*/ 4916 w 5167"/>
              <a:gd name="T1" fmla="*/ 4626 h 9677"/>
              <a:gd name="T2" fmla="*/ 4099 w 5167"/>
              <a:gd name="T3" fmla="*/ 6186 h 9677"/>
              <a:gd name="T4" fmla="*/ 3991 w 5167"/>
              <a:gd name="T5" fmla="*/ 5996 h 9677"/>
              <a:gd name="T6" fmla="*/ 3701 w 5167"/>
              <a:gd name="T7" fmla="*/ 5976 h 9677"/>
              <a:gd name="T8" fmla="*/ 3701 w 5167"/>
              <a:gd name="T9" fmla="*/ 4403 h 9677"/>
              <a:gd name="T10" fmla="*/ 3593 w 5167"/>
              <a:gd name="T11" fmla="*/ 399 h 9677"/>
              <a:gd name="T12" fmla="*/ 3559 w 5167"/>
              <a:gd name="T13" fmla="*/ 7745 h 9677"/>
              <a:gd name="T14" fmla="*/ 3363 w 5167"/>
              <a:gd name="T15" fmla="*/ 5423 h 9677"/>
              <a:gd name="T16" fmla="*/ 3322 w 5167"/>
              <a:gd name="T17" fmla="*/ 831 h 9677"/>
              <a:gd name="T18" fmla="*/ 3322 w 5167"/>
              <a:gd name="T19" fmla="*/ 925 h 9677"/>
              <a:gd name="T20" fmla="*/ 3248 w 5167"/>
              <a:gd name="T21" fmla="*/ 2944 h 9677"/>
              <a:gd name="T22" fmla="*/ 3228 w 5167"/>
              <a:gd name="T23" fmla="*/ 9184 h 9677"/>
              <a:gd name="T24" fmla="*/ 3140 w 5167"/>
              <a:gd name="T25" fmla="*/ 9223 h 9677"/>
              <a:gd name="T26" fmla="*/ 3025 w 5167"/>
              <a:gd name="T27" fmla="*/ 7989 h 9677"/>
              <a:gd name="T28" fmla="*/ 3025 w 5167"/>
              <a:gd name="T29" fmla="*/ 6483 h 9677"/>
              <a:gd name="T30" fmla="*/ 2877 w 5167"/>
              <a:gd name="T31" fmla="*/ 6496 h 9677"/>
              <a:gd name="T32" fmla="*/ 2843 w 5167"/>
              <a:gd name="T33" fmla="*/ 6375 h 9677"/>
              <a:gd name="T34" fmla="*/ 2607 w 5167"/>
              <a:gd name="T35" fmla="*/ 5139 h 9677"/>
              <a:gd name="T36" fmla="*/ 2600 w 5167"/>
              <a:gd name="T37" fmla="*/ 3214 h 9677"/>
              <a:gd name="T38" fmla="*/ 2539 w 5167"/>
              <a:gd name="T39" fmla="*/ 7691 h 9677"/>
              <a:gd name="T40" fmla="*/ 2539 w 5167"/>
              <a:gd name="T41" fmla="*/ 8529 h 9677"/>
              <a:gd name="T42" fmla="*/ 2526 w 5167"/>
              <a:gd name="T43" fmla="*/ 6624 h 9677"/>
              <a:gd name="T44" fmla="*/ 2444 w 5167"/>
              <a:gd name="T45" fmla="*/ 4930 h 9677"/>
              <a:gd name="T46" fmla="*/ 2316 w 5167"/>
              <a:gd name="T47" fmla="*/ 2816 h 9677"/>
              <a:gd name="T48" fmla="*/ 2316 w 5167"/>
              <a:gd name="T49" fmla="*/ 9629 h 9677"/>
              <a:gd name="T50" fmla="*/ 2127 w 5167"/>
              <a:gd name="T51" fmla="*/ 2796 h 9677"/>
              <a:gd name="T52" fmla="*/ 2060 w 5167"/>
              <a:gd name="T53" fmla="*/ 4295 h 9677"/>
              <a:gd name="T54" fmla="*/ 1979 w 5167"/>
              <a:gd name="T55" fmla="*/ 7698 h 9677"/>
              <a:gd name="T56" fmla="*/ 1884 w 5167"/>
              <a:gd name="T57" fmla="*/ 3484 h 9677"/>
              <a:gd name="T58" fmla="*/ 1877 w 5167"/>
              <a:gd name="T59" fmla="*/ 6813 h 9677"/>
              <a:gd name="T60" fmla="*/ 1729 w 5167"/>
              <a:gd name="T61" fmla="*/ 7232 h 9677"/>
              <a:gd name="T62" fmla="*/ 1708 w 5167"/>
              <a:gd name="T63" fmla="*/ 6827 h 9677"/>
              <a:gd name="T64" fmla="*/ 1654 w 5167"/>
              <a:gd name="T65" fmla="*/ 4518 h 9677"/>
              <a:gd name="T66" fmla="*/ 1560 w 5167"/>
              <a:gd name="T67" fmla="*/ 3208 h 9677"/>
              <a:gd name="T68" fmla="*/ 1479 w 5167"/>
              <a:gd name="T69" fmla="*/ 3424 h 9677"/>
              <a:gd name="T70" fmla="*/ 1479 w 5167"/>
              <a:gd name="T71" fmla="*/ 2701 h 9677"/>
              <a:gd name="T72" fmla="*/ 1432 w 5167"/>
              <a:gd name="T73" fmla="*/ 8319 h 9677"/>
              <a:gd name="T74" fmla="*/ 1432 w 5167"/>
              <a:gd name="T75" fmla="*/ 6314 h 9677"/>
              <a:gd name="T76" fmla="*/ 1378 w 5167"/>
              <a:gd name="T77" fmla="*/ 4308 h 9677"/>
              <a:gd name="T78" fmla="*/ 1236 w 5167"/>
              <a:gd name="T79" fmla="*/ 162 h 9677"/>
              <a:gd name="T80" fmla="*/ 1236 w 5167"/>
              <a:gd name="T81" fmla="*/ 162 h 9677"/>
              <a:gd name="T82" fmla="*/ 1175 w 5167"/>
              <a:gd name="T83" fmla="*/ 9676 h 9677"/>
              <a:gd name="T84" fmla="*/ 1141 w 5167"/>
              <a:gd name="T85" fmla="*/ 4828 h 9677"/>
              <a:gd name="T86" fmla="*/ 1101 w 5167"/>
              <a:gd name="T87" fmla="*/ 8819 h 9677"/>
              <a:gd name="T88" fmla="*/ 1101 w 5167"/>
              <a:gd name="T89" fmla="*/ 7826 h 9677"/>
              <a:gd name="T90" fmla="*/ 905 w 5167"/>
              <a:gd name="T91" fmla="*/ 6624 h 9677"/>
              <a:gd name="T92" fmla="*/ 844 w 5167"/>
              <a:gd name="T93" fmla="*/ 6692 h 9677"/>
              <a:gd name="T94" fmla="*/ 797 w 5167"/>
              <a:gd name="T95" fmla="*/ 5666 h 9677"/>
              <a:gd name="T96" fmla="*/ 662 w 5167"/>
              <a:gd name="T97" fmla="*/ 5490 h 9677"/>
              <a:gd name="T98" fmla="*/ 662 w 5167"/>
              <a:gd name="T99" fmla="*/ 5585 h 9677"/>
              <a:gd name="T100" fmla="*/ 561 w 5167"/>
              <a:gd name="T101" fmla="*/ 4781 h 9677"/>
              <a:gd name="T102" fmla="*/ 534 w 5167"/>
              <a:gd name="T103" fmla="*/ 7712 h 9677"/>
              <a:gd name="T104" fmla="*/ 351 w 5167"/>
              <a:gd name="T105" fmla="*/ 5531 h 9677"/>
              <a:gd name="T106" fmla="*/ 351 w 5167"/>
              <a:gd name="T107" fmla="*/ 1573 h 9677"/>
              <a:gd name="T108" fmla="*/ 351 w 5167"/>
              <a:gd name="T109" fmla="*/ 8529 h 9677"/>
              <a:gd name="T110" fmla="*/ 311 w 5167"/>
              <a:gd name="T111" fmla="*/ 9676 h 9677"/>
              <a:gd name="T112" fmla="*/ 311 w 5167"/>
              <a:gd name="T113" fmla="*/ 8562 h 9677"/>
              <a:gd name="T114" fmla="*/ 297 w 5167"/>
              <a:gd name="T115" fmla="*/ 9676 h 9677"/>
              <a:gd name="T116" fmla="*/ 169 w 5167"/>
              <a:gd name="T117" fmla="*/ 9230 h 9677"/>
              <a:gd name="T118" fmla="*/ 101 w 5167"/>
              <a:gd name="T119" fmla="*/ 3302 h 9677"/>
              <a:gd name="T120" fmla="*/ 27 w 5167"/>
              <a:gd name="T121" fmla="*/ 3768 h 9677"/>
              <a:gd name="T122" fmla="*/ 0 w 5167"/>
              <a:gd name="T123" fmla="*/ 3174 h 9677"/>
              <a:gd name="T124" fmla="*/ 0 w 5167"/>
              <a:gd name="T125" fmla="*/ 4646 h 9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67" h="9677">
                <a:moveTo>
                  <a:pt x="5146" y="1925"/>
                </a:moveTo>
                <a:lnTo>
                  <a:pt x="5146" y="1925"/>
                </a:lnTo>
                <a:cubicBezTo>
                  <a:pt x="5152" y="1925"/>
                  <a:pt x="5159" y="1918"/>
                  <a:pt x="5166" y="1918"/>
                </a:cubicBezTo>
                <a:cubicBezTo>
                  <a:pt x="5166" y="1722"/>
                  <a:pt x="5166" y="1722"/>
                  <a:pt x="5166" y="1722"/>
                </a:cubicBezTo>
                <a:cubicBezTo>
                  <a:pt x="5159" y="1722"/>
                  <a:pt x="5152" y="1722"/>
                  <a:pt x="5146" y="1715"/>
                </a:cubicBezTo>
                <a:cubicBezTo>
                  <a:pt x="5146" y="1925"/>
                  <a:pt x="5146" y="1925"/>
                  <a:pt x="5146" y="1925"/>
                </a:cubicBezTo>
                <a:close/>
                <a:moveTo>
                  <a:pt x="5146" y="9190"/>
                </a:moveTo>
                <a:lnTo>
                  <a:pt x="5146" y="9190"/>
                </a:lnTo>
                <a:cubicBezTo>
                  <a:pt x="5146" y="8495"/>
                  <a:pt x="5146" y="8495"/>
                  <a:pt x="5146" y="8495"/>
                </a:cubicBezTo>
                <a:cubicBezTo>
                  <a:pt x="5152" y="8495"/>
                  <a:pt x="5159" y="8495"/>
                  <a:pt x="5166" y="8495"/>
                </a:cubicBezTo>
                <a:cubicBezTo>
                  <a:pt x="5166" y="9157"/>
                  <a:pt x="5166" y="9157"/>
                  <a:pt x="5166" y="9157"/>
                </a:cubicBezTo>
                <a:cubicBezTo>
                  <a:pt x="5159" y="9170"/>
                  <a:pt x="5159" y="9177"/>
                  <a:pt x="5152" y="9190"/>
                </a:cubicBezTo>
                <a:cubicBezTo>
                  <a:pt x="5152" y="9190"/>
                  <a:pt x="5152" y="9190"/>
                  <a:pt x="5146" y="9190"/>
                </a:cubicBezTo>
                <a:close/>
                <a:moveTo>
                  <a:pt x="5146" y="6719"/>
                </a:moveTo>
                <a:lnTo>
                  <a:pt x="5146" y="6719"/>
                </a:lnTo>
                <a:cubicBezTo>
                  <a:pt x="5146" y="6651"/>
                  <a:pt x="5146" y="6651"/>
                  <a:pt x="5146" y="6651"/>
                </a:cubicBezTo>
                <a:cubicBezTo>
                  <a:pt x="5152" y="6645"/>
                  <a:pt x="5159" y="6631"/>
                  <a:pt x="5166" y="6624"/>
                </a:cubicBezTo>
                <a:cubicBezTo>
                  <a:pt x="5166" y="6739"/>
                  <a:pt x="5166" y="6739"/>
                  <a:pt x="5166" y="6739"/>
                </a:cubicBezTo>
                <a:cubicBezTo>
                  <a:pt x="5159" y="6732"/>
                  <a:pt x="5152" y="6726"/>
                  <a:pt x="5146" y="6719"/>
                </a:cubicBezTo>
                <a:close/>
                <a:moveTo>
                  <a:pt x="5146" y="6152"/>
                </a:moveTo>
                <a:lnTo>
                  <a:pt x="5146" y="6152"/>
                </a:lnTo>
                <a:cubicBezTo>
                  <a:pt x="5146" y="5922"/>
                  <a:pt x="5146" y="5922"/>
                  <a:pt x="5146" y="5922"/>
                </a:cubicBezTo>
                <a:cubicBezTo>
                  <a:pt x="5152" y="5922"/>
                  <a:pt x="5159" y="5929"/>
                  <a:pt x="5166" y="5929"/>
                </a:cubicBezTo>
                <a:cubicBezTo>
                  <a:pt x="5166" y="6010"/>
                  <a:pt x="5166" y="6010"/>
                  <a:pt x="5166" y="6010"/>
                </a:cubicBezTo>
                <a:cubicBezTo>
                  <a:pt x="5159" y="6017"/>
                  <a:pt x="5152" y="6023"/>
                  <a:pt x="5152" y="6037"/>
                </a:cubicBezTo>
                <a:cubicBezTo>
                  <a:pt x="5152" y="6057"/>
                  <a:pt x="5159" y="6071"/>
                  <a:pt x="5166" y="6078"/>
                </a:cubicBezTo>
                <a:cubicBezTo>
                  <a:pt x="5166" y="6172"/>
                  <a:pt x="5166" y="6172"/>
                  <a:pt x="5166" y="6172"/>
                </a:cubicBezTo>
                <a:cubicBezTo>
                  <a:pt x="5159" y="6165"/>
                  <a:pt x="5152" y="6159"/>
                  <a:pt x="5146" y="6152"/>
                </a:cubicBezTo>
                <a:close/>
                <a:moveTo>
                  <a:pt x="4916" y="1952"/>
                </a:moveTo>
                <a:lnTo>
                  <a:pt x="4916" y="1952"/>
                </a:lnTo>
                <a:cubicBezTo>
                  <a:pt x="5004" y="1945"/>
                  <a:pt x="5092" y="1945"/>
                  <a:pt x="5146" y="1925"/>
                </a:cubicBezTo>
                <a:cubicBezTo>
                  <a:pt x="5146" y="1715"/>
                  <a:pt x="5146" y="1715"/>
                  <a:pt x="5146" y="1715"/>
                </a:cubicBezTo>
                <a:cubicBezTo>
                  <a:pt x="5112" y="1695"/>
                  <a:pt x="5078" y="1675"/>
                  <a:pt x="5051" y="1634"/>
                </a:cubicBezTo>
                <a:cubicBezTo>
                  <a:pt x="4990" y="1621"/>
                  <a:pt x="4957" y="1634"/>
                  <a:pt x="4916" y="1648"/>
                </a:cubicBezTo>
                <a:cubicBezTo>
                  <a:pt x="4916" y="1952"/>
                  <a:pt x="4916" y="1952"/>
                  <a:pt x="4916" y="1952"/>
                </a:cubicBezTo>
                <a:close/>
                <a:moveTo>
                  <a:pt x="5146" y="5922"/>
                </a:moveTo>
                <a:lnTo>
                  <a:pt x="5146" y="5922"/>
                </a:lnTo>
                <a:cubicBezTo>
                  <a:pt x="5146" y="6152"/>
                  <a:pt x="5146" y="6152"/>
                  <a:pt x="5146" y="6152"/>
                </a:cubicBezTo>
                <a:cubicBezTo>
                  <a:pt x="5085" y="6091"/>
                  <a:pt x="5004" y="6044"/>
                  <a:pt x="4916" y="6003"/>
                </a:cubicBezTo>
                <a:cubicBezTo>
                  <a:pt x="4916" y="5861"/>
                  <a:pt x="4916" y="5861"/>
                  <a:pt x="4916" y="5861"/>
                </a:cubicBezTo>
                <a:cubicBezTo>
                  <a:pt x="4997" y="5875"/>
                  <a:pt x="5071" y="5895"/>
                  <a:pt x="5146" y="5922"/>
                </a:cubicBezTo>
                <a:close/>
                <a:moveTo>
                  <a:pt x="5146" y="6651"/>
                </a:moveTo>
                <a:lnTo>
                  <a:pt x="5146" y="6651"/>
                </a:lnTo>
                <a:cubicBezTo>
                  <a:pt x="5146" y="6719"/>
                  <a:pt x="5146" y="6719"/>
                  <a:pt x="5146" y="6719"/>
                </a:cubicBezTo>
                <a:cubicBezTo>
                  <a:pt x="5139" y="6712"/>
                  <a:pt x="5139" y="6705"/>
                  <a:pt x="5132" y="6705"/>
                </a:cubicBezTo>
                <a:cubicBezTo>
                  <a:pt x="5132" y="6685"/>
                  <a:pt x="5139" y="6665"/>
                  <a:pt x="5146" y="6651"/>
                </a:cubicBezTo>
                <a:close/>
                <a:moveTo>
                  <a:pt x="5146" y="8495"/>
                </a:moveTo>
                <a:lnTo>
                  <a:pt x="5146" y="8495"/>
                </a:lnTo>
                <a:cubicBezTo>
                  <a:pt x="5146" y="9190"/>
                  <a:pt x="5146" y="9190"/>
                  <a:pt x="5146" y="9190"/>
                </a:cubicBezTo>
                <a:cubicBezTo>
                  <a:pt x="5132" y="9184"/>
                  <a:pt x="5132" y="9163"/>
                  <a:pt x="5132" y="9143"/>
                </a:cubicBezTo>
                <a:cubicBezTo>
                  <a:pt x="5125" y="9082"/>
                  <a:pt x="5085" y="9177"/>
                  <a:pt x="5031" y="9143"/>
                </a:cubicBezTo>
                <a:cubicBezTo>
                  <a:pt x="5011" y="9069"/>
                  <a:pt x="4923" y="9069"/>
                  <a:pt x="4929" y="8968"/>
                </a:cubicBezTo>
                <a:cubicBezTo>
                  <a:pt x="4923" y="8968"/>
                  <a:pt x="4923" y="8968"/>
                  <a:pt x="4916" y="8968"/>
                </a:cubicBezTo>
                <a:cubicBezTo>
                  <a:pt x="4916" y="8333"/>
                  <a:pt x="4916" y="8333"/>
                  <a:pt x="4916" y="8333"/>
                </a:cubicBezTo>
                <a:cubicBezTo>
                  <a:pt x="4970" y="8380"/>
                  <a:pt x="5031" y="8414"/>
                  <a:pt x="5105" y="8427"/>
                </a:cubicBezTo>
                <a:cubicBezTo>
                  <a:pt x="5065" y="8488"/>
                  <a:pt x="5092" y="8495"/>
                  <a:pt x="5146" y="8495"/>
                </a:cubicBezTo>
                <a:close/>
                <a:moveTo>
                  <a:pt x="4916" y="9676"/>
                </a:moveTo>
                <a:lnTo>
                  <a:pt x="4916" y="9676"/>
                </a:lnTo>
                <a:cubicBezTo>
                  <a:pt x="4916" y="9601"/>
                  <a:pt x="4916" y="9601"/>
                  <a:pt x="4916" y="9601"/>
                </a:cubicBezTo>
                <a:cubicBezTo>
                  <a:pt x="4984" y="9629"/>
                  <a:pt x="5065" y="9635"/>
                  <a:pt x="5132" y="9662"/>
                </a:cubicBezTo>
                <a:cubicBezTo>
                  <a:pt x="5132" y="9662"/>
                  <a:pt x="5132" y="9669"/>
                  <a:pt x="5132" y="9676"/>
                </a:cubicBezTo>
                <a:cubicBezTo>
                  <a:pt x="4916" y="9676"/>
                  <a:pt x="4916" y="9676"/>
                  <a:pt x="4916" y="9676"/>
                </a:cubicBezTo>
                <a:close/>
                <a:moveTo>
                  <a:pt x="4916" y="9520"/>
                </a:moveTo>
                <a:lnTo>
                  <a:pt x="4916" y="9520"/>
                </a:lnTo>
                <a:cubicBezTo>
                  <a:pt x="4916" y="9507"/>
                  <a:pt x="4916" y="9507"/>
                  <a:pt x="4916" y="9507"/>
                </a:cubicBezTo>
                <a:cubicBezTo>
                  <a:pt x="4923" y="9507"/>
                  <a:pt x="4923" y="9507"/>
                  <a:pt x="4929" y="9514"/>
                </a:cubicBezTo>
                <a:cubicBezTo>
                  <a:pt x="4923" y="9520"/>
                  <a:pt x="4923" y="9520"/>
                  <a:pt x="4916" y="9520"/>
                </a:cubicBezTo>
                <a:close/>
                <a:moveTo>
                  <a:pt x="4916" y="7705"/>
                </a:moveTo>
                <a:lnTo>
                  <a:pt x="4916" y="7705"/>
                </a:lnTo>
                <a:cubicBezTo>
                  <a:pt x="4916" y="7637"/>
                  <a:pt x="4916" y="7637"/>
                  <a:pt x="4916" y="7637"/>
                </a:cubicBezTo>
                <a:cubicBezTo>
                  <a:pt x="4990" y="7604"/>
                  <a:pt x="5078" y="7590"/>
                  <a:pt x="5078" y="7516"/>
                </a:cubicBezTo>
                <a:cubicBezTo>
                  <a:pt x="5112" y="7536"/>
                  <a:pt x="5125" y="7570"/>
                  <a:pt x="5132" y="7617"/>
                </a:cubicBezTo>
                <a:cubicBezTo>
                  <a:pt x="5058" y="7644"/>
                  <a:pt x="5004" y="7691"/>
                  <a:pt x="4916" y="7705"/>
                </a:cubicBezTo>
                <a:close/>
                <a:moveTo>
                  <a:pt x="4916" y="7462"/>
                </a:moveTo>
                <a:lnTo>
                  <a:pt x="4916" y="7462"/>
                </a:lnTo>
                <a:cubicBezTo>
                  <a:pt x="4916" y="7286"/>
                  <a:pt x="4916" y="7286"/>
                  <a:pt x="4916" y="7286"/>
                </a:cubicBezTo>
                <a:cubicBezTo>
                  <a:pt x="4950" y="7313"/>
                  <a:pt x="4970" y="7354"/>
                  <a:pt x="4977" y="7421"/>
                </a:cubicBezTo>
                <a:cubicBezTo>
                  <a:pt x="4936" y="7381"/>
                  <a:pt x="4923" y="7394"/>
                  <a:pt x="4929" y="7469"/>
                </a:cubicBezTo>
                <a:cubicBezTo>
                  <a:pt x="4923" y="7469"/>
                  <a:pt x="4923" y="7462"/>
                  <a:pt x="4916" y="7462"/>
                </a:cubicBezTo>
                <a:close/>
                <a:moveTo>
                  <a:pt x="4916" y="4943"/>
                </a:moveTo>
                <a:lnTo>
                  <a:pt x="4916" y="4943"/>
                </a:lnTo>
                <a:cubicBezTo>
                  <a:pt x="4916" y="4626"/>
                  <a:pt x="4916" y="4626"/>
                  <a:pt x="4916" y="4626"/>
                </a:cubicBezTo>
                <a:cubicBezTo>
                  <a:pt x="4963" y="4727"/>
                  <a:pt x="4984" y="4855"/>
                  <a:pt x="4916" y="4943"/>
                </a:cubicBezTo>
                <a:close/>
                <a:moveTo>
                  <a:pt x="4659" y="0"/>
                </a:moveTo>
                <a:lnTo>
                  <a:pt x="4659" y="0"/>
                </a:lnTo>
                <a:cubicBezTo>
                  <a:pt x="4383" y="0"/>
                  <a:pt x="4383" y="0"/>
                  <a:pt x="4383" y="0"/>
                </a:cubicBezTo>
                <a:cubicBezTo>
                  <a:pt x="4383" y="115"/>
                  <a:pt x="4437" y="230"/>
                  <a:pt x="4504" y="324"/>
                </a:cubicBezTo>
                <a:cubicBezTo>
                  <a:pt x="4491" y="635"/>
                  <a:pt x="4423" y="1067"/>
                  <a:pt x="4524" y="1357"/>
                </a:cubicBezTo>
                <a:cubicBezTo>
                  <a:pt x="4605" y="1357"/>
                  <a:pt x="4599" y="1526"/>
                  <a:pt x="4626" y="1681"/>
                </a:cubicBezTo>
                <a:cubicBezTo>
                  <a:pt x="4470" y="1783"/>
                  <a:pt x="4302" y="1877"/>
                  <a:pt x="4146" y="1979"/>
                </a:cubicBezTo>
                <a:cubicBezTo>
                  <a:pt x="4146" y="2269"/>
                  <a:pt x="4146" y="2269"/>
                  <a:pt x="4146" y="2269"/>
                </a:cubicBezTo>
                <a:cubicBezTo>
                  <a:pt x="4146" y="2269"/>
                  <a:pt x="4146" y="2269"/>
                  <a:pt x="4153" y="2269"/>
                </a:cubicBezTo>
                <a:cubicBezTo>
                  <a:pt x="4153" y="2175"/>
                  <a:pt x="4153" y="2175"/>
                  <a:pt x="4153" y="2175"/>
                </a:cubicBezTo>
                <a:cubicBezTo>
                  <a:pt x="4315" y="2154"/>
                  <a:pt x="4369" y="2073"/>
                  <a:pt x="4551" y="2026"/>
                </a:cubicBezTo>
                <a:cubicBezTo>
                  <a:pt x="4524" y="2019"/>
                  <a:pt x="4491" y="2019"/>
                  <a:pt x="4504" y="1979"/>
                </a:cubicBezTo>
                <a:cubicBezTo>
                  <a:pt x="4578" y="2060"/>
                  <a:pt x="4713" y="1958"/>
                  <a:pt x="4700" y="2026"/>
                </a:cubicBezTo>
                <a:cubicBezTo>
                  <a:pt x="4761" y="1979"/>
                  <a:pt x="4842" y="1965"/>
                  <a:pt x="4916" y="1952"/>
                </a:cubicBezTo>
                <a:cubicBezTo>
                  <a:pt x="4916" y="1648"/>
                  <a:pt x="4916" y="1648"/>
                  <a:pt x="4916" y="1648"/>
                </a:cubicBezTo>
                <a:cubicBezTo>
                  <a:pt x="4902" y="1648"/>
                  <a:pt x="4896" y="1654"/>
                  <a:pt x="4875" y="1654"/>
                </a:cubicBezTo>
                <a:cubicBezTo>
                  <a:pt x="4767" y="1182"/>
                  <a:pt x="4572" y="621"/>
                  <a:pt x="4659" y="0"/>
                </a:cubicBezTo>
                <a:close/>
                <a:moveTo>
                  <a:pt x="4916" y="4626"/>
                </a:moveTo>
                <a:lnTo>
                  <a:pt x="4916" y="4626"/>
                </a:lnTo>
                <a:cubicBezTo>
                  <a:pt x="4916" y="4943"/>
                  <a:pt x="4916" y="4943"/>
                  <a:pt x="4916" y="4943"/>
                </a:cubicBezTo>
                <a:cubicBezTo>
                  <a:pt x="4916" y="4950"/>
                  <a:pt x="4909" y="4950"/>
                  <a:pt x="4902" y="4957"/>
                </a:cubicBezTo>
                <a:cubicBezTo>
                  <a:pt x="4788" y="4862"/>
                  <a:pt x="4781" y="4592"/>
                  <a:pt x="4754" y="4491"/>
                </a:cubicBezTo>
                <a:lnTo>
                  <a:pt x="4754" y="4491"/>
                </a:lnTo>
                <a:cubicBezTo>
                  <a:pt x="4788" y="4443"/>
                  <a:pt x="4869" y="4518"/>
                  <a:pt x="4916" y="4626"/>
                </a:cubicBezTo>
                <a:close/>
                <a:moveTo>
                  <a:pt x="4916" y="5861"/>
                </a:moveTo>
                <a:lnTo>
                  <a:pt x="4916" y="5861"/>
                </a:lnTo>
                <a:cubicBezTo>
                  <a:pt x="4916" y="6003"/>
                  <a:pt x="4916" y="6003"/>
                  <a:pt x="4916" y="6003"/>
                </a:cubicBezTo>
                <a:cubicBezTo>
                  <a:pt x="4713" y="5922"/>
                  <a:pt x="4464" y="5915"/>
                  <a:pt x="4275" y="5990"/>
                </a:cubicBezTo>
                <a:cubicBezTo>
                  <a:pt x="4288" y="5969"/>
                  <a:pt x="4302" y="5949"/>
                  <a:pt x="4302" y="5915"/>
                </a:cubicBezTo>
                <a:cubicBezTo>
                  <a:pt x="4214" y="5949"/>
                  <a:pt x="4193" y="5922"/>
                  <a:pt x="4146" y="5902"/>
                </a:cubicBezTo>
                <a:cubicBezTo>
                  <a:pt x="4146" y="5747"/>
                  <a:pt x="4146" y="5747"/>
                  <a:pt x="4146" y="5747"/>
                </a:cubicBezTo>
                <a:cubicBezTo>
                  <a:pt x="4383" y="5807"/>
                  <a:pt x="4653" y="5807"/>
                  <a:pt x="4916" y="5861"/>
                </a:cubicBezTo>
                <a:close/>
                <a:moveTo>
                  <a:pt x="4916" y="7286"/>
                </a:moveTo>
                <a:lnTo>
                  <a:pt x="4916" y="7286"/>
                </a:lnTo>
                <a:cubicBezTo>
                  <a:pt x="4916" y="7462"/>
                  <a:pt x="4916" y="7462"/>
                  <a:pt x="4916" y="7462"/>
                </a:cubicBezTo>
                <a:cubicBezTo>
                  <a:pt x="4828" y="7401"/>
                  <a:pt x="4680" y="7367"/>
                  <a:pt x="4605" y="7469"/>
                </a:cubicBezTo>
                <a:cubicBezTo>
                  <a:pt x="4558" y="7455"/>
                  <a:pt x="4511" y="7340"/>
                  <a:pt x="4430" y="7442"/>
                </a:cubicBezTo>
                <a:cubicBezTo>
                  <a:pt x="4302" y="7448"/>
                  <a:pt x="4376" y="7259"/>
                  <a:pt x="4254" y="7273"/>
                </a:cubicBezTo>
                <a:cubicBezTo>
                  <a:pt x="4342" y="7246"/>
                  <a:pt x="4369" y="7158"/>
                  <a:pt x="4430" y="7097"/>
                </a:cubicBezTo>
                <a:cubicBezTo>
                  <a:pt x="4383" y="7057"/>
                  <a:pt x="4362" y="7104"/>
                  <a:pt x="4275" y="7077"/>
                </a:cubicBezTo>
                <a:cubicBezTo>
                  <a:pt x="4322" y="7050"/>
                  <a:pt x="4315" y="6982"/>
                  <a:pt x="4403" y="7003"/>
                </a:cubicBezTo>
                <a:cubicBezTo>
                  <a:pt x="4369" y="6962"/>
                  <a:pt x="4302" y="6969"/>
                  <a:pt x="4302" y="6901"/>
                </a:cubicBezTo>
                <a:cubicBezTo>
                  <a:pt x="4248" y="6935"/>
                  <a:pt x="4200" y="6976"/>
                  <a:pt x="4146" y="7009"/>
                </a:cubicBezTo>
                <a:cubicBezTo>
                  <a:pt x="4146" y="6868"/>
                  <a:pt x="4146" y="6868"/>
                  <a:pt x="4146" y="6868"/>
                </a:cubicBezTo>
                <a:cubicBezTo>
                  <a:pt x="4146" y="6854"/>
                  <a:pt x="4153" y="6840"/>
                  <a:pt x="4153" y="6827"/>
                </a:cubicBezTo>
                <a:cubicBezTo>
                  <a:pt x="4349" y="6827"/>
                  <a:pt x="4349" y="6827"/>
                  <a:pt x="4349" y="6827"/>
                </a:cubicBezTo>
                <a:cubicBezTo>
                  <a:pt x="4410" y="6800"/>
                  <a:pt x="4410" y="6732"/>
                  <a:pt x="4349" y="6705"/>
                </a:cubicBezTo>
                <a:cubicBezTo>
                  <a:pt x="4443" y="6624"/>
                  <a:pt x="4531" y="6759"/>
                  <a:pt x="4504" y="6874"/>
                </a:cubicBezTo>
                <a:cubicBezTo>
                  <a:pt x="4585" y="6962"/>
                  <a:pt x="4788" y="7145"/>
                  <a:pt x="4653" y="7219"/>
                </a:cubicBezTo>
                <a:cubicBezTo>
                  <a:pt x="4740" y="7232"/>
                  <a:pt x="4848" y="7226"/>
                  <a:pt x="4916" y="7286"/>
                </a:cubicBezTo>
                <a:close/>
                <a:moveTo>
                  <a:pt x="4916" y="7637"/>
                </a:moveTo>
                <a:lnTo>
                  <a:pt x="4916" y="7637"/>
                </a:lnTo>
                <a:cubicBezTo>
                  <a:pt x="4916" y="7705"/>
                  <a:pt x="4916" y="7705"/>
                  <a:pt x="4916" y="7705"/>
                </a:cubicBezTo>
                <a:cubicBezTo>
                  <a:pt x="4889" y="7712"/>
                  <a:pt x="4862" y="7718"/>
                  <a:pt x="4828" y="7712"/>
                </a:cubicBezTo>
                <a:lnTo>
                  <a:pt x="4828" y="7712"/>
                </a:lnTo>
                <a:cubicBezTo>
                  <a:pt x="4848" y="7678"/>
                  <a:pt x="4882" y="7658"/>
                  <a:pt x="4916" y="7637"/>
                </a:cubicBezTo>
                <a:close/>
                <a:moveTo>
                  <a:pt x="4916" y="8333"/>
                </a:moveTo>
                <a:lnTo>
                  <a:pt x="4916" y="8333"/>
                </a:lnTo>
                <a:cubicBezTo>
                  <a:pt x="4767" y="8191"/>
                  <a:pt x="4720" y="7928"/>
                  <a:pt x="4754" y="7691"/>
                </a:cubicBezTo>
                <a:cubicBezTo>
                  <a:pt x="4680" y="7691"/>
                  <a:pt x="4680" y="7617"/>
                  <a:pt x="4626" y="7590"/>
                </a:cubicBezTo>
                <a:cubicBezTo>
                  <a:pt x="4626" y="7637"/>
                  <a:pt x="4545" y="7610"/>
                  <a:pt x="4551" y="7664"/>
                </a:cubicBezTo>
                <a:cubicBezTo>
                  <a:pt x="4659" y="7725"/>
                  <a:pt x="4646" y="7908"/>
                  <a:pt x="4653" y="8063"/>
                </a:cubicBezTo>
                <a:cubicBezTo>
                  <a:pt x="4511" y="8103"/>
                  <a:pt x="4356" y="8333"/>
                  <a:pt x="4173" y="8184"/>
                </a:cubicBezTo>
                <a:cubicBezTo>
                  <a:pt x="4166" y="8191"/>
                  <a:pt x="4153" y="8191"/>
                  <a:pt x="4146" y="8198"/>
                </a:cubicBezTo>
                <a:cubicBezTo>
                  <a:pt x="4146" y="8515"/>
                  <a:pt x="4146" y="8515"/>
                  <a:pt x="4146" y="8515"/>
                </a:cubicBezTo>
                <a:cubicBezTo>
                  <a:pt x="4153" y="8522"/>
                  <a:pt x="4160" y="8529"/>
                  <a:pt x="4173" y="8529"/>
                </a:cubicBezTo>
                <a:cubicBezTo>
                  <a:pt x="4180" y="8495"/>
                  <a:pt x="4180" y="8468"/>
                  <a:pt x="4227" y="8481"/>
                </a:cubicBezTo>
                <a:cubicBezTo>
                  <a:pt x="4227" y="8603"/>
                  <a:pt x="4275" y="8529"/>
                  <a:pt x="4275" y="8502"/>
                </a:cubicBezTo>
                <a:cubicBezTo>
                  <a:pt x="4335" y="8508"/>
                  <a:pt x="4288" y="8617"/>
                  <a:pt x="4376" y="8603"/>
                </a:cubicBezTo>
                <a:cubicBezTo>
                  <a:pt x="4389" y="8562"/>
                  <a:pt x="4342" y="8535"/>
                  <a:pt x="4376" y="8529"/>
                </a:cubicBezTo>
                <a:cubicBezTo>
                  <a:pt x="4376" y="8617"/>
                  <a:pt x="4572" y="8589"/>
                  <a:pt x="4450" y="8650"/>
                </a:cubicBezTo>
                <a:cubicBezTo>
                  <a:pt x="4592" y="8650"/>
                  <a:pt x="4673" y="8799"/>
                  <a:pt x="4605" y="8920"/>
                </a:cubicBezTo>
                <a:cubicBezTo>
                  <a:pt x="4666" y="8954"/>
                  <a:pt x="4680" y="8826"/>
                  <a:pt x="4700" y="8900"/>
                </a:cubicBezTo>
                <a:cubicBezTo>
                  <a:pt x="4666" y="8900"/>
                  <a:pt x="4680" y="8954"/>
                  <a:pt x="4680" y="8995"/>
                </a:cubicBezTo>
                <a:cubicBezTo>
                  <a:pt x="4747" y="8995"/>
                  <a:pt x="4727" y="8954"/>
                  <a:pt x="4781" y="8995"/>
                </a:cubicBezTo>
                <a:cubicBezTo>
                  <a:pt x="4781" y="8968"/>
                  <a:pt x="4774" y="8927"/>
                  <a:pt x="4801" y="8920"/>
                </a:cubicBezTo>
                <a:cubicBezTo>
                  <a:pt x="4788" y="9042"/>
                  <a:pt x="4835" y="8954"/>
                  <a:pt x="4916" y="8968"/>
                </a:cubicBezTo>
                <a:cubicBezTo>
                  <a:pt x="4916" y="8333"/>
                  <a:pt x="4916" y="8333"/>
                  <a:pt x="4916" y="8333"/>
                </a:cubicBezTo>
                <a:close/>
                <a:moveTo>
                  <a:pt x="4916" y="9507"/>
                </a:moveTo>
                <a:lnTo>
                  <a:pt x="4916" y="9507"/>
                </a:lnTo>
                <a:cubicBezTo>
                  <a:pt x="4916" y="9520"/>
                  <a:pt x="4916" y="9520"/>
                  <a:pt x="4916" y="9520"/>
                </a:cubicBezTo>
                <a:cubicBezTo>
                  <a:pt x="4896" y="9534"/>
                  <a:pt x="4882" y="9514"/>
                  <a:pt x="4855" y="9561"/>
                </a:cubicBezTo>
                <a:cubicBezTo>
                  <a:pt x="4869" y="9581"/>
                  <a:pt x="4889" y="9595"/>
                  <a:pt x="4916" y="9601"/>
                </a:cubicBezTo>
                <a:cubicBezTo>
                  <a:pt x="4916" y="9676"/>
                  <a:pt x="4916" y="9676"/>
                  <a:pt x="4916" y="9676"/>
                </a:cubicBezTo>
                <a:cubicBezTo>
                  <a:pt x="4808" y="9676"/>
                  <a:pt x="4808" y="9676"/>
                  <a:pt x="4808" y="9676"/>
                </a:cubicBezTo>
                <a:cubicBezTo>
                  <a:pt x="4815" y="9655"/>
                  <a:pt x="4815" y="9635"/>
                  <a:pt x="4828" y="9608"/>
                </a:cubicBezTo>
                <a:lnTo>
                  <a:pt x="4828" y="9608"/>
                </a:lnTo>
                <a:cubicBezTo>
                  <a:pt x="4808" y="9527"/>
                  <a:pt x="4781" y="9601"/>
                  <a:pt x="4700" y="9588"/>
                </a:cubicBezTo>
                <a:cubicBezTo>
                  <a:pt x="4727" y="9480"/>
                  <a:pt x="4828" y="9453"/>
                  <a:pt x="4916" y="9507"/>
                </a:cubicBezTo>
                <a:close/>
                <a:moveTo>
                  <a:pt x="4146" y="6273"/>
                </a:moveTo>
                <a:lnTo>
                  <a:pt x="4146" y="6273"/>
                </a:lnTo>
                <a:cubicBezTo>
                  <a:pt x="4146" y="6199"/>
                  <a:pt x="4146" y="6199"/>
                  <a:pt x="4146" y="6199"/>
                </a:cubicBezTo>
                <a:cubicBezTo>
                  <a:pt x="4193" y="6213"/>
                  <a:pt x="4146" y="6172"/>
                  <a:pt x="4173" y="6091"/>
                </a:cubicBezTo>
                <a:cubicBezTo>
                  <a:pt x="4254" y="6057"/>
                  <a:pt x="4193" y="6172"/>
                  <a:pt x="4275" y="6138"/>
                </a:cubicBezTo>
                <a:lnTo>
                  <a:pt x="4275" y="6138"/>
                </a:lnTo>
                <a:cubicBezTo>
                  <a:pt x="4254" y="6213"/>
                  <a:pt x="4193" y="6213"/>
                  <a:pt x="4329" y="6213"/>
                </a:cubicBezTo>
                <a:cubicBezTo>
                  <a:pt x="4302" y="6314"/>
                  <a:pt x="4315" y="6341"/>
                  <a:pt x="4329" y="6435"/>
                </a:cubicBezTo>
                <a:cubicBezTo>
                  <a:pt x="4200" y="6435"/>
                  <a:pt x="4200" y="6435"/>
                  <a:pt x="4200" y="6435"/>
                </a:cubicBezTo>
                <a:cubicBezTo>
                  <a:pt x="4146" y="6368"/>
                  <a:pt x="4207" y="6300"/>
                  <a:pt x="4146" y="6273"/>
                </a:cubicBezTo>
                <a:close/>
                <a:moveTo>
                  <a:pt x="4146" y="4606"/>
                </a:moveTo>
                <a:lnTo>
                  <a:pt x="4146" y="4606"/>
                </a:lnTo>
                <a:cubicBezTo>
                  <a:pt x="4146" y="4477"/>
                  <a:pt x="4146" y="4477"/>
                  <a:pt x="4146" y="4477"/>
                </a:cubicBezTo>
                <a:cubicBezTo>
                  <a:pt x="4173" y="4470"/>
                  <a:pt x="4200" y="4470"/>
                  <a:pt x="4227" y="4464"/>
                </a:cubicBezTo>
                <a:cubicBezTo>
                  <a:pt x="4214" y="4383"/>
                  <a:pt x="4234" y="4342"/>
                  <a:pt x="4275" y="4315"/>
                </a:cubicBezTo>
                <a:cubicBezTo>
                  <a:pt x="4295" y="4329"/>
                  <a:pt x="4315" y="4342"/>
                  <a:pt x="4349" y="4342"/>
                </a:cubicBezTo>
                <a:cubicBezTo>
                  <a:pt x="4349" y="4464"/>
                  <a:pt x="4349" y="4464"/>
                  <a:pt x="4349" y="4464"/>
                </a:cubicBezTo>
                <a:lnTo>
                  <a:pt x="4349" y="4464"/>
                </a:lnTo>
                <a:cubicBezTo>
                  <a:pt x="4268" y="4477"/>
                  <a:pt x="4214" y="4572"/>
                  <a:pt x="4146" y="4606"/>
                </a:cubicBezTo>
                <a:close/>
                <a:moveTo>
                  <a:pt x="4146" y="1979"/>
                </a:moveTo>
                <a:lnTo>
                  <a:pt x="4146" y="1979"/>
                </a:lnTo>
                <a:cubicBezTo>
                  <a:pt x="4133" y="1992"/>
                  <a:pt x="4119" y="1999"/>
                  <a:pt x="4099" y="2013"/>
                </a:cubicBezTo>
                <a:cubicBezTo>
                  <a:pt x="4099" y="2269"/>
                  <a:pt x="4099" y="2269"/>
                  <a:pt x="4099" y="2269"/>
                </a:cubicBezTo>
                <a:cubicBezTo>
                  <a:pt x="4119" y="2262"/>
                  <a:pt x="4133" y="2262"/>
                  <a:pt x="4146" y="2269"/>
                </a:cubicBezTo>
                <a:cubicBezTo>
                  <a:pt x="4146" y="1979"/>
                  <a:pt x="4146" y="1979"/>
                  <a:pt x="4146" y="1979"/>
                </a:cubicBezTo>
                <a:close/>
                <a:moveTo>
                  <a:pt x="4146" y="4477"/>
                </a:moveTo>
                <a:lnTo>
                  <a:pt x="4146" y="4477"/>
                </a:lnTo>
                <a:cubicBezTo>
                  <a:pt x="4146" y="4606"/>
                  <a:pt x="4146" y="4606"/>
                  <a:pt x="4146" y="4606"/>
                </a:cubicBezTo>
                <a:cubicBezTo>
                  <a:pt x="4133" y="4606"/>
                  <a:pt x="4119" y="4612"/>
                  <a:pt x="4099" y="4612"/>
                </a:cubicBezTo>
                <a:cubicBezTo>
                  <a:pt x="4099" y="4484"/>
                  <a:pt x="4099" y="4484"/>
                  <a:pt x="4099" y="4484"/>
                </a:cubicBezTo>
                <a:cubicBezTo>
                  <a:pt x="4112" y="4484"/>
                  <a:pt x="4133" y="4477"/>
                  <a:pt x="4146" y="4477"/>
                </a:cubicBezTo>
                <a:close/>
                <a:moveTo>
                  <a:pt x="4146" y="5747"/>
                </a:moveTo>
                <a:lnTo>
                  <a:pt x="4146" y="5747"/>
                </a:lnTo>
                <a:cubicBezTo>
                  <a:pt x="4146" y="5902"/>
                  <a:pt x="4146" y="5902"/>
                  <a:pt x="4146" y="5902"/>
                </a:cubicBezTo>
                <a:cubicBezTo>
                  <a:pt x="4133" y="5895"/>
                  <a:pt x="4119" y="5888"/>
                  <a:pt x="4099" y="5882"/>
                </a:cubicBezTo>
                <a:cubicBezTo>
                  <a:pt x="4099" y="5733"/>
                  <a:pt x="4099" y="5733"/>
                  <a:pt x="4099" y="5733"/>
                </a:cubicBezTo>
                <a:cubicBezTo>
                  <a:pt x="4119" y="5740"/>
                  <a:pt x="4133" y="5747"/>
                  <a:pt x="4146" y="5747"/>
                </a:cubicBezTo>
                <a:close/>
                <a:moveTo>
                  <a:pt x="4146" y="6199"/>
                </a:moveTo>
                <a:lnTo>
                  <a:pt x="4146" y="6199"/>
                </a:lnTo>
                <a:cubicBezTo>
                  <a:pt x="4146" y="6273"/>
                  <a:pt x="4146" y="6273"/>
                  <a:pt x="4146" y="6273"/>
                </a:cubicBezTo>
                <a:cubicBezTo>
                  <a:pt x="4133" y="6267"/>
                  <a:pt x="4119" y="6267"/>
                  <a:pt x="4099" y="6260"/>
                </a:cubicBezTo>
                <a:cubicBezTo>
                  <a:pt x="4099" y="6186"/>
                  <a:pt x="4099" y="6186"/>
                  <a:pt x="4099" y="6186"/>
                </a:cubicBezTo>
                <a:cubicBezTo>
                  <a:pt x="4119" y="6192"/>
                  <a:pt x="4133" y="6199"/>
                  <a:pt x="4146" y="6199"/>
                </a:cubicBezTo>
                <a:close/>
                <a:moveTo>
                  <a:pt x="4146" y="6868"/>
                </a:moveTo>
                <a:lnTo>
                  <a:pt x="4146" y="6868"/>
                </a:lnTo>
                <a:cubicBezTo>
                  <a:pt x="4146" y="7009"/>
                  <a:pt x="4146" y="7009"/>
                  <a:pt x="4146" y="7009"/>
                </a:cubicBezTo>
                <a:cubicBezTo>
                  <a:pt x="4133" y="7016"/>
                  <a:pt x="4119" y="7023"/>
                  <a:pt x="4099" y="7036"/>
                </a:cubicBezTo>
                <a:cubicBezTo>
                  <a:pt x="4099" y="6928"/>
                  <a:pt x="4099" y="6928"/>
                  <a:pt x="4099" y="6928"/>
                </a:cubicBezTo>
                <a:cubicBezTo>
                  <a:pt x="4126" y="6915"/>
                  <a:pt x="4139" y="6895"/>
                  <a:pt x="4146" y="6868"/>
                </a:cubicBezTo>
                <a:close/>
                <a:moveTo>
                  <a:pt x="4146" y="8198"/>
                </a:moveTo>
                <a:lnTo>
                  <a:pt x="4146" y="8198"/>
                </a:lnTo>
                <a:cubicBezTo>
                  <a:pt x="4146" y="8515"/>
                  <a:pt x="4146" y="8515"/>
                  <a:pt x="4146" y="8515"/>
                </a:cubicBezTo>
                <a:cubicBezTo>
                  <a:pt x="4126" y="8495"/>
                  <a:pt x="4119" y="8454"/>
                  <a:pt x="4099" y="8427"/>
                </a:cubicBezTo>
                <a:cubicBezTo>
                  <a:pt x="4099" y="8218"/>
                  <a:pt x="4099" y="8218"/>
                  <a:pt x="4099" y="8218"/>
                </a:cubicBezTo>
                <a:cubicBezTo>
                  <a:pt x="4119" y="8211"/>
                  <a:pt x="4133" y="8205"/>
                  <a:pt x="4146" y="8198"/>
                </a:cubicBezTo>
                <a:close/>
                <a:moveTo>
                  <a:pt x="4099" y="6132"/>
                </a:moveTo>
                <a:lnTo>
                  <a:pt x="4099" y="6132"/>
                </a:lnTo>
                <a:cubicBezTo>
                  <a:pt x="4099" y="6098"/>
                  <a:pt x="4099" y="6098"/>
                  <a:pt x="4099" y="6098"/>
                </a:cubicBezTo>
                <a:cubicBezTo>
                  <a:pt x="4106" y="6105"/>
                  <a:pt x="4106" y="6118"/>
                  <a:pt x="4099" y="6132"/>
                </a:cubicBezTo>
                <a:close/>
                <a:moveTo>
                  <a:pt x="4099" y="2013"/>
                </a:moveTo>
                <a:lnTo>
                  <a:pt x="4099" y="2013"/>
                </a:lnTo>
                <a:cubicBezTo>
                  <a:pt x="4065" y="2040"/>
                  <a:pt x="4025" y="2067"/>
                  <a:pt x="3991" y="2094"/>
                </a:cubicBezTo>
                <a:cubicBezTo>
                  <a:pt x="3991" y="2323"/>
                  <a:pt x="3991" y="2323"/>
                  <a:pt x="3991" y="2323"/>
                </a:cubicBezTo>
                <a:cubicBezTo>
                  <a:pt x="4018" y="2289"/>
                  <a:pt x="4065" y="2269"/>
                  <a:pt x="4099" y="2269"/>
                </a:cubicBezTo>
                <a:cubicBezTo>
                  <a:pt x="4099" y="2013"/>
                  <a:pt x="4099" y="2013"/>
                  <a:pt x="4099" y="2013"/>
                </a:cubicBezTo>
                <a:close/>
                <a:moveTo>
                  <a:pt x="4099" y="4484"/>
                </a:moveTo>
                <a:lnTo>
                  <a:pt x="4099" y="4484"/>
                </a:lnTo>
                <a:cubicBezTo>
                  <a:pt x="4099" y="4612"/>
                  <a:pt x="4099" y="4612"/>
                  <a:pt x="4099" y="4612"/>
                </a:cubicBezTo>
                <a:cubicBezTo>
                  <a:pt x="4079" y="4612"/>
                  <a:pt x="4052" y="4606"/>
                  <a:pt x="4025" y="4585"/>
                </a:cubicBezTo>
                <a:cubicBezTo>
                  <a:pt x="4038" y="4524"/>
                  <a:pt x="4065" y="4497"/>
                  <a:pt x="4099" y="4484"/>
                </a:cubicBezTo>
                <a:close/>
                <a:moveTo>
                  <a:pt x="4099" y="5733"/>
                </a:moveTo>
                <a:lnTo>
                  <a:pt x="4099" y="5733"/>
                </a:lnTo>
                <a:cubicBezTo>
                  <a:pt x="4099" y="5882"/>
                  <a:pt x="4099" y="5882"/>
                  <a:pt x="4099" y="5882"/>
                </a:cubicBezTo>
                <a:cubicBezTo>
                  <a:pt x="4079" y="5875"/>
                  <a:pt x="4058" y="5868"/>
                  <a:pt x="4025" y="5868"/>
                </a:cubicBezTo>
                <a:cubicBezTo>
                  <a:pt x="4011" y="5875"/>
                  <a:pt x="3998" y="5875"/>
                  <a:pt x="3991" y="5882"/>
                </a:cubicBezTo>
                <a:cubicBezTo>
                  <a:pt x="3991" y="5699"/>
                  <a:pt x="3991" y="5699"/>
                  <a:pt x="3991" y="5699"/>
                </a:cubicBezTo>
                <a:cubicBezTo>
                  <a:pt x="4025" y="5713"/>
                  <a:pt x="4065" y="5726"/>
                  <a:pt x="4099" y="5733"/>
                </a:cubicBezTo>
                <a:close/>
                <a:moveTo>
                  <a:pt x="4099" y="6098"/>
                </a:moveTo>
                <a:lnTo>
                  <a:pt x="4099" y="6098"/>
                </a:lnTo>
                <a:cubicBezTo>
                  <a:pt x="4099" y="6132"/>
                  <a:pt x="4099" y="6132"/>
                  <a:pt x="4099" y="6132"/>
                </a:cubicBezTo>
                <a:lnTo>
                  <a:pt x="4099" y="6138"/>
                </a:lnTo>
                <a:cubicBezTo>
                  <a:pt x="4079" y="6138"/>
                  <a:pt x="4079" y="6111"/>
                  <a:pt x="4079" y="6091"/>
                </a:cubicBezTo>
                <a:cubicBezTo>
                  <a:pt x="4018" y="6125"/>
                  <a:pt x="4004" y="6105"/>
                  <a:pt x="3991" y="6078"/>
                </a:cubicBezTo>
                <a:cubicBezTo>
                  <a:pt x="3991" y="5996"/>
                  <a:pt x="3991" y="5996"/>
                  <a:pt x="3991" y="5996"/>
                </a:cubicBezTo>
                <a:cubicBezTo>
                  <a:pt x="4038" y="5990"/>
                  <a:pt x="4092" y="6030"/>
                  <a:pt x="4099" y="6098"/>
                </a:cubicBezTo>
                <a:close/>
                <a:moveTo>
                  <a:pt x="4099" y="6186"/>
                </a:moveTo>
                <a:lnTo>
                  <a:pt x="4099" y="6186"/>
                </a:lnTo>
                <a:cubicBezTo>
                  <a:pt x="4099" y="6260"/>
                  <a:pt x="4099" y="6260"/>
                  <a:pt x="4099" y="6260"/>
                </a:cubicBezTo>
                <a:lnTo>
                  <a:pt x="4099" y="6260"/>
                </a:lnTo>
                <a:cubicBezTo>
                  <a:pt x="4099" y="6186"/>
                  <a:pt x="4099" y="6186"/>
                  <a:pt x="4099" y="6186"/>
                </a:cubicBezTo>
                <a:close/>
                <a:moveTo>
                  <a:pt x="4099" y="6928"/>
                </a:moveTo>
                <a:lnTo>
                  <a:pt x="4099" y="6928"/>
                </a:lnTo>
                <a:cubicBezTo>
                  <a:pt x="4099" y="7036"/>
                  <a:pt x="4099" y="7036"/>
                  <a:pt x="4099" y="7036"/>
                </a:cubicBezTo>
                <a:cubicBezTo>
                  <a:pt x="4092" y="7036"/>
                  <a:pt x="4085" y="7043"/>
                  <a:pt x="4079" y="7050"/>
                </a:cubicBezTo>
                <a:cubicBezTo>
                  <a:pt x="4045" y="7043"/>
                  <a:pt x="4011" y="7030"/>
                  <a:pt x="3991" y="7016"/>
                </a:cubicBezTo>
                <a:cubicBezTo>
                  <a:pt x="3991" y="6854"/>
                  <a:pt x="3991" y="6854"/>
                  <a:pt x="3991" y="6854"/>
                </a:cubicBezTo>
                <a:cubicBezTo>
                  <a:pt x="4011" y="6881"/>
                  <a:pt x="4031" y="6942"/>
                  <a:pt x="4099" y="6928"/>
                </a:cubicBezTo>
                <a:close/>
                <a:moveTo>
                  <a:pt x="4099" y="8218"/>
                </a:moveTo>
                <a:lnTo>
                  <a:pt x="4099" y="8218"/>
                </a:lnTo>
                <a:cubicBezTo>
                  <a:pt x="4099" y="8427"/>
                  <a:pt x="4099" y="8427"/>
                  <a:pt x="4099" y="8427"/>
                </a:cubicBezTo>
                <a:lnTo>
                  <a:pt x="4099" y="8427"/>
                </a:lnTo>
                <a:cubicBezTo>
                  <a:pt x="4058" y="8441"/>
                  <a:pt x="4025" y="8454"/>
                  <a:pt x="3991" y="8461"/>
                </a:cubicBezTo>
                <a:cubicBezTo>
                  <a:pt x="3991" y="8265"/>
                  <a:pt x="3991" y="8265"/>
                  <a:pt x="3991" y="8265"/>
                </a:cubicBezTo>
                <a:cubicBezTo>
                  <a:pt x="4025" y="8252"/>
                  <a:pt x="4065" y="8232"/>
                  <a:pt x="4099" y="8218"/>
                </a:cubicBezTo>
                <a:close/>
                <a:moveTo>
                  <a:pt x="3991" y="5409"/>
                </a:moveTo>
                <a:lnTo>
                  <a:pt x="3991" y="5409"/>
                </a:lnTo>
                <a:cubicBezTo>
                  <a:pt x="3991" y="4876"/>
                  <a:pt x="3991" y="4876"/>
                  <a:pt x="3991" y="4876"/>
                </a:cubicBezTo>
                <a:cubicBezTo>
                  <a:pt x="3998" y="4889"/>
                  <a:pt x="4011" y="4896"/>
                  <a:pt x="4025" y="4909"/>
                </a:cubicBezTo>
                <a:cubicBezTo>
                  <a:pt x="4065" y="5098"/>
                  <a:pt x="4011" y="5200"/>
                  <a:pt x="4025" y="5423"/>
                </a:cubicBezTo>
                <a:cubicBezTo>
                  <a:pt x="4011" y="5416"/>
                  <a:pt x="3998" y="5409"/>
                  <a:pt x="3991" y="5409"/>
                </a:cubicBezTo>
                <a:close/>
                <a:moveTo>
                  <a:pt x="3991" y="3484"/>
                </a:moveTo>
                <a:lnTo>
                  <a:pt x="3991" y="3484"/>
                </a:lnTo>
                <a:cubicBezTo>
                  <a:pt x="3991" y="3376"/>
                  <a:pt x="3991" y="3376"/>
                  <a:pt x="3991" y="3376"/>
                </a:cubicBezTo>
                <a:cubicBezTo>
                  <a:pt x="4025" y="3376"/>
                  <a:pt x="4058" y="3390"/>
                  <a:pt x="4079" y="3403"/>
                </a:cubicBezTo>
                <a:lnTo>
                  <a:pt x="4079" y="3403"/>
                </a:lnTo>
                <a:cubicBezTo>
                  <a:pt x="4058" y="3444"/>
                  <a:pt x="4018" y="3457"/>
                  <a:pt x="3991" y="3484"/>
                </a:cubicBezTo>
                <a:close/>
                <a:moveTo>
                  <a:pt x="3991" y="2094"/>
                </a:moveTo>
                <a:lnTo>
                  <a:pt x="3991" y="2094"/>
                </a:lnTo>
                <a:cubicBezTo>
                  <a:pt x="3930" y="2141"/>
                  <a:pt x="3876" y="2195"/>
                  <a:pt x="3829" y="2249"/>
                </a:cubicBezTo>
                <a:cubicBezTo>
                  <a:pt x="3829" y="2458"/>
                  <a:pt x="3829" y="2458"/>
                  <a:pt x="3829" y="2458"/>
                </a:cubicBezTo>
                <a:cubicBezTo>
                  <a:pt x="3863" y="2431"/>
                  <a:pt x="3883" y="2391"/>
                  <a:pt x="3923" y="2343"/>
                </a:cubicBezTo>
                <a:cubicBezTo>
                  <a:pt x="3930" y="2364"/>
                  <a:pt x="3923" y="2397"/>
                  <a:pt x="3950" y="2397"/>
                </a:cubicBezTo>
                <a:cubicBezTo>
                  <a:pt x="3950" y="2364"/>
                  <a:pt x="3964" y="2343"/>
                  <a:pt x="3991" y="2323"/>
                </a:cubicBezTo>
                <a:cubicBezTo>
                  <a:pt x="3991" y="2094"/>
                  <a:pt x="3991" y="2094"/>
                  <a:pt x="3991" y="2094"/>
                </a:cubicBezTo>
                <a:close/>
                <a:moveTo>
                  <a:pt x="3991" y="3376"/>
                </a:moveTo>
                <a:lnTo>
                  <a:pt x="3991" y="3376"/>
                </a:lnTo>
                <a:cubicBezTo>
                  <a:pt x="3991" y="3484"/>
                  <a:pt x="3991" y="3484"/>
                  <a:pt x="3991" y="3484"/>
                </a:cubicBezTo>
                <a:cubicBezTo>
                  <a:pt x="3984" y="3491"/>
                  <a:pt x="3977" y="3498"/>
                  <a:pt x="3977" y="3505"/>
                </a:cubicBezTo>
                <a:cubicBezTo>
                  <a:pt x="3910" y="3511"/>
                  <a:pt x="3910" y="3451"/>
                  <a:pt x="3903" y="3403"/>
                </a:cubicBezTo>
                <a:cubicBezTo>
                  <a:pt x="3917" y="3390"/>
                  <a:pt x="3950" y="3376"/>
                  <a:pt x="3991" y="3376"/>
                </a:cubicBezTo>
                <a:close/>
                <a:moveTo>
                  <a:pt x="3991" y="4876"/>
                </a:moveTo>
                <a:lnTo>
                  <a:pt x="3991" y="4876"/>
                </a:lnTo>
                <a:cubicBezTo>
                  <a:pt x="3991" y="5409"/>
                  <a:pt x="3991" y="5409"/>
                  <a:pt x="3991" y="5409"/>
                </a:cubicBezTo>
                <a:cubicBezTo>
                  <a:pt x="3950" y="5402"/>
                  <a:pt x="3930" y="5429"/>
                  <a:pt x="3876" y="5402"/>
                </a:cubicBezTo>
                <a:cubicBezTo>
                  <a:pt x="3998" y="5328"/>
                  <a:pt x="3869" y="5193"/>
                  <a:pt x="3829" y="5132"/>
                </a:cubicBezTo>
                <a:cubicBezTo>
                  <a:pt x="3829" y="4801"/>
                  <a:pt x="3829" y="4801"/>
                  <a:pt x="3829" y="4801"/>
                </a:cubicBezTo>
                <a:cubicBezTo>
                  <a:pt x="3883" y="4822"/>
                  <a:pt x="3937" y="4849"/>
                  <a:pt x="3991" y="4876"/>
                </a:cubicBezTo>
                <a:close/>
                <a:moveTo>
                  <a:pt x="3991" y="5699"/>
                </a:moveTo>
                <a:lnTo>
                  <a:pt x="3991" y="5699"/>
                </a:lnTo>
                <a:cubicBezTo>
                  <a:pt x="3991" y="5882"/>
                  <a:pt x="3991" y="5882"/>
                  <a:pt x="3991" y="5882"/>
                </a:cubicBezTo>
                <a:cubicBezTo>
                  <a:pt x="3876" y="5936"/>
                  <a:pt x="3842" y="6057"/>
                  <a:pt x="3829" y="6192"/>
                </a:cubicBezTo>
                <a:cubicBezTo>
                  <a:pt x="3829" y="5841"/>
                  <a:pt x="3829" y="5841"/>
                  <a:pt x="3829" y="5841"/>
                </a:cubicBezTo>
                <a:cubicBezTo>
                  <a:pt x="3836" y="5841"/>
                  <a:pt x="3842" y="5841"/>
                  <a:pt x="3849" y="5841"/>
                </a:cubicBezTo>
                <a:cubicBezTo>
                  <a:pt x="3842" y="5841"/>
                  <a:pt x="3836" y="5834"/>
                  <a:pt x="3829" y="5834"/>
                </a:cubicBezTo>
                <a:cubicBezTo>
                  <a:pt x="3829" y="5591"/>
                  <a:pt x="3829" y="5591"/>
                  <a:pt x="3829" y="5591"/>
                </a:cubicBezTo>
                <a:cubicBezTo>
                  <a:pt x="3869" y="5585"/>
                  <a:pt x="3917" y="5578"/>
                  <a:pt x="3977" y="5571"/>
                </a:cubicBezTo>
                <a:cubicBezTo>
                  <a:pt x="3971" y="5618"/>
                  <a:pt x="3998" y="5693"/>
                  <a:pt x="3923" y="5672"/>
                </a:cubicBezTo>
                <a:cubicBezTo>
                  <a:pt x="3944" y="5679"/>
                  <a:pt x="3964" y="5693"/>
                  <a:pt x="3991" y="5699"/>
                </a:cubicBezTo>
                <a:close/>
                <a:moveTo>
                  <a:pt x="3991" y="5996"/>
                </a:moveTo>
                <a:lnTo>
                  <a:pt x="3991" y="5996"/>
                </a:lnTo>
                <a:cubicBezTo>
                  <a:pt x="3964" y="6003"/>
                  <a:pt x="3944" y="6017"/>
                  <a:pt x="3923" y="6037"/>
                </a:cubicBezTo>
                <a:lnTo>
                  <a:pt x="3923" y="6037"/>
                </a:lnTo>
                <a:cubicBezTo>
                  <a:pt x="3964" y="6044"/>
                  <a:pt x="3977" y="6064"/>
                  <a:pt x="3991" y="6078"/>
                </a:cubicBezTo>
                <a:cubicBezTo>
                  <a:pt x="3991" y="5996"/>
                  <a:pt x="3991" y="5996"/>
                  <a:pt x="3991" y="5996"/>
                </a:cubicBezTo>
                <a:close/>
                <a:moveTo>
                  <a:pt x="3991" y="6854"/>
                </a:moveTo>
                <a:lnTo>
                  <a:pt x="3991" y="6854"/>
                </a:lnTo>
                <a:cubicBezTo>
                  <a:pt x="3991" y="7016"/>
                  <a:pt x="3991" y="7016"/>
                  <a:pt x="3991" y="7016"/>
                </a:cubicBezTo>
                <a:cubicBezTo>
                  <a:pt x="3923" y="6969"/>
                  <a:pt x="3876" y="6908"/>
                  <a:pt x="3829" y="6854"/>
                </a:cubicBezTo>
                <a:cubicBezTo>
                  <a:pt x="3829" y="6618"/>
                  <a:pt x="3829" y="6618"/>
                  <a:pt x="3829" y="6618"/>
                </a:cubicBezTo>
                <a:cubicBezTo>
                  <a:pt x="3856" y="6645"/>
                  <a:pt x="3896" y="6658"/>
                  <a:pt x="3950" y="6658"/>
                </a:cubicBezTo>
                <a:cubicBezTo>
                  <a:pt x="3923" y="6685"/>
                  <a:pt x="3930" y="6705"/>
                  <a:pt x="3977" y="6705"/>
                </a:cubicBezTo>
                <a:cubicBezTo>
                  <a:pt x="3883" y="6759"/>
                  <a:pt x="4018" y="6753"/>
                  <a:pt x="3950" y="6854"/>
                </a:cubicBezTo>
                <a:cubicBezTo>
                  <a:pt x="3964" y="6840"/>
                  <a:pt x="3977" y="6847"/>
                  <a:pt x="3991" y="6854"/>
                </a:cubicBezTo>
                <a:close/>
                <a:moveTo>
                  <a:pt x="3991" y="8265"/>
                </a:moveTo>
                <a:lnTo>
                  <a:pt x="3991" y="8265"/>
                </a:lnTo>
                <a:cubicBezTo>
                  <a:pt x="3991" y="8461"/>
                  <a:pt x="3991" y="8461"/>
                  <a:pt x="3991" y="8461"/>
                </a:cubicBezTo>
                <a:cubicBezTo>
                  <a:pt x="3930" y="8468"/>
                  <a:pt x="3883" y="8475"/>
                  <a:pt x="3829" y="8481"/>
                </a:cubicBezTo>
                <a:cubicBezTo>
                  <a:pt x="3829" y="8313"/>
                  <a:pt x="3829" y="8313"/>
                  <a:pt x="3829" y="8313"/>
                </a:cubicBezTo>
                <a:cubicBezTo>
                  <a:pt x="3883" y="8299"/>
                  <a:pt x="3937" y="8286"/>
                  <a:pt x="3991" y="8265"/>
                </a:cubicBezTo>
                <a:close/>
                <a:moveTo>
                  <a:pt x="3829" y="9177"/>
                </a:moveTo>
                <a:lnTo>
                  <a:pt x="3829" y="9177"/>
                </a:lnTo>
                <a:cubicBezTo>
                  <a:pt x="3829" y="8988"/>
                  <a:pt x="3829" y="8988"/>
                  <a:pt x="3829" y="8988"/>
                </a:cubicBezTo>
                <a:cubicBezTo>
                  <a:pt x="3883" y="9001"/>
                  <a:pt x="3971" y="9035"/>
                  <a:pt x="3984" y="9109"/>
                </a:cubicBezTo>
                <a:cubicBezTo>
                  <a:pt x="3917" y="9109"/>
                  <a:pt x="3829" y="9082"/>
                  <a:pt x="3863" y="9177"/>
                </a:cubicBezTo>
                <a:cubicBezTo>
                  <a:pt x="3849" y="9177"/>
                  <a:pt x="3836" y="9177"/>
                  <a:pt x="3829" y="9177"/>
                </a:cubicBezTo>
                <a:close/>
                <a:moveTo>
                  <a:pt x="3829" y="7442"/>
                </a:moveTo>
                <a:lnTo>
                  <a:pt x="3829" y="7442"/>
                </a:lnTo>
                <a:cubicBezTo>
                  <a:pt x="3829" y="7293"/>
                  <a:pt x="3829" y="7293"/>
                  <a:pt x="3829" y="7293"/>
                </a:cubicBezTo>
                <a:cubicBezTo>
                  <a:pt x="3876" y="7307"/>
                  <a:pt x="3917" y="7327"/>
                  <a:pt x="3964" y="7374"/>
                </a:cubicBezTo>
                <a:cubicBezTo>
                  <a:pt x="3944" y="7421"/>
                  <a:pt x="3903" y="7448"/>
                  <a:pt x="3890" y="7502"/>
                </a:cubicBezTo>
                <a:cubicBezTo>
                  <a:pt x="3863" y="7489"/>
                  <a:pt x="3842" y="7462"/>
                  <a:pt x="3829" y="7442"/>
                </a:cubicBezTo>
                <a:close/>
                <a:moveTo>
                  <a:pt x="3829" y="4193"/>
                </a:moveTo>
                <a:lnTo>
                  <a:pt x="3829" y="4193"/>
                </a:lnTo>
                <a:cubicBezTo>
                  <a:pt x="3829" y="3957"/>
                  <a:pt x="3829" y="3957"/>
                  <a:pt x="3829" y="3957"/>
                </a:cubicBezTo>
                <a:lnTo>
                  <a:pt x="3829" y="3957"/>
                </a:lnTo>
                <a:cubicBezTo>
                  <a:pt x="3903" y="3957"/>
                  <a:pt x="3910" y="4018"/>
                  <a:pt x="3977" y="4031"/>
                </a:cubicBezTo>
                <a:cubicBezTo>
                  <a:pt x="3977" y="4119"/>
                  <a:pt x="3998" y="4234"/>
                  <a:pt x="3930" y="4254"/>
                </a:cubicBezTo>
                <a:cubicBezTo>
                  <a:pt x="3896" y="4193"/>
                  <a:pt x="3863" y="4187"/>
                  <a:pt x="3829" y="4193"/>
                </a:cubicBezTo>
                <a:close/>
                <a:moveTo>
                  <a:pt x="3829" y="3370"/>
                </a:moveTo>
                <a:lnTo>
                  <a:pt x="3829" y="3370"/>
                </a:lnTo>
                <a:cubicBezTo>
                  <a:pt x="3829" y="3289"/>
                  <a:pt x="3829" y="3289"/>
                  <a:pt x="3829" y="3289"/>
                </a:cubicBezTo>
                <a:cubicBezTo>
                  <a:pt x="3842" y="3289"/>
                  <a:pt x="3856" y="3282"/>
                  <a:pt x="3876" y="3282"/>
                </a:cubicBezTo>
                <a:lnTo>
                  <a:pt x="3876" y="3282"/>
                </a:lnTo>
                <a:cubicBezTo>
                  <a:pt x="3883" y="3336"/>
                  <a:pt x="3856" y="3349"/>
                  <a:pt x="3849" y="3383"/>
                </a:cubicBezTo>
                <a:cubicBezTo>
                  <a:pt x="3842" y="3376"/>
                  <a:pt x="3829" y="3370"/>
                  <a:pt x="3829" y="3370"/>
                </a:cubicBezTo>
                <a:close/>
                <a:moveTo>
                  <a:pt x="3829" y="2249"/>
                </a:moveTo>
                <a:lnTo>
                  <a:pt x="3829" y="2249"/>
                </a:lnTo>
                <a:cubicBezTo>
                  <a:pt x="3782" y="2296"/>
                  <a:pt x="3734" y="2350"/>
                  <a:pt x="3701" y="2404"/>
                </a:cubicBezTo>
                <a:cubicBezTo>
                  <a:pt x="3701" y="2573"/>
                  <a:pt x="3701" y="2573"/>
                  <a:pt x="3701" y="2573"/>
                </a:cubicBezTo>
                <a:cubicBezTo>
                  <a:pt x="3721" y="2559"/>
                  <a:pt x="3741" y="2539"/>
                  <a:pt x="3741" y="2492"/>
                </a:cubicBezTo>
                <a:cubicBezTo>
                  <a:pt x="3775" y="2492"/>
                  <a:pt x="3802" y="2478"/>
                  <a:pt x="3829" y="2458"/>
                </a:cubicBezTo>
                <a:cubicBezTo>
                  <a:pt x="3829" y="2249"/>
                  <a:pt x="3829" y="2249"/>
                  <a:pt x="3829" y="2249"/>
                </a:cubicBezTo>
                <a:close/>
                <a:moveTo>
                  <a:pt x="3701" y="2789"/>
                </a:moveTo>
                <a:lnTo>
                  <a:pt x="3701" y="2789"/>
                </a:lnTo>
                <a:close/>
                <a:moveTo>
                  <a:pt x="3829" y="3289"/>
                </a:moveTo>
                <a:lnTo>
                  <a:pt x="3829" y="3289"/>
                </a:lnTo>
                <a:cubicBezTo>
                  <a:pt x="3829" y="3370"/>
                  <a:pt x="3829" y="3370"/>
                  <a:pt x="3829" y="3370"/>
                </a:cubicBezTo>
                <a:cubicBezTo>
                  <a:pt x="3809" y="3356"/>
                  <a:pt x="3802" y="3336"/>
                  <a:pt x="3775" y="3329"/>
                </a:cubicBezTo>
                <a:cubicBezTo>
                  <a:pt x="3782" y="3309"/>
                  <a:pt x="3802" y="3295"/>
                  <a:pt x="3829" y="3289"/>
                </a:cubicBezTo>
                <a:close/>
                <a:moveTo>
                  <a:pt x="3829" y="3957"/>
                </a:moveTo>
                <a:lnTo>
                  <a:pt x="3829" y="3957"/>
                </a:lnTo>
                <a:cubicBezTo>
                  <a:pt x="3829" y="4193"/>
                  <a:pt x="3829" y="4193"/>
                  <a:pt x="3829" y="4193"/>
                </a:cubicBezTo>
                <a:cubicBezTo>
                  <a:pt x="3788" y="4207"/>
                  <a:pt x="3748" y="4227"/>
                  <a:pt x="3701" y="4241"/>
                </a:cubicBezTo>
                <a:cubicBezTo>
                  <a:pt x="3701" y="3991"/>
                  <a:pt x="3701" y="3991"/>
                  <a:pt x="3701" y="3991"/>
                </a:cubicBezTo>
                <a:cubicBezTo>
                  <a:pt x="3741" y="4011"/>
                  <a:pt x="3782" y="4004"/>
                  <a:pt x="3829" y="3957"/>
                </a:cubicBezTo>
                <a:close/>
                <a:moveTo>
                  <a:pt x="3829" y="4801"/>
                </a:moveTo>
                <a:lnTo>
                  <a:pt x="3829" y="4801"/>
                </a:lnTo>
                <a:cubicBezTo>
                  <a:pt x="3829" y="5132"/>
                  <a:pt x="3829" y="5132"/>
                  <a:pt x="3829" y="5132"/>
                </a:cubicBezTo>
                <a:cubicBezTo>
                  <a:pt x="3822" y="5132"/>
                  <a:pt x="3822" y="5132"/>
                  <a:pt x="3822" y="5132"/>
                </a:cubicBezTo>
                <a:cubicBezTo>
                  <a:pt x="3802" y="5146"/>
                  <a:pt x="3802" y="5186"/>
                  <a:pt x="3748" y="5179"/>
                </a:cubicBezTo>
                <a:cubicBezTo>
                  <a:pt x="3748" y="5105"/>
                  <a:pt x="3728" y="5051"/>
                  <a:pt x="3701" y="5017"/>
                </a:cubicBezTo>
                <a:cubicBezTo>
                  <a:pt x="3701" y="4734"/>
                  <a:pt x="3701" y="4734"/>
                  <a:pt x="3701" y="4734"/>
                </a:cubicBezTo>
                <a:cubicBezTo>
                  <a:pt x="3701" y="4741"/>
                  <a:pt x="3707" y="4754"/>
                  <a:pt x="3707" y="4761"/>
                </a:cubicBezTo>
                <a:cubicBezTo>
                  <a:pt x="3748" y="4774"/>
                  <a:pt x="3788" y="4788"/>
                  <a:pt x="3829" y="4801"/>
                </a:cubicBezTo>
                <a:close/>
                <a:moveTo>
                  <a:pt x="3829" y="5591"/>
                </a:moveTo>
                <a:lnTo>
                  <a:pt x="3829" y="5591"/>
                </a:lnTo>
                <a:cubicBezTo>
                  <a:pt x="3829" y="5834"/>
                  <a:pt x="3829" y="5834"/>
                  <a:pt x="3829" y="5834"/>
                </a:cubicBezTo>
                <a:cubicBezTo>
                  <a:pt x="3734" y="5780"/>
                  <a:pt x="3775" y="5693"/>
                  <a:pt x="3714" y="5618"/>
                </a:cubicBezTo>
                <a:cubicBezTo>
                  <a:pt x="3707" y="5632"/>
                  <a:pt x="3707" y="5652"/>
                  <a:pt x="3701" y="5672"/>
                </a:cubicBezTo>
                <a:cubicBezTo>
                  <a:pt x="3701" y="5578"/>
                  <a:pt x="3701" y="5578"/>
                  <a:pt x="3701" y="5578"/>
                </a:cubicBezTo>
                <a:cubicBezTo>
                  <a:pt x="3707" y="5578"/>
                  <a:pt x="3721" y="5578"/>
                  <a:pt x="3734" y="5578"/>
                </a:cubicBezTo>
                <a:cubicBezTo>
                  <a:pt x="3728" y="5585"/>
                  <a:pt x="3728" y="5591"/>
                  <a:pt x="3728" y="5598"/>
                </a:cubicBezTo>
                <a:cubicBezTo>
                  <a:pt x="3755" y="5591"/>
                  <a:pt x="3788" y="5591"/>
                  <a:pt x="3829" y="5591"/>
                </a:cubicBezTo>
                <a:close/>
                <a:moveTo>
                  <a:pt x="3829" y="5841"/>
                </a:moveTo>
                <a:lnTo>
                  <a:pt x="3829" y="5841"/>
                </a:lnTo>
                <a:cubicBezTo>
                  <a:pt x="3829" y="6192"/>
                  <a:pt x="3829" y="6192"/>
                  <a:pt x="3829" y="6192"/>
                </a:cubicBezTo>
                <a:cubicBezTo>
                  <a:pt x="3809" y="6321"/>
                  <a:pt x="3815" y="6462"/>
                  <a:pt x="3802" y="6584"/>
                </a:cubicBezTo>
                <a:cubicBezTo>
                  <a:pt x="3809" y="6597"/>
                  <a:pt x="3815" y="6611"/>
                  <a:pt x="3829" y="6618"/>
                </a:cubicBezTo>
                <a:cubicBezTo>
                  <a:pt x="3829" y="6854"/>
                  <a:pt x="3829" y="6854"/>
                  <a:pt x="3829" y="6854"/>
                </a:cubicBezTo>
                <a:cubicBezTo>
                  <a:pt x="3822" y="6854"/>
                  <a:pt x="3822" y="6854"/>
                  <a:pt x="3822" y="6854"/>
                </a:cubicBezTo>
                <a:cubicBezTo>
                  <a:pt x="3782" y="6955"/>
                  <a:pt x="3768" y="7084"/>
                  <a:pt x="3734" y="7205"/>
                </a:cubicBezTo>
                <a:cubicBezTo>
                  <a:pt x="3755" y="7192"/>
                  <a:pt x="3761" y="7165"/>
                  <a:pt x="3761" y="7131"/>
                </a:cubicBezTo>
                <a:cubicBezTo>
                  <a:pt x="3802" y="7138"/>
                  <a:pt x="3863" y="7293"/>
                  <a:pt x="3761" y="7280"/>
                </a:cubicBezTo>
                <a:cubicBezTo>
                  <a:pt x="3782" y="7280"/>
                  <a:pt x="3802" y="7286"/>
                  <a:pt x="3829" y="7293"/>
                </a:cubicBezTo>
                <a:cubicBezTo>
                  <a:pt x="3829" y="7442"/>
                  <a:pt x="3829" y="7442"/>
                  <a:pt x="3829" y="7442"/>
                </a:cubicBezTo>
                <a:cubicBezTo>
                  <a:pt x="3788" y="7394"/>
                  <a:pt x="3748" y="7334"/>
                  <a:pt x="3701" y="7340"/>
                </a:cubicBezTo>
                <a:cubicBezTo>
                  <a:pt x="3701" y="7050"/>
                  <a:pt x="3701" y="7050"/>
                  <a:pt x="3701" y="7050"/>
                </a:cubicBezTo>
                <a:lnTo>
                  <a:pt x="3701" y="7050"/>
                </a:lnTo>
                <a:lnTo>
                  <a:pt x="3701" y="7050"/>
                </a:lnTo>
                <a:cubicBezTo>
                  <a:pt x="3701" y="6422"/>
                  <a:pt x="3701" y="6422"/>
                  <a:pt x="3701" y="6422"/>
                </a:cubicBezTo>
                <a:cubicBezTo>
                  <a:pt x="3701" y="6422"/>
                  <a:pt x="3701" y="6422"/>
                  <a:pt x="3707" y="6422"/>
                </a:cubicBezTo>
                <a:cubicBezTo>
                  <a:pt x="3707" y="6415"/>
                  <a:pt x="3707" y="6408"/>
                  <a:pt x="3707" y="6395"/>
                </a:cubicBezTo>
                <a:cubicBezTo>
                  <a:pt x="3707" y="6395"/>
                  <a:pt x="3707" y="6395"/>
                  <a:pt x="3701" y="6395"/>
                </a:cubicBezTo>
                <a:cubicBezTo>
                  <a:pt x="3701" y="6388"/>
                  <a:pt x="3707" y="6388"/>
                  <a:pt x="3714" y="6381"/>
                </a:cubicBezTo>
                <a:cubicBezTo>
                  <a:pt x="3734" y="6233"/>
                  <a:pt x="3721" y="6057"/>
                  <a:pt x="3721" y="5990"/>
                </a:cubicBezTo>
                <a:cubicBezTo>
                  <a:pt x="3714" y="5983"/>
                  <a:pt x="3707" y="5983"/>
                  <a:pt x="3701" y="5976"/>
                </a:cubicBezTo>
                <a:cubicBezTo>
                  <a:pt x="3701" y="5848"/>
                  <a:pt x="3701" y="5848"/>
                  <a:pt x="3701" y="5848"/>
                </a:cubicBezTo>
                <a:cubicBezTo>
                  <a:pt x="3728" y="5841"/>
                  <a:pt x="3761" y="5834"/>
                  <a:pt x="3829" y="5841"/>
                </a:cubicBezTo>
                <a:close/>
                <a:moveTo>
                  <a:pt x="3829" y="8313"/>
                </a:moveTo>
                <a:lnTo>
                  <a:pt x="3829" y="8313"/>
                </a:lnTo>
                <a:cubicBezTo>
                  <a:pt x="3829" y="8481"/>
                  <a:pt x="3829" y="8481"/>
                  <a:pt x="3829" y="8481"/>
                </a:cubicBezTo>
                <a:cubicBezTo>
                  <a:pt x="3782" y="8481"/>
                  <a:pt x="3741" y="8488"/>
                  <a:pt x="3701" y="8495"/>
                </a:cubicBezTo>
                <a:cubicBezTo>
                  <a:pt x="3701" y="8340"/>
                  <a:pt x="3701" y="8340"/>
                  <a:pt x="3701" y="8340"/>
                </a:cubicBezTo>
                <a:cubicBezTo>
                  <a:pt x="3741" y="8333"/>
                  <a:pt x="3782" y="8326"/>
                  <a:pt x="3829" y="8313"/>
                </a:cubicBezTo>
                <a:close/>
                <a:moveTo>
                  <a:pt x="3829" y="8988"/>
                </a:moveTo>
                <a:lnTo>
                  <a:pt x="3829" y="8988"/>
                </a:lnTo>
                <a:cubicBezTo>
                  <a:pt x="3829" y="9177"/>
                  <a:pt x="3829" y="9177"/>
                  <a:pt x="3829" y="9177"/>
                </a:cubicBezTo>
                <a:cubicBezTo>
                  <a:pt x="3788" y="9163"/>
                  <a:pt x="3761" y="9130"/>
                  <a:pt x="3734" y="9109"/>
                </a:cubicBezTo>
                <a:cubicBezTo>
                  <a:pt x="3721" y="9116"/>
                  <a:pt x="3714" y="9123"/>
                  <a:pt x="3701" y="9130"/>
                </a:cubicBezTo>
                <a:cubicBezTo>
                  <a:pt x="3701" y="8961"/>
                  <a:pt x="3701" y="8961"/>
                  <a:pt x="3701" y="8961"/>
                </a:cubicBezTo>
                <a:cubicBezTo>
                  <a:pt x="3734" y="8968"/>
                  <a:pt x="3775" y="8974"/>
                  <a:pt x="3809" y="8981"/>
                </a:cubicBezTo>
                <a:cubicBezTo>
                  <a:pt x="3815" y="8981"/>
                  <a:pt x="3822" y="8988"/>
                  <a:pt x="3829" y="8988"/>
                </a:cubicBezTo>
                <a:close/>
                <a:moveTo>
                  <a:pt x="3701" y="7543"/>
                </a:moveTo>
                <a:lnTo>
                  <a:pt x="3701" y="7543"/>
                </a:lnTo>
                <a:cubicBezTo>
                  <a:pt x="3701" y="7448"/>
                  <a:pt x="3701" y="7448"/>
                  <a:pt x="3701" y="7448"/>
                </a:cubicBezTo>
                <a:cubicBezTo>
                  <a:pt x="3721" y="7455"/>
                  <a:pt x="3748" y="7462"/>
                  <a:pt x="3775" y="7469"/>
                </a:cubicBezTo>
                <a:cubicBezTo>
                  <a:pt x="3761" y="7502"/>
                  <a:pt x="3741" y="7529"/>
                  <a:pt x="3701" y="7543"/>
                </a:cubicBezTo>
                <a:close/>
                <a:moveTo>
                  <a:pt x="3701" y="4443"/>
                </a:moveTo>
                <a:lnTo>
                  <a:pt x="3701" y="4443"/>
                </a:lnTo>
                <a:cubicBezTo>
                  <a:pt x="3701" y="4403"/>
                  <a:pt x="3701" y="4403"/>
                  <a:pt x="3701" y="4403"/>
                </a:cubicBezTo>
                <a:cubicBezTo>
                  <a:pt x="3707" y="4403"/>
                  <a:pt x="3714" y="4403"/>
                  <a:pt x="3728" y="4403"/>
                </a:cubicBezTo>
                <a:cubicBezTo>
                  <a:pt x="3728" y="4423"/>
                  <a:pt x="3714" y="4437"/>
                  <a:pt x="3701" y="4443"/>
                </a:cubicBezTo>
                <a:close/>
                <a:moveTo>
                  <a:pt x="3701" y="3208"/>
                </a:moveTo>
                <a:lnTo>
                  <a:pt x="3701" y="3208"/>
                </a:lnTo>
                <a:cubicBezTo>
                  <a:pt x="3701" y="3194"/>
                  <a:pt x="3701" y="3194"/>
                  <a:pt x="3701" y="3194"/>
                </a:cubicBezTo>
                <a:cubicBezTo>
                  <a:pt x="3701" y="3194"/>
                  <a:pt x="3707" y="3194"/>
                  <a:pt x="3714" y="3187"/>
                </a:cubicBezTo>
                <a:cubicBezTo>
                  <a:pt x="3707" y="3201"/>
                  <a:pt x="3707" y="3201"/>
                  <a:pt x="3701" y="3208"/>
                </a:cubicBezTo>
                <a:close/>
                <a:moveTo>
                  <a:pt x="3701" y="1020"/>
                </a:moveTo>
                <a:lnTo>
                  <a:pt x="3701" y="1020"/>
                </a:lnTo>
                <a:cubicBezTo>
                  <a:pt x="3701" y="905"/>
                  <a:pt x="3701" y="905"/>
                  <a:pt x="3701" y="905"/>
                </a:cubicBezTo>
                <a:cubicBezTo>
                  <a:pt x="3714" y="898"/>
                  <a:pt x="3734" y="898"/>
                  <a:pt x="3761" y="898"/>
                </a:cubicBezTo>
                <a:cubicBezTo>
                  <a:pt x="3701" y="959"/>
                  <a:pt x="3802" y="945"/>
                  <a:pt x="3788" y="1020"/>
                </a:cubicBezTo>
                <a:lnTo>
                  <a:pt x="3788" y="1020"/>
                </a:lnTo>
                <a:cubicBezTo>
                  <a:pt x="3701" y="1020"/>
                  <a:pt x="3701" y="1020"/>
                  <a:pt x="3701" y="1020"/>
                </a:cubicBezTo>
                <a:close/>
                <a:moveTo>
                  <a:pt x="3701" y="756"/>
                </a:moveTo>
                <a:lnTo>
                  <a:pt x="3701" y="756"/>
                </a:lnTo>
                <a:cubicBezTo>
                  <a:pt x="3701" y="635"/>
                  <a:pt x="3701" y="635"/>
                  <a:pt x="3701" y="635"/>
                </a:cubicBezTo>
                <a:cubicBezTo>
                  <a:pt x="3734" y="675"/>
                  <a:pt x="3775" y="709"/>
                  <a:pt x="3815" y="729"/>
                </a:cubicBezTo>
                <a:cubicBezTo>
                  <a:pt x="3802" y="756"/>
                  <a:pt x="3768" y="763"/>
                  <a:pt x="3761" y="804"/>
                </a:cubicBezTo>
                <a:cubicBezTo>
                  <a:pt x="3728" y="770"/>
                  <a:pt x="3714" y="770"/>
                  <a:pt x="3701" y="756"/>
                </a:cubicBezTo>
                <a:close/>
                <a:moveTo>
                  <a:pt x="3701" y="527"/>
                </a:moveTo>
                <a:lnTo>
                  <a:pt x="3701" y="527"/>
                </a:lnTo>
                <a:cubicBezTo>
                  <a:pt x="3701" y="399"/>
                  <a:pt x="3701" y="399"/>
                  <a:pt x="3701" y="399"/>
                </a:cubicBezTo>
                <a:cubicBezTo>
                  <a:pt x="3721" y="426"/>
                  <a:pt x="3755" y="439"/>
                  <a:pt x="3761" y="405"/>
                </a:cubicBezTo>
                <a:cubicBezTo>
                  <a:pt x="3836" y="365"/>
                  <a:pt x="3714" y="466"/>
                  <a:pt x="3734" y="527"/>
                </a:cubicBezTo>
                <a:cubicBezTo>
                  <a:pt x="3721" y="534"/>
                  <a:pt x="3707" y="534"/>
                  <a:pt x="3701" y="527"/>
                </a:cubicBezTo>
                <a:close/>
                <a:moveTo>
                  <a:pt x="3701" y="2404"/>
                </a:moveTo>
                <a:lnTo>
                  <a:pt x="3701" y="2404"/>
                </a:lnTo>
                <a:cubicBezTo>
                  <a:pt x="3687" y="2418"/>
                  <a:pt x="3680" y="2431"/>
                  <a:pt x="3674" y="2445"/>
                </a:cubicBezTo>
                <a:cubicBezTo>
                  <a:pt x="3667" y="2397"/>
                  <a:pt x="3620" y="2424"/>
                  <a:pt x="3593" y="2451"/>
                </a:cubicBezTo>
                <a:cubicBezTo>
                  <a:pt x="3593" y="2499"/>
                  <a:pt x="3593" y="2499"/>
                  <a:pt x="3593" y="2499"/>
                </a:cubicBezTo>
                <a:cubicBezTo>
                  <a:pt x="3593" y="2519"/>
                  <a:pt x="3593" y="2532"/>
                  <a:pt x="3593" y="2553"/>
                </a:cubicBezTo>
                <a:cubicBezTo>
                  <a:pt x="3593" y="2803"/>
                  <a:pt x="3593" y="2803"/>
                  <a:pt x="3593" y="2803"/>
                </a:cubicBezTo>
                <a:cubicBezTo>
                  <a:pt x="3626" y="2809"/>
                  <a:pt x="3660" y="2809"/>
                  <a:pt x="3701" y="2789"/>
                </a:cubicBezTo>
                <a:lnTo>
                  <a:pt x="3701" y="2789"/>
                </a:lnTo>
                <a:cubicBezTo>
                  <a:pt x="3647" y="2755"/>
                  <a:pt x="3667" y="2640"/>
                  <a:pt x="3626" y="2593"/>
                </a:cubicBezTo>
                <a:cubicBezTo>
                  <a:pt x="3633" y="2593"/>
                  <a:pt x="3633" y="2593"/>
                  <a:pt x="3640" y="2593"/>
                </a:cubicBezTo>
                <a:cubicBezTo>
                  <a:pt x="3647" y="2607"/>
                  <a:pt x="3647" y="2613"/>
                  <a:pt x="3660" y="2627"/>
                </a:cubicBezTo>
                <a:cubicBezTo>
                  <a:pt x="3667" y="2607"/>
                  <a:pt x="3674" y="2600"/>
                  <a:pt x="3680" y="2586"/>
                </a:cubicBezTo>
                <a:cubicBezTo>
                  <a:pt x="3687" y="2586"/>
                  <a:pt x="3687" y="2586"/>
                  <a:pt x="3687" y="2586"/>
                </a:cubicBezTo>
                <a:cubicBezTo>
                  <a:pt x="3694" y="2580"/>
                  <a:pt x="3694" y="2580"/>
                  <a:pt x="3701" y="2573"/>
                </a:cubicBezTo>
                <a:cubicBezTo>
                  <a:pt x="3701" y="2404"/>
                  <a:pt x="3701" y="2404"/>
                  <a:pt x="3701" y="2404"/>
                </a:cubicBezTo>
                <a:close/>
                <a:moveTo>
                  <a:pt x="3701" y="399"/>
                </a:moveTo>
                <a:lnTo>
                  <a:pt x="3701" y="399"/>
                </a:lnTo>
                <a:cubicBezTo>
                  <a:pt x="3701" y="527"/>
                  <a:pt x="3701" y="527"/>
                  <a:pt x="3701" y="527"/>
                </a:cubicBezTo>
                <a:cubicBezTo>
                  <a:pt x="3674" y="513"/>
                  <a:pt x="3680" y="473"/>
                  <a:pt x="3660" y="459"/>
                </a:cubicBezTo>
                <a:cubicBezTo>
                  <a:pt x="3626" y="520"/>
                  <a:pt x="3653" y="581"/>
                  <a:pt x="3701" y="635"/>
                </a:cubicBezTo>
                <a:cubicBezTo>
                  <a:pt x="3701" y="756"/>
                  <a:pt x="3701" y="756"/>
                  <a:pt x="3701" y="756"/>
                </a:cubicBezTo>
                <a:cubicBezTo>
                  <a:pt x="3687" y="750"/>
                  <a:pt x="3680" y="736"/>
                  <a:pt x="3660" y="702"/>
                </a:cubicBezTo>
                <a:cubicBezTo>
                  <a:pt x="3626" y="716"/>
                  <a:pt x="3674" y="736"/>
                  <a:pt x="3660" y="777"/>
                </a:cubicBezTo>
                <a:cubicBezTo>
                  <a:pt x="3633" y="763"/>
                  <a:pt x="3606" y="750"/>
                  <a:pt x="3593" y="736"/>
                </a:cubicBezTo>
                <a:cubicBezTo>
                  <a:pt x="3593" y="399"/>
                  <a:pt x="3593" y="399"/>
                  <a:pt x="3593" y="399"/>
                </a:cubicBezTo>
                <a:cubicBezTo>
                  <a:pt x="3613" y="385"/>
                  <a:pt x="3640" y="385"/>
                  <a:pt x="3660" y="405"/>
                </a:cubicBezTo>
                <a:lnTo>
                  <a:pt x="3660" y="405"/>
                </a:lnTo>
                <a:cubicBezTo>
                  <a:pt x="3694" y="324"/>
                  <a:pt x="3579" y="392"/>
                  <a:pt x="3613" y="311"/>
                </a:cubicBezTo>
                <a:cubicBezTo>
                  <a:pt x="3687" y="311"/>
                  <a:pt x="3687" y="311"/>
                  <a:pt x="3687" y="311"/>
                </a:cubicBezTo>
                <a:cubicBezTo>
                  <a:pt x="3674" y="345"/>
                  <a:pt x="3680" y="378"/>
                  <a:pt x="3701" y="399"/>
                </a:cubicBezTo>
                <a:close/>
                <a:moveTo>
                  <a:pt x="3701" y="905"/>
                </a:moveTo>
                <a:lnTo>
                  <a:pt x="3701" y="905"/>
                </a:lnTo>
                <a:cubicBezTo>
                  <a:pt x="3701" y="1020"/>
                  <a:pt x="3701" y="1020"/>
                  <a:pt x="3701" y="1020"/>
                </a:cubicBezTo>
                <a:cubicBezTo>
                  <a:pt x="3660" y="1020"/>
                  <a:pt x="3660" y="1020"/>
                  <a:pt x="3660" y="1020"/>
                </a:cubicBezTo>
                <a:cubicBezTo>
                  <a:pt x="3687" y="993"/>
                  <a:pt x="3647" y="918"/>
                  <a:pt x="3701" y="905"/>
                </a:cubicBezTo>
                <a:close/>
                <a:moveTo>
                  <a:pt x="3701" y="3194"/>
                </a:moveTo>
                <a:lnTo>
                  <a:pt x="3701" y="3194"/>
                </a:lnTo>
                <a:cubicBezTo>
                  <a:pt x="3701" y="3208"/>
                  <a:pt x="3701" y="3208"/>
                  <a:pt x="3701" y="3208"/>
                </a:cubicBezTo>
                <a:cubicBezTo>
                  <a:pt x="3674" y="3228"/>
                  <a:pt x="3620" y="3221"/>
                  <a:pt x="3593" y="3208"/>
                </a:cubicBezTo>
                <a:cubicBezTo>
                  <a:pt x="3593" y="3113"/>
                  <a:pt x="3593" y="3113"/>
                  <a:pt x="3593" y="3113"/>
                </a:cubicBezTo>
                <a:cubicBezTo>
                  <a:pt x="3599" y="3100"/>
                  <a:pt x="3613" y="3093"/>
                  <a:pt x="3593" y="3052"/>
                </a:cubicBezTo>
                <a:cubicBezTo>
                  <a:pt x="3593" y="3046"/>
                  <a:pt x="3593" y="3046"/>
                  <a:pt x="3593" y="3046"/>
                </a:cubicBezTo>
                <a:cubicBezTo>
                  <a:pt x="3606" y="3059"/>
                  <a:pt x="3626" y="3066"/>
                  <a:pt x="3660" y="3066"/>
                </a:cubicBezTo>
                <a:cubicBezTo>
                  <a:pt x="3633" y="3093"/>
                  <a:pt x="3606" y="3214"/>
                  <a:pt x="3701" y="3194"/>
                </a:cubicBezTo>
                <a:close/>
                <a:moveTo>
                  <a:pt x="3701" y="3991"/>
                </a:moveTo>
                <a:lnTo>
                  <a:pt x="3701" y="3991"/>
                </a:lnTo>
                <a:cubicBezTo>
                  <a:pt x="3701" y="4241"/>
                  <a:pt x="3701" y="4241"/>
                  <a:pt x="3701" y="4241"/>
                </a:cubicBezTo>
                <a:cubicBezTo>
                  <a:pt x="3667" y="4254"/>
                  <a:pt x="3626" y="4254"/>
                  <a:pt x="3593" y="4241"/>
                </a:cubicBezTo>
                <a:cubicBezTo>
                  <a:pt x="3593" y="3903"/>
                  <a:pt x="3593" y="3903"/>
                  <a:pt x="3593" y="3903"/>
                </a:cubicBezTo>
                <a:cubicBezTo>
                  <a:pt x="3620" y="3944"/>
                  <a:pt x="3660" y="3977"/>
                  <a:pt x="3701" y="3991"/>
                </a:cubicBezTo>
                <a:close/>
                <a:moveTo>
                  <a:pt x="3701" y="4403"/>
                </a:moveTo>
                <a:lnTo>
                  <a:pt x="3701" y="4403"/>
                </a:lnTo>
                <a:cubicBezTo>
                  <a:pt x="3701" y="4443"/>
                  <a:pt x="3701" y="4443"/>
                  <a:pt x="3701" y="4443"/>
                </a:cubicBezTo>
                <a:cubicBezTo>
                  <a:pt x="3674" y="4450"/>
                  <a:pt x="3626" y="4450"/>
                  <a:pt x="3593" y="4450"/>
                </a:cubicBezTo>
                <a:cubicBezTo>
                  <a:pt x="3593" y="4376"/>
                  <a:pt x="3593" y="4376"/>
                  <a:pt x="3593" y="4376"/>
                </a:cubicBezTo>
                <a:cubicBezTo>
                  <a:pt x="3620" y="4383"/>
                  <a:pt x="3653" y="4396"/>
                  <a:pt x="3701" y="4403"/>
                </a:cubicBezTo>
                <a:close/>
                <a:moveTo>
                  <a:pt x="3701" y="4734"/>
                </a:moveTo>
                <a:lnTo>
                  <a:pt x="3701" y="4734"/>
                </a:lnTo>
                <a:cubicBezTo>
                  <a:pt x="3701" y="5017"/>
                  <a:pt x="3701" y="5017"/>
                  <a:pt x="3701" y="5017"/>
                </a:cubicBezTo>
                <a:cubicBezTo>
                  <a:pt x="3674" y="4977"/>
                  <a:pt x="3633" y="4957"/>
                  <a:pt x="3593" y="4943"/>
                </a:cubicBezTo>
                <a:cubicBezTo>
                  <a:pt x="3593" y="4734"/>
                  <a:pt x="3593" y="4734"/>
                  <a:pt x="3593" y="4734"/>
                </a:cubicBezTo>
                <a:cubicBezTo>
                  <a:pt x="3613" y="4741"/>
                  <a:pt x="3640" y="4747"/>
                  <a:pt x="3660" y="4747"/>
                </a:cubicBezTo>
                <a:cubicBezTo>
                  <a:pt x="3667" y="4734"/>
                  <a:pt x="3667" y="4714"/>
                  <a:pt x="3660" y="4693"/>
                </a:cubicBezTo>
                <a:cubicBezTo>
                  <a:pt x="3680" y="4700"/>
                  <a:pt x="3694" y="4714"/>
                  <a:pt x="3701" y="4734"/>
                </a:cubicBezTo>
                <a:close/>
                <a:moveTo>
                  <a:pt x="3701" y="5578"/>
                </a:moveTo>
                <a:lnTo>
                  <a:pt x="3701" y="5578"/>
                </a:lnTo>
                <a:cubicBezTo>
                  <a:pt x="3701" y="5672"/>
                  <a:pt x="3701" y="5672"/>
                  <a:pt x="3701" y="5672"/>
                </a:cubicBezTo>
                <a:cubicBezTo>
                  <a:pt x="3694" y="5686"/>
                  <a:pt x="3687" y="5693"/>
                  <a:pt x="3680" y="5699"/>
                </a:cubicBezTo>
                <a:cubicBezTo>
                  <a:pt x="3660" y="5679"/>
                  <a:pt x="3593" y="5693"/>
                  <a:pt x="3606" y="5625"/>
                </a:cubicBezTo>
                <a:cubicBezTo>
                  <a:pt x="3599" y="5632"/>
                  <a:pt x="3599" y="5639"/>
                  <a:pt x="3593" y="5645"/>
                </a:cubicBezTo>
                <a:cubicBezTo>
                  <a:pt x="3593" y="5605"/>
                  <a:pt x="3593" y="5605"/>
                  <a:pt x="3593" y="5605"/>
                </a:cubicBezTo>
                <a:cubicBezTo>
                  <a:pt x="3633" y="5598"/>
                  <a:pt x="3653" y="5571"/>
                  <a:pt x="3701" y="5578"/>
                </a:cubicBezTo>
                <a:close/>
                <a:moveTo>
                  <a:pt x="3701" y="5848"/>
                </a:moveTo>
                <a:lnTo>
                  <a:pt x="3701" y="5848"/>
                </a:lnTo>
                <a:cubicBezTo>
                  <a:pt x="3701" y="5976"/>
                  <a:pt x="3701" y="5976"/>
                  <a:pt x="3701" y="5976"/>
                </a:cubicBezTo>
                <a:lnTo>
                  <a:pt x="3694" y="5976"/>
                </a:lnTo>
                <a:cubicBezTo>
                  <a:pt x="3633" y="5983"/>
                  <a:pt x="3660" y="6071"/>
                  <a:pt x="3593" y="6071"/>
                </a:cubicBezTo>
                <a:cubicBezTo>
                  <a:pt x="3593" y="6017"/>
                  <a:pt x="3593" y="6017"/>
                  <a:pt x="3593" y="6017"/>
                </a:cubicBezTo>
                <a:cubicBezTo>
                  <a:pt x="3599" y="6003"/>
                  <a:pt x="3606" y="5990"/>
                  <a:pt x="3613" y="5969"/>
                </a:cubicBezTo>
                <a:cubicBezTo>
                  <a:pt x="3606" y="5969"/>
                  <a:pt x="3599" y="5969"/>
                  <a:pt x="3593" y="5969"/>
                </a:cubicBezTo>
                <a:cubicBezTo>
                  <a:pt x="3593" y="5902"/>
                  <a:pt x="3593" y="5902"/>
                  <a:pt x="3593" y="5902"/>
                </a:cubicBezTo>
                <a:cubicBezTo>
                  <a:pt x="3640" y="5882"/>
                  <a:pt x="3660" y="5861"/>
                  <a:pt x="3701" y="5848"/>
                </a:cubicBezTo>
                <a:close/>
                <a:moveTo>
                  <a:pt x="3701" y="6422"/>
                </a:moveTo>
                <a:lnTo>
                  <a:pt x="3701" y="6422"/>
                </a:lnTo>
                <a:cubicBezTo>
                  <a:pt x="3701" y="7050"/>
                  <a:pt x="3701" y="7050"/>
                  <a:pt x="3701" y="7050"/>
                </a:cubicBezTo>
                <a:cubicBezTo>
                  <a:pt x="3640" y="6955"/>
                  <a:pt x="3674" y="6922"/>
                  <a:pt x="3626" y="6827"/>
                </a:cubicBezTo>
                <a:cubicBezTo>
                  <a:pt x="3613" y="6827"/>
                  <a:pt x="3599" y="6820"/>
                  <a:pt x="3593" y="6820"/>
                </a:cubicBezTo>
                <a:cubicBezTo>
                  <a:pt x="3593" y="6564"/>
                  <a:pt x="3593" y="6564"/>
                  <a:pt x="3593" y="6564"/>
                </a:cubicBezTo>
                <a:cubicBezTo>
                  <a:pt x="3599" y="6570"/>
                  <a:pt x="3613" y="6577"/>
                  <a:pt x="3626" y="6584"/>
                </a:cubicBezTo>
                <a:cubicBezTo>
                  <a:pt x="3647" y="6564"/>
                  <a:pt x="3667" y="6530"/>
                  <a:pt x="3680" y="6496"/>
                </a:cubicBezTo>
                <a:lnTo>
                  <a:pt x="3680" y="6496"/>
                </a:lnTo>
                <a:cubicBezTo>
                  <a:pt x="3653" y="6456"/>
                  <a:pt x="3674" y="6435"/>
                  <a:pt x="3701" y="6422"/>
                </a:cubicBezTo>
                <a:close/>
                <a:moveTo>
                  <a:pt x="3701" y="7050"/>
                </a:moveTo>
                <a:lnTo>
                  <a:pt x="3701" y="7050"/>
                </a:lnTo>
                <a:cubicBezTo>
                  <a:pt x="3701" y="7340"/>
                  <a:pt x="3701" y="7340"/>
                  <a:pt x="3701" y="7340"/>
                </a:cubicBezTo>
                <a:lnTo>
                  <a:pt x="3694" y="7340"/>
                </a:lnTo>
                <a:cubicBezTo>
                  <a:pt x="3674" y="7401"/>
                  <a:pt x="3640" y="7455"/>
                  <a:pt x="3593" y="7496"/>
                </a:cubicBezTo>
                <a:cubicBezTo>
                  <a:pt x="3593" y="7361"/>
                  <a:pt x="3593" y="7361"/>
                  <a:pt x="3593" y="7361"/>
                </a:cubicBezTo>
                <a:cubicBezTo>
                  <a:pt x="3593" y="7367"/>
                  <a:pt x="3593" y="7367"/>
                  <a:pt x="3599" y="7367"/>
                </a:cubicBezTo>
                <a:cubicBezTo>
                  <a:pt x="3593" y="7361"/>
                  <a:pt x="3593" y="7347"/>
                  <a:pt x="3593" y="7334"/>
                </a:cubicBezTo>
                <a:cubicBezTo>
                  <a:pt x="3593" y="7259"/>
                  <a:pt x="3593" y="7259"/>
                  <a:pt x="3593" y="7259"/>
                </a:cubicBezTo>
                <a:cubicBezTo>
                  <a:pt x="3599" y="7185"/>
                  <a:pt x="3633" y="7097"/>
                  <a:pt x="3701" y="7050"/>
                </a:cubicBezTo>
                <a:close/>
                <a:moveTo>
                  <a:pt x="3701" y="7448"/>
                </a:moveTo>
                <a:lnTo>
                  <a:pt x="3701" y="7448"/>
                </a:lnTo>
                <a:cubicBezTo>
                  <a:pt x="3674" y="7442"/>
                  <a:pt x="3647" y="7442"/>
                  <a:pt x="3626" y="7469"/>
                </a:cubicBezTo>
                <a:lnTo>
                  <a:pt x="3626" y="7469"/>
                </a:lnTo>
                <a:cubicBezTo>
                  <a:pt x="3626" y="7543"/>
                  <a:pt x="3626" y="7543"/>
                  <a:pt x="3626" y="7543"/>
                </a:cubicBezTo>
                <a:cubicBezTo>
                  <a:pt x="3653" y="7550"/>
                  <a:pt x="3680" y="7543"/>
                  <a:pt x="3701" y="7543"/>
                </a:cubicBezTo>
                <a:cubicBezTo>
                  <a:pt x="3701" y="7448"/>
                  <a:pt x="3701" y="7448"/>
                  <a:pt x="3701" y="7448"/>
                </a:cubicBezTo>
                <a:close/>
                <a:moveTo>
                  <a:pt x="3701" y="8340"/>
                </a:moveTo>
                <a:lnTo>
                  <a:pt x="3701" y="8340"/>
                </a:lnTo>
                <a:cubicBezTo>
                  <a:pt x="3701" y="8495"/>
                  <a:pt x="3701" y="8495"/>
                  <a:pt x="3701" y="8495"/>
                </a:cubicBezTo>
                <a:cubicBezTo>
                  <a:pt x="3674" y="8495"/>
                  <a:pt x="3647" y="8502"/>
                  <a:pt x="3626" y="8502"/>
                </a:cubicBezTo>
                <a:cubicBezTo>
                  <a:pt x="3626" y="8603"/>
                  <a:pt x="3626" y="8603"/>
                  <a:pt x="3626" y="8603"/>
                </a:cubicBezTo>
                <a:cubicBezTo>
                  <a:pt x="3613" y="8589"/>
                  <a:pt x="3599" y="8583"/>
                  <a:pt x="3593" y="8576"/>
                </a:cubicBezTo>
                <a:cubicBezTo>
                  <a:pt x="3593" y="8346"/>
                  <a:pt x="3593" y="8346"/>
                  <a:pt x="3593" y="8346"/>
                </a:cubicBezTo>
                <a:cubicBezTo>
                  <a:pt x="3626" y="8346"/>
                  <a:pt x="3660" y="8346"/>
                  <a:pt x="3701" y="8340"/>
                </a:cubicBezTo>
                <a:close/>
                <a:moveTo>
                  <a:pt x="3701" y="8961"/>
                </a:moveTo>
                <a:lnTo>
                  <a:pt x="3701" y="8961"/>
                </a:lnTo>
                <a:cubicBezTo>
                  <a:pt x="3701" y="9130"/>
                  <a:pt x="3701" y="9130"/>
                  <a:pt x="3701" y="9130"/>
                </a:cubicBezTo>
                <a:cubicBezTo>
                  <a:pt x="3667" y="9150"/>
                  <a:pt x="3633" y="9157"/>
                  <a:pt x="3593" y="9163"/>
                </a:cubicBezTo>
                <a:cubicBezTo>
                  <a:pt x="3593" y="8941"/>
                  <a:pt x="3593" y="8941"/>
                  <a:pt x="3593" y="8941"/>
                </a:cubicBezTo>
                <a:cubicBezTo>
                  <a:pt x="3626" y="8947"/>
                  <a:pt x="3667" y="8954"/>
                  <a:pt x="3701" y="8961"/>
                </a:cubicBezTo>
                <a:close/>
                <a:moveTo>
                  <a:pt x="3593" y="5598"/>
                </a:moveTo>
                <a:lnTo>
                  <a:pt x="3593" y="5598"/>
                </a:lnTo>
                <a:cubicBezTo>
                  <a:pt x="3606" y="5578"/>
                  <a:pt x="3599" y="5558"/>
                  <a:pt x="3593" y="5537"/>
                </a:cubicBezTo>
                <a:cubicBezTo>
                  <a:pt x="3593" y="5598"/>
                  <a:pt x="3593" y="5598"/>
                  <a:pt x="3593" y="5598"/>
                </a:cubicBezTo>
                <a:close/>
                <a:moveTo>
                  <a:pt x="3593" y="4646"/>
                </a:moveTo>
                <a:lnTo>
                  <a:pt x="3593" y="4646"/>
                </a:lnTo>
                <a:cubicBezTo>
                  <a:pt x="3593" y="4470"/>
                  <a:pt x="3593" y="4470"/>
                  <a:pt x="3593" y="4470"/>
                </a:cubicBezTo>
                <a:cubicBezTo>
                  <a:pt x="3653" y="4477"/>
                  <a:pt x="3721" y="4491"/>
                  <a:pt x="3674" y="4585"/>
                </a:cubicBezTo>
                <a:cubicBezTo>
                  <a:pt x="3647" y="4592"/>
                  <a:pt x="3626" y="4592"/>
                  <a:pt x="3613" y="4585"/>
                </a:cubicBezTo>
                <a:cubicBezTo>
                  <a:pt x="3626" y="4599"/>
                  <a:pt x="3633" y="4619"/>
                  <a:pt x="3626" y="4646"/>
                </a:cubicBezTo>
                <a:cubicBezTo>
                  <a:pt x="3613" y="4653"/>
                  <a:pt x="3599" y="4646"/>
                  <a:pt x="3593" y="4646"/>
                </a:cubicBezTo>
                <a:close/>
                <a:moveTo>
                  <a:pt x="3593" y="3694"/>
                </a:moveTo>
                <a:lnTo>
                  <a:pt x="3593" y="3694"/>
                </a:lnTo>
                <a:cubicBezTo>
                  <a:pt x="3593" y="3464"/>
                  <a:pt x="3593" y="3464"/>
                  <a:pt x="3593" y="3464"/>
                </a:cubicBezTo>
                <a:cubicBezTo>
                  <a:pt x="3613" y="3471"/>
                  <a:pt x="3626" y="3498"/>
                  <a:pt x="3633" y="3525"/>
                </a:cubicBezTo>
                <a:lnTo>
                  <a:pt x="3633" y="3525"/>
                </a:lnTo>
                <a:cubicBezTo>
                  <a:pt x="3640" y="3532"/>
                  <a:pt x="3647" y="3538"/>
                  <a:pt x="3653" y="3538"/>
                </a:cubicBezTo>
                <a:cubicBezTo>
                  <a:pt x="3660" y="3647"/>
                  <a:pt x="3572" y="3620"/>
                  <a:pt x="3626" y="3714"/>
                </a:cubicBezTo>
                <a:cubicBezTo>
                  <a:pt x="3620" y="3701"/>
                  <a:pt x="3606" y="3694"/>
                  <a:pt x="3593" y="3694"/>
                </a:cubicBezTo>
                <a:close/>
                <a:moveTo>
                  <a:pt x="3593" y="2451"/>
                </a:moveTo>
                <a:lnTo>
                  <a:pt x="3593" y="2451"/>
                </a:lnTo>
                <a:cubicBezTo>
                  <a:pt x="3579" y="2458"/>
                  <a:pt x="3572" y="2465"/>
                  <a:pt x="3572" y="2472"/>
                </a:cubicBezTo>
                <a:cubicBezTo>
                  <a:pt x="3579" y="2478"/>
                  <a:pt x="3586" y="2492"/>
                  <a:pt x="3593" y="2499"/>
                </a:cubicBezTo>
                <a:cubicBezTo>
                  <a:pt x="3593" y="2451"/>
                  <a:pt x="3593" y="2451"/>
                  <a:pt x="3593" y="2451"/>
                </a:cubicBezTo>
                <a:close/>
                <a:moveTo>
                  <a:pt x="3593" y="2553"/>
                </a:moveTo>
                <a:lnTo>
                  <a:pt x="3593" y="2553"/>
                </a:lnTo>
                <a:cubicBezTo>
                  <a:pt x="3579" y="2580"/>
                  <a:pt x="3559" y="2613"/>
                  <a:pt x="3539" y="2647"/>
                </a:cubicBezTo>
                <a:cubicBezTo>
                  <a:pt x="3539" y="2857"/>
                  <a:pt x="3539" y="2857"/>
                  <a:pt x="3539" y="2857"/>
                </a:cubicBezTo>
                <a:cubicBezTo>
                  <a:pt x="3552" y="2850"/>
                  <a:pt x="3566" y="2850"/>
                  <a:pt x="3586" y="2870"/>
                </a:cubicBezTo>
                <a:cubicBezTo>
                  <a:pt x="3586" y="2836"/>
                  <a:pt x="3579" y="2816"/>
                  <a:pt x="3559" y="2796"/>
                </a:cubicBezTo>
                <a:cubicBezTo>
                  <a:pt x="3566" y="2803"/>
                  <a:pt x="3579" y="2803"/>
                  <a:pt x="3593" y="2803"/>
                </a:cubicBezTo>
                <a:cubicBezTo>
                  <a:pt x="3593" y="2553"/>
                  <a:pt x="3593" y="2553"/>
                  <a:pt x="3593" y="2553"/>
                </a:cubicBezTo>
                <a:close/>
                <a:moveTo>
                  <a:pt x="3593" y="399"/>
                </a:moveTo>
                <a:lnTo>
                  <a:pt x="3593" y="399"/>
                </a:lnTo>
                <a:cubicBezTo>
                  <a:pt x="3593" y="736"/>
                  <a:pt x="3593" y="736"/>
                  <a:pt x="3593" y="736"/>
                </a:cubicBezTo>
                <a:cubicBezTo>
                  <a:pt x="3566" y="723"/>
                  <a:pt x="3552" y="709"/>
                  <a:pt x="3539" y="702"/>
                </a:cubicBezTo>
                <a:cubicBezTo>
                  <a:pt x="3539" y="561"/>
                  <a:pt x="3539" y="561"/>
                  <a:pt x="3539" y="561"/>
                </a:cubicBezTo>
                <a:cubicBezTo>
                  <a:pt x="3579" y="581"/>
                  <a:pt x="3620" y="500"/>
                  <a:pt x="3539" y="459"/>
                </a:cubicBezTo>
                <a:lnTo>
                  <a:pt x="3539" y="459"/>
                </a:lnTo>
                <a:cubicBezTo>
                  <a:pt x="3545" y="432"/>
                  <a:pt x="3566" y="412"/>
                  <a:pt x="3593" y="399"/>
                </a:cubicBezTo>
                <a:close/>
                <a:moveTo>
                  <a:pt x="3593" y="3046"/>
                </a:moveTo>
                <a:lnTo>
                  <a:pt x="3593" y="3046"/>
                </a:lnTo>
                <a:cubicBezTo>
                  <a:pt x="3593" y="3052"/>
                  <a:pt x="3593" y="3052"/>
                  <a:pt x="3593" y="3052"/>
                </a:cubicBezTo>
                <a:cubicBezTo>
                  <a:pt x="3586" y="3046"/>
                  <a:pt x="3586" y="3046"/>
                  <a:pt x="3586" y="3046"/>
                </a:cubicBezTo>
                <a:cubicBezTo>
                  <a:pt x="3593" y="3046"/>
                  <a:pt x="3593" y="3046"/>
                  <a:pt x="3593" y="3046"/>
                </a:cubicBezTo>
                <a:close/>
                <a:moveTo>
                  <a:pt x="3593" y="3113"/>
                </a:moveTo>
                <a:lnTo>
                  <a:pt x="3593" y="3113"/>
                </a:lnTo>
                <a:cubicBezTo>
                  <a:pt x="3593" y="3208"/>
                  <a:pt x="3593" y="3208"/>
                  <a:pt x="3593" y="3208"/>
                </a:cubicBezTo>
                <a:cubicBezTo>
                  <a:pt x="3579" y="3201"/>
                  <a:pt x="3566" y="3187"/>
                  <a:pt x="3566" y="3181"/>
                </a:cubicBezTo>
                <a:cubicBezTo>
                  <a:pt x="3559" y="3187"/>
                  <a:pt x="3545" y="3201"/>
                  <a:pt x="3539" y="3208"/>
                </a:cubicBezTo>
                <a:cubicBezTo>
                  <a:pt x="3539" y="3120"/>
                  <a:pt x="3539" y="3120"/>
                  <a:pt x="3539" y="3120"/>
                </a:cubicBezTo>
                <a:cubicBezTo>
                  <a:pt x="3545" y="3113"/>
                  <a:pt x="3559" y="3113"/>
                  <a:pt x="3572" y="3106"/>
                </a:cubicBezTo>
                <a:cubicBezTo>
                  <a:pt x="3572" y="3113"/>
                  <a:pt x="3572" y="3120"/>
                  <a:pt x="3572" y="3127"/>
                </a:cubicBezTo>
                <a:cubicBezTo>
                  <a:pt x="3579" y="3120"/>
                  <a:pt x="3586" y="3113"/>
                  <a:pt x="3593" y="3113"/>
                </a:cubicBezTo>
                <a:close/>
                <a:moveTo>
                  <a:pt x="3593" y="3464"/>
                </a:moveTo>
                <a:lnTo>
                  <a:pt x="3593" y="3464"/>
                </a:lnTo>
                <a:cubicBezTo>
                  <a:pt x="3593" y="3694"/>
                  <a:pt x="3593" y="3694"/>
                  <a:pt x="3593" y="3694"/>
                </a:cubicBezTo>
                <a:cubicBezTo>
                  <a:pt x="3572" y="3687"/>
                  <a:pt x="3559" y="3687"/>
                  <a:pt x="3539" y="3687"/>
                </a:cubicBezTo>
                <a:cubicBezTo>
                  <a:pt x="3539" y="3667"/>
                  <a:pt x="3539" y="3667"/>
                  <a:pt x="3539" y="3667"/>
                </a:cubicBezTo>
                <a:cubicBezTo>
                  <a:pt x="3566" y="3599"/>
                  <a:pt x="3525" y="3532"/>
                  <a:pt x="3552" y="3491"/>
                </a:cubicBezTo>
                <a:cubicBezTo>
                  <a:pt x="3566" y="3491"/>
                  <a:pt x="3579" y="3498"/>
                  <a:pt x="3586" y="3505"/>
                </a:cubicBezTo>
                <a:cubicBezTo>
                  <a:pt x="3586" y="3491"/>
                  <a:pt x="3586" y="3478"/>
                  <a:pt x="3586" y="3464"/>
                </a:cubicBezTo>
                <a:cubicBezTo>
                  <a:pt x="3586" y="3464"/>
                  <a:pt x="3586" y="3464"/>
                  <a:pt x="3593" y="3464"/>
                </a:cubicBezTo>
                <a:close/>
                <a:moveTo>
                  <a:pt x="3593" y="3903"/>
                </a:moveTo>
                <a:lnTo>
                  <a:pt x="3593" y="3903"/>
                </a:lnTo>
                <a:cubicBezTo>
                  <a:pt x="3593" y="4241"/>
                  <a:pt x="3593" y="4241"/>
                  <a:pt x="3593" y="4241"/>
                </a:cubicBezTo>
                <a:cubicBezTo>
                  <a:pt x="3579" y="4241"/>
                  <a:pt x="3566" y="4234"/>
                  <a:pt x="3552" y="4227"/>
                </a:cubicBezTo>
                <a:lnTo>
                  <a:pt x="3552" y="4227"/>
                </a:lnTo>
                <a:cubicBezTo>
                  <a:pt x="3545" y="4173"/>
                  <a:pt x="3559" y="4133"/>
                  <a:pt x="3579" y="4106"/>
                </a:cubicBezTo>
                <a:cubicBezTo>
                  <a:pt x="3559" y="4112"/>
                  <a:pt x="3545" y="4119"/>
                  <a:pt x="3539" y="4119"/>
                </a:cubicBezTo>
                <a:cubicBezTo>
                  <a:pt x="3539" y="3836"/>
                  <a:pt x="3539" y="3836"/>
                  <a:pt x="3539" y="3836"/>
                </a:cubicBezTo>
                <a:cubicBezTo>
                  <a:pt x="3552" y="3856"/>
                  <a:pt x="3572" y="3876"/>
                  <a:pt x="3593" y="3903"/>
                </a:cubicBezTo>
                <a:close/>
                <a:moveTo>
                  <a:pt x="3593" y="4376"/>
                </a:moveTo>
                <a:lnTo>
                  <a:pt x="3593" y="4376"/>
                </a:lnTo>
                <a:cubicBezTo>
                  <a:pt x="3593" y="4450"/>
                  <a:pt x="3593" y="4450"/>
                  <a:pt x="3593" y="4450"/>
                </a:cubicBezTo>
                <a:cubicBezTo>
                  <a:pt x="3566" y="4450"/>
                  <a:pt x="3552" y="4457"/>
                  <a:pt x="3539" y="4464"/>
                </a:cubicBezTo>
                <a:cubicBezTo>
                  <a:pt x="3539" y="4356"/>
                  <a:pt x="3539" y="4356"/>
                  <a:pt x="3539" y="4356"/>
                </a:cubicBezTo>
                <a:cubicBezTo>
                  <a:pt x="3552" y="4362"/>
                  <a:pt x="3572" y="4369"/>
                  <a:pt x="3593" y="4376"/>
                </a:cubicBezTo>
                <a:close/>
                <a:moveTo>
                  <a:pt x="3593" y="4470"/>
                </a:moveTo>
                <a:lnTo>
                  <a:pt x="3593" y="4470"/>
                </a:lnTo>
                <a:cubicBezTo>
                  <a:pt x="3572" y="4470"/>
                  <a:pt x="3559" y="4464"/>
                  <a:pt x="3545" y="4464"/>
                </a:cubicBezTo>
                <a:cubicBezTo>
                  <a:pt x="3552" y="4484"/>
                  <a:pt x="3545" y="4497"/>
                  <a:pt x="3539" y="4504"/>
                </a:cubicBezTo>
                <a:cubicBezTo>
                  <a:pt x="3539" y="4504"/>
                  <a:pt x="3539" y="4504"/>
                  <a:pt x="3539" y="4497"/>
                </a:cubicBezTo>
                <a:cubicBezTo>
                  <a:pt x="3539" y="4660"/>
                  <a:pt x="3539" y="4660"/>
                  <a:pt x="3539" y="4660"/>
                </a:cubicBezTo>
                <a:cubicBezTo>
                  <a:pt x="3539" y="4660"/>
                  <a:pt x="3545" y="4666"/>
                  <a:pt x="3552" y="4673"/>
                </a:cubicBezTo>
                <a:cubicBezTo>
                  <a:pt x="3545" y="4599"/>
                  <a:pt x="3559" y="4633"/>
                  <a:pt x="3593" y="4646"/>
                </a:cubicBezTo>
                <a:cubicBezTo>
                  <a:pt x="3593" y="4470"/>
                  <a:pt x="3593" y="4470"/>
                  <a:pt x="3593" y="4470"/>
                </a:cubicBezTo>
                <a:close/>
                <a:moveTo>
                  <a:pt x="3593" y="4734"/>
                </a:moveTo>
                <a:lnTo>
                  <a:pt x="3593" y="4734"/>
                </a:lnTo>
                <a:cubicBezTo>
                  <a:pt x="3593" y="4943"/>
                  <a:pt x="3593" y="4943"/>
                  <a:pt x="3593" y="4943"/>
                </a:cubicBezTo>
                <a:cubicBezTo>
                  <a:pt x="3579" y="4936"/>
                  <a:pt x="3566" y="4930"/>
                  <a:pt x="3552" y="4930"/>
                </a:cubicBezTo>
                <a:cubicBezTo>
                  <a:pt x="3552" y="4943"/>
                  <a:pt x="3552" y="4943"/>
                  <a:pt x="3552" y="4943"/>
                </a:cubicBezTo>
                <a:cubicBezTo>
                  <a:pt x="3545" y="4936"/>
                  <a:pt x="3539" y="4930"/>
                  <a:pt x="3539" y="4930"/>
                </a:cubicBezTo>
                <a:cubicBezTo>
                  <a:pt x="3539" y="4720"/>
                  <a:pt x="3539" y="4720"/>
                  <a:pt x="3539" y="4720"/>
                </a:cubicBezTo>
                <a:cubicBezTo>
                  <a:pt x="3552" y="4727"/>
                  <a:pt x="3572" y="4727"/>
                  <a:pt x="3593" y="4734"/>
                </a:cubicBezTo>
                <a:close/>
                <a:moveTo>
                  <a:pt x="3593" y="5537"/>
                </a:moveTo>
                <a:lnTo>
                  <a:pt x="3593" y="5537"/>
                </a:lnTo>
                <a:cubicBezTo>
                  <a:pt x="3593" y="5598"/>
                  <a:pt x="3593" y="5598"/>
                  <a:pt x="3593" y="5598"/>
                </a:cubicBezTo>
                <a:cubicBezTo>
                  <a:pt x="3586" y="5598"/>
                  <a:pt x="3586" y="5598"/>
                  <a:pt x="3586" y="5605"/>
                </a:cubicBezTo>
                <a:cubicBezTo>
                  <a:pt x="3586" y="5605"/>
                  <a:pt x="3586" y="5605"/>
                  <a:pt x="3593" y="5605"/>
                </a:cubicBezTo>
                <a:cubicBezTo>
                  <a:pt x="3593" y="5645"/>
                  <a:pt x="3593" y="5645"/>
                  <a:pt x="3593" y="5645"/>
                </a:cubicBezTo>
                <a:cubicBezTo>
                  <a:pt x="3572" y="5659"/>
                  <a:pt x="3559" y="5672"/>
                  <a:pt x="3539" y="5679"/>
                </a:cubicBezTo>
                <a:cubicBezTo>
                  <a:pt x="3539" y="5423"/>
                  <a:pt x="3539" y="5423"/>
                  <a:pt x="3539" y="5423"/>
                </a:cubicBezTo>
                <a:cubicBezTo>
                  <a:pt x="3545" y="5443"/>
                  <a:pt x="3559" y="5470"/>
                  <a:pt x="3559" y="5483"/>
                </a:cubicBezTo>
                <a:cubicBezTo>
                  <a:pt x="3572" y="5504"/>
                  <a:pt x="3579" y="5517"/>
                  <a:pt x="3593" y="5537"/>
                </a:cubicBezTo>
                <a:close/>
                <a:moveTo>
                  <a:pt x="3593" y="5902"/>
                </a:moveTo>
                <a:lnTo>
                  <a:pt x="3593" y="5902"/>
                </a:lnTo>
                <a:cubicBezTo>
                  <a:pt x="3593" y="5969"/>
                  <a:pt x="3593" y="5969"/>
                  <a:pt x="3593" y="5969"/>
                </a:cubicBezTo>
                <a:cubicBezTo>
                  <a:pt x="3572" y="5963"/>
                  <a:pt x="3559" y="5949"/>
                  <a:pt x="3545" y="5915"/>
                </a:cubicBezTo>
                <a:cubicBezTo>
                  <a:pt x="3566" y="5915"/>
                  <a:pt x="3579" y="5909"/>
                  <a:pt x="3593" y="5902"/>
                </a:cubicBezTo>
                <a:close/>
                <a:moveTo>
                  <a:pt x="3593" y="6017"/>
                </a:moveTo>
                <a:lnTo>
                  <a:pt x="3593" y="6017"/>
                </a:lnTo>
                <a:cubicBezTo>
                  <a:pt x="3593" y="6071"/>
                  <a:pt x="3593" y="6071"/>
                  <a:pt x="3593" y="6071"/>
                </a:cubicBezTo>
                <a:cubicBezTo>
                  <a:pt x="3586" y="6071"/>
                  <a:pt x="3586" y="6071"/>
                  <a:pt x="3586" y="6071"/>
                </a:cubicBezTo>
                <a:cubicBezTo>
                  <a:pt x="3579" y="6044"/>
                  <a:pt x="3586" y="6030"/>
                  <a:pt x="3593" y="6017"/>
                </a:cubicBezTo>
                <a:close/>
                <a:moveTo>
                  <a:pt x="3593" y="6564"/>
                </a:moveTo>
                <a:lnTo>
                  <a:pt x="3593" y="6564"/>
                </a:lnTo>
                <a:cubicBezTo>
                  <a:pt x="3593" y="6820"/>
                  <a:pt x="3593" y="6820"/>
                  <a:pt x="3593" y="6820"/>
                </a:cubicBezTo>
                <a:cubicBezTo>
                  <a:pt x="3572" y="6813"/>
                  <a:pt x="3552" y="6813"/>
                  <a:pt x="3539" y="6813"/>
                </a:cubicBezTo>
                <a:cubicBezTo>
                  <a:pt x="3539" y="6550"/>
                  <a:pt x="3539" y="6550"/>
                  <a:pt x="3539" y="6550"/>
                </a:cubicBezTo>
                <a:cubicBezTo>
                  <a:pt x="3552" y="6557"/>
                  <a:pt x="3572" y="6564"/>
                  <a:pt x="3593" y="6564"/>
                </a:cubicBezTo>
                <a:close/>
                <a:moveTo>
                  <a:pt x="3593" y="7259"/>
                </a:moveTo>
                <a:lnTo>
                  <a:pt x="3593" y="7259"/>
                </a:lnTo>
                <a:cubicBezTo>
                  <a:pt x="3593" y="7334"/>
                  <a:pt x="3593" y="7334"/>
                  <a:pt x="3593" y="7334"/>
                </a:cubicBezTo>
                <a:cubicBezTo>
                  <a:pt x="3586" y="7313"/>
                  <a:pt x="3586" y="7286"/>
                  <a:pt x="3593" y="7259"/>
                </a:cubicBezTo>
                <a:close/>
                <a:moveTo>
                  <a:pt x="3593" y="7361"/>
                </a:moveTo>
                <a:lnTo>
                  <a:pt x="3593" y="7361"/>
                </a:lnTo>
                <a:cubicBezTo>
                  <a:pt x="3593" y="7496"/>
                  <a:pt x="3593" y="7496"/>
                  <a:pt x="3593" y="7496"/>
                </a:cubicBezTo>
                <a:cubicBezTo>
                  <a:pt x="3572" y="7516"/>
                  <a:pt x="3559" y="7523"/>
                  <a:pt x="3539" y="7536"/>
                </a:cubicBezTo>
                <a:cubicBezTo>
                  <a:pt x="3539" y="7394"/>
                  <a:pt x="3539" y="7394"/>
                  <a:pt x="3539" y="7394"/>
                </a:cubicBezTo>
                <a:cubicBezTo>
                  <a:pt x="3552" y="7367"/>
                  <a:pt x="3566" y="7347"/>
                  <a:pt x="3593" y="7361"/>
                </a:cubicBezTo>
                <a:close/>
                <a:moveTo>
                  <a:pt x="3593" y="8346"/>
                </a:moveTo>
                <a:lnTo>
                  <a:pt x="3593" y="8346"/>
                </a:lnTo>
                <a:cubicBezTo>
                  <a:pt x="3593" y="8576"/>
                  <a:pt x="3593" y="8576"/>
                  <a:pt x="3593" y="8576"/>
                </a:cubicBezTo>
                <a:cubicBezTo>
                  <a:pt x="3572" y="8569"/>
                  <a:pt x="3552" y="8576"/>
                  <a:pt x="3539" y="8589"/>
                </a:cubicBezTo>
                <a:cubicBezTo>
                  <a:pt x="3539" y="8346"/>
                  <a:pt x="3539" y="8346"/>
                  <a:pt x="3539" y="8346"/>
                </a:cubicBezTo>
                <a:cubicBezTo>
                  <a:pt x="3552" y="8346"/>
                  <a:pt x="3572" y="8346"/>
                  <a:pt x="3593" y="8346"/>
                </a:cubicBezTo>
                <a:close/>
                <a:moveTo>
                  <a:pt x="3593" y="8941"/>
                </a:moveTo>
                <a:lnTo>
                  <a:pt x="3593" y="8941"/>
                </a:lnTo>
                <a:cubicBezTo>
                  <a:pt x="3593" y="9163"/>
                  <a:pt x="3593" y="9163"/>
                  <a:pt x="3593" y="9163"/>
                </a:cubicBezTo>
                <a:cubicBezTo>
                  <a:pt x="3572" y="9163"/>
                  <a:pt x="3552" y="9163"/>
                  <a:pt x="3539" y="9163"/>
                </a:cubicBezTo>
                <a:cubicBezTo>
                  <a:pt x="3539" y="8934"/>
                  <a:pt x="3539" y="8934"/>
                  <a:pt x="3539" y="8934"/>
                </a:cubicBezTo>
                <a:cubicBezTo>
                  <a:pt x="3552" y="8941"/>
                  <a:pt x="3572" y="8941"/>
                  <a:pt x="3593" y="8941"/>
                </a:cubicBezTo>
                <a:close/>
                <a:moveTo>
                  <a:pt x="3539" y="7745"/>
                </a:moveTo>
                <a:lnTo>
                  <a:pt x="3539" y="7745"/>
                </a:lnTo>
                <a:cubicBezTo>
                  <a:pt x="3539" y="7624"/>
                  <a:pt x="3539" y="7624"/>
                  <a:pt x="3539" y="7624"/>
                </a:cubicBezTo>
                <a:cubicBezTo>
                  <a:pt x="3613" y="7637"/>
                  <a:pt x="3572" y="7691"/>
                  <a:pt x="3559" y="7745"/>
                </a:cubicBezTo>
                <a:lnTo>
                  <a:pt x="3559" y="7745"/>
                </a:lnTo>
                <a:cubicBezTo>
                  <a:pt x="3552" y="7745"/>
                  <a:pt x="3545" y="7745"/>
                  <a:pt x="3539" y="7745"/>
                </a:cubicBezTo>
                <a:close/>
                <a:moveTo>
                  <a:pt x="3539" y="6422"/>
                </a:moveTo>
                <a:lnTo>
                  <a:pt x="3539" y="6422"/>
                </a:lnTo>
                <a:cubicBezTo>
                  <a:pt x="3539" y="6165"/>
                  <a:pt x="3539" y="6165"/>
                  <a:pt x="3539" y="6165"/>
                </a:cubicBezTo>
                <a:cubicBezTo>
                  <a:pt x="3545" y="6280"/>
                  <a:pt x="3620" y="6361"/>
                  <a:pt x="3539" y="6422"/>
                </a:cubicBezTo>
                <a:close/>
                <a:moveTo>
                  <a:pt x="3539" y="6118"/>
                </a:moveTo>
                <a:lnTo>
                  <a:pt x="3539" y="6118"/>
                </a:lnTo>
                <a:cubicBezTo>
                  <a:pt x="3539" y="6023"/>
                  <a:pt x="3539" y="6023"/>
                  <a:pt x="3539" y="6023"/>
                </a:cubicBezTo>
                <a:cubicBezTo>
                  <a:pt x="3545" y="6023"/>
                  <a:pt x="3552" y="6023"/>
                  <a:pt x="3559" y="6023"/>
                </a:cubicBezTo>
                <a:cubicBezTo>
                  <a:pt x="3545" y="6057"/>
                  <a:pt x="3539" y="6091"/>
                  <a:pt x="3539" y="6118"/>
                </a:cubicBezTo>
                <a:close/>
                <a:moveTo>
                  <a:pt x="3539" y="3809"/>
                </a:moveTo>
                <a:lnTo>
                  <a:pt x="3539" y="3809"/>
                </a:lnTo>
                <a:cubicBezTo>
                  <a:pt x="3539" y="3748"/>
                  <a:pt x="3539" y="3748"/>
                  <a:pt x="3539" y="3748"/>
                </a:cubicBezTo>
                <a:cubicBezTo>
                  <a:pt x="3545" y="3734"/>
                  <a:pt x="3559" y="3721"/>
                  <a:pt x="3559" y="3707"/>
                </a:cubicBezTo>
                <a:cubicBezTo>
                  <a:pt x="3593" y="3728"/>
                  <a:pt x="3572" y="3782"/>
                  <a:pt x="3539" y="3809"/>
                </a:cubicBezTo>
                <a:close/>
                <a:moveTo>
                  <a:pt x="3539" y="378"/>
                </a:moveTo>
                <a:lnTo>
                  <a:pt x="3539" y="378"/>
                </a:lnTo>
                <a:cubicBezTo>
                  <a:pt x="3539" y="345"/>
                  <a:pt x="3539" y="345"/>
                  <a:pt x="3539" y="345"/>
                </a:cubicBezTo>
                <a:cubicBezTo>
                  <a:pt x="3559" y="345"/>
                  <a:pt x="3579" y="345"/>
                  <a:pt x="3586" y="358"/>
                </a:cubicBezTo>
                <a:cubicBezTo>
                  <a:pt x="3586" y="378"/>
                  <a:pt x="3559" y="378"/>
                  <a:pt x="3539" y="378"/>
                </a:cubicBezTo>
                <a:close/>
                <a:moveTo>
                  <a:pt x="3539" y="2647"/>
                </a:moveTo>
                <a:lnTo>
                  <a:pt x="3539" y="2647"/>
                </a:lnTo>
                <a:cubicBezTo>
                  <a:pt x="3498" y="2694"/>
                  <a:pt x="3451" y="2742"/>
                  <a:pt x="3424" y="2789"/>
                </a:cubicBezTo>
                <a:cubicBezTo>
                  <a:pt x="3430" y="2789"/>
                  <a:pt x="3437" y="2789"/>
                  <a:pt x="3451" y="2789"/>
                </a:cubicBezTo>
                <a:cubicBezTo>
                  <a:pt x="3444" y="2789"/>
                  <a:pt x="3437" y="2796"/>
                  <a:pt x="3437" y="2796"/>
                </a:cubicBezTo>
                <a:lnTo>
                  <a:pt x="3437" y="2796"/>
                </a:lnTo>
                <a:cubicBezTo>
                  <a:pt x="3417" y="2789"/>
                  <a:pt x="3397" y="2789"/>
                  <a:pt x="3363" y="2782"/>
                </a:cubicBezTo>
                <a:cubicBezTo>
                  <a:pt x="3363" y="3160"/>
                  <a:pt x="3363" y="3160"/>
                  <a:pt x="3363" y="3160"/>
                </a:cubicBezTo>
                <a:cubicBezTo>
                  <a:pt x="3403" y="3167"/>
                  <a:pt x="3437" y="3160"/>
                  <a:pt x="3478" y="3147"/>
                </a:cubicBezTo>
                <a:cubicBezTo>
                  <a:pt x="3512" y="3059"/>
                  <a:pt x="3485" y="3025"/>
                  <a:pt x="3458" y="2998"/>
                </a:cubicBezTo>
                <a:cubicBezTo>
                  <a:pt x="3471" y="2998"/>
                  <a:pt x="3478" y="2992"/>
                  <a:pt x="3485" y="2992"/>
                </a:cubicBezTo>
                <a:cubicBezTo>
                  <a:pt x="3485" y="2944"/>
                  <a:pt x="3485" y="2944"/>
                  <a:pt x="3485" y="2944"/>
                </a:cubicBezTo>
                <a:cubicBezTo>
                  <a:pt x="3464" y="2944"/>
                  <a:pt x="3458" y="2931"/>
                  <a:pt x="3444" y="2924"/>
                </a:cubicBezTo>
                <a:cubicBezTo>
                  <a:pt x="3444" y="2917"/>
                  <a:pt x="3451" y="2911"/>
                  <a:pt x="3451" y="2897"/>
                </a:cubicBezTo>
                <a:cubicBezTo>
                  <a:pt x="3485" y="2911"/>
                  <a:pt x="3491" y="2931"/>
                  <a:pt x="3525" y="2897"/>
                </a:cubicBezTo>
                <a:cubicBezTo>
                  <a:pt x="3525" y="2884"/>
                  <a:pt x="3518" y="2877"/>
                  <a:pt x="3512" y="2870"/>
                </a:cubicBezTo>
                <a:cubicBezTo>
                  <a:pt x="3525" y="2863"/>
                  <a:pt x="3532" y="2863"/>
                  <a:pt x="3539" y="2857"/>
                </a:cubicBezTo>
                <a:cubicBezTo>
                  <a:pt x="3539" y="2647"/>
                  <a:pt x="3539" y="2647"/>
                  <a:pt x="3539" y="2647"/>
                </a:cubicBezTo>
                <a:close/>
                <a:moveTo>
                  <a:pt x="3539" y="345"/>
                </a:moveTo>
                <a:lnTo>
                  <a:pt x="3539" y="345"/>
                </a:lnTo>
                <a:cubicBezTo>
                  <a:pt x="3539" y="378"/>
                  <a:pt x="3539" y="378"/>
                  <a:pt x="3539" y="378"/>
                </a:cubicBezTo>
                <a:cubicBezTo>
                  <a:pt x="3525" y="378"/>
                  <a:pt x="3518" y="378"/>
                  <a:pt x="3512" y="385"/>
                </a:cubicBezTo>
                <a:cubicBezTo>
                  <a:pt x="3512" y="480"/>
                  <a:pt x="3512" y="480"/>
                  <a:pt x="3512" y="480"/>
                </a:cubicBezTo>
                <a:lnTo>
                  <a:pt x="3512" y="480"/>
                </a:lnTo>
                <a:cubicBezTo>
                  <a:pt x="3444" y="493"/>
                  <a:pt x="3485" y="392"/>
                  <a:pt x="3437" y="385"/>
                </a:cubicBezTo>
                <a:cubicBezTo>
                  <a:pt x="3458" y="358"/>
                  <a:pt x="3498" y="345"/>
                  <a:pt x="3539" y="345"/>
                </a:cubicBezTo>
                <a:close/>
                <a:moveTo>
                  <a:pt x="3539" y="459"/>
                </a:moveTo>
                <a:lnTo>
                  <a:pt x="3539" y="459"/>
                </a:lnTo>
                <a:close/>
                <a:moveTo>
                  <a:pt x="3539" y="561"/>
                </a:moveTo>
                <a:lnTo>
                  <a:pt x="3539" y="561"/>
                </a:lnTo>
                <a:cubicBezTo>
                  <a:pt x="3539" y="702"/>
                  <a:pt x="3539" y="702"/>
                  <a:pt x="3539" y="702"/>
                </a:cubicBezTo>
                <a:cubicBezTo>
                  <a:pt x="3505" y="669"/>
                  <a:pt x="3505" y="635"/>
                  <a:pt x="3512" y="527"/>
                </a:cubicBezTo>
                <a:cubicBezTo>
                  <a:pt x="3518" y="547"/>
                  <a:pt x="3525" y="561"/>
                  <a:pt x="3539" y="561"/>
                </a:cubicBezTo>
                <a:close/>
                <a:moveTo>
                  <a:pt x="3539" y="3120"/>
                </a:moveTo>
                <a:lnTo>
                  <a:pt x="3539" y="3120"/>
                </a:lnTo>
                <a:cubicBezTo>
                  <a:pt x="3539" y="3208"/>
                  <a:pt x="3539" y="3208"/>
                  <a:pt x="3539" y="3208"/>
                </a:cubicBezTo>
                <a:cubicBezTo>
                  <a:pt x="3505" y="3228"/>
                  <a:pt x="3451" y="3235"/>
                  <a:pt x="3397" y="3235"/>
                </a:cubicBezTo>
                <a:lnTo>
                  <a:pt x="3397" y="3235"/>
                </a:lnTo>
                <a:cubicBezTo>
                  <a:pt x="3437" y="3187"/>
                  <a:pt x="3471" y="3140"/>
                  <a:pt x="3539" y="3120"/>
                </a:cubicBezTo>
                <a:close/>
                <a:moveTo>
                  <a:pt x="3539" y="3667"/>
                </a:moveTo>
                <a:lnTo>
                  <a:pt x="3539" y="3667"/>
                </a:lnTo>
                <a:cubicBezTo>
                  <a:pt x="3539" y="3687"/>
                  <a:pt x="3539" y="3687"/>
                  <a:pt x="3539" y="3687"/>
                </a:cubicBezTo>
                <a:cubicBezTo>
                  <a:pt x="3532" y="3687"/>
                  <a:pt x="3532" y="3687"/>
                  <a:pt x="3525" y="3687"/>
                </a:cubicBezTo>
                <a:cubicBezTo>
                  <a:pt x="3532" y="3680"/>
                  <a:pt x="3532" y="3674"/>
                  <a:pt x="3539" y="3667"/>
                </a:cubicBezTo>
                <a:close/>
                <a:moveTo>
                  <a:pt x="3539" y="3748"/>
                </a:moveTo>
                <a:lnTo>
                  <a:pt x="3539" y="3748"/>
                </a:lnTo>
                <a:cubicBezTo>
                  <a:pt x="3539" y="3809"/>
                  <a:pt x="3539" y="3809"/>
                  <a:pt x="3539" y="3809"/>
                </a:cubicBezTo>
                <a:cubicBezTo>
                  <a:pt x="3532" y="3815"/>
                  <a:pt x="3532" y="3815"/>
                  <a:pt x="3525" y="3815"/>
                </a:cubicBezTo>
                <a:cubicBezTo>
                  <a:pt x="3539" y="3836"/>
                  <a:pt x="3539" y="3836"/>
                  <a:pt x="3539" y="3836"/>
                </a:cubicBezTo>
                <a:cubicBezTo>
                  <a:pt x="3539" y="4119"/>
                  <a:pt x="3539" y="4119"/>
                  <a:pt x="3539" y="4119"/>
                </a:cubicBezTo>
                <a:cubicBezTo>
                  <a:pt x="3478" y="4126"/>
                  <a:pt x="3505" y="4018"/>
                  <a:pt x="3403" y="4031"/>
                </a:cubicBezTo>
                <a:cubicBezTo>
                  <a:pt x="3383" y="4045"/>
                  <a:pt x="3370" y="4058"/>
                  <a:pt x="3363" y="4079"/>
                </a:cubicBezTo>
                <a:cubicBezTo>
                  <a:pt x="3363" y="3842"/>
                  <a:pt x="3363" y="3842"/>
                  <a:pt x="3363" y="3842"/>
                </a:cubicBezTo>
                <a:cubicBezTo>
                  <a:pt x="3397" y="3849"/>
                  <a:pt x="3424" y="3849"/>
                  <a:pt x="3451" y="3856"/>
                </a:cubicBezTo>
                <a:cubicBezTo>
                  <a:pt x="3464" y="3856"/>
                  <a:pt x="3478" y="3842"/>
                  <a:pt x="3491" y="3829"/>
                </a:cubicBezTo>
                <a:cubicBezTo>
                  <a:pt x="3478" y="3836"/>
                  <a:pt x="3471" y="3836"/>
                  <a:pt x="3464" y="3829"/>
                </a:cubicBezTo>
                <a:cubicBezTo>
                  <a:pt x="3471" y="3788"/>
                  <a:pt x="3512" y="3775"/>
                  <a:pt x="3539" y="3748"/>
                </a:cubicBezTo>
                <a:close/>
                <a:moveTo>
                  <a:pt x="3539" y="4356"/>
                </a:moveTo>
                <a:lnTo>
                  <a:pt x="3539" y="4356"/>
                </a:lnTo>
                <a:cubicBezTo>
                  <a:pt x="3539" y="4464"/>
                  <a:pt x="3539" y="4464"/>
                  <a:pt x="3539" y="4464"/>
                </a:cubicBezTo>
                <a:cubicBezTo>
                  <a:pt x="3532" y="4464"/>
                  <a:pt x="3532" y="4470"/>
                  <a:pt x="3525" y="4477"/>
                </a:cubicBezTo>
                <a:cubicBezTo>
                  <a:pt x="3532" y="4484"/>
                  <a:pt x="3532" y="4491"/>
                  <a:pt x="3539" y="4497"/>
                </a:cubicBezTo>
                <a:cubicBezTo>
                  <a:pt x="3539" y="4660"/>
                  <a:pt x="3539" y="4660"/>
                  <a:pt x="3539" y="4660"/>
                </a:cubicBezTo>
                <a:cubicBezTo>
                  <a:pt x="3458" y="4585"/>
                  <a:pt x="3417" y="4477"/>
                  <a:pt x="3363" y="4389"/>
                </a:cubicBezTo>
                <a:cubicBezTo>
                  <a:pt x="3363" y="4153"/>
                  <a:pt x="3363" y="4153"/>
                  <a:pt x="3363" y="4153"/>
                </a:cubicBezTo>
                <a:cubicBezTo>
                  <a:pt x="3376" y="4227"/>
                  <a:pt x="3424" y="4308"/>
                  <a:pt x="3424" y="4376"/>
                </a:cubicBezTo>
                <a:cubicBezTo>
                  <a:pt x="3444" y="4362"/>
                  <a:pt x="3464" y="4362"/>
                  <a:pt x="3478" y="4356"/>
                </a:cubicBezTo>
                <a:cubicBezTo>
                  <a:pt x="3451" y="4301"/>
                  <a:pt x="3430" y="4214"/>
                  <a:pt x="3464" y="4173"/>
                </a:cubicBezTo>
                <a:cubicBezTo>
                  <a:pt x="3532" y="4180"/>
                  <a:pt x="3512" y="4274"/>
                  <a:pt x="3512" y="4356"/>
                </a:cubicBezTo>
                <a:cubicBezTo>
                  <a:pt x="3518" y="4356"/>
                  <a:pt x="3525" y="4356"/>
                  <a:pt x="3539" y="4356"/>
                </a:cubicBezTo>
                <a:close/>
                <a:moveTo>
                  <a:pt x="3539" y="4720"/>
                </a:moveTo>
                <a:lnTo>
                  <a:pt x="3539" y="4720"/>
                </a:lnTo>
                <a:cubicBezTo>
                  <a:pt x="3539" y="4930"/>
                  <a:pt x="3539" y="4930"/>
                  <a:pt x="3539" y="4930"/>
                </a:cubicBezTo>
                <a:cubicBezTo>
                  <a:pt x="3532" y="4923"/>
                  <a:pt x="3532" y="4923"/>
                  <a:pt x="3532" y="4923"/>
                </a:cubicBezTo>
                <a:cubicBezTo>
                  <a:pt x="3478" y="4909"/>
                  <a:pt x="3424" y="4896"/>
                  <a:pt x="3363" y="4876"/>
                </a:cubicBezTo>
                <a:cubicBezTo>
                  <a:pt x="3363" y="4687"/>
                  <a:pt x="3363" y="4687"/>
                  <a:pt x="3363" y="4687"/>
                </a:cubicBezTo>
                <a:cubicBezTo>
                  <a:pt x="3424" y="4700"/>
                  <a:pt x="3478" y="4707"/>
                  <a:pt x="3539" y="4720"/>
                </a:cubicBezTo>
                <a:close/>
                <a:moveTo>
                  <a:pt x="3539" y="5423"/>
                </a:moveTo>
                <a:lnTo>
                  <a:pt x="3539" y="5423"/>
                </a:lnTo>
                <a:cubicBezTo>
                  <a:pt x="3539" y="5679"/>
                  <a:pt x="3539" y="5679"/>
                  <a:pt x="3539" y="5679"/>
                </a:cubicBezTo>
                <a:cubicBezTo>
                  <a:pt x="3491" y="5706"/>
                  <a:pt x="3430" y="5720"/>
                  <a:pt x="3383" y="5679"/>
                </a:cubicBezTo>
                <a:cubicBezTo>
                  <a:pt x="3403" y="5632"/>
                  <a:pt x="3390" y="5605"/>
                  <a:pt x="3363" y="5578"/>
                </a:cubicBezTo>
                <a:cubicBezTo>
                  <a:pt x="3363" y="5429"/>
                  <a:pt x="3363" y="5429"/>
                  <a:pt x="3363" y="5429"/>
                </a:cubicBezTo>
                <a:cubicBezTo>
                  <a:pt x="3370" y="5429"/>
                  <a:pt x="3370" y="5423"/>
                  <a:pt x="3370" y="5423"/>
                </a:cubicBezTo>
                <a:lnTo>
                  <a:pt x="3370" y="5423"/>
                </a:lnTo>
                <a:cubicBezTo>
                  <a:pt x="3370" y="5423"/>
                  <a:pt x="3370" y="5423"/>
                  <a:pt x="3363" y="5423"/>
                </a:cubicBezTo>
                <a:cubicBezTo>
                  <a:pt x="3363" y="5071"/>
                  <a:pt x="3363" y="5071"/>
                  <a:pt x="3363" y="5071"/>
                </a:cubicBezTo>
                <a:cubicBezTo>
                  <a:pt x="3383" y="5098"/>
                  <a:pt x="3397" y="5132"/>
                  <a:pt x="3464" y="5112"/>
                </a:cubicBezTo>
                <a:cubicBezTo>
                  <a:pt x="3498" y="5206"/>
                  <a:pt x="3390" y="5159"/>
                  <a:pt x="3410" y="5233"/>
                </a:cubicBezTo>
                <a:cubicBezTo>
                  <a:pt x="3410" y="5233"/>
                  <a:pt x="3410" y="5233"/>
                  <a:pt x="3403" y="5233"/>
                </a:cubicBezTo>
                <a:cubicBezTo>
                  <a:pt x="3397" y="5287"/>
                  <a:pt x="3383" y="5355"/>
                  <a:pt x="3390" y="5423"/>
                </a:cubicBezTo>
                <a:cubicBezTo>
                  <a:pt x="3417" y="5409"/>
                  <a:pt x="3430" y="5423"/>
                  <a:pt x="3478" y="5429"/>
                </a:cubicBezTo>
                <a:cubicBezTo>
                  <a:pt x="3485" y="5423"/>
                  <a:pt x="3485" y="5416"/>
                  <a:pt x="3464" y="5409"/>
                </a:cubicBezTo>
                <a:cubicBezTo>
                  <a:pt x="3485" y="5369"/>
                  <a:pt x="3518" y="5389"/>
                  <a:pt x="3539" y="5423"/>
                </a:cubicBezTo>
                <a:close/>
                <a:moveTo>
                  <a:pt x="3539" y="6023"/>
                </a:moveTo>
                <a:lnTo>
                  <a:pt x="3539" y="6023"/>
                </a:lnTo>
                <a:cubicBezTo>
                  <a:pt x="3539" y="6118"/>
                  <a:pt x="3539" y="6118"/>
                  <a:pt x="3539" y="6118"/>
                </a:cubicBezTo>
                <a:cubicBezTo>
                  <a:pt x="3539" y="6132"/>
                  <a:pt x="3539" y="6152"/>
                  <a:pt x="3539" y="6165"/>
                </a:cubicBezTo>
                <a:cubicBezTo>
                  <a:pt x="3539" y="6422"/>
                  <a:pt x="3539" y="6422"/>
                  <a:pt x="3539" y="6422"/>
                </a:cubicBezTo>
                <a:cubicBezTo>
                  <a:pt x="3532" y="6429"/>
                  <a:pt x="3518" y="6435"/>
                  <a:pt x="3512" y="6442"/>
                </a:cubicBezTo>
                <a:lnTo>
                  <a:pt x="3512" y="6442"/>
                </a:lnTo>
                <a:cubicBezTo>
                  <a:pt x="3512" y="6375"/>
                  <a:pt x="3532" y="6287"/>
                  <a:pt x="3437" y="6321"/>
                </a:cubicBezTo>
                <a:cubicBezTo>
                  <a:pt x="3464" y="6240"/>
                  <a:pt x="3572" y="6145"/>
                  <a:pt x="3464" y="6071"/>
                </a:cubicBezTo>
                <a:cubicBezTo>
                  <a:pt x="3464" y="6037"/>
                  <a:pt x="3491" y="6023"/>
                  <a:pt x="3539" y="6023"/>
                </a:cubicBezTo>
                <a:close/>
                <a:moveTo>
                  <a:pt x="3539" y="6550"/>
                </a:moveTo>
                <a:lnTo>
                  <a:pt x="3539" y="6550"/>
                </a:lnTo>
                <a:cubicBezTo>
                  <a:pt x="3539" y="6813"/>
                  <a:pt x="3539" y="6813"/>
                  <a:pt x="3539" y="6813"/>
                </a:cubicBezTo>
                <a:cubicBezTo>
                  <a:pt x="3464" y="6807"/>
                  <a:pt x="3410" y="6820"/>
                  <a:pt x="3363" y="6827"/>
                </a:cubicBezTo>
                <a:cubicBezTo>
                  <a:pt x="3363" y="6597"/>
                  <a:pt x="3363" y="6597"/>
                  <a:pt x="3363" y="6597"/>
                </a:cubicBezTo>
                <a:cubicBezTo>
                  <a:pt x="3403" y="6557"/>
                  <a:pt x="3471" y="6543"/>
                  <a:pt x="3539" y="6550"/>
                </a:cubicBezTo>
                <a:close/>
                <a:moveTo>
                  <a:pt x="3539" y="7394"/>
                </a:moveTo>
                <a:lnTo>
                  <a:pt x="3539" y="7394"/>
                </a:lnTo>
                <a:cubicBezTo>
                  <a:pt x="3539" y="7536"/>
                  <a:pt x="3539" y="7536"/>
                  <a:pt x="3539" y="7536"/>
                </a:cubicBezTo>
                <a:cubicBezTo>
                  <a:pt x="3532" y="7536"/>
                  <a:pt x="3525" y="7543"/>
                  <a:pt x="3525" y="7543"/>
                </a:cubicBezTo>
                <a:cubicBezTo>
                  <a:pt x="3424" y="7536"/>
                  <a:pt x="3552" y="7455"/>
                  <a:pt x="3451" y="7469"/>
                </a:cubicBezTo>
                <a:cubicBezTo>
                  <a:pt x="3498" y="7469"/>
                  <a:pt x="3518" y="7428"/>
                  <a:pt x="3539" y="7394"/>
                </a:cubicBezTo>
                <a:close/>
                <a:moveTo>
                  <a:pt x="3539" y="7624"/>
                </a:moveTo>
                <a:lnTo>
                  <a:pt x="3539" y="7624"/>
                </a:lnTo>
                <a:cubicBezTo>
                  <a:pt x="3539" y="7745"/>
                  <a:pt x="3539" y="7745"/>
                  <a:pt x="3539" y="7745"/>
                </a:cubicBezTo>
                <a:cubicBezTo>
                  <a:pt x="3458" y="7739"/>
                  <a:pt x="3498" y="7658"/>
                  <a:pt x="3539" y="7624"/>
                </a:cubicBezTo>
                <a:close/>
                <a:moveTo>
                  <a:pt x="3539" y="8346"/>
                </a:moveTo>
                <a:lnTo>
                  <a:pt x="3539" y="8346"/>
                </a:lnTo>
                <a:cubicBezTo>
                  <a:pt x="3539" y="8589"/>
                  <a:pt x="3539" y="8589"/>
                  <a:pt x="3539" y="8589"/>
                </a:cubicBezTo>
                <a:cubicBezTo>
                  <a:pt x="3505" y="8610"/>
                  <a:pt x="3478" y="8637"/>
                  <a:pt x="3451" y="8603"/>
                </a:cubicBezTo>
                <a:cubicBezTo>
                  <a:pt x="3464" y="8623"/>
                  <a:pt x="3478" y="8644"/>
                  <a:pt x="3471" y="8677"/>
                </a:cubicBezTo>
                <a:cubicBezTo>
                  <a:pt x="3430" y="8684"/>
                  <a:pt x="3397" y="8698"/>
                  <a:pt x="3363" y="8718"/>
                </a:cubicBezTo>
                <a:cubicBezTo>
                  <a:pt x="3363" y="8313"/>
                  <a:pt x="3363" y="8313"/>
                  <a:pt x="3363" y="8313"/>
                </a:cubicBezTo>
                <a:cubicBezTo>
                  <a:pt x="3417" y="8333"/>
                  <a:pt x="3478" y="8346"/>
                  <a:pt x="3539" y="8346"/>
                </a:cubicBezTo>
                <a:close/>
                <a:moveTo>
                  <a:pt x="3539" y="8934"/>
                </a:moveTo>
                <a:lnTo>
                  <a:pt x="3539" y="8934"/>
                </a:lnTo>
                <a:cubicBezTo>
                  <a:pt x="3539" y="9163"/>
                  <a:pt x="3539" y="9163"/>
                  <a:pt x="3539" y="9163"/>
                </a:cubicBezTo>
                <a:cubicBezTo>
                  <a:pt x="3478" y="9163"/>
                  <a:pt x="3424" y="9163"/>
                  <a:pt x="3363" y="9163"/>
                </a:cubicBezTo>
                <a:cubicBezTo>
                  <a:pt x="3363" y="8920"/>
                  <a:pt x="3363" y="8920"/>
                  <a:pt x="3363" y="8920"/>
                </a:cubicBezTo>
                <a:cubicBezTo>
                  <a:pt x="3424" y="8927"/>
                  <a:pt x="3478" y="8927"/>
                  <a:pt x="3539" y="8934"/>
                </a:cubicBezTo>
                <a:close/>
                <a:moveTo>
                  <a:pt x="3363" y="7685"/>
                </a:moveTo>
                <a:lnTo>
                  <a:pt x="3363" y="7685"/>
                </a:lnTo>
                <a:cubicBezTo>
                  <a:pt x="3363" y="7597"/>
                  <a:pt x="3363" y="7597"/>
                  <a:pt x="3363" y="7597"/>
                </a:cubicBezTo>
                <a:cubicBezTo>
                  <a:pt x="3397" y="7631"/>
                  <a:pt x="3424" y="7671"/>
                  <a:pt x="3437" y="7725"/>
                </a:cubicBezTo>
                <a:lnTo>
                  <a:pt x="3437" y="7725"/>
                </a:lnTo>
                <a:cubicBezTo>
                  <a:pt x="3410" y="7712"/>
                  <a:pt x="3390" y="7698"/>
                  <a:pt x="3363" y="7685"/>
                </a:cubicBezTo>
                <a:close/>
                <a:moveTo>
                  <a:pt x="3363" y="6570"/>
                </a:moveTo>
                <a:lnTo>
                  <a:pt x="3363" y="6570"/>
                </a:lnTo>
                <a:cubicBezTo>
                  <a:pt x="3397" y="6543"/>
                  <a:pt x="3403" y="6489"/>
                  <a:pt x="3437" y="6469"/>
                </a:cubicBezTo>
                <a:lnTo>
                  <a:pt x="3437" y="6469"/>
                </a:lnTo>
                <a:cubicBezTo>
                  <a:pt x="3370" y="6476"/>
                  <a:pt x="3410" y="6381"/>
                  <a:pt x="3363" y="6368"/>
                </a:cubicBezTo>
                <a:cubicBezTo>
                  <a:pt x="3363" y="6570"/>
                  <a:pt x="3363" y="6570"/>
                  <a:pt x="3363" y="6570"/>
                </a:cubicBezTo>
                <a:close/>
                <a:moveTo>
                  <a:pt x="3363" y="5011"/>
                </a:moveTo>
                <a:lnTo>
                  <a:pt x="3363" y="5011"/>
                </a:lnTo>
                <a:cubicBezTo>
                  <a:pt x="3370" y="5011"/>
                  <a:pt x="3376" y="5011"/>
                  <a:pt x="3383" y="5011"/>
                </a:cubicBezTo>
                <a:lnTo>
                  <a:pt x="3383" y="5011"/>
                </a:lnTo>
                <a:cubicBezTo>
                  <a:pt x="3383" y="4916"/>
                  <a:pt x="3383" y="4916"/>
                  <a:pt x="3383" y="4916"/>
                </a:cubicBezTo>
                <a:cubicBezTo>
                  <a:pt x="3363" y="4916"/>
                  <a:pt x="3363" y="4916"/>
                  <a:pt x="3363" y="4916"/>
                </a:cubicBezTo>
                <a:cubicBezTo>
                  <a:pt x="3363" y="5011"/>
                  <a:pt x="3363" y="5011"/>
                  <a:pt x="3363" y="5011"/>
                </a:cubicBezTo>
                <a:close/>
                <a:moveTo>
                  <a:pt x="3363" y="3748"/>
                </a:moveTo>
                <a:lnTo>
                  <a:pt x="3363" y="3748"/>
                </a:lnTo>
                <a:cubicBezTo>
                  <a:pt x="3403" y="3734"/>
                  <a:pt x="3430" y="3694"/>
                  <a:pt x="3376" y="3660"/>
                </a:cubicBezTo>
                <a:lnTo>
                  <a:pt x="3376" y="3660"/>
                </a:lnTo>
                <a:cubicBezTo>
                  <a:pt x="3370" y="3674"/>
                  <a:pt x="3376" y="3694"/>
                  <a:pt x="3363" y="3707"/>
                </a:cubicBezTo>
                <a:cubicBezTo>
                  <a:pt x="3363" y="3748"/>
                  <a:pt x="3363" y="3748"/>
                  <a:pt x="3363" y="3748"/>
                </a:cubicBezTo>
                <a:close/>
                <a:moveTo>
                  <a:pt x="3363" y="3343"/>
                </a:moveTo>
                <a:lnTo>
                  <a:pt x="3363" y="3343"/>
                </a:lnTo>
                <a:cubicBezTo>
                  <a:pt x="3363" y="3329"/>
                  <a:pt x="3363" y="3329"/>
                  <a:pt x="3363" y="3329"/>
                </a:cubicBezTo>
                <a:cubicBezTo>
                  <a:pt x="3370" y="3329"/>
                  <a:pt x="3370" y="3329"/>
                  <a:pt x="3370" y="3329"/>
                </a:cubicBezTo>
                <a:lnTo>
                  <a:pt x="3370" y="3329"/>
                </a:lnTo>
                <a:cubicBezTo>
                  <a:pt x="3370" y="3336"/>
                  <a:pt x="3370" y="3336"/>
                  <a:pt x="3363" y="3343"/>
                </a:cubicBezTo>
                <a:close/>
                <a:moveTo>
                  <a:pt x="3363" y="972"/>
                </a:moveTo>
                <a:lnTo>
                  <a:pt x="3363" y="972"/>
                </a:lnTo>
                <a:cubicBezTo>
                  <a:pt x="3363" y="628"/>
                  <a:pt x="3363" y="628"/>
                  <a:pt x="3363" y="628"/>
                </a:cubicBezTo>
                <a:cubicBezTo>
                  <a:pt x="3397" y="743"/>
                  <a:pt x="3403" y="864"/>
                  <a:pt x="3363" y="972"/>
                </a:cubicBezTo>
                <a:close/>
                <a:moveTo>
                  <a:pt x="3363" y="365"/>
                </a:moveTo>
                <a:lnTo>
                  <a:pt x="3363" y="365"/>
                </a:lnTo>
                <a:cubicBezTo>
                  <a:pt x="3363" y="304"/>
                  <a:pt x="3363" y="304"/>
                  <a:pt x="3363" y="304"/>
                </a:cubicBezTo>
                <a:cubicBezTo>
                  <a:pt x="3397" y="311"/>
                  <a:pt x="3424" y="324"/>
                  <a:pt x="3410" y="358"/>
                </a:cubicBezTo>
                <a:cubicBezTo>
                  <a:pt x="3390" y="365"/>
                  <a:pt x="3376" y="365"/>
                  <a:pt x="3363" y="365"/>
                </a:cubicBezTo>
                <a:close/>
                <a:moveTo>
                  <a:pt x="3363" y="2782"/>
                </a:moveTo>
                <a:lnTo>
                  <a:pt x="3363" y="2782"/>
                </a:lnTo>
                <a:cubicBezTo>
                  <a:pt x="3349" y="2782"/>
                  <a:pt x="3336" y="2782"/>
                  <a:pt x="3322" y="2776"/>
                </a:cubicBezTo>
                <a:cubicBezTo>
                  <a:pt x="3322" y="3154"/>
                  <a:pt x="3322" y="3154"/>
                  <a:pt x="3322" y="3154"/>
                </a:cubicBezTo>
                <a:cubicBezTo>
                  <a:pt x="3336" y="3154"/>
                  <a:pt x="3349" y="3160"/>
                  <a:pt x="3363" y="3160"/>
                </a:cubicBezTo>
                <a:cubicBezTo>
                  <a:pt x="3363" y="2782"/>
                  <a:pt x="3363" y="2782"/>
                  <a:pt x="3363" y="2782"/>
                </a:cubicBezTo>
                <a:close/>
                <a:moveTo>
                  <a:pt x="3363" y="304"/>
                </a:moveTo>
                <a:lnTo>
                  <a:pt x="3363" y="304"/>
                </a:lnTo>
                <a:cubicBezTo>
                  <a:pt x="3363" y="365"/>
                  <a:pt x="3363" y="365"/>
                  <a:pt x="3363" y="365"/>
                </a:cubicBezTo>
                <a:cubicBezTo>
                  <a:pt x="3349" y="358"/>
                  <a:pt x="3336" y="351"/>
                  <a:pt x="3322" y="351"/>
                </a:cubicBezTo>
                <a:cubicBezTo>
                  <a:pt x="3322" y="304"/>
                  <a:pt x="3322" y="304"/>
                  <a:pt x="3322" y="304"/>
                </a:cubicBezTo>
                <a:cubicBezTo>
                  <a:pt x="3336" y="304"/>
                  <a:pt x="3349" y="304"/>
                  <a:pt x="3363" y="304"/>
                </a:cubicBezTo>
                <a:close/>
                <a:moveTo>
                  <a:pt x="3363" y="628"/>
                </a:moveTo>
                <a:lnTo>
                  <a:pt x="3363" y="628"/>
                </a:lnTo>
                <a:cubicBezTo>
                  <a:pt x="3363" y="972"/>
                  <a:pt x="3363" y="972"/>
                  <a:pt x="3363" y="972"/>
                </a:cubicBezTo>
                <a:cubicBezTo>
                  <a:pt x="3356" y="1006"/>
                  <a:pt x="3343" y="1040"/>
                  <a:pt x="3322" y="1074"/>
                </a:cubicBezTo>
                <a:cubicBezTo>
                  <a:pt x="3322" y="925"/>
                  <a:pt x="3322" y="925"/>
                  <a:pt x="3322" y="925"/>
                </a:cubicBezTo>
                <a:cubicBezTo>
                  <a:pt x="3329" y="918"/>
                  <a:pt x="3343" y="918"/>
                  <a:pt x="3363" y="925"/>
                </a:cubicBezTo>
                <a:cubicBezTo>
                  <a:pt x="3336" y="905"/>
                  <a:pt x="3343" y="851"/>
                  <a:pt x="3322" y="831"/>
                </a:cubicBezTo>
                <a:cubicBezTo>
                  <a:pt x="3322" y="520"/>
                  <a:pt x="3322" y="520"/>
                  <a:pt x="3322" y="520"/>
                </a:cubicBezTo>
                <a:cubicBezTo>
                  <a:pt x="3336" y="554"/>
                  <a:pt x="3356" y="588"/>
                  <a:pt x="3363" y="628"/>
                </a:cubicBezTo>
                <a:close/>
                <a:moveTo>
                  <a:pt x="3363" y="3329"/>
                </a:moveTo>
                <a:lnTo>
                  <a:pt x="3363" y="3329"/>
                </a:lnTo>
                <a:cubicBezTo>
                  <a:pt x="3363" y="3343"/>
                  <a:pt x="3363" y="3343"/>
                  <a:pt x="3363" y="3343"/>
                </a:cubicBezTo>
                <a:cubicBezTo>
                  <a:pt x="3356" y="3356"/>
                  <a:pt x="3343" y="3363"/>
                  <a:pt x="3322" y="3370"/>
                </a:cubicBezTo>
                <a:cubicBezTo>
                  <a:pt x="3322" y="3295"/>
                  <a:pt x="3322" y="3295"/>
                  <a:pt x="3322" y="3295"/>
                </a:cubicBezTo>
                <a:cubicBezTo>
                  <a:pt x="3336" y="3309"/>
                  <a:pt x="3343" y="3322"/>
                  <a:pt x="3363" y="3329"/>
                </a:cubicBezTo>
                <a:close/>
                <a:moveTo>
                  <a:pt x="3363" y="3707"/>
                </a:moveTo>
                <a:lnTo>
                  <a:pt x="3363" y="3707"/>
                </a:lnTo>
                <a:cubicBezTo>
                  <a:pt x="3363" y="3748"/>
                  <a:pt x="3363" y="3748"/>
                  <a:pt x="3363" y="3748"/>
                </a:cubicBezTo>
                <a:cubicBezTo>
                  <a:pt x="3349" y="3755"/>
                  <a:pt x="3336" y="3761"/>
                  <a:pt x="3322" y="3761"/>
                </a:cubicBezTo>
                <a:cubicBezTo>
                  <a:pt x="3322" y="3680"/>
                  <a:pt x="3322" y="3680"/>
                  <a:pt x="3322" y="3680"/>
                </a:cubicBezTo>
                <a:cubicBezTo>
                  <a:pt x="3329" y="3687"/>
                  <a:pt x="3343" y="3701"/>
                  <a:pt x="3349" y="3714"/>
                </a:cubicBezTo>
                <a:cubicBezTo>
                  <a:pt x="3356" y="3707"/>
                  <a:pt x="3363" y="3707"/>
                  <a:pt x="3363" y="3707"/>
                </a:cubicBezTo>
                <a:close/>
                <a:moveTo>
                  <a:pt x="3363" y="3842"/>
                </a:moveTo>
                <a:lnTo>
                  <a:pt x="3363" y="3842"/>
                </a:lnTo>
                <a:cubicBezTo>
                  <a:pt x="3363" y="4079"/>
                  <a:pt x="3363" y="4079"/>
                  <a:pt x="3363" y="4079"/>
                </a:cubicBezTo>
                <a:cubicBezTo>
                  <a:pt x="3356" y="4106"/>
                  <a:pt x="3356" y="4126"/>
                  <a:pt x="3363" y="4153"/>
                </a:cubicBezTo>
                <a:cubicBezTo>
                  <a:pt x="3363" y="4389"/>
                  <a:pt x="3363" y="4389"/>
                  <a:pt x="3363" y="4389"/>
                </a:cubicBezTo>
                <a:cubicBezTo>
                  <a:pt x="3349" y="4362"/>
                  <a:pt x="3336" y="4342"/>
                  <a:pt x="3322" y="4315"/>
                </a:cubicBezTo>
                <a:cubicBezTo>
                  <a:pt x="3322" y="3842"/>
                  <a:pt x="3322" y="3842"/>
                  <a:pt x="3322" y="3842"/>
                </a:cubicBezTo>
                <a:cubicBezTo>
                  <a:pt x="3336" y="3842"/>
                  <a:pt x="3349" y="3842"/>
                  <a:pt x="3363" y="3842"/>
                </a:cubicBezTo>
                <a:close/>
                <a:moveTo>
                  <a:pt x="3363" y="4687"/>
                </a:moveTo>
                <a:lnTo>
                  <a:pt x="3363" y="4687"/>
                </a:lnTo>
                <a:cubicBezTo>
                  <a:pt x="3363" y="4876"/>
                  <a:pt x="3363" y="4876"/>
                  <a:pt x="3363" y="4876"/>
                </a:cubicBezTo>
                <a:cubicBezTo>
                  <a:pt x="3349" y="4869"/>
                  <a:pt x="3336" y="4862"/>
                  <a:pt x="3322" y="4862"/>
                </a:cubicBezTo>
                <a:cubicBezTo>
                  <a:pt x="3322" y="4673"/>
                  <a:pt x="3322" y="4673"/>
                  <a:pt x="3322" y="4673"/>
                </a:cubicBezTo>
                <a:cubicBezTo>
                  <a:pt x="3336" y="4680"/>
                  <a:pt x="3349" y="4680"/>
                  <a:pt x="3363" y="4687"/>
                </a:cubicBezTo>
                <a:close/>
                <a:moveTo>
                  <a:pt x="3363" y="4916"/>
                </a:moveTo>
                <a:lnTo>
                  <a:pt x="3363" y="4916"/>
                </a:lnTo>
                <a:cubicBezTo>
                  <a:pt x="3363" y="5011"/>
                  <a:pt x="3363" y="5011"/>
                  <a:pt x="3363" y="5011"/>
                </a:cubicBezTo>
                <a:cubicBezTo>
                  <a:pt x="3343" y="5011"/>
                  <a:pt x="3329" y="5004"/>
                  <a:pt x="3322" y="4990"/>
                </a:cubicBezTo>
                <a:cubicBezTo>
                  <a:pt x="3322" y="4916"/>
                  <a:pt x="3322" y="4916"/>
                  <a:pt x="3322" y="4916"/>
                </a:cubicBezTo>
                <a:cubicBezTo>
                  <a:pt x="3363" y="4916"/>
                  <a:pt x="3363" y="4916"/>
                  <a:pt x="3363" y="4916"/>
                </a:cubicBezTo>
                <a:close/>
                <a:moveTo>
                  <a:pt x="3363" y="5071"/>
                </a:moveTo>
                <a:lnTo>
                  <a:pt x="3363" y="5071"/>
                </a:lnTo>
                <a:cubicBezTo>
                  <a:pt x="3363" y="5423"/>
                  <a:pt x="3363" y="5423"/>
                  <a:pt x="3363" y="5423"/>
                </a:cubicBezTo>
                <a:cubicBezTo>
                  <a:pt x="3363" y="5423"/>
                  <a:pt x="3363" y="5423"/>
                  <a:pt x="3356" y="5423"/>
                </a:cubicBezTo>
                <a:lnTo>
                  <a:pt x="3356" y="5423"/>
                </a:lnTo>
                <a:cubicBezTo>
                  <a:pt x="3356" y="5429"/>
                  <a:pt x="3356" y="5429"/>
                  <a:pt x="3356" y="5429"/>
                </a:cubicBezTo>
                <a:cubicBezTo>
                  <a:pt x="3363" y="5429"/>
                  <a:pt x="3363" y="5429"/>
                  <a:pt x="3363" y="5429"/>
                </a:cubicBezTo>
                <a:cubicBezTo>
                  <a:pt x="3363" y="5578"/>
                  <a:pt x="3363" y="5578"/>
                  <a:pt x="3363" y="5578"/>
                </a:cubicBezTo>
                <a:cubicBezTo>
                  <a:pt x="3349" y="5564"/>
                  <a:pt x="3336" y="5551"/>
                  <a:pt x="3322" y="5537"/>
                </a:cubicBezTo>
                <a:cubicBezTo>
                  <a:pt x="3322" y="5092"/>
                  <a:pt x="3322" y="5092"/>
                  <a:pt x="3322" y="5092"/>
                </a:cubicBezTo>
                <a:cubicBezTo>
                  <a:pt x="3336" y="5078"/>
                  <a:pt x="3343" y="5065"/>
                  <a:pt x="3336" y="5038"/>
                </a:cubicBezTo>
                <a:cubicBezTo>
                  <a:pt x="3349" y="5044"/>
                  <a:pt x="3356" y="5058"/>
                  <a:pt x="3363" y="5071"/>
                </a:cubicBezTo>
                <a:close/>
                <a:moveTo>
                  <a:pt x="3363" y="6368"/>
                </a:moveTo>
                <a:lnTo>
                  <a:pt x="3363" y="6368"/>
                </a:lnTo>
                <a:cubicBezTo>
                  <a:pt x="3363" y="6570"/>
                  <a:pt x="3363" y="6570"/>
                  <a:pt x="3363" y="6570"/>
                </a:cubicBezTo>
                <a:cubicBezTo>
                  <a:pt x="3356" y="6584"/>
                  <a:pt x="3343" y="6591"/>
                  <a:pt x="3322" y="6591"/>
                </a:cubicBezTo>
                <a:cubicBezTo>
                  <a:pt x="3322" y="6550"/>
                  <a:pt x="3322" y="6550"/>
                  <a:pt x="3322" y="6550"/>
                </a:cubicBezTo>
                <a:cubicBezTo>
                  <a:pt x="3343" y="6489"/>
                  <a:pt x="3376" y="6442"/>
                  <a:pt x="3336" y="6368"/>
                </a:cubicBezTo>
                <a:cubicBezTo>
                  <a:pt x="3349" y="6361"/>
                  <a:pt x="3356" y="6361"/>
                  <a:pt x="3363" y="6368"/>
                </a:cubicBezTo>
                <a:close/>
                <a:moveTo>
                  <a:pt x="3363" y="6597"/>
                </a:moveTo>
                <a:lnTo>
                  <a:pt x="3363" y="6597"/>
                </a:lnTo>
                <a:cubicBezTo>
                  <a:pt x="3363" y="6827"/>
                  <a:pt x="3363" y="6827"/>
                  <a:pt x="3363" y="6827"/>
                </a:cubicBezTo>
                <a:cubicBezTo>
                  <a:pt x="3349" y="6834"/>
                  <a:pt x="3336" y="6840"/>
                  <a:pt x="3322" y="6840"/>
                </a:cubicBezTo>
                <a:cubicBezTo>
                  <a:pt x="3322" y="6631"/>
                  <a:pt x="3322" y="6631"/>
                  <a:pt x="3322" y="6631"/>
                </a:cubicBezTo>
                <a:cubicBezTo>
                  <a:pt x="3329" y="6631"/>
                  <a:pt x="3336" y="6631"/>
                  <a:pt x="3349" y="6631"/>
                </a:cubicBezTo>
                <a:cubicBezTo>
                  <a:pt x="3349" y="6618"/>
                  <a:pt x="3356" y="6611"/>
                  <a:pt x="3363" y="6597"/>
                </a:cubicBezTo>
                <a:close/>
                <a:moveTo>
                  <a:pt x="3363" y="7597"/>
                </a:moveTo>
                <a:lnTo>
                  <a:pt x="3363" y="7597"/>
                </a:lnTo>
                <a:cubicBezTo>
                  <a:pt x="3363" y="7685"/>
                  <a:pt x="3363" y="7685"/>
                  <a:pt x="3363" y="7685"/>
                </a:cubicBezTo>
                <a:cubicBezTo>
                  <a:pt x="3349" y="7671"/>
                  <a:pt x="3336" y="7664"/>
                  <a:pt x="3322" y="7651"/>
                </a:cubicBezTo>
                <a:cubicBezTo>
                  <a:pt x="3322" y="7563"/>
                  <a:pt x="3322" y="7563"/>
                  <a:pt x="3322" y="7563"/>
                </a:cubicBezTo>
                <a:cubicBezTo>
                  <a:pt x="3336" y="7570"/>
                  <a:pt x="3349" y="7583"/>
                  <a:pt x="3363" y="7597"/>
                </a:cubicBezTo>
                <a:close/>
                <a:moveTo>
                  <a:pt x="3363" y="8313"/>
                </a:moveTo>
                <a:lnTo>
                  <a:pt x="3363" y="8313"/>
                </a:lnTo>
                <a:cubicBezTo>
                  <a:pt x="3363" y="8718"/>
                  <a:pt x="3363" y="8718"/>
                  <a:pt x="3363" y="8718"/>
                </a:cubicBezTo>
                <a:cubicBezTo>
                  <a:pt x="3349" y="8725"/>
                  <a:pt x="3336" y="8731"/>
                  <a:pt x="3322" y="8738"/>
                </a:cubicBezTo>
                <a:cubicBezTo>
                  <a:pt x="3322" y="8407"/>
                  <a:pt x="3322" y="8407"/>
                  <a:pt x="3322" y="8407"/>
                </a:cubicBezTo>
                <a:lnTo>
                  <a:pt x="3322" y="8407"/>
                </a:lnTo>
                <a:cubicBezTo>
                  <a:pt x="3322" y="8400"/>
                  <a:pt x="3322" y="8400"/>
                  <a:pt x="3322" y="8400"/>
                </a:cubicBezTo>
                <a:cubicBezTo>
                  <a:pt x="3322" y="8292"/>
                  <a:pt x="3322" y="8292"/>
                  <a:pt x="3322" y="8292"/>
                </a:cubicBezTo>
                <a:cubicBezTo>
                  <a:pt x="3336" y="8299"/>
                  <a:pt x="3349" y="8306"/>
                  <a:pt x="3363" y="8313"/>
                </a:cubicBezTo>
                <a:close/>
                <a:moveTo>
                  <a:pt x="3363" y="8920"/>
                </a:moveTo>
                <a:lnTo>
                  <a:pt x="3363" y="8920"/>
                </a:lnTo>
                <a:cubicBezTo>
                  <a:pt x="3363" y="9163"/>
                  <a:pt x="3363" y="9163"/>
                  <a:pt x="3363" y="9163"/>
                </a:cubicBezTo>
                <a:cubicBezTo>
                  <a:pt x="3349" y="9163"/>
                  <a:pt x="3336" y="9163"/>
                  <a:pt x="3322" y="9163"/>
                </a:cubicBezTo>
                <a:cubicBezTo>
                  <a:pt x="3322" y="8914"/>
                  <a:pt x="3322" y="8914"/>
                  <a:pt x="3322" y="8914"/>
                </a:cubicBezTo>
                <a:lnTo>
                  <a:pt x="3363" y="8920"/>
                </a:lnTo>
                <a:close/>
                <a:moveTo>
                  <a:pt x="3322" y="2776"/>
                </a:moveTo>
                <a:lnTo>
                  <a:pt x="3322" y="2776"/>
                </a:lnTo>
                <a:cubicBezTo>
                  <a:pt x="3316" y="2776"/>
                  <a:pt x="3309" y="2776"/>
                  <a:pt x="3302" y="2776"/>
                </a:cubicBezTo>
                <a:cubicBezTo>
                  <a:pt x="3322" y="2850"/>
                  <a:pt x="3289" y="2877"/>
                  <a:pt x="3255" y="2870"/>
                </a:cubicBezTo>
                <a:cubicBezTo>
                  <a:pt x="3255" y="3012"/>
                  <a:pt x="3255" y="3012"/>
                  <a:pt x="3255" y="3012"/>
                </a:cubicBezTo>
                <a:cubicBezTo>
                  <a:pt x="3282" y="3025"/>
                  <a:pt x="3309" y="3025"/>
                  <a:pt x="3302" y="3073"/>
                </a:cubicBezTo>
                <a:cubicBezTo>
                  <a:pt x="3302" y="3093"/>
                  <a:pt x="3275" y="3093"/>
                  <a:pt x="3255" y="3100"/>
                </a:cubicBezTo>
                <a:cubicBezTo>
                  <a:pt x="3255" y="3133"/>
                  <a:pt x="3255" y="3133"/>
                  <a:pt x="3255" y="3133"/>
                </a:cubicBezTo>
                <a:cubicBezTo>
                  <a:pt x="3282" y="3140"/>
                  <a:pt x="3302" y="3147"/>
                  <a:pt x="3322" y="3154"/>
                </a:cubicBezTo>
                <a:cubicBezTo>
                  <a:pt x="3322" y="2776"/>
                  <a:pt x="3322" y="2776"/>
                  <a:pt x="3322" y="2776"/>
                </a:cubicBezTo>
                <a:close/>
                <a:moveTo>
                  <a:pt x="3322" y="304"/>
                </a:moveTo>
                <a:lnTo>
                  <a:pt x="3322" y="304"/>
                </a:lnTo>
                <a:cubicBezTo>
                  <a:pt x="3322" y="351"/>
                  <a:pt x="3322" y="351"/>
                  <a:pt x="3322" y="351"/>
                </a:cubicBezTo>
                <a:cubicBezTo>
                  <a:pt x="3302" y="338"/>
                  <a:pt x="3282" y="331"/>
                  <a:pt x="3255" y="331"/>
                </a:cubicBezTo>
                <a:cubicBezTo>
                  <a:pt x="3255" y="318"/>
                  <a:pt x="3255" y="318"/>
                  <a:pt x="3255" y="318"/>
                </a:cubicBezTo>
                <a:cubicBezTo>
                  <a:pt x="3275" y="311"/>
                  <a:pt x="3295" y="304"/>
                  <a:pt x="3322" y="304"/>
                </a:cubicBezTo>
                <a:close/>
                <a:moveTo>
                  <a:pt x="3322" y="520"/>
                </a:moveTo>
                <a:lnTo>
                  <a:pt x="3322" y="520"/>
                </a:lnTo>
                <a:cubicBezTo>
                  <a:pt x="3322" y="831"/>
                  <a:pt x="3322" y="831"/>
                  <a:pt x="3322" y="831"/>
                </a:cubicBezTo>
                <a:cubicBezTo>
                  <a:pt x="3309" y="817"/>
                  <a:pt x="3289" y="817"/>
                  <a:pt x="3262" y="824"/>
                </a:cubicBezTo>
                <a:cubicBezTo>
                  <a:pt x="3309" y="743"/>
                  <a:pt x="3302" y="648"/>
                  <a:pt x="3255" y="581"/>
                </a:cubicBezTo>
                <a:cubicBezTo>
                  <a:pt x="3255" y="432"/>
                  <a:pt x="3255" y="432"/>
                  <a:pt x="3255" y="432"/>
                </a:cubicBezTo>
                <a:cubicBezTo>
                  <a:pt x="3262" y="432"/>
                  <a:pt x="3262" y="432"/>
                  <a:pt x="3262" y="432"/>
                </a:cubicBezTo>
                <a:cubicBezTo>
                  <a:pt x="3282" y="459"/>
                  <a:pt x="3302" y="486"/>
                  <a:pt x="3322" y="520"/>
                </a:cubicBezTo>
                <a:close/>
                <a:moveTo>
                  <a:pt x="3322" y="925"/>
                </a:moveTo>
                <a:lnTo>
                  <a:pt x="3322" y="925"/>
                </a:lnTo>
                <a:cubicBezTo>
                  <a:pt x="3322" y="1074"/>
                  <a:pt x="3322" y="1074"/>
                  <a:pt x="3322" y="1074"/>
                </a:cubicBezTo>
                <a:cubicBezTo>
                  <a:pt x="3309" y="1087"/>
                  <a:pt x="3295" y="1108"/>
                  <a:pt x="3282" y="1121"/>
                </a:cubicBezTo>
                <a:cubicBezTo>
                  <a:pt x="3275" y="1114"/>
                  <a:pt x="3268" y="1114"/>
                  <a:pt x="3255" y="1108"/>
                </a:cubicBezTo>
                <a:cubicBezTo>
                  <a:pt x="3255" y="979"/>
                  <a:pt x="3255" y="979"/>
                  <a:pt x="3255" y="979"/>
                </a:cubicBezTo>
                <a:cubicBezTo>
                  <a:pt x="3295" y="972"/>
                  <a:pt x="3295" y="939"/>
                  <a:pt x="3322" y="925"/>
                </a:cubicBezTo>
                <a:close/>
                <a:moveTo>
                  <a:pt x="3322" y="3295"/>
                </a:moveTo>
                <a:lnTo>
                  <a:pt x="3322" y="3295"/>
                </a:lnTo>
                <a:cubicBezTo>
                  <a:pt x="3322" y="3370"/>
                  <a:pt x="3322" y="3370"/>
                  <a:pt x="3322" y="3370"/>
                </a:cubicBezTo>
                <a:cubicBezTo>
                  <a:pt x="3309" y="3376"/>
                  <a:pt x="3289" y="3376"/>
                  <a:pt x="3275" y="3383"/>
                </a:cubicBezTo>
                <a:cubicBezTo>
                  <a:pt x="3262" y="3329"/>
                  <a:pt x="3289" y="3316"/>
                  <a:pt x="3295" y="3282"/>
                </a:cubicBezTo>
                <a:cubicBezTo>
                  <a:pt x="3309" y="3282"/>
                  <a:pt x="3316" y="3289"/>
                  <a:pt x="3322" y="3295"/>
                </a:cubicBezTo>
                <a:close/>
                <a:moveTo>
                  <a:pt x="3322" y="3680"/>
                </a:moveTo>
                <a:lnTo>
                  <a:pt x="3322" y="3680"/>
                </a:lnTo>
                <a:cubicBezTo>
                  <a:pt x="3322" y="3761"/>
                  <a:pt x="3322" y="3761"/>
                  <a:pt x="3322" y="3761"/>
                </a:cubicBezTo>
                <a:cubicBezTo>
                  <a:pt x="3295" y="3761"/>
                  <a:pt x="3268" y="3755"/>
                  <a:pt x="3255" y="3741"/>
                </a:cubicBezTo>
                <a:cubicBezTo>
                  <a:pt x="3255" y="3680"/>
                  <a:pt x="3255" y="3680"/>
                  <a:pt x="3255" y="3680"/>
                </a:cubicBezTo>
                <a:cubicBezTo>
                  <a:pt x="3282" y="3667"/>
                  <a:pt x="3302" y="3667"/>
                  <a:pt x="3322" y="3680"/>
                </a:cubicBezTo>
                <a:close/>
                <a:moveTo>
                  <a:pt x="3322" y="3842"/>
                </a:moveTo>
                <a:lnTo>
                  <a:pt x="3322" y="3842"/>
                </a:lnTo>
                <a:cubicBezTo>
                  <a:pt x="3322" y="4315"/>
                  <a:pt x="3322" y="4315"/>
                  <a:pt x="3322" y="4315"/>
                </a:cubicBezTo>
                <a:cubicBezTo>
                  <a:pt x="3302" y="4288"/>
                  <a:pt x="3282" y="4268"/>
                  <a:pt x="3255" y="4247"/>
                </a:cubicBezTo>
                <a:cubicBezTo>
                  <a:pt x="3255" y="3991"/>
                  <a:pt x="3255" y="3991"/>
                  <a:pt x="3255" y="3991"/>
                </a:cubicBezTo>
                <a:cubicBezTo>
                  <a:pt x="3262" y="3984"/>
                  <a:pt x="3268" y="3984"/>
                  <a:pt x="3275" y="3984"/>
                </a:cubicBezTo>
                <a:cubicBezTo>
                  <a:pt x="3268" y="3977"/>
                  <a:pt x="3262" y="3977"/>
                  <a:pt x="3255" y="3977"/>
                </a:cubicBezTo>
                <a:cubicBezTo>
                  <a:pt x="3255" y="3836"/>
                  <a:pt x="3255" y="3836"/>
                  <a:pt x="3255" y="3836"/>
                </a:cubicBezTo>
                <a:cubicBezTo>
                  <a:pt x="3282" y="3836"/>
                  <a:pt x="3302" y="3836"/>
                  <a:pt x="3322" y="3842"/>
                </a:cubicBezTo>
                <a:close/>
                <a:moveTo>
                  <a:pt x="3322" y="4673"/>
                </a:moveTo>
                <a:lnTo>
                  <a:pt x="3322" y="4673"/>
                </a:lnTo>
                <a:cubicBezTo>
                  <a:pt x="3322" y="4862"/>
                  <a:pt x="3322" y="4862"/>
                  <a:pt x="3322" y="4862"/>
                </a:cubicBezTo>
                <a:cubicBezTo>
                  <a:pt x="3316" y="4855"/>
                  <a:pt x="3316" y="4855"/>
                  <a:pt x="3316" y="4855"/>
                </a:cubicBezTo>
                <a:cubicBezTo>
                  <a:pt x="3295" y="4889"/>
                  <a:pt x="3275" y="4923"/>
                  <a:pt x="3255" y="4957"/>
                </a:cubicBezTo>
                <a:cubicBezTo>
                  <a:pt x="3255" y="4572"/>
                  <a:pt x="3255" y="4572"/>
                  <a:pt x="3255" y="4572"/>
                </a:cubicBezTo>
                <a:cubicBezTo>
                  <a:pt x="3309" y="4585"/>
                  <a:pt x="3316" y="4639"/>
                  <a:pt x="3282" y="4660"/>
                </a:cubicBezTo>
                <a:cubicBezTo>
                  <a:pt x="3295" y="4666"/>
                  <a:pt x="3309" y="4666"/>
                  <a:pt x="3322" y="4673"/>
                </a:cubicBezTo>
                <a:close/>
                <a:moveTo>
                  <a:pt x="3322" y="4916"/>
                </a:moveTo>
                <a:lnTo>
                  <a:pt x="3322" y="4916"/>
                </a:lnTo>
                <a:cubicBezTo>
                  <a:pt x="3309" y="4916"/>
                  <a:pt x="3309" y="4916"/>
                  <a:pt x="3309" y="4916"/>
                </a:cubicBezTo>
                <a:cubicBezTo>
                  <a:pt x="3309" y="4950"/>
                  <a:pt x="3309" y="4977"/>
                  <a:pt x="3322" y="4990"/>
                </a:cubicBezTo>
                <a:cubicBezTo>
                  <a:pt x="3322" y="4916"/>
                  <a:pt x="3322" y="4916"/>
                  <a:pt x="3322" y="4916"/>
                </a:cubicBezTo>
                <a:close/>
                <a:moveTo>
                  <a:pt x="3322" y="5092"/>
                </a:moveTo>
                <a:lnTo>
                  <a:pt x="3322" y="5092"/>
                </a:lnTo>
                <a:cubicBezTo>
                  <a:pt x="3322" y="5537"/>
                  <a:pt x="3322" y="5537"/>
                  <a:pt x="3322" y="5537"/>
                </a:cubicBezTo>
                <a:cubicBezTo>
                  <a:pt x="3309" y="5524"/>
                  <a:pt x="3295" y="5517"/>
                  <a:pt x="3282" y="5504"/>
                </a:cubicBezTo>
                <a:cubicBezTo>
                  <a:pt x="3275" y="5517"/>
                  <a:pt x="3268" y="5524"/>
                  <a:pt x="3255" y="5531"/>
                </a:cubicBezTo>
                <a:cubicBezTo>
                  <a:pt x="3255" y="5112"/>
                  <a:pt x="3255" y="5112"/>
                  <a:pt x="3255" y="5112"/>
                </a:cubicBezTo>
                <a:cubicBezTo>
                  <a:pt x="3275" y="5112"/>
                  <a:pt x="3295" y="5105"/>
                  <a:pt x="3309" y="5105"/>
                </a:cubicBezTo>
                <a:cubicBezTo>
                  <a:pt x="3316" y="5098"/>
                  <a:pt x="3316" y="5098"/>
                  <a:pt x="3322" y="5092"/>
                </a:cubicBezTo>
                <a:close/>
                <a:moveTo>
                  <a:pt x="3322" y="6550"/>
                </a:moveTo>
                <a:lnTo>
                  <a:pt x="3322" y="6550"/>
                </a:lnTo>
                <a:cubicBezTo>
                  <a:pt x="3322" y="6591"/>
                  <a:pt x="3322" y="6591"/>
                  <a:pt x="3322" y="6591"/>
                </a:cubicBezTo>
                <a:cubicBezTo>
                  <a:pt x="3316" y="6591"/>
                  <a:pt x="3316" y="6591"/>
                  <a:pt x="3309" y="6591"/>
                </a:cubicBezTo>
                <a:cubicBezTo>
                  <a:pt x="3316" y="6577"/>
                  <a:pt x="3316" y="6564"/>
                  <a:pt x="3322" y="6550"/>
                </a:cubicBezTo>
                <a:close/>
                <a:moveTo>
                  <a:pt x="3322" y="6631"/>
                </a:moveTo>
                <a:lnTo>
                  <a:pt x="3322" y="6631"/>
                </a:lnTo>
                <a:cubicBezTo>
                  <a:pt x="3322" y="6840"/>
                  <a:pt x="3322" y="6840"/>
                  <a:pt x="3322" y="6840"/>
                </a:cubicBezTo>
                <a:cubicBezTo>
                  <a:pt x="3302" y="6847"/>
                  <a:pt x="3282" y="6847"/>
                  <a:pt x="3255" y="6854"/>
                </a:cubicBezTo>
                <a:cubicBezTo>
                  <a:pt x="3255" y="6645"/>
                  <a:pt x="3255" y="6645"/>
                  <a:pt x="3255" y="6645"/>
                </a:cubicBezTo>
                <a:cubicBezTo>
                  <a:pt x="3275" y="6631"/>
                  <a:pt x="3295" y="6624"/>
                  <a:pt x="3322" y="6631"/>
                </a:cubicBezTo>
                <a:close/>
                <a:moveTo>
                  <a:pt x="3322" y="7563"/>
                </a:moveTo>
                <a:lnTo>
                  <a:pt x="3322" y="7563"/>
                </a:lnTo>
                <a:cubicBezTo>
                  <a:pt x="3322" y="7651"/>
                  <a:pt x="3322" y="7651"/>
                  <a:pt x="3322" y="7651"/>
                </a:cubicBezTo>
                <a:cubicBezTo>
                  <a:pt x="3289" y="7624"/>
                  <a:pt x="3262" y="7583"/>
                  <a:pt x="3262" y="7523"/>
                </a:cubicBezTo>
                <a:cubicBezTo>
                  <a:pt x="3282" y="7536"/>
                  <a:pt x="3302" y="7550"/>
                  <a:pt x="3322" y="7563"/>
                </a:cubicBezTo>
                <a:close/>
                <a:moveTo>
                  <a:pt x="3322" y="8292"/>
                </a:moveTo>
                <a:lnTo>
                  <a:pt x="3322" y="8292"/>
                </a:lnTo>
                <a:cubicBezTo>
                  <a:pt x="3322" y="8400"/>
                  <a:pt x="3322" y="8400"/>
                  <a:pt x="3322" y="8400"/>
                </a:cubicBezTo>
                <a:cubicBezTo>
                  <a:pt x="3302" y="8380"/>
                  <a:pt x="3282" y="8367"/>
                  <a:pt x="3255" y="8346"/>
                </a:cubicBezTo>
                <a:cubicBezTo>
                  <a:pt x="3255" y="8252"/>
                  <a:pt x="3255" y="8252"/>
                  <a:pt x="3255" y="8252"/>
                </a:cubicBezTo>
                <a:cubicBezTo>
                  <a:pt x="3275" y="8265"/>
                  <a:pt x="3302" y="8286"/>
                  <a:pt x="3322" y="8292"/>
                </a:cubicBezTo>
                <a:close/>
                <a:moveTo>
                  <a:pt x="3322" y="8407"/>
                </a:moveTo>
                <a:lnTo>
                  <a:pt x="3322" y="8407"/>
                </a:lnTo>
                <a:cubicBezTo>
                  <a:pt x="3322" y="8738"/>
                  <a:pt x="3322" y="8738"/>
                  <a:pt x="3322" y="8738"/>
                </a:cubicBezTo>
                <a:cubicBezTo>
                  <a:pt x="3295" y="8752"/>
                  <a:pt x="3275" y="8772"/>
                  <a:pt x="3255" y="8785"/>
                </a:cubicBezTo>
                <a:cubicBezTo>
                  <a:pt x="3255" y="8637"/>
                  <a:pt x="3255" y="8637"/>
                  <a:pt x="3255" y="8637"/>
                </a:cubicBezTo>
                <a:cubicBezTo>
                  <a:pt x="3282" y="8610"/>
                  <a:pt x="3295" y="8576"/>
                  <a:pt x="3295" y="8529"/>
                </a:cubicBezTo>
                <a:lnTo>
                  <a:pt x="3295" y="8529"/>
                </a:lnTo>
                <a:cubicBezTo>
                  <a:pt x="3275" y="8529"/>
                  <a:pt x="3262" y="8522"/>
                  <a:pt x="3255" y="8508"/>
                </a:cubicBezTo>
                <a:cubicBezTo>
                  <a:pt x="3255" y="8481"/>
                  <a:pt x="3255" y="8481"/>
                  <a:pt x="3255" y="8481"/>
                </a:cubicBezTo>
                <a:cubicBezTo>
                  <a:pt x="3268" y="8461"/>
                  <a:pt x="3289" y="8427"/>
                  <a:pt x="3322" y="8407"/>
                </a:cubicBezTo>
                <a:close/>
                <a:moveTo>
                  <a:pt x="3322" y="8914"/>
                </a:moveTo>
                <a:lnTo>
                  <a:pt x="3322" y="8914"/>
                </a:lnTo>
                <a:cubicBezTo>
                  <a:pt x="3322" y="9163"/>
                  <a:pt x="3322" y="9163"/>
                  <a:pt x="3322" y="9163"/>
                </a:cubicBezTo>
                <a:cubicBezTo>
                  <a:pt x="3302" y="9163"/>
                  <a:pt x="3275" y="9170"/>
                  <a:pt x="3255" y="9170"/>
                </a:cubicBezTo>
                <a:cubicBezTo>
                  <a:pt x="3255" y="8907"/>
                  <a:pt x="3255" y="8907"/>
                  <a:pt x="3255" y="8907"/>
                </a:cubicBezTo>
                <a:cubicBezTo>
                  <a:pt x="3322" y="8914"/>
                  <a:pt x="3322" y="8914"/>
                  <a:pt x="3322" y="8914"/>
                </a:cubicBezTo>
                <a:close/>
                <a:moveTo>
                  <a:pt x="3255" y="6543"/>
                </a:moveTo>
                <a:lnTo>
                  <a:pt x="3255" y="6543"/>
                </a:lnTo>
                <a:cubicBezTo>
                  <a:pt x="3255" y="6516"/>
                  <a:pt x="3255" y="6516"/>
                  <a:pt x="3255" y="6516"/>
                </a:cubicBezTo>
                <a:cubicBezTo>
                  <a:pt x="3262" y="6523"/>
                  <a:pt x="3268" y="6523"/>
                  <a:pt x="3275" y="6530"/>
                </a:cubicBezTo>
                <a:cubicBezTo>
                  <a:pt x="3268" y="6537"/>
                  <a:pt x="3262" y="6537"/>
                  <a:pt x="3255" y="6543"/>
                </a:cubicBezTo>
                <a:close/>
                <a:moveTo>
                  <a:pt x="3255" y="6422"/>
                </a:moveTo>
                <a:lnTo>
                  <a:pt x="3255" y="6422"/>
                </a:lnTo>
                <a:cubicBezTo>
                  <a:pt x="3255" y="6361"/>
                  <a:pt x="3255" y="6361"/>
                  <a:pt x="3255" y="6361"/>
                </a:cubicBezTo>
                <a:cubicBezTo>
                  <a:pt x="3282" y="6368"/>
                  <a:pt x="3302" y="6381"/>
                  <a:pt x="3302" y="6422"/>
                </a:cubicBezTo>
                <a:lnTo>
                  <a:pt x="3302" y="6422"/>
                </a:lnTo>
                <a:cubicBezTo>
                  <a:pt x="3289" y="6422"/>
                  <a:pt x="3268" y="6422"/>
                  <a:pt x="3255" y="6422"/>
                </a:cubicBezTo>
                <a:close/>
                <a:moveTo>
                  <a:pt x="3255" y="5787"/>
                </a:moveTo>
                <a:lnTo>
                  <a:pt x="3255" y="5787"/>
                </a:lnTo>
                <a:cubicBezTo>
                  <a:pt x="3255" y="5699"/>
                  <a:pt x="3255" y="5699"/>
                  <a:pt x="3255" y="5699"/>
                </a:cubicBezTo>
                <a:cubicBezTo>
                  <a:pt x="3268" y="5706"/>
                  <a:pt x="3282" y="5713"/>
                  <a:pt x="3295" y="5720"/>
                </a:cubicBezTo>
                <a:cubicBezTo>
                  <a:pt x="3295" y="5753"/>
                  <a:pt x="3275" y="5774"/>
                  <a:pt x="3255" y="5787"/>
                </a:cubicBezTo>
                <a:close/>
                <a:moveTo>
                  <a:pt x="3255" y="2870"/>
                </a:moveTo>
                <a:lnTo>
                  <a:pt x="3255" y="2870"/>
                </a:lnTo>
                <a:cubicBezTo>
                  <a:pt x="3248" y="2870"/>
                  <a:pt x="3235" y="2863"/>
                  <a:pt x="3228" y="2857"/>
                </a:cubicBezTo>
                <a:cubicBezTo>
                  <a:pt x="3228" y="2951"/>
                  <a:pt x="3228" y="2951"/>
                  <a:pt x="3228" y="2951"/>
                </a:cubicBezTo>
                <a:cubicBezTo>
                  <a:pt x="3235" y="2951"/>
                  <a:pt x="3241" y="2951"/>
                  <a:pt x="3248" y="2944"/>
                </a:cubicBezTo>
                <a:cubicBezTo>
                  <a:pt x="3235" y="2985"/>
                  <a:pt x="3241" y="2998"/>
                  <a:pt x="3255" y="3012"/>
                </a:cubicBezTo>
                <a:cubicBezTo>
                  <a:pt x="3255" y="2870"/>
                  <a:pt x="3255" y="2870"/>
                  <a:pt x="3255" y="2870"/>
                </a:cubicBezTo>
                <a:close/>
                <a:moveTo>
                  <a:pt x="3255" y="3100"/>
                </a:moveTo>
                <a:lnTo>
                  <a:pt x="3255" y="3100"/>
                </a:lnTo>
                <a:cubicBezTo>
                  <a:pt x="3241" y="3100"/>
                  <a:pt x="3228" y="3106"/>
                  <a:pt x="3228" y="3113"/>
                </a:cubicBezTo>
                <a:cubicBezTo>
                  <a:pt x="3228" y="3120"/>
                  <a:pt x="3228" y="3120"/>
                  <a:pt x="3228" y="3120"/>
                </a:cubicBezTo>
                <a:cubicBezTo>
                  <a:pt x="3235" y="3127"/>
                  <a:pt x="3248" y="3127"/>
                  <a:pt x="3255" y="3133"/>
                </a:cubicBezTo>
                <a:cubicBezTo>
                  <a:pt x="3255" y="3100"/>
                  <a:pt x="3255" y="3100"/>
                  <a:pt x="3255" y="3100"/>
                </a:cubicBezTo>
                <a:close/>
                <a:moveTo>
                  <a:pt x="3255" y="318"/>
                </a:moveTo>
                <a:lnTo>
                  <a:pt x="3255" y="318"/>
                </a:lnTo>
                <a:cubicBezTo>
                  <a:pt x="3255" y="331"/>
                  <a:pt x="3255" y="331"/>
                  <a:pt x="3255" y="331"/>
                </a:cubicBezTo>
                <a:cubicBezTo>
                  <a:pt x="3248" y="331"/>
                  <a:pt x="3241" y="331"/>
                  <a:pt x="3235" y="331"/>
                </a:cubicBezTo>
                <a:lnTo>
                  <a:pt x="3235" y="331"/>
                </a:lnTo>
                <a:cubicBezTo>
                  <a:pt x="3235" y="324"/>
                  <a:pt x="3248" y="318"/>
                  <a:pt x="3255" y="318"/>
                </a:cubicBezTo>
                <a:close/>
                <a:moveTo>
                  <a:pt x="3255" y="432"/>
                </a:moveTo>
                <a:lnTo>
                  <a:pt x="3255" y="432"/>
                </a:lnTo>
                <a:cubicBezTo>
                  <a:pt x="3255" y="581"/>
                  <a:pt x="3255" y="581"/>
                  <a:pt x="3255" y="581"/>
                </a:cubicBezTo>
                <a:cubicBezTo>
                  <a:pt x="3248" y="567"/>
                  <a:pt x="3241" y="554"/>
                  <a:pt x="3228" y="540"/>
                </a:cubicBezTo>
                <a:cubicBezTo>
                  <a:pt x="3228" y="432"/>
                  <a:pt x="3228" y="432"/>
                  <a:pt x="3228" y="432"/>
                </a:cubicBezTo>
                <a:cubicBezTo>
                  <a:pt x="3235" y="432"/>
                  <a:pt x="3248" y="432"/>
                  <a:pt x="3255" y="432"/>
                </a:cubicBezTo>
                <a:close/>
                <a:moveTo>
                  <a:pt x="3255" y="979"/>
                </a:moveTo>
                <a:lnTo>
                  <a:pt x="3255" y="979"/>
                </a:lnTo>
                <a:cubicBezTo>
                  <a:pt x="3255" y="1108"/>
                  <a:pt x="3255" y="1108"/>
                  <a:pt x="3255" y="1108"/>
                </a:cubicBezTo>
                <a:cubicBezTo>
                  <a:pt x="3248" y="1101"/>
                  <a:pt x="3235" y="1094"/>
                  <a:pt x="3228" y="1087"/>
                </a:cubicBezTo>
                <a:cubicBezTo>
                  <a:pt x="3228" y="966"/>
                  <a:pt x="3228" y="966"/>
                  <a:pt x="3228" y="966"/>
                </a:cubicBezTo>
                <a:cubicBezTo>
                  <a:pt x="3228" y="972"/>
                  <a:pt x="3235" y="972"/>
                  <a:pt x="3235" y="972"/>
                </a:cubicBezTo>
                <a:cubicBezTo>
                  <a:pt x="3241" y="972"/>
                  <a:pt x="3255" y="979"/>
                  <a:pt x="3255" y="979"/>
                </a:cubicBezTo>
                <a:close/>
                <a:moveTo>
                  <a:pt x="3255" y="3680"/>
                </a:moveTo>
                <a:lnTo>
                  <a:pt x="3255" y="3680"/>
                </a:lnTo>
                <a:cubicBezTo>
                  <a:pt x="3255" y="3741"/>
                  <a:pt x="3255" y="3741"/>
                  <a:pt x="3255" y="3741"/>
                </a:cubicBezTo>
                <a:cubicBezTo>
                  <a:pt x="3248" y="3728"/>
                  <a:pt x="3248" y="3707"/>
                  <a:pt x="3248" y="3687"/>
                </a:cubicBezTo>
                <a:cubicBezTo>
                  <a:pt x="3255" y="3680"/>
                  <a:pt x="3255" y="3680"/>
                  <a:pt x="3255" y="3680"/>
                </a:cubicBezTo>
                <a:close/>
                <a:moveTo>
                  <a:pt x="3255" y="3836"/>
                </a:moveTo>
                <a:lnTo>
                  <a:pt x="3255" y="3836"/>
                </a:lnTo>
                <a:cubicBezTo>
                  <a:pt x="3255" y="3977"/>
                  <a:pt x="3255" y="3977"/>
                  <a:pt x="3255" y="3977"/>
                </a:cubicBezTo>
                <a:cubicBezTo>
                  <a:pt x="3248" y="3977"/>
                  <a:pt x="3235" y="3971"/>
                  <a:pt x="3228" y="3971"/>
                </a:cubicBezTo>
                <a:cubicBezTo>
                  <a:pt x="3228" y="3836"/>
                  <a:pt x="3228" y="3836"/>
                  <a:pt x="3228" y="3836"/>
                </a:cubicBezTo>
                <a:cubicBezTo>
                  <a:pt x="3235" y="3836"/>
                  <a:pt x="3248" y="3836"/>
                  <a:pt x="3255" y="3836"/>
                </a:cubicBezTo>
                <a:close/>
                <a:moveTo>
                  <a:pt x="3255" y="3991"/>
                </a:moveTo>
                <a:lnTo>
                  <a:pt x="3255" y="3991"/>
                </a:lnTo>
                <a:cubicBezTo>
                  <a:pt x="3255" y="4247"/>
                  <a:pt x="3255" y="4247"/>
                  <a:pt x="3255" y="4247"/>
                </a:cubicBezTo>
                <a:cubicBezTo>
                  <a:pt x="3248" y="4241"/>
                  <a:pt x="3235" y="4234"/>
                  <a:pt x="3228" y="4227"/>
                </a:cubicBezTo>
                <a:cubicBezTo>
                  <a:pt x="3228" y="4011"/>
                  <a:pt x="3228" y="4011"/>
                  <a:pt x="3228" y="4011"/>
                </a:cubicBezTo>
                <a:cubicBezTo>
                  <a:pt x="3235" y="3998"/>
                  <a:pt x="3248" y="3991"/>
                  <a:pt x="3255" y="3991"/>
                </a:cubicBezTo>
                <a:close/>
                <a:moveTo>
                  <a:pt x="3255" y="4572"/>
                </a:moveTo>
                <a:lnTo>
                  <a:pt x="3255" y="4572"/>
                </a:lnTo>
                <a:cubicBezTo>
                  <a:pt x="3255" y="4957"/>
                  <a:pt x="3255" y="4957"/>
                  <a:pt x="3255" y="4957"/>
                </a:cubicBezTo>
                <a:cubicBezTo>
                  <a:pt x="3248" y="4977"/>
                  <a:pt x="3235" y="4997"/>
                  <a:pt x="3228" y="5017"/>
                </a:cubicBezTo>
                <a:cubicBezTo>
                  <a:pt x="3228" y="4565"/>
                  <a:pt x="3228" y="4565"/>
                  <a:pt x="3228" y="4565"/>
                </a:cubicBezTo>
                <a:cubicBezTo>
                  <a:pt x="3241" y="4565"/>
                  <a:pt x="3248" y="4565"/>
                  <a:pt x="3255" y="4572"/>
                </a:cubicBezTo>
                <a:close/>
                <a:moveTo>
                  <a:pt x="3255" y="5112"/>
                </a:moveTo>
                <a:lnTo>
                  <a:pt x="3255" y="5112"/>
                </a:lnTo>
                <a:cubicBezTo>
                  <a:pt x="3255" y="5531"/>
                  <a:pt x="3255" y="5531"/>
                  <a:pt x="3255" y="5531"/>
                </a:cubicBezTo>
                <a:cubicBezTo>
                  <a:pt x="3248" y="5537"/>
                  <a:pt x="3235" y="5544"/>
                  <a:pt x="3228" y="5551"/>
                </a:cubicBezTo>
                <a:cubicBezTo>
                  <a:pt x="3228" y="5308"/>
                  <a:pt x="3228" y="5308"/>
                  <a:pt x="3228" y="5308"/>
                </a:cubicBezTo>
                <a:cubicBezTo>
                  <a:pt x="3235" y="5308"/>
                  <a:pt x="3235" y="5308"/>
                  <a:pt x="3241" y="5308"/>
                </a:cubicBezTo>
                <a:lnTo>
                  <a:pt x="3248" y="5308"/>
                </a:lnTo>
                <a:cubicBezTo>
                  <a:pt x="3241" y="5294"/>
                  <a:pt x="3235" y="5281"/>
                  <a:pt x="3235" y="5267"/>
                </a:cubicBezTo>
                <a:lnTo>
                  <a:pt x="3235" y="5267"/>
                </a:lnTo>
                <a:cubicBezTo>
                  <a:pt x="3228" y="5274"/>
                  <a:pt x="3228" y="5274"/>
                  <a:pt x="3228" y="5274"/>
                </a:cubicBezTo>
                <a:cubicBezTo>
                  <a:pt x="3228" y="5078"/>
                  <a:pt x="3228" y="5078"/>
                  <a:pt x="3228" y="5078"/>
                </a:cubicBezTo>
                <a:cubicBezTo>
                  <a:pt x="3235" y="5085"/>
                  <a:pt x="3241" y="5105"/>
                  <a:pt x="3241" y="5119"/>
                </a:cubicBezTo>
                <a:cubicBezTo>
                  <a:pt x="3248" y="5119"/>
                  <a:pt x="3255" y="5119"/>
                  <a:pt x="3255" y="5112"/>
                </a:cubicBezTo>
                <a:close/>
                <a:moveTo>
                  <a:pt x="3255" y="5699"/>
                </a:moveTo>
                <a:lnTo>
                  <a:pt x="3255" y="5699"/>
                </a:lnTo>
                <a:cubicBezTo>
                  <a:pt x="3255" y="5787"/>
                  <a:pt x="3255" y="5787"/>
                  <a:pt x="3255" y="5787"/>
                </a:cubicBezTo>
                <a:cubicBezTo>
                  <a:pt x="3248" y="5801"/>
                  <a:pt x="3235" y="5807"/>
                  <a:pt x="3228" y="5814"/>
                </a:cubicBezTo>
                <a:cubicBezTo>
                  <a:pt x="3228" y="5679"/>
                  <a:pt x="3228" y="5679"/>
                  <a:pt x="3228" y="5679"/>
                </a:cubicBezTo>
                <a:cubicBezTo>
                  <a:pt x="3235" y="5686"/>
                  <a:pt x="3248" y="5693"/>
                  <a:pt x="3255" y="5699"/>
                </a:cubicBezTo>
                <a:close/>
                <a:moveTo>
                  <a:pt x="3255" y="6361"/>
                </a:moveTo>
                <a:lnTo>
                  <a:pt x="3255" y="6361"/>
                </a:lnTo>
                <a:cubicBezTo>
                  <a:pt x="3255" y="6422"/>
                  <a:pt x="3255" y="6422"/>
                  <a:pt x="3255" y="6422"/>
                </a:cubicBezTo>
                <a:cubicBezTo>
                  <a:pt x="3248" y="6422"/>
                  <a:pt x="3235" y="6422"/>
                  <a:pt x="3228" y="6422"/>
                </a:cubicBezTo>
                <a:cubicBezTo>
                  <a:pt x="3228" y="6354"/>
                  <a:pt x="3228" y="6354"/>
                  <a:pt x="3228" y="6354"/>
                </a:cubicBezTo>
                <a:cubicBezTo>
                  <a:pt x="3235" y="6354"/>
                  <a:pt x="3248" y="6354"/>
                  <a:pt x="3255" y="6361"/>
                </a:cubicBezTo>
                <a:close/>
                <a:moveTo>
                  <a:pt x="3255" y="6516"/>
                </a:moveTo>
                <a:lnTo>
                  <a:pt x="3255" y="6516"/>
                </a:lnTo>
                <a:cubicBezTo>
                  <a:pt x="3255" y="6543"/>
                  <a:pt x="3255" y="6543"/>
                  <a:pt x="3255" y="6543"/>
                </a:cubicBezTo>
                <a:cubicBezTo>
                  <a:pt x="3248" y="6550"/>
                  <a:pt x="3235" y="6564"/>
                  <a:pt x="3228" y="6564"/>
                </a:cubicBezTo>
                <a:cubicBezTo>
                  <a:pt x="3228" y="6483"/>
                  <a:pt x="3228" y="6483"/>
                  <a:pt x="3228" y="6483"/>
                </a:cubicBezTo>
                <a:cubicBezTo>
                  <a:pt x="3235" y="6489"/>
                  <a:pt x="3248" y="6503"/>
                  <a:pt x="3255" y="6516"/>
                </a:cubicBezTo>
                <a:close/>
                <a:moveTo>
                  <a:pt x="3255" y="6645"/>
                </a:moveTo>
                <a:lnTo>
                  <a:pt x="3255" y="6645"/>
                </a:lnTo>
                <a:cubicBezTo>
                  <a:pt x="3255" y="6854"/>
                  <a:pt x="3255" y="6854"/>
                  <a:pt x="3255" y="6854"/>
                </a:cubicBezTo>
                <a:cubicBezTo>
                  <a:pt x="3248" y="6854"/>
                  <a:pt x="3235" y="6854"/>
                  <a:pt x="3228" y="6854"/>
                </a:cubicBezTo>
                <a:cubicBezTo>
                  <a:pt x="3228" y="6672"/>
                  <a:pt x="3228" y="6672"/>
                  <a:pt x="3228" y="6672"/>
                </a:cubicBezTo>
                <a:cubicBezTo>
                  <a:pt x="3235" y="6658"/>
                  <a:pt x="3248" y="6651"/>
                  <a:pt x="3255" y="6645"/>
                </a:cubicBezTo>
                <a:close/>
                <a:moveTo>
                  <a:pt x="3255" y="8252"/>
                </a:moveTo>
                <a:lnTo>
                  <a:pt x="3255" y="8252"/>
                </a:lnTo>
                <a:cubicBezTo>
                  <a:pt x="3255" y="8346"/>
                  <a:pt x="3255" y="8346"/>
                  <a:pt x="3255" y="8346"/>
                </a:cubicBezTo>
                <a:cubicBezTo>
                  <a:pt x="3248" y="8340"/>
                  <a:pt x="3235" y="8326"/>
                  <a:pt x="3228" y="8319"/>
                </a:cubicBezTo>
                <a:cubicBezTo>
                  <a:pt x="3228" y="8225"/>
                  <a:pt x="3228" y="8225"/>
                  <a:pt x="3228" y="8225"/>
                </a:cubicBezTo>
                <a:cubicBezTo>
                  <a:pt x="3235" y="8232"/>
                  <a:pt x="3248" y="8245"/>
                  <a:pt x="3255" y="8252"/>
                </a:cubicBezTo>
                <a:close/>
                <a:moveTo>
                  <a:pt x="3255" y="8481"/>
                </a:moveTo>
                <a:lnTo>
                  <a:pt x="3255" y="8481"/>
                </a:lnTo>
                <a:cubicBezTo>
                  <a:pt x="3255" y="8508"/>
                  <a:pt x="3255" y="8508"/>
                  <a:pt x="3255" y="8508"/>
                </a:cubicBezTo>
                <a:cubicBezTo>
                  <a:pt x="3255" y="8502"/>
                  <a:pt x="3255" y="8495"/>
                  <a:pt x="3255" y="8481"/>
                </a:cubicBezTo>
                <a:close/>
                <a:moveTo>
                  <a:pt x="3255" y="8637"/>
                </a:moveTo>
                <a:lnTo>
                  <a:pt x="3255" y="8637"/>
                </a:lnTo>
                <a:cubicBezTo>
                  <a:pt x="3255" y="8785"/>
                  <a:pt x="3255" y="8785"/>
                  <a:pt x="3255" y="8785"/>
                </a:cubicBezTo>
                <a:cubicBezTo>
                  <a:pt x="3248" y="8792"/>
                  <a:pt x="3235" y="8799"/>
                  <a:pt x="3228" y="8812"/>
                </a:cubicBezTo>
                <a:cubicBezTo>
                  <a:pt x="3228" y="8671"/>
                  <a:pt x="3228" y="8671"/>
                  <a:pt x="3228" y="8671"/>
                </a:cubicBezTo>
                <a:cubicBezTo>
                  <a:pt x="3241" y="8657"/>
                  <a:pt x="3248" y="8650"/>
                  <a:pt x="3255" y="8637"/>
                </a:cubicBezTo>
                <a:close/>
                <a:moveTo>
                  <a:pt x="3255" y="8907"/>
                </a:moveTo>
                <a:lnTo>
                  <a:pt x="3255" y="8907"/>
                </a:lnTo>
                <a:cubicBezTo>
                  <a:pt x="3255" y="9170"/>
                  <a:pt x="3255" y="9170"/>
                  <a:pt x="3255" y="9170"/>
                </a:cubicBezTo>
                <a:cubicBezTo>
                  <a:pt x="3248" y="9177"/>
                  <a:pt x="3235" y="9177"/>
                  <a:pt x="3228" y="9184"/>
                </a:cubicBezTo>
                <a:cubicBezTo>
                  <a:pt x="3228" y="8907"/>
                  <a:pt x="3228" y="8907"/>
                  <a:pt x="3228" y="8907"/>
                </a:cubicBezTo>
                <a:cubicBezTo>
                  <a:pt x="3255" y="8907"/>
                  <a:pt x="3255" y="8907"/>
                  <a:pt x="3255" y="8907"/>
                </a:cubicBezTo>
                <a:close/>
                <a:moveTo>
                  <a:pt x="3228" y="2364"/>
                </a:moveTo>
                <a:lnTo>
                  <a:pt x="3228" y="2364"/>
                </a:lnTo>
                <a:cubicBezTo>
                  <a:pt x="3228" y="2303"/>
                  <a:pt x="3228" y="2303"/>
                  <a:pt x="3228" y="2303"/>
                </a:cubicBezTo>
                <a:cubicBezTo>
                  <a:pt x="3235" y="2303"/>
                  <a:pt x="3241" y="2296"/>
                  <a:pt x="3248" y="2296"/>
                </a:cubicBezTo>
                <a:lnTo>
                  <a:pt x="3248" y="2296"/>
                </a:lnTo>
                <a:cubicBezTo>
                  <a:pt x="3248" y="2323"/>
                  <a:pt x="3235" y="2343"/>
                  <a:pt x="3228" y="2364"/>
                </a:cubicBezTo>
                <a:close/>
                <a:moveTo>
                  <a:pt x="3228" y="2857"/>
                </a:moveTo>
                <a:lnTo>
                  <a:pt x="3228" y="2857"/>
                </a:lnTo>
                <a:cubicBezTo>
                  <a:pt x="3214" y="2850"/>
                  <a:pt x="3208" y="2836"/>
                  <a:pt x="3201" y="2823"/>
                </a:cubicBezTo>
                <a:cubicBezTo>
                  <a:pt x="3228" y="2911"/>
                  <a:pt x="3187" y="2944"/>
                  <a:pt x="3140" y="3039"/>
                </a:cubicBezTo>
                <a:cubicBezTo>
                  <a:pt x="3140" y="3073"/>
                  <a:pt x="3140" y="3073"/>
                  <a:pt x="3140" y="3073"/>
                </a:cubicBezTo>
                <a:cubicBezTo>
                  <a:pt x="3167" y="3073"/>
                  <a:pt x="3181" y="3086"/>
                  <a:pt x="3201" y="3093"/>
                </a:cubicBezTo>
                <a:cubicBezTo>
                  <a:pt x="3201" y="3039"/>
                  <a:pt x="3187" y="2971"/>
                  <a:pt x="3228" y="2951"/>
                </a:cubicBezTo>
                <a:cubicBezTo>
                  <a:pt x="3228" y="2857"/>
                  <a:pt x="3228" y="2857"/>
                  <a:pt x="3228" y="2857"/>
                </a:cubicBezTo>
                <a:close/>
                <a:moveTo>
                  <a:pt x="3228" y="3113"/>
                </a:moveTo>
                <a:lnTo>
                  <a:pt x="3228" y="3113"/>
                </a:lnTo>
                <a:cubicBezTo>
                  <a:pt x="3228" y="3120"/>
                  <a:pt x="3228" y="3120"/>
                  <a:pt x="3228" y="3120"/>
                </a:cubicBezTo>
                <a:lnTo>
                  <a:pt x="3228" y="3120"/>
                </a:lnTo>
                <a:cubicBezTo>
                  <a:pt x="3228" y="3113"/>
                  <a:pt x="3228" y="3113"/>
                  <a:pt x="3228" y="3113"/>
                </a:cubicBezTo>
                <a:close/>
                <a:moveTo>
                  <a:pt x="3228" y="432"/>
                </a:moveTo>
                <a:lnTo>
                  <a:pt x="3228" y="432"/>
                </a:lnTo>
                <a:cubicBezTo>
                  <a:pt x="3228" y="540"/>
                  <a:pt x="3228" y="540"/>
                  <a:pt x="3228" y="540"/>
                </a:cubicBezTo>
                <a:cubicBezTo>
                  <a:pt x="3214" y="527"/>
                  <a:pt x="3201" y="513"/>
                  <a:pt x="3187" y="507"/>
                </a:cubicBezTo>
                <a:lnTo>
                  <a:pt x="3187" y="507"/>
                </a:lnTo>
                <a:cubicBezTo>
                  <a:pt x="3167" y="527"/>
                  <a:pt x="3154" y="554"/>
                  <a:pt x="3140" y="574"/>
                </a:cubicBezTo>
                <a:cubicBezTo>
                  <a:pt x="3140" y="453"/>
                  <a:pt x="3140" y="453"/>
                  <a:pt x="3140" y="453"/>
                </a:cubicBezTo>
                <a:cubicBezTo>
                  <a:pt x="3167" y="446"/>
                  <a:pt x="3194" y="439"/>
                  <a:pt x="3228" y="432"/>
                </a:cubicBezTo>
                <a:close/>
                <a:moveTo>
                  <a:pt x="3228" y="966"/>
                </a:moveTo>
                <a:lnTo>
                  <a:pt x="3228" y="966"/>
                </a:lnTo>
                <a:cubicBezTo>
                  <a:pt x="3228" y="1087"/>
                  <a:pt x="3228" y="1087"/>
                  <a:pt x="3228" y="1087"/>
                </a:cubicBezTo>
                <a:cubicBezTo>
                  <a:pt x="3201" y="1074"/>
                  <a:pt x="3174" y="1054"/>
                  <a:pt x="3140" y="1040"/>
                </a:cubicBezTo>
                <a:cubicBezTo>
                  <a:pt x="3140" y="918"/>
                  <a:pt x="3140" y="918"/>
                  <a:pt x="3140" y="918"/>
                </a:cubicBezTo>
                <a:cubicBezTo>
                  <a:pt x="3181" y="925"/>
                  <a:pt x="3201" y="952"/>
                  <a:pt x="3228" y="966"/>
                </a:cubicBezTo>
                <a:close/>
                <a:moveTo>
                  <a:pt x="3228" y="2303"/>
                </a:moveTo>
                <a:lnTo>
                  <a:pt x="3228" y="2303"/>
                </a:lnTo>
                <a:cubicBezTo>
                  <a:pt x="3228" y="2364"/>
                  <a:pt x="3228" y="2364"/>
                  <a:pt x="3228" y="2364"/>
                </a:cubicBezTo>
                <a:cubicBezTo>
                  <a:pt x="3201" y="2411"/>
                  <a:pt x="3160" y="2438"/>
                  <a:pt x="3147" y="2492"/>
                </a:cubicBezTo>
                <a:lnTo>
                  <a:pt x="3140" y="2492"/>
                </a:lnTo>
                <a:cubicBezTo>
                  <a:pt x="3140" y="2364"/>
                  <a:pt x="3140" y="2364"/>
                  <a:pt x="3140" y="2364"/>
                </a:cubicBezTo>
                <a:cubicBezTo>
                  <a:pt x="3160" y="2337"/>
                  <a:pt x="3194" y="2316"/>
                  <a:pt x="3228" y="2303"/>
                </a:cubicBezTo>
                <a:close/>
                <a:moveTo>
                  <a:pt x="3228" y="3836"/>
                </a:moveTo>
                <a:lnTo>
                  <a:pt x="3228" y="3836"/>
                </a:lnTo>
                <a:cubicBezTo>
                  <a:pt x="3228" y="3971"/>
                  <a:pt x="3228" y="3971"/>
                  <a:pt x="3228" y="3971"/>
                </a:cubicBezTo>
                <a:cubicBezTo>
                  <a:pt x="3194" y="3964"/>
                  <a:pt x="3167" y="3964"/>
                  <a:pt x="3140" y="3964"/>
                </a:cubicBezTo>
                <a:cubicBezTo>
                  <a:pt x="3140" y="3842"/>
                  <a:pt x="3140" y="3842"/>
                  <a:pt x="3140" y="3842"/>
                </a:cubicBezTo>
                <a:cubicBezTo>
                  <a:pt x="3167" y="3842"/>
                  <a:pt x="3201" y="3842"/>
                  <a:pt x="3228" y="3836"/>
                </a:cubicBezTo>
                <a:close/>
                <a:moveTo>
                  <a:pt x="3228" y="4011"/>
                </a:moveTo>
                <a:lnTo>
                  <a:pt x="3228" y="4011"/>
                </a:lnTo>
                <a:cubicBezTo>
                  <a:pt x="3228" y="4227"/>
                  <a:pt x="3228" y="4227"/>
                  <a:pt x="3228" y="4227"/>
                </a:cubicBezTo>
                <a:cubicBezTo>
                  <a:pt x="3208" y="4214"/>
                  <a:pt x="3194" y="4207"/>
                  <a:pt x="3174" y="4200"/>
                </a:cubicBezTo>
                <a:cubicBezTo>
                  <a:pt x="3181" y="4146"/>
                  <a:pt x="3174" y="4058"/>
                  <a:pt x="3228" y="4011"/>
                </a:cubicBezTo>
                <a:close/>
                <a:moveTo>
                  <a:pt x="3228" y="4565"/>
                </a:moveTo>
                <a:lnTo>
                  <a:pt x="3228" y="4565"/>
                </a:lnTo>
                <a:cubicBezTo>
                  <a:pt x="3228" y="5017"/>
                  <a:pt x="3228" y="5017"/>
                  <a:pt x="3228" y="5017"/>
                </a:cubicBezTo>
                <a:cubicBezTo>
                  <a:pt x="3221" y="5031"/>
                  <a:pt x="3214" y="5044"/>
                  <a:pt x="3208" y="5065"/>
                </a:cubicBezTo>
                <a:cubicBezTo>
                  <a:pt x="3214" y="5065"/>
                  <a:pt x="3221" y="5071"/>
                  <a:pt x="3228" y="5078"/>
                </a:cubicBezTo>
                <a:cubicBezTo>
                  <a:pt x="3228" y="5274"/>
                  <a:pt x="3228" y="5274"/>
                  <a:pt x="3228" y="5274"/>
                </a:cubicBezTo>
                <a:cubicBezTo>
                  <a:pt x="3214" y="5281"/>
                  <a:pt x="3201" y="5287"/>
                  <a:pt x="3208" y="5308"/>
                </a:cubicBezTo>
                <a:cubicBezTo>
                  <a:pt x="3214" y="5308"/>
                  <a:pt x="3221" y="5308"/>
                  <a:pt x="3228" y="5308"/>
                </a:cubicBezTo>
                <a:cubicBezTo>
                  <a:pt x="3228" y="5551"/>
                  <a:pt x="3228" y="5551"/>
                  <a:pt x="3228" y="5551"/>
                </a:cubicBezTo>
                <a:cubicBezTo>
                  <a:pt x="3214" y="5564"/>
                  <a:pt x="3208" y="5578"/>
                  <a:pt x="3208" y="5605"/>
                </a:cubicBezTo>
                <a:cubicBezTo>
                  <a:pt x="3187" y="5578"/>
                  <a:pt x="3160" y="5558"/>
                  <a:pt x="3140" y="5537"/>
                </a:cubicBezTo>
                <a:cubicBezTo>
                  <a:pt x="3140" y="4612"/>
                  <a:pt x="3140" y="4612"/>
                  <a:pt x="3140" y="4612"/>
                </a:cubicBezTo>
                <a:cubicBezTo>
                  <a:pt x="3160" y="4619"/>
                  <a:pt x="3187" y="4633"/>
                  <a:pt x="3208" y="4639"/>
                </a:cubicBezTo>
                <a:cubicBezTo>
                  <a:pt x="3208" y="4572"/>
                  <a:pt x="3208" y="4572"/>
                  <a:pt x="3208" y="4572"/>
                </a:cubicBezTo>
                <a:cubicBezTo>
                  <a:pt x="3214" y="4565"/>
                  <a:pt x="3221" y="4565"/>
                  <a:pt x="3228" y="4565"/>
                </a:cubicBezTo>
                <a:close/>
                <a:moveTo>
                  <a:pt x="3228" y="5679"/>
                </a:moveTo>
                <a:lnTo>
                  <a:pt x="3228" y="5679"/>
                </a:lnTo>
                <a:cubicBezTo>
                  <a:pt x="3228" y="5814"/>
                  <a:pt x="3228" y="5814"/>
                  <a:pt x="3228" y="5814"/>
                </a:cubicBezTo>
                <a:cubicBezTo>
                  <a:pt x="3208" y="5821"/>
                  <a:pt x="3187" y="5834"/>
                  <a:pt x="3174" y="5841"/>
                </a:cubicBezTo>
                <a:lnTo>
                  <a:pt x="3174" y="5841"/>
                </a:lnTo>
                <a:cubicBezTo>
                  <a:pt x="3113" y="5834"/>
                  <a:pt x="3160" y="5720"/>
                  <a:pt x="3147" y="5672"/>
                </a:cubicBezTo>
                <a:cubicBezTo>
                  <a:pt x="3181" y="5666"/>
                  <a:pt x="3208" y="5672"/>
                  <a:pt x="3228" y="5679"/>
                </a:cubicBezTo>
                <a:close/>
                <a:moveTo>
                  <a:pt x="3228" y="6354"/>
                </a:moveTo>
                <a:lnTo>
                  <a:pt x="3228" y="6354"/>
                </a:lnTo>
                <a:cubicBezTo>
                  <a:pt x="3228" y="6422"/>
                  <a:pt x="3228" y="6422"/>
                  <a:pt x="3228" y="6422"/>
                </a:cubicBezTo>
                <a:cubicBezTo>
                  <a:pt x="3201" y="6415"/>
                  <a:pt x="3187" y="6395"/>
                  <a:pt x="3201" y="6348"/>
                </a:cubicBezTo>
                <a:cubicBezTo>
                  <a:pt x="3208" y="6348"/>
                  <a:pt x="3214" y="6348"/>
                  <a:pt x="3228" y="6354"/>
                </a:cubicBezTo>
                <a:close/>
                <a:moveTo>
                  <a:pt x="3228" y="6483"/>
                </a:moveTo>
                <a:lnTo>
                  <a:pt x="3228" y="6483"/>
                </a:lnTo>
                <a:cubicBezTo>
                  <a:pt x="3228" y="6564"/>
                  <a:pt x="3228" y="6564"/>
                  <a:pt x="3228" y="6564"/>
                </a:cubicBezTo>
                <a:cubicBezTo>
                  <a:pt x="3194" y="6591"/>
                  <a:pt x="3187" y="6577"/>
                  <a:pt x="3140" y="6577"/>
                </a:cubicBezTo>
                <a:cubicBezTo>
                  <a:pt x="3140" y="6429"/>
                  <a:pt x="3140" y="6429"/>
                  <a:pt x="3140" y="6429"/>
                </a:cubicBezTo>
                <a:cubicBezTo>
                  <a:pt x="3187" y="6476"/>
                  <a:pt x="3194" y="6456"/>
                  <a:pt x="3228" y="6483"/>
                </a:cubicBezTo>
                <a:close/>
                <a:moveTo>
                  <a:pt x="3228" y="6672"/>
                </a:moveTo>
                <a:lnTo>
                  <a:pt x="3228" y="6672"/>
                </a:lnTo>
                <a:cubicBezTo>
                  <a:pt x="3228" y="6854"/>
                  <a:pt x="3228" y="6854"/>
                  <a:pt x="3228" y="6854"/>
                </a:cubicBezTo>
                <a:cubicBezTo>
                  <a:pt x="3201" y="6854"/>
                  <a:pt x="3174" y="6847"/>
                  <a:pt x="3140" y="6834"/>
                </a:cubicBezTo>
                <a:cubicBezTo>
                  <a:pt x="3140" y="6766"/>
                  <a:pt x="3140" y="6766"/>
                  <a:pt x="3140" y="6766"/>
                </a:cubicBezTo>
                <a:cubicBezTo>
                  <a:pt x="3174" y="6746"/>
                  <a:pt x="3194" y="6699"/>
                  <a:pt x="3228" y="6672"/>
                </a:cubicBezTo>
                <a:close/>
                <a:moveTo>
                  <a:pt x="3228" y="8225"/>
                </a:moveTo>
                <a:lnTo>
                  <a:pt x="3228" y="8225"/>
                </a:lnTo>
                <a:cubicBezTo>
                  <a:pt x="3228" y="8319"/>
                  <a:pt x="3228" y="8319"/>
                  <a:pt x="3228" y="8319"/>
                </a:cubicBezTo>
                <a:cubicBezTo>
                  <a:pt x="3194" y="8292"/>
                  <a:pt x="3167" y="8272"/>
                  <a:pt x="3140" y="8238"/>
                </a:cubicBezTo>
                <a:cubicBezTo>
                  <a:pt x="3140" y="8130"/>
                  <a:pt x="3140" y="8130"/>
                  <a:pt x="3140" y="8130"/>
                </a:cubicBezTo>
                <a:cubicBezTo>
                  <a:pt x="3140" y="8124"/>
                  <a:pt x="3147" y="8117"/>
                  <a:pt x="3147" y="8110"/>
                </a:cubicBezTo>
                <a:cubicBezTo>
                  <a:pt x="3167" y="8157"/>
                  <a:pt x="3194" y="8191"/>
                  <a:pt x="3228" y="8225"/>
                </a:cubicBezTo>
                <a:close/>
                <a:moveTo>
                  <a:pt x="3228" y="8671"/>
                </a:moveTo>
                <a:lnTo>
                  <a:pt x="3228" y="8671"/>
                </a:lnTo>
                <a:cubicBezTo>
                  <a:pt x="3228" y="8812"/>
                  <a:pt x="3228" y="8812"/>
                  <a:pt x="3228" y="8812"/>
                </a:cubicBezTo>
                <a:cubicBezTo>
                  <a:pt x="3194" y="8839"/>
                  <a:pt x="3167" y="8866"/>
                  <a:pt x="3147" y="8900"/>
                </a:cubicBezTo>
                <a:cubicBezTo>
                  <a:pt x="3174" y="8900"/>
                  <a:pt x="3201" y="8900"/>
                  <a:pt x="3228" y="8907"/>
                </a:cubicBezTo>
                <a:cubicBezTo>
                  <a:pt x="3228" y="9184"/>
                  <a:pt x="3228" y="9184"/>
                  <a:pt x="3228" y="9184"/>
                </a:cubicBezTo>
                <a:cubicBezTo>
                  <a:pt x="3201" y="9190"/>
                  <a:pt x="3174" y="9204"/>
                  <a:pt x="3154" y="9230"/>
                </a:cubicBezTo>
                <a:cubicBezTo>
                  <a:pt x="3154" y="9223"/>
                  <a:pt x="3147" y="9223"/>
                  <a:pt x="3140" y="9223"/>
                </a:cubicBezTo>
                <a:cubicBezTo>
                  <a:pt x="3140" y="8718"/>
                  <a:pt x="3140" y="8718"/>
                  <a:pt x="3140" y="8718"/>
                </a:cubicBezTo>
                <a:cubicBezTo>
                  <a:pt x="3174" y="8704"/>
                  <a:pt x="3201" y="8691"/>
                  <a:pt x="3228" y="8671"/>
                </a:cubicBezTo>
                <a:close/>
                <a:moveTo>
                  <a:pt x="3140" y="7631"/>
                </a:moveTo>
                <a:lnTo>
                  <a:pt x="3140" y="7631"/>
                </a:lnTo>
                <a:cubicBezTo>
                  <a:pt x="3140" y="7597"/>
                  <a:pt x="3140" y="7597"/>
                  <a:pt x="3140" y="7597"/>
                </a:cubicBezTo>
                <a:cubicBezTo>
                  <a:pt x="3181" y="7543"/>
                  <a:pt x="3228" y="7631"/>
                  <a:pt x="3228" y="7651"/>
                </a:cubicBezTo>
                <a:lnTo>
                  <a:pt x="3228" y="7651"/>
                </a:lnTo>
                <a:cubicBezTo>
                  <a:pt x="3201" y="7718"/>
                  <a:pt x="3167" y="7651"/>
                  <a:pt x="3140" y="7631"/>
                </a:cubicBezTo>
                <a:close/>
                <a:moveTo>
                  <a:pt x="3140" y="7570"/>
                </a:moveTo>
                <a:lnTo>
                  <a:pt x="3140" y="7570"/>
                </a:lnTo>
                <a:cubicBezTo>
                  <a:pt x="3208" y="7550"/>
                  <a:pt x="3201" y="7469"/>
                  <a:pt x="3147" y="7442"/>
                </a:cubicBezTo>
                <a:lnTo>
                  <a:pt x="3147" y="7442"/>
                </a:lnTo>
                <a:cubicBezTo>
                  <a:pt x="3147" y="7448"/>
                  <a:pt x="3140" y="7448"/>
                  <a:pt x="3140" y="7448"/>
                </a:cubicBezTo>
                <a:cubicBezTo>
                  <a:pt x="3140" y="7570"/>
                  <a:pt x="3140" y="7570"/>
                  <a:pt x="3140" y="7570"/>
                </a:cubicBezTo>
                <a:close/>
                <a:moveTo>
                  <a:pt x="3140" y="3701"/>
                </a:moveTo>
                <a:lnTo>
                  <a:pt x="3140" y="3701"/>
                </a:lnTo>
                <a:cubicBezTo>
                  <a:pt x="3140" y="3613"/>
                  <a:pt x="3140" y="3613"/>
                  <a:pt x="3140" y="3613"/>
                </a:cubicBezTo>
                <a:cubicBezTo>
                  <a:pt x="3187" y="3620"/>
                  <a:pt x="3194" y="3667"/>
                  <a:pt x="3201" y="3714"/>
                </a:cubicBezTo>
                <a:lnTo>
                  <a:pt x="3201" y="3714"/>
                </a:lnTo>
                <a:cubicBezTo>
                  <a:pt x="3181" y="3707"/>
                  <a:pt x="3160" y="3707"/>
                  <a:pt x="3140" y="3701"/>
                </a:cubicBezTo>
                <a:close/>
                <a:moveTo>
                  <a:pt x="3140" y="385"/>
                </a:moveTo>
                <a:lnTo>
                  <a:pt x="3140" y="385"/>
                </a:lnTo>
                <a:cubicBezTo>
                  <a:pt x="3140" y="311"/>
                  <a:pt x="3140" y="311"/>
                  <a:pt x="3140" y="311"/>
                </a:cubicBezTo>
                <a:cubicBezTo>
                  <a:pt x="3154" y="311"/>
                  <a:pt x="3167" y="311"/>
                  <a:pt x="3187" y="311"/>
                </a:cubicBezTo>
                <a:cubicBezTo>
                  <a:pt x="3167" y="331"/>
                  <a:pt x="3154" y="351"/>
                  <a:pt x="3187" y="358"/>
                </a:cubicBezTo>
                <a:lnTo>
                  <a:pt x="3187" y="358"/>
                </a:lnTo>
                <a:cubicBezTo>
                  <a:pt x="3174" y="378"/>
                  <a:pt x="3160" y="385"/>
                  <a:pt x="3140" y="385"/>
                </a:cubicBezTo>
                <a:close/>
                <a:moveTo>
                  <a:pt x="3140" y="3039"/>
                </a:moveTo>
                <a:lnTo>
                  <a:pt x="3140" y="3039"/>
                </a:lnTo>
                <a:cubicBezTo>
                  <a:pt x="3133" y="3052"/>
                  <a:pt x="3127" y="3059"/>
                  <a:pt x="3127" y="3073"/>
                </a:cubicBezTo>
                <a:cubicBezTo>
                  <a:pt x="3133" y="3073"/>
                  <a:pt x="3133" y="3073"/>
                  <a:pt x="3140" y="3073"/>
                </a:cubicBezTo>
                <a:cubicBezTo>
                  <a:pt x="3140" y="3039"/>
                  <a:pt x="3140" y="3039"/>
                  <a:pt x="3140" y="3039"/>
                </a:cubicBezTo>
                <a:close/>
                <a:moveTo>
                  <a:pt x="3140" y="311"/>
                </a:moveTo>
                <a:lnTo>
                  <a:pt x="3140" y="311"/>
                </a:lnTo>
                <a:cubicBezTo>
                  <a:pt x="3140" y="385"/>
                  <a:pt x="3140" y="385"/>
                  <a:pt x="3140" y="385"/>
                </a:cubicBezTo>
                <a:cubicBezTo>
                  <a:pt x="3106" y="378"/>
                  <a:pt x="3059" y="338"/>
                  <a:pt x="3032" y="331"/>
                </a:cubicBezTo>
                <a:cubicBezTo>
                  <a:pt x="3052" y="318"/>
                  <a:pt x="3079" y="318"/>
                  <a:pt x="3140" y="311"/>
                </a:cubicBezTo>
                <a:close/>
                <a:moveTo>
                  <a:pt x="3140" y="453"/>
                </a:moveTo>
                <a:lnTo>
                  <a:pt x="3140" y="453"/>
                </a:lnTo>
                <a:cubicBezTo>
                  <a:pt x="3140" y="574"/>
                  <a:pt x="3140" y="574"/>
                  <a:pt x="3140" y="574"/>
                </a:cubicBezTo>
                <a:cubicBezTo>
                  <a:pt x="3120" y="594"/>
                  <a:pt x="3093" y="615"/>
                  <a:pt x="3032" y="601"/>
                </a:cubicBezTo>
                <a:cubicBezTo>
                  <a:pt x="3032" y="513"/>
                  <a:pt x="3073" y="473"/>
                  <a:pt x="3140" y="453"/>
                </a:cubicBezTo>
                <a:close/>
                <a:moveTo>
                  <a:pt x="3140" y="918"/>
                </a:moveTo>
                <a:lnTo>
                  <a:pt x="3140" y="918"/>
                </a:lnTo>
                <a:cubicBezTo>
                  <a:pt x="3140" y="1040"/>
                  <a:pt x="3140" y="1040"/>
                  <a:pt x="3140" y="1040"/>
                </a:cubicBezTo>
                <a:cubicBezTo>
                  <a:pt x="3120" y="1033"/>
                  <a:pt x="3093" y="1027"/>
                  <a:pt x="3059" y="1020"/>
                </a:cubicBezTo>
                <a:cubicBezTo>
                  <a:pt x="3059" y="979"/>
                  <a:pt x="3093" y="972"/>
                  <a:pt x="3086" y="925"/>
                </a:cubicBezTo>
                <a:cubicBezTo>
                  <a:pt x="3106" y="918"/>
                  <a:pt x="3127" y="918"/>
                  <a:pt x="3140" y="918"/>
                </a:cubicBezTo>
                <a:close/>
                <a:moveTo>
                  <a:pt x="3140" y="2364"/>
                </a:moveTo>
                <a:lnTo>
                  <a:pt x="3140" y="2364"/>
                </a:lnTo>
                <a:cubicBezTo>
                  <a:pt x="3140" y="2492"/>
                  <a:pt x="3140" y="2492"/>
                  <a:pt x="3140" y="2492"/>
                </a:cubicBezTo>
                <a:cubicBezTo>
                  <a:pt x="3100" y="2458"/>
                  <a:pt x="3106" y="2411"/>
                  <a:pt x="3140" y="2364"/>
                </a:cubicBezTo>
                <a:close/>
                <a:moveTo>
                  <a:pt x="3140" y="3613"/>
                </a:moveTo>
                <a:lnTo>
                  <a:pt x="3140" y="3613"/>
                </a:lnTo>
                <a:cubicBezTo>
                  <a:pt x="3140" y="3701"/>
                  <a:pt x="3140" y="3701"/>
                  <a:pt x="3140" y="3701"/>
                </a:cubicBezTo>
                <a:cubicBezTo>
                  <a:pt x="3106" y="3687"/>
                  <a:pt x="3086" y="3667"/>
                  <a:pt x="3100" y="3613"/>
                </a:cubicBezTo>
                <a:cubicBezTo>
                  <a:pt x="3113" y="3606"/>
                  <a:pt x="3127" y="3606"/>
                  <a:pt x="3140" y="3613"/>
                </a:cubicBezTo>
                <a:close/>
                <a:moveTo>
                  <a:pt x="3140" y="3842"/>
                </a:moveTo>
                <a:lnTo>
                  <a:pt x="3140" y="3842"/>
                </a:lnTo>
                <a:cubicBezTo>
                  <a:pt x="3140" y="3964"/>
                  <a:pt x="3140" y="3964"/>
                  <a:pt x="3140" y="3964"/>
                </a:cubicBezTo>
                <a:cubicBezTo>
                  <a:pt x="3100" y="3964"/>
                  <a:pt x="3059" y="3977"/>
                  <a:pt x="3025" y="3991"/>
                </a:cubicBezTo>
                <a:cubicBezTo>
                  <a:pt x="3025" y="3849"/>
                  <a:pt x="3025" y="3849"/>
                  <a:pt x="3025" y="3849"/>
                </a:cubicBezTo>
                <a:cubicBezTo>
                  <a:pt x="3066" y="3849"/>
                  <a:pt x="3100" y="3842"/>
                  <a:pt x="3140" y="3842"/>
                </a:cubicBezTo>
                <a:close/>
                <a:moveTo>
                  <a:pt x="3140" y="4612"/>
                </a:moveTo>
                <a:lnTo>
                  <a:pt x="3140" y="4612"/>
                </a:lnTo>
                <a:cubicBezTo>
                  <a:pt x="3140" y="5537"/>
                  <a:pt x="3140" y="5537"/>
                  <a:pt x="3140" y="5537"/>
                </a:cubicBezTo>
                <a:cubicBezTo>
                  <a:pt x="3100" y="5504"/>
                  <a:pt x="3079" y="5477"/>
                  <a:pt x="3106" y="5429"/>
                </a:cubicBezTo>
                <a:cubicBezTo>
                  <a:pt x="3066" y="5429"/>
                  <a:pt x="3046" y="5450"/>
                  <a:pt x="3025" y="5470"/>
                </a:cubicBezTo>
                <a:cubicBezTo>
                  <a:pt x="3025" y="4633"/>
                  <a:pt x="3025" y="4633"/>
                  <a:pt x="3025" y="4633"/>
                </a:cubicBezTo>
                <a:cubicBezTo>
                  <a:pt x="3046" y="4626"/>
                  <a:pt x="3066" y="4606"/>
                  <a:pt x="3100" y="4585"/>
                </a:cubicBezTo>
                <a:cubicBezTo>
                  <a:pt x="3113" y="4592"/>
                  <a:pt x="3127" y="4606"/>
                  <a:pt x="3140" y="4612"/>
                </a:cubicBezTo>
                <a:close/>
                <a:moveTo>
                  <a:pt x="3140" y="6429"/>
                </a:moveTo>
                <a:lnTo>
                  <a:pt x="3140" y="6429"/>
                </a:lnTo>
                <a:cubicBezTo>
                  <a:pt x="3140" y="6577"/>
                  <a:pt x="3140" y="6577"/>
                  <a:pt x="3140" y="6577"/>
                </a:cubicBezTo>
                <a:cubicBezTo>
                  <a:pt x="3120" y="6577"/>
                  <a:pt x="3093" y="6577"/>
                  <a:pt x="3046" y="6584"/>
                </a:cubicBezTo>
                <a:cubicBezTo>
                  <a:pt x="3046" y="6550"/>
                  <a:pt x="3052" y="6516"/>
                  <a:pt x="3025" y="6510"/>
                </a:cubicBezTo>
                <a:cubicBezTo>
                  <a:pt x="3025" y="6496"/>
                  <a:pt x="3025" y="6496"/>
                  <a:pt x="3025" y="6496"/>
                </a:cubicBezTo>
                <a:cubicBezTo>
                  <a:pt x="3039" y="6476"/>
                  <a:pt x="3073" y="6489"/>
                  <a:pt x="3073" y="6510"/>
                </a:cubicBezTo>
                <a:lnTo>
                  <a:pt x="3073" y="6510"/>
                </a:lnTo>
                <a:cubicBezTo>
                  <a:pt x="3120" y="6503"/>
                  <a:pt x="3086" y="6422"/>
                  <a:pt x="3120" y="6408"/>
                </a:cubicBezTo>
                <a:cubicBezTo>
                  <a:pt x="3127" y="6415"/>
                  <a:pt x="3133" y="6422"/>
                  <a:pt x="3140" y="6429"/>
                </a:cubicBezTo>
                <a:close/>
                <a:moveTo>
                  <a:pt x="3140" y="6766"/>
                </a:moveTo>
                <a:lnTo>
                  <a:pt x="3140" y="6766"/>
                </a:lnTo>
                <a:cubicBezTo>
                  <a:pt x="3140" y="6834"/>
                  <a:pt x="3140" y="6834"/>
                  <a:pt x="3140" y="6834"/>
                </a:cubicBezTo>
                <a:cubicBezTo>
                  <a:pt x="3133" y="6834"/>
                  <a:pt x="3127" y="6834"/>
                  <a:pt x="3120" y="6827"/>
                </a:cubicBezTo>
                <a:cubicBezTo>
                  <a:pt x="3086" y="6834"/>
                  <a:pt x="3100" y="6888"/>
                  <a:pt x="3100" y="6928"/>
                </a:cubicBezTo>
                <a:cubicBezTo>
                  <a:pt x="3066" y="6901"/>
                  <a:pt x="3046" y="6908"/>
                  <a:pt x="3046" y="6949"/>
                </a:cubicBezTo>
                <a:cubicBezTo>
                  <a:pt x="3039" y="6942"/>
                  <a:pt x="3032" y="6935"/>
                  <a:pt x="3025" y="6928"/>
                </a:cubicBezTo>
                <a:cubicBezTo>
                  <a:pt x="3025" y="6793"/>
                  <a:pt x="3025" y="6793"/>
                  <a:pt x="3025" y="6793"/>
                </a:cubicBezTo>
                <a:cubicBezTo>
                  <a:pt x="3032" y="6780"/>
                  <a:pt x="3039" y="6766"/>
                  <a:pt x="3046" y="6753"/>
                </a:cubicBezTo>
                <a:cubicBezTo>
                  <a:pt x="3086" y="6780"/>
                  <a:pt x="3113" y="6780"/>
                  <a:pt x="3140" y="6766"/>
                </a:cubicBezTo>
                <a:close/>
                <a:moveTo>
                  <a:pt x="3140" y="7448"/>
                </a:moveTo>
                <a:lnTo>
                  <a:pt x="3140" y="7448"/>
                </a:lnTo>
                <a:cubicBezTo>
                  <a:pt x="3140" y="7570"/>
                  <a:pt x="3140" y="7570"/>
                  <a:pt x="3140" y="7570"/>
                </a:cubicBezTo>
                <a:cubicBezTo>
                  <a:pt x="3127" y="7570"/>
                  <a:pt x="3113" y="7570"/>
                  <a:pt x="3100" y="7570"/>
                </a:cubicBezTo>
                <a:cubicBezTo>
                  <a:pt x="3079" y="7496"/>
                  <a:pt x="3113" y="7475"/>
                  <a:pt x="3140" y="7448"/>
                </a:cubicBezTo>
                <a:close/>
                <a:moveTo>
                  <a:pt x="3140" y="7597"/>
                </a:moveTo>
                <a:lnTo>
                  <a:pt x="3140" y="7597"/>
                </a:lnTo>
                <a:cubicBezTo>
                  <a:pt x="3140" y="7631"/>
                  <a:pt x="3140" y="7631"/>
                  <a:pt x="3140" y="7631"/>
                </a:cubicBezTo>
                <a:cubicBezTo>
                  <a:pt x="3133" y="7631"/>
                  <a:pt x="3127" y="7624"/>
                  <a:pt x="3127" y="7624"/>
                </a:cubicBezTo>
                <a:cubicBezTo>
                  <a:pt x="3127" y="7617"/>
                  <a:pt x="3133" y="7604"/>
                  <a:pt x="3140" y="7597"/>
                </a:cubicBezTo>
                <a:close/>
                <a:moveTo>
                  <a:pt x="3140" y="8130"/>
                </a:moveTo>
                <a:lnTo>
                  <a:pt x="3140" y="8130"/>
                </a:lnTo>
                <a:cubicBezTo>
                  <a:pt x="3140" y="8238"/>
                  <a:pt x="3140" y="8238"/>
                  <a:pt x="3140" y="8238"/>
                </a:cubicBezTo>
                <a:cubicBezTo>
                  <a:pt x="3106" y="8198"/>
                  <a:pt x="3079" y="8151"/>
                  <a:pt x="3073" y="8083"/>
                </a:cubicBezTo>
                <a:cubicBezTo>
                  <a:pt x="3052" y="8083"/>
                  <a:pt x="3039" y="8090"/>
                  <a:pt x="3025" y="8090"/>
                </a:cubicBezTo>
                <a:cubicBezTo>
                  <a:pt x="3025" y="7989"/>
                  <a:pt x="3025" y="7989"/>
                  <a:pt x="3025" y="7989"/>
                </a:cubicBezTo>
                <a:cubicBezTo>
                  <a:pt x="3032" y="7989"/>
                  <a:pt x="3039" y="7989"/>
                  <a:pt x="3046" y="7989"/>
                </a:cubicBezTo>
                <a:cubicBezTo>
                  <a:pt x="3046" y="8070"/>
                  <a:pt x="3160" y="8097"/>
                  <a:pt x="3100" y="8157"/>
                </a:cubicBezTo>
                <a:cubicBezTo>
                  <a:pt x="3113" y="8151"/>
                  <a:pt x="3127" y="8144"/>
                  <a:pt x="3140" y="8130"/>
                </a:cubicBezTo>
                <a:close/>
                <a:moveTo>
                  <a:pt x="3140" y="8718"/>
                </a:moveTo>
                <a:lnTo>
                  <a:pt x="3140" y="8718"/>
                </a:lnTo>
                <a:cubicBezTo>
                  <a:pt x="3140" y="9223"/>
                  <a:pt x="3140" y="9223"/>
                  <a:pt x="3140" y="9223"/>
                </a:cubicBezTo>
                <a:cubicBezTo>
                  <a:pt x="3106" y="9204"/>
                  <a:pt x="3059" y="9184"/>
                  <a:pt x="3025" y="9177"/>
                </a:cubicBezTo>
                <a:cubicBezTo>
                  <a:pt x="3025" y="8873"/>
                  <a:pt x="3025" y="8873"/>
                  <a:pt x="3025" y="8873"/>
                </a:cubicBezTo>
                <a:cubicBezTo>
                  <a:pt x="3086" y="8819"/>
                  <a:pt x="3154" y="8785"/>
                  <a:pt x="3120" y="8725"/>
                </a:cubicBezTo>
                <a:cubicBezTo>
                  <a:pt x="3127" y="8725"/>
                  <a:pt x="3133" y="8718"/>
                  <a:pt x="3140" y="8718"/>
                </a:cubicBezTo>
                <a:close/>
                <a:moveTo>
                  <a:pt x="3025" y="6483"/>
                </a:moveTo>
                <a:lnTo>
                  <a:pt x="3025" y="6483"/>
                </a:lnTo>
                <a:cubicBezTo>
                  <a:pt x="3039" y="6469"/>
                  <a:pt x="3059" y="6456"/>
                  <a:pt x="3073" y="6442"/>
                </a:cubicBezTo>
                <a:cubicBezTo>
                  <a:pt x="3012" y="6469"/>
                  <a:pt x="3025" y="6422"/>
                  <a:pt x="3025" y="6395"/>
                </a:cubicBezTo>
                <a:cubicBezTo>
                  <a:pt x="3025" y="6483"/>
                  <a:pt x="3025" y="6483"/>
                  <a:pt x="3025" y="6483"/>
                </a:cubicBezTo>
                <a:close/>
                <a:moveTo>
                  <a:pt x="3025" y="5726"/>
                </a:moveTo>
                <a:lnTo>
                  <a:pt x="3025" y="5726"/>
                </a:lnTo>
                <a:cubicBezTo>
                  <a:pt x="3025" y="5686"/>
                  <a:pt x="3025" y="5686"/>
                  <a:pt x="3025" y="5686"/>
                </a:cubicBezTo>
                <a:cubicBezTo>
                  <a:pt x="3032" y="5699"/>
                  <a:pt x="3032" y="5713"/>
                  <a:pt x="3032" y="5726"/>
                </a:cubicBezTo>
                <a:lnTo>
                  <a:pt x="3025" y="5726"/>
                </a:lnTo>
                <a:close/>
                <a:moveTo>
                  <a:pt x="3025" y="4423"/>
                </a:moveTo>
                <a:lnTo>
                  <a:pt x="3025" y="4423"/>
                </a:lnTo>
                <a:cubicBezTo>
                  <a:pt x="3025" y="4322"/>
                  <a:pt x="3025" y="4322"/>
                  <a:pt x="3025" y="4322"/>
                </a:cubicBezTo>
                <a:cubicBezTo>
                  <a:pt x="3059" y="4335"/>
                  <a:pt x="3046" y="4396"/>
                  <a:pt x="3086" y="4396"/>
                </a:cubicBezTo>
                <a:cubicBezTo>
                  <a:pt x="3073" y="4423"/>
                  <a:pt x="3046" y="4430"/>
                  <a:pt x="3025" y="4423"/>
                </a:cubicBezTo>
                <a:close/>
                <a:moveTo>
                  <a:pt x="3025" y="4301"/>
                </a:moveTo>
                <a:lnTo>
                  <a:pt x="3025" y="4301"/>
                </a:lnTo>
                <a:cubicBezTo>
                  <a:pt x="3025" y="4261"/>
                  <a:pt x="3025" y="4261"/>
                  <a:pt x="3025" y="4261"/>
                </a:cubicBezTo>
                <a:cubicBezTo>
                  <a:pt x="3032" y="4268"/>
                  <a:pt x="3039" y="4281"/>
                  <a:pt x="3052" y="4301"/>
                </a:cubicBezTo>
                <a:cubicBezTo>
                  <a:pt x="3039" y="4301"/>
                  <a:pt x="3032" y="4301"/>
                  <a:pt x="3025" y="4301"/>
                </a:cubicBezTo>
                <a:close/>
                <a:moveTo>
                  <a:pt x="3025" y="3336"/>
                </a:moveTo>
                <a:lnTo>
                  <a:pt x="3025" y="3336"/>
                </a:lnTo>
                <a:cubicBezTo>
                  <a:pt x="3025" y="3295"/>
                  <a:pt x="3025" y="3295"/>
                  <a:pt x="3025" y="3295"/>
                </a:cubicBezTo>
                <a:cubicBezTo>
                  <a:pt x="3032" y="3302"/>
                  <a:pt x="3046" y="3309"/>
                  <a:pt x="3052" y="3316"/>
                </a:cubicBezTo>
                <a:lnTo>
                  <a:pt x="3052" y="3316"/>
                </a:lnTo>
                <a:cubicBezTo>
                  <a:pt x="3046" y="3336"/>
                  <a:pt x="3039" y="3336"/>
                  <a:pt x="3025" y="3336"/>
                </a:cubicBezTo>
                <a:close/>
                <a:moveTo>
                  <a:pt x="3025" y="2911"/>
                </a:moveTo>
                <a:lnTo>
                  <a:pt x="3025" y="2911"/>
                </a:lnTo>
                <a:cubicBezTo>
                  <a:pt x="3025" y="2789"/>
                  <a:pt x="3025" y="2789"/>
                  <a:pt x="3025" y="2789"/>
                </a:cubicBezTo>
                <a:cubicBezTo>
                  <a:pt x="3046" y="2789"/>
                  <a:pt x="3073" y="2796"/>
                  <a:pt x="3100" y="2803"/>
                </a:cubicBezTo>
                <a:cubicBezTo>
                  <a:pt x="3113" y="2890"/>
                  <a:pt x="3073" y="2917"/>
                  <a:pt x="3025" y="2911"/>
                </a:cubicBezTo>
                <a:close/>
                <a:moveTo>
                  <a:pt x="3025" y="1067"/>
                </a:moveTo>
                <a:lnTo>
                  <a:pt x="3025" y="1067"/>
                </a:lnTo>
                <a:cubicBezTo>
                  <a:pt x="3025" y="1020"/>
                  <a:pt x="3025" y="1020"/>
                  <a:pt x="3025" y="1020"/>
                </a:cubicBezTo>
                <a:cubicBezTo>
                  <a:pt x="3032" y="1033"/>
                  <a:pt x="3032" y="1054"/>
                  <a:pt x="3025" y="1067"/>
                </a:cubicBezTo>
                <a:close/>
                <a:moveTo>
                  <a:pt x="3025" y="1020"/>
                </a:moveTo>
                <a:lnTo>
                  <a:pt x="3025" y="1020"/>
                </a:lnTo>
                <a:cubicBezTo>
                  <a:pt x="3025" y="1067"/>
                  <a:pt x="3025" y="1067"/>
                  <a:pt x="3025" y="1067"/>
                </a:cubicBezTo>
                <a:cubicBezTo>
                  <a:pt x="3025" y="1081"/>
                  <a:pt x="3019" y="1087"/>
                  <a:pt x="3012" y="1094"/>
                </a:cubicBezTo>
                <a:cubicBezTo>
                  <a:pt x="2985" y="1081"/>
                  <a:pt x="2965" y="1067"/>
                  <a:pt x="2944" y="1060"/>
                </a:cubicBezTo>
                <a:cubicBezTo>
                  <a:pt x="2944" y="952"/>
                  <a:pt x="2944" y="952"/>
                  <a:pt x="2944" y="952"/>
                </a:cubicBezTo>
                <a:cubicBezTo>
                  <a:pt x="2978" y="972"/>
                  <a:pt x="3012" y="993"/>
                  <a:pt x="3025" y="1020"/>
                </a:cubicBezTo>
                <a:close/>
                <a:moveTo>
                  <a:pt x="3025" y="2789"/>
                </a:moveTo>
                <a:lnTo>
                  <a:pt x="3025" y="2789"/>
                </a:lnTo>
                <a:cubicBezTo>
                  <a:pt x="3025" y="2911"/>
                  <a:pt x="3025" y="2911"/>
                  <a:pt x="3025" y="2911"/>
                </a:cubicBezTo>
                <a:cubicBezTo>
                  <a:pt x="2998" y="2904"/>
                  <a:pt x="2971" y="2890"/>
                  <a:pt x="2951" y="2870"/>
                </a:cubicBezTo>
                <a:lnTo>
                  <a:pt x="2951" y="2870"/>
                </a:lnTo>
                <a:cubicBezTo>
                  <a:pt x="2958" y="2803"/>
                  <a:pt x="2985" y="2789"/>
                  <a:pt x="3025" y="2789"/>
                </a:cubicBezTo>
                <a:close/>
                <a:moveTo>
                  <a:pt x="3025" y="3295"/>
                </a:moveTo>
                <a:lnTo>
                  <a:pt x="3025" y="3295"/>
                </a:lnTo>
                <a:cubicBezTo>
                  <a:pt x="3025" y="3336"/>
                  <a:pt x="3025" y="3336"/>
                  <a:pt x="3025" y="3336"/>
                </a:cubicBezTo>
                <a:cubicBezTo>
                  <a:pt x="2998" y="3336"/>
                  <a:pt x="2951" y="3289"/>
                  <a:pt x="2971" y="3390"/>
                </a:cubicBezTo>
                <a:cubicBezTo>
                  <a:pt x="2965" y="3383"/>
                  <a:pt x="2951" y="3383"/>
                  <a:pt x="2944" y="3376"/>
                </a:cubicBezTo>
                <a:cubicBezTo>
                  <a:pt x="2944" y="3221"/>
                  <a:pt x="2944" y="3221"/>
                  <a:pt x="2944" y="3221"/>
                </a:cubicBezTo>
                <a:cubicBezTo>
                  <a:pt x="2951" y="3221"/>
                  <a:pt x="2951" y="3221"/>
                  <a:pt x="2951" y="3221"/>
                </a:cubicBezTo>
                <a:cubicBezTo>
                  <a:pt x="2944" y="3275"/>
                  <a:pt x="2992" y="3282"/>
                  <a:pt x="3025" y="3295"/>
                </a:cubicBezTo>
                <a:close/>
                <a:moveTo>
                  <a:pt x="3025" y="3849"/>
                </a:moveTo>
                <a:lnTo>
                  <a:pt x="3025" y="3849"/>
                </a:lnTo>
                <a:cubicBezTo>
                  <a:pt x="3025" y="3991"/>
                  <a:pt x="3025" y="3991"/>
                  <a:pt x="3025" y="3991"/>
                </a:cubicBezTo>
                <a:cubicBezTo>
                  <a:pt x="2998" y="4004"/>
                  <a:pt x="2971" y="4025"/>
                  <a:pt x="2944" y="4038"/>
                </a:cubicBezTo>
                <a:cubicBezTo>
                  <a:pt x="2944" y="3856"/>
                  <a:pt x="2944" y="3856"/>
                  <a:pt x="2944" y="3856"/>
                </a:cubicBezTo>
                <a:cubicBezTo>
                  <a:pt x="2971" y="3849"/>
                  <a:pt x="2998" y="3849"/>
                  <a:pt x="3025" y="3849"/>
                </a:cubicBezTo>
                <a:close/>
                <a:moveTo>
                  <a:pt x="3025" y="4261"/>
                </a:moveTo>
                <a:lnTo>
                  <a:pt x="3025" y="4261"/>
                </a:lnTo>
                <a:cubicBezTo>
                  <a:pt x="3025" y="4301"/>
                  <a:pt x="3025" y="4301"/>
                  <a:pt x="3025" y="4301"/>
                </a:cubicBezTo>
                <a:cubicBezTo>
                  <a:pt x="2971" y="4301"/>
                  <a:pt x="2978" y="4308"/>
                  <a:pt x="2992" y="4342"/>
                </a:cubicBezTo>
                <a:cubicBezTo>
                  <a:pt x="2998" y="4335"/>
                  <a:pt x="2998" y="4329"/>
                  <a:pt x="3012" y="4322"/>
                </a:cubicBezTo>
                <a:cubicBezTo>
                  <a:pt x="3019" y="4322"/>
                  <a:pt x="3019" y="4322"/>
                  <a:pt x="3025" y="4322"/>
                </a:cubicBezTo>
                <a:cubicBezTo>
                  <a:pt x="3025" y="4423"/>
                  <a:pt x="3025" y="4423"/>
                  <a:pt x="3025" y="4423"/>
                </a:cubicBezTo>
                <a:cubicBezTo>
                  <a:pt x="3005" y="4410"/>
                  <a:pt x="2985" y="4389"/>
                  <a:pt x="2985" y="4362"/>
                </a:cubicBezTo>
                <a:cubicBezTo>
                  <a:pt x="2971" y="4356"/>
                  <a:pt x="2958" y="4349"/>
                  <a:pt x="2944" y="4342"/>
                </a:cubicBezTo>
                <a:cubicBezTo>
                  <a:pt x="2944" y="4146"/>
                  <a:pt x="2944" y="4146"/>
                  <a:pt x="2944" y="4146"/>
                </a:cubicBezTo>
                <a:cubicBezTo>
                  <a:pt x="2951" y="4153"/>
                  <a:pt x="2965" y="4153"/>
                  <a:pt x="2971" y="4153"/>
                </a:cubicBezTo>
                <a:cubicBezTo>
                  <a:pt x="2971" y="4214"/>
                  <a:pt x="2998" y="4220"/>
                  <a:pt x="3025" y="4261"/>
                </a:cubicBezTo>
                <a:close/>
                <a:moveTo>
                  <a:pt x="3025" y="4633"/>
                </a:moveTo>
                <a:lnTo>
                  <a:pt x="3025" y="4633"/>
                </a:lnTo>
                <a:cubicBezTo>
                  <a:pt x="3025" y="5470"/>
                  <a:pt x="3025" y="5470"/>
                  <a:pt x="3025" y="5470"/>
                </a:cubicBezTo>
                <a:cubicBezTo>
                  <a:pt x="3005" y="5497"/>
                  <a:pt x="2998" y="5531"/>
                  <a:pt x="2978" y="5558"/>
                </a:cubicBezTo>
                <a:cubicBezTo>
                  <a:pt x="2965" y="5625"/>
                  <a:pt x="3012" y="5645"/>
                  <a:pt x="3025" y="5686"/>
                </a:cubicBezTo>
                <a:cubicBezTo>
                  <a:pt x="3025" y="5726"/>
                  <a:pt x="3025" y="5726"/>
                  <a:pt x="3025" y="5726"/>
                </a:cubicBezTo>
                <a:cubicBezTo>
                  <a:pt x="3019" y="5726"/>
                  <a:pt x="3019" y="5733"/>
                  <a:pt x="3012" y="5733"/>
                </a:cubicBezTo>
                <a:cubicBezTo>
                  <a:pt x="3012" y="5774"/>
                  <a:pt x="2998" y="5821"/>
                  <a:pt x="3012" y="5848"/>
                </a:cubicBezTo>
                <a:cubicBezTo>
                  <a:pt x="2992" y="5834"/>
                  <a:pt x="2971" y="5801"/>
                  <a:pt x="2958" y="5767"/>
                </a:cubicBezTo>
                <a:cubicBezTo>
                  <a:pt x="2951" y="5774"/>
                  <a:pt x="2944" y="5774"/>
                  <a:pt x="2944" y="5780"/>
                </a:cubicBezTo>
                <a:cubicBezTo>
                  <a:pt x="2944" y="5173"/>
                  <a:pt x="2944" y="5173"/>
                  <a:pt x="2944" y="5173"/>
                </a:cubicBezTo>
                <a:cubicBezTo>
                  <a:pt x="2944" y="5159"/>
                  <a:pt x="2951" y="5146"/>
                  <a:pt x="2951" y="5139"/>
                </a:cubicBezTo>
                <a:cubicBezTo>
                  <a:pt x="2944" y="5139"/>
                  <a:pt x="2944" y="5139"/>
                  <a:pt x="2944" y="5139"/>
                </a:cubicBezTo>
                <a:cubicBezTo>
                  <a:pt x="2944" y="5051"/>
                  <a:pt x="2944" y="5051"/>
                  <a:pt x="2944" y="5051"/>
                </a:cubicBezTo>
                <a:cubicBezTo>
                  <a:pt x="2951" y="5051"/>
                  <a:pt x="2965" y="5051"/>
                  <a:pt x="2971" y="5051"/>
                </a:cubicBezTo>
                <a:cubicBezTo>
                  <a:pt x="2971" y="5044"/>
                  <a:pt x="2971" y="5044"/>
                  <a:pt x="2978" y="5038"/>
                </a:cubicBezTo>
                <a:lnTo>
                  <a:pt x="2978" y="5038"/>
                </a:lnTo>
                <a:cubicBezTo>
                  <a:pt x="2965" y="5044"/>
                  <a:pt x="2951" y="5044"/>
                  <a:pt x="2944" y="5051"/>
                </a:cubicBezTo>
                <a:cubicBezTo>
                  <a:pt x="2944" y="4646"/>
                  <a:pt x="2944" y="4646"/>
                  <a:pt x="2944" y="4646"/>
                </a:cubicBezTo>
                <a:cubicBezTo>
                  <a:pt x="2978" y="4653"/>
                  <a:pt x="2998" y="4646"/>
                  <a:pt x="3025" y="4633"/>
                </a:cubicBezTo>
                <a:close/>
                <a:moveTo>
                  <a:pt x="3025" y="6395"/>
                </a:moveTo>
                <a:lnTo>
                  <a:pt x="3025" y="6395"/>
                </a:lnTo>
                <a:cubicBezTo>
                  <a:pt x="3025" y="6483"/>
                  <a:pt x="3025" y="6483"/>
                  <a:pt x="3025" y="6483"/>
                </a:cubicBezTo>
                <a:cubicBezTo>
                  <a:pt x="2992" y="6516"/>
                  <a:pt x="2965" y="6550"/>
                  <a:pt x="2971" y="6618"/>
                </a:cubicBezTo>
                <a:cubicBezTo>
                  <a:pt x="2965" y="6618"/>
                  <a:pt x="2951" y="6618"/>
                  <a:pt x="2944" y="6618"/>
                </a:cubicBezTo>
                <a:cubicBezTo>
                  <a:pt x="2944" y="6395"/>
                  <a:pt x="2944" y="6395"/>
                  <a:pt x="2944" y="6395"/>
                </a:cubicBezTo>
                <a:cubicBezTo>
                  <a:pt x="2965" y="6395"/>
                  <a:pt x="2985" y="6388"/>
                  <a:pt x="2998" y="6368"/>
                </a:cubicBezTo>
                <a:cubicBezTo>
                  <a:pt x="3019" y="6368"/>
                  <a:pt x="3025" y="6381"/>
                  <a:pt x="3025" y="6395"/>
                </a:cubicBezTo>
                <a:close/>
                <a:moveTo>
                  <a:pt x="3025" y="6496"/>
                </a:moveTo>
                <a:lnTo>
                  <a:pt x="3025" y="6496"/>
                </a:lnTo>
                <a:cubicBezTo>
                  <a:pt x="3025" y="6503"/>
                  <a:pt x="3025" y="6503"/>
                  <a:pt x="3019" y="6510"/>
                </a:cubicBezTo>
                <a:cubicBezTo>
                  <a:pt x="3025" y="6510"/>
                  <a:pt x="3025" y="6510"/>
                  <a:pt x="3025" y="6510"/>
                </a:cubicBezTo>
                <a:cubicBezTo>
                  <a:pt x="3025" y="6496"/>
                  <a:pt x="3025" y="6496"/>
                  <a:pt x="3025" y="6496"/>
                </a:cubicBezTo>
                <a:close/>
                <a:moveTo>
                  <a:pt x="3025" y="6793"/>
                </a:moveTo>
                <a:lnTo>
                  <a:pt x="3025" y="6793"/>
                </a:lnTo>
                <a:cubicBezTo>
                  <a:pt x="3025" y="6928"/>
                  <a:pt x="3025" y="6928"/>
                  <a:pt x="3025" y="6928"/>
                </a:cubicBezTo>
                <a:cubicBezTo>
                  <a:pt x="2985" y="6881"/>
                  <a:pt x="2998" y="6840"/>
                  <a:pt x="3025" y="6793"/>
                </a:cubicBezTo>
                <a:close/>
                <a:moveTo>
                  <a:pt x="3025" y="7989"/>
                </a:moveTo>
                <a:lnTo>
                  <a:pt x="3025" y="7989"/>
                </a:lnTo>
                <a:cubicBezTo>
                  <a:pt x="3025" y="8090"/>
                  <a:pt x="3025" y="8090"/>
                  <a:pt x="3025" y="8090"/>
                </a:cubicBezTo>
                <a:cubicBezTo>
                  <a:pt x="2992" y="8083"/>
                  <a:pt x="2965" y="8083"/>
                  <a:pt x="2944" y="8070"/>
                </a:cubicBezTo>
                <a:cubicBezTo>
                  <a:pt x="2944" y="8009"/>
                  <a:pt x="2944" y="8009"/>
                  <a:pt x="2944" y="8009"/>
                </a:cubicBezTo>
                <a:cubicBezTo>
                  <a:pt x="2971" y="8009"/>
                  <a:pt x="2998" y="7995"/>
                  <a:pt x="3025" y="7989"/>
                </a:cubicBezTo>
                <a:close/>
                <a:moveTo>
                  <a:pt x="3025" y="8873"/>
                </a:moveTo>
                <a:lnTo>
                  <a:pt x="3025" y="8873"/>
                </a:lnTo>
                <a:cubicBezTo>
                  <a:pt x="3025" y="9177"/>
                  <a:pt x="3025" y="9177"/>
                  <a:pt x="3025" y="9177"/>
                </a:cubicBezTo>
                <a:cubicBezTo>
                  <a:pt x="2998" y="9177"/>
                  <a:pt x="2971" y="9190"/>
                  <a:pt x="2958" y="9230"/>
                </a:cubicBezTo>
                <a:cubicBezTo>
                  <a:pt x="2951" y="9230"/>
                  <a:pt x="2944" y="9230"/>
                  <a:pt x="2944" y="9230"/>
                </a:cubicBezTo>
                <a:cubicBezTo>
                  <a:pt x="2944" y="8873"/>
                  <a:pt x="2944" y="8873"/>
                  <a:pt x="2944" y="8873"/>
                </a:cubicBezTo>
                <a:cubicBezTo>
                  <a:pt x="2965" y="8873"/>
                  <a:pt x="2992" y="8880"/>
                  <a:pt x="3019" y="8880"/>
                </a:cubicBezTo>
                <a:cubicBezTo>
                  <a:pt x="3019" y="8880"/>
                  <a:pt x="3025" y="8880"/>
                  <a:pt x="3025" y="8873"/>
                </a:cubicBezTo>
                <a:close/>
                <a:moveTo>
                  <a:pt x="2944" y="7995"/>
                </a:moveTo>
                <a:lnTo>
                  <a:pt x="2944" y="7995"/>
                </a:lnTo>
                <a:cubicBezTo>
                  <a:pt x="2958" y="7968"/>
                  <a:pt x="2965" y="7941"/>
                  <a:pt x="2944" y="7901"/>
                </a:cubicBezTo>
                <a:cubicBezTo>
                  <a:pt x="2944" y="7995"/>
                  <a:pt x="2944" y="7995"/>
                  <a:pt x="2944" y="7995"/>
                </a:cubicBezTo>
                <a:close/>
                <a:moveTo>
                  <a:pt x="2944" y="7428"/>
                </a:moveTo>
                <a:lnTo>
                  <a:pt x="2944" y="7428"/>
                </a:lnTo>
                <a:cubicBezTo>
                  <a:pt x="2944" y="7367"/>
                  <a:pt x="2944" y="7367"/>
                  <a:pt x="2944" y="7367"/>
                </a:cubicBezTo>
                <a:cubicBezTo>
                  <a:pt x="2951" y="7388"/>
                  <a:pt x="2958" y="7401"/>
                  <a:pt x="2971" y="7421"/>
                </a:cubicBezTo>
                <a:cubicBezTo>
                  <a:pt x="2958" y="7421"/>
                  <a:pt x="2951" y="7421"/>
                  <a:pt x="2944" y="7428"/>
                </a:cubicBezTo>
                <a:close/>
                <a:moveTo>
                  <a:pt x="2944" y="2627"/>
                </a:moveTo>
                <a:lnTo>
                  <a:pt x="2944" y="2627"/>
                </a:lnTo>
                <a:cubicBezTo>
                  <a:pt x="2944" y="2526"/>
                  <a:pt x="2944" y="2526"/>
                  <a:pt x="2944" y="2526"/>
                </a:cubicBezTo>
                <a:cubicBezTo>
                  <a:pt x="2965" y="2546"/>
                  <a:pt x="2985" y="2600"/>
                  <a:pt x="2998" y="2546"/>
                </a:cubicBezTo>
                <a:lnTo>
                  <a:pt x="2998" y="2546"/>
                </a:lnTo>
                <a:cubicBezTo>
                  <a:pt x="3019" y="2539"/>
                  <a:pt x="3019" y="2553"/>
                  <a:pt x="3019" y="2566"/>
                </a:cubicBezTo>
                <a:cubicBezTo>
                  <a:pt x="3019" y="2613"/>
                  <a:pt x="3019" y="2613"/>
                  <a:pt x="3019" y="2613"/>
                </a:cubicBezTo>
                <a:cubicBezTo>
                  <a:pt x="2985" y="2620"/>
                  <a:pt x="2965" y="2627"/>
                  <a:pt x="2944" y="2627"/>
                </a:cubicBezTo>
                <a:close/>
                <a:moveTo>
                  <a:pt x="2944" y="952"/>
                </a:moveTo>
                <a:lnTo>
                  <a:pt x="2944" y="952"/>
                </a:lnTo>
                <a:cubicBezTo>
                  <a:pt x="2944" y="1060"/>
                  <a:pt x="2944" y="1060"/>
                  <a:pt x="2944" y="1060"/>
                </a:cubicBezTo>
                <a:cubicBezTo>
                  <a:pt x="2904" y="1047"/>
                  <a:pt x="2877" y="1047"/>
                  <a:pt x="2843" y="1047"/>
                </a:cubicBezTo>
                <a:cubicBezTo>
                  <a:pt x="2843" y="905"/>
                  <a:pt x="2843" y="905"/>
                  <a:pt x="2843" y="905"/>
                </a:cubicBezTo>
                <a:cubicBezTo>
                  <a:pt x="2857" y="905"/>
                  <a:pt x="2870" y="898"/>
                  <a:pt x="2884" y="898"/>
                </a:cubicBezTo>
                <a:cubicBezTo>
                  <a:pt x="2897" y="918"/>
                  <a:pt x="2917" y="932"/>
                  <a:pt x="2944" y="952"/>
                </a:cubicBezTo>
                <a:close/>
                <a:moveTo>
                  <a:pt x="2944" y="2526"/>
                </a:moveTo>
                <a:lnTo>
                  <a:pt x="2944" y="2526"/>
                </a:lnTo>
                <a:cubicBezTo>
                  <a:pt x="2944" y="2627"/>
                  <a:pt x="2944" y="2627"/>
                  <a:pt x="2944" y="2627"/>
                </a:cubicBezTo>
                <a:cubicBezTo>
                  <a:pt x="2911" y="2627"/>
                  <a:pt x="2890" y="2620"/>
                  <a:pt x="2843" y="2593"/>
                </a:cubicBezTo>
                <a:cubicBezTo>
                  <a:pt x="2843" y="2586"/>
                  <a:pt x="2843" y="2586"/>
                  <a:pt x="2843" y="2586"/>
                </a:cubicBezTo>
                <a:cubicBezTo>
                  <a:pt x="2857" y="2546"/>
                  <a:pt x="2931" y="2573"/>
                  <a:pt x="2924" y="2519"/>
                </a:cubicBezTo>
                <a:cubicBezTo>
                  <a:pt x="2931" y="2512"/>
                  <a:pt x="2938" y="2519"/>
                  <a:pt x="2944" y="2526"/>
                </a:cubicBezTo>
                <a:close/>
                <a:moveTo>
                  <a:pt x="2944" y="3221"/>
                </a:moveTo>
                <a:lnTo>
                  <a:pt x="2944" y="3221"/>
                </a:lnTo>
                <a:cubicBezTo>
                  <a:pt x="2944" y="3376"/>
                  <a:pt x="2944" y="3376"/>
                  <a:pt x="2944" y="3376"/>
                </a:cubicBezTo>
                <a:cubicBezTo>
                  <a:pt x="2897" y="3356"/>
                  <a:pt x="2911" y="3356"/>
                  <a:pt x="2850" y="3343"/>
                </a:cubicBezTo>
                <a:cubicBezTo>
                  <a:pt x="2850" y="3221"/>
                  <a:pt x="2850" y="3221"/>
                  <a:pt x="2850" y="3221"/>
                </a:cubicBezTo>
                <a:cubicBezTo>
                  <a:pt x="2944" y="3221"/>
                  <a:pt x="2944" y="3221"/>
                  <a:pt x="2944" y="3221"/>
                </a:cubicBezTo>
                <a:close/>
                <a:moveTo>
                  <a:pt x="2944" y="3856"/>
                </a:moveTo>
                <a:lnTo>
                  <a:pt x="2944" y="3856"/>
                </a:lnTo>
                <a:cubicBezTo>
                  <a:pt x="2944" y="4038"/>
                  <a:pt x="2944" y="4038"/>
                  <a:pt x="2944" y="4038"/>
                </a:cubicBezTo>
                <a:cubicBezTo>
                  <a:pt x="2911" y="4072"/>
                  <a:pt x="2877" y="4099"/>
                  <a:pt x="2850" y="4133"/>
                </a:cubicBezTo>
                <a:cubicBezTo>
                  <a:pt x="2870" y="4153"/>
                  <a:pt x="2890" y="4139"/>
                  <a:pt x="2944" y="4146"/>
                </a:cubicBezTo>
                <a:cubicBezTo>
                  <a:pt x="2944" y="4342"/>
                  <a:pt x="2944" y="4342"/>
                  <a:pt x="2944" y="4342"/>
                </a:cubicBezTo>
                <a:cubicBezTo>
                  <a:pt x="2911" y="4329"/>
                  <a:pt x="2877" y="4335"/>
                  <a:pt x="2843" y="4349"/>
                </a:cubicBezTo>
                <a:cubicBezTo>
                  <a:pt x="2843" y="3856"/>
                  <a:pt x="2843" y="3856"/>
                  <a:pt x="2843" y="3856"/>
                </a:cubicBezTo>
                <a:cubicBezTo>
                  <a:pt x="2877" y="3856"/>
                  <a:pt x="2911" y="3856"/>
                  <a:pt x="2944" y="3856"/>
                </a:cubicBezTo>
                <a:close/>
                <a:moveTo>
                  <a:pt x="2944" y="4646"/>
                </a:moveTo>
                <a:lnTo>
                  <a:pt x="2944" y="4646"/>
                </a:lnTo>
                <a:cubicBezTo>
                  <a:pt x="2944" y="5051"/>
                  <a:pt x="2944" y="5051"/>
                  <a:pt x="2944" y="5051"/>
                </a:cubicBezTo>
                <a:cubicBezTo>
                  <a:pt x="2931" y="5051"/>
                  <a:pt x="2924" y="5058"/>
                  <a:pt x="2917" y="5058"/>
                </a:cubicBezTo>
                <a:cubicBezTo>
                  <a:pt x="2924" y="5058"/>
                  <a:pt x="2938" y="5058"/>
                  <a:pt x="2944" y="5051"/>
                </a:cubicBezTo>
                <a:cubicBezTo>
                  <a:pt x="2944" y="5139"/>
                  <a:pt x="2944" y="5139"/>
                  <a:pt x="2944" y="5139"/>
                </a:cubicBezTo>
                <a:cubicBezTo>
                  <a:pt x="2931" y="5139"/>
                  <a:pt x="2931" y="5139"/>
                  <a:pt x="2931" y="5139"/>
                </a:cubicBezTo>
                <a:cubicBezTo>
                  <a:pt x="2931" y="5200"/>
                  <a:pt x="2931" y="5200"/>
                  <a:pt x="2931" y="5200"/>
                </a:cubicBezTo>
                <a:lnTo>
                  <a:pt x="2931" y="5200"/>
                </a:lnTo>
                <a:cubicBezTo>
                  <a:pt x="2938" y="5193"/>
                  <a:pt x="2938" y="5179"/>
                  <a:pt x="2944" y="5173"/>
                </a:cubicBezTo>
                <a:cubicBezTo>
                  <a:pt x="2944" y="5780"/>
                  <a:pt x="2944" y="5780"/>
                  <a:pt x="2944" y="5780"/>
                </a:cubicBezTo>
                <a:cubicBezTo>
                  <a:pt x="2911" y="5814"/>
                  <a:pt x="2884" y="5855"/>
                  <a:pt x="2843" y="5855"/>
                </a:cubicBezTo>
                <a:cubicBezTo>
                  <a:pt x="2843" y="5720"/>
                  <a:pt x="2843" y="5720"/>
                  <a:pt x="2843" y="5720"/>
                </a:cubicBezTo>
                <a:cubicBezTo>
                  <a:pt x="2884" y="5666"/>
                  <a:pt x="2904" y="5585"/>
                  <a:pt x="2904" y="5504"/>
                </a:cubicBezTo>
                <a:cubicBezTo>
                  <a:pt x="2884" y="5504"/>
                  <a:pt x="2863" y="5504"/>
                  <a:pt x="2843" y="5504"/>
                </a:cubicBezTo>
                <a:cubicBezTo>
                  <a:pt x="2843" y="5321"/>
                  <a:pt x="2843" y="5321"/>
                  <a:pt x="2843" y="5321"/>
                </a:cubicBezTo>
                <a:cubicBezTo>
                  <a:pt x="2857" y="5335"/>
                  <a:pt x="2857" y="5335"/>
                  <a:pt x="2857" y="5335"/>
                </a:cubicBezTo>
                <a:cubicBezTo>
                  <a:pt x="2890" y="5294"/>
                  <a:pt x="2917" y="5254"/>
                  <a:pt x="2931" y="5206"/>
                </a:cubicBezTo>
                <a:cubicBezTo>
                  <a:pt x="2897" y="5179"/>
                  <a:pt x="2904" y="5105"/>
                  <a:pt x="2884" y="5065"/>
                </a:cubicBezTo>
                <a:cubicBezTo>
                  <a:pt x="2870" y="5071"/>
                  <a:pt x="2857" y="5071"/>
                  <a:pt x="2843" y="5071"/>
                </a:cubicBezTo>
                <a:cubicBezTo>
                  <a:pt x="2843" y="4862"/>
                  <a:pt x="2843" y="4862"/>
                  <a:pt x="2843" y="4862"/>
                </a:cubicBezTo>
                <a:cubicBezTo>
                  <a:pt x="2863" y="4842"/>
                  <a:pt x="2884" y="4822"/>
                  <a:pt x="2897" y="4801"/>
                </a:cubicBezTo>
                <a:cubicBezTo>
                  <a:pt x="2884" y="4795"/>
                  <a:pt x="2863" y="4795"/>
                  <a:pt x="2843" y="4795"/>
                </a:cubicBezTo>
                <a:cubicBezTo>
                  <a:pt x="2843" y="4761"/>
                  <a:pt x="2843" y="4761"/>
                  <a:pt x="2843" y="4761"/>
                </a:cubicBezTo>
                <a:cubicBezTo>
                  <a:pt x="2863" y="4754"/>
                  <a:pt x="2890" y="4754"/>
                  <a:pt x="2917" y="4747"/>
                </a:cubicBezTo>
                <a:cubicBezTo>
                  <a:pt x="2904" y="4734"/>
                  <a:pt x="2870" y="4741"/>
                  <a:pt x="2843" y="4734"/>
                </a:cubicBezTo>
                <a:lnTo>
                  <a:pt x="2843" y="4734"/>
                </a:lnTo>
                <a:cubicBezTo>
                  <a:pt x="2870" y="4707"/>
                  <a:pt x="2877" y="4666"/>
                  <a:pt x="2870" y="4612"/>
                </a:cubicBezTo>
                <a:cubicBezTo>
                  <a:pt x="2904" y="4626"/>
                  <a:pt x="2924" y="4639"/>
                  <a:pt x="2944" y="4646"/>
                </a:cubicBezTo>
                <a:close/>
                <a:moveTo>
                  <a:pt x="2944" y="6395"/>
                </a:moveTo>
                <a:lnTo>
                  <a:pt x="2944" y="6395"/>
                </a:lnTo>
                <a:cubicBezTo>
                  <a:pt x="2944" y="6618"/>
                  <a:pt x="2944" y="6618"/>
                  <a:pt x="2944" y="6618"/>
                </a:cubicBezTo>
                <a:cubicBezTo>
                  <a:pt x="2870" y="6611"/>
                  <a:pt x="2823" y="6543"/>
                  <a:pt x="2877" y="6496"/>
                </a:cubicBezTo>
                <a:cubicBezTo>
                  <a:pt x="2863" y="6476"/>
                  <a:pt x="2857" y="6469"/>
                  <a:pt x="2843" y="6483"/>
                </a:cubicBezTo>
                <a:cubicBezTo>
                  <a:pt x="2843" y="6375"/>
                  <a:pt x="2843" y="6375"/>
                  <a:pt x="2843" y="6375"/>
                </a:cubicBezTo>
                <a:cubicBezTo>
                  <a:pt x="2884" y="6388"/>
                  <a:pt x="2917" y="6395"/>
                  <a:pt x="2944" y="6395"/>
                </a:cubicBezTo>
                <a:close/>
                <a:moveTo>
                  <a:pt x="2944" y="7367"/>
                </a:moveTo>
                <a:lnTo>
                  <a:pt x="2944" y="7367"/>
                </a:lnTo>
                <a:cubicBezTo>
                  <a:pt x="2944" y="7428"/>
                  <a:pt x="2944" y="7428"/>
                  <a:pt x="2944" y="7428"/>
                </a:cubicBezTo>
                <a:cubicBezTo>
                  <a:pt x="2904" y="7435"/>
                  <a:pt x="2884" y="7462"/>
                  <a:pt x="2843" y="7469"/>
                </a:cubicBezTo>
                <a:cubicBezTo>
                  <a:pt x="2843" y="7199"/>
                  <a:pt x="2843" y="7199"/>
                  <a:pt x="2843" y="7199"/>
                </a:cubicBezTo>
                <a:cubicBezTo>
                  <a:pt x="2857" y="7199"/>
                  <a:pt x="2863" y="7199"/>
                  <a:pt x="2870" y="7199"/>
                </a:cubicBezTo>
                <a:cubicBezTo>
                  <a:pt x="2911" y="7273"/>
                  <a:pt x="2911" y="7307"/>
                  <a:pt x="2944" y="7367"/>
                </a:cubicBezTo>
                <a:close/>
                <a:moveTo>
                  <a:pt x="2944" y="7901"/>
                </a:moveTo>
                <a:lnTo>
                  <a:pt x="2944" y="7901"/>
                </a:lnTo>
                <a:cubicBezTo>
                  <a:pt x="2944" y="7995"/>
                  <a:pt x="2944" y="7995"/>
                  <a:pt x="2944" y="7995"/>
                </a:cubicBezTo>
                <a:cubicBezTo>
                  <a:pt x="2944" y="8002"/>
                  <a:pt x="2938" y="8002"/>
                  <a:pt x="2938" y="8009"/>
                </a:cubicBezTo>
                <a:lnTo>
                  <a:pt x="2944" y="8009"/>
                </a:lnTo>
                <a:cubicBezTo>
                  <a:pt x="2944" y="8070"/>
                  <a:pt x="2944" y="8070"/>
                  <a:pt x="2944" y="8070"/>
                </a:cubicBezTo>
                <a:cubicBezTo>
                  <a:pt x="2931" y="8063"/>
                  <a:pt x="2917" y="8056"/>
                  <a:pt x="2911" y="8043"/>
                </a:cubicBezTo>
                <a:cubicBezTo>
                  <a:pt x="2890" y="8070"/>
                  <a:pt x="2877" y="8103"/>
                  <a:pt x="2884" y="8164"/>
                </a:cubicBezTo>
                <a:cubicBezTo>
                  <a:pt x="2870" y="8171"/>
                  <a:pt x="2863" y="8171"/>
                  <a:pt x="2843" y="8178"/>
                </a:cubicBezTo>
                <a:cubicBezTo>
                  <a:pt x="2843" y="7874"/>
                  <a:pt x="2843" y="7874"/>
                  <a:pt x="2843" y="7874"/>
                </a:cubicBezTo>
                <a:cubicBezTo>
                  <a:pt x="2850" y="7881"/>
                  <a:pt x="2850" y="7887"/>
                  <a:pt x="2857" y="7894"/>
                </a:cubicBezTo>
                <a:cubicBezTo>
                  <a:pt x="2877" y="7881"/>
                  <a:pt x="2897" y="7867"/>
                  <a:pt x="2931" y="7867"/>
                </a:cubicBezTo>
                <a:cubicBezTo>
                  <a:pt x="2938" y="7881"/>
                  <a:pt x="2938" y="7887"/>
                  <a:pt x="2944" y="7901"/>
                </a:cubicBezTo>
                <a:close/>
                <a:moveTo>
                  <a:pt x="2944" y="8873"/>
                </a:moveTo>
                <a:lnTo>
                  <a:pt x="2944" y="8873"/>
                </a:lnTo>
                <a:cubicBezTo>
                  <a:pt x="2944" y="9230"/>
                  <a:pt x="2944" y="9230"/>
                  <a:pt x="2944" y="9230"/>
                </a:cubicBezTo>
                <a:cubicBezTo>
                  <a:pt x="2924" y="9223"/>
                  <a:pt x="2911" y="9217"/>
                  <a:pt x="2897" y="9211"/>
                </a:cubicBezTo>
                <a:cubicBezTo>
                  <a:pt x="2890" y="9223"/>
                  <a:pt x="2890" y="9237"/>
                  <a:pt x="2897" y="9264"/>
                </a:cubicBezTo>
                <a:cubicBezTo>
                  <a:pt x="2877" y="9270"/>
                  <a:pt x="2863" y="9270"/>
                  <a:pt x="2843" y="9264"/>
                </a:cubicBezTo>
                <a:cubicBezTo>
                  <a:pt x="2843" y="8860"/>
                  <a:pt x="2843" y="8860"/>
                  <a:pt x="2843" y="8860"/>
                </a:cubicBezTo>
                <a:cubicBezTo>
                  <a:pt x="2877" y="8866"/>
                  <a:pt x="2911" y="8866"/>
                  <a:pt x="2944" y="8873"/>
                </a:cubicBezTo>
                <a:close/>
                <a:moveTo>
                  <a:pt x="2843" y="3620"/>
                </a:moveTo>
                <a:lnTo>
                  <a:pt x="2843" y="3620"/>
                </a:lnTo>
                <a:cubicBezTo>
                  <a:pt x="2843" y="3511"/>
                  <a:pt x="2843" y="3511"/>
                  <a:pt x="2843" y="3511"/>
                </a:cubicBezTo>
                <a:cubicBezTo>
                  <a:pt x="2877" y="3498"/>
                  <a:pt x="2911" y="3491"/>
                  <a:pt x="2931" y="3511"/>
                </a:cubicBezTo>
                <a:cubicBezTo>
                  <a:pt x="2904" y="3545"/>
                  <a:pt x="2877" y="3579"/>
                  <a:pt x="2843" y="3620"/>
                </a:cubicBezTo>
                <a:close/>
                <a:moveTo>
                  <a:pt x="2843" y="905"/>
                </a:moveTo>
                <a:lnTo>
                  <a:pt x="2843" y="905"/>
                </a:lnTo>
                <a:cubicBezTo>
                  <a:pt x="2843" y="1047"/>
                  <a:pt x="2843" y="1047"/>
                  <a:pt x="2843" y="1047"/>
                </a:cubicBezTo>
                <a:cubicBezTo>
                  <a:pt x="2823" y="1047"/>
                  <a:pt x="2796" y="1054"/>
                  <a:pt x="2769" y="1054"/>
                </a:cubicBezTo>
                <a:cubicBezTo>
                  <a:pt x="2769" y="939"/>
                  <a:pt x="2769" y="939"/>
                  <a:pt x="2769" y="939"/>
                </a:cubicBezTo>
                <a:cubicBezTo>
                  <a:pt x="2796" y="932"/>
                  <a:pt x="2816" y="918"/>
                  <a:pt x="2843" y="905"/>
                </a:cubicBezTo>
                <a:close/>
                <a:moveTo>
                  <a:pt x="2843" y="2586"/>
                </a:moveTo>
                <a:lnTo>
                  <a:pt x="2843" y="2586"/>
                </a:lnTo>
                <a:cubicBezTo>
                  <a:pt x="2843" y="2593"/>
                  <a:pt x="2843" y="2593"/>
                  <a:pt x="2843" y="2593"/>
                </a:cubicBezTo>
                <a:lnTo>
                  <a:pt x="2843" y="2593"/>
                </a:lnTo>
                <a:lnTo>
                  <a:pt x="2843" y="2586"/>
                </a:lnTo>
                <a:close/>
                <a:moveTo>
                  <a:pt x="2843" y="3511"/>
                </a:moveTo>
                <a:lnTo>
                  <a:pt x="2843" y="3511"/>
                </a:lnTo>
                <a:cubicBezTo>
                  <a:pt x="2843" y="3620"/>
                  <a:pt x="2843" y="3620"/>
                  <a:pt x="2843" y="3620"/>
                </a:cubicBezTo>
                <a:cubicBezTo>
                  <a:pt x="2836" y="3633"/>
                  <a:pt x="2823" y="3647"/>
                  <a:pt x="2809" y="3660"/>
                </a:cubicBezTo>
                <a:cubicBezTo>
                  <a:pt x="2776" y="3653"/>
                  <a:pt x="2796" y="3593"/>
                  <a:pt x="2769" y="3586"/>
                </a:cubicBezTo>
                <a:cubicBezTo>
                  <a:pt x="2769" y="3572"/>
                  <a:pt x="2769" y="3572"/>
                  <a:pt x="2769" y="3572"/>
                </a:cubicBezTo>
                <a:cubicBezTo>
                  <a:pt x="2782" y="3545"/>
                  <a:pt x="2816" y="3525"/>
                  <a:pt x="2843" y="3511"/>
                </a:cubicBezTo>
                <a:close/>
                <a:moveTo>
                  <a:pt x="2843" y="3856"/>
                </a:moveTo>
                <a:lnTo>
                  <a:pt x="2843" y="3856"/>
                </a:lnTo>
                <a:cubicBezTo>
                  <a:pt x="2843" y="4349"/>
                  <a:pt x="2843" y="4349"/>
                  <a:pt x="2843" y="4349"/>
                </a:cubicBezTo>
                <a:cubicBezTo>
                  <a:pt x="2816" y="4362"/>
                  <a:pt x="2789" y="4389"/>
                  <a:pt x="2776" y="4423"/>
                </a:cubicBezTo>
                <a:cubicBezTo>
                  <a:pt x="2769" y="4423"/>
                  <a:pt x="2769" y="4423"/>
                  <a:pt x="2769" y="4423"/>
                </a:cubicBezTo>
                <a:cubicBezTo>
                  <a:pt x="2769" y="4166"/>
                  <a:pt x="2769" y="4166"/>
                  <a:pt x="2769" y="4166"/>
                </a:cubicBezTo>
                <a:cubicBezTo>
                  <a:pt x="2776" y="4160"/>
                  <a:pt x="2789" y="4153"/>
                  <a:pt x="2796" y="4153"/>
                </a:cubicBezTo>
                <a:cubicBezTo>
                  <a:pt x="2796" y="4133"/>
                  <a:pt x="2782" y="4119"/>
                  <a:pt x="2769" y="4112"/>
                </a:cubicBezTo>
                <a:cubicBezTo>
                  <a:pt x="2769" y="4072"/>
                  <a:pt x="2769" y="4072"/>
                  <a:pt x="2769" y="4072"/>
                </a:cubicBezTo>
                <a:cubicBezTo>
                  <a:pt x="2782" y="4079"/>
                  <a:pt x="2796" y="4065"/>
                  <a:pt x="2823" y="4058"/>
                </a:cubicBezTo>
                <a:cubicBezTo>
                  <a:pt x="2809" y="4031"/>
                  <a:pt x="2755" y="4018"/>
                  <a:pt x="2796" y="4004"/>
                </a:cubicBezTo>
                <a:cubicBezTo>
                  <a:pt x="2789" y="3998"/>
                  <a:pt x="2776" y="3991"/>
                  <a:pt x="2769" y="3984"/>
                </a:cubicBezTo>
                <a:cubicBezTo>
                  <a:pt x="2769" y="3856"/>
                  <a:pt x="2769" y="3856"/>
                  <a:pt x="2769" y="3856"/>
                </a:cubicBezTo>
                <a:cubicBezTo>
                  <a:pt x="2789" y="3856"/>
                  <a:pt x="2816" y="3856"/>
                  <a:pt x="2843" y="3856"/>
                </a:cubicBezTo>
                <a:close/>
                <a:moveTo>
                  <a:pt x="2843" y="4734"/>
                </a:moveTo>
                <a:lnTo>
                  <a:pt x="2843" y="4734"/>
                </a:lnTo>
                <a:close/>
                <a:moveTo>
                  <a:pt x="2843" y="4761"/>
                </a:moveTo>
                <a:lnTo>
                  <a:pt x="2843" y="4761"/>
                </a:lnTo>
                <a:cubicBezTo>
                  <a:pt x="2843" y="4795"/>
                  <a:pt x="2843" y="4795"/>
                  <a:pt x="2843" y="4795"/>
                </a:cubicBezTo>
                <a:cubicBezTo>
                  <a:pt x="2836" y="4788"/>
                  <a:pt x="2823" y="4788"/>
                  <a:pt x="2803" y="4788"/>
                </a:cubicBezTo>
                <a:cubicBezTo>
                  <a:pt x="2789" y="4781"/>
                  <a:pt x="2809" y="4768"/>
                  <a:pt x="2843" y="4761"/>
                </a:cubicBezTo>
                <a:close/>
                <a:moveTo>
                  <a:pt x="2843" y="4862"/>
                </a:moveTo>
                <a:lnTo>
                  <a:pt x="2843" y="4862"/>
                </a:lnTo>
                <a:cubicBezTo>
                  <a:pt x="2843" y="5071"/>
                  <a:pt x="2843" y="5071"/>
                  <a:pt x="2843" y="5071"/>
                </a:cubicBezTo>
                <a:cubicBezTo>
                  <a:pt x="2843" y="5078"/>
                  <a:pt x="2836" y="5078"/>
                  <a:pt x="2830" y="5078"/>
                </a:cubicBezTo>
                <a:lnTo>
                  <a:pt x="2830" y="5078"/>
                </a:lnTo>
                <a:cubicBezTo>
                  <a:pt x="2803" y="5085"/>
                  <a:pt x="2782" y="5098"/>
                  <a:pt x="2769" y="5112"/>
                </a:cubicBezTo>
                <a:cubicBezTo>
                  <a:pt x="2769" y="4889"/>
                  <a:pt x="2769" y="4889"/>
                  <a:pt x="2769" y="4889"/>
                </a:cubicBezTo>
                <a:cubicBezTo>
                  <a:pt x="2789" y="4896"/>
                  <a:pt x="2803" y="4903"/>
                  <a:pt x="2809" y="4916"/>
                </a:cubicBezTo>
                <a:cubicBezTo>
                  <a:pt x="2823" y="4896"/>
                  <a:pt x="2830" y="4882"/>
                  <a:pt x="2843" y="4862"/>
                </a:cubicBezTo>
                <a:close/>
                <a:moveTo>
                  <a:pt x="2843" y="5321"/>
                </a:moveTo>
                <a:lnTo>
                  <a:pt x="2843" y="5321"/>
                </a:lnTo>
                <a:cubicBezTo>
                  <a:pt x="2843" y="5504"/>
                  <a:pt x="2843" y="5504"/>
                  <a:pt x="2843" y="5504"/>
                </a:cubicBezTo>
                <a:cubicBezTo>
                  <a:pt x="2809" y="5517"/>
                  <a:pt x="2789" y="5537"/>
                  <a:pt x="2769" y="5558"/>
                </a:cubicBezTo>
                <a:cubicBezTo>
                  <a:pt x="2769" y="5125"/>
                  <a:pt x="2769" y="5125"/>
                  <a:pt x="2769" y="5125"/>
                </a:cubicBezTo>
                <a:cubicBezTo>
                  <a:pt x="2776" y="5125"/>
                  <a:pt x="2782" y="5125"/>
                  <a:pt x="2796" y="5132"/>
                </a:cubicBezTo>
                <a:cubicBezTo>
                  <a:pt x="2789" y="5206"/>
                  <a:pt x="2789" y="5233"/>
                  <a:pt x="2789" y="5254"/>
                </a:cubicBezTo>
                <a:cubicBezTo>
                  <a:pt x="2803" y="5274"/>
                  <a:pt x="2823" y="5301"/>
                  <a:pt x="2843" y="5321"/>
                </a:cubicBezTo>
                <a:close/>
                <a:moveTo>
                  <a:pt x="2843" y="5720"/>
                </a:moveTo>
                <a:lnTo>
                  <a:pt x="2843" y="5720"/>
                </a:lnTo>
                <a:cubicBezTo>
                  <a:pt x="2843" y="5855"/>
                  <a:pt x="2843" y="5855"/>
                  <a:pt x="2843" y="5855"/>
                </a:cubicBezTo>
                <a:cubicBezTo>
                  <a:pt x="2836" y="5861"/>
                  <a:pt x="2823" y="5855"/>
                  <a:pt x="2803" y="5848"/>
                </a:cubicBezTo>
                <a:cubicBezTo>
                  <a:pt x="2796" y="5888"/>
                  <a:pt x="2803" y="5902"/>
                  <a:pt x="2816" y="5915"/>
                </a:cubicBezTo>
                <a:cubicBezTo>
                  <a:pt x="2823" y="5915"/>
                  <a:pt x="2823" y="5915"/>
                  <a:pt x="2823" y="5915"/>
                </a:cubicBezTo>
                <a:cubicBezTo>
                  <a:pt x="2816" y="5915"/>
                  <a:pt x="2816" y="5922"/>
                  <a:pt x="2816" y="5922"/>
                </a:cubicBezTo>
                <a:cubicBezTo>
                  <a:pt x="2823" y="5936"/>
                  <a:pt x="2836" y="5949"/>
                  <a:pt x="2830" y="5976"/>
                </a:cubicBezTo>
                <a:cubicBezTo>
                  <a:pt x="2803" y="5969"/>
                  <a:pt x="2789" y="5983"/>
                  <a:pt x="2769" y="5990"/>
                </a:cubicBezTo>
                <a:cubicBezTo>
                  <a:pt x="2769" y="5875"/>
                  <a:pt x="2769" y="5875"/>
                  <a:pt x="2769" y="5875"/>
                </a:cubicBezTo>
                <a:cubicBezTo>
                  <a:pt x="2789" y="5848"/>
                  <a:pt x="2789" y="5801"/>
                  <a:pt x="2769" y="5780"/>
                </a:cubicBezTo>
                <a:cubicBezTo>
                  <a:pt x="2769" y="5672"/>
                  <a:pt x="2769" y="5672"/>
                  <a:pt x="2769" y="5672"/>
                </a:cubicBezTo>
                <a:cubicBezTo>
                  <a:pt x="2809" y="5679"/>
                  <a:pt x="2803" y="5740"/>
                  <a:pt x="2769" y="5774"/>
                </a:cubicBezTo>
                <a:cubicBezTo>
                  <a:pt x="2803" y="5774"/>
                  <a:pt x="2823" y="5753"/>
                  <a:pt x="2843" y="5720"/>
                </a:cubicBezTo>
                <a:close/>
                <a:moveTo>
                  <a:pt x="2843" y="6375"/>
                </a:moveTo>
                <a:lnTo>
                  <a:pt x="2843" y="6375"/>
                </a:lnTo>
                <a:cubicBezTo>
                  <a:pt x="2843" y="6483"/>
                  <a:pt x="2843" y="6483"/>
                  <a:pt x="2843" y="6483"/>
                </a:cubicBezTo>
                <a:cubicBezTo>
                  <a:pt x="2830" y="6496"/>
                  <a:pt x="2809" y="6543"/>
                  <a:pt x="2769" y="6543"/>
                </a:cubicBezTo>
                <a:cubicBezTo>
                  <a:pt x="2769" y="6348"/>
                  <a:pt x="2769" y="6348"/>
                  <a:pt x="2769" y="6348"/>
                </a:cubicBezTo>
                <a:cubicBezTo>
                  <a:pt x="2796" y="6361"/>
                  <a:pt x="2823" y="6368"/>
                  <a:pt x="2843" y="6375"/>
                </a:cubicBezTo>
                <a:close/>
                <a:moveTo>
                  <a:pt x="2843" y="7199"/>
                </a:moveTo>
                <a:lnTo>
                  <a:pt x="2843" y="7199"/>
                </a:lnTo>
                <a:cubicBezTo>
                  <a:pt x="2843" y="7469"/>
                  <a:pt x="2843" y="7469"/>
                  <a:pt x="2843" y="7469"/>
                </a:cubicBezTo>
                <a:cubicBezTo>
                  <a:pt x="2830" y="7475"/>
                  <a:pt x="2803" y="7475"/>
                  <a:pt x="2769" y="7469"/>
                </a:cubicBezTo>
                <a:lnTo>
                  <a:pt x="2769" y="7469"/>
                </a:lnTo>
                <a:cubicBezTo>
                  <a:pt x="2857" y="7482"/>
                  <a:pt x="2816" y="7415"/>
                  <a:pt x="2769" y="7388"/>
                </a:cubicBezTo>
                <a:cubicBezTo>
                  <a:pt x="2769" y="7219"/>
                  <a:pt x="2769" y="7219"/>
                  <a:pt x="2769" y="7219"/>
                </a:cubicBezTo>
                <a:cubicBezTo>
                  <a:pt x="2789" y="7205"/>
                  <a:pt x="2816" y="7199"/>
                  <a:pt x="2843" y="7199"/>
                </a:cubicBezTo>
                <a:close/>
                <a:moveTo>
                  <a:pt x="2843" y="7874"/>
                </a:moveTo>
                <a:lnTo>
                  <a:pt x="2843" y="7874"/>
                </a:lnTo>
                <a:cubicBezTo>
                  <a:pt x="2843" y="8178"/>
                  <a:pt x="2843" y="8178"/>
                  <a:pt x="2843" y="8178"/>
                </a:cubicBezTo>
                <a:cubicBezTo>
                  <a:pt x="2823" y="8184"/>
                  <a:pt x="2796" y="8191"/>
                  <a:pt x="2769" y="8191"/>
                </a:cubicBezTo>
                <a:cubicBezTo>
                  <a:pt x="2769" y="7820"/>
                  <a:pt x="2769" y="7820"/>
                  <a:pt x="2769" y="7820"/>
                </a:cubicBezTo>
                <a:cubicBezTo>
                  <a:pt x="2769" y="7820"/>
                  <a:pt x="2776" y="7820"/>
                  <a:pt x="2782" y="7820"/>
                </a:cubicBezTo>
                <a:cubicBezTo>
                  <a:pt x="2776" y="7820"/>
                  <a:pt x="2769" y="7813"/>
                  <a:pt x="2769" y="7813"/>
                </a:cubicBezTo>
                <a:cubicBezTo>
                  <a:pt x="2769" y="7651"/>
                  <a:pt x="2769" y="7651"/>
                  <a:pt x="2769" y="7651"/>
                </a:cubicBezTo>
                <a:cubicBezTo>
                  <a:pt x="2782" y="7644"/>
                  <a:pt x="2803" y="7644"/>
                  <a:pt x="2830" y="7651"/>
                </a:cubicBezTo>
                <a:cubicBezTo>
                  <a:pt x="2850" y="7732"/>
                  <a:pt x="2803" y="7779"/>
                  <a:pt x="2843" y="7874"/>
                </a:cubicBezTo>
                <a:close/>
                <a:moveTo>
                  <a:pt x="2843" y="8860"/>
                </a:moveTo>
                <a:lnTo>
                  <a:pt x="2843" y="8860"/>
                </a:lnTo>
                <a:cubicBezTo>
                  <a:pt x="2843" y="9264"/>
                  <a:pt x="2843" y="9264"/>
                  <a:pt x="2843" y="9264"/>
                </a:cubicBezTo>
                <a:cubicBezTo>
                  <a:pt x="2816" y="9257"/>
                  <a:pt x="2796" y="9243"/>
                  <a:pt x="2776" y="9230"/>
                </a:cubicBezTo>
                <a:lnTo>
                  <a:pt x="2769" y="9237"/>
                </a:lnTo>
                <a:cubicBezTo>
                  <a:pt x="2769" y="9157"/>
                  <a:pt x="2769" y="9157"/>
                  <a:pt x="2769" y="9157"/>
                </a:cubicBezTo>
                <a:cubicBezTo>
                  <a:pt x="2776" y="9150"/>
                  <a:pt x="2789" y="9150"/>
                  <a:pt x="2803" y="9143"/>
                </a:cubicBezTo>
                <a:cubicBezTo>
                  <a:pt x="2789" y="9136"/>
                  <a:pt x="2782" y="9136"/>
                  <a:pt x="2769" y="9130"/>
                </a:cubicBezTo>
                <a:cubicBezTo>
                  <a:pt x="2769" y="8846"/>
                  <a:pt x="2769" y="8846"/>
                  <a:pt x="2769" y="8846"/>
                </a:cubicBezTo>
                <a:cubicBezTo>
                  <a:pt x="2796" y="8846"/>
                  <a:pt x="2823" y="8853"/>
                  <a:pt x="2843" y="8860"/>
                </a:cubicBezTo>
                <a:close/>
                <a:moveTo>
                  <a:pt x="2769" y="6604"/>
                </a:moveTo>
                <a:lnTo>
                  <a:pt x="2769" y="6604"/>
                </a:lnTo>
                <a:cubicBezTo>
                  <a:pt x="2769" y="6591"/>
                  <a:pt x="2769" y="6591"/>
                  <a:pt x="2769" y="6591"/>
                </a:cubicBezTo>
                <a:cubicBezTo>
                  <a:pt x="2769" y="6591"/>
                  <a:pt x="2769" y="6591"/>
                  <a:pt x="2776" y="6591"/>
                </a:cubicBezTo>
                <a:cubicBezTo>
                  <a:pt x="2769" y="6597"/>
                  <a:pt x="2769" y="6604"/>
                  <a:pt x="2769" y="6604"/>
                </a:cubicBezTo>
                <a:close/>
                <a:moveTo>
                  <a:pt x="2769" y="1310"/>
                </a:moveTo>
                <a:lnTo>
                  <a:pt x="2769" y="1310"/>
                </a:lnTo>
                <a:cubicBezTo>
                  <a:pt x="2769" y="1222"/>
                  <a:pt x="2769" y="1222"/>
                  <a:pt x="2769" y="1222"/>
                </a:cubicBezTo>
                <a:cubicBezTo>
                  <a:pt x="2809" y="1222"/>
                  <a:pt x="2809" y="1222"/>
                  <a:pt x="2809" y="1222"/>
                </a:cubicBezTo>
                <a:cubicBezTo>
                  <a:pt x="2816" y="1270"/>
                  <a:pt x="2796" y="1303"/>
                  <a:pt x="2769" y="1310"/>
                </a:cubicBezTo>
                <a:close/>
                <a:moveTo>
                  <a:pt x="2769" y="513"/>
                </a:moveTo>
                <a:lnTo>
                  <a:pt x="2769" y="513"/>
                </a:lnTo>
                <a:cubicBezTo>
                  <a:pt x="2769" y="432"/>
                  <a:pt x="2769" y="432"/>
                  <a:pt x="2769" y="432"/>
                </a:cubicBezTo>
                <a:cubicBezTo>
                  <a:pt x="2782" y="432"/>
                  <a:pt x="2782" y="432"/>
                  <a:pt x="2782" y="432"/>
                </a:cubicBezTo>
                <a:cubicBezTo>
                  <a:pt x="2789" y="473"/>
                  <a:pt x="2782" y="500"/>
                  <a:pt x="2769" y="513"/>
                </a:cubicBezTo>
                <a:close/>
                <a:moveTo>
                  <a:pt x="2769" y="432"/>
                </a:moveTo>
                <a:lnTo>
                  <a:pt x="2769" y="432"/>
                </a:lnTo>
                <a:cubicBezTo>
                  <a:pt x="2769" y="513"/>
                  <a:pt x="2769" y="513"/>
                  <a:pt x="2769" y="513"/>
                </a:cubicBezTo>
                <a:cubicBezTo>
                  <a:pt x="2742" y="534"/>
                  <a:pt x="2708" y="534"/>
                  <a:pt x="2661" y="527"/>
                </a:cubicBezTo>
                <a:cubicBezTo>
                  <a:pt x="2627" y="500"/>
                  <a:pt x="2647" y="493"/>
                  <a:pt x="2661" y="459"/>
                </a:cubicBezTo>
                <a:cubicBezTo>
                  <a:pt x="2607" y="473"/>
                  <a:pt x="2593" y="520"/>
                  <a:pt x="2580" y="581"/>
                </a:cubicBezTo>
                <a:cubicBezTo>
                  <a:pt x="2573" y="574"/>
                  <a:pt x="2566" y="567"/>
                  <a:pt x="2559" y="567"/>
                </a:cubicBezTo>
                <a:cubicBezTo>
                  <a:pt x="2559" y="486"/>
                  <a:pt x="2559" y="486"/>
                  <a:pt x="2559" y="486"/>
                </a:cubicBezTo>
                <a:cubicBezTo>
                  <a:pt x="2573" y="473"/>
                  <a:pt x="2573" y="459"/>
                  <a:pt x="2559" y="426"/>
                </a:cubicBezTo>
                <a:cubicBezTo>
                  <a:pt x="2559" y="345"/>
                  <a:pt x="2559" y="345"/>
                  <a:pt x="2559" y="345"/>
                </a:cubicBezTo>
                <a:cubicBezTo>
                  <a:pt x="2573" y="338"/>
                  <a:pt x="2580" y="324"/>
                  <a:pt x="2580" y="311"/>
                </a:cubicBezTo>
                <a:cubicBezTo>
                  <a:pt x="2627" y="419"/>
                  <a:pt x="2661" y="419"/>
                  <a:pt x="2769" y="432"/>
                </a:cubicBezTo>
                <a:close/>
                <a:moveTo>
                  <a:pt x="2769" y="939"/>
                </a:moveTo>
                <a:lnTo>
                  <a:pt x="2769" y="939"/>
                </a:lnTo>
                <a:cubicBezTo>
                  <a:pt x="2769" y="1054"/>
                  <a:pt x="2769" y="1054"/>
                  <a:pt x="2769" y="1054"/>
                </a:cubicBezTo>
                <a:cubicBezTo>
                  <a:pt x="2749" y="1054"/>
                  <a:pt x="2728" y="1047"/>
                  <a:pt x="2708" y="1047"/>
                </a:cubicBezTo>
                <a:cubicBezTo>
                  <a:pt x="2728" y="979"/>
                  <a:pt x="2674" y="986"/>
                  <a:pt x="2681" y="925"/>
                </a:cubicBezTo>
                <a:lnTo>
                  <a:pt x="2681" y="925"/>
                </a:lnTo>
                <a:cubicBezTo>
                  <a:pt x="2715" y="939"/>
                  <a:pt x="2742" y="939"/>
                  <a:pt x="2769" y="939"/>
                </a:cubicBezTo>
                <a:close/>
                <a:moveTo>
                  <a:pt x="2769" y="1222"/>
                </a:moveTo>
                <a:lnTo>
                  <a:pt x="2769" y="1222"/>
                </a:lnTo>
                <a:cubicBezTo>
                  <a:pt x="2769" y="1310"/>
                  <a:pt x="2769" y="1310"/>
                  <a:pt x="2769" y="1310"/>
                </a:cubicBezTo>
                <a:cubicBezTo>
                  <a:pt x="2728" y="1317"/>
                  <a:pt x="2688" y="1290"/>
                  <a:pt x="2708" y="1222"/>
                </a:cubicBezTo>
                <a:lnTo>
                  <a:pt x="2708" y="1222"/>
                </a:lnTo>
                <a:cubicBezTo>
                  <a:pt x="2769" y="1222"/>
                  <a:pt x="2769" y="1222"/>
                  <a:pt x="2769" y="1222"/>
                </a:cubicBezTo>
                <a:close/>
                <a:moveTo>
                  <a:pt x="2769" y="3572"/>
                </a:moveTo>
                <a:lnTo>
                  <a:pt x="2769" y="3572"/>
                </a:lnTo>
                <a:cubicBezTo>
                  <a:pt x="2769" y="3586"/>
                  <a:pt x="2769" y="3586"/>
                  <a:pt x="2769" y="3586"/>
                </a:cubicBezTo>
                <a:cubicBezTo>
                  <a:pt x="2762" y="3586"/>
                  <a:pt x="2762" y="3586"/>
                  <a:pt x="2755" y="3586"/>
                </a:cubicBezTo>
                <a:lnTo>
                  <a:pt x="2755" y="3586"/>
                </a:lnTo>
                <a:cubicBezTo>
                  <a:pt x="2762" y="3579"/>
                  <a:pt x="2762" y="3579"/>
                  <a:pt x="2769" y="3572"/>
                </a:cubicBezTo>
                <a:close/>
                <a:moveTo>
                  <a:pt x="2769" y="3856"/>
                </a:moveTo>
                <a:lnTo>
                  <a:pt x="2769" y="3856"/>
                </a:lnTo>
                <a:cubicBezTo>
                  <a:pt x="2769" y="3984"/>
                  <a:pt x="2769" y="3984"/>
                  <a:pt x="2769" y="3984"/>
                </a:cubicBezTo>
                <a:cubicBezTo>
                  <a:pt x="2695" y="3950"/>
                  <a:pt x="2640" y="3991"/>
                  <a:pt x="2573" y="3930"/>
                </a:cubicBezTo>
                <a:cubicBezTo>
                  <a:pt x="2586" y="3883"/>
                  <a:pt x="2627" y="3869"/>
                  <a:pt x="2620" y="3809"/>
                </a:cubicBezTo>
                <a:cubicBezTo>
                  <a:pt x="2661" y="3836"/>
                  <a:pt x="2708" y="3849"/>
                  <a:pt x="2769" y="3856"/>
                </a:cubicBezTo>
                <a:close/>
                <a:moveTo>
                  <a:pt x="2769" y="4072"/>
                </a:moveTo>
                <a:lnTo>
                  <a:pt x="2769" y="4072"/>
                </a:lnTo>
                <a:cubicBezTo>
                  <a:pt x="2769" y="4112"/>
                  <a:pt x="2769" y="4112"/>
                  <a:pt x="2769" y="4112"/>
                </a:cubicBezTo>
                <a:cubicBezTo>
                  <a:pt x="2749" y="4099"/>
                  <a:pt x="2742" y="4092"/>
                  <a:pt x="2749" y="4058"/>
                </a:cubicBezTo>
                <a:cubicBezTo>
                  <a:pt x="2755" y="4065"/>
                  <a:pt x="2762" y="4065"/>
                  <a:pt x="2769" y="4072"/>
                </a:cubicBezTo>
                <a:close/>
                <a:moveTo>
                  <a:pt x="2769" y="4166"/>
                </a:moveTo>
                <a:lnTo>
                  <a:pt x="2769" y="4166"/>
                </a:lnTo>
                <a:cubicBezTo>
                  <a:pt x="2769" y="4423"/>
                  <a:pt x="2769" y="4423"/>
                  <a:pt x="2769" y="4423"/>
                </a:cubicBezTo>
                <a:cubicBezTo>
                  <a:pt x="2708" y="4423"/>
                  <a:pt x="2695" y="4389"/>
                  <a:pt x="2647" y="4376"/>
                </a:cubicBezTo>
                <a:cubicBezTo>
                  <a:pt x="2715" y="4308"/>
                  <a:pt x="2708" y="4200"/>
                  <a:pt x="2769" y="4166"/>
                </a:cubicBezTo>
                <a:close/>
                <a:moveTo>
                  <a:pt x="2769" y="4889"/>
                </a:moveTo>
                <a:lnTo>
                  <a:pt x="2769" y="4889"/>
                </a:lnTo>
                <a:cubicBezTo>
                  <a:pt x="2769" y="5112"/>
                  <a:pt x="2769" y="5112"/>
                  <a:pt x="2769" y="5112"/>
                </a:cubicBezTo>
                <a:cubicBezTo>
                  <a:pt x="2762" y="5112"/>
                  <a:pt x="2762" y="5119"/>
                  <a:pt x="2762" y="5119"/>
                </a:cubicBezTo>
                <a:cubicBezTo>
                  <a:pt x="2762" y="5119"/>
                  <a:pt x="2762" y="5119"/>
                  <a:pt x="2769" y="5125"/>
                </a:cubicBezTo>
                <a:cubicBezTo>
                  <a:pt x="2769" y="5558"/>
                  <a:pt x="2769" y="5558"/>
                  <a:pt x="2769" y="5558"/>
                </a:cubicBezTo>
                <a:cubicBezTo>
                  <a:pt x="2755" y="5578"/>
                  <a:pt x="2742" y="5591"/>
                  <a:pt x="2728" y="5605"/>
                </a:cubicBezTo>
                <a:cubicBezTo>
                  <a:pt x="2634" y="5558"/>
                  <a:pt x="2620" y="5551"/>
                  <a:pt x="2559" y="5625"/>
                </a:cubicBezTo>
                <a:cubicBezTo>
                  <a:pt x="2559" y="5254"/>
                  <a:pt x="2559" y="5254"/>
                  <a:pt x="2559" y="5254"/>
                </a:cubicBezTo>
                <a:cubicBezTo>
                  <a:pt x="2573" y="5247"/>
                  <a:pt x="2593" y="5247"/>
                  <a:pt x="2620" y="5254"/>
                </a:cubicBezTo>
                <a:cubicBezTo>
                  <a:pt x="2620" y="5233"/>
                  <a:pt x="2620" y="5213"/>
                  <a:pt x="2620" y="5193"/>
                </a:cubicBezTo>
                <a:cubicBezTo>
                  <a:pt x="2613" y="5179"/>
                  <a:pt x="2600" y="5166"/>
                  <a:pt x="2607" y="5139"/>
                </a:cubicBezTo>
                <a:cubicBezTo>
                  <a:pt x="2607" y="5132"/>
                  <a:pt x="2613" y="5132"/>
                  <a:pt x="2620" y="5132"/>
                </a:cubicBezTo>
                <a:cubicBezTo>
                  <a:pt x="2613" y="5098"/>
                  <a:pt x="2613" y="5065"/>
                  <a:pt x="2607" y="5044"/>
                </a:cubicBezTo>
                <a:cubicBezTo>
                  <a:pt x="2580" y="5038"/>
                  <a:pt x="2573" y="5031"/>
                  <a:pt x="2566" y="5011"/>
                </a:cubicBezTo>
                <a:lnTo>
                  <a:pt x="2566" y="5011"/>
                </a:lnTo>
                <a:lnTo>
                  <a:pt x="2559" y="5017"/>
                </a:lnTo>
                <a:cubicBezTo>
                  <a:pt x="2559" y="4990"/>
                  <a:pt x="2559" y="4990"/>
                  <a:pt x="2559" y="4990"/>
                </a:cubicBezTo>
                <a:cubicBezTo>
                  <a:pt x="2559" y="4997"/>
                  <a:pt x="2559" y="4997"/>
                  <a:pt x="2559" y="4997"/>
                </a:cubicBezTo>
                <a:cubicBezTo>
                  <a:pt x="2559" y="4990"/>
                  <a:pt x="2559" y="4990"/>
                  <a:pt x="2559" y="4984"/>
                </a:cubicBezTo>
                <a:cubicBezTo>
                  <a:pt x="2559" y="4822"/>
                  <a:pt x="2559" y="4822"/>
                  <a:pt x="2559" y="4822"/>
                </a:cubicBezTo>
                <a:cubicBezTo>
                  <a:pt x="2620" y="4822"/>
                  <a:pt x="2620" y="4822"/>
                  <a:pt x="2620" y="4822"/>
                </a:cubicBezTo>
                <a:cubicBezTo>
                  <a:pt x="2600" y="4923"/>
                  <a:pt x="2695" y="4916"/>
                  <a:pt x="2701" y="4990"/>
                </a:cubicBezTo>
                <a:cubicBezTo>
                  <a:pt x="2661" y="4984"/>
                  <a:pt x="2654" y="5011"/>
                  <a:pt x="2647" y="5024"/>
                </a:cubicBezTo>
                <a:cubicBezTo>
                  <a:pt x="2667" y="5044"/>
                  <a:pt x="2688" y="5065"/>
                  <a:pt x="2701" y="5078"/>
                </a:cubicBezTo>
                <a:cubicBezTo>
                  <a:pt x="2701" y="4997"/>
                  <a:pt x="2708" y="4930"/>
                  <a:pt x="2755" y="4889"/>
                </a:cubicBezTo>
                <a:cubicBezTo>
                  <a:pt x="2762" y="4889"/>
                  <a:pt x="2762" y="4889"/>
                  <a:pt x="2769" y="4889"/>
                </a:cubicBezTo>
                <a:close/>
                <a:moveTo>
                  <a:pt x="2769" y="5672"/>
                </a:moveTo>
                <a:lnTo>
                  <a:pt x="2769" y="5672"/>
                </a:lnTo>
                <a:cubicBezTo>
                  <a:pt x="2769" y="5780"/>
                  <a:pt x="2769" y="5780"/>
                  <a:pt x="2769" y="5780"/>
                </a:cubicBezTo>
                <a:lnTo>
                  <a:pt x="2762" y="5780"/>
                </a:lnTo>
                <a:cubicBezTo>
                  <a:pt x="2749" y="5801"/>
                  <a:pt x="2722" y="5807"/>
                  <a:pt x="2695" y="5794"/>
                </a:cubicBezTo>
                <a:cubicBezTo>
                  <a:pt x="2769" y="5760"/>
                  <a:pt x="2708" y="5720"/>
                  <a:pt x="2749" y="5672"/>
                </a:cubicBezTo>
                <a:cubicBezTo>
                  <a:pt x="2755" y="5672"/>
                  <a:pt x="2762" y="5672"/>
                  <a:pt x="2769" y="5672"/>
                </a:cubicBezTo>
                <a:close/>
                <a:moveTo>
                  <a:pt x="2769" y="5875"/>
                </a:moveTo>
                <a:lnTo>
                  <a:pt x="2769" y="5875"/>
                </a:lnTo>
                <a:cubicBezTo>
                  <a:pt x="2769" y="5990"/>
                  <a:pt x="2769" y="5990"/>
                  <a:pt x="2769" y="5990"/>
                </a:cubicBezTo>
                <a:cubicBezTo>
                  <a:pt x="2762" y="5996"/>
                  <a:pt x="2755" y="5996"/>
                  <a:pt x="2749" y="5996"/>
                </a:cubicBezTo>
                <a:cubicBezTo>
                  <a:pt x="2681" y="6078"/>
                  <a:pt x="2620" y="6159"/>
                  <a:pt x="2559" y="6240"/>
                </a:cubicBezTo>
                <a:cubicBezTo>
                  <a:pt x="2559" y="6125"/>
                  <a:pt x="2559" y="6125"/>
                  <a:pt x="2559" y="6125"/>
                </a:cubicBezTo>
                <a:cubicBezTo>
                  <a:pt x="2607" y="6057"/>
                  <a:pt x="2647" y="5990"/>
                  <a:pt x="2695" y="5915"/>
                </a:cubicBezTo>
                <a:cubicBezTo>
                  <a:pt x="2708" y="5915"/>
                  <a:pt x="2708" y="5915"/>
                  <a:pt x="2708" y="5915"/>
                </a:cubicBezTo>
                <a:cubicBezTo>
                  <a:pt x="2708" y="5909"/>
                  <a:pt x="2701" y="5895"/>
                  <a:pt x="2708" y="5875"/>
                </a:cubicBezTo>
                <a:cubicBezTo>
                  <a:pt x="2735" y="5888"/>
                  <a:pt x="2755" y="5888"/>
                  <a:pt x="2769" y="5875"/>
                </a:cubicBezTo>
                <a:close/>
                <a:moveTo>
                  <a:pt x="2769" y="6348"/>
                </a:moveTo>
                <a:lnTo>
                  <a:pt x="2769" y="6348"/>
                </a:lnTo>
                <a:cubicBezTo>
                  <a:pt x="2769" y="6543"/>
                  <a:pt x="2769" y="6543"/>
                  <a:pt x="2769" y="6543"/>
                </a:cubicBezTo>
                <a:cubicBezTo>
                  <a:pt x="2762" y="6543"/>
                  <a:pt x="2755" y="6543"/>
                  <a:pt x="2749" y="6543"/>
                </a:cubicBezTo>
                <a:cubicBezTo>
                  <a:pt x="2742" y="6570"/>
                  <a:pt x="2749" y="6584"/>
                  <a:pt x="2769" y="6591"/>
                </a:cubicBezTo>
                <a:cubicBezTo>
                  <a:pt x="2769" y="6604"/>
                  <a:pt x="2769" y="6604"/>
                  <a:pt x="2769" y="6604"/>
                </a:cubicBezTo>
                <a:cubicBezTo>
                  <a:pt x="2749" y="6631"/>
                  <a:pt x="2715" y="6604"/>
                  <a:pt x="2722" y="6570"/>
                </a:cubicBezTo>
                <a:cubicBezTo>
                  <a:pt x="2654" y="6564"/>
                  <a:pt x="2701" y="6665"/>
                  <a:pt x="2620" y="6645"/>
                </a:cubicBezTo>
                <a:cubicBezTo>
                  <a:pt x="2613" y="6699"/>
                  <a:pt x="2667" y="6692"/>
                  <a:pt x="2647" y="6766"/>
                </a:cubicBezTo>
                <a:cubicBezTo>
                  <a:pt x="2620" y="6759"/>
                  <a:pt x="2607" y="6773"/>
                  <a:pt x="2600" y="6786"/>
                </a:cubicBezTo>
                <a:cubicBezTo>
                  <a:pt x="2580" y="6766"/>
                  <a:pt x="2573" y="6746"/>
                  <a:pt x="2559" y="6726"/>
                </a:cubicBezTo>
                <a:cubicBezTo>
                  <a:pt x="2559" y="6516"/>
                  <a:pt x="2559" y="6516"/>
                  <a:pt x="2559" y="6516"/>
                </a:cubicBezTo>
                <a:cubicBezTo>
                  <a:pt x="2573" y="6516"/>
                  <a:pt x="2593" y="6476"/>
                  <a:pt x="2620" y="6516"/>
                </a:cubicBezTo>
                <a:cubicBezTo>
                  <a:pt x="2701" y="6503"/>
                  <a:pt x="2708" y="6422"/>
                  <a:pt x="2701" y="6321"/>
                </a:cubicBezTo>
                <a:cubicBezTo>
                  <a:pt x="2722" y="6327"/>
                  <a:pt x="2742" y="6341"/>
                  <a:pt x="2769" y="6348"/>
                </a:cubicBezTo>
                <a:close/>
                <a:moveTo>
                  <a:pt x="2769" y="7219"/>
                </a:moveTo>
                <a:lnTo>
                  <a:pt x="2769" y="7219"/>
                </a:lnTo>
                <a:cubicBezTo>
                  <a:pt x="2769" y="7388"/>
                  <a:pt x="2769" y="7388"/>
                  <a:pt x="2769" y="7388"/>
                </a:cubicBezTo>
                <a:cubicBezTo>
                  <a:pt x="2742" y="7381"/>
                  <a:pt x="2715" y="7374"/>
                  <a:pt x="2695" y="7394"/>
                </a:cubicBezTo>
                <a:cubicBezTo>
                  <a:pt x="2688" y="7307"/>
                  <a:pt x="2715" y="7246"/>
                  <a:pt x="2769" y="7219"/>
                </a:cubicBezTo>
                <a:close/>
                <a:moveTo>
                  <a:pt x="2769" y="7651"/>
                </a:moveTo>
                <a:lnTo>
                  <a:pt x="2769" y="7651"/>
                </a:lnTo>
                <a:cubicBezTo>
                  <a:pt x="2769" y="7813"/>
                  <a:pt x="2769" y="7813"/>
                  <a:pt x="2769" y="7813"/>
                </a:cubicBezTo>
                <a:cubicBezTo>
                  <a:pt x="2728" y="7772"/>
                  <a:pt x="2708" y="7671"/>
                  <a:pt x="2769" y="7651"/>
                </a:cubicBezTo>
                <a:close/>
                <a:moveTo>
                  <a:pt x="2769" y="7820"/>
                </a:moveTo>
                <a:lnTo>
                  <a:pt x="2769" y="7820"/>
                </a:lnTo>
                <a:cubicBezTo>
                  <a:pt x="2769" y="8191"/>
                  <a:pt x="2769" y="8191"/>
                  <a:pt x="2769" y="8191"/>
                </a:cubicBezTo>
                <a:cubicBezTo>
                  <a:pt x="2722" y="8191"/>
                  <a:pt x="2688" y="8184"/>
                  <a:pt x="2728" y="8137"/>
                </a:cubicBezTo>
                <a:cubicBezTo>
                  <a:pt x="2708" y="8151"/>
                  <a:pt x="2688" y="8164"/>
                  <a:pt x="2654" y="8164"/>
                </a:cubicBezTo>
                <a:cubicBezTo>
                  <a:pt x="2667" y="8184"/>
                  <a:pt x="2681" y="8205"/>
                  <a:pt x="2681" y="8238"/>
                </a:cubicBezTo>
                <a:cubicBezTo>
                  <a:pt x="2640" y="8259"/>
                  <a:pt x="2600" y="8272"/>
                  <a:pt x="2559" y="8279"/>
                </a:cubicBezTo>
                <a:cubicBezTo>
                  <a:pt x="2559" y="7867"/>
                  <a:pt x="2559" y="7867"/>
                  <a:pt x="2559" y="7867"/>
                </a:cubicBezTo>
                <a:cubicBezTo>
                  <a:pt x="2580" y="7881"/>
                  <a:pt x="2586" y="7901"/>
                  <a:pt x="2580" y="7941"/>
                </a:cubicBezTo>
                <a:cubicBezTo>
                  <a:pt x="2586" y="7935"/>
                  <a:pt x="2593" y="7935"/>
                  <a:pt x="2607" y="7928"/>
                </a:cubicBezTo>
                <a:cubicBezTo>
                  <a:pt x="2607" y="7914"/>
                  <a:pt x="2613" y="7901"/>
                  <a:pt x="2620" y="7887"/>
                </a:cubicBezTo>
                <a:cubicBezTo>
                  <a:pt x="2640" y="7881"/>
                  <a:pt x="2667" y="7901"/>
                  <a:pt x="2688" y="7921"/>
                </a:cubicBezTo>
                <a:cubicBezTo>
                  <a:pt x="2695" y="7921"/>
                  <a:pt x="2701" y="7921"/>
                  <a:pt x="2708" y="7921"/>
                </a:cubicBezTo>
                <a:cubicBezTo>
                  <a:pt x="2755" y="7914"/>
                  <a:pt x="2715" y="7826"/>
                  <a:pt x="2769" y="7820"/>
                </a:cubicBezTo>
                <a:close/>
                <a:moveTo>
                  <a:pt x="2769" y="8846"/>
                </a:moveTo>
                <a:lnTo>
                  <a:pt x="2769" y="8846"/>
                </a:lnTo>
                <a:cubicBezTo>
                  <a:pt x="2769" y="9130"/>
                  <a:pt x="2769" y="9130"/>
                  <a:pt x="2769" y="9130"/>
                </a:cubicBezTo>
                <a:cubicBezTo>
                  <a:pt x="2762" y="9130"/>
                  <a:pt x="2762" y="9130"/>
                  <a:pt x="2755" y="9130"/>
                </a:cubicBezTo>
                <a:cubicBezTo>
                  <a:pt x="2715" y="9143"/>
                  <a:pt x="2735" y="9150"/>
                  <a:pt x="2755" y="9163"/>
                </a:cubicBezTo>
                <a:lnTo>
                  <a:pt x="2755" y="9163"/>
                </a:lnTo>
                <a:cubicBezTo>
                  <a:pt x="2755" y="9163"/>
                  <a:pt x="2762" y="9163"/>
                  <a:pt x="2769" y="9157"/>
                </a:cubicBezTo>
                <a:cubicBezTo>
                  <a:pt x="2769" y="9237"/>
                  <a:pt x="2769" y="9237"/>
                  <a:pt x="2769" y="9237"/>
                </a:cubicBezTo>
                <a:cubicBezTo>
                  <a:pt x="2695" y="9270"/>
                  <a:pt x="2613" y="9284"/>
                  <a:pt x="2580" y="9277"/>
                </a:cubicBezTo>
                <a:cubicBezTo>
                  <a:pt x="2580" y="9297"/>
                  <a:pt x="2573" y="9311"/>
                  <a:pt x="2559" y="9331"/>
                </a:cubicBezTo>
                <a:cubicBezTo>
                  <a:pt x="2559" y="8785"/>
                  <a:pt x="2559" y="8785"/>
                  <a:pt x="2559" y="8785"/>
                </a:cubicBezTo>
                <a:cubicBezTo>
                  <a:pt x="2627" y="8812"/>
                  <a:pt x="2695" y="8826"/>
                  <a:pt x="2769" y="8846"/>
                </a:cubicBezTo>
                <a:close/>
                <a:moveTo>
                  <a:pt x="2559" y="8738"/>
                </a:moveTo>
                <a:lnTo>
                  <a:pt x="2559" y="8738"/>
                </a:lnTo>
                <a:cubicBezTo>
                  <a:pt x="2559" y="8542"/>
                  <a:pt x="2559" y="8542"/>
                  <a:pt x="2559" y="8542"/>
                </a:cubicBezTo>
                <a:cubicBezTo>
                  <a:pt x="2620" y="8596"/>
                  <a:pt x="2634" y="8630"/>
                  <a:pt x="2600" y="8738"/>
                </a:cubicBezTo>
                <a:cubicBezTo>
                  <a:pt x="2580" y="8738"/>
                  <a:pt x="2573" y="8738"/>
                  <a:pt x="2559" y="8738"/>
                </a:cubicBezTo>
                <a:close/>
                <a:moveTo>
                  <a:pt x="2559" y="7867"/>
                </a:moveTo>
                <a:lnTo>
                  <a:pt x="2559" y="7867"/>
                </a:lnTo>
                <a:cubicBezTo>
                  <a:pt x="2593" y="7847"/>
                  <a:pt x="2681" y="7881"/>
                  <a:pt x="2667" y="7813"/>
                </a:cubicBezTo>
                <a:cubicBezTo>
                  <a:pt x="2607" y="7820"/>
                  <a:pt x="2613" y="7752"/>
                  <a:pt x="2559" y="7745"/>
                </a:cubicBezTo>
                <a:cubicBezTo>
                  <a:pt x="2559" y="7867"/>
                  <a:pt x="2559" y="7867"/>
                  <a:pt x="2559" y="7867"/>
                </a:cubicBezTo>
                <a:close/>
                <a:moveTo>
                  <a:pt x="2559" y="6422"/>
                </a:moveTo>
                <a:lnTo>
                  <a:pt x="2559" y="6422"/>
                </a:lnTo>
                <a:cubicBezTo>
                  <a:pt x="2573" y="6402"/>
                  <a:pt x="2580" y="6388"/>
                  <a:pt x="2573" y="6348"/>
                </a:cubicBezTo>
                <a:cubicBezTo>
                  <a:pt x="2566" y="6348"/>
                  <a:pt x="2566" y="6341"/>
                  <a:pt x="2559" y="6341"/>
                </a:cubicBezTo>
                <a:cubicBezTo>
                  <a:pt x="2559" y="6422"/>
                  <a:pt x="2559" y="6422"/>
                  <a:pt x="2559" y="6422"/>
                </a:cubicBezTo>
                <a:close/>
                <a:moveTo>
                  <a:pt x="2559" y="4349"/>
                </a:moveTo>
                <a:lnTo>
                  <a:pt x="2559" y="4349"/>
                </a:lnTo>
                <a:cubicBezTo>
                  <a:pt x="2566" y="4362"/>
                  <a:pt x="2580" y="4369"/>
                  <a:pt x="2600" y="4376"/>
                </a:cubicBezTo>
                <a:cubicBezTo>
                  <a:pt x="2593" y="4308"/>
                  <a:pt x="2681" y="4329"/>
                  <a:pt x="2647" y="4227"/>
                </a:cubicBezTo>
                <a:cubicBezTo>
                  <a:pt x="2613" y="4234"/>
                  <a:pt x="2586" y="4234"/>
                  <a:pt x="2559" y="4227"/>
                </a:cubicBezTo>
                <a:cubicBezTo>
                  <a:pt x="2559" y="4349"/>
                  <a:pt x="2559" y="4349"/>
                  <a:pt x="2559" y="4349"/>
                </a:cubicBezTo>
                <a:close/>
                <a:moveTo>
                  <a:pt x="2559" y="3268"/>
                </a:moveTo>
                <a:lnTo>
                  <a:pt x="2559" y="3268"/>
                </a:lnTo>
                <a:cubicBezTo>
                  <a:pt x="2559" y="3208"/>
                  <a:pt x="2559" y="3208"/>
                  <a:pt x="2559" y="3208"/>
                </a:cubicBezTo>
                <a:cubicBezTo>
                  <a:pt x="2573" y="3208"/>
                  <a:pt x="2586" y="3208"/>
                  <a:pt x="2600" y="3214"/>
                </a:cubicBezTo>
                <a:cubicBezTo>
                  <a:pt x="2600" y="3208"/>
                  <a:pt x="2600" y="3201"/>
                  <a:pt x="2600" y="3194"/>
                </a:cubicBezTo>
                <a:cubicBezTo>
                  <a:pt x="2634" y="3194"/>
                  <a:pt x="2667" y="3201"/>
                  <a:pt x="2674" y="3167"/>
                </a:cubicBezTo>
                <a:cubicBezTo>
                  <a:pt x="2735" y="3174"/>
                  <a:pt x="2722" y="3248"/>
                  <a:pt x="2722" y="3316"/>
                </a:cubicBezTo>
                <a:cubicBezTo>
                  <a:pt x="2674" y="3309"/>
                  <a:pt x="2640" y="3309"/>
                  <a:pt x="2620" y="3289"/>
                </a:cubicBezTo>
                <a:lnTo>
                  <a:pt x="2620" y="3289"/>
                </a:lnTo>
                <a:cubicBezTo>
                  <a:pt x="2593" y="3295"/>
                  <a:pt x="2573" y="3289"/>
                  <a:pt x="2559" y="3268"/>
                </a:cubicBezTo>
                <a:close/>
                <a:moveTo>
                  <a:pt x="2559" y="2661"/>
                </a:moveTo>
                <a:lnTo>
                  <a:pt x="2559" y="2661"/>
                </a:lnTo>
                <a:cubicBezTo>
                  <a:pt x="2559" y="2553"/>
                  <a:pt x="2559" y="2553"/>
                  <a:pt x="2559" y="2553"/>
                </a:cubicBezTo>
                <a:cubicBezTo>
                  <a:pt x="2613" y="2586"/>
                  <a:pt x="2593" y="2613"/>
                  <a:pt x="2580" y="2674"/>
                </a:cubicBezTo>
                <a:cubicBezTo>
                  <a:pt x="2573" y="2667"/>
                  <a:pt x="2566" y="2667"/>
                  <a:pt x="2559" y="2661"/>
                </a:cubicBezTo>
                <a:close/>
                <a:moveTo>
                  <a:pt x="2634" y="2276"/>
                </a:moveTo>
                <a:lnTo>
                  <a:pt x="2634" y="2276"/>
                </a:lnTo>
                <a:lnTo>
                  <a:pt x="2634" y="2276"/>
                </a:lnTo>
                <a:cubicBezTo>
                  <a:pt x="2654" y="2235"/>
                  <a:pt x="2695" y="2208"/>
                  <a:pt x="2708" y="2154"/>
                </a:cubicBezTo>
                <a:cubicBezTo>
                  <a:pt x="2674" y="2154"/>
                  <a:pt x="2674" y="2127"/>
                  <a:pt x="2634" y="2134"/>
                </a:cubicBezTo>
                <a:cubicBezTo>
                  <a:pt x="2661" y="2222"/>
                  <a:pt x="2526" y="2242"/>
                  <a:pt x="2634" y="2276"/>
                </a:cubicBezTo>
                <a:close/>
                <a:moveTo>
                  <a:pt x="2559" y="345"/>
                </a:moveTo>
                <a:lnTo>
                  <a:pt x="2559" y="345"/>
                </a:lnTo>
                <a:cubicBezTo>
                  <a:pt x="2559" y="426"/>
                  <a:pt x="2559" y="426"/>
                  <a:pt x="2559" y="426"/>
                </a:cubicBezTo>
                <a:cubicBezTo>
                  <a:pt x="2553" y="412"/>
                  <a:pt x="2546" y="399"/>
                  <a:pt x="2539" y="378"/>
                </a:cubicBezTo>
                <a:cubicBezTo>
                  <a:pt x="2539" y="351"/>
                  <a:pt x="2539" y="351"/>
                  <a:pt x="2539" y="351"/>
                </a:cubicBezTo>
                <a:cubicBezTo>
                  <a:pt x="2546" y="351"/>
                  <a:pt x="2553" y="345"/>
                  <a:pt x="2559" y="345"/>
                </a:cubicBezTo>
                <a:close/>
                <a:moveTo>
                  <a:pt x="2559" y="486"/>
                </a:moveTo>
                <a:lnTo>
                  <a:pt x="2559" y="486"/>
                </a:lnTo>
                <a:cubicBezTo>
                  <a:pt x="2559" y="567"/>
                  <a:pt x="2559" y="567"/>
                  <a:pt x="2559" y="567"/>
                </a:cubicBezTo>
                <a:cubicBezTo>
                  <a:pt x="2553" y="561"/>
                  <a:pt x="2546" y="561"/>
                  <a:pt x="2539" y="561"/>
                </a:cubicBezTo>
                <a:cubicBezTo>
                  <a:pt x="2539" y="507"/>
                  <a:pt x="2539" y="507"/>
                  <a:pt x="2539" y="507"/>
                </a:cubicBezTo>
                <a:cubicBezTo>
                  <a:pt x="2546" y="500"/>
                  <a:pt x="2553" y="493"/>
                  <a:pt x="2559" y="486"/>
                </a:cubicBezTo>
                <a:close/>
                <a:moveTo>
                  <a:pt x="2559" y="2553"/>
                </a:moveTo>
                <a:lnTo>
                  <a:pt x="2559" y="2553"/>
                </a:lnTo>
                <a:cubicBezTo>
                  <a:pt x="2559" y="2661"/>
                  <a:pt x="2559" y="2661"/>
                  <a:pt x="2559" y="2661"/>
                </a:cubicBezTo>
                <a:cubicBezTo>
                  <a:pt x="2553" y="2661"/>
                  <a:pt x="2546" y="2654"/>
                  <a:pt x="2539" y="2647"/>
                </a:cubicBezTo>
                <a:cubicBezTo>
                  <a:pt x="2539" y="2566"/>
                  <a:pt x="2539" y="2566"/>
                  <a:pt x="2539" y="2566"/>
                </a:cubicBezTo>
                <a:cubicBezTo>
                  <a:pt x="2546" y="2559"/>
                  <a:pt x="2553" y="2559"/>
                  <a:pt x="2559" y="2553"/>
                </a:cubicBezTo>
                <a:close/>
                <a:moveTo>
                  <a:pt x="2559" y="3208"/>
                </a:moveTo>
                <a:lnTo>
                  <a:pt x="2559" y="3208"/>
                </a:lnTo>
                <a:cubicBezTo>
                  <a:pt x="2559" y="3268"/>
                  <a:pt x="2559" y="3268"/>
                  <a:pt x="2559" y="3268"/>
                </a:cubicBezTo>
                <a:cubicBezTo>
                  <a:pt x="2553" y="3262"/>
                  <a:pt x="2546" y="3248"/>
                  <a:pt x="2539" y="3235"/>
                </a:cubicBezTo>
                <a:cubicBezTo>
                  <a:pt x="2539" y="3194"/>
                  <a:pt x="2539" y="3194"/>
                  <a:pt x="2539" y="3194"/>
                </a:cubicBezTo>
                <a:cubicBezTo>
                  <a:pt x="2546" y="3201"/>
                  <a:pt x="2553" y="3201"/>
                  <a:pt x="2559" y="3208"/>
                </a:cubicBezTo>
                <a:close/>
                <a:moveTo>
                  <a:pt x="2559" y="4227"/>
                </a:moveTo>
                <a:lnTo>
                  <a:pt x="2559" y="4227"/>
                </a:lnTo>
                <a:cubicBezTo>
                  <a:pt x="2559" y="4349"/>
                  <a:pt x="2559" y="4349"/>
                  <a:pt x="2559" y="4349"/>
                </a:cubicBezTo>
                <a:cubicBezTo>
                  <a:pt x="2553" y="4335"/>
                  <a:pt x="2546" y="4329"/>
                  <a:pt x="2539" y="4322"/>
                </a:cubicBezTo>
                <a:cubicBezTo>
                  <a:pt x="2539" y="4220"/>
                  <a:pt x="2539" y="4220"/>
                  <a:pt x="2539" y="4220"/>
                </a:cubicBezTo>
                <a:cubicBezTo>
                  <a:pt x="2546" y="4227"/>
                  <a:pt x="2553" y="4227"/>
                  <a:pt x="2559" y="4227"/>
                </a:cubicBezTo>
                <a:close/>
                <a:moveTo>
                  <a:pt x="2559" y="4822"/>
                </a:moveTo>
                <a:lnTo>
                  <a:pt x="2559" y="4822"/>
                </a:lnTo>
                <a:cubicBezTo>
                  <a:pt x="2559" y="4984"/>
                  <a:pt x="2559" y="4984"/>
                  <a:pt x="2559" y="4984"/>
                </a:cubicBezTo>
                <a:cubicBezTo>
                  <a:pt x="2553" y="4970"/>
                  <a:pt x="2553" y="4957"/>
                  <a:pt x="2539" y="4950"/>
                </a:cubicBezTo>
                <a:cubicBezTo>
                  <a:pt x="2539" y="4822"/>
                  <a:pt x="2539" y="4822"/>
                  <a:pt x="2539" y="4822"/>
                </a:cubicBezTo>
                <a:cubicBezTo>
                  <a:pt x="2559" y="4822"/>
                  <a:pt x="2559" y="4822"/>
                  <a:pt x="2559" y="4822"/>
                </a:cubicBezTo>
                <a:close/>
                <a:moveTo>
                  <a:pt x="2559" y="4990"/>
                </a:moveTo>
                <a:lnTo>
                  <a:pt x="2559" y="4990"/>
                </a:lnTo>
                <a:cubicBezTo>
                  <a:pt x="2553" y="4990"/>
                  <a:pt x="2546" y="4984"/>
                  <a:pt x="2539" y="4977"/>
                </a:cubicBezTo>
                <a:cubicBezTo>
                  <a:pt x="2539" y="5038"/>
                  <a:pt x="2539" y="5038"/>
                  <a:pt x="2539" y="5038"/>
                </a:cubicBezTo>
                <a:cubicBezTo>
                  <a:pt x="2546" y="5031"/>
                  <a:pt x="2553" y="5024"/>
                  <a:pt x="2559" y="5017"/>
                </a:cubicBezTo>
                <a:cubicBezTo>
                  <a:pt x="2559" y="4990"/>
                  <a:pt x="2559" y="4990"/>
                  <a:pt x="2559" y="4990"/>
                </a:cubicBezTo>
                <a:close/>
                <a:moveTo>
                  <a:pt x="2559" y="5254"/>
                </a:moveTo>
                <a:lnTo>
                  <a:pt x="2559" y="5254"/>
                </a:lnTo>
                <a:cubicBezTo>
                  <a:pt x="2559" y="5625"/>
                  <a:pt x="2559" y="5625"/>
                  <a:pt x="2559" y="5625"/>
                </a:cubicBezTo>
                <a:cubicBezTo>
                  <a:pt x="2553" y="5625"/>
                  <a:pt x="2553" y="5625"/>
                  <a:pt x="2553" y="5625"/>
                </a:cubicBezTo>
                <a:cubicBezTo>
                  <a:pt x="2546" y="5625"/>
                  <a:pt x="2546" y="5625"/>
                  <a:pt x="2539" y="5625"/>
                </a:cubicBezTo>
                <a:cubicBezTo>
                  <a:pt x="2539" y="5274"/>
                  <a:pt x="2539" y="5274"/>
                  <a:pt x="2539" y="5274"/>
                </a:cubicBezTo>
                <a:cubicBezTo>
                  <a:pt x="2546" y="5267"/>
                  <a:pt x="2546" y="5260"/>
                  <a:pt x="2559" y="5254"/>
                </a:cubicBezTo>
                <a:close/>
                <a:moveTo>
                  <a:pt x="2559" y="6125"/>
                </a:moveTo>
                <a:lnTo>
                  <a:pt x="2559" y="6125"/>
                </a:lnTo>
                <a:cubicBezTo>
                  <a:pt x="2559" y="6240"/>
                  <a:pt x="2559" y="6240"/>
                  <a:pt x="2559" y="6240"/>
                </a:cubicBezTo>
                <a:cubicBezTo>
                  <a:pt x="2553" y="6253"/>
                  <a:pt x="2546" y="6260"/>
                  <a:pt x="2539" y="6267"/>
                </a:cubicBezTo>
                <a:cubicBezTo>
                  <a:pt x="2539" y="6152"/>
                  <a:pt x="2539" y="6152"/>
                  <a:pt x="2539" y="6152"/>
                </a:cubicBezTo>
                <a:cubicBezTo>
                  <a:pt x="2546" y="6145"/>
                  <a:pt x="2553" y="6132"/>
                  <a:pt x="2559" y="6125"/>
                </a:cubicBezTo>
                <a:close/>
                <a:moveTo>
                  <a:pt x="2559" y="6341"/>
                </a:moveTo>
                <a:lnTo>
                  <a:pt x="2559" y="6341"/>
                </a:lnTo>
                <a:cubicBezTo>
                  <a:pt x="2559" y="6422"/>
                  <a:pt x="2559" y="6422"/>
                  <a:pt x="2559" y="6422"/>
                </a:cubicBezTo>
                <a:cubicBezTo>
                  <a:pt x="2546" y="6442"/>
                  <a:pt x="2539" y="6456"/>
                  <a:pt x="2546" y="6496"/>
                </a:cubicBezTo>
                <a:cubicBezTo>
                  <a:pt x="2553" y="6510"/>
                  <a:pt x="2553" y="6510"/>
                  <a:pt x="2559" y="6516"/>
                </a:cubicBezTo>
                <a:cubicBezTo>
                  <a:pt x="2559" y="6726"/>
                  <a:pt x="2559" y="6726"/>
                  <a:pt x="2559" y="6726"/>
                </a:cubicBezTo>
                <a:cubicBezTo>
                  <a:pt x="2553" y="6705"/>
                  <a:pt x="2546" y="6692"/>
                  <a:pt x="2539" y="6678"/>
                </a:cubicBezTo>
                <a:cubicBezTo>
                  <a:pt x="2539" y="6334"/>
                  <a:pt x="2539" y="6334"/>
                  <a:pt x="2539" y="6334"/>
                </a:cubicBezTo>
                <a:cubicBezTo>
                  <a:pt x="2546" y="6334"/>
                  <a:pt x="2553" y="6341"/>
                  <a:pt x="2559" y="6341"/>
                </a:cubicBezTo>
                <a:close/>
                <a:moveTo>
                  <a:pt x="2559" y="7745"/>
                </a:moveTo>
                <a:lnTo>
                  <a:pt x="2559" y="7745"/>
                </a:lnTo>
                <a:cubicBezTo>
                  <a:pt x="2559" y="7867"/>
                  <a:pt x="2559" y="7867"/>
                  <a:pt x="2559" y="7867"/>
                </a:cubicBezTo>
                <a:lnTo>
                  <a:pt x="2559" y="7867"/>
                </a:lnTo>
                <a:lnTo>
                  <a:pt x="2559" y="7867"/>
                </a:lnTo>
                <a:cubicBezTo>
                  <a:pt x="2559" y="8279"/>
                  <a:pt x="2559" y="8279"/>
                  <a:pt x="2559" y="8279"/>
                </a:cubicBezTo>
                <a:cubicBezTo>
                  <a:pt x="2553" y="8279"/>
                  <a:pt x="2546" y="8279"/>
                  <a:pt x="2539" y="8279"/>
                </a:cubicBezTo>
                <a:cubicBezTo>
                  <a:pt x="2539" y="7813"/>
                  <a:pt x="2539" y="7813"/>
                  <a:pt x="2539" y="7813"/>
                </a:cubicBezTo>
                <a:lnTo>
                  <a:pt x="2546" y="7813"/>
                </a:lnTo>
                <a:lnTo>
                  <a:pt x="2539" y="7806"/>
                </a:lnTo>
                <a:cubicBezTo>
                  <a:pt x="2539" y="7752"/>
                  <a:pt x="2539" y="7752"/>
                  <a:pt x="2539" y="7752"/>
                </a:cubicBezTo>
                <a:cubicBezTo>
                  <a:pt x="2546" y="7745"/>
                  <a:pt x="2553" y="7745"/>
                  <a:pt x="2559" y="7745"/>
                </a:cubicBezTo>
                <a:close/>
                <a:moveTo>
                  <a:pt x="2559" y="8542"/>
                </a:moveTo>
                <a:lnTo>
                  <a:pt x="2559" y="8542"/>
                </a:lnTo>
                <a:cubicBezTo>
                  <a:pt x="2559" y="8738"/>
                  <a:pt x="2559" y="8738"/>
                  <a:pt x="2559" y="8738"/>
                </a:cubicBezTo>
                <a:cubicBezTo>
                  <a:pt x="2553" y="8738"/>
                  <a:pt x="2546" y="8738"/>
                  <a:pt x="2539" y="8738"/>
                </a:cubicBezTo>
                <a:cubicBezTo>
                  <a:pt x="2539" y="8529"/>
                  <a:pt x="2539" y="8529"/>
                  <a:pt x="2539" y="8529"/>
                </a:cubicBezTo>
                <a:cubicBezTo>
                  <a:pt x="2546" y="8535"/>
                  <a:pt x="2553" y="8535"/>
                  <a:pt x="2559" y="8542"/>
                </a:cubicBezTo>
                <a:close/>
                <a:moveTo>
                  <a:pt x="2559" y="8785"/>
                </a:moveTo>
                <a:lnTo>
                  <a:pt x="2559" y="8785"/>
                </a:lnTo>
                <a:cubicBezTo>
                  <a:pt x="2559" y="9331"/>
                  <a:pt x="2559" y="9331"/>
                  <a:pt x="2559" y="9331"/>
                </a:cubicBezTo>
                <a:cubicBezTo>
                  <a:pt x="2553" y="9338"/>
                  <a:pt x="2546" y="9345"/>
                  <a:pt x="2539" y="9351"/>
                </a:cubicBezTo>
                <a:cubicBezTo>
                  <a:pt x="2539" y="8799"/>
                  <a:pt x="2539" y="8799"/>
                  <a:pt x="2539" y="8799"/>
                </a:cubicBezTo>
                <a:cubicBezTo>
                  <a:pt x="2546" y="8799"/>
                  <a:pt x="2553" y="8792"/>
                  <a:pt x="2553" y="8785"/>
                </a:cubicBezTo>
                <a:cubicBezTo>
                  <a:pt x="2559" y="8785"/>
                  <a:pt x="2559" y="8785"/>
                  <a:pt x="2559" y="8785"/>
                </a:cubicBezTo>
                <a:close/>
                <a:moveTo>
                  <a:pt x="2539" y="7691"/>
                </a:moveTo>
                <a:lnTo>
                  <a:pt x="2539" y="7691"/>
                </a:lnTo>
                <a:cubicBezTo>
                  <a:pt x="2539" y="7577"/>
                  <a:pt x="2539" y="7577"/>
                  <a:pt x="2539" y="7577"/>
                </a:cubicBezTo>
                <a:cubicBezTo>
                  <a:pt x="2546" y="7610"/>
                  <a:pt x="2546" y="7644"/>
                  <a:pt x="2546" y="7691"/>
                </a:cubicBezTo>
                <a:lnTo>
                  <a:pt x="2539" y="7691"/>
                </a:lnTo>
                <a:close/>
                <a:moveTo>
                  <a:pt x="2539" y="4052"/>
                </a:moveTo>
                <a:lnTo>
                  <a:pt x="2539" y="4052"/>
                </a:lnTo>
                <a:cubicBezTo>
                  <a:pt x="2539" y="4004"/>
                  <a:pt x="2539" y="4004"/>
                  <a:pt x="2539" y="4004"/>
                </a:cubicBezTo>
                <a:cubicBezTo>
                  <a:pt x="2546" y="4004"/>
                  <a:pt x="2546" y="4004"/>
                  <a:pt x="2546" y="4004"/>
                </a:cubicBezTo>
                <a:cubicBezTo>
                  <a:pt x="2553" y="4025"/>
                  <a:pt x="2546" y="4045"/>
                  <a:pt x="2539" y="4052"/>
                </a:cubicBezTo>
                <a:close/>
                <a:moveTo>
                  <a:pt x="2539" y="3376"/>
                </a:moveTo>
                <a:lnTo>
                  <a:pt x="2539" y="3376"/>
                </a:lnTo>
                <a:cubicBezTo>
                  <a:pt x="2539" y="3343"/>
                  <a:pt x="2539" y="3343"/>
                  <a:pt x="2539" y="3343"/>
                </a:cubicBezTo>
                <a:lnTo>
                  <a:pt x="2546" y="3343"/>
                </a:lnTo>
                <a:cubicBezTo>
                  <a:pt x="2546" y="3356"/>
                  <a:pt x="2546" y="3370"/>
                  <a:pt x="2539" y="3376"/>
                </a:cubicBezTo>
                <a:close/>
                <a:moveTo>
                  <a:pt x="2539" y="351"/>
                </a:moveTo>
                <a:lnTo>
                  <a:pt x="2539" y="351"/>
                </a:lnTo>
                <a:cubicBezTo>
                  <a:pt x="2539" y="378"/>
                  <a:pt x="2539" y="378"/>
                  <a:pt x="2539" y="378"/>
                </a:cubicBezTo>
                <a:cubicBezTo>
                  <a:pt x="2532" y="358"/>
                  <a:pt x="2532" y="358"/>
                  <a:pt x="2532" y="358"/>
                </a:cubicBezTo>
                <a:cubicBezTo>
                  <a:pt x="2532" y="358"/>
                  <a:pt x="2539" y="358"/>
                  <a:pt x="2539" y="351"/>
                </a:cubicBezTo>
                <a:close/>
                <a:moveTo>
                  <a:pt x="2539" y="507"/>
                </a:moveTo>
                <a:lnTo>
                  <a:pt x="2539" y="507"/>
                </a:lnTo>
                <a:cubicBezTo>
                  <a:pt x="2539" y="561"/>
                  <a:pt x="2539" y="561"/>
                  <a:pt x="2539" y="561"/>
                </a:cubicBezTo>
                <a:cubicBezTo>
                  <a:pt x="2532" y="561"/>
                  <a:pt x="2532" y="554"/>
                  <a:pt x="2526" y="554"/>
                </a:cubicBezTo>
                <a:cubicBezTo>
                  <a:pt x="2526" y="520"/>
                  <a:pt x="2526" y="520"/>
                  <a:pt x="2526" y="520"/>
                </a:cubicBezTo>
                <a:cubicBezTo>
                  <a:pt x="2532" y="513"/>
                  <a:pt x="2532" y="507"/>
                  <a:pt x="2539" y="507"/>
                </a:cubicBezTo>
                <a:close/>
                <a:moveTo>
                  <a:pt x="2539" y="2566"/>
                </a:moveTo>
                <a:lnTo>
                  <a:pt x="2539" y="2566"/>
                </a:lnTo>
                <a:cubicBezTo>
                  <a:pt x="2539" y="2647"/>
                  <a:pt x="2539" y="2647"/>
                  <a:pt x="2539" y="2647"/>
                </a:cubicBezTo>
                <a:cubicBezTo>
                  <a:pt x="2532" y="2640"/>
                  <a:pt x="2526" y="2640"/>
                  <a:pt x="2526" y="2634"/>
                </a:cubicBezTo>
                <a:cubicBezTo>
                  <a:pt x="2526" y="2593"/>
                  <a:pt x="2526" y="2593"/>
                  <a:pt x="2526" y="2593"/>
                </a:cubicBezTo>
                <a:cubicBezTo>
                  <a:pt x="2526" y="2586"/>
                  <a:pt x="2532" y="2580"/>
                  <a:pt x="2539" y="2566"/>
                </a:cubicBezTo>
                <a:close/>
                <a:moveTo>
                  <a:pt x="2539" y="3194"/>
                </a:moveTo>
                <a:lnTo>
                  <a:pt x="2539" y="3194"/>
                </a:lnTo>
                <a:cubicBezTo>
                  <a:pt x="2539" y="3235"/>
                  <a:pt x="2539" y="3235"/>
                  <a:pt x="2539" y="3235"/>
                </a:cubicBezTo>
                <a:cubicBezTo>
                  <a:pt x="2539" y="3221"/>
                  <a:pt x="2532" y="3208"/>
                  <a:pt x="2532" y="3187"/>
                </a:cubicBezTo>
                <a:cubicBezTo>
                  <a:pt x="2532" y="3194"/>
                  <a:pt x="2539" y="3194"/>
                  <a:pt x="2539" y="3194"/>
                </a:cubicBezTo>
                <a:close/>
                <a:moveTo>
                  <a:pt x="2539" y="3343"/>
                </a:moveTo>
                <a:lnTo>
                  <a:pt x="2539" y="3343"/>
                </a:lnTo>
                <a:cubicBezTo>
                  <a:pt x="2539" y="3376"/>
                  <a:pt x="2539" y="3376"/>
                  <a:pt x="2539" y="3376"/>
                </a:cubicBezTo>
                <a:cubicBezTo>
                  <a:pt x="2532" y="3390"/>
                  <a:pt x="2526" y="3397"/>
                  <a:pt x="2526" y="3410"/>
                </a:cubicBezTo>
                <a:cubicBezTo>
                  <a:pt x="2526" y="3316"/>
                  <a:pt x="2526" y="3316"/>
                  <a:pt x="2526" y="3316"/>
                </a:cubicBezTo>
                <a:cubicBezTo>
                  <a:pt x="2526" y="3322"/>
                  <a:pt x="2532" y="3329"/>
                  <a:pt x="2532" y="3343"/>
                </a:cubicBezTo>
                <a:lnTo>
                  <a:pt x="2539" y="3343"/>
                </a:lnTo>
                <a:close/>
                <a:moveTo>
                  <a:pt x="2539" y="4004"/>
                </a:moveTo>
                <a:lnTo>
                  <a:pt x="2539" y="4004"/>
                </a:lnTo>
                <a:cubicBezTo>
                  <a:pt x="2539" y="4052"/>
                  <a:pt x="2539" y="4052"/>
                  <a:pt x="2539" y="4052"/>
                </a:cubicBezTo>
                <a:cubicBezTo>
                  <a:pt x="2539" y="4058"/>
                  <a:pt x="2532" y="4065"/>
                  <a:pt x="2526" y="4072"/>
                </a:cubicBezTo>
                <a:cubicBezTo>
                  <a:pt x="2526" y="4004"/>
                  <a:pt x="2526" y="4004"/>
                  <a:pt x="2526" y="4004"/>
                </a:cubicBezTo>
                <a:cubicBezTo>
                  <a:pt x="2532" y="4004"/>
                  <a:pt x="2532" y="4004"/>
                  <a:pt x="2539" y="4004"/>
                </a:cubicBezTo>
                <a:close/>
                <a:moveTo>
                  <a:pt x="2539" y="4220"/>
                </a:moveTo>
                <a:lnTo>
                  <a:pt x="2539" y="4220"/>
                </a:lnTo>
                <a:cubicBezTo>
                  <a:pt x="2539" y="4322"/>
                  <a:pt x="2539" y="4322"/>
                  <a:pt x="2539" y="4322"/>
                </a:cubicBezTo>
                <a:cubicBezTo>
                  <a:pt x="2532" y="4315"/>
                  <a:pt x="2532" y="4308"/>
                  <a:pt x="2526" y="4308"/>
                </a:cubicBezTo>
                <a:cubicBezTo>
                  <a:pt x="2526" y="4220"/>
                  <a:pt x="2526" y="4220"/>
                  <a:pt x="2526" y="4220"/>
                </a:cubicBezTo>
                <a:cubicBezTo>
                  <a:pt x="2532" y="4220"/>
                  <a:pt x="2532" y="4220"/>
                  <a:pt x="2539" y="4220"/>
                </a:cubicBezTo>
                <a:close/>
                <a:moveTo>
                  <a:pt x="2539" y="4822"/>
                </a:moveTo>
                <a:lnTo>
                  <a:pt x="2539" y="4822"/>
                </a:lnTo>
                <a:cubicBezTo>
                  <a:pt x="2539" y="4950"/>
                  <a:pt x="2539" y="4950"/>
                  <a:pt x="2539" y="4950"/>
                </a:cubicBezTo>
                <a:cubicBezTo>
                  <a:pt x="2539" y="4943"/>
                  <a:pt x="2532" y="4943"/>
                  <a:pt x="2526" y="4943"/>
                </a:cubicBezTo>
                <a:cubicBezTo>
                  <a:pt x="2526" y="4862"/>
                  <a:pt x="2526" y="4862"/>
                  <a:pt x="2526" y="4862"/>
                </a:cubicBezTo>
                <a:cubicBezTo>
                  <a:pt x="2526" y="4855"/>
                  <a:pt x="2526" y="4842"/>
                  <a:pt x="2526" y="4828"/>
                </a:cubicBezTo>
                <a:cubicBezTo>
                  <a:pt x="2526" y="4822"/>
                  <a:pt x="2526" y="4822"/>
                  <a:pt x="2526" y="4822"/>
                </a:cubicBezTo>
                <a:cubicBezTo>
                  <a:pt x="2539" y="4822"/>
                  <a:pt x="2539" y="4822"/>
                  <a:pt x="2539" y="4822"/>
                </a:cubicBezTo>
                <a:close/>
                <a:moveTo>
                  <a:pt x="2539" y="4977"/>
                </a:moveTo>
                <a:lnTo>
                  <a:pt x="2539" y="4977"/>
                </a:lnTo>
                <a:cubicBezTo>
                  <a:pt x="2539" y="5038"/>
                  <a:pt x="2539" y="5038"/>
                  <a:pt x="2539" y="5038"/>
                </a:cubicBezTo>
                <a:cubicBezTo>
                  <a:pt x="2532" y="5044"/>
                  <a:pt x="2532" y="5051"/>
                  <a:pt x="2526" y="5051"/>
                </a:cubicBezTo>
                <a:cubicBezTo>
                  <a:pt x="2526" y="4970"/>
                  <a:pt x="2526" y="4970"/>
                  <a:pt x="2526" y="4970"/>
                </a:cubicBezTo>
                <a:cubicBezTo>
                  <a:pt x="2532" y="4970"/>
                  <a:pt x="2532" y="4977"/>
                  <a:pt x="2539" y="4977"/>
                </a:cubicBezTo>
                <a:close/>
                <a:moveTo>
                  <a:pt x="2539" y="5274"/>
                </a:moveTo>
                <a:lnTo>
                  <a:pt x="2539" y="5274"/>
                </a:lnTo>
                <a:cubicBezTo>
                  <a:pt x="2539" y="5625"/>
                  <a:pt x="2539" y="5625"/>
                  <a:pt x="2539" y="5625"/>
                </a:cubicBezTo>
                <a:cubicBezTo>
                  <a:pt x="2532" y="5625"/>
                  <a:pt x="2532" y="5625"/>
                  <a:pt x="2526" y="5618"/>
                </a:cubicBezTo>
                <a:cubicBezTo>
                  <a:pt x="2526" y="5355"/>
                  <a:pt x="2526" y="5355"/>
                  <a:pt x="2526" y="5355"/>
                </a:cubicBezTo>
                <a:lnTo>
                  <a:pt x="2526" y="5355"/>
                </a:lnTo>
                <a:cubicBezTo>
                  <a:pt x="2546" y="5355"/>
                  <a:pt x="2532" y="5308"/>
                  <a:pt x="2539" y="5274"/>
                </a:cubicBezTo>
                <a:close/>
                <a:moveTo>
                  <a:pt x="2539" y="6152"/>
                </a:moveTo>
                <a:lnTo>
                  <a:pt x="2539" y="6152"/>
                </a:lnTo>
                <a:cubicBezTo>
                  <a:pt x="2539" y="6267"/>
                  <a:pt x="2539" y="6267"/>
                  <a:pt x="2539" y="6267"/>
                </a:cubicBezTo>
                <a:cubicBezTo>
                  <a:pt x="2526" y="6287"/>
                  <a:pt x="2526" y="6287"/>
                  <a:pt x="2526" y="6287"/>
                </a:cubicBezTo>
                <a:cubicBezTo>
                  <a:pt x="2526" y="6172"/>
                  <a:pt x="2526" y="6172"/>
                  <a:pt x="2526" y="6172"/>
                </a:cubicBezTo>
                <a:cubicBezTo>
                  <a:pt x="2532" y="6165"/>
                  <a:pt x="2532" y="6159"/>
                  <a:pt x="2539" y="6152"/>
                </a:cubicBezTo>
                <a:close/>
                <a:moveTo>
                  <a:pt x="2539" y="6334"/>
                </a:moveTo>
                <a:lnTo>
                  <a:pt x="2539" y="6334"/>
                </a:lnTo>
                <a:cubicBezTo>
                  <a:pt x="2539" y="6678"/>
                  <a:pt x="2539" y="6678"/>
                  <a:pt x="2539" y="6678"/>
                </a:cubicBezTo>
                <a:cubicBezTo>
                  <a:pt x="2532" y="6658"/>
                  <a:pt x="2532" y="6645"/>
                  <a:pt x="2526" y="6624"/>
                </a:cubicBezTo>
                <a:cubicBezTo>
                  <a:pt x="2526" y="6327"/>
                  <a:pt x="2526" y="6327"/>
                  <a:pt x="2526" y="6327"/>
                </a:cubicBezTo>
                <a:cubicBezTo>
                  <a:pt x="2532" y="6327"/>
                  <a:pt x="2532" y="6327"/>
                  <a:pt x="2539" y="6334"/>
                </a:cubicBezTo>
                <a:close/>
                <a:moveTo>
                  <a:pt x="2539" y="7577"/>
                </a:moveTo>
                <a:lnTo>
                  <a:pt x="2539" y="7577"/>
                </a:lnTo>
                <a:cubicBezTo>
                  <a:pt x="2539" y="7691"/>
                  <a:pt x="2539" y="7691"/>
                  <a:pt x="2539" y="7691"/>
                </a:cubicBezTo>
                <a:cubicBezTo>
                  <a:pt x="2532" y="7698"/>
                  <a:pt x="2532" y="7698"/>
                  <a:pt x="2526" y="7705"/>
                </a:cubicBezTo>
                <a:cubicBezTo>
                  <a:pt x="2526" y="7529"/>
                  <a:pt x="2526" y="7529"/>
                  <a:pt x="2526" y="7529"/>
                </a:cubicBezTo>
                <a:cubicBezTo>
                  <a:pt x="2532" y="7543"/>
                  <a:pt x="2539" y="7563"/>
                  <a:pt x="2539" y="7577"/>
                </a:cubicBezTo>
                <a:close/>
                <a:moveTo>
                  <a:pt x="2539" y="7752"/>
                </a:moveTo>
                <a:lnTo>
                  <a:pt x="2539" y="7752"/>
                </a:lnTo>
                <a:cubicBezTo>
                  <a:pt x="2539" y="7806"/>
                  <a:pt x="2539" y="7806"/>
                  <a:pt x="2539" y="7806"/>
                </a:cubicBezTo>
                <a:cubicBezTo>
                  <a:pt x="2532" y="7799"/>
                  <a:pt x="2532" y="7786"/>
                  <a:pt x="2526" y="7779"/>
                </a:cubicBezTo>
                <a:cubicBezTo>
                  <a:pt x="2526" y="7752"/>
                  <a:pt x="2526" y="7752"/>
                  <a:pt x="2526" y="7752"/>
                </a:cubicBezTo>
                <a:cubicBezTo>
                  <a:pt x="2532" y="7752"/>
                  <a:pt x="2532" y="7752"/>
                  <a:pt x="2539" y="7752"/>
                </a:cubicBezTo>
                <a:close/>
                <a:moveTo>
                  <a:pt x="2539" y="7813"/>
                </a:moveTo>
                <a:lnTo>
                  <a:pt x="2539" y="7813"/>
                </a:lnTo>
                <a:cubicBezTo>
                  <a:pt x="2539" y="8279"/>
                  <a:pt x="2539" y="8279"/>
                  <a:pt x="2539" y="8279"/>
                </a:cubicBezTo>
                <a:cubicBezTo>
                  <a:pt x="2532" y="8279"/>
                  <a:pt x="2532" y="8279"/>
                  <a:pt x="2526" y="8279"/>
                </a:cubicBezTo>
                <a:cubicBezTo>
                  <a:pt x="2526" y="7826"/>
                  <a:pt x="2526" y="7826"/>
                  <a:pt x="2526" y="7826"/>
                </a:cubicBezTo>
                <a:cubicBezTo>
                  <a:pt x="2526" y="7820"/>
                  <a:pt x="2532" y="7813"/>
                  <a:pt x="2539" y="7813"/>
                </a:cubicBezTo>
                <a:close/>
                <a:moveTo>
                  <a:pt x="2539" y="8529"/>
                </a:moveTo>
                <a:lnTo>
                  <a:pt x="2539" y="8529"/>
                </a:lnTo>
                <a:cubicBezTo>
                  <a:pt x="2539" y="8738"/>
                  <a:pt x="2539" y="8738"/>
                  <a:pt x="2539" y="8738"/>
                </a:cubicBezTo>
                <a:cubicBezTo>
                  <a:pt x="2532" y="8738"/>
                  <a:pt x="2532" y="8731"/>
                  <a:pt x="2526" y="8731"/>
                </a:cubicBezTo>
                <a:cubicBezTo>
                  <a:pt x="2526" y="8515"/>
                  <a:pt x="2526" y="8515"/>
                  <a:pt x="2526" y="8515"/>
                </a:cubicBezTo>
                <a:cubicBezTo>
                  <a:pt x="2532" y="8522"/>
                  <a:pt x="2532" y="8522"/>
                  <a:pt x="2539" y="8529"/>
                </a:cubicBezTo>
                <a:close/>
                <a:moveTo>
                  <a:pt x="2539" y="8799"/>
                </a:moveTo>
                <a:lnTo>
                  <a:pt x="2539" y="8799"/>
                </a:lnTo>
                <a:cubicBezTo>
                  <a:pt x="2539" y="9351"/>
                  <a:pt x="2539" y="9351"/>
                  <a:pt x="2539" y="9351"/>
                </a:cubicBezTo>
                <a:cubicBezTo>
                  <a:pt x="2532" y="9358"/>
                  <a:pt x="2532" y="9365"/>
                  <a:pt x="2526" y="9372"/>
                </a:cubicBezTo>
                <a:cubicBezTo>
                  <a:pt x="2526" y="8819"/>
                  <a:pt x="2526" y="8819"/>
                  <a:pt x="2526" y="8819"/>
                </a:cubicBezTo>
                <a:cubicBezTo>
                  <a:pt x="2532" y="8812"/>
                  <a:pt x="2532" y="8806"/>
                  <a:pt x="2539" y="8799"/>
                </a:cubicBezTo>
                <a:close/>
                <a:moveTo>
                  <a:pt x="2526" y="2553"/>
                </a:moveTo>
                <a:lnTo>
                  <a:pt x="2526" y="2553"/>
                </a:lnTo>
                <a:cubicBezTo>
                  <a:pt x="2526" y="2526"/>
                  <a:pt x="2526" y="2526"/>
                  <a:pt x="2526" y="2526"/>
                </a:cubicBezTo>
                <a:cubicBezTo>
                  <a:pt x="2532" y="2532"/>
                  <a:pt x="2532" y="2546"/>
                  <a:pt x="2526" y="2553"/>
                </a:cubicBezTo>
                <a:close/>
                <a:moveTo>
                  <a:pt x="2526" y="864"/>
                </a:moveTo>
                <a:lnTo>
                  <a:pt x="2526" y="864"/>
                </a:lnTo>
                <a:cubicBezTo>
                  <a:pt x="2526" y="851"/>
                  <a:pt x="2526" y="851"/>
                  <a:pt x="2526" y="851"/>
                </a:cubicBezTo>
                <a:lnTo>
                  <a:pt x="2532" y="851"/>
                </a:lnTo>
                <a:cubicBezTo>
                  <a:pt x="2532" y="851"/>
                  <a:pt x="2526" y="858"/>
                  <a:pt x="2526" y="864"/>
                </a:cubicBezTo>
                <a:close/>
                <a:moveTo>
                  <a:pt x="2526" y="588"/>
                </a:moveTo>
                <a:lnTo>
                  <a:pt x="2526" y="588"/>
                </a:lnTo>
                <a:cubicBezTo>
                  <a:pt x="2526" y="581"/>
                  <a:pt x="2526" y="581"/>
                  <a:pt x="2526" y="581"/>
                </a:cubicBezTo>
                <a:lnTo>
                  <a:pt x="2532" y="581"/>
                </a:lnTo>
                <a:lnTo>
                  <a:pt x="2526" y="588"/>
                </a:lnTo>
                <a:close/>
                <a:moveTo>
                  <a:pt x="2526" y="520"/>
                </a:moveTo>
                <a:lnTo>
                  <a:pt x="2526" y="520"/>
                </a:lnTo>
                <a:cubicBezTo>
                  <a:pt x="2526" y="554"/>
                  <a:pt x="2526" y="554"/>
                  <a:pt x="2526" y="554"/>
                </a:cubicBezTo>
                <a:cubicBezTo>
                  <a:pt x="2512" y="554"/>
                  <a:pt x="2499" y="554"/>
                  <a:pt x="2485" y="554"/>
                </a:cubicBezTo>
                <a:lnTo>
                  <a:pt x="2485" y="554"/>
                </a:lnTo>
                <a:cubicBezTo>
                  <a:pt x="2499" y="540"/>
                  <a:pt x="2512" y="527"/>
                  <a:pt x="2526" y="520"/>
                </a:cubicBezTo>
                <a:close/>
                <a:moveTo>
                  <a:pt x="2526" y="581"/>
                </a:moveTo>
                <a:lnTo>
                  <a:pt x="2526" y="581"/>
                </a:lnTo>
                <a:cubicBezTo>
                  <a:pt x="2458" y="601"/>
                  <a:pt x="2465" y="554"/>
                  <a:pt x="2444" y="534"/>
                </a:cubicBezTo>
                <a:cubicBezTo>
                  <a:pt x="2444" y="642"/>
                  <a:pt x="2444" y="642"/>
                  <a:pt x="2444" y="642"/>
                </a:cubicBezTo>
                <a:cubicBezTo>
                  <a:pt x="2465" y="628"/>
                  <a:pt x="2499" y="621"/>
                  <a:pt x="2526" y="588"/>
                </a:cubicBezTo>
                <a:cubicBezTo>
                  <a:pt x="2526" y="581"/>
                  <a:pt x="2526" y="581"/>
                  <a:pt x="2526" y="581"/>
                </a:cubicBezTo>
                <a:close/>
                <a:moveTo>
                  <a:pt x="2526" y="851"/>
                </a:moveTo>
                <a:lnTo>
                  <a:pt x="2526" y="851"/>
                </a:lnTo>
                <a:cubicBezTo>
                  <a:pt x="2526" y="864"/>
                  <a:pt x="2526" y="864"/>
                  <a:pt x="2526" y="864"/>
                </a:cubicBezTo>
                <a:cubicBezTo>
                  <a:pt x="2505" y="891"/>
                  <a:pt x="2499" y="925"/>
                  <a:pt x="2505" y="972"/>
                </a:cubicBezTo>
                <a:cubicBezTo>
                  <a:pt x="2478" y="972"/>
                  <a:pt x="2458" y="972"/>
                  <a:pt x="2444" y="972"/>
                </a:cubicBezTo>
                <a:cubicBezTo>
                  <a:pt x="2444" y="790"/>
                  <a:pt x="2444" y="790"/>
                  <a:pt x="2444" y="790"/>
                </a:cubicBezTo>
                <a:cubicBezTo>
                  <a:pt x="2451" y="831"/>
                  <a:pt x="2465" y="864"/>
                  <a:pt x="2526" y="851"/>
                </a:cubicBezTo>
                <a:close/>
                <a:moveTo>
                  <a:pt x="2526" y="2526"/>
                </a:moveTo>
                <a:lnTo>
                  <a:pt x="2526" y="2526"/>
                </a:lnTo>
                <a:cubicBezTo>
                  <a:pt x="2526" y="2553"/>
                  <a:pt x="2526" y="2553"/>
                  <a:pt x="2526" y="2553"/>
                </a:cubicBezTo>
                <a:cubicBezTo>
                  <a:pt x="2519" y="2566"/>
                  <a:pt x="2499" y="2573"/>
                  <a:pt x="2458" y="2573"/>
                </a:cubicBezTo>
                <a:cubicBezTo>
                  <a:pt x="2472" y="2553"/>
                  <a:pt x="2485" y="2532"/>
                  <a:pt x="2485" y="2499"/>
                </a:cubicBezTo>
                <a:cubicBezTo>
                  <a:pt x="2465" y="2499"/>
                  <a:pt x="2451" y="2499"/>
                  <a:pt x="2444" y="2505"/>
                </a:cubicBezTo>
                <a:cubicBezTo>
                  <a:pt x="2444" y="2451"/>
                  <a:pt x="2444" y="2451"/>
                  <a:pt x="2444" y="2451"/>
                </a:cubicBezTo>
                <a:cubicBezTo>
                  <a:pt x="2478" y="2465"/>
                  <a:pt x="2512" y="2499"/>
                  <a:pt x="2526" y="2526"/>
                </a:cubicBezTo>
                <a:close/>
                <a:moveTo>
                  <a:pt x="2526" y="2593"/>
                </a:moveTo>
                <a:lnTo>
                  <a:pt x="2526" y="2593"/>
                </a:lnTo>
                <a:cubicBezTo>
                  <a:pt x="2526" y="2634"/>
                  <a:pt x="2526" y="2634"/>
                  <a:pt x="2526" y="2634"/>
                </a:cubicBezTo>
                <a:cubicBezTo>
                  <a:pt x="2519" y="2620"/>
                  <a:pt x="2519" y="2607"/>
                  <a:pt x="2526" y="2593"/>
                </a:cubicBezTo>
                <a:close/>
                <a:moveTo>
                  <a:pt x="2526" y="3316"/>
                </a:moveTo>
                <a:lnTo>
                  <a:pt x="2526" y="3316"/>
                </a:lnTo>
                <a:cubicBezTo>
                  <a:pt x="2526" y="3410"/>
                  <a:pt x="2526" y="3410"/>
                  <a:pt x="2526" y="3410"/>
                </a:cubicBezTo>
                <a:cubicBezTo>
                  <a:pt x="2519" y="3417"/>
                  <a:pt x="2519" y="3430"/>
                  <a:pt x="2519" y="3437"/>
                </a:cubicBezTo>
                <a:lnTo>
                  <a:pt x="2519" y="3437"/>
                </a:lnTo>
                <a:cubicBezTo>
                  <a:pt x="2485" y="3424"/>
                  <a:pt x="2451" y="3403"/>
                  <a:pt x="2444" y="3356"/>
                </a:cubicBezTo>
                <a:cubicBezTo>
                  <a:pt x="2444" y="3370"/>
                  <a:pt x="2444" y="3376"/>
                  <a:pt x="2444" y="3390"/>
                </a:cubicBezTo>
                <a:cubicBezTo>
                  <a:pt x="2444" y="3289"/>
                  <a:pt x="2444" y="3289"/>
                  <a:pt x="2444" y="3289"/>
                </a:cubicBezTo>
                <a:cubicBezTo>
                  <a:pt x="2472" y="3282"/>
                  <a:pt x="2444" y="3214"/>
                  <a:pt x="2505" y="3241"/>
                </a:cubicBezTo>
                <a:cubicBezTo>
                  <a:pt x="2492" y="3282"/>
                  <a:pt x="2512" y="3295"/>
                  <a:pt x="2526" y="3316"/>
                </a:cubicBezTo>
                <a:close/>
                <a:moveTo>
                  <a:pt x="2526" y="4004"/>
                </a:moveTo>
                <a:lnTo>
                  <a:pt x="2526" y="4004"/>
                </a:lnTo>
                <a:cubicBezTo>
                  <a:pt x="2526" y="4072"/>
                  <a:pt x="2526" y="4072"/>
                  <a:pt x="2526" y="4072"/>
                </a:cubicBezTo>
                <a:cubicBezTo>
                  <a:pt x="2505" y="4079"/>
                  <a:pt x="2478" y="4085"/>
                  <a:pt x="2444" y="4079"/>
                </a:cubicBezTo>
                <a:cubicBezTo>
                  <a:pt x="2444" y="4160"/>
                  <a:pt x="2472" y="4200"/>
                  <a:pt x="2526" y="4220"/>
                </a:cubicBezTo>
                <a:cubicBezTo>
                  <a:pt x="2526" y="4308"/>
                  <a:pt x="2526" y="4308"/>
                  <a:pt x="2526" y="4308"/>
                </a:cubicBezTo>
                <a:cubicBezTo>
                  <a:pt x="2519" y="4308"/>
                  <a:pt x="2505" y="4322"/>
                  <a:pt x="2499" y="4349"/>
                </a:cubicBezTo>
                <a:cubicBezTo>
                  <a:pt x="2444" y="4410"/>
                  <a:pt x="2512" y="4301"/>
                  <a:pt x="2499" y="4254"/>
                </a:cubicBezTo>
                <a:cubicBezTo>
                  <a:pt x="2478" y="4261"/>
                  <a:pt x="2458" y="4268"/>
                  <a:pt x="2444" y="4268"/>
                </a:cubicBezTo>
                <a:cubicBezTo>
                  <a:pt x="2444" y="4011"/>
                  <a:pt x="2444" y="4011"/>
                  <a:pt x="2444" y="4011"/>
                </a:cubicBezTo>
                <a:cubicBezTo>
                  <a:pt x="2472" y="4004"/>
                  <a:pt x="2499" y="4004"/>
                  <a:pt x="2526" y="4004"/>
                </a:cubicBezTo>
                <a:close/>
                <a:moveTo>
                  <a:pt x="2526" y="4822"/>
                </a:moveTo>
                <a:lnTo>
                  <a:pt x="2526" y="4822"/>
                </a:lnTo>
                <a:cubicBezTo>
                  <a:pt x="2526" y="4828"/>
                  <a:pt x="2526" y="4828"/>
                  <a:pt x="2526" y="4828"/>
                </a:cubicBezTo>
                <a:cubicBezTo>
                  <a:pt x="2526" y="4828"/>
                  <a:pt x="2526" y="4822"/>
                  <a:pt x="2519" y="4822"/>
                </a:cubicBezTo>
                <a:cubicBezTo>
                  <a:pt x="2526" y="4822"/>
                  <a:pt x="2526" y="4822"/>
                  <a:pt x="2526" y="4822"/>
                </a:cubicBezTo>
                <a:close/>
                <a:moveTo>
                  <a:pt x="2526" y="4862"/>
                </a:moveTo>
                <a:lnTo>
                  <a:pt x="2526" y="4862"/>
                </a:lnTo>
                <a:cubicBezTo>
                  <a:pt x="2526" y="4943"/>
                  <a:pt x="2526" y="4943"/>
                  <a:pt x="2526" y="4943"/>
                </a:cubicBezTo>
                <a:cubicBezTo>
                  <a:pt x="2519" y="4936"/>
                  <a:pt x="2505" y="4943"/>
                  <a:pt x="2499" y="4943"/>
                </a:cubicBezTo>
                <a:cubicBezTo>
                  <a:pt x="2492" y="4903"/>
                  <a:pt x="2519" y="4889"/>
                  <a:pt x="2526" y="4862"/>
                </a:cubicBezTo>
                <a:close/>
                <a:moveTo>
                  <a:pt x="2526" y="4970"/>
                </a:moveTo>
                <a:lnTo>
                  <a:pt x="2526" y="4970"/>
                </a:lnTo>
                <a:cubicBezTo>
                  <a:pt x="2499" y="4957"/>
                  <a:pt x="2465" y="4950"/>
                  <a:pt x="2444" y="4930"/>
                </a:cubicBezTo>
                <a:lnTo>
                  <a:pt x="2444" y="4930"/>
                </a:lnTo>
                <a:cubicBezTo>
                  <a:pt x="2444" y="5092"/>
                  <a:pt x="2444" y="5092"/>
                  <a:pt x="2444" y="5092"/>
                </a:cubicBezTo>
                <a:cubicBezTo>
                  <a:pt x="2472" y="5085"/>
                  <a:pt x="2499" y="5071"/>
                  <a:pt x="2526" y="5051"/>
                </a:cubicBezTo>
                <a:cubicBezTo>
                  <a:pt x="2526" y="4970"/>
                  <a:pt x="2526" y="4970"/>
                  <a:pt x="2526" y="4970"/>
                </a:cubicBezTo>
                <a:close/>
                <a:moveTo>
                  <a:pt x="2526" y="5355"/>
                </a:moveTo>
                <a:lnTo>
                  <a:pt x="2526" y="5355"/>
                </a:lnTo>
                <a:cubicBezTo>
                  <a:pt x="2526" y="5618"/>
                  <a:pt x="2526" y="5618"/>
                  <a:pt x="2526" y="5618"/>
                </a:cubicBezTo>
                <a:cubicBezTo>
                  <a:pt x="2492" y="5605"/>
                  <a:pt x="2472" y="5571"/>
                  <a:pt x="2444" y="5551"/>
                </a:cubicBezTo>
                <a:cubicBezTo>
                  <a:pt x="2444" y="5328"/>
                  <a:pt x="2444" y="5328"/>
                  <a:pt x="2444" y="5328"/>
                </a:cubicBezTo>
                <a:cubicBezTo>
                  <a:pt x="2444" y="5335"/>
                  <a:pt x="2451" y="5348"/>
                  <a:pt x="2451" y="5355"/>
                </a:cubicBezTo>
                <a:cubicBezTo>
                  <a:pt x="2485" y="5328"/>
                  <a:pt x="2492" y="5348"/>
                  <a:pt x="2526" y="5355"/>
                </a:cubicBezTo>
                <a:close/>
                <a:moveTo>
                  <a:pt x="2526" y="6172"/>
                </a:moveTo>
                <a:lnTo>
                  <a:pt x="2526" y="6172"/>
                </a:lnTo>
                <a:cubicBezTo>
                  <a:pt x="2526" y="6287"/>
                  <a:pt x="2526" y="6287"/>
                  <a:pt x="2526" y="6287"/>
                </a:cubicBezTo>
                <a:cubicBezTo>
                  <a:pt x="2519" y="6300"/>
                  <a:pt x="2512" y="6307"/>
                  <a:pt x="2505" y="6321"/>
                </a:cubicBezTo>
                <a:cubicBezTo>
                  <a:pt x="2512" y="6321"/>
                  <a:pt x="2519" y="6321"/>
                  <a:pt x="2526" y="6327"/>
                </a:cubicBezTo>
                <a:cubicBezTo>
                  <a:pt x="2526" y="6624"/>
                  <a:pt x="2526" y="6624"/>
                  <a:pt x="2526" y="6624"/>
                </a:cubicBezTo>
                <a:cubicBezTo>
                  <a:pt x="2519" y="6618"/>
                  <a:pt x="2519" y="6618"/>
                  <a:pt x="2519" y="6618"/>
                </a:cubicBezTo>
                <a:cubicBezTo>
                  <a:pt x="2505" y="6624"/>
                  <a:pt x="2499" y="6645"/>
                  <a:pt x="2472" y="6645"/>
                </a:cubicBezTo>
                <a:cubicBezTo>
                  <a:pt x="2438" y="6651"/>
                  <a:pt x="2485" y="6672"/>
                  <a:pt x="2472" y="6719"/>
                </a:cubicBezTo>
                <a:cubicBezTo>
                  <a:pt x="2444" y="6719"/>
                  <a:pt x="2444" y="6719"/>
                  <a:pt x="2444" y="6719"/>
                </a:cubicBezTo>
                <a:cubicBezTo>
                  <a:pt x="2444" y="6604"/>
                  <a:pt x="2444" y="6604"/>
                  <a:pt x="2444" y="6604"/>
                </a:cubicBezTo>
                <a:cubicBezTo>
                  <a:pt x="2465" y="6537"/>
                  <a:pt x="2458" y="6462"/>
                  <a:pt x="2465" y="6375"/>
                </a:cubicBezTo>
                <a:cubicBezTo>
                  <a:pt x="2444" y="6408"/>
                  <a:pt x="2444" y="6408"/>
                  <a:pt x="2444" y="6408"/>
                </a:cubicBezTo>
                <a:cubicBezTo>
                  <a:pt x="2444" y="6267"/>
                  <a:pt x="2444" y="6267"/>
                  <a:pt x="2444" y="6267"/>
                </a:cubicBezTo>
                <a:cubicBezTo>
                  <a:pt x="2472" y="6240"/>
                  <a:pt x="2499" y="6206"/>
                  <a:pt x="2526" y="6172"/>
                </a:cubicBezTo>
                <a:close/>
                <a:moveTo>
                  <a:pt x="2526" y="7529"/>
                </a:moveTo>
                <a:lnTo>
                  <a:pt x="2526" y="7529"/>
                </a:lnTo>
                <a:cubicBezTo>
                  <a:pt x="2526" y="7705"/>
                  <a:pt x="2526" y="7705"/>
                  <a:pt x="2526" y="7705"/>
                </a:cubicBezTo>
                <a:cubicBezTo>
                  <a:pt x="2519" y="7705"/>
                  <a:pt x="2512" y="7705"/>
                  <a:pt x="2505" y="7705"/>
                </a:cubicBezTo>
                <a:cubicBezTo>
                  <a:pt x="2492" y="7745"/>
                  <a:pt x="2472" y="7786"/>
                  <a:pt x="2444" y="7813"/>
                </a:cubicBezTo>
                <a:cubicBezTo>
                  <a:pt x="2444" y="7334"/>
                  <a:pt x="2444" y="7334"/>
                  <a:pt x="2444" y="7334"/>
                </a:cubicBezTo>
                <a:cubicBezTo>
                  <a:pt x="2465" y="7334"/>
                  <a:pt x="2485" y="7340"/>
                  <a:pt x="2505" y="7354"/>
                </a:cubicBezTo>
                <a:cubicBezTo>
                  <a:pt x="2485" y="7428"/>
                  <a:pt x="2499" y="7435"/>
                  <a:pt x="2472" y="7475"/>
                </a:cubicBezTo>
                <a:cubicBezTo>
                  <a:pt x="2492" y="7489"/>
                  <a:pt x="2512" y="7509"/>
                  <a:pt x="2526" y="7529"/>
                </a:cubicBezTo>
                <a:close/>
                <a:moveTo>
                  <a:pt x="2526" y="7752"/>
                </a:moveTo>
                <a:lnTo>
                  <a:pt x="2526" y="7752"/>
                </a:lnTo>
                <a:cubicBezTo>
                  <a:pt x="2519" y="7752"/>
                  <a:pt x="2505" y="7759"/>
                  <a:pt x="2492" y="7766"/>
                </a:cubicBezTo>
                <a:cubicBezTo>
                  <a:pt x="2505" y="7766"/>
                  <a:pt x="2519" y="7772"/>
                  <a:pt x="2526" y="7779"/>
                </a:cubicBezTo>
                <a:cubicBezTo>
                  <a:pt x="2526" y="7752"/>
                  <a:pt x="2526" y="7752"/>
                  <a:pt x="2526" y="7752"/>
                </a:cubicBezTo>
                <a:close/>
                <a:moveTo>
                  <a:pt x="2526" y="7826"/>
                </a:moveTo>
                <a:lnTo>
                  <a:pt x="2526" y="7826"/>
                </a:lnTo>
                <a:cubicBezTo>
                  <a:pt x="2526" y="8279"/>
                  <a:pt x="2526" y="8279"/>
                  <a:pt x="2526" y="8279"/>
                </a:cubicBezTo>
                <a:cubicBezTo>
                  <a:pt x="2492" y="8279"/>
                  <a:pt x="2465" y="8272"/>
                  <a:pt x="2444" y="8252"/>
                </a:cubicBezTo>
                <a:cubicBezTo>
                  <a:pt x="2444" y="7833"/>
                  <a:pt x="2444" y="7833"/>
                  <a:pt x="2444" y="7833"/>
                </a:cubicBezTo>
                <a:cubicBezTo>
                  <a:pt x="2465" y="7840"/>
                  <a:pt x="2492" y="7847"/>
                  <a:pt x="2519" y="7854"/>
                </a:cubicBezTo>
                <a:cubicBezTo>
                  <a:pt x="2519" y="7847"/>
                  <a:pt x="2519" y="7833"/>
                  <a:pt x="2526" y="7826"/>
                </a:cubicBezTo>
                <a:close/>
                <a:moveTo>
                  <a:pt x="2526" y="8515"/>
                </a:moveTo>
                <a:lnTo>
                  <a:pt x="2526" y="8515"/>
                </a:lnTo>
                <a:cubicBezTo>
                  <a:pt x="2526" y="8731"/>
                  <a:pt x="2526" y="8731"/>
                  <a:pt x="2526" y="8731"/>
                </a:cubicBezTo>
                <a:cubicBezTo>
                  <a:pt x="2458" y="8718"/>
                  <a:pt x="2465" y="8664"/>
                  <a:pt x="2444" y="8623"/>
                </a:cubicBezTo>
                <a:cubicBezTo>
                  <a:pt x="2444" y="8562"/>
                  <a:pt x="2444" y="8562"/>
                  <a:pt x="2444" y="8562"/>
                </a:cubicBezTo>
                <a:cubicBezTo>
                  <a:pt x="2485" y="8562"/>
                  <a:pt x="2532" y="8562"/>
                  <a:pt x="2519" y="8515"/>
                </a:cubicBezTo>
                <a:lnTo>
                  <a:pt x="2519" y="8515"/>
                </a:lnTo>
                <a:cubicBezTo>
                  <a:pt x="2526" y="8515"/>
                  <a:pt x="2526" y="8515"/>
                  <a:pt x="2526" y="8515"/>
                </a:cubicBezTo>
                <a:close/>
                <a:moveTo>
                  <a:pt x="2526" y="8819"/>
                </a:moveTo>
                <a:lnTo>
                  <a:pt x="2526" y="8819"/>
                </a:lnTo>
                <a:cubicBezTo>
                  <a:pt x="2526" y="9372"/>
                  <a:pt x="2526" y="9372"/>
                  <a:pt x="2526" y="9372"/>
                </a:cubicBezTo>
                <a:cubicBezTo>
                  <a:pt x="2492" y="9399"/>
                  <a:pt x="2458" y="9426"/>
                  <a:pt x="2444" y="9453"/>
                </a:cubicBezTo>
                <a:cubicBezTo>
                  <a:pt x="2444" y="8846"/>
                  <a:pt x="2444" y="8846"/>
                  <a:pt x="2444" y="8846"/>
                </a:cubicBezTo>
                <a:cubicBezTo>
                  <a:pt x="2451" y="8846"/>
                  <a:pt x="2458" y="8853"/>
                  <a:pt x="2465" y="8853"/>
                </a:cubicBezTo>
                <a:cubicBezTo>
                  <a:pt x="2465" y="8853"/>
                  <a:pt x="2472" y="8853"/>
                  <a:pt x="2472" y="8846"/>
                </a:cubicBezTo>
                <a:cubicBezTo>
                  <a:pt x="2478" y="8846"/>
                  <a:pt x="2478" y="8853"/>
                  <a:pt x="2485" y="8853"/>
                </a:cubicBezTo>
                <a:cubicBezTo>
                  <a:pt x="2499" y="8839"/>
                  <a:pt x="2512" y="8826"/>
                  <a:pt x="2526" y="8819"/>
                </a:cubicBezTo>
                <a:close/>
                <a:moveTo>
                  <a:pt x="2444" y="9554"/>
                </a:moveTo>
                <a:lnTo>
                  <a:pt x="2444" y="9554"/>
                </a:lnTo>
                <a:cubicBezTo>
                  <a:pt x="2444" y="9520"/>
                  <a:pt x="2444" y="9520"/>
                  <a:pt x="2444" y="9520"/>
                </a:cubicBezTo>
                <a:cubicBezTo>
                  <a:pt x="2444" y="9520"/>
                  <a:pt x="2451" y="9520"/>
                  <a:pt x="2451" y="9527"/>
                </a:cubicBezTo>
                <a:cubicBezTo>
                  <a:pt x="2451" y="9541"/>
                  <a:pt x="2451" y="9547"/>
                  <a:pt x="2444" y="9554"/>
                </a:cubicBezTo>
                <a:close/>
                <a:moveTo>
                  <a:pt x="2444" y="5672"/>
                </a:moveTo>
                <a:lnTo>
                  <a:pt x="2444" y="5672"/>
                </a:lnTo>
                <a:cubicBezTo>
                  <a:pt x="2444" y="5632"/>
                  <a:pt x="2444" y="5632"/>
                  <a:pt x="2444" y="5632"/>
                </a:cubicBezTo>
                <a:cubicBezTo>
                  <a:pt x="2465" y="5652"/>
                  <a:pt x="2458" y="5659"/>
                  <a:pt x="2444" y="5672"/>
                </a:cubicBezTo>
                <a:close/>
                <a:moveTo>
                  <a:pt x="2444" y="3842"/>
                </a:moveTo>
                <a:lnTo>
                  <a:pt x="2444" y="3842"/>
                </a:lnTo>
                <a:cubicBezTo>
                  <a:pt x="2444" y="3761"/>
                  <a:pt x="2444" y="3761"/>
                  <a:pt x="2444" y="3761"/>
                </a:cubicBezTo>
                <a:cubicBezTo>
                  <a:pt x="2458" y="3768"/>
                  <a:pt x="2465" y="3775"/>
                  <a:pt x="2472" y="3782"/>
                </a:cubicBezTo>
                <a:lnTo>
                  <a:pt x="2472" y="3782"/>
                </a:lnTo>
                <a:cubicBezTo>
                  <a:pt x="2465" y="3809"/>
                  <a:pt x="2451" y="3829"/>
                  <a:pt x="2444" y="3842"/>
                </a:cubicBezTo>
                <a:close/>
                <a:moveTo>
                  <a:pt x="2444" y="534"/>
                </a:moveTo>
                <a:lnTo>
                  <a:pt x="2444" y="534"/>
                </a:lnTo>
                <a:cubicBezTo>
                  <a:pt x="2444" y="642"/>
                  <a:pt x="2444" y="642"/>
                  <a:pt x="2444" y="642"/>
                </a:cubicBezTo>
                <a:cubicBezTo>
                  <a:pt x="2424" y="642"/>
                  <a:pt x="2411" y="648"/>
                  <a:pt x="2404" y="655"/>
                </a:cubicBezTo>
                <a:lnTo>
                  <a:pt x="2404" y="655"/>
                </a:lnTo>
                <a:cubicBezTo>
                  <a:pt x="2357" y="648"/>
                  <a:pt x="2424" y="561"/>
                  <a:pt x="2431" y="527"/>
                </a:cubicBezTo>
                <a:cubicBezTo>
                  <a:pt x="2438" y="534"/>
                  <a:pt x="2438" y="534"/>
                  <a:pt x="2444" y="534"/>
                </a:cubicBezTo>
                <a:close/>
                <a:moveTo>
                  <a:pt x="2444" y="790"/>
                </a:moveTo>
                <a:lnTo>
                  <a:pt x="2444" y="790"/>
                </a:lnTo>
                <a:cubicBezTo>
                  <a:pt x="2444" y="972"/>
                  <a:pt x="2444" y="972"/>
                  <a:pt x="2444" y="972"/>
                </a:cubicBezTo>
                <a:cubicBezTo>
                  <a:pt x="2390" y="979"/>
                  <a:pt x="2370" y="999"/>
                  <a:pt x="2316" y="979"/>
                </a:cubicBezTo>
                <a:cubicBezTo>
                  <a:pt x="2316" y="966"/>
                  <a:pt x="2316" y="966"/>
                  <a:pt x="2316" y="966"/>
                </a:cubicBezTo>
                <a:cubicBezTo>
                  <a:pt x="2363" y="925"/>
                  <a:pt x="2357" y="878"/>
                  <a:pt x="2316" y="858"/>
                </a:cubicBezTo>
                <a:cubicBezTo>
                  <a:pt x="2316" y="756"/>
                  <a:pt x="2316" y="756"/>
                  <a:pt x="2316" y="756"/>
                </a:cubicBezTo>
                <a:cubicBezTo>
                  <a:pt x="2330" y="763"/>
                  <a:pt x="2336" y="783"/>
                  <a:pt x="2330" y="824"/>
                </a:cubicBezTo>
                <a:cubicBezTo>
                  <a:pt x="2377" y="824"/>
                  <a:pt x="2350" y="743"/>
                  <a:pt x="2384" y="729"/>
                </a:cubicBezTo>
                <a:cubicBezTo>
                  <a:pt x="2424" y="729"/>
                  <a:pt x="2431" y="763"/>
                  <a:pt x="2444" y="790"/>
                </a:cubicBezTo>
                <a:close/>
                <a:moveTo>
                  <a:pt x="2444" y="2451"/>
                </a:moveTo>
                <a:lnTo>
                  <a:pt x="2444" y="2451"/>
                </a:lnTo>
                <a:cubicBezTo>
                  <a:pt x="2444" y="2505"/>
                  <a:pt x="2444" y="2505"/>
                  <a:pt x="2444" y="2505"/>
                </a:cubicBezTo>
                <a:cubicBezTo>
                  <a:pt x="2417" y="2519"/>
                  <a:pt x="2404" y="2539"/>
                  <a:pt x="2357" y="2526"/>
                </a:cubicBezTo>
                <a:cubicBezTo>
                  <a:pt x="2343" y="2472"/>
                  <a:pt x="2377" y="2458"/>
                  <a:pt x="2384" y="2424"/>
                </a:cubicBezTo>
                <a:lnTo>
                  <a:pt x="2384" y="2424"/>
                </a:lnTo>
                <a:cubicBezTo>
                  <a:pt x="2397" y="2424"/>
                  <a:pt x="2417" y="2438"/>
                  <a:pt x="2444" y="2451"/>
                </a:cubicBezTo>
                <a:close/>
                <a:moveTo>
                  <a:pt x="2444" y="3289"/>
                </a:moveTo>
                <a:lnTo>
                  <a:pt x="2444" y="3289"/>
                </a:lnTo>
                <a:cubicBezTo>
                  <a:pt x="2444" y="3390"/>
                  <a:pt x="2444" y="3390"/>
                  <a:pt x="2444" y="3390"/>
                </a:cubicBezTo>
                <a:cubicBezTo>
                  <a:pt x="2431" y="3424"/>
                  <a:pt x="2417" y="3457"/>
                  <a:pt x="2357" y="3464"/>
                </a:cubicBezTo>
                <a:cubicBezTo>
                  <a:pt x="2370" y="3356"/>
                  <a:pt x="2458" y="3417"/>
                  <a:pt x="2404" y="3289"/>
                </a:cubicBezTo>
                <a:cubicBezTo>
                  <a:pt x="2424" y="3295"/>
                  <a:pt x="2438" y="3295"/>
                  <a:pt x="2444" y="3289"/>
                </a:cubicBezTo>
                <a:close/>
                <a:moveTo>
                  <a:pt x="2444" y="3761"/>
                </a:moveTo>
                <a:lnTo>
                  <a:pt x="2444" y="3761"/>
                </a:lnTo>
                <a:cubicBezTo>
                  <a:pt x="2444" y="3842"/>
                  <a:pt x="2444" y="3842"/>
                  <a:pt x="2444" y="3842"/>
                </a:cubicBezTo>
                <a:cubicBezTo>
                  <a:pt x="2424" y="3876"/>
                  <a:pt x="2397" y="3903"/>
                  <a:pt x="2350" y="3910"/>
                </a:cubicBezTo>
                <a:cubicBezTo>
                  <a:pt x="2370" y="3876"/>
                  <a:pt x="2370" y="3815"/>
                  <a:pt x="2397" y="3782"/>
                </a:cubicBezTo>
                <a:cubicBezTo>
                  <a:pt x="2350" y="3775"/>
                  <a:pt x="2336" y="3788"/>
                  <a:pt x="2316" y="3802"/>
                </a:cubicBezTo>
                <a:cubicBezTo>
                  <a:pt x="2316" y="3755"/>
                  <a:pt x="2316" y="3755"/>
                  <a:pt x="2316" y="3755"/>
                </a:cubicBezTo>
                <a:cubicBezTo>
                  <a:pt x="2350" y="3768"/>
                  <a:pt x="2404" y="3755"/>
                  <a:pt x="2444" y="3761"/>
                </a:cubicBezTo>
                <a:close/>
                <a:moveTo>
                  <a:pt x="2444" y="4011"/>
                </a:moveTo>
                <a:lnTo>
                  <a:pt x="2444" y="4011"/>
                </a:lnTo>
                <a:cubicBezTo>
                  <a:pt x="2444" y="4268"/>
                  <a:pt x="2444" y="4268"/>
                  <a:pt x="2444" y="4268"/>
                </a:cubicBezTo>
                <a:cubicBezTo>
                  <a:pt x="2397" y="4281"/>
                  <a:pt x="2357" y="4288"/>
                  <a:pt x="2316" y="4295"/>
                </a:cubicBezTo>
                <a:cubicBezTo>
                  <a:pt x="2316" y="4011"/>
                  <a:pt x="2316" y="4011"/>
                  <a:pt x="2316" y="4011"/>
                </a:cubicBezTo>
                <a:cubicBezTo>
                  <a:pt x="2336" y="4025"/>
                  <a:pt x="2390" y="4018"/>
                  <a:pt x="2444" y="4011"/>
                </a:cubicBezTo>
                <a:close/>
                <a:moveTo>
                  <a:pt x="2444" y="4930"/>
                </a:moveTo>
                <a:lnTo>
                  <a:pt x="2444" y="4930"/>
                </a:lnTo>
                <a:cubicBezTo>
                  <a:pt x="2444" y="5092"/>
                  <a:pt x="2444" y="5092"/>
                  <a:pt x="2444" y="5092"/>
                </a:cubicBezTo>
                <a:cubicBezTo>
                  <a:pt x="2431" y="5098"/>
                  <a:pt x="2417" y="5105"/>
                  <a:pt x="2404" y="5112"/>
                </a:cubicBezTo>
                <a:cubicBezTo>
                  <a:pt x="2431" y="5166"/>
                  <a:pt x="2424" y="5260"/>
                  <a:pt x="2444" y="5328"/>
                </a:cubicBezTo>
                <a:cubicBezTo>
                  <a:pt x="2444" y="5551"/>
                  <a:pt x="2444" y="5551"/>
                  <a:pt x="2444" y="5551"/>
                </a:cubicBezTo>
                <a:cubicBezTo>
                  <a:pt x="2424" y="5531"/>
                  <a:pt x="2397" y="5524"/>
                  <a:pt x="2350" y="5531"/>
                </a:cubicBezTo>
                <a:cubicBezTo>
                  <a:pt x="2357" y="5558"/>
                  <a:pt x="2397" y="5551"/>
                  <a:pt x="2431" y="5558"/>
                </a:cubicBezTo>
                <a:cubicBezTo>
                  <a:pt x="2431" y="5578"/>
                  <a:pt x="2397" y="5571"/>
                  <a:pt x="2377" y="5578"/>
                </a:cubicBezTo>
                <a:cubicBezTo>
                  <a:pt x="2438" y="5591"/>
                  <a:pt x="2397" y="5679"/>
                  <a:pt x="2431" y="5625"/>
                </a:cubicBezTo>
                <a:cubicBezTo>
                  <a:pt x="2431" y="5632"/>
                  <a:pt x="2438" y="5632"/>
                  <a:pt x="2444" y="5632"/>
                </a:cubicBezTo>
                <a:cubicBezTo>
                  <a:pt x="2444" y="5672"/>
                  <a:pt x="2444" y="5672"/>
                  <a:pt x="2444" y="5672"/>
                </a:cubicBezTo>
                <a:cubicBezTo>
                  <a:pt x="2424" y="5693"/>
                  <a:pt x="2390" y="5720"/>
                  <a:pt x="2404" y="5753"/>
                </a:cubicBezTo>
                <a:cubicBezTo>
                  <a:pt x="2363" y="5726"/>
                  <a:pt x="2336" y="5706"/>
                  <a:pt x="2316" y="5679"/>
                </a:cubicBezTo>
                <a:cubicBezTo>
                  <a:pt x="2316" y="5152"/>
                  <a:pt x="2316" y="5152"/>
                  <a:pt x="2316" y="5152"/>
                </a:cubicBezTo>
                <a:cubicBezTo>
                  <a:pt x="2323" y="5152"/>
                  <a:pt x="2330" y="5152"/>
                  <a:pt x="2336" y="5152"/>
                </a:cubicBezTo>
                <a:cubicBezTo>
                  <a:pt x="2330" y="5125"/>
                  <a:pt x="2309" y="5098"/>
                  <a:pt x="2330" y="5065"/>
                </a:cubicBezTo>
                <a:cubicBezTo>
                  <a:pt x="2350" y="5065"/>
                  <a:pt x="2370" y="5071"/>
                  <a:pt x="2384" y="5085"/>
                </a:cubicBezTo>
                <a:cubicBezTo>
                  <a:pt x="2390" y="5024"/>
                  <a:pt x="2390" y="4957"/>
                  <a:pt x="2444" y="4930"/>
                </a:cubicBezTo>
                <a:close/>
                <a:moveTo>
                  <a:pt x="2444" y="6267"/>
                </a:moveTo>
                <a:lnTo>
                  <a:pt x="2444" y="6267"/>
                </a:lnTo>
                <a:cubicBezTo>
                  <a:pt x="2444" y="6408"/>
                  <a:pt x="2444" y="6408"/>
                  <a:pt x="2444" y="6408"/>
                </a:cubicBezTo>
                <a:cubicBezTo>
                  <a:pt x="2417" y="6442"/>
                  <a:pt x="2390" y="6476"/>
                  <a:pt x="2370" y="6510"/>
                </a:cubicBezTo>
                <a:cubicBezTo>
                  <a:pt x="2350" y="6510"/>
                  <a:pt x="2336" y="6510"/>
                  <a:pt x="2316" y="6516"/>
                </a:cubicBezTo>
                <a:cubicBezTo>
                  <a:pt x="2316" y="6368"/>
                  <a:pt x="2316" y="6368"/>
                  <a:pt x="2316" y="6368"/>
                </a:cubicBezTo>
                <a:cubicBezTo>
                  <a:pt x="2363" y="6341"/>
                  <a:pt x="2404" y="6307"/>
                  <a:pt x="2444" y="6267"/>
                </a:cubicBezTo>
                <a:close/>
                <a:moveTo>
                  <a:pt x="2444" y="6604"/>
                </a:moveTo>
                <a:lnTo>
                  <a:pt x="2444" y="6604"/>
                </a:lnTo>
                <a:cubicBezTo>
                  <a:pt x="2444" y="6719"/>
                  <a:pt x="2444" y="6719"/>
                  <a:pt x="2444" y="6719"/>
                </a:cubicBezTo>
                <a:cubicBezTo>
                  <a:pt x="2370" y="6719"/>
                  <a:pt x="2370" y="6719"/>
                  <a:pt x="2370" y="6719"/>
                </a:cubicBezTo>
                <a:cubicBezTo>
                  <a:pt x="2411" y="6678"/>
                  <a:pt x="2431" y="6645"/>
                  <a:pt x="2444" y="6604"/>
                </a:cubicBezTo>
                <a:close/>
                <a:moveTo>
                  <a:pt x="2444" y="7334"/>
                </a:moveTo>
                <a:lnTo>
                  <a:pt x="2444" y="7334"/>
                </a:lnTo>
                <a:cubicBezTo>
                  <a:pt x="2444" y="7813"/>
                  <a:pt x="2444" y="7813"/>
                  <a:pt x="2444" y="7813"/>
                </a:cubicBezTo>
                <a:cubicBezTo>
                  <a:pt x="2438" y="7813"/>
                  <a:pt x="2431" y="7820"/>
                  <a:pt x="2431" y="7820"/>
                </a:cubicBezTo>
                <a:cubicBezTo>
                  <a:pt x="2431" y="7826"/>
                  <a:pt x="2438" y="7826"/>
                  <a:pt x="2444" y="7833"/>
                </a:cubicBezTo>
                <a:cubicBezTo>
                  <a:pt x="2444" y="8252"/>
                  <a:pt x="2444" y="8252"/>
                  <a:pt x="2444" y="8252"/>
                </a:cubicBezTo>
                <a:cubicBezTo>
                  <a:pt x="2424" y="8245"/>
                  <a:pt x="2417" y="8232"/>
                  <a:pt x="2404" y="8211"/>
                </a:cubicBezTo>
                <a:cubicBezTo>
                  <a:pt x="2384" y="8238"/>
                  <a:pt x="2363" y="8360"/>
                  <a:pt x="2330" y="8434"/>
                </a:cubicBezTo>
                <a:cubicBezTo>
                  <a:pt x="2323" y="8434"/>
                  <a:pt x="2323" y="8434"/>
                  <a:pt x="2316" y="8434"/>
                </a:cubicBezTo>
                <a:cubicBezTo>
                  <a:pt x="2316" y="8191"/>
                  <a:pt x="2316" y="8191"/>
                  <a:pt x="2316" y="8191"/>
                </a:cubicBezTo>
                <a:cubicBezTo>
                  <a:pt x="2330" y="8191"/>
                  <a:pt x="2343" y="8191"/>
                  <a:pt x="2350" y="8191"/>
                </a:cubicBezTo>
                <a:cubicBezTo>
                  <a:pt x="2336" y="8164"/>
                  <a:pt x="2323" y="8137"/>
                  <a:pt x="2316" y="8117"/>
                </a:cubicBezTo>
                <a:cubicBezTo>
                  <a:pt x="2316" y="7989"/>
                  <a:pt x="2316" y="7989"/>
                  <a:pt x="2316" y="7989"/>
                </a:cubicBezTo>
                <a:cubicBezTo>
                  <a:pt x="2330" y="7975"/>
                  <a:pt x="2336" y="7968"/>
                  <a:pt x="2316" y="7955"/>
                </a:cubicBezTo>
                <a:cubicBezTo>
                  <a:pt x="2316" y="7928"/>
                  <a:pt x="2316" y="7928"/>
                  <a:pt x="2316" y="7928"/>
                </a:cubicBezTo>
                <a:cubicBezTo>
                  <a:pt x="2363" y="7887"/>
                  <a:pt x="2363" y="7995"/>
                  <a:pt x="2377" y="7995"/>
                </a:cubicBezTo>
                <a:cubicBezTo>
                  <a:pt x="2451" y="7962"/>
                  <a:pt x="2343" y="7901"/>
                  <a:pt x="2404" y="7867"/>
                </a:cubicBezTo>
                <a:cubicBezTo>
                  <a:pt x="2397" y="7840"/>
                  <a:pt x="2357" y="7847"/>
                  <a:pt x="2316" y="7847"/>
                </a:cubicBezTo>
                <a:cubicBezTo>
                  <a:pt x="2316" y="7334"/>
                  <a:pt x="2316" y="7334"/>
                  <a:pt x="2316" y="7334"/>
                </a:cubicBezTo>
                <a:cubicBezTo>
                  <a:pt x="2363" y="7327"/>
                  <a:pt x="2404" y="7320"/>
                  <a:pt x="2444" y="7334"/>
                </a:cubicBezTo>
                <a:close/>
                <a:moveTo>
                  <a:pt x="2444" y="8562"/>
                </a:moveTo>
                <a:lnTo>
                  <a:pt x="2444" y="8562"/>
                </a:lnTo>
                <a:cubicBezTo>
                  <a:pt x="2444" y="8623"/>
                  <a:pt x="2444" y="8623"/>
                  <a:pt x="2444" y="8623"/>
                </a:cubicBezTo>
                <a:cubicBezTo>
                  <a:pt x="2431" y="8610"/>
                  <a:pt x="2411" y="8596"/>
                  <a:pt x="2370" y="8589"/>
                </a:cubicBezTo>
                <a:cubicBezTo>
                  <a:pt x="2377" y="8562"/>
                  <a:pt x="2411" y="8562"/>
                  <a:pt x="2444" y="8562"/>
                </a:cubicBezTo>
                <a:close/>
                <a:moveTo>
                  <a:pt x="2444" y="8846"/>
                </a:moveTo>
                <a:lnTo>
                  <a:pt x="2444" y="8846"/>
                </a:lnTo>
                <a:cubicBezTo>
                  <a:pt x="2444" y="9453"/>
                  <a:pt x="2444" y="9453"/>
                  <a:pt x="2444" y="9453"/>
                </a:cubicBezTo>
                <a:cubicBezTo>
                  <a:pt x="2424" y="9480"/>
                  <a:pt x="2417" y="9500"/>
                  <a:pt x="2444" y="9520"/>
                </a:cubicBezTo>
                <a:cubicBezTo>
                  <a:pt x="2444" y="9554"/>
                  <a:pt x="2444" y="9554"/>
                  <a:pt x="2444" y="9554"/>
                </a:cubicBezTo>
                <a:cubicBezTo>
                  <a:pt x="2424" y="9574"/>
                  <a:pt x="2377" y="9574"/>
                  <a:pt x="2336" y="9574"/>
                </a:cubicBezTo>
                <a:cubicBezTo>
                  <a:pt x="2336" y="9595"/>
                  <a:pt x="2343" y="9615"/>
                  <a:pt x="2343" y="9635"/>
                </a:cubicBezTo>
                <a:cubicBezTo>
                  <a:pt x="2336" y="9635"/>
                  <a:pt x="2330" y="9635"/>
                  <a:pt x="2316" y="9629"/>
                </a:cubicBezTo>
                <a:cubicBezTo>
                  <a:pt x="2316" y="9534"/>
                  <a:pt x="2316" y="9534"/>
                  <a:pt x="2316" y="9534"/>
                </a:cubicBezTo>
                <a:cubicBezTo>
                  <a:pt x="2323" y="9547"/>
                  <a:pt x="2330" y="9554"/>
                  <a:pt x="2330" y="9568"/>
                </a:cubicBezTo>
                <a:lnTo>
                  <a:pt x="2330" y="9568"/>
                </a:lnTo>
                <a:cubicBezTo>
                  <a:pt x="2397" y="9453"/>
                  <a:pt x="2336" y="9351"/>
                  <a:pt x="2357" y="9277"/>
                </a:cubicBezTo>
                <a:cubicBezTo>
                  <a:pt x="2336" y="9277"/>
                  <a:pt x="2330" y="9277"/>
                  <a:pt x="2316" y="9284"/>
                </a:cubicBezTo>
                <a:cubicBezTo>
                  <a:pt x="2316" y="8765"/>
                  <a:pt x="2316" y="8765"/>
                  <a:pt x="2316" y="8765"/>
                </a:cubicBezTo>
                <a:cubicBezTo>
                  <a:pt x="2357" y="8799"/>
                  <a:pt x="2397" y="8826"/>
                  <a:pt x="2444" y="8846"/>
                </a:cubicBezTo>
                <a:close/>
                <a:moveTo>
                  <a:pt x="2316" y="9426"/>
                </a:moveTo>
                <a:lnTo>
                  <a:pt x="2316" y="9426"/>
                </a:lnTo>
                <a:cubicBezTo>
                  <a:pt x="2323" y="9426"/>
                  <a:pt x="2323" y="9426"/>
                  <a:pt x="2330" y="9426"/>
                </a:cubicBezTo>
                <a:cubicBezTo>
                  <a:pt x="2330" y="9412"/>
                  <a:pt x="2323" y="9399"/>
                  <a:pt x="2316" y="9385"/>
                </a:cubicBezTo>
                <a:cubicBezTo>
                  <a:pt x="2316" y="9426"/>
                  <a:pt x="2316" y="9426"/>
                  <a:pt x="2316" y="9426"/>
                </a:cubicBezTo>
                <a:close/>
                <a:moveTo>
                  <a:pt x="2316" y="7205"/>
                </a:moveTo>
                <a:lnTo>
                  <a:pt x="2316" y="7205"/>
                </a:lnTo>
                <a:cubicBezTo>
                  <a:pt x="2316" y="7057"/>
                  <a:pt x="2316" y="7057"/>
                  <a:pt x="2316" y="7057"/>
                </a:cubicBezTo>
                <a:cubicBezTo>
                  <a:pt x="2330" y="7097"/>
                  <a:pt x="2330" y="7145"/>
                  <a:pt x="2330" y="7205"/>
                </a:cubicBezTo>
                <a:cubicBezTo>
                  <a:pt x="2323" y="7205"/>
                  <a:pt x="2323" y="7205"/>
                  <a:pt x="2316" y="7205"/>
                </a:cubicBezTo>
                <a:close/>
                <a:moveTo>
                  <a:pt x="2316" y="7009"/>
                </a:moveTo>
                <a:lnTo>
                  <a:pt x="2316" y="7009"/>
                </a:lnTo>
                <a:cubicBezTo>
                  <a:pt x="2316" y="6827"/>
                  <a:pt x="2316" y="6827"/>
                  <a:pt x="2316" y="6827"/>
                </a:cubicBezTo>
                <a:cubicBezTo>
                  <a:pt x="2343" y="6868"/>
                  <a:pt x="2357" y="6949"/>
                  <a:pt x="2350" y="7009"/>
                </a:cubicBezTo>
                <a:cubicBezTo>
                  <a:pt x="2336" y="7009"/>
                  <a:pt x="2330" y="7009"/>
                  <a:pt x="2316" y="7009"/>
                </a:cubicBezTo>
                <a:close/>
                <a:moveTo>
                  <a:pt x="2316" y="3971"/>
                </a:moveTo>
                <a:lnTo>
                  <a:pt x="2316" y="3971"/>
                </a:lnTo>
                <a:cubicBezTo>
                  <a:pt x="2316" y="3950"/>
                  <a:pt x="2316" y="3950"/>
                  <a:pt x="2316" y="3950"/>
                </a:cubicBezTo>
                <a:cubicBezTo>
                  <a:pt x="2330" y="3944"/>
                  <a:pt x="2336" y="3937"/>
                  <a:pt x="2350" y="3930"/>
                </a:cubicBezTo>
                <a:cubicBezTo>
                  <a:pt x="2336" y="3944"/>
                  <a:pt x="2323" y="3957"/>
                  <a:pt x="2316" y="3971"/>
                </a:cubicBezTo>
                <a:close/>
                <a:moveTo>
                  <a:pt x="2316" y="3721"/>
                </a:moveTo>
                <a:lnTo>
                  <a:pt x="2316" y="3721"/>
                </a:lnTo>
                <a:cubicBezTo>
                  <a:pt x="2316" y="3599"/>
                  <a:pt x="2316" y="3599"/>
                  <a:pt x="2316" y="3599"/>
                </a:cubicBezTo>
                <a:cubicBezTo>
                  <a:pt x="2323" y="3593"/>
                  <a:pt x="2323" y="3593"/>
                  <a:pt x="2323" y="3586"/>
                </a:cubicBezTo>
                <a:cubicBezTo>
                  <a:pt x="2370" y="3606"/>
                  <a:pt x="2350" y="3687"/>
                  <a:pt x="2316" y="3721"/>
                </a:cubicBezTo>
                <a:close/>
                <a:moveTo>
                  <a:pt x="2316" y="2816"/>
                </a:moveTo>
                <a:lnTo>
                  <a:pt x="2316" y="2816"/>
                </a:lnTo>
                <a:cubicBezTo>
                  <a:pt x="2316" y="2742"/>
                  <a:pt x="2316" y="2742"/>
                  <a:pt x="2316" y="2742"/>
                </a:cubicBezTo>
                <a:cubicBezTo>
                  <a:pt x="2323" y="2735"/>
                  <a:pt x="2330" y="2728"/>
                  <a:pt x="2330" y="2728"/>
                </a:cubicBezTo>
                <a:cubicBezTo>
                  <a:pt x="2336" y="2715"/>
                  <a:pt x="2336" y="2708"/>
                  <a:pt x="2330" y="2694"/>
                </a:cubicBezTo>
                <a:cubicBezTo>
                  <a:pt x="2343" y="2694"/>
                  <a:pt x="2343" y="2701"/>
                  <a:pt x="2350" y="2701"/>
                </a:cubicBezTo>
                <a:cubicBezTo>
                  <a:pt x="2363" y="2694"/>
                  <a:pt x="2370" y="2688"/>
                  <a:pt x="2390" y="2688"/>
                </a:cubicBezTo>
                <a:cubicBezTo>
                  <a:pt x="2390" y="2701"/>
                  <a:pt x="2384" y="2708"/>
                  <a:pt x="2377" y="2715"/>
                </a:cubicBezTo>
                <a:cubicBezTo>
                  <a:pt x="2390" y="2735"/>
                  <a:pt x="2384" y="2755"/>
                  <a:pt x="2363" y="2776"/>
                </a:cubicBezTo>
                <a:cubicBezTo>
                  <a:pt x="2363" y="2789"/>
                  <a:pt x="2370" y="2803"/>
                  <a:pt x="2370" y="2816"/>
                </a:cubicBezTo>
                <a:cubicBezTo>
                  <a:pt x="2357" y="2803"/>
                  <a:pt x="2350" y="2803"/>
                  <a:pt x="2350" y="2803"/>
                </a:cubicBezTo>
                <a:cubicBezTo>
                  <a:pt x="2336" y="2809"/>
                  <a:pt x="2330" y="2816"/>
                  <a:pt x="2316" y="2816"/>
                </a:cubicBezTo>
                <a:close/>
                <a:moveTo>
                  <a:pt x="2316" y="756"/>
                </a:moveTo>
                <a:lnTo>
                  <a:pt x="2316" y="756"/>
                </a:lnTo>
                <a:cubicBezTo>
                  <a:pt x="2316" y="858"/>
                  <a:pt x="2316" y="858"/>
                  <a:pt x="2316" y="858"/>
                </a:cubicBezTo>
                <a:cubicBezTo>
                  <a:pt x="2296" y="844"/>
                  <a:pt x="2255" y="837"/>
                  <a:pt x="2208" y="851"/>
                </a:cubicBezTo>
                <a:cubicBezTo>
                  <a:pt x="2215" y="817"/>
                  <a:pt x="2289" y="736"/>
                  <a:pt x="2316" y="756"/>
                </a:cubicBezTo>
                <a:close/>
                <a:moveTo>
                  <a:pt x="2316" y="966"/>
                </a:moveTo>
                <a:lnTo>
                  <a:pt x="2316" y="966"/>
                </a:lnTo>
                <a:cubicBezTo>
                  <a:pt x="2316" y="979"/>
                  <a:pt x="2316" y="979"/>
                  <a:pt x="2316" y="979"/>
                </a:cubicBezTo>
                <a:lnTo>
                  <a:pt x="2309" y="972"/>
                </a:lnTo>
                <a:lnTo>
                  <a:pt x="2309" y="972"/>
                </a:lnTo>
                <a:lnTo>
                  <a:pt x="2316" y="966"/>
                </a:lnTo>
                <a:close/>
                <a:moveTo>
                  <a:pt x="2316" y="2742"/>
                </a:moveTo>
                <a:lnTo>
                  <a:pt x="2316" y="2742"/>
                </a:lnTo>
                <a:cubicBezTo>
                  <a:pt x="2316" y="2816"/>
                  <a:pt x="2316" y="2816"/>
                  <a:pt x="2316" y="2816"/>
                </a:cubicBezTo>
                <a:cubicBezTo>
                  <a:pt x="2309" y="2823"/>
                  <a:pt x="2296" y="2823"/>
                  <a:pt x="2282" y="2823"/>
                </a:cubicBezTo>
                <a:cubicBezTo>
                  <a:pt x="2282" y="2816"/>
                  <a:pt x="2282" y="2816"/>
                  <a:pt x="2282" y="2816"/>
                </a:cubicBezTo>
                <a:cubicBezTo>
                  <a:pt x="2276" y="2816"/>
                  <a:pt x="2276" y="2816"/>
                  <a:pt x="2269" y="2816"/>
                </a:cubicBezTo>
                <a:cubicBezTo>
                  <a:pt x="2276" y="2782"/>
                  <a:pt x="2262" y="2769"/>
                  <a:pt x="2242" y="2762"/>
                </a:cubicBezTo>
                <a:lnTo>
                  <a:pt x="2242" y="2762"/>
                </a:lnTo>
                <a:cubicBezTo>
                  <a:pt x="2249" y="2735"/>
                  <a:pt x="2289" y="2742"/>
                  <a:pt x="2316" y="2742"/>
                </a:cubicBezTo>
                <a:close/>
                <a:moveTo>
                  <a:pt x="2316" y="3599"/>
                </a:moveTo>
                <a:lnTo>
                  <a:pt x="2316" y="3599"/>
                </a:lnTo>
                <a:cubicBezTo>
                  <a:pt x="2316" y="3721"/>
                  <a:pt x="2316" y="3721"/>
                  <a:pt x="2316" y="3721"/>
                </a:cubicBezTo>
                <a:cubicBezTo>
                  <a:pt x="2309" y="3728"/>
                  <a:pt x="2303" y="3734"/>
                  <a:pt x="2296" y="3734"/>
                </a:cubicBezTo>
                <a:cubicBezTo>
                  <a:pt x="2303" y="3748"/>
                  <a:pt x="2309" y="3755"/>
                  <a:pt x="2316" y="3755"/>
                </a:cubicBezTo>
                <a:cubicBezTo>
                  <a:pt x="2316" y="3802"/>
                  <a:pt x="2316" y="3802"/>
                  <a:pt x="2316" y="3802"/>
                </a:cubicBezTo>
                <a:cubicBezTo>
                  <a:pt x="2303" y="3822"/>
                  <a:pt x="2289" y="3842"/>
                  <a:pt x="2249" y="3836"/>
                </a:cubicBezTo>
                <a:cubicBezTo>
                  <a:pt x="2168" y="3674"/>
                  <a:pt x="2350" y="3768"/>
                  <a:pt x="2249" y="3613"/>
                </a:cubicBezTo>
                <a:cubicBezTo>
                  <a:pt x="2276" y="3613"/>
                  <a:pt x="2309" y="3613"/>
                  <a:pt x="2316" y="3599"/>
                </a:cubicBezTo>
                <a:close/>
                <a:moveTo>
                  <a:pt x="2316" y="3950"/>
                </a:moveTo>
                <a:lnTo>
                  <a:pt x="2316" y="3950"/>
                </a:lnTo>
                <a:cubicBezTo>
                  <a:pt x="2316" y="3971"/>
                  <a:pt x="2316" y="3971"/>
                  <a:pt x="2316" y="3971"/>
                </a:cubicBezTo>
                <a:cubicBezTo>
                  <a:pt x="2303" y="3991"/>
                  <a:pt x="2309" y="4004"/>
                  <a:pt x="2316" y="4011"/>
                </a:cubicBezTo>
                <a:cubicBezTo>
                  <a:pt x="2316" y="4295"/>
                  <a:pt x="2316" y="4295"/>
                  <a:pt x="2316" y="4295"/>
                </a:cubicBezTo>
                <a:cubicBezTo>
                  <a:pt x="2262" y="4301"/>
                  <a:pt x="2215" y="4301"/>
                  <a:pt x="2161" y="4301"/>
                </a:cubicBezTo>
                <a:cubicBezTo>
                  <a:pt x="2161" y="4018"/>
                  <a:pt x="2161" y="4018"/>
                  <a:pt x="2161" y="4018"/>
                </a:cubicBezTo>
                <a:cubicBezTo>
                  <a:pt x="2222" y="3998"/>
                  <a:pt x="2282" y="3977"/>
                  <a:pt x="2316" y="3950"/>
                </a:cubicBezTo>
                <a:close/>
                <a:moveTo>
                  <a:pt x="2316" y="5152"/>
                </a:moveTo>
                <a:lnTo>
                  <a:pt x="2316" y="5152"/>
                </a:lnTo>
                <a:cubicBezTo>
                  <a:pt x="2316" y="5679"/>
                  <a:pt x="2316" y="5679"/>
                  <a:pt x="2316" y="5679"/>
                </a:cubicBezTo>
                <a:cubicBezTo>
                  <a:pt x="2276" y="5639"/>
                  <a:pt x="2249" y="5598"/>
                  <a:pt x="2201" y="5531"/>
                </a:cubicBezTo>
                <a:cubicBezTo>
                  <a:pt x="2181" y="5537"/>
                  <a:pt x="2168" y="5544"/>
                  <a:pt x="2161" y="5551"/>
                </a:cubicBezTo>
                <a:cubicBezTo>
                  <a:pt x="2161" y="5294"/>
                  <a:pt x="2161" y="5294"/>
                  <a:pt x="2161" y="5294"/>
                </a:cubicBezTo>
                <a:cubicBezTo>
                  <a:pt x="2174" y="5281"/>
                  <a:pt x="2195" y="5281"/>
                  <a:pt x="2228" y="5281"/>
                </a:cubicBezTo>
                <a:cubicBezTo>
                  <a:pt x="2249" y="5213"/>
                  <a:pt x="2195" y="5220"/>
                  <a:pt x="2201" y="5159"/>
                </a:cubicBezTo>
                <a:cubicBezTo>
                  <a:pt x="2235" y="5206"/>
                  <a:pt x="2235" y="5200"/>
                  <a:pt x="2282" y="5186"/>
                </a:cubicBezTo>
                <a:cubicBezTo>
                  <a:pt x="2289" y="5173"/>
                  <a:pt x="2303" y="5159"/>
                  <a:pt x="2316" y="5152"/>
                </a:cubicBezTo>
                <a:close/>
                <a:moveTo>
                  <a:pt x="2316" y="6368"/>
                </a:moveTo>
                <a:lnTo>
                  <a:pt x="2316" y="6368"/>
                </a:lnTo>
                <a:cubicBezTo>
                  <a:pt x="2316" y="6516"/>
                  <a:pt x="2316" y="6516"/>
                  <a:pt x="2316" y="6516"/>
                </a:cubicBezTo>
                <a:cubicBezTo>
                  <a:pt x="2282" y="6523"/>
                  <a:pt x="2249" y="6543"/>
                  <a:pt x="2222" y="6564"/>
                </a:cubicBezTo>
                <a:cubicBezTo>
                  <a:pt x="2222" y="6564"/>
                  <a:pt x="2222" y="6564"/>
                  <a:pt x="2228" y="6564"/>
                </a:cubicBezTo>
                <a:cubicBezTo>
                  <a:pt x="2215" y="6705"/>
                  <a:pt x="2235" y="6786"/>
                  <a:pt x="2262" y="6868"/>
                </a:cubicBezTo>
                <a:cubicBezTo>
                  <a:pt x="2262" y="6840"/>
                  <a:pt x="2255" y="6820"/>
                  <a:pt x="2249" y="6813"/>
                </a:cubicBezTo>
                <a:cubicBezTo>
                  <a:pt x="2276" y="6786"/>
                  <a:pt x="2303" y="6793"/>
                  <a:pt x="2316" y="6827"/>
                </a:cubicBezTo>
                <a:cubicBezTo>
                  <a:pt x="2316" y="7009"/>
                  <a:pt x="2316" y="7009"/>
                  <a:pt x="2316" y="7009"/>
                </a:cubicBezTo>
                <a:lnTo>
                  <a:pt x="2309" y="7003"/>
                </a:lnTo>
                <a:cubicBezTo>
                  <a:pt x="2309" y="7023"/>
                  <a:pt x="2316" y="7036"/>
                  <a:pt x="2316" y="7057"/>
                </a:cubicBezTo>
                <a:cubicBezTo>
                  <a:pt x="2316" y="7205"/>
                  <a:pt x="2316" y="7205"/>
                  <a:pt x="2316" y="7205"/>
                </a:cubicBezTo>
                <a:cubicBezTo>
                  <a:pt x="2255" y="7192"/>
                  <a:pt x="2276" y="7273"/>
                  <a:pt x="2201" y="7253"/>
                </a:cubicBezTo>
                <a:cubicBezTo>
                  <a:pt x="2208" y="7192"/>
                  <a:pt x="2188" y="7158"/>
                  <a:pt x="2161" y="7131"/>
                </a:cubicBezTo>
                <a:cubicBezTo>
                  <a:pt x="2161" y="7016"/>
                  <a:pt x="2161" y="7016"/>
                  <a:pt x="2161" y="7016"/>
                </a:cubicBezTo>
                <a:cubicBezTo>
                  <a:pt x="2201" y="6976"/>
                  <a:pt x="2114" y="6854"/>
                  <a:pt x="2228" y="6834"/>
                </a:cubicBezTo>
                <a:cubicBezTo>
                  <a:pt x="2195" y="6827"/>
                  <a:pt x="2174" y="6807"/>
                  <a:pt x="2161" y="6780"/>
                </a:cubicBezTo>
                <a:cubicBezTo>
                  <a:pt x="2161" y="6442"/>
                  <a:pt x="2161" y="6442"/>
                  <a:pt x="2161" y="6442"/>
                </a:cubicBezTo>
                <a:cubicBezTo>
                  <a:pt x="2222" y="6422"/>
                  <a:pt x="2269" y="6395"/>
                  <a:pt x="2316" y="6368"/>
                </a:cubicBezTo>
                <a:close/>
                <a:moveTo>
                  <a:pt x="2316" y="7334"/>
                </a:moveTo>
                <a:lnTo>
                  <a:pt x="2316" y="7334"/>
                </a:lnTo>
                <a:cubicBezTo>
                  <a:pt x="2316" y="7847"/>
                  <a:pt x="2316" y="7847"/>
                  <a:pt x="2316" y="7847"/>
                </a:cubicBezTo>
                <a:cubicBezTo>
                  <a:pt x="2316" y="7847"/>
                  <a:pt x="2309" y="7847"/>
                  <a:pt x="2303" y="7847"/>
                </a:cubicBezTo>
                <a:lnTo>
                  <a:pt x="2303" y="7847"/>
                </a:lnTo>
                <a:cubicBezTo>
                  <a:pt x="2249" y="7867"/>
                  <a:pt x="2255" y="7948"/>
                  <a:pt x="2201" y="7962"/>
                </a:cubicBezTo>
                <a:cubicBezTo>
                  <a:pt x="2222" y="7982"/>
                  <a:pt x="2249" y="8002"/>
                  <a:pt x="2255" y="8043"/>
                </a:cubicBezTo>
                <a:cubicBezTo>
                  <a:pt x="2262" y="8022"/>
                  <a:pt x="2296" y="8009"/>
                  <a:pt x="2316" y="7989"/>
                </a:cubicBezTo>
                <a:cubicBezTo>
                  <a:pt x="2316" y="8117"/>
                  <a:pt x="2316" y="8117"/>
                  <a:pt x="2316" y="8117"/>
                </a:cubicBezTo>
                <a:cubicBezTo>
                  <a:pt x="2303" y="8076"/>
                  <a:pt x="2296" y="8049"/>
                  <a:pt x="2255" y="8043"/>
                </a:cubicBezTo>
                <a:cubicBezTo>
                  <a:pt x="2255" y="8056"/>
                  <a:pt x="2255" y="8076"/>
                  <a:pt x="2255" y="8097"/>
                </a:cubicBezTo>
                <a:lnTo>
                  <a:pt x="2255" y="8097"/>
                </a:lnTo>
                <a:cubicBezTo>
                  <a:pt x="2208" y="8097"/>
                  <a:pt x="2201" y="8070"/>
                  <a:pt x="2161" y="8070"/>
                </a:cubicBezTo>
                <a:cubicBezTo>
                  <a:pt x="2161" y="7347"/>
                  <a:pt x="2161" y="7347"/>
                  <a:pt x="2161" y="7347"/>
                </a:cubicBezTo>
                <a:cubicBezTo>
                  <a:pt x="2181" y="7334"/>
                  <a:pt x="2195" y="7334"/>
                  <a:pt x="2201" y="7354"/>
                </a:cubicBezTo>
                <a:cubicBezTo>
                  <a:pt x="2242" y="7347"/>
                  <a:pt x="2282" y="7334"/>
                  <a:pt x="2316" y="7334"/>
                </a:cubicBezTo>
                <a:close/>
                <a:moveTo>
                  <a:pt x="2316" y="7928"/>
                </a:moveTo>
                <a:lnTo>
                  <a:pt x="2316" y="7928"/>
                </a:lnTo>
                <a:cubicBezTo>
                  <a:pt x="2316" y="7928"/>
                  <a:pt x="2309" y="7935"/>
                  <a:pt x="2303" y="7941"/>
                </a:cubicBezTo>
                <a:cubicBezTo>
                  <a:pt x="2309" y="7948"/>
                  <a:pt x="2316" y="7948"/>
                  <a:pt x="2316" y="7955"/>
                </a:cubicBezTo>
                <a:cubicBezTo>
                  <a:pt x="2316" y="7928"/>
                  <a:pt x="2316" y="7928"/>
                  <a:pt x="2316" y="7928"/>
                </a:cubicBezTo>
                <a:close/>
                <a:moveTo>
                  <a:pt x="2316" y="8191"/>
                </a:moveTo>
                <a:lnTo>
                  <a:pt x="2316" y="8191"/>
                </a:lnTo>
                <a:cubicBezTo>
                  <a:pt x="2316" y="8434"/>
                  <a:pt x="2316" y="8434"/>
                  <a:pt x="2316" y="8434"/>
                </a:cubicBezTo>
                <a:cubicBezTo>
                  <a:pt x="2242" y="8434"/>
                  <a:pt x="2255" y="8340"/>
                  <a:pt x="2174" y="8340"/>
                </a:cubicBezTo>
                <a:cubicBezTo>
                  <a:pt x="2181" y="8286"/>
                  <a:pt x="2188" y="8265"/>
                  <a:pt x="2188" y="8245"/>
                </a:cubicBezTo>
                <a:cubicBezTo>
                  <a:pt x="2181" y="8252"/>
                  <a:pt x="2168" y="8252"/>
                  <a:pt x="2161" y="8252"/>
                </a:cubicBezTo>
                <a:cubicBezTo>
                  <a:pt x="2161" y="8171"/>
                  <a:pt x="2161" y="8171"/>
                  <a:pt x="2161" y="8171"/>
                </a:cubicBezTo>
                <a:cubicBezTo>
                  <a:pt x="2174" y="8178"/>
                  <a:pt x="2188" y="8178"/>
                  <a:pt x="2201" y="8178"/>
                </a:cubicBezTo>
                <a:cubicBezTo>
                  <a:pt x="2201" y="8171"/>
                  <a:pt x="2201" y="8171"/>
                  <a:pt x="2201" y="8164"/>
                </a:cubicBezTo>
                <a:cubicBezTo>
                  <a:pt x="2208" y="8178"/>
                  <a:pt x="2215" y="8184"/>
                  <a:pt x="2215" y="8184"/>
                </a:cubicBezTo>
                <a:cubicBezTo>
                  <a:pt x="2222" y="8191"/>
                  <a:pt x="2222" y="8191"/>
                  <a:pt x="2222" y="8191"/>
                </a:cubicBezTo>
                <a:cubicBezTo>
                  <a:pt x="2249" y="8218"/>
                  <a:pt x="2269" y="8198"/>
                  <a:pt x="2316" y="8191"/>
                </a:cubicBezTo>
                <a:close/>
                <a:moveTo>
                  <a:pt x="2316" y="8765"/>
                </a:moveTo>
                <a:lnTo>
                  <a:pt x="2316" y="8765"/>
                </a:lnTo>
                <a:cubicBezTo>
                  <a:pt x="2316" y="9284"/>
                  <a:pt x="2316" y="9284"/>
                  <a:pt x="2316" y="9284"/>
                </a:cubicBezTo>
                <a:cubicBezTo>
                  <a:pt x="2282" y="9297"/>
                  <a:pt x="2303" y="9345"/>
                  <a:pt x="2316" y="9385"/>
                </a:cubicBezTo>
                <a:cubicBezTo>
                  <a:pt x="2316" y="9426"/>
                  <a:pt x="2316" y="9426"/>
                  <a:pt x="2316" y="9426"/>
                </a:cubicBezTo>
                <a:cubicBezTo>
                  <a:pt x="2303" y="9433"/>
                  <a:pt x="2282" y="9439"/>
                  <a:pt x="2269" y="9446"/>
                </a:cubicBezTo>
                <a:cubicBezTo>
                  <a:pt x="2282" y="9473"/>
                  <a:pt x="2303" y="9500"/>
                  <a:pt x="2316" y="9534"/>
                </a:cubicBezTo>
                <a:cubicBezTo>
                  <a:pt x="2316" y="9629"/>
                  <a:pt x="2316" y="9629"/>
                  <a:pt x="2316" y="9629"/>
                </a:cubicBezTo>
                <a:cubicBezTo>
                  <a:pt x="2262" y="9615"/>
                  <a:pt x="2208" y="9581"/>
                  <a:pt x="2161" y="9541"/>
                </a:cubicBezTo>
                <a:cubicBezTo>
                  <a:pt x="2161" y="8576"/>
                  <a:pt x="2161" y="8576"/>
                  <a:pt x="2161" y="8576"/>
                </a:cubicBezTo>
                <a:cubicBezTo>
                  <a:pt x="2208" y="8644"/>
                  <a:pt x="2255" y="8711"/>
                  <a:pt x="2316" y="8765"/>
                </a:cubicBezTo>
                <a:close/>
                <a:moveTo>
                  <a:pt x="2161" y="8529"/>
                </a:moveTo>
                <a:lnTo>
                  <a:pt x="2161" y="8529"/>
                </a:lnTo>
                <a:cubicBezTo>
                  <a:pt x="2161" y="8475"/>
                  <a:pt x="2161" y="8475"/>
                  <a:pt x="2161" y="8475"/>
                </a:cubicBezTo>
                <a:cubicBezTo>
                  <a:pt x="2168" y="8481"/>
                  <a:pt x="2168" y="8481"/>
                  <a:pt x="2168" y="8481"/>
                </a:cubicBezTo>
                <a:cubicBezTo>
                  <a:pt x="2174" y="8502"/>
                  <a:pt x="2168" y="8515"/>
                  <a:pt x="2161" y="8529"/>
                </a:cubicBezTo>
                <a:close/>
                <a:moveTo>
                  <a:pt x="2161" y="6145"/>
                </a:moveTo>
                <a:lnTo>
                  <a:pt x="2161" y="6145"/>
                </a:lnTo>
                <a:cubicBezTo>
                  <a:pt x="2161" y="5936"/>
                  <a:pt x="2161" y="5936"/>
                  <a:pt x="2161" y="5936"/>
                </a:cubicBezTo>
                <a:cubicBezTo>
                  <a:pt x="2188" y="5976"/>
                  <a:pt x="2215" y="6010"/>
                  <a:pt x="2228" y="6044"/>
                </a:cubicBezTo>
                <a:cubicBezTo>
                  <a:pt x="2168" y="6091"/>
                  <a:pt x="2168" y="6098"/>
                  <a:pt x="2161" y="6145"/>
                </a:cubicBezTo>
                <a:close/>
                <a:moveTo>
                  <a:pt x="2161" y="3464"/>
                </a:moveTo>
                <a:lnTo>
                  <a:pt x="2161" y="3464"/>
                </a:lnTo>
                <a:cubicBezTo>
                  <a:pt x="2161" y="3363"/>
                  <a:pt x="2161" y="3363"/>
                  <a:pt x="2161" y="3363"/>
                </a:cubicBezTo>
                <a:cubicBezTo>
                  <a:pt x="2195" y="3363"/>
                  <a:pt x="2195" y="3363"/>
                  <a:pt x="2195" y="3363"/>
                </a:cubicBezTo>
                <a:cubicBezTo>
                  <a:pt x="2201" y="3417"/>
                  <a:pt x="2195" y="3451"/>
                  <a:pt x="2161" y="3464"/>
                </a:cubicBezTo>
                <a:close/>
                <a:moveTo>
                  <a:pt x="2161" y="2890"/>
                </a:moveTo>
                <a:lnTo>
                  <a:pt x="2161" y="2890"/>
                </a:lnTo>
                <a:cubicBezTo>
                  <a:pt x="2161" y="2796"/>
                  <a:pt x="2161" y="2796"/>
                  <a:pt x="2161" y="2796"/>
                </a:cubicBezTo>
                <a:cubicBezTo>
                  <a:pt x="2208" y="2796"/>
                  <a:pt x="2208" y="2796"/>
                  <a:pt x="2208" y="2796"/>
                </a:cubicBezTo>
                <a:cubicBezTo>
                  <a:pt x="2201" y="2836"/>
                  <a:pt x="2195" y="2877"/>
                  <a:pt x="2161" y="2890"/>
                </a:cubicBezTo>
                <a:close/>
                <a:moveTo>
                  <a:pt x="2161" y="2796"/>
                </a:moveTo>
                <a:lnTo>
                  <a:pt x="2161" y="2796"/>
                </a:lnTo>
                <a:cubicBezTo>
                  <a:pt x="2161" y="2890"/>
                  <a:pt x="2161" y="2890"/>
                  <a:pt x="2161" y="2890"/>
                </a:cubicBezTo>
                <a:cubicBezTo>
                  <a:pt x="2154" y="2897"/>
                  <a:pt x="2141" y="2897"/>
                  <a:pt x="2134" y="2897"/>
                </a:cubicBezTo>
                <a:cubicBezTo>
                  <a:pt x="2134" y="2796"/>
                  <a:pt x="2134" y="2796"/>
                  <a:pt x="2134" y="2796"/>
                </a:cubicBezTo>
                <a:cubicBezTo>
                  <a:pt x="2161" y="2796"/>
                  <a:pt x="2161" y="2796"/>
                  <a:pt x="2161" y="2796"/>
                </a:cubicBezTo>
                <a:close/>
                <a:moveTo>
                  <a:pt x="2161" y="3363"/>
                </a:moveTo>
                <a:lnTo>
                  <a:pt x="2161" y="3363"/>
                </a:lnTo>
                <a:cubicBezTo>
                  <a:pt x="2161" y="3464"/>
                  <a:pt x="2161" y="3464"/>
                  <a:pt x="2161" y="3464"/>
                </a:cubicBezTo>
                <a:cubicBezTo>
                  <a:pt x="2154" y="3464"/>
                  <a:pt x="2141" y="3464"/>
                  <a:pt x="2134" y="3464"/>
                </a:cubicBezTo>
                <a:cubicBezTo>
                  <a:pt x="2134" y="3363"/>
                  <a:pt x="2134" y="3363"/>
                  <a:pt x="2134" y="3363"/>
                </a:cubicBezTo>
                <a:cubicBezTo>
                  <a:pt x="2161" y="3363"/>
                  <a:pt x="2161" y="3363"/>
                  <a:pt x="2161" y="3363"/>
                </a:cubicBezTo>
                <a:close/>
                <a:moveTo>
                  <a:pt x="2161" y="4018"/>
                </a:moveTo>
                <a:lnTo>
                  <a:pt x="2161" y="4018"/>
                </a:lnTo>
                <a:cubicBezTo>
                  <a:pt x="2161" y="4301"/>
                  <a:pt x="2161" y="4301"/>
                  <a:pt x="2161" y="4301"/>
                </a:cubicBezTo>
                <a:cubicBezTo>
                  <a:pt x="2147" y="4301"/>
                  <a:pt x="2141" y="4301"/>
                  <a:pt x="2134" y="4301"/>
                </a:cubicBezTo>
                <a:cubicBezTo>
                  <a:pt x="2134" y="4025"/>
                  <a:pt x="2134" y="4025"/>
                  <a:pt x="2134" y="4025"/>
                </a:cubicBezTo>
                <a:cubicBezTo>
                  <a:pt x="2141" y="4025"/>
                  <a:pt x="2147" y="4018"/>
                  <a:pt x="2161" y="4018"/>
                </a:cubicBezTo>
                <a:close/>
                <a:moveTo>
                  <a:pt x="2161" y="5294"/>
                </a:moveTo>
                <a:lnTo>
                  <a:pt x="2161" y="5294"/>
                </a:lnTo>
                <a:cubicBezTo>
                  <a:pt x="2161" y="5551"/>
                  <a:pt x="2161" y="5551"/>
                  <a:pt x="2161" y="5551"/>
                </a:cubicBezTo>
                <a:cubicBezTo>
                  <a:pt x="2114" y="5585"/>
                  <a:pt x="2195" y="5625"/>
                  <a:pt x="2134" y="5632"/>
                </a:cubicBezTo>
                <a:cubicBezTo>
                  <a:pt x="2134" y="5301"/>
                  <a:pt x="2134" y="5301"/>
                  <a:pt x="2134" y="5301"/>
                </a:cubicBezTo>
                <a:cubicBezTo>
                  <a:pt x="2141" y="5301"/>
                  <a:pt x="2147" y="5294"/>
                  <a:pt x="2161" y="5294"/>
                </a:cubicBezTo>
                <a:close/>
                <a:moveTo>
                  <a:pt x="2161" y="5936"/>
                </a:moveTo>
                <a:lnTo>
                  <a:pt x="2161" y="5936"/>
                </a:lnTo>
                <a:cubicBezTo>
                  <a:pt x="2161" y="6145"/>
                  <a:pt x="2161" y="6145"/>
                  <a:pt x="2161" y="6145"/>
                </a:cubicBezTo>
                <a:cubicBezTo>
                  <a:pt x="2161" y="6159"/>
                  <a:pt x="2154" y="6172"/>
                  <a:pt x="2154" y="6192"/>
                </a:cubicBezTo>
                <a:cubicBezTo>
                  <a:pt x="2147" y="6199"/>
                  <a:pt x="2141" y="6199"/>
                  <a:pt x="2134" y="6199"/>
                </a:cubicBezTo>
                <a:cubicBezTo>
                  <a:pt x="2134" y="5895"/>
                  <a:pt x="2134" y="5895"/>
                  <a:pt x="2134" y="5895"/>
                </a:cubicBezTo>
                <a:cubicBezTo>
                  <a:pt x="2141" y="5909"/>
                  <a:pt x="2147" y="5922"/>
                  <a:pt x="2161" y="5936"/>
                </a:cubicBezTo>
                <a:close/>
                <a:moveTo>
                  <a:pt x="2161" y="6442"/>
                </a:moveTo>
                <a:lnTo>
                  <a:pt x="2161" y="6442"/>
                </a:lnTo>
                <a:cubicBezTo>
                  <a:pt x="2161" y="6780"/>
                  <a:pt x="2161" y="6780"/>
                  <a:pt x="2161" y="6780"/>
                </a:cubicBezTo>
                <a:cubicBezTo>
                  <a:pt x="2147" y="6753"/>
                  <a:pt x="2141" y="6726"/>
                  <a:pt x="2134" y="6705"/>
                </a:cubicBezTo>
                <a:cubicBezTo>
                  <a:pt x="2134" y="6449"/>
                  <a:pt x="2134" y="6449"/>
                  <a:pt x="2134" y="6449"/>
                </a:cubicBezTo>
                <a:cubicBezTo>
                  <a:pt x="2141" y="6449"/>
                  <a:pt x="2147" y="6442"/>
                  <a:pt x="2161" y="6442"/>
                </a:cubicBezTo>
                <a:close/>
                <a:moveTo>
                  <a:pt x="2161" y="7016"/>
                </a:moveTo>
                <a:lnTo>
                  <a:pt x="2161" y="7016"/>
                </a:lnTo>
                <a:cubicBezTo>
                  <a:pt x="2161" y="7131"/>
                  <a:pt x="2161" y="7131"/>
                  <a:pt x="2161" y="7131"/>
                </a:cubicBezTo>
                <a:cubicBezTo>
                  <a:pt x="2147" y="7124"/>
                  <a:pt x="2141" y="7111"/>
                  <a:pt x="2134" y="7104"/>
                </a:cubicBezTo>
                <a:cubicBezTo>
                  <a:pt x="2134" y="7030"/>
                  <a:pt x="2134" y="7030"/>
                  <a:pt x="2134" y="7030"/>
                </a:cubicBezTo>
                <a:cubicBezTo>
                  <a:pt x="2147" y="7030"/>
                  <a:pt x="2154" y="7023"/>
                  <a:pt x="2161" y="7016"/>
                </a:cubicBezTo>
                <a:close/>
                <a:moveTo>
                  <a:pt x="2161" y="7347"/>
                </a:moveTo>
                <a:lnTo>
                  <a:pt x="2161" y="7347"/>
                </a:lnTo>
                <a:cubicBezTo>
                  <a:pt x="2161" y="8070"/>
                  <a:pt x="2161" y="8070"/>
                  <a:pt x="2161" y="8070"/>
                </a:cubicBezTo>
                <a:cubicBezTo>
                  <a:pt x="2154" y="8070"/>
                  <a:pt x="2154" y="8070"/>
                  <a:pt x="2154" y="8070"/>
                </a:cubicBezTo>
                <a:cubicBezTo>
                  <a:pt x="2147" y="8076"/>
                  <a:pt x="2141" y="8083"/>
                  <a:pt x="2134" y="8090"/>
                </a:cubicBezTo>
                <a:cubicBezTo>
                  <a:pt x="2134" y="7921"/>
                  <a:pt x="2134" y="7921"/>
                  <a:pt x="2134" y="7921"/>
                </a:cubicBezTo>
                <a:cubicBezTo>
                  <a:pt x="2134" y="7914"/>
                  <a:pt x="2141" y="7914"/>
                  <a:pt x="2141" y="7914"/>
                </a:cubicBezTo>
                <a:cubicBezTo>
                  <a:pt x="2141" y="7908"/>
                  <a:pt x="2134" y="7901"/>
                  <a:pt x="2134" y="7894"/>
                </a:cubicBezTo>
                <a:cubicBezTo>
                  <a:pt x="2134" y="7361"/>
                  <a:pt x="2134" y="7361"/>
                  <a:pt x="2134" y="7361"/>
                </a:cubicBezTo>
                <a:cubicBezTo>
                  <a:pt x="2141" y="7354"/>
                  <a:pt x="2154" y="7354"/>
                  <a:pt x="2161" y="7347"/>
                </a:cubicBezTo>
                <a:close/>
                <a:moveTo>
                  <a:pt x="2161" y="8171"/>
                </a:moveTo>
                <a:lnTo>
                  <a:pt x="2161" y="8171"/>
                </a:lnTo>
                <a:cubicBezTo>
                  <a:pt x="2161" y="8252"/>
                  <a:pt x="2161" y="8252"/>
                  <a:pt x="2161" y="8252"/>
                </a:cubicBezTo>
                <a:cubicBezTo>
                  <a:pt x="2147" y="8259"/>
                  <a:pt x="2141" y="8259"/>
                  <a:pt x="2134" y="8259"/>
                </a:cubicBezTo>
                <a:cubicBezTo>
                  <a:pt x="2134" y="8117"/>
                  <a:pt x="2134" y="8117"/>
                  <a:pt x="2134" y="8117"/>
                </a:cubicBezTo>
                <a:cubicBezTo>
                  <a:pt x="2141" y="8130"/>
                  <a:pt x="2147" y="8151"/>
                  <a:pt x="2147" y="8171"/>
                </a:cubicBezTo>
                <a:cubicBezTo>
                  <a:pt x="2161" y="8171"/>
                  <a:pt x="2161" y="8171"/>
                  <a:pt x="2161" y="8171"/>
                </a:cubicBezTo>
                <a:close/>
                <a:moveTo>
                  <a:pt x="2161" y="8475"/>
                </a:moveTo>
                <a:lnTo>
                  <a:pt x="2161" y="8475"/>
                </a:lnTo>
                <a:cubicBezTo>
                  <a:pt x="2161" y="8529"/>
                  <a:pt x="2161" y="8529"/>
                  <a:pt x="2161" y="8529"/>
                </a:cubicBezTo>
                <a:cubicBezTo>
                  <a:pt x="2154" y="8535"/>
                  <a:pt x="2141" y="8542"/>
                  <a:pt x="2134" y="8549"/>
                </a:cubicBezTo>
                <a:cubicBezTo>
                  <a:pt x="2134" y="8475"/>
                  <a:pt x="2134" y="8475"/>
                  <a:pt x="2134" y="8475"/>
                </a:cubicBezTo>
                <a:cubicBezTo>
                  <a:pt x="2141" y="8475"/>
                  <a:pt x="2147" y="8475"/>
                  <a:pt x="2161" y="8475"/>
                </a:cubicBezTo>
                <a:close/>
                <a:moveTo>
                  <a:pt x="2161" y="8576"/>
                </a:moveTo>
                <a:lnTo>
                  <a:pt x="2161" y="8576"/>
                </a:lnTo>
                <a:cubicBezTo>
                  <a:pt x="2161" y="9541"/>
                  <a:pt x="2161" y="9541"/>
                  <a:pt x="2161" y="9541"/>
                </a:cubicBezTo>
                <a:cubicBezTo>
                  <a:pt x="2147" y="9534"/>
                  <a:pt x="2141" y="9527"/>
                  <a:pt x="2134" y="9520"/>
                </a:cubicBezTo>
                <a:cubicBezTo>
                  <a:pt x="2134" y="8677"/>
                  <a:pt x="2134" y="8677"/>
                  <a:pt x="2134" y="8677"/>
                </a:cubicBezTo>
                <a:cubicBezTo>
                  <a:pt x="2154" y="8657"/>
                  <a:pt x="2154" y="8610"/>
                  <a:pt x="2154" y="8562"/>
                </a:cubicBezTo>
                <a:cubicBezTo>
                  <a:pt x="2161" y="8576"/>
                  <a:pt x="2161" y="8576"/>
                  <a:pt x="2161" y="8576"/>
                </a:cubicBezTo>
                <a:close/>
                <a:moveTo>
                  <a:pt x="2134" y="5828"/>
                </a:moveTo>
                <a:lnTo>
                  <a:pt x="2134" y="5828"/>
                </a:lnTo>
                <a:cubicBezTo>
                  <a:pt x="2134" y="5733"/>
                  <a:pt x="2134" y="5733"/>
                  <a:pt x="2134" y="5733"/>
                </a:cubicBezTo>
                <a:cubicBezTo>
                  <a:pt x="2134" y="5733"/>
                  <a:pt x="2141" y="5733"/>
                  <a:pt x="2147" y="5733"/>
                </a:cubicBezTo>
                <a:cubicBezTo>
                  <a:pt x="2147" y="5828"/>
                  <a:pt x="2147" y="5828"/>
                  <a:pt x="2147" y="5828"/>
                </a:cubicBezTo>
                <a:cubicBezTo>
                  <a:pt x="2141" y="5828"/>
                  <a:pt x="2134" y="5828"/>
                  <a:pt x="2134" y="5828"/>
                </a:cubicBezTo>
                <a:close/>
                <a:moveTo>
                  <a:pt x="2134" y="2796"/>
                </a:moveTo>
                <a:lnTo>
                  <a:pt x="2134" y="2796"/>
                </a:lnTo>
                <a:cubicBezTo>
                  <a:pt x="2134" y="2897"/>
                  <a:pt x="2134" y="2897"/>
                  <a:pt x="2134" y="2897"/>
                </a:cubicBezTo>
                <a:cubicBezTo>
                  <a:pt x="2127" y="2897"/>
                  <a:pt x="2114" y="2897"/>
                  <a:pt x="2107" y="2897"/>
                </a:cubicBezTo>
                <a:cubicBezTo>
                  <a:pt x="2100" y="2850"/>
                  <a:pt x="2134" y="2843"/>
                  <a:pt x="2127" y="2796"/>
                </a:cubicBezTo>
                <a:lnTo>
                  <a:pt x="2127" y="2796"/>
                </a:lnTo>
                <a:cubicBezTo>
                  <a:pt x="2134" y="2796"/>
                  <a:pt x="2134" y="2796"/>
                  <a:pt x="2134" y="2796"/>
                </a:cubicBezTo>
                <a:close/>
                <a:moveTo>
                  <a:pt x="2134" y="3363"/>
                </a:moveTo>
                <a:lnTo>
                  <a:pt x="2134" y="3363"/>
                </a:lnTo>
                <a:cubicBezTo>
                  <a:pt x="2134" y="3464"/>
                  <a:pt x="2134" y="3464"/>
                  <a:pt x="2134" y="3464"/>
                </a:cubicBezTo>
                <a:cubicBezTo>
                  <a:pt x="2127" y="3464"/>
                  <a:pt x="2127" y="3464"/>
                  <a:pt x="2120" y="3464"/>
                </a:cubicBezTo>
                <a:lnTo>
                  <a:pt x="2120" y="3464"/>
                </a:lnTo>
                <a:cubicBezTo>
                  <a:pt x="2120" y="3363"/>
                  <a:pt x="2120" y="3363"/>
                  <a:pt x="2120" y="3363"/>
                </a:cubicBezTo>
                <a:cubicBezTo>
                  <a:pt x="2134" y="3363"/>
                  <a:pt x="2134" y="3363"/>
                  <a:pt x="2134" y="3363"/>
                </a:cubicBezTo>
                <a:close/>
                <a:moveTo>
                  <a:pt x="2134" y="4025"/>
                </a:moveTo>
                <a:lnTo>
                  <a:pt x="2134" y="4025"/>
                </a:lnTo>
                <a:cubicBezTo>
                  <a:pt x="2134" y="4301"/>
                  <a:pt x="2134" y="4301"/>
                  <a:pt x="2134" y="4301"/>
                </a:cubicBezTo>
                <a:cubicBezTo>
                  <a:pt x="2120" y="4301"/>
                  <a:pt x="2107" y="4301"/>
                  <a:pt x="2093" y="4301"/>
                </a:cubicBezTo>
                <a:cubicBezTo>
                  <a:pt x="2093" y="4038"/>
                  <a:pt x="2093" y="4038"/>
                  <a:pt x="2093" y="4038"/>
                </a:cubicBezTo>
                <a:cubicBezTo>
                  <a:pt x="2107" y="4031"/>
                  <a:pt x="2120" y="4031"/>
                  <a:pt x="2134" y="4025"/>
                </a:cubicBezTo>
                <a:close/>
                <a:moveTo>
                  <a:pt x="2134" y="5301"/>
                </a:moveTo>
                <a:lnTo>
                  <a:pt x="2134" y="5301"/>
                </a:lnTo>
                <a:cubicBezTo>
                  <a:pt x="2134" y="5632"/>
                  <a:pt x="2134" y="5632"/>
                  <a:pt x="2134" y="5632"/>
                </a:cubicBezTo>
                <a:cubicBezTo>
                  <a:pt x="2120" y="5632"/>
                  <a:pt x="2107" y="5632"/>
                  <a:pt x="2093" y="5632"/>
                </a:cubicBezTo>
                <a:cubicBezTo>
                  <a:pt x="2093" y="5315"/>
                  <a:pt x="2093" y="5315"/>
                  <a:pt x="2093" y="5315"/>
                </a:cubicBezTo>
                <a:cubicBezTo>
                  <a:pt x="2107" y="5315"/>
                  <a:pt x="2120" y="5308"/>
                  <a:pt x="2134" y="5301"/>
                </a:cubicBezTo>
                <a:close/>
                <a:moveTo>
                  <a:pt x="2134" y="5733"/>
                </a:moveTo>
                <a:lnTo>
                  <a:pt x="2134" y="5733"/>
                </a:lnTo>
                <a:cubicBezTo>
                  <a:pt x="2134" y="5828"/>
                  <a:pt x="2134" y="5828"/>
                  <a:pt x="2134" y="5828"/>
                </a:cubicBezTo>
                <a:cubicBezTo>
                  <a:pt x="2114" y="5828"/>
                  <a:pt x="2100" y="5821"/>
                  <a:pt x="2093" y="5814"/>
                </a:cubicBezTo>
                <a:cubicBezTo>
                  <a:pt x="2093" y="5733"/>
                  <a:pt x="2093" y="5733"/>
                  <a:pt x="2093" y="5733"/>
                </a:cubicBezTo>
                <a:cubicBezTo>
                  <a:pt x="2107" y="5733"/>
                  <a:pt x="2120" y="5733"/>
                  <a:pt x="2134" y="5733"/>
                </a:cubicBezTo>
                <a:close/>
                <a:moveTo>
                  <a:pt x="2134" y="5895"/>
                </a:moveTo>
                <a:lnTo>
                  <a:pt x="2134" y="5895"/>
                </a:lnTo>
                <a:cubicBezTo>
                  <a:pt x="2114" y="5868"/>
                  <a:pt x="2100" y="5841"/>
                  <a:pt x="2093" y="5814"/>
                </a:cubicBezTo>
                <a:cubicBezTo>
                  <a:pt x="2093" y="5969"/>
                  <a:pt x="2093" y="5969"/>
                  <a:pt x="2093" y="5969"/>
                </a:cubicBezTo>
                <a:cubicBezTo>
                  <a:pt x="2100" y="5983"/>
                  <a:pt x="2107" y="5996"/>
                  <a:pt x="2100" y="6023"/>
                </a:cubicBezTo>
                <a:cubicBezTo>
                  <a:pt x="2100" y="6030"/>
                  <a:pt x="2093" y="6044"/>
                  <a:pt x="2093" y="6050"/>
                </a:cubicBezTo>
                <a:cubicBezTo>
                  <a:pt x="2093" y="6192"/>
                  <a:pt x="2093" y="6192"/>
                  <a:pt x="2093" y="6192"/>
                </a:cubicBezTo>
                <a:cubicBezTo>
                  <a:pt x="2100" y="6199"/>
                  <a:pt x="2114" y="6199"/>
                  <a:pt x="2134" y="6199"/>
                </a:cubicBezTo>
                <a:cubicBezTo>
                  <a:pt x="2134" y="5895"/>
                  <a:pt x="2134" y="5895"/>
                  <a:pt x="2134" y="5895"/>
                </a:cubicBezTo>
                <a:close/>
                <a:moveTo>
                  <a:pt x="2134" y="6449"/>
                </a:moveTo>
                <a:lnTo>
                  <a:pt x="2134" y="6449"/>
                </a:lnTo>
                <a:cubicBezTo>
                  <a:pt x="2134" y="6705"/>
                  <a:pt x="2134" y="6705"/>
                  <a:pt x="2134" y="6705"/>
                </a:cubicBezTo>
                <a:cubicBezTo>
                  <a:pt x="2134" y="6699"/>
                  <a:pt x="2127" y="6692"/>
                  <a:pt x="2127" y="6685"/>
                </a:cubicBezTo>
                <a:cubicBezTo>
                  <a:pt x="2120" y="6705"/>
                  <a:pt x="2107" y="6719"/>
                  <a:pt x="2100" y="6739"/>
                </a:cubicBezTo>
                <a:cubicBezTo>
                  <a:pt x="2100" y="6746"/>
                  <a:pt x="2093" y="6746"/>
                  <a:pt x="2093" y="6753"/>
                </a:cubicBezTo>
                <a:lnTo>
                  <a:pt x="2093" y="6753"/>
                </a:lnTo>
                <a:cubicBezTo>
                  <a:pt x="2093" y="6422"/>
                  <a:pt x="2093" y="6422"/>
                  <a:pt x="2093" y="6422"/>
                </a:cubicBezTo>
                <a:cubicBezTo>
                  <a:pt x="2093" y="6429"/>
                  <a:pt x="2093" y="6442"/>
                  <a:pt x="2093" y="6456"/>
                </a:cubicBezTo>
                <a:cubicBezTo>
                  <a:pt x="2107" y="6456"/>
                  <a:pt x="2120" y="6456"/>
                  <a:pt x="2134" y="6449"/>
                </a:cubicBezTo>
                <a:close/>
                <a:moveTo>
                  <a:pt x="2134" y="7030"/>
                </a:moveTo>
                <a:lnTo>
                  <a:pt x="2134" y="7030"/>
                </a:lnTo>
                <a:cubicBezTo>
                  <a:pt x="2134" y="7104"/>
                  <a:pt x="2134" y="7104"/>
                  <a:pt x="2134" y="7104"/>
                </a:cubicBezTo>
                <a:cubicBezTo>
                  <a:pt x="2114" y="7084"/>
                  <a:pt x="2107" y="7063"/>
                  <a:pt x="2100" y="7030"/>
                </a:cubicBezTo>
                <a:cubicBezTo>
                  <a:pt x="2114" y="7030"/>
                  <a:pt x="2127" y="7030"/>
                  <a:pt x="2134" y="7030"/>
                </a:cubicBezTo>
                <a:close/>
                <a:moveTo>
                  <a:pt x="2134" y="7361"/>
                </a:moveTo>
                <a:lnTo>
                  <a:pt x="2134" y="7361"/>
                </a:lnTo>
                <a:cubicBezTo>
                  <a:pt x="2134" y="7894"/>
                  <a:pt x="2134" y="7894"/>
                  <a:pt x="2134" y="7894"/>
                </a:cubicBezTo>
                <a:cubicBezTo>
                  <a:pt x="2120" y="7874"/>
                  <a:pt x="2107" y="7854"/>
                  <a:pt x="2093" y="7840"/>
                </a:cubicBezTo>
                <a:cubicBezTo>
                  <a:pt x="2093" y="7199"/>
                  <a:pt x="2093" y="7199"/>
                  <a:pt x="2093" y="7199"/>
                </a:cubicBezTo>
                <a:cubicBezTo>
                  <a:pt x="2093" y="7192"/>
                  <a:pt x="2100" y="7185"/>
                  <a:pt x="2100" y="7178"/>
                </a:cubicBezTo>
                <a:cubicBezTo>
                  <a:pt x="2147" y="7239"/>
                  <a:pt x="2107" y="7273"/>
                  <a:pt x="2127" y="7367"/>
                </a:cubicBezTo>
                <a:cubicBezTo>
                  <a:pt x="2134" y="7361"/>
                  <a:pt x="2134" y="7361"/>
                  <a:pt x="2134" y="7361"/>
                </a:cubicBezTo>
                <a:close/>
                <a:moveTo>
                  <a:pt x="2134" y="7921"/>
                </a:moveTo>
                <a:lnTo>
                  <a:pt x="2134" y="7921"/>
                </a:lnTo>
                <a:cubicBezTo>
                  <a:pt x="2134" y="8090"/>
                  <a:pt x="2134" y="8090"/>
                  <a:pt x="2134" y="8090"/>
                </a:cubicBezTo>
                <a:cubicBezTo>
                  <a:pt x="2127" y="8097"/>
                  <a:pt x="2127" y="8097"/>
                  <a:pt x="2120" y="8103"/>
                </a:cubicBezTo>
                <a:cubicBezTo>
                  <a:pt x="2127" y="8103"/>
                  <a:pt x="2127" y="8110"/>
                  <a:pt x="2134" y="8117"/>
                </a:cubicBezTo>
                <a:cubicBezTo>
                  <a:pt x="2134" y="8259"/>
                  <a:pt x="2134" y="8259"/>
                  <a:pt x="2134" y="8259"/>
                </a:cubicBezTo>
                <a:cubicBezTo>
                  <a:pt x="2120" y="8265"/>
                  <a:pt x="2107" y="8272"/>
                  <a:pt x="2093" y="8279"/>
                </a:cubicBezTo>
                <a:cubicBezTo>
                  <a:pt x="2093" y="8157"/>
                  <a:pt x="2093" y="8157"/>
                  <a:pt x="2093" y="8157"/>
                </a:cubicBezTo>
                <a:cubicBezTo>
                  <a:pt x="2093" y="8164"/>
                  <a:pt x="2093" y="8164"/>
                  <a:pt x="2100" y="8164"/>
                </a:cubicBezTo>
                <a:lnTo>
                  <a:pt x="2100" y="8164"/>
                </a:lnTo>
                <a:cubicBezTo>
                  <a:pt x="2100" y="8157"/>
                  <a:pt x="2093" y="8151"/>
                  <a:pt x="2093" y="8144"/>
                </a:cubicBezTo>
                <a:lnTo>
                  <a:pt x="2093" y="8144"/>
                </a:lnTo>
                <a:cubicBezTo>
                  <a:pt x="2093" y="7962"/>
                  <a:pt x="2093" y="7962"/>
                  <a:pt x="2093" y="7962"/>
                </a:cubicBezTo>
                <a:cubicBezTo>
                  <a:pt x="2107" y="7948"/>
                  <a:pt x="2120" y="7935"/>
                  <a:pt x="2134" y="7921"/>
                </a:cubicBezTo>
                <a:close/>
                <a:moveTo>
                  <a:pt x="2134" y="8475"/>
                </a:moveTo>
                <a:lnTo>
                  <a:pt x="2134" y="8475"/>
                </a:lnTo>
                <a:cubicBezTo>
                  <a:pt x="2134" y="8549"/>
                  <a:pt x="2134" y="8549"/>
                  <a:pt x="2134" y="8549"/>
                </a:cubicBezTo>
                <a:cubicBezTo>
                  <a:pt x="2120" y="8549"/>
                  <a:pt x="2100" y="8556"/>
                  <a:pt x="2093" y="8562"/>
                </a:cubicBezTo>
                <a:cubicBezTo>
                  <a:pt x="2093" y="8468"/>
                  <a:pt x="2093" y="8468"/>
                  <a:pt x="2093" y="8468"/>
                </a:cubicBezTo>
                <a:cubicBezTo>
                  <a:pt x="2107" y="8468"/>
                  <a:pt x="2120" y="8475"/>
                  <a:pt x="2134" y="8475"/>
                </a:cubicBezTo>
                <a:close/>
                <a:moveTo>
                  <a:pt x="2134" y="8677"/>
                </a:moveTo>
                <a:lnTo>
                  <a:pt x="2134" y="8677"/>
                </a:lnTo>
                <a:cubicBezTo>
                  <a:pt x="2134" y="9520"/>
                  <a:pt x="2134" y="9520"/>
                  <a:pt x="2134" y="9520"/>
                </a:cubicBezTo>
                <a:cubicBezTo>
                  <a:pt x="2120" y="9514"/>
                  <a:pt x="2107" y="9500"/>
                  <a:pt x="2093" y="9493"/>
                </a:cubicBezTo>
                <a:cubicBezTo>
                  <a:pt x="2093" y="8671"/>
                  <a:pt x="2093" y="8671"/>
                  <a:pt x="2093" y="8671"/>
                </a:cubicBezTo>
                <a:cubicBezTo>
                  <a:pt x="2093" y="8677"/>
                  <a:pt x="2100" y="8677"/>
                  <a:pt x="2100" y="8691"/>
                </a:cubicBezTo>
                <a:cubicBezTo>
                  <a:pt x="2114" y="8684"/>
                  <a:pt x="2127" y="8684"/>
                  <a:pt x="2134" y="8677"/>
                </a:cubicBezTo>
                <a:close/>
                <a:moveTo>
                  <a:pt x="2093" y="7003"/>
                </a:moveTo>
                <a:lnTo>
                  <a:pt x="2093" y="7003"/>
                </a:lnTo>
                <a:cubicBezTo>
                  <a:pt x="2093" y="6982"/>
                  <a:pt x="2093" y="6982"/>
                  <a:pt x="2093" y="6982"/>
                </a:cubicBezTo>
                <a:lnTo>
                  <a:pt x="2100" y="6982"/>
                </a:lnTo>
                <a:cubicBezTo>
                  <a:pt x="2100" y="6989"/>
                  <a:pt x="2093" y="6996"/>
                  <a:pt x="2093" y="7003"/>
                </a:cubicBezTo>
                <a:close/>
                <a:moveTo>
                  <a:pt x="2093" y="1317"/>
                </a:moveTo>
                <a:lnTo>
                  <a:pt x="2093" y="1317"/>
                </a:lnTo>
                <a:cubicBezTo>
                  <a:pt x="2093" y="1209"/>
                  <a:pt x="2093" y="1209"/>
                  <a:pt x="2093" y="1209"/>
                </a:cubicBezTo>
                <a:cubicBezTo>
                  <a:pt x="2107" y="1236"/>
                  <a:pt x="2080" y="1290"/>
                  <a:pt x="2107" y="1297"/>
                </a:cubicBezTo>
                <a:lnTo>
                  <a:pt x="2107" y="1297"/>
                </a:lnTo>
                <a:cubicBezTo>
                  <a:pt x="2100" y="1303"/>
                  <a:pt x="2093" y="1310"/>
                  <a:pt x="2093" y="1317"/>
                </a:cubicBezTo>
                <a:close/>
                <a:moveTo>
                  <a:pt x="2093" y="1209"/>
                </a:moveTo>
                <a:lnTo>
                  <a:pt x="2093" y="1209"/>
                </a:lnTo>
                <a:cubicBezTo>
                  <a:pt x="2093" y="1317"/>
                  <a:pt x="2093" y="1317"/>
                  <a:pt x="2093" y="1317"/>
                </a:cubicBezTo>
                <a:cubicBezTo>
                  <a:pt x="2080" y="1317"/>
                  <a:pt x="2066" y="1317"/>
                  <a:pt x="2060" y="1303"/>
                </a:cubicBezTo>
                <a:cubicBezTo>
                  <a:pt x="2060" y="1195"/>
                  <a:pt x="2060" y="1195"/>
                  <a:pt x="2060" y="1195"/>
                </a:cubicBezTo>
                <a:cubicBezTo>
                  <a:pt x="2073" y="1195"/>
                  <a:pt x="2087" y="1202"/>
                  <a:pt x="2093" y="1209"/>
                </a:cubicBezTo>
                <a:close/>
                <a:moveTo>
                  <a:pt x="2093" y="4038"/>
                </a:moveTo>
                <a:lnTo>
                  <a:pt x="2093" y="4038"/>
                </a:lnTo>
                <a:cubicBezTo>
                  <a:pt x="2093" y="4301"/>
                  <a:pt x="2093" y="4301"/>
                  <a:pt x="2093" y="4301"/>
                </a:cubicBezTo>
                <a:cubicBezTo>
                  <a:pt x="2080" y="4295"/>
                  <a:pt x="2066" y="4295"/>
                  <a:pt x="2060" y="4295"/>
                </a:cubicBezTo>
                <a:cubicBezTo>
                  <a:pt x="2060" y="4045"/>
                  <a:pt x="2060" y="4045"/>
                  <a:pt x="2060" y="4045"/>
                </a:cubicBezTo>
                <a:cubicBezTo>
                  <a:pt x="2066" y="4038"/>
                  <a:pt x="2080" y="4038"/>
                  <a:pt x="2093" y="4038"/>
                </a:cubicBezTo>
                <a:close/>
                <a:moveTo>
                  <a:pt x="2093" y="5315"/>
                </a:moveTo>
                <a:lnTo>
                  <a:pt x="2093" y="5315"/>
                </a:lnTo>
                <a:cubicBezTo>
                  <a:pt x="2093" y="5632"/>
                  <a:pt x="2093" y="5632"/>
                  <a:pt x="2093" y="5632"/>
                </a:cubicBezTo>
                <a:cubicBezTo>
                  <a:pt x="2087" y="5632"/>
                  <a:pt x="2080" y="5632"/>
                  <a:pt x="2080" y="5625"/>
                </a:cubicBezTo>
                <a:cubicBezTo>
                  <a:pt x="2066" y="5666"/>
                  <a:pt x="2066" y="5699"/>
                  <a:pt x="2066" y="5733"/>
                </a:cubicBezTo>
                <a:cubicBezTo>
                  <a:pt x="2073" y="5733"/>
                  <a:pt x="2080" y="5733"/>
                  <a:pt x="2093" y="5733"/>
                </a:cubicBezTo>
                <a:cubicBezTo>
                  <a:pt x="2093" y="5814"/>
                  <a:pt x="2093" y="5814"/>
                  <a:pt x="2093" y="5814"/>
                </a:cubicBezTo>
                <a:cubicBezTo>
                  <a:pt x="2087" y="5814"/>
                  <a:pt x="2087" y="5814"/>
                  <a:pt x="2087" y="5814"/>
                </a:cubicBezTo>
                <a:cubicBezTo>
                  <a:pt x="2093" y="5814"/>
                  <a:pt x="2093" y="5814"/>
                  <a:pt x="2093" y="5814"/>
                </a:cubicBezTo>
                <a:cubicBezTo>
                  <a:pt x="2093" y="5969"/>
                  <a:pt x="2093" y="5969"/>
                  <a:pt x="2093" y="5969"/>
                </a:cubicBezTo>
                <a:cubicBezTo>
                  <a:pt x="2080" y="5963"/>
                  <a:pt x="2073" y="5956"/>
                  <a:pt x="2060" y="5949"/>
                </a:cubicBezTo>
                <a:cubicBezTo>
                  <a:pt x="2060" y="5308"/>
                  <a:pt x="2060" y="5308"/>
                  <a:pt x="2060" y="5308"/>
                </a:cubicBezTo>
                <a:cubicBezTo>
                  <a:pt x="2073" y="5315"/>
                  <a:pt x="2080" y="5315"/>
                  <a:pt x="2093" y="5315"/>
                </a:cubicBezTo>
                <a:close/>
                <a:moveTo>
                  <a:pt x="2093" y="6050"/>
                </a:moveTo>
                <a:lnTo>
                  <a:pt x="2093" y="6050"/>
                </a:lnTo>
                <a:cubicBezTo>
                  <a:pt x="2093" y="6192"/>
                  <a:pt x="2093" y="6192"/>
                  <a:pt x="2093" y="6192"/>
                </a:cubicBezTo>
                <a:cubicBezTo>
                  <a:pt x="2080" y="6186"/>
                  <a:pt x="2073" y="6172"/>
                  <a:pt x="2060" y="6172"/>
                </a:cubicBezTo>
                <a:cubicBezTo>
                  <a:pt x="2060" y="6078"/>
                  <a:pt x="2060" y="6078"/>
                  <a:pt x="2060" y="6078"/>
                </a:cubicBezTo>
                <a:cubicBezTo>
                  <a:pt x="2066" y="6071"/>
                  <a:pt x="2080" y="6057"/>
                  <a:pt x="2093" y="6050"/>
                </a:cubicBezTo>
                <a:close/>
                <a:moveTo>
                  <a:pt x="2093" y="6422"/>
                </a:moveTo>
                <a:lnTo>
                  <a:pt x="2093" y="6422"/>
                </a:lnTo>
                <a:cubicBezTo>
                  <a:pt x="2093" y="6753"/>
                  <a:pt x="2093" y="6753"/>
                  <a:pt x="2093" y="6753"/>
                </a:cubicBezTo>
                <a:cubicBezTo>
                  <a:pt x="2087" y="6753"/>
                  <a:pt x="2087" y="6753"/>
                  <a:pt x="2087" y="6753"/>
                </a:cubicBezTo>
                <a:cubicBezTo>
                  <a:pt x="2080" y="6766"/>
                  <a:pt x="2066" y="6780"/>
                  <a:pt x="2060" y="6786"/>
                </a:cubicBezTo>
                <a:cubicBezTo>
                  <a:pt x="2060" y="6388"/>
                  <a:pt x="2060" y="6388"/>
                  <a:pt x="2060" y="6388"/>
                </a:cubicBezTo>
                <a:cubicBezTo>
                  <a:pt x="2073" y="6395"/>
                  <a:pt x="2087" y="6402"/>
                  <a:pt x="2093" y="6422"/>
                </a:cubicBezTo>
                <a:close/>
                <a:moveTo>
                  <a:pt x="2093" y="6982"/>
                </a:moveTo>
                <a:lnTo>
                  <a:pt x="2093" y="6982"/>
                </a:lnTo>
                <a:cubicBezTo>
                  <a:pt x="2093" y="7003"/>
                  <a:pt x="2093" y="7003"/>
                  <a:pt x="2093" y="7003"/>
                </a:cubicBezTo>
                <a:cubicBezTo>
                  <a:pt x="2080" y="7016"/>
                  <a:pt x="2073" y="7030"/>
                  <a:pt x="2060" y="7036"/>
                </a:cubicBezTo>
                <a:cubicBezTo>
                  <a:pt x="2060" y="6989"/>
                  <a:pt x="2060" y="6989"/>
                  <a:pt x="2060" y="6989"/>
                </a:cubicBezTo>
                <a:cubicBezTo>
                  <a:pt x="2066" y="6982"/>
                  <a:pt x="2073" y="6982"/>
                  <a:pt x="2093" y="6982"/>
                </a:cubicBezTo>
                <a:close/>
                <a:moveTo>
                  <a:pt x="2093" y="7199"/>
                </a:moveTo>
                <a:lnTo>
                  <a:pt x="2093" y="7199"/>
                </a:lnTo>
                <a:cubicBezTo>
                  <a:pt x="2093" y="7840"/>
                  <a:pt x="2093" y="7840"/>
                  <a:pt x="2093" y="7840"/>
                </a:cubicBezTo>
                <a:cubicBezTo>
                  <a:pt x="2080" y="7826"/>
                  <a:pt x="2066" y="7820"/>
                  <a:pt x="2060" y="7806"/>
                </a:cubicBezTo>
                <a:cubicBezTo>
                  <a:pt x="2060" y="7199"/>
                  <a:pt x="2060" y="7199"/>
                  <a:pt x="2060" y="7199"/>
                </a:cubicBezTo>
                <a:cubicBezTo>
                  <a:pt x="2066" y="7205"/>
                  <a:pt x="2080" y="7212"/>
                  <a:pt x="2093" y="7199"/>
                </a:cubicBezTo>
                <a:close/>
                <a:moveTo>
                  <a:pt x="2093" y="7962"/>
                </a:moveTo>
                <a:lnTo>
                  <a:pt x="2093" y="7962"/>
                </a:lnTo>
                <a:cubicBezTo>
                  <a:pt x="2093" y="8144"/>
                  <a:pt x="2093" y="8144"/>
                  <a:pt x="2093" y="8144"/>
                </a:cubicBezTo>
                <a:cubicBezTo>
                  <a:pt x="2087" y="8144"/>
                  <a:pt x="2087" y="8151"/>
                  <a:pt x="2080" y="8151"/>
                </a:cubicBezTo>
                <a:cubicBezTo>
                  <a:pt x="2087" y="8151"/>
                  <a:pt x="2087" y="8157"/>
                  <a:pt x="2093" y="8157"/>
                </a:cubicBezTo>
                <a:cubicBezTo>
                  <a:pt x="2093" y="8279"/>
                  <a:pt x="2093" y="8279"/>
                  <a:pt x="2093" y="8279"/>
                </a:cubicBezTo>
                <a:cubicBezTo>
                  <a:pt x="2080" y="8286"/>
                  <a:pt x="2066" y="8286"/>
                  <a:pt x="2060" y="8292"/>
                </a:cubicBezTo>
                <a:cubicBezTo>
                  <a:pt x="2060" y="7989"/>
                  <a:pt x="2060" y="7989"/>
                  <a:pt x="2060" y="7989"/>
                </a:cubicBezTo>
                <a:cubicBezTo>
                  <a:pt x="2066" y="7982"/>
                  <a:pt x="2080" y="7968"/>
                  <a:pt x="2093" y="7962"/>
                </a:cubicBezTo>
                <a:close/>
                <a:moveTo>
                  <a:pt x="2093" y="8468"/>
                </a:moveTo>
                <a:lnTo>
                  <a:pt x="2093" y="8468"/>
                </a:lnTo>
                <a:cubicBezTo>
                  <a:pt x="2093" y="8562"/>
                  <a:pt x="2093" y="8562"/>
                  <a:pt x="2093" y="8562"/>
                </a:cubicBezTo>
                <a:cubicBezTo>
                  <a:pt x="2080" y="8569"/>
                  <a:pt x="2066" y="8583"/>
                  <a:pt x="2066" y="8603"/>
                </a:cubicBezTo>
                <a:cubicBezTo>
                  <a:pt x="2066" y="8596"/>
                  <a:pt x="2060" y="8596"/>
                  <a:pt x="2060" y="8596"/>
                </a:cubicBezTo>
                <a:cubicBezTo>
                  <a:pt x="2060" y="8461"/>
                  <a:pt x="2060" y="8461"/>
                  <a:pt x="2060" y="8461"/>
                </a:cubicBezTo>
                <a:cubicBezTo>
                  <a:pt x="2066" y="8461"/>
                  <a:pt x="2080" y="8468"/>
                  <a:pt x="2093" y="8468"/>
                </a:cubicBezTo>
                <a:close/>
                <a:moveTo>
                  <a:pt x="2093" y="8671"/>
                </a:moveTo>
                <a:lnTo>
                  <a:pt x="2093" y="8671"/>
                </a:lnTo>
                <a:cubicBezTo>
                  <a:pt x="2093" y="9493"/>
                  <a:pt x="2093" y="9493"/>
                  <a:pt x="2093" y="9493"/>
                </a:cubicBezTo>
                <a:cubicBezTo>
                  <a:pt x="2080" y="9480"/>
                  <a:pt x="2066" y="9473"/>
                  <a:pt x="2060" y="9466"/>
                </a:cubicBezTo>
                <a:cubicBezTo>
                  <a:pt x="2060" y="8657"/>
                  <a:pt x="2060" y="8657"/>
                  <a:pt x="2060" y="8657"/>
                </a:cubicBezTo>
                <a:cubicBezTo>
                  <a:pt x="2073" y="8657"/>
                  <a:pt x="2080" y="8664"/>
                  <a:pt x="2093" y="8671"/>
                </a:cubicBezTo>
                <a:close/>
                <a:moveTo>
                  <a:pt x="2060" y="1195"/>
                </a:moveTo>
                <a:lnTo>
                  <a:pt x="2060" y="1195"/>
                </a:lnTo>
                <a:cubicBezTo>
                  <a:pt x="2060" y="1303"/>
                  <a:pt x="2060" y="1303"/>
                  <a:pt x="2060" y="1303"/>
                </a:cubicBezTo>
                <a:cubicBezTo>
                  <a:pt x="2039" y="1283"/>
                  <a:pt x="2019" y="1229"/>
                  <a:pt x="2033" y="1195"/>
                </a:cubicBezTo>
                <a:cubicBezTo>
                  <a:pt x="2039" y="1195"/>
                  <a:pt x="2053" y="1195"/>
                  <a:pt x="2060" y="1195"/>
                </a:cubicBezTo>
                <a:close/>
                <a:moveTo>
                  <a:pt x="2060" y="4045"/>
                </a:moveTo>
                <a:lnTo>
                  <a:pt x="2060" y="4045"/>
                </a:lnTo>
                <a:cubicBezTo>
                  <a:pt x="2060" y="4295"/>
                  <a:pt x="2060" y="4295"/>
                  <a:pt x="2060" y="4295"/>
                </a:cubicBezTo>
                <a:cubicBezTo>
                  <a:pt x="2026" y="4295"/>
                  <a:pt x="1992" y="4288"/>
                  <a:pt x="1958" y="4288"/>
                </a:cubicBezTo>
                <a:cubicBezTo>
                  <a:pt x="1958" y="4058"/>
                  <a:pt x="1958" y="4058"/>
                  <a:pt x="1958" y="4058"/>
                </a:cubicBezTo>
                <a:cubicBezTo>
                  <a:pt x="1992" y="4058"/>
                  <a:pt x="2026" y="4052"/>
                  <a:pt x="2060" y="4045"/>
                </a:cubicBezTo>
                <a:close/>
                <a:moveTo>
                  <a:pt x="2060" y="5308"/>
                </a:moveTo>
                <a:lnTo>
                  <a:pt x="2060" y="5308"/>
                </a:lnTo>
                <a:cubicBezTo>
                  <a:pt x="2060" y="5949"/>
                  <a:pt x="2060" y="5949"/>
                  <a:pt x="2060" y="5949"/>
                </a:cubicBezTo>
                <a:cubicBezTo>
                  <a:pt x="2012" y="5929"/>
                  <a:pt x="1958" y="5929"/>
                  <a:pt x="1979" y="5848"/>
                </a:cubicBezTo>
                <a:cubicBezTo>
                  <a:pt x="1965" y="5848"/>
                  <a:pt x="1958" y="5848"/>
                  <a:pt x="1958" y="5841"/>
                </a:cubicBezTo>
                <a:cubicBezTo>
                  <a:pt x="1958" y="5524"/>
                  <a:pt x="1958" y="5524"/>
                  <a:pt x="1958" y="5524"/>
                </a:cubicBezTo>
                <a:cubicBezTo>
                  <a:pt x="2006" y="5463"/>
                  <a:pt x="2039" y="5389"/>
                  <a:pt x="2053" y="5308"/>
                </a:cubicBezTo>
                <a:cubicBezTo>
                  <a:pt x="2053" y="5308"/>
                  <a:pt x="2053" y="5308"/>
                  <a:pt x="2060" y="5308"/>
                </a:cubicBezTo>
                <a:close/>
                <a:moveTo>
                  <a:pt x="2060" y="6078"/>
                </a:moveTo>
                <a:lnTo>
                  <a:pt x="2060" y="6078"/>
                </a:lnTo>
                <a:cubicBezTo>
                  <a:pt x="2060" y="6172"/>
                  <a:pt x="2060" y="6172"/>
                  <a:pt x="2060" y="6172"/>
                </a:cubicBezTo>
                <a:cubicBezTo>
                  <a:pt x="2053" y="6165"/>
                  <a:pt x="2039" y="6165"/>
                  <a:pt x="2026" y="6172"/>
                </a:cubicBezTo>
                <a:cubicBezTo>
                  <a:pt x="2012" y="6118"/>
                  <a:pt x="2033" y="6098"/>
                  <a:pt x="2060" y="6078"/>
                </a:cubicBezTo>
                <a:close/>
                <a:moveTo>
                  <a:pt x="2060" y="6388"/>
                </a:moveTo>
                <a:lnTo>
                  <a:pt x="2060" y="6388"/>
                </a:lnTo>
                <a:cubicBezTo>
                  <a:pt x="2060" y="6786"/>
                  <a:pt x="2060" y="6786"/>
                  <a:pt x="2060" y="6786"/>
                </a:cubicBezTo>
                <a:cubicBezTo>
                  <a:pt x="2026" y="6834"/>
                  <a:pt x="1985" y="6874"/>
                  <a:pt x="1979" y="6942"/>
                </a:cubicBezTo>
                <a:cubicBezTo>
                  <a:pt x="1999" y="6942"/>
                  <a:pt x="2019" y="6942"/>
                  <a:pt x="2039" y="6949"/>
                </a:cubicBezTo>
                <a:cubicBezTo>
                  <a:pt x="2033" y="6982"/>
                  <a:pt x="2026" y="6996"/>
                  <a:pt x="2019" y="7009"/>
                </a:cubicBezTo>
                <a:cubicBezTo>
                  <a:pt x="2033" y="7009"/>
                  <a:pt x="2046" y="6996"/>
                  <a:pt x="2060" y="6989"/>
                </a:cubicBezTo>
                <a:cubicBezTo>
                  <a:pt x="2060" y="7036"/>
                  <a:pt x="2060" y="7036"/>
                  <a:pt x="2060" y="7036"/>
                </a:cubicBezTo>
                <a:cubicBezTo>
                  <a:pt x="2033" y="7050"/>
                  <a:pt x="1992" y="7063"/>
                  <a:pt x="1958" y="7070"/>
                </a:cubicBezTo>
                <a:cubicBezTo>
                  <a:pt x="1958" y="6786"/>
                  <a:pt x="1958" y="6786"/>
                  <a:pt x="1958" y="6786"/>
                </a:cubicBezTo>
                <a:cubicBezTo>
                  <a:pt x="1958" y="6786"/>
                  <a:pt x="1965" y="6786"/>
                  <a:pt x="1979" y="6786"/>
                </a:cubicBezTo>
                <a:cubicBezTo>
                  <a:pt x="1979" y="6766"/>
                  <a:pt x="1979" y="6753"/>
                  <a:pt x="1972" y="6739"/>
                </a:cubicBezTo>
                <a:cubicBezTo>
                  <a:pt x="1965" y="6746"/>
                  <a:pt x="1958" y="6746"/>
                  <a:pt x="1958" y="6746"/>
                </a:cubicBezTo>
                <a:cubicBezTo>
                  <a:pt x="1958" y="6442"/>
                  <a:pt x="1958" y="6442"/>
                  <a:pt x="1958" y="6442"/>
                </a:cubicBezTo>
                <a:cubicBezTo>
                  <a:pt x="1958" y="6422"/>
                  <a:pt x="1965" y="6408"/>
                  <a:pt x="1965" y="6388"/>
                </a:cubicBezTo>
                <a:cubicBezTo>
                  <a:pt x="1999" y="6381"/>
                  <a:pt x="2033" y="6381"/>
                  <a:pt x="2060" y="6388"/>
                </a:cubicBezTo>
                <a:close/>
                <a:moveTo>
                  <a:pt x="2060" y="7199"/>
                </a:moveTo>
                <a:lnTo>
                  <a:pt x="2060" y="7199"/>
                </a:lnTo>
                <a:cubicBezTo>
                  <a:pt x="2060" y="7806"/>
                  <a:pt x="2060" y="7806"/>
                  <a:pt x="2060" y="7806"/>
                </a:cubicBezTo>
                <a:cubicBezTo>
                  <a:pt x="2026" y="7772"/>
                  <a:pt x="1992" y="7745"/>
                  <a:pt x="1979" y="7698"/>
                </a:cubicBezTo>
                <a:lnTo>
                  <a:pt x="1979" y="7698"/>
                </a:lnTo>
                <a:lnTo>
                  <a:pt x="1979" y="7698"/>
                </a:lnTo>
                <a:cubicBezTo>
                  <a:pt x="1979" y="7745"/>
                  <a:pt x="1979" y="7793"/>
                  <a:pt x="1979" y="7854"/>
                </a:cubicBezTo>
                <a:cubicBezTo>
                  <a:pt x="2012" y="7854"/>
                  <a:pt x="2046" y="7854"/>
                  <a:pt x="2053" y="7826"/>
                </a:cubicBezTo>
                <a:cubicBezTo>
                  <a:pt x="2046" y="7901"/>
                  <a:pt x="2019" y="7914"/>
                  <a:pt x="2026" y="8049"/>
                </a:cubicBezTo>
                <a:cubicBezTo>
                  <a:pt x="2033" y="8022"/>
                  <a:pt x="2046" y="8009"/>
                  <a:pt x="2060" y="7989"/>
                </a:cubicBezTo>
                <a:cubicBezTo>
                  <a:pt x="2060" y="8292"/>
                  <a:pt x="2060" y="8292"/>
                  <a:pt x="2060" y="8292"/>
                </a:cubicBezTo>
                <a:lnTo>
                  <a:pt x="2053" y="8292"/>
                </a:lnTo>
                <a:cubicBezTo>
                  <a:pt x="2060" y="8360"/>
                  <a:pt x="2053" y="8414"/>
                  <a:pt x="2046" y="8461"/>
                </a:cubicBezTo>
                <a:cubicBezTo>
                  <a:pt x="2046" y="8461"/>
                  <a:pt x="2053" y="8461"/>
                  <a:pt x="2060" y="8461"/>
                </a:cubicBezTo>
                <a:cubicBezTo>
                  <a:pt x="2060" y="8596"/>
                  <a:pt x="2060" y="8596"/>
                  <a:pt x="2060" y="8596"/>
                </a:cubicBezTo>
                <a:cubicBezTo>
                  <a:pt x="2046" y="8583"/>
                  <a:pt x="2026" y="8569"/>
                  <a:pt x="2012" y="8556"/>
                </a:cubicBezTo>
                <a:cubicBezTo>
                  <a:pt x="1999" y="8576"/>
                  <a:pt x="1992" y="8596"/>
                  <a:pt x="1979" y="8617"/>
                </a:cubicBezTo>
                <a:cubicBezTo>
                  <a:pt x="1985" y="8650"/>
                  <a:pt x="2026" y="8650"/>
                  <a:pt x="2060" y="8657"/>
                </a:cubicBezTo>
                <a:cubicBezTo>
                  <a:pt x="2060" y="9466"/>
                  <a:pt x="2060" y="9466"/>
                  <a:pt x="2060" y="9466"/>
                </a:cubicBezTo>
                <a:cubicBezTo>
                  <a:pt x="2046" y="9460"/>
                  <a:pt x="2026" y="9453"/>
                  <a:pt x="2012" y="9446"/>
                </a:cubicBezTo>
                <a:cubicBezTo>
                  <a:pt x="2012" y="9446"/>
                  <a:pt x="2006" y="9453"/>
                  <a:pt x="1999" y="9453"/>
                </a:cubicBezTo>
                <a:cubicBezTo>
                  <a:pt x="1992" y="9507"/>
                  <a:pt x="2046" y="9500"/>
                  <a:pt x="2026" y="9574"/>
                </a:cubicBezTo>
                <a:cubicBezTo>
                  <a:pt x="1999" y="9541"/>
                  <a:pt x="1979" y="9547"/>
                  <a:pt x="1958" y="9561"/>
                </a:cubicBezTo>
                <a:cubicBezTo>
                  <a:pt x="1958" y="9473"/>
                  <a:pt x="1958" y="9473"/>
                  <a:pt x="1958" y="9473"/>
                </a:cubicBezTo>
                <a:cubicBezTo>
                  <a:pt x="1979" y="9473"/>
                  <a:pt x="1979" y="9473"/>
                  <a:pt x="1979" y="9473"/>
                </a:cubicBezTo>
                <a:cubicBezTo>
                  <a:pt x="1972" y="9460"/>
                  <a:pt x="1965" y="9453"/>
                  <a:pt x="1958" y="9446"/>
                </a:cubicBezTo>
                <a:lnTo>
                  <a:pt x="1958" y="9453"/>
                </a:lnTo>
                <a:cubicBezTo>
                  <a:pt x="1958" y="7091"/>
                  <a:pt x="1958" y="7091"/>
                  <a:pt x="1958" y="7091"/>
                </a:cubicBezTo>
                <a:cubicBezTo>
                  <a:pt x="2006" y="7111"/>
                  <a:pt x="2033" y="7178"/>
                  <a:pt x="2060" y="7199"/>
                </a:cubicBezTo>
                <a:close/>
                <a:moveTo>
                  <a:pt x="1958" y="6003"/>
                </a:moveTo>
                <a:lnTo>
                  <a:pt x="1958" y="6003"/>
                </a:lnTo>
                <a:cubicBezTo>
                  <a:pt x="1958" y="5963"/>
                  <a:pt x="1958" y="5963"/>
                  <a:pt x="1958" y="5963"/>
                </a:cubicBezTo>
                <a:cubicBezTo>
                  <a:pt x="1965" y="5963"/>
                  <a:pt x="1972" y="5969"/>
                  <a:pt x="1979" y="5976"/>
                </a:cubicBezTo>
                <a:cubicBezTo>
                  <a:pt x="1972" y="5990"/>
                  <a:pt x="1965" y="6003"/>
                  <a:pt x="1958" y="6003"/>
                </a:cubicBezTo>
                <a:close/>
                <a:moveTo>
                  <a:pt x="1958" y="3471"/>
                </a:moveTo>
                <a:lnTo>
                  <a:pt x="1958" y="3471"/>
                </a:lnTo>
                <a:cubicBezTo>
                  <a:pt x="1958" y="3410"/>
                  <a:pt x="1958" y="3410"/>
                  <a:pt x="1958" y="3410"/>
                </a:cubicBezTo>
                <a:cubicBezTo>
                  <a:pt x="1979" y="3424"/>
                  <a:pt x="2006" y="3437"/>
                  <a:pt x="2019" y="3464"/>
                </a:cubicBezTo>
                <a:cubicBezTo>
                  <a:pt x="1999" y="3464"/>
                  <a:pt x="1979" y="3464"/>
                  <a:pt x="1958" y="3471"/>
                </a:cubicBezTo>
                <a:close/>
                <a:moveTo>
                  <a:pt x="1958" y="3329"/>
                </a:moveTo>
                <a:lnTo>
                  <a:pt x="1958" y="3329"/>
                </a:lnTo>
                <a:cubicBezTo>
                  <a:pt x="1958" y="3140"/>
                  <a:pt x="1958" y="3140"/>
                  <a:pt x="1958" y="3140"/>
                </a:cubicBezTo>
                <a:cubicBezTo>
                  <a:pt x="1992" y="3201"/>
                  <a:pt x="1999" y="3268"/>
                  <a:pt x="1958" y="3329"/>
                </a:cubicBezTo>
                <a:close/>
                <a:moveTo>
                  <a:pt x="1958" y="3140"/>
                </a:moveTo>
                <a:lnTo>
                  <a:pt x="1958" y="3140"/>
                </a:lnTo>
                <a:cubicBezTo>
                  <a:pt x="1958" y="3329"/>
                  <a:pt x="1958" y="3329"/>
                  <a:pt x="1958" y="3329"/>
                </a:cubicBezTo>
                <a:cubicBezTo>
                  <a:pt x="1945" y="3336"/>
                  <a:pt x="1938" y="3349"/>
                  <a:pt x="1925" y="3363"/>
                </a:cubicBezTo>
                <a:cubicBezTo>
                  <a:pt x="1925" y="3100"/>
                  <a:pt x="1925" y="3100"/>
                  <a:pt x="1925" y="3100"/>
                </a:cubicBezTo>
                <a:cubicBezTo>
                  <a:pt x="1938" y="3113"/>
                  <a:pt x="1945" y="3127"/>
                  <a:pt x="1958" y="3140"/>
                </a:cubicBezTo>
                <a:close/>
                <a:moveTo>
                  <a:pt x="1958" y="3410"/>
                </a:moveTo>
                <a:lnTo>
                  <a:pt x="1958" y="3410"/>
                </a:lnTo>
                <a:cubicBezTo>
                  <a:pt x="1958" y="3471"/>
                  <a:pt x="1958" y="3471"/>
                  <a:pt x="1958" y="3471"/>
                </a:cubicBezTo>
                <a:cubicBezTo>
                  <a:pt x="1945" y="3471"/>
                  <a:pt x="1938" y="3471"/>
                  <a:pt x="1925" y="3471"/>
                </a:cubicBezTo>
                <a:cubicBezTo>
                  <a:pt x="1925" y="3376"/>
                  <a:pt x="1925" y="3376"/>
                  <a:pt x="1925" y="3376"/>
                </a:cubicBezTo>
                <a:cubicBezTo>
                  <a:pt x="1931" y="3390"/>
                  <a:pt x="1945" y="3403"/>
                  <a:pt x="1958" y="3410"/>
                </a:cubicBezTo>
                <a:close/>
                <a:moveTo>
                  <a:pt x="1958" y="4058"/>
                </a:moveTo>
                <a:lnTo>
                  <a:pt x="1958" y="4058"/>
                </a:lnTo>
                <a:cubicBezTo>
                  <a:pt x="1958" y="4288"/>
                  <a:pt x="1958" y="4288"/>
                  <a:pt x="1958" y="4288"/>
                </a:cubicBezTo>
                <a:cubicBezTo>
                  <a:pt x="1945" y="4281"/>
                  <a:pt x="1938" y="4281"/>
                  <a:pt x="1925" y="4281"/>
                </a:cubicBezTo>
                <a:cubicBezTo>
                  <a:pt x="1925" y="4065"/>
                  <a:pt x="1925" y="4065"/>
                  <a:pt x="1925" y="4065"/>
                </a:cubicBezTo>
                <a:cubicBezTo>
                  <a:pt x="1938" y="4065"/>
                  <a:pt x="1945" y="4058"/>
                  <a:pt x="1958" y="4058"/>
                </a:cubicBezTo>
                <a:close/>
                <a:moveTo>
                  <a:pt x="1958" y="5524"/>
                </a:moveTo>
                <a:lnTo>
                  <a:pt x="1958" y="5524"/>
                </a:lnTo>
                <a:cubicBezTo>
                  <a:pt x="1958" y="5841"/>
                  <a:pt x="1958" y="5841"/>
                  <a:pt x="1958" y="5841"/>
                </a:cubicBezTo>
                <a:cubicBezTo>
                  <a:pt x="1945" y="5841"/>
                  <a:pt x="1931" y="5841"/>
                  <a:pt x="1925" y="5848"/>
                </a:cubicBezTo>
                <a:cubicBezTo>
                  <a:pt x="1925" y="5551"/>
                  <a:pt x="1925" y="5551"/>
                  <a:pt x="1925" y="5551"/>
                </a:cubicBezTo>
                <a:cubicBezTo>
                  <a:pt x="1938" y="5544"/>
                  <a:pt x="1945" y="5531"/>
                  <a:pt x="1958" y="5524"/>
                </a:cubicBezTo>
                <a:close/>
                <a:moveTo>
                  <a:pt x="1958" y="5963"/>
                </a:moveTo>
                <a:lnTo>
                  <a:pt x="1958" y="5963"/>
                </a:lnTo>
                <a:cubicBezTo>
                  <a:pt x="1958" y="6003"/>
                  <a:pt x="1958" y="6003"/>
                  <a:pt x="1958" y="6003"/>
                </a:cubicBezTo>
                <a:cubicBezTo>
                  <a:pt x="1945" y="6017"/>
                  <a:pt x="1938" y="6017"/>
                  <a:pt x="1925" y="6010"/>
                </a:cubicBezTo>
                <a:cubicBezTo>
                  <a:pt x="1925" y="5949"/>
                  <a:pt x="1925" y="5949"/>
                  <a:pt x="1925" y="5949"/>
                </a:cubicBezTo>
                <a:cubicBezTo>
                  <a:pt x="1938" y="5956"/>
                  <a:pt x="1945" y="5956"/>
                  <a:pt x="1958" y="5963"/>
                </a:cubicBezTo>
                <a:close/>
                <a:moveTo>
                  <a:pt x="1958" y="6442"/>
                </a:moveTo>
                <a:lnTo>
                  <a:pt x="1958" y="6442"/>
                </a:lnTo>
                <a:cubicBezTo>
                  <a:pt x="1958" y="6746"/>
                  <a:pt x="1958" y="6746"/>
                  <a:pt x="1958" y="6746"/>
                </a:cubicBezTo>
                <a:cubicBezTo>
                  <a:pt x="1945" y="6753"/>
                  <a:pt x="1938" y="6759"/>
                  <a:pt x="1925" y="6766"/>
                </a:cubicBezTo>
                <a:cubicBezTo>
                  <a:pt x="1925" y="6429"/>
                  <a:pt x="1925" y="6429"/>
                  <a:pt x="1925" y="6429"/>
                </a:cubicBezTo>
                <a:cubicBezTo>
                  <a:pt x="1938" y="6435"/>
                  <a:pt x="1945" y="6435"/>
                  <a:pt x="1958" y="6442"/>
                </a:cubicBezTo>
                <a:close/>
                <a:moveTo>
                  <a:pt x="1958" y="6786"/>
                </a:moveTo>
                <a:lnTo>
                  <a:pt x="1958" y="6786"/>
                </a:lnTo>
                <a:cubicBezTo>
                  <a:pt x="1958" y="7070"/>
                  <a:pt x="1958" y="7070"/>
                  <a:pt x="1958" y="7070"/>
                </a:cubicBezTo>
                <a:cubicBezTo>
                  <a:pt x="1945" y="7077"/>
                  <a:pt x="1938" y="7077"/>
                  <a:pt x="1925" y="7084"/>
                </a:cubicBezTo>
                <a:cubicBezTo>
                  <a:pt x="1938" y="7084"/>
                  <a:pt x="1945" y="7084"/>
                  <a:pt x="1958" y="7091"/>
                </a:cubicBezTo>
                <a:cubicBezTo>
                  <a:pt x="1958" y="9453"/>
                  <a:pt x="1958" y="9453"/>
                  <a:pt x="1958" y="9453"/>
                </a:cubicBezTo>
                <a:cubicBezTo>
                  <a:pt x="1945" y="9460"/>
                  <a:pt x="1938" y="9466"/>
                  <a:pt x="1931" y="9473"/>
                </a:cubicBezTo>
                <a:lnTo>
                  <a:pt x="1931" y="9473"/>
                </a:lnTo>
                <a:cubicBezTo>
                  <a:pt x="1958" y="9473"/>
                  <a:pt x="1958" y="9473"/>
                  <a:pt x="1958" y="9473"/>
                </a:cubicBezTo>
                <a:cubicBezTo>
                  <a:pt x="1958" y="9561"/>
                  <a:pt x="1958" y="9561"/>
                  <a:pt x="1958" y="9561"/>
                </a:cubicBezTo>
                <a:cubicBezTo>
                  <a:pt x="1945" y="9561"/>
                  <a:pt x="1938" y="9568"/>
                  <a:pt x="1925" y="9568"/>
                </a:cubicBezTo>
                <a:cubicBezTo>
                  <a:pt x="1925" y="8414"/>
                  <a:pt x="1925" y="8414"/>
                  <a:pt x="1925" y="8414"/>
                </a:cubicBezTo>
                <a:cubicBezTo>
                  <a:pt x="1931" y="8421"/>
                  <a:pt x="1931" y="8421"/>
                  <a:pt x="1931" y="8421"/>
                </a:cubicBezTo>
                <a:cubicBezTo>
                  <a:pt x="1931" y="8414"/>
                  <a:pt x="1925" y="8407"/>
                  <a:pt x="1925" y="8400"/>
                </a:cubicBezTo>
                <a:cubicBezTo>
                  <a:pt x="1925" y="7361"/>
                  <a:pt x="1925" y="7361"/>
                  <a:pt x="1925" y="7361"/>
                </a:cubicBezTo>
                <a:cubicBezTo>
                  <a:pt x="1931" y="7361"/>
                  <a:pt x="1931" y="7354"/>
                  <a:pt x="1931" y="7354"/>
                </a:cubicBezTo>
                <a:cubicBezTo>
                  <a:pt x="1938" y="7347"/>
                  <a:pt x="1938" y="7340"/>
                  <a:pt x="1945" y="7334"/>
                </a:cubicBezTo>
                <a:cubicBezTo>
                  <a:pt x="1952" y="7320"/>
                  <a:pt x="1952" y="7313"/>
                  <a:pt x="1952" y="7300"/>
                </a:cubicBezTo>
                <a:cubicBezTo>
                  <a:pt x="1945" y="7320"/>
                  <a:pt x="1931" y="7327"/>
                  <a:pt x="1925" y="7334"/>
                </a:cubicBezTo>
                <a:cubicBezTo>
                  <a:pt x="1925" y="6800"/>
                  <a:pt x="1925" y="6800"/>
                  <a:pt x="1925" y="6800"/>
                </a:cubicBezTo>
                <a:cubicBezTo>
                  <a:pt x="1938" y="6793"/>
                  <a:pt x="1945" y="6786"/>
                  <a:pt x="1958" y="6786"/>
                </a:cubicBezTo>
                <a:close/>
                <a:moveTo>
                  <a:pt x="1925" y="6226"/>
                </a:moveTo>
                <a:lnTo>
                  <a:pt x="1925" y="6226"/>
                </a:lnTo>
                <a:cubicBezTo>
                  <a:pt x="1925" y="6145"/>
                  <a:pt x="1925" y="6145"/>
                  <a:pt x="1925" y="6145"/>
                </a:cubicBezTo>
                <a:lnTo>
                  <a:pt x="1925" y="6145"/>
                </a:lnTo>
                <a:cubicBezTo>
                  <a:pt x="1925" y="6172"/>
                  <a:pt x="1931" y="6206"/>
                  <a:pt x="1925" y="6226"/>
                </a:cubicBezTo>
                <a:close/>
                <a:moveTo>
                  <a:pt x="1925" y="3100"/>
                </a:moveTo>
                <a:lnTo>
                  <a:pt x="1925" y="3100"/>
                </a:lnTo>
                <a:cubicBezTo>
                  <a:pt x="1925" y="3363"/>
                  <a:pt x="1925" y="3363"/>
                  <a:pt x="1925" y="3363"/>
                </a:cubicBezTo>
                <a:cubicBezTo>
                  <a:pt x="1925" y="3363"/>
                  <a:pt x="1925" y="3363"/>
                  <a:pt x="1918" y="3363"/>
                </a:cubicBezTo>
                <a:cubicBezTo>
                  <a:pt x="1925" y="3370"/>
                  <a:pt x="1925" y="3376"/>
                  <a:pt x="1925" y="3376"/>
                </a:cubicBezTo>
                <a:cubicBezTo>
                  <a:pt x="1925" y="3471"/>
                  <a:pt x="1925" y="3471"/>
                  <a:pt x="1925" y="3471"/>
                </a:cubicBezTo>
                <a:cubicBezTo>
                  <a:pt x="1911" y="3478"/>
                  <a:pt x="1898" y="3478"/>
                  <a:pt x="1884" y="3484"/>
                </a:cubicBezTo>
                <a:cubicBezTo>
                  <a:pt x="1884" y="3059"/>
                  <a:pt x="1884" y="3059"/>
                  <a:pt x="1884" y="3059"/>
                </a:cubicBezTo>
                <a:cubicBezTo>
                  <a:pt x="1898" y="3073"/>
                  <a:pt x="1911" y="3086"/>
                  <a:pt x="1925" y="3100"/>
                </a:cubicBezTo>
                <a:close/>
                <a:moveTo>
                  <a:pt x="1925" y="4065"/>
                </a:moveTo>
                <a:lnTo>
                  <a:pt x="1925" y="4065"/>
                </a:lnTo>
                <a:cubicBezTo>
                  <a:pt x="1925" y="4281"/>
                  <a:pt x="1925" y="4281"/>
                  <a:pt x="1925" y="4281"/>
                </a:cubicBezTo>
                <a:cubicBezTo>
                  <a:pt x="1884" y="4274"/>
                  <a:pt x="1884" y="4274"/>
                  <a:pt x="1884" y="4274"/>
                </a:cubicBezTo>
                <a:cubicBezTo>
                  <a:pt x="1884" y="4065"/>
                  <a:pt x="1884" y="4065"/>
                  <a:pt x="1884" y="4065"/>
                </a:cubicBezTo>
                <a:cubicBezTo>
                  <a:pt x="1898" y="4065"/>
                  <a:pt x="1911" y="4065"/>
                  <a:pt x="1925" y="4065"/>
                </a:cubicBezTo>
                <a:close/>
                <a:moveTo>
                  <a:pt x="1925" y="5551"/>
                </a:moveTo>
                <a:lnTo>
                  <a:pt x="1925" y="5551"/>
                </a:lnTo>
                <a:cubicBezTo>
                  <a:pt x="1925" y="5848"/>
                  <a:pt x="1925" y="5848"/>
                  <a:pt x="1925" y="5848"/>
                </a:cubicBezTo>
                <a:cubicBezTo>
                  <a:pt x="1904" y="5855"/>
                  <a:pt x="1904" y="5882"/>
                  <a:pt x="1884" y="5895"/>
                </a:cubicBezTo>
                <a:cubicBezTo>
                  <a:pt x="1884" y="5591"/>
                  <a:pt x="1884" y="5591"/>
                  <a:pt x="1884" y="5591"/>
                </a:cubicBezTo>
                <a:cubicBezTo>
                  <a:pt x="1898" y="5578"/>
                  <a:pt x="1911" y="5564"/>
                  <a:pt x="1925" y="5551"/>
                </a:cubicBezTo>
                <a:close/>
                <a:moveTo>
                  <a:pt x="1925" y="5949"/>
                </a:moveTo>
                <a:lnTo>
                  <a:pt x="1925" y="5949"/>
                </a:lnTo>
                <a:cubicBezTo>
                  <a:pt x="1925" y="6010"/>
                  <a:pt x="1925" y="6010"/>
                  <a:pt x="1925" y="6010"/>
                </a:cubicBezTo>
                <a:cubicBezTo>
                  <a:pt x="1918" y="6010"/>
                  <a:pt x="1904" y="6010"/>
                  <a:pt x="1884" y="6010"/>
                </a:cubicBezTo>
                <a:cubicBezTo>
                  <a:pt x="1884" y="5922"/>
                  <a:pt x="1884" y="5922"/>
                  <a:pt x="1884" y="5922"/>
                </a:cubicBezTo>
                <a:cubicBezTo>
                  <a:pt x="1898" y="5936"/>
                  <a:pt x="1911" y="5942"/>
                  <a:pt x="1925" y="5949"/>
                </a:cubicBezTo>
                <a:close/>
                <a:moveTo>
                  <a:pt x="1925" y="6145"/>
                </a:moveTo>
                <a:lnTo>
                  <a:pt x="1925" y="6145"/>
                </a:lnTo>
                <a:cubicBezTo>
                  <a:pt x="1925" y="6226"/>
                  <a:pt x="1925" y="6226"/>
                  <a:pt x="1925" y="6226"/>
                </a:cubicBezTo>
                <a:cubicBezTo>
                  <a:pt x="1925" y="6253"/>
                  <a:pt x="1918" y="6280"/>
                  <a:pt x="1904" y="6294"/>
                </a:cubicBezTo>
                <a:cubicBezTo>
                  <a:pt x="1898" y="6287"/>
                  <a:pt x="1891" y="6287"/>
                  <a:pt x="1884" y="6280"/>
                </a:cubicBezTo>
                <a:cubicBezTo>
                  <a:pt x="1884" y="6132"/>
                  <a:pt x="1884" y="6132"/>
                  <a:pt x="1884" y="6132"/>
                </a:cubicBezTo>
                <a:cubicBezTo>
                  <a:pt x="1898" y="6138"/>
                  <a:pt x="1911" y="6138"/>
                  <a:pt x="1925" y="6145"/>
                </a:cubicBezTo>
                <a:close/>
                <a:moveTo>
                  <a:pt x="1925" y="6429"/>
                </a:moveTo>
                <a:lnTo>
                  <a:pt x="1925" y="6429"/>
                </a:lnTo>
                <a:cubicBezTo>
                  <a:pt x="1925" y="6766"/>
                  <a:pt x="1925" y="6766"/>
                  <a:pt x="1925" y="6766"/>
                </a:cubicBezTo>
                <a:cubicBezTo>
                  <a:pt x="1911" y="6773"/>
                  <a:pt x="1898" y="6786"/>
                  <a:pt x="1884" y="6800"/>
                </a:cubicBezTo>
                <a:cubicBezTo>
                  <a:pt x="1884" y="6618"/>
                  <a:pt x="1884" y="6618"/>
                  <a:pt x="1884" y="6618"/>
                </a:cubicBezTo>
                <a:cubicBezTo>
                  <a:pt x="1891" y="6611"/>
                  <a:pt x="1891" y="6611"/>
                  <a:pt x="1898" y="6604"/>
                </a:cubicBezTo>
                <a:cubicBezTo>
                  <a:pt x="1891" y="6597"/>
                  <a:pt x="1891" y="6597"/>
                  <a:pt x="1884" y="6597"/>
                </a:cubicBezTo>
                <a:cubicBezTo>
                  <a:pt x="1884" y="6402"/>
                  <a:pt x="1884" y="6402"/>
                  <a:pt x="1884" y="6402"/>
                </a:cubicBezTo>
                <a:cubicBezTo>
                  <a:pt x="1898" y="6408"/>
                  <a:pt x="1911" y="6415"/>
                  <a:pt x="1925" y="6429"/>
                </a:cubicBezTo>
                <a:close/>
                <a:moveTo>
                  <a:pt x="1925" y="6800"/>
                </a:moveTo>
                <a:lnTo>
                  <a:pt x="1925" y="6800"/>
                </a:lnTo>
                <a:cubicBezTo>
                  <a:pt x="1925" y="7334"/>
                  <a:pt x="1925" y="7334"/>
                  <a:pt x="1925" y="7334"/>
                </a:cubicBezTo>
                <a:cubicBezTo>
                  <a:pt x="1911" y="7347"/>
                  <a:pt x="1898" y="7347"/>
                  <a:pt x="1884" y="7347"/>
                </a:cubicBezTo>
                <a:cubicBezTo>
                  <a:pt x="1884" y="6813"/>
                  <a:pt x="1884" y="6813"/>
                  <a:pt x="1884" y="6813"/>
                </a:cubicBezTo>
                <a:cubicBezTo>
                  <a:pt x="1904" y="6813"/>
                  <a:pt x="1918" y="6807"/>
                  <a:pt x="1925" y="6800"/>
                </a:cubicBezTo>
                <a:close/>
                <a:moveTo>
                  <a:pt x="1925" y="7361"/>
                </a:moveTo>
                <a:lnTo>
                  <a:pt x="1925" y="7361"/>
                </a:lnTo>
                <a:cubicBezTo>
                  <a:pt x="1925" y="8400"/>
                  <a:pt x="1925" y="8400"/>
                  <a:pt x="1925" y="8400"/>
                </a:cubicBezTo>
                <a:cubicBezTo>
                  <a:pt x="1918" y="8367"/>
                  <a:pt x="1891" y="8346"/>
                  <a:pt x="1904" y="8292"/>
                </a:cubicBezTo>
                <a:cubicBezTo>
                  <a:pt x="1898" y="8299"/>
                  <a:pt x="1891" y="8299"/>
                  <a:pt x="1884" y="8306"/>
                </a:cubicBezTo>
                <a:cubicBezTo>
                  <a:pt x="1884" y="8124"/>
                  <a:pt x="1884" y="8124"/>
                  <a:pt x="1884" y="8124"/>
                </a:cubicBezTo>
                <a:cubicBezTo>
                  <a:pt x="1891" y="8124"/>
                  <a:pt x="1891" y="8130"/>
                  <a:pt x="1898" y="8137"/>
                </a:cubicBezTo>
                <a:cubicBezTo>
                  <a:pt x="1898" y="8151"/>
                  <a:pt x="1898" y="8164"/>
                  <a:pt x="1904" y="8171"/>
                </a:cubicBezTo>
                <a:cubicBezTo>
                  <a:pt x="1898" y="8157"/>
                  <a:pt x="1898" y="8144"/>
                  <a:pt x="1898" y="8137"/>
                </a:cubicBezTo>
                <a:cubicBezTo>
                  <a:pt x="1891" y="8090"/>
                  <a:pt x="1891" y="8009"/>
                  <a:pt x="1884" y="7928"/>
                </a:cubicBezTo>
                <a:cubicBezTo>
                  <a:pt x="1884" y="7401"/>
                  <a:pt x="1884" y="7401"/>
                  <a:pt x="1884" y="7401"/>
                </a:cubicBezTo>
                <a:cubicBezTo>
                  <a:pt x="1904" y="7388"/>
                  <a:pt x="1918" y="7374"/>
                  <a:pt x="1925" y="7361"/>
                </a:cubicBezTo>
                <a:close/>
                <a:moveTo>
                  <a:pt x="1925" y="8414"/>
                </a:moveTo>
                <a:lnTo>
                  <a:pt x="1925" y="8414"/>
                </a:lnTo>
                <a:cubicBezTo>
                  <a:pt x="1911" y="8407"/>
                  <a:pt x="1898" y="8400"/>
                  <a:pt x="1884" y="8394"/>
                </a:cubicBezTo>
                <a:cubicBezTo>
                  <a:pt x="1884" y="8596"/>
                  <a:pt x="1884" y="8596"/>
                  <a:pt x="1884" y="8596"/>
                </a:cubicBezTo>
                <a:cubicBezTo>
                  <a:pt x="1891" y="8596"/>
                  <a:pt x="1898" y="8603"/>
                  <a:pt x="1904" y="8617"/>
                </a:cubicBezTo>
                <a:cubicBezTo>
                  <a:pt x="1898" y="8617"/>
                  <a:pt x="1891" y="8623"/>
                  <a:pt x="1884" y="8630"/>
                </a:cubicBezTo>
                <a:cubicBezTo>
                  <a:pt x="1884" y="9406"/>
                  <a:pt x="1884" y="9406"/>
                  <a:pt x="1884" y="9406"/>
                </a:cubicBezTo>
                <a:cubicBezTo>
                  <a:pt x="1891" y="9419"/>
                  <a:pt x="1891" y="9419"/>
                  <a:pt x="1898" y="9426"/>
                </a:cubicBezTo>
                <a:cubicBezTo>
                  <a:pt x="1891" y="9439"/>
                  <a:pt x="1884" y="9460"/>
                  <a:pt x="1884" y="9473"/>
                </a:cubicBezTo>
                <a:lnTo>
                  <a:pt x="1884" y="9473"/>
                </a:lnTo>
                <a:cubicBezTo>
                  <a:pt x="1884" y="9574"/>
                  <a:pt x="1884" y="9574"/>
                  <a:pt x="1884" y="9574"/>
                </a:cubicBezTo>
                <a:cubicBezTo>
                  <a:pt x="1904" y="9574"/>
                  <a:pt x="1918" y="9574"/>
                  <a:pt x="1925" y="9568"/>
                </a:cubicBezTo>
                <a:lnTo>
                  <a:pt x="1925" y="8414"/>
                </a:lnTo>
                <a:close/>
                <a:moveTo>
                  <a:pt x="1884" y="3059"/>
                </a:moveTo>
                <a:lnTo>
                  <a:pt x="1884" y="3059"/>
                </a:lnTo>
                <a:cubicBezTo>
                  <a:pt x="1884" y="3484"/>
                  <a:pt x="1884" y="3484"/>
                  <a:pt x="1884" y="3484"/>
                </a:cubicBezTo>
                <a:cubicBezTo>
                  <a:pt x="1850" y="3491"/>
                  <a:pt x="1823" y="3505"/>
                  <a:pt x="1790" y="3525"/>
                </a:cubicBezTo>
                <a:cubicBezTo>
                  <a:pt x="1790" y="2998"/>
                  <a:pt x="1790" y="2998"/>
                  <a:pt x="1790" y="2998"/>
                </a:cubicBezTo>
                <a:cubicBezTo>
                  <a:pt x="1823" y="3019"/>
                  <a:pt x="1857" y="3039"/>
                  <a:pt x="1884" y="3059"/>
                </a:cubicBezTo>
                <a:close/>
                <a:moveTo>
                  <a:pt x="1884" y="4065"/>
                </a:moveTo>
                <a:lnTo>
                  <a:pt x="1884" y="4065"/>
                </a:lnTo>
                <a:cubicBezTo>
                  <a:pt x="1884" y="4274"/>
                  <a:pt x="1884" y="4274"/>
                  <a:pt x="1884" y="4274"/>
                </a:cubicBezTo>
                <a:cubicBezTo>
                  <a:pt x="1857" y="4274"/>
                  <a:pt x="1823" y="4268"/>
                  <a:pt x="1790" y="4268"/>
                </a:cubicBezTo>
                <a:lnTo>
                  <a:pt x="1790" y="4268"/>
                </a:lnTo>
                <a:lnTo>
                  <a:pt x="1790" y="4268"/>
                </a:lnTo>
                <a:lnTo>
                  <a:pt x="1790" y="4268"/>
                </a:lnTo>
                <a:cubicBezTo>
                  <a:pt x="1790" y="4065"/>
                  <a:pt x="1790" y="4065"/>
                  <a:pt x="1790" y="4065"/>
                </a:cubicBezTo>
                <a:cubicBezTo>
                  <a:pt x="1823" y="4065"/>
                  <a:pt x="1850" y="4065"/>
                  <a:pt x="1884" y="4065"/>
                </a:cubicBezTo>
                <a:close/>
                <a:moveTo>
                  <a:pt x="1884" y="5591"/>
                </a:moveTo>
                <a:lnTo>
                  <a:pt x="1884" y="5591"/>
                </a:lnTo>
                <a:cubicBezTo>
                  <a:pt x="1884" y="5895"/>
                  <a:pt x="1884" y="5895"/>
                  <a:pt x="1884" y="5895"/>
                </a:cubicBezTo>
                <a:cubicBezTo>
                  <a:pt x="1884" y="5895"/>
                  <a:pt x="1877" y="5895"/>
                  <a:pt x="1877" y="5902"/>
                </a:cubicBezTo>
                <a:cubicBezTo>
                  <a:pt x="1877" y="5909"/>
                  <a:pt x="1884" y="5915"/>
                  <a:pt x="1884" y="5922"/>
                </a:cubicBezTo>
                <a:cubicBezTo>
                  <a:pt x="1884" y="6010"/>
                  <a:pt x="1884" y="6010"/>
                  <a:pt x="1884" y="6010"/>
                </a:cubicBezTo>
                <a:cubicBezTo>
                  <a:pt x="1877" y="6010"/>
                  <a:pt x="1864" y="6017"/>
                  <a:pt x="1850" y="6023"/>
                </a:cubicBezTo>
                <a:cubicBezTo>
                  <a:pt x="1837" y="6084"/>
                  <a:pt x="1857" y="6111"/>
                  <a:pt x="1884" y="6132"/>
                </a:cubicBezTo>
                <a:cubicBezTo>
                  <a:pt x="1884" y="6280"/>
                  <a:pt x="1884" y="6280"/>
                  <a:pt x="1884" y="6280"/>
                </a:cubicBezTo>
                <a:cubicBezTo>
                  <a:pt x="1864" y="6273"/>
                  <a:pt x="1837" y="6267"/>
                  <a:pt x="1803" y="6267"/>
                </a:cubicBezTo>
                <a:cubicBezTo>
                  <a:pt x="1810" y="6226"/>
                  <a:pt x="1803" y="6213"/>
                  <a:pt x="1790" y="6206"/>
                </a:cubicBezTo>
                <a:cubicBezTo>
                  <a:pt x="1790" y="5652"/>
                  <a:pt x="1790" y="5652"/>
                  <a:pt x="1790" y="5652"/>
                </a:cubicBezTo>
                <a:cubicBezTo>
                  <a:pt x="1823" y="5632"/>
                  <a:pt x="1857" y="5612"/>
                  <a:pt x="1884" y="5591"/>
                </a:cubicBezTo>
                <a:close/>
                <a:moveTo>
                  <a:pt x="1884" y="6402"/>
                </a:moveTo>
                <a:lnTo>
                  <a:pt x="1884" y="6402"/>
                </a:lnTo>
                <a:cubicBezTo>
                  <a:pt x="1884" y="6597"/>
                  <a:pt x="1884" y="6597"/>
                  <a:pt x="1884" y="6597"/>
                </a:cubicBezTo>
                <a:cubicBezTo>
                  <a:pt x="1857" y="6577"/>
                  <a:pt x="1823" y="6564"/>
                  <a:pt x="1790" y="6557"/>
                </a:cubicBezTo>
                <a:cubicBezTo>
                  <a:pt x="1790" y="6348"/>
                  <a:pt x="1790" y="6348"/>
                  <a:pt x="1790" y="6348"/>
                </a:cubicBezTo>
                <a:cubicBezTo>
                  <a:pt x="1817" y="6368"/>
                  <a:pt x="1850" y="6388"/>
                  <a:pt x="1884" y="6402"/>
                </a:cubicBezTo>
                <a:close/>
                <a:moveTo>
                  <a:pt x="1884" y="6618"/>
                </a:moveTo>
                <a:lnTo>
                  <a:pt x="1884" y="6618"/>
                </a:lnTo>
                <a:cubicBezTo>
                  <a:pt x="1884" y="6800"/>
                  <a:pt x="1884" y="6800"/>
                  <a:pt x="1884" y="6800"/>
                </a:cubicBezTo>
                <a:lnTo>
                  <a:pt x="1877" y="6807"/>
                </a:lnTo>
                <a:lnTo>
                  <a:pt x="1877" y="6813"/>
                </a:lnTo>
                <a:lnTo>
                  <a:pt x="1877" y="6813"/>
                </a:lnTo>
                <a:lnTo>
                  <a:pt x="1884" y="6813"/>
                </a:lnTo>
                <a:cubicBezTo>
                  <a:pt x="1884" y="7347"/>
                  <a:pt x="1884" y="7347"/>
                  <a:pt x="1884" y="7347"/>
                </a:cubicBezTo>
                <a:cubicBezTo>
                  <a:pt x="1850" y="7340"/>
                  <a:pt x="1823" y="7286"/>
                  <a:pt x="1803" y="7253"/>
                </a:cubicBezTo>
                <a:cubicBezTo>
                  <a:pt x="1796" y="7280"/>
                  <a:pt x="1803" y="7307"/>
                  <a:pt x="1790" y="7320"/>
                </a:cubicBezTo>
                <a:cubicBezTo>
                  <a:pt x="1790" y="6753"/>
                  <a:pt x="1790" y="6753"/>
                  <a:pt x="1790" y="6753"/>
                </a:cubicBezTo>
                <a:cubicBezTo>
                  <a:pt x="1823" y="6712"/>
                  <a:pt x="1857" y="6665"/>
                  <a:pt x="1884" y="6618"/>
                </a:cubicBezTo>
                <a:close/>
                <a:moveTo>
                  <a:pt x="1884" y="7401"/>
                </a:moveTo>
                <a:lnTo>
                  <a:pt x="1884" y="7401"/>
                </a:lnTo>
                <a:cubicBezTo>
                  <a:pt x="1884" y="7928"/>
                  <a:pt x="1884" y="7928"/>
                  <a:pt x="1884" y="7928"/>
                </a:cubicBezTo>
                <a:cubicBezTo>
                  <a:pt x="1877" y="7854"/>
                  <a:pt x="1864" y="7779"/>
                  <a:pt x="1830" y="7752"/>
                </a:cubicBezTo>
                <a:lnTo>
                  <a:pt x="1830" y="7752"/>
                </a:lnTo>
                <a:cubicBezTo>
                  <a:pt x="1783" y="7826"/>
                  <a:pt x="1763" y="7921"/>
                  <a:pt x="1877" y="7968"/>
                </a:cubicBezTo>
                <a:cubicBezTo>
                  <a:pt x="1830" y="8043"/>
                  <a:pt x="1850" y="8137"/>
                  <a:pt x="1790" y="8198"/>
                </a:cubicBezTo>
                <a:cubicBezTo>
                  <a:pt x="1790" y="7475"/>
                  <a:pt x="1790" y="7475"/>
                  <a:pt x="1790" y="7475"/>
                </a:cubicBezTo>
                <a:cubicBezTo>
                  <a:pt x="1823" y="7455"/>
                  <a:pt x="1857" y="7428"/>
                  <a:pt x="1884" y="7401"/>
                </a:cubicBezTo>
                <a:close/>
                <a:moveTo>
                  <a:pt x="1884" y="8124"/>
                </a:moveTo>
                <a:lnTo>
                  <a:pt x="1884" y="8124"/>
                </a:lnTo>
                <a:lnTo>
                  <a:pt x="1877" y="8124"/>
                </a:lnTo>
                <a:cubicBezTo>
                  <a:pt x="1871" y="8191"/>
                  <a:pt x="1837" y="8232"/>
                  <a:pt x="1790" y="8252"/>
                </a:cubicBezTo>
                <a:cubicBezTo>
                  <a:pt x="1790" y="8549"/>
                  <a:pt x="1790" y="8549"/>
                  <a:pt x="1790" y="8549"/>
                </a:cubicBezTo>
                <a:lnTo>
                  <a:pt x="1790" y="8549"/>
                </a:lnTo>
                <a:lnTo>
                  <a:pt x="1796" y="8549"/>
                </a:lnTo>
                <a:cubicBezTo>
                  <a:pt x="1810" y="8583"/>
                  <a:pt x="1823" y="8617"/>
                  <a:pt x="1850" y="8637"/>
                </a:cubicBezTo>
                <a:cubicBezTo>
                  <a:pt x="1857" y="8623"/>
                  <a:pt x="1871" y="8603"/>
                  <a:pt x="1884" y="8596"/>
                </a:cubicBezTo>
                <a:cubicBezTo>
                  <a:pt x="1884" y="8394"/>
                  <a:pt x="1884" y="8394"/>
                  <a:pt x="1884" y="8394"/>
                </a:cubicBezTo>
                <a:cubicBezTo>
                  <a:pt x="1864" y="8380"/>
                  <a:pt x="1837" y="8360"/>
                  <a:pt x="1817" y="8346"/>
                </a:cubicBezTo>
                <a:lnTo>
                  <a:pt x="1817" y="8346"/>
                </a:lnTo>
                <a:cubicBezTo>
                  <a:pt x="1844" y="8333"/>
                  <a:pt x="1864" y="8319"/>
                  <a:pt x="1884" y="8306"/>
                </a:cubicBezTo>
                <a:cubicBezTo>
                  <a:pt x="1884" y="8124"/>
                  <a:pt x="1884" y="8124"/>
                  <a:pt x="1884" y="8124"/>
                </a:cubicBezTo>
                <a:close/>
                <a:moveTo>
                  <a:pt x="1884" y="8630"/>
                </a:moveTo>
                <a:lnTo>
                  <a:pt x="1884" y="8630"/>
                </a:lnTo>
                <a:cubicBezTo>
                  <a:pt x="1884" y="9406"/>
                  <a:pt x="1884" y="9406"/>
                  <a:pt x="1884" y="9406"/>
                </a:cubicBezTo>
                <a:cubicBezTo>
                  <a:pt x="1884" y="9399"/>
                  <a:pt x="1877" y="9392"/>
                  <a:pt x="1877" y="9385"/>
                </a:cubicBezTo>
                <a:cubicBezTo>
                  <a:pt x="1871" y="9385"/>
                  <a:pt x="1864" y="9378"/>
                  <a:pt x="1850" y="9378"/>
                </a:cubicBezTo>
                <a:cubicBezTo>
                  <a:pt x="1823" y="9399"/>
                  <a:pt x="1844" y="9460"/>
                  <a:pt x="1790" y="9453"/>
                </a:cubicBezTo>
                <a:cubicBezTo>
                  <a:pt x="1790" y="8650"/>
                  <a:pt x="1790" y="8650"/>
                  <a:pt x="1790" y="8650"/>
                </a:cubicBezTo>
                <a:cubicBezTo>
                  <a:pt x="1830" y="8650"/>
                  <a:pt x="1864" y="8644"/>
                  <a:pt x="1884" y="8630"/>
                </a:cubicBezTo>
                <a:close/>
                <a:moveTo>
                  <a:pt x="1884" y="9473"/>
                </a:moveTo>
                <a:lnTo>
                  <a:pt x="1884" y="9473"/>
                </a:lnTo>
                <a:cubicBezTo>
                  <a:pt x="1884" y="9574"/>
                  <a:pt x="1884" y="9574"/>
                  <a:pt x="1884" y="9574"/>
                </a:cubicBezTo>
                <a:lnTo>
                  <a:pt x="1877" y="9574"/>
                </a:lnTo>
                <a:cubicBezTo>
                  <a:pt x="1877" y="9473"/>
                  <a:pt x="1877" y="9473"/>
                  <a:pt x="1877" y="9473"/>
                </a:cubicBezTo>
                <a:cubicBezTo>
                  <a:pt x="1884" y="9473"/>
                  <a:pt x="1884" y="9473"/>
                  <a:pt x="1884" y="9473"/>
                </a:cubicBezTo>
                <a:close/>
                <a:moveTo>
                  <a:pt x="1790" y="4511"/>
                </a:moveTo>
                <a:lnTo>
                  <a:pt x="1790" y="4511"/>
                </a:lnTo>
                <a:cubicBezTo>
                  <a:pt x="1790" y="4491"/>
                  <a:pt x="1790" y="4491"/>
                  <a:pt x="1790" y="4491"/>
                </a:cubicBezTo>
                <a:cubicBezTo>
                  <a:pt x="1803" y="4477"/>
                  <a:pt x="1817" y="4470"/>
                  <a:pt x="1817" y="4450"/>
                </a:cubicBezTo>
                <a:cubicBezTo>
                  <a:pt x="1877" y="4484"/>
                  <a:pt x="1830" y="4497"/>
                  <a:pt x="1790" y="4511"/>
                </a:cubicBezTo>
                <a:close/>
                <a:moveTo>
                  <a:pt x="1790" y="4383"/>
                </a:moveTo>
                <a:lnTo>
                  <a:pt x="1790" y="4383"/>
                </a:lnTo>
                <a:cubicBezTo>
                  <a:pt x="1790" y="4301"/>
                  <a:pt x="1790" y="4301"/>
                  <a:pt x="1790" y="4301"/>
                </a:cubicBezTo>
                <a:lnTo>
                  <a:pt x="1796" y="4301"/>
                </a:lnTo>
                <a:cubicBezTo>
                  <a:pt x="1823" y="4315"/>
                  <a:pt x="1803" y="4342"/>
                  <a:pt x="1790" y="4383"/>
                </a:cubicBezTo>
                <a:close/>
                <a:moveTo>
                  <a:pt x="1790" y="2796"/>
                </a:moveTo>
                <a:lnTo>
                  <a:pt x="1790" y="2796"/>
                </a:lnTo>
                <a:cubicBezTo>
                  <a:pt x="1790" y="2627"/>
                  <a:pt x="1790" y="2627"/>
                  <a:pt x="1790" y="2627"/>
                </a:cubicBezTo>
                <a:cubicBezTo>
                  <a:pt x="1817" y="2627"/>
                  <a:pt x="1817" y="2627"/>
                  <a:pt x="1817" y="2627"/>
                </a:cubicBezTo>
                <a:lnTo>
                  <a:pt x="1817" y="2627"/>
                </a:lnTo>
                <a:cubicBezTo>
                  <a:pt x="1817" y="2688"/>
                  <a:pt x="1891" y="2748"/>
                  <a:pt x="1844" y="2823"/>
                </a:cubicBezTo>
                <a:cubicBezTo>
                  <a:pt x="1823" y="2816"/>
                  <a:pt x="1803" y="2809"/>
                  <a:pt x="1790" y="2796"/>
                </a:cubicBezTo>
                <a:close/>
                <a:moveTo>
                  <a:pt x="1790" y="2627"/>
                </a:moveTo>
                <a:lnTo>
                  <a:pt x="1790" y="2627"/>
                </a:lnTo>
                <a:cubicBezTo>
                  <a:pt x="1790" y="2796"/>
                  <a:pt x="1790" y="2796"/>
                  <a:pt x="1790" y="2796"/>
                </a:cubicBezTo>
                <a:cubicBezTo>
                  <a:pt x="1749" y="2755"/>
                  <a:pt x="1736" y="2688"/>
                  <a:pt x="1722" y="2627"/>
                </a:cubicBezTo>
                <a:cubicBezTo>
                  <a:pt x="1790" y="2627"/>
                  <a:pt x="1790" y="2627"/>
                  <a:pt x="1790" y="2627"/>
                </a:cubicBezTo>
                <a:close/>
                <a:moveTo>
                  <a:pt x="1790" y="2998"/>
                </a:moveTo>
                <a:lnTo>
                  <a:pt x="1790" y="2998"/>
                </a:lnTo>
                <a:cubicBezTo>
                  <a:pt x="1790" y="3525"/>
                  <a:pt x="1790" y="3525"/>
                  <a:pt x="1790" y="3525"/>
                </a:cubicBezTo>
                <a:cubicBezTo>
                  <a:pt x="1763" y="3538"/>
                  <a:pt x="1736" y="3559"/>
                  <a:pt x="1708" y="3572"/>
                </a:cubicBezTo>
                <a:cubicBezTo>
                  <a:pt x="1708" y="2978"/>
                  <a:pt x="1708" y="2978"/>
                  <a:pt x="1708" y="2978"/>
                </a:cubicBezTo>
                <a:cubicBezTo>
                  <a:pt x="1736" y="2978"/>
                  <a:pt x="1763" y="2992"/>
                  <a:pt x="1790" y="2998"/>
                </a:cubicBezTo>
                <a:close/>
                <a:moveTo>
                  <a:pt x="1790" y="4065"/>
                </a:moveTo>
                <a:lnTo>
                  <a:pt x="1790" y="4065"/>
                </a:lnTo>
                <a:cubicBezTo>
                  <a:pt x="1790" y="4268"/>
                  <a:pt x="1790" y="4268"/>
                  <a:pt x="1790" y="4268"/>
                </a:cubicBezTo>
                <a:cubicBezTo>
                  <a:pt x="1763" y="4261"/>
                  <a:pt x="1736" y="4261"/>
                  <a:pt x="1708" y="4261"/>
                </a:cubicBezTo>
                <a:cubicBezTo>
                  <a:pt x="1708" y="4052"/>
                  <a:pt x="1708" y="4052"/>
                  <a:pt x="1708" y="4052"/>
                </a:cubicBezTo>
                <a:cubicBezTo>
                  <a:pt x="1736" y="4058"/>
                  <a:pt x="1763" y="4065"/>
                  <a:pt x="1790" y="4065"/>
                </a:cubicBezTo>
                <a:close/>
                <a:moveTo>
                  <a:pt x="1790" y="4301"/>
                </a:moveTo>
                <a:lnTo>
                  <a:pt x="1790" y="4301"/>
                </a:lnTo>
                <a:cubicBezTo>
                  <a:pt x="1790" y="4383"/>
                  <a:pt x="1790" y="4383"/>
                  <a:pt x="1790" y="4383"/>
                </a:cubicBezTo>
                <a:cubicBezTo>
                  <a:pt x="1776" y="4416"/>
                  <a:pt x="1756" y="4457"/>
                  <a:pt x="1769" y="4497"/>
                </a:cubicBezTo>
                <a:cubicBezTo>
                  <a:pt x="1776" y="4497"/>
                  <a:pt x="1783" y="4491"/>
                  <a:pt x="1790" y="4491"/>
                </a:cubicBezTo>
                <a:cubicBezTo>
                  <a:pt x="1790" y="4511"/>
                  <a:pt x="1790" y="4511"/>
                  <a:pt x="1790" y="4511"/>
                </a:cubicBezTo>
                <a:cubicBezTo>
                  <a:pt x="1769" y="4524"/>
                  <a:pt x="1742" y="4531"/>
                  <a:pt x="1742" y="4552"/>
                </a:cubicBezTo>
                <a:cubicBezTo>
                  <a:pt x="1736" y="4545"/>
                  <a:pt x="1722" y="4538"/>
                  <a:pt x="1708" y="4531"/>
                </a:cubicBezTo>
                <a:cubicBezTo>
                  <a:pt x="1708" y="4322"/>
                  <a:pt x="1708" y="4322"/>
                  <a:pt x="1708" y="4322"/>
                </a:cubicBezTo>
                <a:cubicBezTo>
                  <a:pt x="1736" y="4322"/>
                  <a:pt x="1769" y="4315"/>
                  <a:pt x="1790" y="4301"/>
                </a:cubicBezTo>
                <a:close/>
                <a:moveTo>
                  <a:pt x="1790" y="5652"/>
                </a:moveTo>
                <a:lnTo>
                  <a:pt x="1790" y="5652"/>
                </a:lnTo>
                <a:cubicBezTo>
                  <a:pt x="1790" y="6206"/>
                  <a:pt x="1790" y="6206"/>
                  <a:pt x="1790" y="6206"/>
                </a:cubicBezTo>
                <a:cubicBezTo>
                  <a:pt x="1769" y="6192"/>
                  <a:pt x="1729" y="6213"/>
                  <a:pt x="1708" y="6179"/>
                </a:cubicBezTo>
                <a:cubicBezTo>
                  <a:pt x="1708" y="5686"/>
                  <a:pt x="1708" y="5686"/>
                  <a:pt x="1708" y="5686"/>
                </a:cubicBezTo>
                <a:cubicBezTo>
                  <a:pt x="1736" y="5672"/>
                  <a:pt x="1763" y="5666"/>
                  <a:pt x="1790" y="5652"/>
                </a:cubicBezTo>
                <a:close/>
                <a:moveTo>
                  <a:pt x="1790" y="6348"/>
                </a:moveTo>
                <a:lnTo>
                  <a:pt x="1790" y="6348"/>
                </a:lnTo>
                <a:cubicBezTo>
                  <a:pt x="1790" y="6557"/>
                  <a:pt x="1790" y="6557"/>
                  <a:pt x="1790" y="6557"/>
                </a:cubicBezTo>
                <a:cubicBezTo>
                  <a:pt x="1763" y="6550"/>
                  <a:pt x="1736" y="6543"/>
                  <a:pt x="1708" y="6537"/>
                </a:cubicBezTo>
                <a:cubicBezTo>
                  <a:pt x="1708" y="6287"/>
                  <a:pt x="1708" y="6287"/>
                  <a:pt x="1708" y="6287"/>
                </a:cubicBezTo>
                <a:cubicBezTo>
                  <a:pt x="1729" y="6314"/>
                  <a:pt x="1756" y="6334"/>
                  <a:pt x="1790" y="6348"/>
                </a:cubicBezTo>
                <a:close/>
                <a:moveTo>
                  <a:pt x="1790" y="6753"/>
                </a:moveTo>
                <a:lnTo>
                  <a:pt x="1790" y="6753"/>
                </a:lnTo>
                <a:cubicBezTo>
                  <a:pt x="1790" y="7320"/>
                  <a:pt x="1790" y="7320"/>
                  <a:pt x="1790" y="7320"/>
                </a:cubicBezTo>
                <a:cubicBezTo>
                  <a:pt x="1790" y="7327"/>
                  <a:pt x="1783" y="7327"/>
                  <a:pt x="1776" y="7327"/>
                </a:cubicBezTo>
                <a:cubicBezTo>
                  <a:pt x="1756" y="7334"/>
                  <a:pt x="1729" y="7327"/>
                  <a:pt x="1729" y="7354"/>
                </a:cubicBezTo>
                <a:cubicBezTo>
                  <a:pt x="1803" y="7374"/>
                  <a:pt x="1742" y="7455"/>
                  <a:pt x="1708" y="7509"/>
                </a:cubicBezTo>
                <a:cubicBezTo>
                  <a:pt x="1708" y="7239"/>
                  <a:pt x="1708" y="7239"/>
                  <a:pt x="1708" y="7239"/>
                </a:cubicBezTo>
                <a:cubicBezTo>
                  <a:pt x="1715" y="7232"/>
                  <a:pt x="1722" y="7232"/>
                  <a:pt x="1729" y="7232"/>
                </a:cubicBezTo>
                <a:cubicBezTo>
                  <a:pt x="1729" y="7246"/>
                  <a:pt x="1729" y="7259"/>
                  <a:pt x="1749" y="7253"/>
                </a:cubicBezTo>
                <a:lnTo>
                  <a:pt x="1749" y="7253"/>
                </a:lnTo>
                <a:cubicBezTo>
                  <a:pt x="1749" y="7226"/>
                  <a:pt x="1756" y="7185"/>
                  <a:pt x="1729" y="7178"/>
                </a:cubicBezTo>
                <a:cubicBezTo>
                  <a:pt x="1722" y="7185"/>
                  <a:pt x="1722" y="7185"/>
                  <a:pt x="1715" y="7185"/>
                </a:cubicBezTo>
                <a:cubicBezTo>
                  <a:pt x="1715" y="7192"/>
                  <a:pt x="1715" y="7192"/>
                  <a:pt x="1715" y="7199"/>
                </a:cubicBezTo>
                <a:cubicBezTo>
                  <a:pt x="1715" y="7199"/>
                  <a:pt x="1715" y="7199"/>
                  <a:pt x="1708" y="7199"/>
                </a:cubicBezTo>
                <a:cubicBezTo>
                  <a:pt x="1708" y="6827"/>
                  <a:pt x="1708" y="6827"/>
                  <a:pt x="1708" y="6827"/>
                </a:cubicBezTo>
                <a:cubicBezTo>
                  <a:pt x="1722" y="6800"/>
                  <a:pt x="1749" y="6780"/>
                  <a:pt x="1776" y="6766"/>
                </a:cubicBezTo>
                <a:cubicBezTo>
                  <a:pt x="1776" y="6759"/>
                  <a:pt x="1783" y="6753"/>
                  <a:pt x="1790" y="6753"/>
                </a:cubicBezTo>
                <a:close/>
                <a:moveTo>
                  <a:pt x="1790" y="7475"/>
                </a:moveTo>
                <a:lnTo>
                  <a:pt x="1790" y="7475"/>
                </a:lnTo>
                <a:cubicBezTo>
                  <a:pt x="1756" y="7509"/>
                  <a:pt x="1729" y="7536"/>
                  <a:pt x="1708" y="7556"/>
                </a:cubicBezTo>
                <a:cubicBezTo>
                  <a:pt x="1708" y="7698"/>
                  <a:pt x="1708" y="7698"/>
                  <a:pt x="1708" y="7698"/>
                </a:cubicBezTo>
                <a:cubicBezTo>
                  <a:pt x="1715" y="7698"/>
                  <a:pt x="1722" y="7698"/>
                  <a:pt x="1729" y="7698"/>
                </a:cubicBezTo>
                <a:cubicBezTo>
                  <a:pt x="1708" y="7772"/>
                  <a:pt x="1769" y="7772"/>
                  <a:pt x="1749" y="7847"/>
                </a:cubicBezTo>
                <a:lnTo>
                  <a:pt x="1749" y="7847"/>
                </a:lnTo>
                <a:cubicBezTo>
                  <a:pt x="1736" y="7854"/>
                  <a:pt x="1722" y="7854"/>
                  <a:pt x="1708" y="7860"/>
                </a:cubicBezTo>
                <a:cubicBezTo>
                  <a:pt x="1708" y="8124"/>
                  <a:pt x="1708" y="8124"/>
                  <a:pt x="1708" y="8124"/>
                </a:cubicBezTo>
                <a:cubicBezTo>
                  <a:pt x="1715" y="8157"/>
                  <a:pt x="1722" y="8198"/>
                  <a:pt x="1729" y="8238"/>
                </a:cubicBezTo>
                <a:cubicBezTo>
                  <a:pt x="1756" y="8225"/>
                  <a:pt x="1776" y="8211"/>
                  <a:pt x="1790" y="8198"/>
                </a:cubicBezTo>
                <a:cubicBezTo>
                  <a:pt x="1790" y="7475"/>
                  <a:pt x="1790" y="7475"/>
                  <a:pt x="1790" y="7475"/>
                </a:cubicBezTo>
                <a:close/>
                <a:moveTo>
                  <a:pt x="1790" y="8252"/>
                </a:moveTo>
                <a:lnTo>
                  <a:pt x="1790" y="8252"/>
                </a:lnTo>
                <a:cubicBezTo>
                  <a:pt x="1790" y="8549"/>
                  <a:pt x="1790" y="8549"/>
                  <a:pt x="1790" y="8549"/>
                </a:cubicBezTo>
                <a:cubicBezTo>
                  <a:pt x="1756" y="8535"/>
                  <a:pt x="1736" y="8448"/>
                  <a:pt x="1708" y="8421"/>
                </a:cubicBezTo>
                <a:cubicBezTo>
                  <a:pt x="1708" y="8238"/>
                  <a:pt x="1708" y="8238"/>
                  <a:pt x="1708" y="8238"/>
                </a:cubicBezTo>
                <a:cubicBezTo>
                  <a:pt x="1722" y="8252"/>
                  <a:pt x="1729" y="8265"/>
                  <a:pt x="1742" y="8279"/>
                </a:cubicBezTo>
                <a:cubicBezTo>
                  <a:pt x="1756" y="8272"/>
                  <a:pt x="1776" y="8265"/>
                  <a:pt x="1790" y="8252"/>
                </a:cubicBezTo>
                <a:close/>
                <a:moveTo>
                  <a:pt x="1790" y="8650"/>
                </a:moveTo>
                <a:lnTo>
                  <a:pt x="1790" y="8650"/>
                </a:lnTo>
                <a:cubicBezTo>
                  <a:pt x="1790" y="9453"/>
                  <a:pt x="1790" y="9453"/>
                  <a:pt x="1790" y="9453"/>
                </a:cubicBezTo>
                <a:cubicBezTo>
                  <a:pt x="1783" y="9453"/>
                  <a:pt x="1783" y="9453"/>
                  <a:pt x="1776" y="9453"/>
                </a:cubicBezTo>
                <a:cubicBezTo>
                  <a:pt x="1742" y="9406"/>
                  <a:pt x="1769" y="9412"/>
                  <a:pt x="1776" y="9372"/>
                </a:cubicBezTo>
                <a:cubicBezTo>
                  <a:pt x="1756" y="9365"/>
                  <a:pt x="1742" y="9358"/>
                  <a:pt x="1729" y="9345"/>
                </a:cubicBezTo>
                <a:cubicBezTo>
                  <a:pt x="1722" y="9338"/>
                  <a:pt x="1715" y="9331"/>
                  <a:pt x="1708" y="9331"/>
                </a:cubicBezTo>
                <a:cubicBezTo>
                  <a:pt x="1708" y="8644"/>
                  <a:pt x="1708" y="8644"/>
                  <a:pt x="1708" y="8644"/>
                </a:cubicBezTo>
                <a:cubicBezTo>
                  <a:pt x="1736" y="8650"/>
                  <a:pt x="1763" y="8650"/>
                  <a:pt x="1790" y="8650"/>
                </a:cubicBezTo>
                <a:close/>
                <a:moveTo>
                  <a:pt x="1708" y="9433"/>
                </a:moveTo>
                <a:lnTo>
                  <a:pt x="1708" y="9433"/>
                </a:lnTo>
                <a:cubicBezTo>
                  <a:pt x="1715" y="9439"/>
                  <a:pt x="1722" y="9446"/>
                  <a:pt x="1729" y="9453"/>
                </a:cubicBezTo>
                <a:cubicBezTo>
                  <a:pt x="1736" y="9385"/>
                  <a:pt x="1729" y="9372"/>
                  <a:pt x="1708" y="9365"/>
                </a:cubicBezTo>
                <a:cubicBezTo>
                  <a:pt x="1708" y="9433"/>
                  <a:pt x="1708" y="9433"/>
                  <a:pt x="1708" y="9433"/>
                </a:cubicBezTo>
                <a:close/>
                <a:moveTo>
                  <a:pt x="1708" y="3721"/>
                </a:moveTo>
                <a:lnTo>
                  <a:pt x="1708" y="3721"/>
                </a:lnTo>
                <a:cubicBezTo>
                  <a:pt x="1708" y="3707"/>
                  <a:pt x="1708" y="3707"/>
                  <a:pt x="1708" y="3707"/>
                </a:cubicBezTo>
                <a:cubicBezTo>
                  <a:pt x="1715" y="3714"/>
                  <a:pt x="1715" y="3714"/>
                  <a:pt x="1722" y="3714"/>
                </a:cubicBezTo>
                <a:cubicBezTo>
                  <a:pt x="1715" y="3714"/>
                  <a:pt x="1715" y="3721"/>
                  <a:pt x="1708" y="3721"/>
                </a:cubicBezTo>
                <a:close/>
                <a:moveTo>
                  <a:pt x="1708" y="2222"/>
                </a:moveTo>
                <a:lnTo>
                  <a:pt x="1708" y="2222"/>
                </a:lnTo>
                <a:cubicBezTo>
                  <a:pt x="1708" y="2195"/>
                  <a:pt x="1708" y="2195"/>
                  <a:pt x="1708" y="2195"/>
                </a:cubicBezTo>
                <a:cubicBezTo>
                  <a:pt x="1715" y="2202"/>
                  <a:pt x="1722" y="2202"/>
                  <a:pt x="1729" y="2208"/>
                </a:cubicBezTo>
                <a:lnTo>
                  <a:pt x="1729" y="2208"/>
                </a:lnTo>
                <a:cubicBezTo>
                  <a:pt x="1722" y="2215"/>
                  <a:pt x="1715" y="2215"/>
                  <a:pt x="1708" y="2222"/>
                </a:cubicBezTo>
                <a:close/>
                <a:moveTo>
                  <a:pt x="1708" y="2195"/>
                </a:moveTo>
                <a:lnTo>
                  <a:pt x="1708" y="2195"/>
                </a:lnTo>
                <a:cubicBezTo>
                  <a:pt x="1708" y="2222"/>
                  <a:pt x="1708" y="2222"/>
                  <a:pt x="1708" y="2222"/>
                </a:cubicBezTo>
                <a:cubicBezTo>
                  <a:pt x="1695" y="2229"/>
                  <a:pt x="1675" y="2235"/>
                  <a:pt x="1654" y="2235"/>
                </a:cubicBezTo>
                <a:cubicBezTo>
                  <a:pt x="1654" y="2141"/>
                  <a:pt x="1654" y="2141"/>
                  <a:pt x="1654" y="2141"/>
                </a:cubicBezTo>
                <a:cubicBezTo>
                  <a:pt x="1668" y="2141"/>
                  <a:pt x="1681" y="2134"/>
                  <a:pt x="1702" y="2134"/>
                </a:cubicBezTo>
                <a:cubicBezTo>
                  <a:pt x="1702" y="2154"/>
                  <a:pt x="1702" y="2181"/>
                  <a:pt x="1708" y="2195"/>
                </a:cubicBezTo>
                <a:close/>
                <a:moveTo>
                  <a:pt x="1708" y="2978"/>
                </a:moveTo>
                <a:lnTo>
                  <a:pt x="1708" y="2978"/>
                </a:lnTo>
                <a:cubicBezTo>
                  <a:pt x="1708" y="3572"/>
                  <a:pt x="1708" y="3572"/>
                  <a:pt x="1708" y="3572"/>
                </a:cubicBezTo>
                <a:cubicBezTo>
                  <a:pt x="1702" y="3579"/>
                  <a:pt x="1702" y="3586"/>
                  <a:pt x="1695" y="3586"/>
                </a:cubicBezTo>
                <a:cubicBezTo>
                  <a:pt x="1708" y="3620"/>
                  <a:pt x="1668" y="3707"/>
                  <a:pt x="1708" y="3707"/>
                </a:cubicBezTo>
                <a:cubicBezTo>
                  <a:pt x="1708" y="3721"/>
                  <a:pt x="1708" y="3721"/>
                  <a:pt x="1708" y="3721"/>
                </a:cubicBezTo>
                <a:cubicBezTo>
                  <a:pt x="1695" y="3748"/>
                  <a:pt x="1675" y="3741"/>
                  <a:pt x="1654" y="3728"/>
                </a:cubicBezTo>
                <a:cubicBezTo>
                  <a:pt x="1654" y="3620"/>
                  <a:pt x="1654" y="3620"/>
                  <a:pt x="1654" y="3620"/>
                </a:cubicBezTo>
                <a:cubicBezTo>
                  <a:pt x="1668" y="3613"/>
                  <a:pt x="1675" y="3606"/>
                  <a:pt x="1668" y="3586"/>
                </a:cubicBezTo>
                <a:cubicBezTo>
                  <a:pt x="1661" y="3579"/>
                  <a:pt x="1661" y="3579"/>
                  <a:pt x="1654" y="3572"/>
                </a:cubicBezTo>
                <a:cubicBezTo>
                  <a:pt x="1654" y="3437"/>
                  <a:pt x="1654" y="3437"/>
                  <a:pt x="1654" y="3437"/>
                </a:cubicBezTo>
                <a:cubicBezTo>
                  <a:pt x="1661" y="3437"/>
                  <a:pt x="1661" y="3437"/>
                  <a:pt x="1668" y="3437"/>
                </a:cubicBezTo>
                <a:cubicBezTo>
                  <a:pt x="1681" y="3356"/>
                  <a:pt x="1681" y="3275"/>
                  <a:pt x="1654" y="3221"/>
                </a:cubicBezTo>
                <a:cubicBezTo>
                  <a:pt x="1654" y="3127"/>
                  <a:pt x="1654" y="3127"/>
                  <a:pt x="1654" y="3127"/>
                </a:cubicBezTo>
                <a:cubicBezTo>
                  <a:pt x="1688" y="3086"/>
                  <a:pt x="1681" y="3032"/>
                  <a:pt x="1695" y="2971"/>
                </a:cubicBezTo>
                <a:lnTo>
                  <a:pt x="1695" y="2971"/>
                </a:lnTo>
                <a:cubicBezTo>
                  <a:pt x="1702" y="2971"/>
                  <a:pt x="1702" y="2971"/>
                  <a:pt x="1708" y="2978"/>
                </a:cubicBezTo>
                <a:close/>
                <a:moveTo>
                  <a:pt x="1708" y="4052"/>
                </a:moveTo>
                <a:lnTo>
                  <a:pt x="1708" y="4052"/>
                </a:lnTo>
                <a:cubicBezTo>
                  <a:pt x="1708" y="4261"/>
                  <a:pt x="1708" y="4261"/>
                  <a:pt x="1708" y="4261"/>
                </a:cubicBezTo>
                <a:cubicBezTo>
                  <a:pt x="1695" y="4254"/>
                  <a:pt x="1675" y="4254"/>
                  <a:pt x="1654" y="4254"/>
                </a:cubicBezTo>
                <a:cubicBezTo>
                  <a:pt x="1654" y="4038"/>
                  <a:pt x="1654" y="4038"/>
                  <a:pt x="1654" y="4038"/>
                </a:cubicBezTo>
                <a:cubicBezTo>
                  <a:pt x="1675" y="4045"/>
                  <a:pt x="1688" y="4052"/>
                  <a:pt x="1708" y="4052"/>
                </a:cubicBezTo>
                <a:close/>
                <a:moveTo>
                  <a:pt x="1708" y="4322"/>
                </a:moveTo>
                <a:lnTo>
                  <a:pt x="1708" y="4322"/>
                </a:lnTo>
                <a:cubicBezTo>
                  <a:pt x="1708" y="4531"/>
                  <a:pt x="1708" y="4531"/>
                  <a:pt x="1708" y="4531"/>
                </a:cubicBezTo>
                <a:cubicBezTo>
                  <a:pt x="1695" y="4531"/>
                  <a:pt x="1675" y="4524"/>
                  <a:pt x="1654" y="4518"/>
                </a:cubicBezTo>
                <a:cubicBezTo>
                  <a:pt x="1654" y="4308"/>
                  <a:pt x="1654" y="4308"/>
                  <a:pt x="1654" y="4308"/>
                </a:cubicBezTo>
                <a:cubicBezTo>
                  <a:pt x="1675" y="4322"/>
                  <a:pt x="1688" y="4322"/>
                  <a:pt x="1708" y="4322"/>
                </a:cubicBezTo>
                <a:close/>
                <a:moveTo>
                  <a:pt x="1708" y="5686"/>
                </a:moveTo>
                <a:lnTo>
                  <a:pt x="1708" y="5686"/>
                </a:lnTo>
                <a:cubicBezTo>
                  <a:pt x="1708" y="6179"/>
                  <a:pt x="1708" y="6179"/>
                  <a:pt x="1708" y="6179"/>
                </a:cubicBezTo>
                <a:cubicBezTo>
                  <a:pt x="1708" y="6172"/>
                  <a:pt x="1702" y="6159"/>
                  <a:pt x="1702" y="6145"/>
                </a:cubicBezTo>
                <a:lnTo>
                  <a:pt x="1702" y="6145"/>
                </a:lnTo>
                <a:cubicBezTo>
                  <a:pt x="1668" y="6206"/>
                  <a:pt x="1681" y="6253"/>
                  <a:pt x="1708" y="6287"/>
                </a:cubicBezTo>
                <a:cubicBezTo>
                  <a:pt x="1708" y="6537"/>
                  <a:pt x="1708" y="6537"/>
                  <a:pt x="1708" y="6537"/>
                </a:cubicBezTo>
                <a:cubicBezTo>
                  <a:pt x="1695" y="6537"/>
                  <a:pt x="1675" y="6537"/>
                  <a:pt x="1654" y="6530"/>
                </a:cubicBezTo>
                <a:cubicBezTo>
                  <a:pt x="1654" y="5699"/>
                  <a:pt x="1654" y="5699"/>
                  <a:pt x="1654" y="5699"/>
                </a:cubicBezTo>
                <a:cubicBezTo>
                  <a:pt x="1675" y="5699"/>
                  <a:pt x="1695" y="5693"/>
                  <a:pt x="1708" y="5686"/>
                </a:cubicBezTo>
                <a:close/>
                <a:moveTo>
                  <a:pt x="1708" y="6827"/>
                </a:moveTo>
                <a:lnTo>
                  <a:pt x="1708" y="6827"/>
                </a:lnTo>
                <a:cubicBezTo>
                  <a:pt x="1708" y="7199"/>
                  <a:pt x="1708" y="7199"/>
                  <a:pt x="1708" y="7199"/>
                </a:cubicBezTo>
                <a:lnTo>
                  <a:pt x="1708" y="7199"/>
                </a:lnTo>
                <a:cubicBezTo>
                  <a:pt x="1688" y="7219"/>
                  <a:pt x="1675" y="7253"/>
                  <a:pt x="1654" y="7273"/>
                </a:cubicBezTo>
                <a:cubicBezTo>
                  <a:pt x="1654" y="6881"/>
                  <a:pt x="1654" y="6881"/>
                  <a:pt x="1654" y="6881"/>
                </a:cubicBezTo>
                <a:cubicBezTo>
                  <a:pt x="1675" y="6868"/>
                  <a:pt x="1695" y="6847"/>
                  <a:pt x="1708" y="6834"/>
                </a:cubicBezTo>
                <a:cubicBezTo>
                  <a:pt x="1708" y="6827"/>
                  <a:pt x="1708" y="6827"/>
                  <a:pt x="1708" y="6827"/>
                </a:cubicBezTo>
                <a:close/>
                <a:moveTo>
                  <a:pt x="1708" y="7239"/>
                </a:moveTo>
                <a:lnTo>
                  <a:pt x="1708" y="7239"/>
                </a:lnTo>
                <a:cubicBezTo>
                  <a:pt x="1702" y="7253"/>
                  <a:pt x="1702" y="7280"/>
                  <a:pt x="1702" y="7300"/>
                </a:cubicBezTo>
                <a:cubicBezTo>
                  <a:pt x="1654" y="7300"/>
                  <a:pt x="1654" y="7300"/>
                  <a:pt x="1654" y="7300"/>
                </a:cubicBezTo>
                <a:cubicBezTo>
                  <a:pt x="1654" y="7712"/>
                  <a:pt x="1654" y="7712"/>
                  <a:pt x="1654" y="7712"/>
                </a:cubicBezTo>
                <a:cubicBezTo>
                  <a:pt x="1661" y="7705"/>
                  <a:pt x="1675" y="7705"/>
                  <a:pt x="1681" y="7705"/>
                </a:cubicBezTo>
                <a:cubicBezTo>
                  <a:pt x="1688" y="7712"/>
                  <a:pt x="1688" y="7718"/>
                  <a:pt x="1695" y="7725"/>
                </a:cubicBezTo>
                <a:cubicBezTo>
                  <a:pt x="1695" y="7712"/>
                  <a:pt x="1702" y="7705"/>
                  <a:pt x="1708" y="7698"/>
                </a:cubicBezTo>
                <a:lnTo>
                  <a:pt x="1708" y="7698"/>
                </a:lnTo>
                <a:cubicBezTo>
                  <a:pt x="1708" y="7556"/>
                  <a:pt x="1708" y="7556"/>
                  <a:pt x="1708" y="7556"/>
                </a:cubicBezTo>
                <a:cubicBezTo>
                  <a:pt x="1702" y="7570"/>
                  <a:pt x="1695" y="7583"/>
                  <a:pt x="1702" y="7597"/>
                </a:cubicBezTo>
                <a:lnTo>
                  <a:pt x="1702" y="7597"/>
                </a:lnTo>
                <a:cubicBezTo>
                  <a:pt x="1688" y="7604"/>
                  <a:pt x="1681" y="7604"/>
                  <a:pt x="1668" y="7610"/>
                </a:cubicBezTo>
                <a:cubicBezTo>
                  <a:pt x="1675" y="7597"/>
                  <a:pt x="1688" y="7570"/>
                  <a:pt x="1695" y="7523"/>
                </a:cubicBezTo>
                <a:cubicBezTo>
                  <a:pt x="1695" y="7523"/>
                  <a:pt x="1695" y="7523"/>
                  <a:pt x="1702" y="7523"/>
                </a:cubicBezTo>
                <a:cubicBezTo>
                  <a:pt x="1702" y="7516"/>
                  <a:pt x="1708" y="7516"/>
                  <a:pt x="1708" y="7509"/>
                </a:cubicBezTo>
                <a:cubicBezTo>
                  <a:pt x="1708" y="7239"/>
                  <a:pt x="1708" y="7239"/>
                  <a:pt x="1708" y="7239"/>
                </a:cubicBezTo>
                <a:close/>
                <a:moveTo>
                  <a:pt x="1708" y="7860"/>
                </a:moveTo>
                <a:lnTo>
                  <a:pt x="1708" y="7860"/>
                </a:lnTo>
                <a:cubicBezTo>
                  <a:pt x="1708" y="8124"/>
                  <a:pt x="1708" y="8124"/>
                  <a:pt x="1708" y="8124"/>
                </a:cubicBezTo>
                <a:cubicBezTo>
                  <a:pt x="1702" y="8097"/>
                  <a:pt x="1695" y="8076"/>
                  <a:pt x="1695" y="8049"/>
                </a:cubicBezTo>
                <a:cubicBezTo>
                  <a:pt x="1668" y="8056"/>
                  <a:pt x="1648" y="8070"/>
                  <a:pt x="1668" y="8117"/>
                </a:cubicBezTo>
                <a:cubicBezTo>
                  <a:pt x="1661" y="8124"/>
                  <a:pt x="1661" y="8124"/>
                  <a:pt x="1654" y="8124"/>
                </a:cubicBezTo>
                <a:cubicBezTo>
                  <a:pt x="1654" y="8029"/>
                  <a:pt x="1654" y="8029"/>
                  <a:pt x="1654" y="8029"/>
                </a:cubicBezTo>
                <a:cubicBezTo>
                  <a:pt x="1668" y="8022"/>
                  <a:pt x="1675" y="8022"/>
                  <a:pt x="1688" y="8016"/>
                </a:cubicBezTo>
                <a:cubicBezTo>
                  <a:pt x="1681" y="7989"/>
                  <a:pt x="1688" y="7968"/>
                  <a:pt x="1695" y="7948"/>
                </a:cubicBezTo>
                <a:cubicBezTo>
                  <a:pt x="1695" y="7941"/>
                  <a:pt x="1695" y="7941"/>
                  <a:pt x="1695" y="7941"/>
                </a:cubicBezTo>
                <a:cubicBezTo>
                  <a:pt x="1695" y="7935"/>
                  <a:pt x="1695" y="7928"/>
                  <a:pt x="1688" y="7928"/>
                </a:cubicBezTo>
                <a:cubicBezTo>
                  <a:pt x="1675" y="7928"/>
                  <a:pt x="1675" y="7955"/>
                  <a:pt x="1668" y="7975"/>
                </a:cubicBezTo>
                <a:cubicBezTo>
                  <a:pt x="1661" y="7968"/>
                  <a:pt x="1661" y="7968"/>
                  <a:pt x="1654" y="7968"/>
                </a:cubicBezTo>
                <a:cubicBezTo>
                  <a:pt x="1654" y="7928"/>
                  <a:pt x="1654" y="7928"/>
                  <a:pt x="1654" y="7928"/>
                </a:cubicBezTo>
                <a:cubicBezTo>
                  <a:pt x="1661" y="7921"/>
                  <a:pt x="1661" y="7914"/>
                  <a:pt x="1668" y="7908"/>
                </a:cubicBezTo>
                <a:cubicBezTo>
                  <a:pt x="1661" y="7908"/>
                  <a:pt x="1661" y="7908"/>
                  <a:pt x="1654" y="7908"/>
                </a:cubicBezTo>
                <a:cubicBezTo>
                  <a:pt x="1654" y="7854"/>
                  <a:pt x="1654" y="7854"/>
                  <a:pt x="1654" y="7854"/>
                </a:cubicBezTo>
                <a:cubicBezTo>
                  <a:pt x="1675" y="7854"/>
                  <a:pt x="1688" y="7860"/>
                  <a:pt x="1708" y="7860"/>
                </a:cubicBezTo>
                <a:close/>
                <a:moveTo>
                  <a:pt x="1708" y="8238"/>
                </a:moveTo>
                <a:lnTo>
                  <a:pt x="1708" y="8238"/>
                </a:lnTo>
                <a:cubicBezTo>
                  <a:pt x="1708" y="8421"/>
                  <a:pt x="1708" y="8421"/>
                  <a:pt x="1708" y="8421"/>
                </a:cubicBezTo>
                <a:lnTo>
                  <a:pt x="1708" y="8421"/>
                </a:lnTo>
                <a:cubicBezTo>
                  <a:pt x="1695" y="8434"/>
                  <a:pt x="1681" y="8448"/>
                  <a:pt x="1675" y="8468"/>
                </a:cubicBezTo>
                <a:cubicBezTo>
                  <a:pt x="1668" y="8461"/>
                  <a:pt x="1661" y="8461"/>
                  <a:pt x="1654" y="8461"/>
                </a:cubicBezTo>
                <a:cubicBezTo>
                  <a:pt x="1654" y="8171"/>
                  <a:pt x="1654" y="8171"/>
                  <a:pt x="1654" y="8171"/>
                </a:cubicBezTo>
                <a:cubicBezTo>
                  <a:pt x="1675" y="8191"/>
                  <a:pt x="1688" y="8218"/>
                  <a:pt x="1708" y="8238"/>
                </a:cubicBezTo>
                <a:close/>
                <a:moveTo>
                  <a:pt x="1708" y="8644"/>
                </a:moveTo>
                <a:lnTo>
                  <a:pt x="1708" y="8644"/>
                </a:lnTo>
                <a:cubicBezTo>
                  <a:pt x="1708" y="9331"/>
                  <a:pt x="1708" y="9331"/>
                  <a:pt x="1708" y="9331"/>
                </a:cubicBezTo>
                <a:cubicBezTo>
                  <a:pt x="1702" y="9331"/>
                  <a:pt x="1695" y="9338"/>
                  <a:pt x="1675" y="9351"/>
                </a:cubicBezTo>
                <a:cubicBezTo>
                  <a:pt x="1688" y="9365"/>
                  <a:pt x="1702" y="9365"/>
                  <a:pt x="1708" y="9365"/>
                </a:cubicBezTo>
                <a:cubicBezTo>
                  <a:pt x="1708" y="9433"/>
                  <a:pt x="1708" y="9433"/>
                  <a:pt x="1708" y="9433"/>
                </a:cubicBezTo>
                <a:cubicBezTo>
                  <a:pt x="1695" y="9419"/>
                  <a:pt x="1675" y="9412"/>
                  <a:pt x="1654" y="9406"/>
                </a:cubicBezTo>
                <a:cubicBezTo>
                  <a:pt x="1654" y="8630"/>
                  <a:pt x="1654" y="8630"/>
                  <a:pt x="1654" y="8630"/>
                </a:cubicBezTo>
                <a:cubicBezTo>
                  <a:pt x="1675" y="8637"/>
                  <a:pt x="1695" y="8637"/>
                  <a:pt x="1708" y="8644"/>
                </a:cubicBezTo>
                <a:close/>
                <a:moveTo>
                  <a:pt x="1654" y="8603"/>
                </a:moveTo>
                <a:lnTo>
                  <a:pt x="1654" y="8603"/>
                </a:lnTo>
                <a:cubicBezTo>
                  <a:pt x="1654" y="8569"/>
                  <a:pt x="1654" y="8569"/>
                  <a:pt x="1654" y="8569"/>
                </a:cubicBezTo>
                <a:cubicBezTo>
                  <a:pt x="1661" y="8569"/>
                  <a:pt x="1661" y="8583"/>
                  <a:pt x="1654" y="8603"/>
                </a:cubicBezTo>
                <a:close/>
                <a:moveTo>
                  <a:pt x="1654" y="2978"/>
                </a:moveTo>
                <a:lnTo>
                  <a:pt x="1654" y="2978"/>
                </a:lnTo>
                <a:cubicBezTo>
                  <a:pt x="1681" y="2958"/>
                  <a:pt x="1695" y="2931"/>
                  <a:pt x="1702" y="2897"/>
                </a:cubicBezTo>
                <a:cubicBezTo>
                  <a:pt x="1681" y="2890"/>
                  <a:pt x="1668" y="2890"/>
                  <a:pt x="1654" y="2890"/>
                </a:cubicBezTo>
                <a:cubicBezTo>
                  <a:pt x="1654" y="2978"/>
                  <a:pt x="1654" y="2978"/>
                  <a:pt x="1654" y="2978"/>
                </a:cubicBezTo>
                <a:close/>
                <a:moveTo>
                  <a:pt x="1654" y="2478"/>
                </a:moveTo>
                <a:lnTo>
                  <a:pt x="1654" y="2478"/>
                </a:lnTo>
                <a:cubicBezTo>
                  <a:pt x="1654" y="2391"/>
                  <a:pt x="1654" y="2391"/>
                  <a:pt x="1654" y="2391"/>
                </a:cubicBezTo>
                <a:cubicBezTo>
                  <a:pt x="1695" y="2397"/>
                  <a:pt x="1708" y="2438"/>
                  <a:pt x="1702" y="2492"/>
                </a:cubicBezTo>
                <a:cubicBezTo>
                  <a:pt x="1681" y="2492"/>
                  <a:pt x="1668" y="2485"/>
                  <a:pt x="1654" y="2478"/>
                </a:cubicBezTo>
                <a:close/>
                <a:moveTo>
                  <a:pt x="1654" y="2141"/>
                </a:moveTo>
                <a:lnTo>
                  <a:pt x="1654" y="2141"/>
                </a:lnTo>
                <a:cubicBezTo>
                  <a:pt x="1654" y="2235"/>
                  <a:pt x="1654" y="2235"/>
                  <a:pt x="1654" y="2235"/>
                </a:cubicBezTo>
                <a:cubicBezTo>
                  <a:pt x="1634" y="2235"/>
                  <a:pt x="1607" y="2222"/>
                  <a:pt x="1594" y="2208"/>
                </a:cubicBezTo>
                <a:cubicBezTo>
                  <a:pt x="1594" y="2134"/>
                  <a:pt x="1594" y="2134"/>
                  <a:pt x="1594" y="2134"/>
                </a:cubicBezTo>
                <a:cubicBezTo>
                  <a:pt x="1634" y="2141"/>
                  <a:pt x="1634" y="2148"/>
                  <a:pt x="1654" y="2141"/>
                </a:cubicBezTo>
                <a:close/>
                <a:moveTo>
                  <a:pt x="1654" y="2391"/>
                </a:moveTo>
                <a:lnTo>
                  <a:pt x="1654" y="2391"/>
                </a:lnTo>
                <a:cubicBezTo>
                  <a:pt x="1654" y="2478"/>
                  <a:pt x="1654" y="2478"/>
                  <a:pt x="1654" y="2478"/>
                </a:cubicBezTo>
                <a:cubicBezTo>
                  <a:pt x="1614" y="2465"/>
                  <a:pt x="1594" y="2424"/>
                  <a:pt x="1627" y="2391"/>
                </a:cubicBezTo>
                <a:lnTo>
                  <a:pt x="1627" y="2391"/>
                </a:lnTo>
                <a:cubicBezTo>
                  <a:pt x="1634" y="2391"/>
                  <a:pt x="1648" y="2391"/>
                  <a:pt x="1654" y="2391"/>
                </a:cubicBezTo>
                <a:close/>
                <a:moveTo>
                  <a:pt x="1654" y="2890"/>
                </a:moveTo>
                <a:lnTo>
                  <a:pt x="1654" y="2890"/>
                </a:lnTo>
                <a:cubicBezTo>
                  <a:pt x="1654" y="2978"/>
                  <a:pt x="1654" y="2978"/>
                  <a:pt x="1654" y="2978"/>
                </a:cubicBezTo>
                <a:cubicBezTo>
                  <a:pt x="1641" y="2985"/>
                  <a:pt x="1621" y="2992"/>
                  <a:pt x="1594" y="2992"/>
                </a:cubicBezTo>
                <a:cubicBezTo>
                  <a:pt x="1594" y="2917"/>
                  <a:pt x="1594" y="2917"/>
                  <a:pt x="1594" y="2917"/>
                </a:cubicBezTo>
                <a:cubicBezTo>
                  <a:pt x="1621" y="2917"/>
                  <a:pt x="1634" y="2904"/>
                  <a:pt x="1654" y="2890"/>
                </a:cubicBezTo>
                <a:close/>
                <a:moveTo>
                  <a:pt x="1654" y="3127"/>
                </a:moveTo>
                <a:lnTo>
                  <a:pt x="1654" y="3127"/>
                </a:lnTo>
                <a:cubicBezTo>
                  <a:pt x="1654" y="3221"/>
                  <a:pt x="1654" y="3221"/>
                  <a:pt x="1654" y="3221"/>
                </a:cubicBezTo>
                <a:cubicBezTo>
                  <a:pt x="1641" y="3194"/>
                  <a:pt x="1621" y="3181"/>
                  <a:pt x="1594" y="3167"/>
                </a:cubicBezTo>
                <a:cubicBezTo>
                  <a:pt x="1621" y="3154"/>
                  <a:pt x="1641" y="3140"/>
                  <a:pt x="1654" y="3127"/>
                </a:cubicBezTo>
                <a:close/>
                <a:moveTo>
                  <a:pt x="1654" y="3437"/>
                </a:moveTo>
                <a:lnTo>
                  <a:pt x="1654" y="3437"/>
                </a:lnTo>
                <a:cubicBezTo>
                  <a:pt x="1654" y="3572"/>
                  <a:pt x="1654" y="3572"/>
                  <a:pt x="1654" y="3572"/>
                </a:cubicBezTo>
                <a:cubicBezTo>
                  <a:pt x="1634" y="3552"/>
                  <a:pt x="1614" y="3545"/>
                  <a:pt x="1594" y="3538"/>
                </a:cubicBezTo>
                <a:cubicBezTo>
                  <a:pt x="1594" y="3363"/>
                  <a:pt x="1594" y="3363"/>
                  <a:pt x="1594" y="3363"/>
                </a:cubicBezTo>
                <a:cubicBezTo>
                  <a:pt x="1607" y="3383"/>
                  <a:pt x="1621" y="3397"/>
                  <a:pt x="1627" y="3430"/>
                </a:cubicBezTo>
                <a:cubicBezTo>
                  <a:pt x="1634" y="3430"/>
                  <a:pt x="1641" y="3437"/>
                  <a:pt x="1654" y="3437"/>
                </a:cubicBezTo>
                <a:close/>
                <a:moveTo>
                  <a:pt x="1654" y="3620"/>
                </a:moveTo>
                <a:lnTo>
                  <a:pt x="1654" y="3620"/>
                </a:lnTo>
                <a:cubicBezTo>
                  <a:pt x="1654" y="3728"/>
                  <a:pt x="1654" y="3728"/>
                  <a:pt x="1654" y="3728"/>
                </a:cubicBezTo>
                <a:cubicBezTo>
                  <a:pt x="1627" y="3714"/>
                  <a:pt x="1607" y="3674"/>
                  <a:pt x="1594" y="3660"/>
                </a:cubicBezTo>
                <a:cubicBezTo>
                  <a:pt x="1594" y="3626"/>
                  <a:pt x="1634" y="3633"/>
                  <a:pt x="1654" y="3620"/>
                </a:cubicBezTo>
                <a:close/>
                <a:moveTo>
                  <a:pt x="1654" y="4038"/>
                </a:moveTo>
                <a:lnTo>
                  <a:pt x="1654" y="4038"/>
                </a:lnTo>
                <a:cubicBezTo>
                  <a:pt x="1654" y="4254"/>
                  <a:pt x="1654" y="4254"/>
                  <a:pt x="1654" y="4254"/>
                </a:cubicBezTo>
                <a:cubicBezTo>
                  <a:pt x="1641" y="4254"/>
                  <a:pt x="1634" y="4254"/>
                  <a:pt x="1621" y="4254"/>
                </a:cubicBezTo>
                <a:cubicBezTo>
                  <a:pt x="1627" y="4281"/>
                  <a:pt x="1641" y="4301"/>
                  <a:pt x="1654" y="4308"/>
                </a:cubicBezTo>
                <a:cubicBezTo>
                  <a:pt x="1654" y="4518"/>
                  <a:pt x="1654" y="4518"/>
                  <a:pt x="1654" y="4518"/>
                </a:cubicBezTo>
                <a:cubicBezTo>
                  <a:pt x="1614" y="4497"/>
                  <a:pt x="1587" y="4484"/>
                  <a:pt x="1621" y="4450"/>
                </a:cubicBezTo>
                <a:cubicBezTo>
                  <a:pt x="1607" y="4450"/>
                  <a:pt x="1600" y="4457"/>
                  <a:pt x="1594" y="4457"/>
                </a:cubicBezTo>
                <a:cubicBezTo>
                  <a:pt x="1594" y="4045"/>
                  <a:pt x="1594" y="4045"/>
                  <a:pt x="1594" y="4045"/>
                </a:cubicBezTo>
                <a:cubicBezTo>
                  <a:pt x="1594" y="4038"/>
                  <a:pt x="1600" y="4025"/>
                  <a:pt x="1594" y="4004"/>
                </a:cubicBezTo>
                <a:cubicBezTo>
                  <a:pt x="1614" y="4018"/>
                  <a:pt x="1634" y="4031"/>
                  <a:pt x="1654" y="4038"/>
                </a:cubicBezTo>
                <a:close/>
                <a:moveTo>
                  <a:pt x="1654" y="5699"/>
                </a:moveTo>
                <a:lnTo>
                  <a:pt x="1654" y="5699"/>
                </a:lnTo>
                <a:cubicBezTo>
                  <a:pt x="1654" y="6530"/>
                  <a:pt x="1654" y="6530"/>
                  <a:pt x="1654" y="6530"/>
                </a:cubicBezTo>
                <a:cubicBezTo>
                  <a:pt x="1634" y="6530"/>
                  <a:pt x="1614" y="6530"/>
                  <a:pt x="1594" y="6523"/>
                </a:cubicBezTo>
                <a:cubicBezTo>
                  <a:pt x="1594" y="5713"/>
                  <a:pt x="1594" y="5713"/>
                  <a:pt x="1594" y="5713"/>
                </a:cubicBezTo>
                <a:cubicBezTo>
                  <a:pt x="1614" y="5713"/>
                  <a:pt x="1634" y="5706"/>
                  <a:pt x="1654" y="5699"/>
                </a:cubicBezTo>
                <a:close/>
                <a:moveTo>
                  <a:pt x="1654" y="6881"/>
                </a:moveTo>
                <a:lnTo>
                  <a:pt x="1654" y="6881"/>
                </a:lnTo>
                <a:cubicBezTo>
                  <a:pt x="1654" y="7273"/>
                  <a:pt x="1654" y="7273"/>
                  <a:pt x="1654" y="7273"/>
                </a:cubicBezTo>
                <a:cubicBezTo>
                  <a:pt x="1648" y="7286"/>
                  <a:pt x="1634" y="7293"/>
                  <a:pt x="1627" y="7300"/>
                </a:cubicBezTo>
                <a:cubicBezTo>
                  <a:pt x="1654" y="7300"/>
                  <a:pt x="1654" y="7300"/>
                  <a:pt x="1654" y="7300"/>
                </a:cubicBezTo>
                <a:cubicBezTo>
                  <a:pt x="1654" y="7712"/>
                  <a:pt x="1654" y="7712"/>
                  <a:pt x="1654" y="7712"/>
                </a:cubicBezTo>
                <a:cubicBezTo>
                  <a:pt x="1621" y="7718"/>
                  <a:pt x="1607" y="7739"/>
                  <a:pt x="1594" y="7759"/>
                </a:cubicBezTo>
                <a:cubicBezTo>
                  <a:pt x="1594" y="6942"/>
                  <a:pt x="1594" y="6942"/>
                  <a:pt x="1594" y="6942"/>
                </a:cubicBezTo>
                <a:cubicBezTo>
                  <a:pt x="1614" y="6922"/>
                  <a:pt x="1634" y="6901"/>
                  <a:pt x="1654" y="6881"/>
                </a:cubicBezTo>
                <a:close/>
                <a:moveTo>
                  <a:pt x="1654" y="7854"/>
                </a:moveTo>
                <a:lnTo>
                  <a:pt x="1654" y="7854"/>
                </a:lnTo>
                <a:cubicBezTo>
                  <a:pt x="1654" y="7908"/>
                  <a:pt x="1654" y="7908"/>
                  <a:pt x="1654" y="7908"/>
                </a:cubicBezTo>
                <a:cubicBezTo>
                  <a:pt x="1634" y="7901"/>
                  <a:pt x="1614" y="7901"/>
                  <a:pt x="1594" y="7908"/>
                </a:cubicBezTo>
                <a:cubicBezTo>
                  <a:pt x="1594" y="7847"/>
                  <a:pt x="1594" y="7847"/>
                  <a:pt x="1594" y="7847"/>
                </a:cubicBezTo>
                <a:cubicBezTo>
                  <a:pt x="1621" y="7847"/>
                  <a:pt x="1641" y="7847"/>
                  <a:pt x="1654" y="7854"/>
                </a:cubicBezTo>
                <a:close/>
                <a:moveTo>
                  <a:pt x="1654" y="7928"/>
                </a:moveTo>
                <a:lnTo>
                  <a:pt x="1654" y="7928"/>
                </a:lnTo>
                <a:cubicBezTo>
                  <a:pt x="1654" y="7968"/>
                  <a:pt x="1654" y="7968"/>
                  <a:pt x="1654" y="7968"/>
                </a:cubicBezTo>
                <a:cubicBezTo>
                  <a:pt x="1627" y="7962"/>
                  <a:pt x="1641" y="7941"/>
                  <a:pt x="1654" y="7928"/>
                </a:cubicBezTo>
                <a:close/>
                <a:moveTo>
                  <a:pt x="1654" y="8029"/>
                </a:moveTo>
                <a:lnTo>
                  <a:pt x="1654" y="8029"/>
                </a:lnTo>
                <a:cubicBezTo>
                  <a:pt x="1654" y="8124"/>
                  <a:pt x="1654" y="8124"/>
                  <a:pt x="1654" y="8124"/>
                </a:cubicBezTo>
                <a:cubicBezTo>
                  <a:pt x="1641" y="8130"/>
                  <a:pt x="1634" y="8130"/>
                  <a:pt x="1627" y="8124"/>
                </a:cubicBezTo>
                <a:cubicBezTo>
                  <a:pt x="1634" y="8144"/>
                  <a:pt x="1648" y="8157"/>
                  <a:pt x="1654" y="8171"/>
                </a:cubicBezTo>
                <a:cubicBezTo>
                  <a:pt x="1654" y="8461"/>
                  <a:pt x="1654" y="8461"/>
                  <a:pt x="1654" y="8461"/>
                </a:cubicBezTo>
                <a:cubicBezTo>
                  <a:pt x="1634" y="8448"/>
                  <a:pt x="1614" y="8434"/>
                  <a:pt x="1594" y="8421"/>
                </a:cubicBezTo>
                <a:cubicBezTo>
                  <a:pt x="1594" y="8353"/>
                  <a:pt x="1594" y="8353"/>
                  <a:pt x="1594" y="8353"/>
                </a:cubicBezTo>
                <a:cubicBezTo>
                  <a:pt x="1600" y="8346"/>
                  <a:pt x="1607" y="8346"/>
                  <a:pt x="1607" y="8340"/>
                </a:cubicBezTo>
                <a:cubicBezTo>
                  <a:pt x="1607" y="8333"/>
                  <a:pt x="1600" y="8326"/>
                  <a:pt x="1594" y="8319"/>
                </a:cubicBezTo>
                <a:cubicBezTo>
                  <a:pt x="1594" y="8076"/>
                  <a:pt x="1594" y="8076"/>
                  <a:pt x="1594" y="8076"/>
                </a:cubicBezTo>
                <a:cubicBezTo>
                  <a:pt x="1594" y="8083"/>
                  <a:pt x="1594" y="8083"/>
                  <a:pt x="1594" y="8083"/>
                </a:cubicBezTo>
                <a:lnTo>
                  <a:pt x="1594" y="8083"/>
                </a:lnTo>
                <a:lnTo>
                  <a:pt x="1594" y="8076"/>
                </a:lnTo>
                <a:cubicBezTo>
                  <a:pt x="1594" y="8043"/>
                  <a:pt x="1594" y="8043"/>
                  <a:pt x="1594" y="8043"/>
                </a:cubicBezTo>
                <a:cubicBezTo>
                  <a:pt x="1614" y="8036"/>
                  <a:pt x="1634" y="8036"/>
                  <a:pt x="1654" y="8029"/>
                </a:cubicBezTo>
                <a:close/>
                <a:moveTo>
                  <a:pt x="1654" y="8569"/>
                </a:moveTo>
                <a:lnTo>
                  <a:pt x="1654" y="8569"/>
                </a:lnTo>
                <a:cubicBezTo>
                  <a:pt x="1654" y="8603"/>
                  <a:pt x="1654" y="8603"/>
                  <a:pt x="1654" y="8603"/>
                </a:cubicBezTo>
                <a:cubicBezTo>
                  <a:pt x="1654" y="8610"/>
                  <a:pt x="1648" y="8617"/>
                  <a:pt x="1648" y="8630"/>
                </a:cubicBezTo>
                <a:lnTo>
                  <a:pt x="1648" y="8630"/>
                </a:lnTo>
                <a:lnTo>
                  <a:pt x="1654" y="8630"/>
                </a:lnTo>
                <a:cubicBezTo>
                  <a:pt x="1654" y="9406"/>
                  <a:pt x="1654" y="9406"/>
                  <a:pt x="1654" y="9406"/>
                </a:cubicBezTo>
                <a:cubicBezTo>
                  <a:pt x="1641" y="9406"/>
                  <a:pt x="1621" y="9406"/>
                  <a:pt x="1600" y="9412"/>
                </a:cubicBezTo>
                <a:cubicBezTo>
                  <a:pt x="1607" y="9426"/>
                  <a:pt x="1621" y="9439"/>
                  <a:pt x="1641" y="9439"/>
                </a:cubicBezTo>
                <a:cubicBezTo>
                  <a:pt x="1627" y="9446"/>
                  <a:pt x="1614" y="9453"/>
                  <a:pt x="1594" y="9466"/>
                </a:cubicBezTo>
                <a:cubicBezTo>
                  <a:pt x="1594" y="8610"/>
                  <a:pt x="1594" y="8610"/>
                  <a:pt x="1594" y="8610"/>
                </a:cubicBezTo>
                <a:cubicBezTo>
                  <a:pt x="1600" y="8610"/>
                  <a:pt x="1607" y="8617"/>
                  <a:pt x="1614" y="8617"/>
                </a:cubicBezTo>
                <a:cubicBezTo>
                  <a:pt x="1627" y="8603"/>
                  <a:pt x="1641" y="8589"/>
                  <a:pt x="1641" y="8562"/>
                </a:cubicBezTo>
                <a:cubicBezTo>
                  <a:pt x="1648" y="8562"/>
                  <a:pt x="1654" y="8562"/>
                  <a:pt x="1654" y="8569"/>
                </a:cubicBezTo>
                <a:close/>
                <a:moveTo>
                  <a:pt x="1594" y="9676"/>
                </a:moveTo>
                <a:lnTo>
                  <a:pt x="1594" y="9676"/>
                </a:lnTo>
                <a:cubicBezTo>
                  <a:pt x="1594" y="9615"/>
                  <a:pt x="1594" y="9615"/>
                  <a:pt x="1594" y="9615"/>
                </a:cubicBezTo>
                <a:cubicBezTo>
                  <a:pt x="1614" y="9629"/>
                  <a:pt x="1621" y="9655"/>
                  <a:pt x="1621" y="9676"/>
                </a:cubicBezTo>
                <a:cubicBezTo>
                  <a:pt x="1594" y="9676"/>
                  <a:pt x="1594" y="9676"/>
                  <a:pt x="1594" y="9676"/>
                </a:cubicBezTo>
                <a:close/>
                <a:moveTo>
                  <a:pt x="1594" y="8340"/>
                </a:moveTo>
                <a:lnTo>
                  <a:pt x="1594" y="8340"/>
                </a:lnTo>
                <a:lnTo>
                  <a:pt x="1594" y="8340"/>
                </a:lnTo>
                <a:lnTo>
                  <a:pt x="1594" y="8333"/>
                </a:lnTo>
                <a:cubicBezTo>
                  <a:pt x="1594" y="8340"/>
                  <a:pt x="1594" y="8340"/>
                  <a:pt x="1594" y="8340"/>
                </a:cubicBezTo>
                <a:close/>
                <a:moveTo>
                  <a:pt x="1594" y="6800"/>
                </a:moveTo>
                <a:lnTo>
                  <a:pt x="1594" y="6800"/>
                </a:lnTo>
                <a:cubicBezTo>
                  <a:pt x="1594" y="6692"/>
                  <a:pt x="1594" y="6692"/>
                  <a:pt x="1594" y="6692"/>
                </a:cubicBezTo>
                <a:cubicBezTo>
                  <a:pt x="1634" y="6719"/>
                  <a:pt x="1641" y="6780"/>
                  <a:pt x="1614" y="6807"/>
                </a:cubicBezTo>
                <a:lnTo>
                  <a:pt x="1614" y="6807"/>
                </a:lnTo>
                <a:cubicBezTo>
                  <a:pt x="1607" y="6807"/>
                  <a:pt x="1600" y="6807"/>
                  <a:pt x="1594" y="6800"/>
                </a:cubicBezTo>
                <a:close/>
                <a:moveTo>
                  <a:pt x="1594" y="3221"/>
                </a:moveTo>
                <a:lnTo>
                  <a:pt x="1594" y="3221"/>
                </a:lnTo>
                <a:close/>
                <a:moveTo>
                  <a:pt x="1594" y="3073"/>
                </a:moveTo>
                <a:lnTo>
                  <a:pt x="1594" y="3073"/>
                </a:lnTo>
                <a:cubicBezTo>
                  <a:pt x="1594" y="3019"/>
                  <a:pt x="1594" y="3019"/>
                  <a:pt x="1594" y="3019"/>
                </a:cubicBezTo>
                <a:cubicBezTo>
                  <a:pt x="1600" y="3032"/>
                  <a:pt x="1600" y="3052"/>
                  <a:pt x="1594" y="3073"/>
                </a:cubicBezTo>
                <a:close/>
                <a:moveTo>
                  <a:pt x="1594" y="2134"/>
                </a:moveTo>
                <a:lnTo>
                  <a:pt x="1594" y="2134"/>
                </a:lnTo>
                <a:cubicBezTo>
                  <a:pt x="1594" y="2208"/>
                  <a:pt x="1594" y="2208"/>
                  <a:pt x="1594" y="2208"/>
                </a:cubicBezTo>
                <a:cubicBezTo>
                  <a:pt x="1573" y="2195"/>
                  <a:pt x="1560" y="2168"/>
                  <a:pt x="1580" y="2134"/>
                </a:cubicBezTo>
                <a:cubicBezTo>
                  <a:pt x="1587" y="2134"/>
                  <a:pt x="1587" y="2134"/>
                  <a:pt x="1594" y="2134"/>
                </a:cubicBezTo>
                <a:close/>
                <a:moveTo>
                  <a:pt x="1594" y="2917"/>
                </a:moveTo>
                <a:lnTo>
                  <a:pt x="1594" y="2917"/>
                </a:lnTo>
                <a:cubicBezTo>
                  <a:pt x="1594" y="2992"/>
                  <a:pt x="1594" y="2992"/>
                  <a:pt x="1594" y="2992"/>
                </a:cubicBezTo>
                <a:cubicBezTo>
                  <a:pt x="1587" y="2992"/>
                  <a:pt x="1587" y="2992"/>
                  <a:pt x="1580" y="2992"/>
                </a:cubicBezTo>
                <a:cubicBezTo>
                  <a:pt x="1580" y="2917"/>
                  <a:pt x="1580" y="2917"/>
                  <a:pt x="1580" y="2917"/>
                </a:cubicBezTo>
                <a:lnTo>
                  <a:pt x="1580" y="2917"/>
                </a:lnTo>
                <a:cubicBezTo>
                  <a:pt x="1587" y="2917"/>
                  <a:pt x="1587" y="2924"/>
                  <a:pt x="1594" y="2917"/>
                </a:cubicBezTo>
                <a:close/>
                <a:moveTo>
                  <a:pt x="1594" y="3019"/>
                </a:moveTo>
                <a:lnTo>
                  <a:pt x="1594" y="3019"/>
                </a:lnTo>
                <a:cubicBezTo>
                  <a:pt x="1587" y="2998"/>
                  <a:pt x="1573" y="2985"/>
                  <a:pt x="1560" y="2971"/>
                </a:cubicBezTo>
                <a:cubicBezTo>
                  <a:pt x="1560" y="3073"/>
                  <a:pt x="1560" y="3073"/>
                  <a:pt x="1560" y="3073"/>
                </a:cubicBezTo>
                <a:cubicBezTo>
                  <a:pt x="1594" y="3073"/>
                  <a:pt x="1594" y="3073"/>
                  <a:pt x="1594" y="3073"/>
                </a:cubicBezTo>
                <a:cubicBezTo>
                  <a:pt x="1594" y="3019"/>
                  <a:pt x="1594" y="3019"/>
                  <a:pt x="1594" y="3019"/>
                </a:cubicBezTo>
                <a:close/>
                <a:moveTo>
                  <a:pt x="1594" y="3221"/>
                </a:moveTo>
                <a:lnTo>
                  <a:pt x="1594" y="3221"/>
                </a:lnTo>
                <a:lnTo>
                  <a:pt x="1594" y="3221"/>
                </a:lnTo>
                <a:cubicBezTo>
                  <a:pt x="1587" y="3228"/>
                  <a:pt x="1580" y="3235"/>
                  <a:pt x="1573" y="3241"/>
                </a:cubicBezTo>
                <a:cubicBezTo>
                  <a:pt x="1573" y="3241"/>
                  <a:pt x="1573" y="3241"/>
                  <a:pt x="1580" y="3241"/>
                </a:cubicBezTo>
                <a:cubicBezTo>
                  <a:pt x="1573" y="3248"/>
                  <a:pt x="1560" y="3255"/>
                  <a:pt x="1560" y="3262"/>
                </a:cubicBezTo>
                <a:cubicBezTo>
                  <a:pt x="1560" y="3208"/>
                  <a:pt x="1560" y="3208"/>
                  <a:pt x="1560" y="3208"/>
                </a:cubicBezTo>
                <a:cubicBezTo>
                  <a:pt x="1567" y="3208"/>
                  <a:pt x="1580" y="3214"/>
                  <a:pt x="1594" y="3221"/>
                </a:cubicBezTo>
                <a:close/>
                <a:moveTo>
                  <a:pt x="1594" y="3363"/>
                </a:moveTo>
                <a:lnTo>
                  <a:pt x="1594" y="3363"/>
                </a:lnTo>
                <a:cubicBezTo>
                  <a:pt x="1594" y="3538"/>
                  <a:pt x="1594" y="3538"/>
                  <a:pt x="1594" y="3538"/>
                </a:cubicBezTo>
                <a:cubicBezTo>
                  <a:pt x="1580" y="3538"/>
                  <a:pt x="1567" y="3532"/>
                  <a:pt x="1560" y="3532"/>
                </a:cubicBezTo>
                <a:cubicBezTo>
                  <a:pt x="1560" y="3336"/>
                  <a:pt x="1560" y="3336"/>
                  <a:pt x="1560" y="3336"/>
                </a:cubicBezTo>
                <a:cubicBezTo>
                  <a:pt x="1567" y="3349"/>
                  <a:pt x="1580" y="3356"/>
                  <a:pt x="1594" y="3363"/>
                </a:cubicBezTo>
                <a:close/>
                <a:moveTo>
                  <a:pt x="1594" y="4045"/>
                </a:moveTo>
                <a:lnTo>
                  <a:pt x="1594" y="4045"/>
                </a:lnTo>
                <a:cubicBezTo>
                  <a:pt x="1594" y="4457"/>
                  <a:pt x="1594" y="4457"/>
                  <a:pt x="1594" y="4457"/>
                </a:cubicBezTo>
                <a:cubicBezTo>
                  <a:pt x="1580" y="4464"/>
                  <a:pt x="1567" y="4477"/>
                  <a:pt x="1560" y="4484"/>
                </a:cubicBezTo>
                <a:cubicBezTo>
                  <a:pt x="1560" y="4052"/>
                  <a:pt x="1560" y="4052"/>
                  <a:pt x="1560" y="4052"/>
                </a:cubicBezTo>
                <a:cubicBezTo>
                  <a:pt x="1573" y="4058"/>
                  <a:pt x="1587" y="4058"/>
                  <a:pt x="1594" y="4045"/>
                </a:cubicBezTo>
                <a:close/>
                <a:moveTo>
                  <a:pt x="1594" y="5713"/>
                </a:moveTo>
                <a:lnTo>
                  <a:pt x="1594" y="5713"/>
                </a:lnTo>
                <a:cubicBezTo>
                  <a:pt x="1594" y="6523"/>
                  <a:pt x="1594" y="6523"/>
                  <a:pt x="1594" y="6523"/>
                </a:cubicBezTo>
                <a:cubicBezTo>
                  <a:pt x="1580" y="6523"/>
                  <a:pt x="1567" y="6523"/>
                  <a:pt x="1560" y="6523"/>
                </a:cubicBezTo>
                <a:cubicBezTo>
                  <a:pt x="1560" y="5720"/>
                  <a:pt x="1560" y="5720"/>
                  <a:pt x="1560" y="5720"/>
                </a:cubicBezTo>
                <a:cubicBezTo>
                  <a:pt x="1567" y="5720"/>
                  <a:pt x="1580" y="5720"/>
                  <a:pt x="1594" y="5713"/>
                </a:cubicBezTo>
                <a:close/>
                <a:moveTo>
                  <a:pt x="1594" y="6692"/>
                </a:moveTo>
                <a:lnTo>
                  <a:pt x="1594" y="6692"/>
                </a:lnTo>
                <a:cubicBezTo>
                  <a:pt x="1594" y="6800"/>
                  <a:pt x="1594" y="6800"/>
                  <a:pt x="1594" y="6800"/>
                </a:cubicBezTo>
                <a:cubicBezTo>
                  <a:pt x="1573" y="6800"/>
                  <a:pt x="1567" y="6786"/>
                  <a:pt x="1560" y="6780"/>
                </a:cubicBezTo>
                <a:cubicBezTo>
                  <a:pt x="1560" y="6678"/>
                  <a:pt x="1560" y="6678"/>
                  <a:pt x="1560" y="6678"/>
                </a:cubicBezTo>
                <a:cubicBezTo>
                  <a:pt x="1573" y="6685"/>
                  <a:pt x="1580" y="6685"/>
                  <a:pt x="1594" y="6692"/>
                </a:cubicBezTo>
                <a:close/>
                <a:moveTo>
                  <a:pt x="1594" y="6942"/>
                </a:moveTo>
                <a:lnTo>
                  <a:pt x="1594" y="6942"/>
                </a:lnTo>
                <a:cubicBezTo>
                  <a:pt x="1594" y="7759"/>
                  <a:pt x="1594" y="7759"/>
                  <a:pt x="1594" y="7759"/>
                </a:cubicBezTo>
                <a:cubicBezTo>
                  <a:pt x="1580" y="7779"/>
                  <a:pt x="1580" y="7806"/>
                  <a:pt x="1573" y="7847"/>
                </a:cubicBezTo>
                <a:cubicBezTo>
                  <a:pt x="1580" y="7847"/>
                  <a:pt x="1587" y="7847"/>
                  <a:pt x="1594" y="7847"/>
                </a:cubicBezTo>
                <a:cubicBezTo>
                  <a:pt x="1594" y="7908"/>
                  <a:pt x="1594" y="7908"/>
                  <a:pt x="1594" y="7908"/>
                </a:cubicBezTo>
                <a:cubicBezTo>
                  <a:pt x="1580" y="7914"/>
                  <a:pt x="1567" y="7928"/>
                  <a:pt x="1560" y="7941"/>
                </a:cubicBezTo>
                <a:cubicBezTo>
                  <a:pt x="1560" y="7550"/>
                  <a:pt x="1560" y="7550"/>
                  <a:pt x="1560" y="7550"/>
                </a:cubicBezTo>
                <a:cubicBezTo>
                  <a:pt x="1560" y="7550"/>
                  <a:pt x="1560" y="7550"/>
                  <a:pt x="1567" y="7550"/>
                </a:cubicBezTo>
                <a:lnTo>
                  <a:pt x="1567" y="7550"/>
                </a:lnTo>
                <a:cubicBezTo>
                  <a:pt x="1560" y="7543"/>
                  <a:pt x="1560" y="7536"/>
                  <a:pt x="1560" y="7529"/>
                </a:cubicBezTo>
                <a:cubicBezTo>
                  <a:pt x="1560" y="7482"/>
                  <a:pt x="1560" y="7482"/>
                  <a:pt x="1560" y="7482"/>
                </a:cubicBezTo>
                <a:cubicBezTo>
                  <a:pt x="1567" y="7482"/>
                  <a:pt x="1573" y="7482"/>
                  <a:pt x="1573" y="7482"/>
                </a:cubicBezTo>
                <a:cubicBezTo>
                  <a:pt x="1573" y="7475"/>
                  <a:pt x="1567" y="7469"/>
                  <a:pt x="1560" y="7462"/>
                </a:cubicBezTo>
                <a:cubicBezTo>
                  <a:pt x="1560" y="6955"/>
                  <a:pt x="1560" y="6955"/>
                  <a:pt x="1560" y="6955"/>
                </a:cubicBezTo>
                <a:cubicBezTo>
                  <a:pt x="1567" y="6955"/>
                  <a:pt x="1573" y="6955"/>
                  <a:pt x="1580" y="6955"/>
                </a:cubicBezTo>
                <a:cubicBezTo>
                  <a:pt x="1594" y="6942"/>
                  <a:pt x="1594" y="6942"/>
                  <a:pt x="1594" y="6942"/>
                </a:cubicBezTo>
                <a:close/>
                <a:moveTo>
                  <a:pt x="1594" y="8043"/>
                </a:moveTo>
                <a:lnTo>
                  <a:pt x="1594" y="8043"/>
                </a:lnTo>
                <a:cubicBezTo>
                  <a:pt x="1594" y="8076"/>
                  <a:pt x="1594" y="8076"/>
                  <a:pt x="1594" y="8076"/>
                </a:cubicBezTo>
                <a:cubicBezTo>
                  <a:pt x="1587" y="8063"/>
                  <a:pt x="1587" y="8049"/>
                  <a:pt x="1573" y="8049"/>
                </a:cubicBezTo>
                <a:cubicBezTo>
                  <a:pt x="1580" y="8056"/>
                  <a:pt x="1587" y="8070"/>
                  <a:pt x="1594" y="8076"/>
                </a:cubicBezTo>
                <a:cubicBezTo>
                  <a:pt x="1594" y="8319"/>
                  <a:pt x="1594" y="8319"/>
                  <a:pt x="1594" y="8319"/>
                </a:cubicBezTo>
                <a:lnTo>
                  <a:pt x="1594" y="8319"/>
                </a:lnTo>
                <a:cubicBezTo>
                  <a:pt x="1594" y="8319"/>
                  <a:pt x="1594" y="8326"/>
                  <a:pt x="1594" y="8333"/>
                </a:cubicBezTo>
                <a:cubicBezTo>
                  <a:pt x="1594" y="8340"/>
                  <a:pt x="1594" y="8340"/>
                  <a:pt x="1594" y="8340"/>
                </a:cubicBezTo>
                <a:cubicBezTo>
                  <a:pt x="1580" y="8340"/>
                  <a:pt x="1567" y="8340"/>
                  <a:pt x="1560" y="8346"/>
                </a:cubicBezTo>
                <a:cubicBezTo>
                  <a:pt x="1560" y="8022"/>
                  <a:pt x="1560" y="8022"/>
                  <a:pt x="1560" y="8022"/>
                </a:cubicBezTo>
                <a:cubicBezTo>
                  <a:pt x="1573" y="8043"/>
                  <a:pt x="1573" y="8043"/>
                  <a:pt x="1573" y="8043"/>
                </a:cubicBezTo>
                <a:lnTo>
                  <a:pt x="1573" y="8043"/>
                </a:lnTo>
                <a:cubicBezTo>
                  <a:pt x="1580" y="8043"/>
                  <a:pt x="1587" y="8043"/>
                  <a:pt x="1594" y="8043"/>
                </a:cubicBezTo>
                <a:close/>
                <a:moveTo>
                  <a:pt x="1594" y="8353"/>
                </a:moveTo>
                <a:lnTo>
                  <a:pt x="1594" y="8353"/>
                </a:lnTo>
                <a:cubicBezTo>
                  <a:pt x="1594" y="8421"/>
                  <a:pt x="1594" y="8421"/>
                  <a:pt x="1594" y="8421"/>
                </a:cubicBezTo>
                <a:cubicBezTo>
                  <a:pt x="1580" y="8421"/>
                  <a:pt x="1573" y="8414"/>
                  <a:pt x="1560" y="8414"/>
                </a:cubicBezTo>
                <a:cubicBezTo>
                  <a:pt x="1560" y="8400"/>
                  <a:pt x="1560" y="8400"/>
                  <a:pt x="1560" y="8400"/>
                </a:cubicBezTo>
                <a:cubicBezTo>
                  <a:pt x="1567" y="8380"/>
                  <a:pt x="1580" y="8367"/>
                  <a:pt x="1594" y="8353"/>
                </a:cubicBezTo>
                <a:close/>
                <a:moveTo>
                  <a:pt x="1594" y="8610"/>
                </a:moveTo>
                <a:lnTo>
                  <a:pt x="1594" y="8610"/>
                </a:lnTo>
                <a:cubicBezTo>
                  <a:pt x="1594" y="9466"/>
                  <a:pt x="1594" y="9466"/>
                  <a:pt x="1594" y="9466"/>
                </a:cubicBezTo>
                <a:cubicBezTo>
                  <a:pt x="1580" y="9466"/>
                  <a:pt x="1567" y="9473"/>
                  <a:pt x="1560" y="9473"/>
                </a:cubicBezTo>
                <a:cubicBezTo>
                  <a:pt x="1560" y="8934"/>
                  <a:pt x="1560" y="8934"/>
                  <a:pt x="1560" y="8934"/>
                </a:cubicBezTo>
                <a:cubicBezTo>
                  <a:pt x="1567" y="8927"/>
                  <a:pt x="1573" y="8920"/>
                  <a:pt x="1573" y="8907"/>
                </a:cubicBezTo>
                <a:cubicBezTo>
                  <a:pt x="1567" y="8907"/>
                  <a:pt x="1567" y="8907"/>
                  <a:pt x="1560" y="8907"/>
                </a:cubicBezTo>
                <a:cubicBezTo>
                  <a:pt x="1560" y="8596"/>
                  <a:pt x="1560" y="8596"/>
                  <a:pt x="1560" y="8596"/>
                </a:cubicBezTo>
                <a:cubicBezTo>
                  <a:pt x="1567" y="8596"/>
                  <a:pt x="1580" y="8603"/>
                  <a:pt x="1594" y="8610"/>
                </a:cubicBezTo>
                <a:close/>
                <a:moveTo>
                  <a:pt x="1594" y="9615"/>
                </a:moveTo>
                <a:lnTo>
                  <a:pt x="1594" y="9615"/>
                </a:lnTo>
                <a:cubicBezTo>
                  <a:pt x="1594" y="9676"/>
                  <a:pt x="1594" y="9676"/>
                  <a:pt x="1594" y="9676"/>
                </a:cubicBezTo>
                <a:cubicBezTo>
                  <a:pt x="1567" y="9676"/>
                  <a:pt x="1567" y="9676"/>
                  <a:pt x="1567" y="9676"/>
                </a:cubicBezTo>
                <a:cubicBezTo>
                  <a:pt x="1573" y="9655"/>
                  <a:pt x="1580" y="9635"/>
                  <a:pt x="1594" y="9608"/>
                </a:cubicBezTo>
                <a:lnTo>
                  <a:pt x="1594" y="9608"/>
                </a:lnTo>
                <a:lnTo>
                  <a:pt x="1594" y="9615"/>
                </a:lnTo>
                <a:close/>
                <a:moveTo>
                  <a:pt x="1560" y="4889"/>
                </a:moveTo>
                <a:lnTo>
                  <a:pt x="1560" y="4889"/>
                </a:lnTo>
                <a:cubicBezTo>
                  <a:pt x="1560" y="4774"/>
                  <a:pt x="1560" y="4774"/>
                  <a:pt x="1560" y="4774"/>
                </a:cubicBezTo>
                <a:cubicBezTo>
                  <a:pt x="1573" y="4795"/>
                  <a:pt x="1580" y="4815"/>
                  <a:pt x="1594" y="4835"/>
                </a:cubicBezTo>
                <a:cubicBezTo>
                  <a:pt x="1580" y="4842"/>
                  <a:pt x="1567" y="4862"/>
                  <a:pt x="1560" y="4889"/>
                </a:cubicBezTo>
                <a:close/>
                <a:moveTo>
                  <a:pt x="1560" y="3815"/>
                </a:moveTo>
                <a:lnTo>
                  <a:pt x="1560" y="3815"/>
                </a:lnTo>
                <a:cubicBezTo>
                  <a:pt x="1560" y="3775"/>
                  <a:pt x="1560" y="3775"/>
                  <a:pt x="1560" y="3775"/>
                </a:cubicBezTo>
                <a:cubicBezTo>
                  <a:pt x="1573" y="3782"/>
                  <a:pt x="1580" y="3802"/>
                  <a:pt x="1580" y="3829"/>
                </a:cubicBezTo>
                <a:cubicBezTo>
                  <a:pt x="1573" y="3822"/>
                  <a:pt x="1567" y="3822"/>
                  <a:pt x="1560" y="3815"/>
                </a:cubicBezTo>
                <a:close/>
                <a:moveTo>
                  <a:pt x="1560" y="3728"/>
                </a:moveTo>
                <a:lnTo>
                  <a:pt x="1560" y="3728"/>
                </a:lnTo>
                <a:cubicBezTo>
                  <a:pt x="1560" y="3687"/>
                  <a:pt x="1560" y="3687"/>
                  <a:pt x="1560" y="3687"/>
                </a:cubicBezTo>
                <a:cubicBezTo>
                  <a:pt x="1560" y="3687"/>
                  <a:pt x="1567" y="3680"/>
                  <a:pt x="1567" y="3674"/>
                </a:cubicBezTo>
                <a:lnTo>
                  <a:pt x="1567" y="3674"/>
                </a:lnTo>
                <a:cubicBezTo>
                  <a:pt x="1594" y="3620"/>
                  <a:pt x="1594" y="3707"/>
                  <a:pt x="1560" y="3728"/>
                </a:cubicBezTo>
                <a:close/>
                <a:moveTo>
                  <a:pt x="1560" y="2971"/>
                </a:moveTo>
                <a:lnTo>
                  <a:pt x="1560" y="2971"/>
                </a:lnTo>
                <a:cubicBezTo>
                  <a:pt x="1560" y="3073"/>
                  <a:pt x="1560" y="3073"/>
                  <a:pt x="1560" y="3073"/>
                </a:cubicBezTo>
                <a:cubicBezTo>
                  <a:pt x="1519" y="3073"/>
                  <a:pt x="1519" y="3073"/>
                  <a:pt x="1519" y="3073"/>
                </a:cubicBezTo>
                <a:cubicBezTo>
                  <a:pt x="1533" y="3093"/>
                  <a:pt x="1546" y="3113"/>
                  <a:pt x="1546" y="3147"/>
                </a:cubicBezTo>
                <a:lnTo>
                  <a:pt x="1546" y="3147"/>
                </a:lnTo>
                <a:cubicBezTo>
                  <a:pt x="1452" y="3154"/>
                  <a:pt x="1526" y="3005"/>
                  <a:pt x="1479" y="2978"/>
                </a:cubicBezTo>
                <a:cubicBezTo>
                  <a:pt x="1479" y="2965"/>
                  <a:pt x="1479" y="2965"/>
                  <a:pt x="1479" y="2965"/>
                </a:cubicBezTo>
                <a:cubicBezTo>
                  <a:pt x="1492" y="2944"/>
                  <a:pt x="1533" y="2951"/>
                  <a:pt x="1560" y="2971"/>
                </a:cubicBezTo>
                <a:close/>
                <a:moveTo>
                  <a:pt x="1560" y="3208"/>
                </a:moveTo>
                <a:lnTo>
                  <a:pt x="1560" y="3208"/>
                </a:lnTo>
                <a:cubicBezTo>
                  <a:pt x="1513" y="3187"/>
                  <a:pt x="1513" y="3174"/>
                  <a:pt x="1479" y="3147"/>
                </a:cubicBezTo>
                <a:cubicBezTo>
                  <a:pt x="1479" y="3424"/>
                  <a:pt x="1479" y="3424"/>
                  <a:pt x="1479" y="3424"/>
                </a:cubicBezTo>
                <a:cubicBezTo>
                  <a:pt x="1486" y="3417"/>
                  <a:pt x="1506" y="3424"/>
                  <a:pt x="1519" y="3424"/>
                </a:cubicBezTo>
                <a:cubicBezTo>
                  <a:pt x="1526" y="3464"/>
                  <a:pt x="1506" y="3478"/>
                  <a:pt x="1479" y="3484"/>
                </a:cubicBezTo>
                <a:cubicBezTo>
                  <a:pt x="1479" y="3538"/>
                  <a:pt x="1479" y="3538"/>
                  <a:pt x="1479" y="3538"/>
                </a:cubicBezTo>
                <a:cubicBezTo>
                  <a:pt x="1506" y="3538"/>
                  <a:pt x="1533" y="3532"/>
                  <a:pt x="1560" y="3532"/>
                </a:cubicBezTo>
                <a:cubicBezTo>
                  <a:pt x="1560" y="3336"/>
                  <a:pt x="1560" y="3336"/>
                  <a:pt x="1560" y="3336"/>
                </a:cubicBezTo>
                <a:cubicBezTo>
                  <a:pt x="1533" y="3322"/>
                  <a:pt x="1526" y="3302"/>
                  <a:pt x="1560" y="3262"/>
                </a:cubicBezTo>
                <a:cubicBezTo>
                  <a:pt x="1560" y="3208"/>
                  <a:pt x="1560" y="3208"/>
                  <a:pt x="1560" y="3208"/>
                </a:cubicBezTo>
                <a:close/>
                <a:moveTo>
                  <a:pt x="1560" y="3687"/>
                </a:moveTo>
                <a:lnTo>
                  <a:pt x="1560" y="3687"/>
                </a:lnTo>
                <a:cubicBezTo>
                  <a:pt x="1560" y="3728"/>
                  <a:pt x="1560" y="3728"/>
                  <a:pt x="1560" y="3728"/>
                </a:cubicBezTo>
                <a:cubicBezTo>
                  <a:pt x="1546" y="3734"/>
                  <a:pt x="1533" y="3734"/>
                  <a:pt x="1513" y="3728"/>
                </a:cubicBezTo>
                <a:cubicBezTo>
                  <a:pt x="1519" y="3741"/>
                  <a:pt x="1526" y="3755"/>
                  <a:pt x="1526" y="3768"/>
                </a:cubicBezTo>
                <a:cubicBezTo>
                  <a:pt x="1540" y="3768"/>
                  <a:pt x="1546" y="3768"/>
                  <a:pt x="1560" y="3775"/>
                </a:cubicBezTo>
                <a:cubicBezTo>
                  <a:pt x="1560" y="3815"/>
                  <a:pt x="1560" y="3815"/>
                  <a:pt x="1560" y="3815"/>
                </a:cubicBezTo>
                <a:cubicBezTo>
                  <a:pt x="1506" y="3788"/>
                  <a:pt x="1546" y="3883"/>
                  <a:pt x="1553" y="3930"/>
                </a:cubicBezTo>
                <a:cubicBezTo>
                  <a:pt x="1533" y="3937"/>
                  <a:pt x="1526" y="3937"/>
                  <a:pt x="1519" y="3930"/>
                </a:cubicBezTo>
                <a:lnTo>
                  <a:pt x="1519" y="3930"/>
                </a:lnTo>
                <a:cubicBezTo>
                  <a:pt x="1499" y="3930"/>
                  <a:pt x="1486" y="3930"/>
                  <a:pt x="1479" y="3944"/>
                </a:cubicBezTo>
                <a:cubicBezTo>
                  <a:pt x="1479" y="3788"/>
                  <a:pt x="1479" y="3788"/>
                  <a:pt x="1479" y="3788"/>
                </a:cubicBezTo>
                <a:cubicBezTo>
                  <a:pt x="1479" y="3788"/>
                  <a:pt x="1479" y="3788"/>
                  <a:pt x="1486" y="3788"/>
                </a:cubicBezTo>
                <a:cubicBezTo>
                  <a:pt x="1499" y="3761"/>
                  <a:pt x="1506" y="3734"/>
                  <a:pt x="1513" y="3701"/>
                </a:cubicBezTo>
                <a:cubicBezTo>
                  <a:pt x="1499" y="3694"/>
                  <a:pt x="1486" y="3687"/>
                  <a:pt x="1479" y="3674"/>
                </a:cubicBezTo>
                <a:cubicBezTo>
                  <a:pt x="1479" y="3586"/>
                  <a:pt x="1479" y="3586"/>
                  <a:pt x="1479" y="3586"/>
                </a:cubicBezTo>
                <a:lnTo>
                  <a:pt x="1479" y="3586"/>
                </a:lnTo>
                <a:cubicBezTo>
                  <a:pt x="1533" y="3586"/>
                  <a:pt x="1533" y="3640"/>
                  <a:pt x="1526" y="3701"/>
                </a:cubicBezTo>
                <a:cubicBezTo>
                  <a:pt x="1540" y="3701"/>
                  <a:pt x="1553" y="3694"/>
                  <a:pt x="1560" y="3687"/>
                </a:cubicBezTo>
                <a:close/>
                <a:moveTo>
                  <a:pt x="1560" y="4052"/>
                </a:moveTo>
                <a:lnTo>
                  <a:pt x="1560" y="4052"/>
                </a:lnTo>
                <a:cubicBezTo>
                  <a:pt x="1560" y="4484"/>
                  <a:pt x="1560" y="4484"/>
                  <a:pt x="1560" y="4484"/>
                </a:cubicBezTo>
                <a:cubicBezTo>
                  <a:pt x="1533" y="4511"/>
                  <a:pt x="1513" y="4538"/>
                  <a:pt x="1479" y="4545"/>
                </a:cubicBezTo>
                <a:cubicBezTo>
                  <a:pt x="1479" y="4092"/>
                  <a:pt x="1479" y="4092"/>
                  <a:pt x="1479" y="4092"/>
                </a:cubicBezTo>
                <a:cubicBezTo>
                  <a:pt x="1506" y="4099"/>
                  <a:pt x="1519" y="4092"/>
                  <a:pt x="1519" y="4031"/>
                </a:cubicBezTo>
                <a:cubicBezTo>
                  <a:pt x="1526" y="4038"/>
                  <a:pt x="1540" y="4045"/>
                  <a:pt x="1560" y="4052"/>
                </a:cubicBezTo>
                <a:close/>
                <a:moveTo>
                  <a:pt x="1560" y="4774"/>
                </a:moveTo>
                <a:lnTo>
                  <a:pt x="1560" y="4774"/>
                </a:lnTo>
                <a:cubicBezTo>
                  <a:pt x="1560" y="4889"/>
                  <a:pt x="1560" y="4889"/>
                  <a:pt x="1560" y="4889"/>
                </a:cubicBezTo>
                <a:cubicBezTo>
                  <a:pt x="1533" y="4950"/>
                  <a:pt x="1519" y="5044"/>
                  <a:pt x="1479" y="5071"/>
                </a:cubicBezTo>
                <a:cubicBezTo>
                  <a:pt x="1479" y="4849"/>
                  <a:pt x="1479" y="4849"/>
                  <a:pt x="1479" y="4849"/>
                </a:cubicBezTo>
                <a:cubicBezTo>
                  <a:pt x="1499" y="4815"/>
                  <a:pt x="1519" y="4788"/>
                  <a:pt x="1540" y="4761"/>
                </a:cubicBezTo>
                <a:cubicBezTo>
                  <a:pt x="1546" y="4768"/>
                  <a:pt x="1553" y="4768"/>
                  <a:pt x="1560" y="4774"/>
                </a:cubicBezTo>
                <a:close/>
                <a:moveTo>
                  <a:pt x="1560" y="5720"/>
                </a:moveTo>
                <a:lnTo>
                  <a:pt x="1560" y="5720"/>
                </a:lnTo>
                <a:cubicBezTo>
                  <a:pt x="1560" y="6523"/>
                  <a:pt x="1560" y="6523"/>
                  <a:pt x="1560" y="6523"/>
                </a:cubicBezTo>
                <a:cubicBezTo>
                  <a:pt x="1526" y="6516"/>
                  <a:pt x="1499" y="6510"/>
                  <a:pt x="1479" y="6503"/>
                </a:cubicBezTo>
                <a:cubicBezTo>
                  <a:pt x="1479" y="6267"/>
                  <a:pt x="1479" y="6267"/>
                  <a:pt x="1479" y="6267"/>
                </a:cubicBezTo>
                <a:cubicBezTo>
                  <a:pt x="1486" y="6253"/>
                  <a:pt x="1492" y="6233"/>
                  <a:pt x="1479" y="6219"/>
                </a:cubicBezTo>
                <a:cubicBezTo>
                  <a:pt x="1479" y="5841"/>
                  <a:pt x="1479" y="5841"/>
                  <a:pt x="1479" y="5841"/>
                </a:cubicBezTo>
                <a:cubicBezTo>
                  <a:pt x="1513" y="5821"/>
                  <a:pt x="1486" y="5780"/>
                  <a:pt x="1479" y="5740"/>
                </a:cubicBezTo>
                <a:cubicBezTo>
                  <a:pt x="1479" y="5726"/>
                  <a:pt x="1479" y="5726"/>
                  <a:pt x="1479" y="5726"/>
                </a:cubicBezTo>
                <a:cubicBezTo>
                  <a:pt x="1506" y="5726"/>
                  <a:pt x="1533" y="5726"/>
                  <a:pt x="1560" y="5720"/>
                </a:cubicBezTo>
                <a:close/>
                <a:moveTo>
                  <a:pt x="1560" y="6678"/>
                </a:moveTo>
                <a:lnTo>
                  <a:pt x="1560" y="6678"/>
                </a:lnTo>
                <a:cubicBezTo>
                  <a:pt x="1560" y="6780"/>
                  <a:pt x="1560" y="6780"/>
                  <a:pt x="1560" y="6780"/>
                </a:cubicBezTo>
                <a:cubicBezTo>
                  <a:pt x="1546" y="6753"/>
                  <a:pt x="1540" y="6719"/>
                  <a:pt x="1540" y="6678"/>
                </a:cubicBezTo>
                <a:cubicBezTo>
                  <a:pt x="1546" y="6678"/>
                  <a:pt x="1553" y="6678"/>
                  <a:pt x="1560" y="6678"/>
                </a:cubicBezTo>
                <a:close/>
                <a:moveTo>
                  <a:pt x="1560" y="6955"/>
                </a:moveTo>
                <a:lnTo>
                  <a:pt x="1560" y="6955"/>
                </a:lnTo>
                <a:cubicBezTo>
                  <a:pt x="1560" y="7462"/>
                  <a:pt x="1560" y="7462"/>
                  <a:pt x="1560" y="7462"/>
                </a:cubicBezTo>
                <a:cubicBezTo>
                  <a:pt x="1553" y="7455"/>
                  <a:pt x="1553" y="7455"/>
                  <a:pt x="1553" y="7448"/>
                </a:cubicBezTo>
                <a:cubicBezTo>
                  <a:pt x="1553" y="7482"/>
                  <a:pt x="1553" y="7482"/>
                  <a:pt x="1553" y="7482"/>
                </a:cubicBezTo>
                <a:lnTo>
                  <a:pt x="1553" y="7482"/>
                </a:lnTo>
                <a:cubicBezTo>
                  <a:pt x="1553" y="7482"/>
                  <a:pt x="1553" y="7482"/>
                  <a:pt x="1560" y="7482"/>
                </a:cubicBezTo>
                <a:cubicBezTo>
                  <a:pt x="1560" y="7529"/>
                  <a:pt x="1560" y="7529"/>
                  <a:pt x="1560" y="7529"/>
                </a:cubicBezTo>
                <a:cubicBezTo>
                  <a:pt x="1553" y="7523"/>
                  <a:pt x="1553" y="7516"/>
                  <a:pt x="1553" y="7509"/>
                </a:cubicBezTo>
                <a:cubicBezTo>
                  <a:pt x="1553" y="7550"/>
                  <a:pt x="1553" y="7550"/>
                  <a:pt x="1553" y="7550"/>
                </a:cubicBezTo>
                <a:cubicBezTo>
                  <a:pt x="1553" y="7550"/>
                  <a:pt x="1553" y="7550"/>
                  <a:pt x="1560" y="7550"/>
                </a:cubicBezTo>
                <a:cubicBezTo>
                  <a:pt x="1560" y="7941"/>
                  <a:pt x="1560" y="7941"/>
                  <a:pt x="1560" y="7941"/>
                </a:cubicBezTo>
                <a:cubicBezTo>
                  <a:pt x="1553" y="7948"/>
                  <a:pt x="1553" y="7955"/>
                  <a:pt x="1553" y="7968"/>
                </a:cubicBezTo>
                <a:cubicBezTo>
                  <a:pt x="1533" y="7941"/>
                  <a:pt x="1499" y="7928"/>
                  <a:pt x="1479" y="7908"/>
                </a:cubicBezTo>
                <a:cubicBezTo>
                  <a:pt x="1479" y="6982"/>
                  <a:pt x="1479" y="6982"/>
                  <a:pt x="1479" y="6982"/>
                </a:cubicBezTo>
                <a:cubicBezTo>
                  <a:pt x="1499" y="6969"/>
                  <a:pt x="1526" y="6962"/>
                  <a:pt x="1560" y="6955"/>
                </a:cubicBezTo>
                <a:close/>
                <a:moveTo>
                  <a:pt x="1560" y="8022"/>
                </a:moveTo>
                <a:lnTo>
                  <a:pt x="1560" y="8022"/>
                </a:lnTo>
                <a:cubicBezTo>
                  <a:pt x="1546" y="8002"/>
                  <a:pt x="1533" y="7982"/>
                  <a:pt x="1513" y="7962"/>
                </a:cubicBezTo>
                <a:cubicBezTo>
                  <a:pt x="1499" y="7955"/>
                  <a:pt x="1492" y="7948"/>
                  <a:pt x="1479" y="7941"/>
                </a:cubicBezTo>
                <a:cubicBezTo>
                  <a:pt x="1479" y="8225"/>
                  <a:pt x="1479" y="8225"/>
                  <a:pt x="1479" y="8225"/>
                </a:cubicBezTo>
                <a:cubicBezTo>
                  <a:pt x="1486" y="8225"/>
                  <a:pt x="1486" y="8218"/>
                  <a:pt x="1492" y="8211"/>
                </a:cubicBezTo>
                <a:cubicBezTo>
                  <a:pt x="1513" y="8225"/>
                  <a:pt x="1526" y="8245"/>
                  <a:pt x="1540" y="8259"/>
                </a:cubicBezTo>
                <a:cubicBezTo>
                  <a:pt x="1499" y="8286"/>
                  <a:pt x="1486" y="8333"/>
                  <a:pt x="1479" y="8353"/>
                </a:cubicBezTo>
                <a:cubicBezTo>
                  <a:pt x="1479" y="8542"/>
                  <a:pt x="1479" y="8542"/>
                  <a:pt x="1479" y="8542"/>
                </a:cubicBezTo>
                <a:cubicBezTo>
                  <a:pt x="1499" y="8542"/>
                  <a:pt x="1526" y="8549"/>
                  <a:pt x="1546" y="8562"/>
                </a:cubicBezTo>
                <a:cubicBezTo>
                  <a:pt x="1573" y="8461"/>
                  <a:pt x="1486" y="8360"/>
                  <a:pt x="1560" y="8346"/>
                </a:cubicBezTo>
                <a:cubicBezTo>
                  <a:pt x="1560" y="8022"/>
                  <a:pt x="1560" y="8022"/>
                  <a:pt x="1560" y="8022"/>
                </a:cubicBezTo>
                <a:close/>
                <a:moveTo>
                  <a:pt x="1560" y="8400"/>
                </a:moveTo>
                <a:lnTo>
                  <a:pt x="1560" y="8400"/>
                </a:lnTo>
                <a:cubicBezTo>
                  <a:pt x="1560" y="8414"/>
                  <a:pt x="1560" y="8414"/>
                  <a:pt x="1560" y="8414"/>
                </a:cubicBezTo>
                <a:cubicBezTo>
                  <a:pt x="1553" y="8414"/>
                  <a:pt x="1553" y="8414"/>
                  <a:pt x="1553" y="8414"/>
                </a:cubicBezTo>
                <a:cubicBezTo>
                  <a:pt x="1553" y="8407"/>
                  <a:pt x="1553" y="8407"/>
                  <a:pt x="1560" y="8400"/>
                </a:cubicBezTo>
                <a:close/>
                <a:moveTo>
                  <a:pt x="1560" y="8596"/>
                </a:moveTo>
                <a:lnTo>
                  <a:pt x="1560" y="8596"/>
                </a:lnTo>
                <a:cubicBezTo>
                  <a:pt x="1560" y="8907"/>
                  <a:pt x="1560" y="8907"/>
                  <a:pt x="1560" y="8907"/>
                </a:cubicBezTo>
                <a:cubicBezTo>
                  <a:pt x="1526" y="8914"/>
                  <a:pt x="1499" y="8914"/>
                  <a:pt x="1479" y="8927"/>
                </a:cubicBezTo>
                <a:cubicBezTo>
                  <a:pt x="1479" y="8542"/>
                  <a:pt x="1479" y="8542"/>
                  <a:pt x="1479" y="8542"/>
                </a:cubicBezTo>
                <a:cubicBezTo>
                  <a:pt x="1492" y="8556"/>
                  <a:pt x="1519" y="8576"/>
                  <a:pt x="1560" y="8596"/>
                </a:cubicBezTo>
                <a:close/>
                <a:moveTo>
                  <a:pt x="1560" y="8934"/>
                </a:moveTo>
                <a:lnTo>
                  <a:pt x="1560" y="8934"/>
                </a:lnTo>
                <a:cubicBezTo>
                  <a:pt x="1560" y="9473"/>
                  <a:pt x="1560" y="9473"/>
                  <a:pt x="1560" y="9473"/>
                </a:cubicBezTo>
                <a:cubicBezTo>
                  <a:pt x="1519" y="9487"/>
                  <a:pt x="1479" y="9473"/>
                  <a:pt x="1492" y="9412"/>
                </a:cubicBezTo>
                <a:lnTo>
                  <a:pt x="1492" y="9412"/>
                </a:lnTo>
                <a:cubicBezTo>
                  <a:pt x="1486" y="9406"/>
                  <a:pt x="1479" y="9399"/>
                  <a:pt x="1479" y="9399"/>
                </a:cubicBezTo>
                <a:cubicBezTo>
                  <a:pt x="1479" y="8995"/>
                  <a:pt x="1479" y="8995"/>
                  <a:pt x="1479" y="8995"/>
                </a:cubicBezTo>
                <a:cubicBezTo>
                  <a:pt x="1486" y="9001"/>
                  <a:pt x="1492" y="9008"/>
                  <a:pt x="1499" y="9008"/>
                </a:cubicBezTo>
                <a:lnTo>
                  <a:pt x="1499" y="9008"/>
                </a:lnTo>
                <a:cubicBezTo>
                  <a:pt x="1486" y="8947"/>
                  <a:pt x="1533" y="8947"/>
                  <a:pt x="1560" y="8934"/>
                </a:cubicBezTo>
                <a:close/>
                <a:moveTo>
                  <a:pt x="1479" y="2789"/>
                </a:moveTo>
                <a:lnTo>
                  <a:pt x="1479" y="2789"/>
                </a:lnTo>
                <a:cubicBezTo>
                  <a:pt x="1479" y="2701"/>
                  <a:pt x="1479" y="2701"/>
                  <a:pt x="1479" y="2701"/>
                </a:cubicBezTo>
                <a:cubicBezTo>
                  <a:pt x="1486" y="2728"/>
                  <a:pt x="1486" y="2755"/>
                  <a:pt x="1479" y="2789"/>
                </a:cubicBezTo>
                <a:close/>
                <a:moveTo>
                  <a:pt x="1479" y="2701"/>
                </a:moveTo>
                <a:lnTo>
                  <a:pt x="1479" y="2701"/>
                </a:lnTo>
                <a:cubicBezTo>
                  <a:pt x="1479" y="2789"/>
                  <a:pt x="1479" y="2789"/>
                  <a:pt x="1479" y="2789"/>
                </a:cubicBezTo>
                <a:cubicBezTo>
                  <a:pt x="1465" y="2809"/>
                  <a:pt x="1452" y="2836"/>
                  <a:pt x="1432" y="2863"/>
                </a:cubicBezTo>
                <a:cubicBezTo>
                  <a:pt x="1432" y="2708"/>
                  <a:pt x="1432" y="2708"/>
                  <a:pt x="1432" y="2708"/>
                </a:cubicBezTo>
                <a:cubicBezTo>
                  <a:pt x="1445" y="2701"/>
                  <a:pt x="1452" y="2688"/>
                  <a:pt x="1459" y="2667"/>
                </a:cubicBezTo>
                <a:cubicBezTo>
                  <a:pt x="1465" y="2681"/>
                  <a:pt x="1472" y="2688"/>
                  <a:pt x="1479" y="2701"/>
                </a:cubicBezTo>
                <a:close/>
                <a:moveTo>
                  <a:pt x="1479" y="2965"/>
                </a:moveTo>
                <a:lnTo>
                  <a:pt x="1479" y="2965"/>
                </a:lnTo>
                <a:cubicBezTo>
                  <a:pt x="1479" y="2978"/>
                  <a:pt x="1479" y="2978"/>
                  <a:pt x="1479" y="2978"/>
                </a:cubicBezTo>
                <a:cubicBezTo>
                  <a:pt x="1472" y="2971"/>
                  <a:pt x="1472" y="2971"/>
                  <a:pt x="1465" y="2971"/>
                </a:cubicBezTo>
                <a:cubicBezTo>
                  <a:pt x="1472" y="2971"/>
                  <a:pt x="1472" y="2965"/>
                  <a:pt x="1479" y="2965"/>
                </a:cubicBezTo>
                <a:close/>
                <a:moveTo>
                  <a:pt x="1479" y="3147"/>
                </a:moveTo>
                <a:lnTo>
                  <a:pt x="1479" y="3147"/>
                </a:lnTo>
                <a:cubicBezTo>
                  <a:pt x="1479" y="3424"/>
                  <a:pt x="1479" y="3424"/>
                  <a:pt x="1479" y="3424"/>
                </a:cubicBezTo>
                <a:cubicBezTo>
                  <a:pt x="1459" y="3430"/>
                  <a:pt x="1445" y="3444"/>
                  <a:pt x="1445" y="3491"/>
                </a:cubicBezTo>
                <a:lnTo>
                  <a:pt x="1445" y="3491"/>
                </a:lnTo>
                <a:cubicBezTo>
                  <a:pt x="1459" y="3491"/>
                  <a:pt x="1465" y="3491"/>
                  <a:pt x="1479" y="3484"/>
                </a:cubicBezTo>
                <a:cubicBezTo>
                  <a:pt x="1479" y="3538"/>
                  <a:pt x="1479" y="3538"/>
                  <a:pt x="1479" y="3538"/>
                </a:cubicBezTo>
                <a:cubicBezTo>
                  <a:pt x="1465" y="3538"/>
                  <a:pt x="1459" y="3538"/>
                  <a:pt x="1452" y="3532"/>
                </a:cubicBezTo>
                <a:lnTo>
                  <a:pt x="1452" y="3532"/>
                </a:lnTo>
                <a:lnTo>
                  <a:pt x="1452" y="3532"/>
                </a:lnTo>
                <a:cubicBezTo>
                  <a:pt x="1445" y="3532"/>
                  <a:pt x="1438" y="3532"/>
                  <a:pt x="1432" y="3532"/>
                </a:cubicBezTo>
                <a:cubicBezTo>
                  <a:pt x="1432" y="3363"/>
                  <a:pt x="1432" y="3363"/>
                  <a:pt x="1432" y="3363"/>
                </a:cubicBezTo>
                <a:cubicBezTo>
                  <a:pt x="1438" y="3363"/>
                  <a:pt x="1445" y="3363"/>
                  <a:pt x="1452" y="3363"/>
                </a:cubicBezTo>
                <a:cubicBezTo>
                  <a:pt x="1445" y="3343"/>
                  <a:pt x="1438" y="3322"/>
                  <a:pt x="1432" y="3309"/>
                </a:cubicBezTo>
                <a:cubicBezTo>
                  <a:pt x="1432" y="3140"/>
                  <a:pt x="1432" y="3140"/>
                  <a:pt x="1432" y="3140"/>
                </a:cubicBezTo>
                <a:cubicBezTo>
                  <a:pt x="1438" y="3133"/>
                  <a:pt x="1438" y="3127"/>
                  <a:pt x="1445" y="3120"/>
                </a:cubicBezTo>
                <a:cubicBezTo>
                  <a:pt x="1459" y="3133"/>
                  <a:pt x="1465" y="3140"/>
                  <a:pt x="1479" y="3147"/>
                </a:cubicBezTo>
                <a:close/>
                <a:moveTo>
                  <a:pt x="1479" y="3586"/>
                </a:moveTo>
                <a:lnTo>
                  <a:pt x="1479" y="3586"/>
                </a:lnTo>
                <a:cubicBezTo>
                  <a:pt x="1479" y="3674"/>
                  <a:pt x="1479" y="3674"/>
                  <a:pt x="1479" y="3674"/>
                </a:cubicBezTo>
                <a:cubicBezTo>
                  <a:pt x="1452" y="3647"/>
                  <a:pt x="1445" y="3620"/>
                  <a:pt x="1479" y="3586"/>
                </a:cubicBezTo>
                <a:close/>
                <a:moveTo>
                  <a:pt x="1479" y="3788"/>
                </a:moveTo>
                <a:lnTo>
                  <a:pt x="1479" y="3788"/>
                </a:lnTo>
                <a:cubicBezTo>
                  <a:pt x="1479" y="3944"/>
                  <a:pt x="1479" y="3944"/>
                  <a:pt x="1479" y="3944"/>
                </a:cubicBezTo>
                <a:cubicBezTo>
                  <a:pt x="1472" y="3944"/>
                  <a:pt x="1472" y="3950"/>
                  <a:pt x="1465" y="3957"/>
                </a:cubicBezTo>
                <a:cubicBezTo>
                  <a:pt x="1452" y="3964"/>
                  <a:pt x="1445" y="3964"/>
                  <a:pt x="1432" y="3957"/>
                </a:cubicBezTo>
                <a:cubicBezTo>
                  <a:pt x="1432" y="3795"/>
                  <a:pt x="1432" y="3795"/>
                  <a:pt x="1432" y="3795"/>
                </a:cubicBezTo>
                <a:cubicBezTo>
                  <a:pt x="1445" y="3788"/>
                  <a:pt x="1459" y="3788"/>
                  <a:pt x="1479" y="3788"/>
                </a:cubicBezTo>
                <a:close/>
                <a:moveTo>
                  <a:pt x="1479" y="4092"/>
                </a:moveTo>
                <a:lnTo>
                  <a:pt x="1479" y="4092"/>
                </a:lnTo>
                <a:cubicBezTo>
                  <a:pt x="1479" y="4545"/>
                  <a:pt x="1479" y="4545"/>
                  <a:pt x="1479" y="4545"/>
                </a:cubicBezTo>
                <a:cubicBezTo>
                  <a:pt x="1465" y="4552"/>
                  <a:pt x="1452" y="4552"/>
                  <a:pt x="1432" y="4552"/>
                </a:cubicBezTo>
                <a:cubicBezTo>
                  <a:pt x="1432" y="4349"/>
                  <a:pt x="1432" y="4349"/>
                  <a:pt x="1432" y="4349"/>
                </a:cubicBezTo>
                <a:cubicBezTo>
                  <a:pt x="1438" y="4349"/>
                  <a:pt x="1438" y="4349"/>
                  <a:pt x="1445" y="4349"/>
                </a:cubicBezTo>
                <a:cubicBezTo>
                  <a:pt x="1459" y="4329"/>
                  <a:pt x="1452" y="4301"/>
                  <a:pt x="1432" y="4268"/>
                </a:cubicBezTo>
                <a:cubicBezTo>
                  <a:pt x="1432" y="4072"/>
                  <a:pt x="1432" y="4072"/>
                  <a:pt x="1432" y="4072"/>
                </a:cubicBezTo>
                <a:cubicBezTo>
                  <a:pt x="1452" y="4079"/>
                  <a:pt x="1465" y="4085"/>
                  <a:pt x="1479" y="4092"/>
                </a:cubicBezTo>
                <a:close/>
                <a:moveTo>
                  <a:pt x="1479" y="4849"/>
                </a:moveTo>
                <a:lnTo>
                  <a:pt x="1479" y="4849"/>
                </a:lnTo>
                <a:cubicBezTo>
                  <a:pt x="1479" y="5071"/>
                  <a:pt x="1479" y="5071"/>
                  <a:pt x="1479" y="5071"/>
                </a:cubicBezTo>
                <a:cubicBezTo>
                  <a:pt x="1465" y="5078"/>
                  <a:pt x="1452" y="5078"/>
                  <a:pt x="1438" y="5078"/>
                </a:cubicBezTo>
                <a:cubicBezTo>
                  <a:pt x="1452" y="5159"/>
                  <a:pt x="1445" y="5227"/>
                  <a:pt x="1432" y="5287"/>
                </a:cubicBezTo>
                <a:cubicBezTo>
                  <a:pt x="1432" y="4909"/>
                  <a:pt x="1432" y="4909"/>
                  <a:pt x="1432" y="4909"/>
                </a:cubicBezTo>
                <a:cubicBezTo>
                  <a:pt x="1445" y="4889"/>
                  <a:pt x="1459" y="4869"/>
                  <a:pt x="1479" y="4849"/>
                </a:cubicBezTo>
                <a:close/>
                <a:moveTo>
                  <a:pt x="1479" y="5726"/>
                </a:moveTo>
                <a:lnTo>
                  <a:pt x="1479" y="5726"/>
                </a:lnTo>
                <a:cubicBezTo>
                  <a:pt x="1479" y="5740"/>
                  <a:pt x="1479" y="5740"/>
                  <a:pt x="1479" y="5740"/>
                </a:cubicBezTo>
                <a:cubicBezTo>
                  <a:pt x="1472" y="5733"/>
                  <a:pt x="1472" y="5733"/>
                  <a:pt x="1472" y="5726"/>
                </a:cubicBezTo>
                <a:cubicBezTo>
                  <a:pt x="1479" y="5726"/>
                  <a:pt x="1479" y="5726"/>
                  <a:pt x="1479" y="5726"/>
                </a:cubicBezTo>
                <a:close/>
                <a:moveTo>
                  <a:pt x="1479" y="5841"/>
                </a:moveTo>
                <a:lnTo>
                  <a:pt x="1479" y="5841"/>
                </a:lnTo>
                <a:cubicBezTo>
                  <a:pt x="1479" y="6219"/>
                  <a:pt x="1479" y="6219"/>
                  <a:pt x="1479" y="6219"/>
                </a:cubicBezTo>
                <a:cubicBezTo>
                  <a:pt x="1472" y="6219"/>
                  <a:pt x="1472" y="6219"/>
                  <a:pt x="1472" y="6219"/>
                </a:cubicBezTo>
                <a:cubicBezTo>
                  <a:pt x="1472" y="6260"/>
                  <a:pt x="1459" y="6226"/>
                  <a:pt x="1432" y="6206"/>
                </a:cubicBezTo>
                <a:cubicBezTo>
                  <a:pt x="1432" y="5841"/>
                  <a:pt x="1432" y="5841"/>
                  <a:pt x="1432" y="5841"/>
                </a:cubicBezTo>
                <a:cubicBezTo>
                  <a:pt x="1438" y="5841"/>
                  <a:pt x="1445" y="5848"/>
                  <a:pt x="1452" y="5848"/>
                </a:cubicBezTo>
                <a:cubicBezTo>
                  <a:pt x="1459" y="5848"/>
                  <a:pt x="1472" y="5841"/>
                  <a:pt x="1479" y="5841"/>
                </a:cubicBezTo>
                <a:close/>
                <a:moveTo>
                  <a:pt x="1479" y="6267"/>
                </a:moveTo>
                <a:lnTo>
                  <a:pt x="1479" y="6267"/>
                </a:lnTo>
                <a:cubicBezTo>
                  <a:pt x="1479" y="6503"/>
                  <a:pt x="1479" y="6503"/>
                  <a:pt x="1479" y="6503"/>
                </a:cubicBezTo>
                <a:cubicBezTo>
                  <a:pt x="1465" y="6503"/>
                  <a:pt x="1459" y="6496"/>
                  <a:pt x="1452" y="6489"/>
                </a:cubicBezTo>
                <a:cubicBezTo>
                  <a:pt x="1452" y="6462"/>
                  <a:pt x="1492" y="6435"/>
                  <a:pt x="1452" y="6415"/>
                </a:cubicBezTo>
                <a:cubicBezTo>
                  <a:pt x="1445" y="6429"/>
                  <a:pt x="1438" y="6442"/>
                  <a:pt x="1432" y="6449"/>
                </a:cubicBezTo>
                <a:cubicBezTo>
                  <a:pt x="1432" y="6395"/>
                  <a:pt x="1432" y="6395"/>
                  <a:pt x="1432" y="6395"/>
                </a:cubicBezTo>
                <a:cubicBezTo>
                  <a:pt x="1438" y="6388"/>
                  <a:pt x="1445" y="6375"/>
                  <a:pt x="1452" y="6368"/>
                </a:cubicBezTo>
                <a:cubicBezTo>
                  <a:pt x="1445" y="6361"/>
                  <a:pt x="1438" y="6361"/>
                  <a:pt x="1432" y="6361"/>
                </a:cubicBezTo>
                <a:cubicBezTo>
                  <a:pt x="1432" y="6314"/>
                  <a:pt x="1432" y="6314"/>
                  <a:pt x="1432" y="6314"/>
                </a:cubicBezTo>
                <a:cubicBezTo>
                  <a:pt x="1452" y="6300"/>
                  <a:pt x="1465" y="6280"/>
                  <a:pt x="1479" y="6267"/>
                </a:cubicBezTo>
                <a:close/>
                <a:moveTo>
                  <a:pt x="1479" y="6982"/>
                </a:moveTo>
                <a:lnTo>
                  <a:pt x="1479" y="6982"/>
                </a:lnTo>
                <a:cubicBezTo>
                  <a:pt x="1479" y="7908"/>
                  <a:pt x="1479" y="7908"/>
                  <a:pt x="1479" y="7908"/>
                </a:cubicBezTo>
                <a:cubicBezTo>
                  <a:pt x="1452" y="7894"/>
                  <a:pt x="1438" y="7867"/>
                  <a:pt x="1452" y="7820"/>
                </a:cubicBezTo>
                <a:cubicBezTo>
                  <a:pt x="1445" y="7820"/>
                  <a:pt x="1438" y="7826"/>
                  <a:pt x="1432" y="7826"/>
                </a:cubicBezTo>
                <a:cubicBezTo>
                  <a:pt x="1432" y="7016"/>
                  <a:pt x="1432" y="7016"/>
                  <a:pt x="1432" y="7016"/>
                </a:cubicBezTo>
                <a:cubicBezTo>
                  <a:pt x="1445" y="7003"/>
                  <a:pt x="1459" y="6989"/>
                  <a:pt x="1479" y="6982"/>
                </a:cubicBezTo>
                <a:close/>
                <a:moveTo>
                  <a:pt x="1479" y="7941"/>
                </a:moveTo>
                <a:lnTo>
                  <a:pt x="1479" y="7941"/>
                </a:lnTo>
                <a:cubicBezTo>
                  <a:pt x="1479" y="8225"/>
                  <a:pt x="1479" y="8225"/>
                  <a:pt x="1479" y="8225"/>
                </a:cubicBezTo>
                <a:cubicBezTo>
                  <a:pt x="1465" y="8238"/>
                  <a:pt x="1445" y="8238"/>
                  <a:pt x="1432" y="8245"/>
                </a:cubicBezTo>
                <a:cubicBezTo>
                  <a:pt x="1432" y="7928"/>
                  <a:pt x="1432" y="7928"/>
                  <a:pt x="1432" y="7928"/>
                </a:cubicBezTo>
                <a:cubicBezTo>
                  <a:pt x="1445" y="7928"/>
                  <a:pt x="1465" y="7935"/>
                  <a:pt x="1479" y="7941"/>
                </a:cubicBezTo>
                <a:close/>
                <a:moveTo>
                  <a:pt x="1479" y="8353"/>
                </a:moveTo>
                <a:lnTo>
                  <a:pt x="1479" y="8353"/>
                </a:lnTo>
                <a:cubicBezTo>
                  <a:pt x="1479" y="8542"/>
                  <a:pt x="1479" y="8542"/>
                  <a:pt x="1479" y="8542"/>
                </a:cubicBezTo>
                <a:lnTo>
                  <a:pt x="1479" y="8542"/>
                </a:lnTo>
                <a:lnTo>
                  <a:pt x="1479" y="8542"/>
                </a:lnTo>
                <a:cubicBezTo>
                  <a:pt x="1479" y="8927"/>
                  <a:pt x="1479" y="8927"/>
                  <a:pt x="1479" y="8927"/>
                </a:cubicBezTo>
                <a:cubicBezTo>
                  <a:pt x="1459" y="8934"/>
                  <a:pt x="1445" y="8941"/>
                  <a:pt x="1432" y="8947"/>
                </a:cubicBezTo>
                <a:cubicBezTo>
                  <a:pt x="1432" y="8630"/>
                  <a:pt x="1432" y="8630"/>
                  <a:pt x="1432" y="8630"/>
                </a:cubicBezTo>
                <a:cubicBezTo>
                  <a:pt x="1438" y="8630"/>
                  <a:pt x="1438" y="8630"/>
                  <a:pt x="1445" y="8623"/>
                </a:cubicBezTo>
                <a:cubicBezTo>
                  <a:pt x="1459" y="8603"/>
                  <a:pt x="1465" y="8576"/>
                  <a:pt x="1472" y="8542"/>
                </a:cubicBezTo>
                <a:lnTo>
                  <a:pt x="1472" y="8542"/>
                </a:lnTo>
                <a:cubicBezTo>
                  <a:pt x="1459" y="8542"/>
                  <a:pt x="1445" y="8542"/>
                  <a:pt x="1432" y="8549"/>
                </a:cubicBezTo>
                <a:cubicBezTo>
                  <a:pt x="1432" y="8319"/>
                  <a:pt x="1432" y="8319"/>
                  <a:pt x="1432" y="8319"/>
                </a:cubicBezTo>
                <a:cubicBezTo>
                  <a:pt x="1445" y="8333"/>
                  <a:pt x="1459" y="8353"/>
                  <a:pt x="1465" y="8367"/>
                </a:cubicBezTo>
                <a:cubicBezTo>
                  <a:pt x="1472" y="8367"/>
                  <a:pt x="1472" y="8360"/>
                  <a:pt x="1479" y="8353"/>
                </a:cubicBezTo>
                <a:close/>
                <a:moveTo>
                  <a:pt x="1479" y="8995"/>
                </a:moveTo>
                <a:lnTo>
                  <a:pt x="1479" y="8995"/>
                </a:lnTo>
                <a:cubicBezTo>
                  <a:pt x="1479" y="9399"/>
                  <a:pt x="1479" y="9399"/>
                  <a:pt x="1479" y="9399"/>
                </a:cubicBezTo>
                <a:cubicBezTo>
                  <a:pt x="1465" y="9385"/>
                  <a:pt x="1445" y="9378"/>
                  <a:pt x="1432" y="9365"/>
                </a:cubicBezTo>
                <a:cubicBezTo>
                  <a:pt x="1432" y="9304"/>
                  <a:pt x="1432" y="9304"/>
                  <a:pt x="1432" y="9304"/>
                </a:cubicBezTo>
                <a:cubicBezTo>
                  <a:pt x="1452" y="9311"/>
                  <a:pt x="1465" y="9318"/>
                  <a:pt x="1472" y="9324"/>
                </a:cubicBezTo>
                <a:lnTo>
                  <a:pt x="1472" y="9324"/>
                </a:lnTo>
                <a:cubicBezTo>
                  <a:pt x="1459" y="9250"/>
                  <a:pt x="1459" y="9277"/>
                  <a:pt x="1472" y="9204"/>
                </a:cubicBezTo>
                <a:cubicBezTo>
                  <a:pt x="1465" y="9190"/>
                  <a:pt x="1452" y="9184"/>
                  <a:pt x="1432" y="9184"/>
                </a:cubicBezTo>
                <a:cubicBezTo>
                  <a:pt x="1432" y="8961"/>
                  <a:pt x="1432" y="8961"/>
                  <a:pt x="1432" y="8961"/>
                </a:cubicBezTo>
                <a:cubicBezTo>
                  <a:pt x="1452" y="8968"/>
                  <a:pt x="1465" y="8981"/>
                  <a:pt x="1479" y="8995"/>
                </a:cubicBezTo>
                <a:close/>
                <a:moveTo>
                  <a:pt x="1432" y="6624"/>
                </a:moveTo>
                <a:lnTo>
                  <a:pt x="1432" y="6624"/>
                </a:lnTo>
                <a:cubicBezTo>
                  <a:pt x="1432" y="6557"/>
                  <a:pt x="1432" y="6557"/>
                  <a:pt x="1432" y="6557"/>
                </a:cubicBezTo>
                <a:cubicBezTo>
                  <a:pt x="1438" y="6557"/>
                  <a:pt x="1438" y="6557"/>
                  <a:pt x="1438" y="6557"/>
                </a:cubicBezTo>
                <a:lnTo>
                  <a:pt x="1438" y="6557"/>
                </a:lnTo>
                <a:cubicBezTo>
                  <a:pt x="1445" y="6591"/>
                  <a:pt x="1445" y="6611"/>
                  <a:pt x="1432" y="6624"/>
                </a:cubicBezTo>
                <a:close/>
                <a:moveTo>
                  <a:pt x="1432" y="2283"/>
                </a:moveTo>
                <a:lnTo>
                  <a:pt x="1432" y="2283"/>
                </a:lnTo>
                <a:cubicBezTo>
                  <a:pt x="1432" y="2222"/>
                  <a:pt x="1432" y="2222"/>
                  <a:pt x="1432" y="2222"/>
                </a:cubicBezTo>
                <a:cubicBezTo>
                  <a:pt x="1438" y="2222"/>
                  <a:pt x="1438" y="2222"/>
                  <a:pt x="1438" y="2222"/>
                </a:cubicBezTo>
                <a:lnTo>
                  <a:pt x="1438" y="2222"/>
                </a:lnTo>
                <a:cubicBezTo>
                  <a:pt x="1459" y="2262"/>
                  <a:pt x="1452" y="2276"/>
                  <a:pt x="1432" y="2283"/>
                </a:cubicBezTo>
                <a:close/>
                <a:moveTo>
                  <a:pt x="1432" y="1918"/>
                </a:moveTo>
                <a:lnTo>
                  <a:pt x="1432" y="1918"/>
                </a:lnTo>
                <a:cubicBezTo>
                  <a:pt x="1432" y="1823"/>
                  <a:pt x="1432" y="1823"/>
                  <a:pt x="1432" y="1823"/>
                </a:cubicBezTo>
                <a:cubicBezTo>
                  <a:pt x="1445" y="1823"/>
                  <a:pt x="1452" y="1823"/>
                  <a:pt x="1465" y="1830"/>
                </a:cubicBezTo>
                <a:cubicBezTo>
                  <a:pt x="1452" y="1850"/>
                  <a:pt x="1432" y="1871"/>
                  <a:pt x="1465" y="1877"/>
                </a:cubicBezTo>
                <a:cubicBezTo>
                  <a:pt x="1465" y="1898"/>
                  <a:pt x="1452" y="1911"/>
                  <a:pt x="1432" y="1918"/>
                </a:cubicBezTo>
                <a:close/>
                <a:moveTo>
                  <a:pt x="1432" y="1823"/>
                </a:moveTo>
                <a:lnTo>
                  <a:pt x="1432" y="1823"/>
                </a:lnTo>
                <a:cubicBezTo>
                  <a:pt x="1432" y="1918"/>
                  <a:pt x="1432" y="1918"/>
                  <a:pt x="1432" y="1918"/>
                </a:cubicBezTo>
                <a:cubicBezTo>
                  <a:pt x="1418" y="1931"/>
                  <a:pt x="1398" y="1931"/>
                  <a:pt x="1378" y="1925"/>
                </a:cubicBezTo>
                <a:cubicBezTo>
                  <a:pt x="1378" y="1871"/>
                  <a:pt x="1378" y="1871"/>
                  <a:pt x="1378" y="1871"/>
                </a:cubicBezTo>
                <a:cubicBezTo>
                  <a:pt x="1398" y="1850"/>
                  <a:pt x="1398" y="1823"/>
                  <a:pt x="1432" y="1823"/>
                </a:cubicBezTo>
                <a:close/>
                <a:moveTo>
                  <a:pt x="1432" y="2222"/>
                </a:moveTo>
                <a:lnTo>
                  <a:pt x="1432" y="2222"/>
                </a:lnTo>
                <a:cubicBezTo>
                  <a:pt x="1432" y="2283"/>
                  <a:pt x="1432" y="2283"/>
                  <a:pt x="1432" y="2283"/>
                </a:cubicBezTo>
                <a:cubicBezTo>
                  <a:pt x="1418" y="2289"/>
                  <a:pt x="1405" y="2296"/>
                  <a:pt x="1384" y="2296"/>
                </a:cubicBezTo>
                <a:cubicBezTo>
                  <a:pt x="1391" y="2323"/>
                  <a:pt x="1398" y="2350"/>
                  <a:pt x="1405" y="2377"/>
                </a:cubicBezTo>
                <a:cubicBezTo>
                  <a:pt x="1391" y="2377"/>
                  <a:pt x="1384" y="2377"/>
                  <a:pt x="1378" y="2370"/>
                </a:cubicBezTo>
                <a:cubicBezTo>
                  <a:pt x="1378" y="2222"/>
                  <a:pt x="1378" y="2222"/>
                  <a:pt x="1378" y="2222"/>
                </a:cubicBezTo>
                <a:cubicBezTo>
                  <a:pt x="1398" y="2215"/>
                  <a:pt x="1411" y="2215"/>
                  <a:pt x="1432" y="2222"/>
                </a:cubicBezTo>
                <a:close/>
                <a:moveTo>
                  <a:pt x="1432" y="2708"/>
                </a:moveTo>
                <a:lnTo>
                  <a:pt x="1432" y="2708"/>
                </a:lnTo>
                <a:cubicBezTo>
                  <a:pt x="1432" y="2863"/>
                  <a:pt x="1432" y="2863"/>
                  <a:pt x="1432" y="2863"/>
                </a:cubicBezTo>
                <a:cubicBezTo>
                  <a:pt x="1418" y="2884"/>
                  <a:pt x="1398" y="2904"/>
                  <a:pt x="1378" y="2931"/>
                </a:cubicBezTo>
                <a:cubicBezTo>
                  <a:pt x="1378" y="2742"/>
                  <a:pt x="1378" y="2742"/>
                  <a:pt x="1378" y="2742"/>
                </a:cubicBezTo>
                <a:cubicBezTo>
                  <a:pt x="1398" y="2735"/>
                  <a:pt x="1418" y="2728"/>
                  <a:pt x="1432" y="2708"/>
                </a:cubicBezTo>
                <a:close/>
                <a:moveTo>
                  <a:pt x="1432" y="3140"/>
                </a:moveTo>
                <a:lnTo>
                  <a:pt x="1432" y="3140"/>
                </a:lnTo>
                <a:cubicBezTo>
                  <a:pt x="1432" y="3309"/>
                  <a:pt x="1432" y="3309"/>
                  <a:pt x="1432" y="3309"/>
                </a:cubicBezTo>
                <a:cubicBezTo>
                  <a:pt x="1418" y="3268"/>
                  <a:pt x="1398" y="3228"/>
                  <a:pt x="1378" y="3194"/>
                </a:cubicBezTo>
                <a:lnTo>
                  <a:pt x="1378" y="3194"/>
                </a:lnTo>
                <a:cubicBezTo>
                  <a:pt x="1391" y="3201"/>
                  <a:pt x="1398" y="3201"/>
                  <a:pt x="1411" y="3208"/>
                </a:cubicBezTo>
                <a:cubicBezTo>
                  <a:pt x="1411" y="3187"/>
                  <a:pt x="1418" y="3167"/>
                  <a:pt x="1432" y="3140"/>
                </a:cubicBezTo>
                <a:close/>
                <a:moveTo>
                  <a:pt x="1432" y="3363"/>
                </a:moveTo>
                <a:lnTo>
                  <a:pt x="1432" y="3363"/>
                </a:lnTo>
                <a:cubicBezTo>
                  <a:pt x="1432" y="3532"/>
                  <a:pt x="1432" y="3532"/>
                  <a:pt x="1432" y="3532"/>
                </a:cubicBezTo>
                <a:cubicBezTo>
                  <a:pt x="1418" y="3532"/>
                  <a:pt x="1398" y="3525"/>
                  <a:pt x="1378" y="3518"/>
                </a:cubicBezTo>
                <a:cubicBezTo>
                  <a:pt x="1378" y="3505"/>
                  <a:pt x="1378" y="3505"/>
                  <a:pt x="1378" y="3505"/>
                </a:cubicBezTo>
                <a:cubicBezTo>
                  <a:pt x="1384" y="3505"/>
                  <a:pt x="1391" y="3505"/>
                  <a:pt x="1398" y="3498"/>
                </a:cubicBezTo>
                <a:cubicBezTo>
                  <a:pt x="1391" y="3484"/>
                  <a:pt x="1378" y="3471"/>
                  <a:pt x="1378" y="3451"/>
                </a:cubicBezTo>
                <a:cubicBezTo>
                  <a:pt x="1378" y="3430"/>
                  <a:pt x="1378" y="3430"/>
                  <a:pt x="1378" y="3430"/>
                </a:cubicBezTo>
                <a:cubicBezTo>
                  <a:pt x="1384" y="3397"/>
                  <a:pt x="1398" y="3370"/>
                  <a:pt x="1432" y="3363"/>
                </a:cubicBezTo>
                <a:close/>
                <a:moveTo>
                  <a:pt x="1432" y="3795"/>
                </a:moveTo>
                <a:lnTo>
                  <a:pt x="1432" y="3795"/>
                </a:lnTo>
                <a:cubicBezTo>
                  <a:pt x="1432" y="3957"/>
                  <a:pt x="1432" y="3957"/>
                  <a:pt x="1432" y="3957"/>
                </a:cubicBezTo>
                <a:cubicBezTo>
                  <a:pt x="1411" y="3950"/>
                  <a:pt x="1405" y="3930"/>
                  <a:pt x="1391" y="3917"/>
                </a:cubicBezTo>
                <a:cubicBezTo>
                  <a:pt x="1384" y="3917"/>
                  <a:pt x="1384" y="3917"/>
                  <a:pt x="1378" y="3917"/>
                </a:cubicBezTo>
                <a:cubicBezTo>
                  <a:pt x="1378" y="3910"/>
                  <a:pt x="1378" y="3910"/>
                  <a:pt x="1378" y="3910"/>
                </a:cubicBezTo>
                <a:lnTo>
                  <a:pt x="1378" y="3910"/>
                </a:lnTo>
                <a:lnTo>
                  <a:pt x="1378" y="3910"/>
                </a:lnTo>
                <a:cubicBezTo>
                  <a:pt x="1378" y="3836"/>
                  <a:pt x="1378" y="3836"/>
                  <a:pt x="1378" y="3836"/>
                </a:cubicBezTo>
                <a:cubicBezTo>
                  <a:pt x="1391" y="3815"/>
                  <a:pt x="1411" y="3802"/>
                  <a:pt x="1432" y="3795"/>
                </a:cubicBezTo>
                <a:close/>
                <a:moveTo>
                  <a:pt x="1432" y="4072"/>
                </a:moveTo>
                <a:lnTo>
                  <a:pt x="1432" y="4072"/>
                </a:lnTo>
                <a:cubicBezTo>
                  <a:pt x="1432" y="4268"/>
                  <a:pt x="1432" y="4268"/>
                  <a:pt x="1432" y="4268"/>
                </a:cubicBezTo>
                <a:cubicBezTo>
                  <a:pt x="1405" y="4220"/>
                  <a:pt x="1364" y="4153"/>
                  <a:pt x="1391" y="4058"/>
                </a:cubicBezTo>
                <a:cubicBezTo>
                  <a:pt x="1411" y="4058"/>
                  <a:pt x="1425" y="4065"/>
                  <a:pt x="1432" y="4072"/>
                </a:cubicBezTo>
                <a:close/>
                <a:moveTo>
                  <a:pt x="1432" y="4349"/>
                </a:moveTo>
                <a:lnTo>
                  <a:pt x="1432" y="4349"/>
                </a:lnTo>
                <a:cubicBezTo>
                  <a:pt x="1432" y="4552"/>
                  <a:pt x="1432" y="4552"/>
                  <a:pt x="1432" y="4552"/>
                </a:cubicBezTo>
                <a:cubicBezTo>
                  <a:pt x="1432" y="4552"/>
                  <a:pt x="1425" y="4552"/>
                  <a:pt x="1418" y="4552"/>
                </a:cubicBezTo>
                <a:cubicBezTo>
                  <a:pt x="1405" y="4518"/>
                  <a:pt x="1391" y="4497"/>
                  <a:pt x="1378" y="4477"/>
                </a:cubicBezTo>
                <a:cubicBezTo>
                  <a:pt x="1378" y="4308"/>
                  <a:pt x="1378" y="4308"/>
                  <a:pt x="1378" y="4308"/>
                </a:cubicBezTo>
                <a:cubicBezTo>
                  <a:pt x="1398" y="4322"/>
                  <a:pt x="1411" y="4335"/>
                  <a:pt x="1432" y="4349"/>
                </a:cubicBezTo>
                <a:close/>
                <a:moveTo>
                  <a:pt x="1432" y="4909"/>
                </a:moveTo>
                <a:lnTo>
                  <a:pt x="1432" y="4909"/>
                </a:lnTo>
                <a:cubicBezTo>
                  <a:pt x="1432" y="5287"/>
                  <a:pt x="1432" y="5287"/>
                  <a:pt x="1432" y="5287"/>
                </a:cubicBezTo>
                <a:cubicBezTo>
                  <a:pt x="1418" y="5355"/>
                  <a:pt x="1398" y="5423"/>
                  <a:pt x="1378" y="5483"/>
                </a:cubicBezTo>
                <a:cubicBezTo>
                  <a:pt x="1378" y="5004"/>
                  <a:pt x="1378" y="5004"/>
                  <a:pt x="1378" y="5004"/>
                </a:cubicBezTo>
                <a:cubicBezTo>
                  <a:pt x="1398" y="4970"/>
                  <a:pt x="1418" y="4943"/>
                  <a:pt x="1432" y="4909"/>
                </a:cubicBezTo>
                <a:close/>
                <a:moveTo>
                  <a:pt x="1432" y="5841"/>
                </a:moveTo>
                <a:lnTo>
                  <a:pt x="1432" y="5841"/>
                </a:lnTo>
                <a:cubicBezTo>
                  <a:pt x="1432" y="6206"/>
                  <a:pt x="1432" y="6206"/>
                  <a:pt x="1432" y="6206"/>
                </a:cubicBezTo>
                <a:cubicBezTo>
                  <a:pt x="1418" y="6186"/>
                  <a:pt x="1391" y="6172"/>
                  <a:pt x="1378" y="6206"/>
                </a:cubicBezTo>
                <a:cubicBezTo>
                  <a:pt x="1378" y="5814"/>
                  <a:pt x="1378" y="5814"/>
                  <a:pt x="1378" y="5814"/>
                </a:cubicBezTo>
                <a:cubicBezTo>
                  <a:pt x="1398" y="5828"/>
                  <a:pt x="1418" y="5834"/>
                  <a:pt x="1432" y="5841"/>
                </a:cubicBezTo>
                <a:close/>
                <a:moveTo>
                  <a:pt x="1432" y="6314"/>
                </a:moveTo>
                <a:lnTo>
                  <a:pt x="1432" y="6314"/>
                </a:lnTo>
                <a:cubicBezTo>
                  <a:pt x="1432" y="6361"/>
                  <a:pt x="1432" y="6361"/>
                  <a:pt x="1432" y="6361"/>
                </a:cubicBezTo>
                <a:cubicBezTo>
                  <a:pt x="1411" y="6361"/>
                  <a:pt x="1391" y="6381"/>
                  <a:pt x="1378" y="6395"/>
                </a:cubicBezTo>
                <a:cubicBezTo>
                  <a:pt x="1378" y="6348"/>
                  <a:pt x="1378" y="6348"/>
                  <a:pt x="1378" y="6348"/>
                </a:cubicBezTo>
                <a:cubicBezTo>
                  <a:pt x="1398" y="6341"/>
                  <a:pt x="1418" y="6327"/>
                  <a:pt x="1432" y="6314"/>
                </a:cubicBezTo>
                <a:close/>
                <a:moveTo>
                  <a:pt x="1432" y="6395"/>
                </a:moveTo>
                <a:lnTo>
                  <a:pt x="1432" y="6395"/>
                </a:lnTo>
                <a:cubicBezTo>
                  <a:pt x="1432" y="6449"/>
                  <a:pt x="1432" y="6449"/>
                  <a:pt x="1432" y="6449"/>
                </a:cubicBezTo>
                <a:cubicBezTo>
                  <a:pt x="1418" y="6469"/>
                  <a:pt x="1391" y="6462"/>
                  <a:pt x="1378" y="6435"/>
                </a:cubicBezTo>
                <a:cubicBezTo>
                  <a:pt x="1378" y="6415"/>
                  <a:pt x="1378" y="6415"/>
                  <a:pt x="1378" y="6415"/>
                </a:cubicBezTo>
                <a:cubicBezTo>
                  <a:pt x="1405" y="6415"/>
                  <a:pt x="1425" y="6408"/>
                  <a:pt x="1432" y="6395"/>
                </a:cubicBezTo>
                <a:close/>
                <a:moveTo>
                  <a:pt x="1432" y="6557"/>
                </a:moveTo>
                <a:lnTo>
                  <a:pt x="1432" y="6557"/>
                </a:lnTo>
                <a:cubicBezTo>
                  <a:pt x="1432" y="6624"/>
                  <a:pt x="1432" y="6624"/>
                  <a:pt x="1432" y="6624"/>
                </a:cubicBezTo>
                <a:cubicBezTo>
                  <a:pt x="1425" y="6645"/>
                  <a:pt x="1405" y="6651"/>
                  <a:pt x="1378" y="6658"/>
                </a:cubicBezTo>
                <a:cubicBezTo>
                  <a:pt x="1378" y="6557"/>
                  <a:pt x="1378" y="6557"/>
                  <a:pt x="1378" y="6557"/>
                </a:cubicBezTo>
                <a:cubicBezTo>
                  <a:pt x="1432" y="6557"/>
                  <a:pt x="1432" y="6557"/>
                  <a:pt x="1432" y="6557"/>
                </a:cubicBezTo>
                <a:close/>
                <a:moveTo>
                  <a:pt x="1432" y="7016"/>
                </a:moveTo>
                <a:lnTo>
                  <a:pt x="1432" y="7016"/>
                </a:lnTo>
                <a:cubicBezTo>
                  <a:pt x="1432" y="7826"/>
                  <a:pt x="1432" y="7826"/>
                  <a:pt x="1432" y="7826"/>
                </a:cubicBezTo>
                <a:cubicBezTo>
                  <a:pt x="1384" y="7847"/>
                  <a:pt x="1418" y="7860"/>
                  <a:pt x="1425" y="7921"/>
                </a:cubicBezTo>
                <a:cubicBezTo>
                  <a:pt x="1418" y="7921"/>
                  <a:pt x="1418" y="7921"/>
                  <a:pt x="1411" y="7914"/>
                </a:cubicBezTo>
                <a:cubicBezTo>
                  <a:pt x="1418" y="7921"/>
                  <a:pt x="1425" y="7921"/>
                  <a:pt x="1432" y="7928"/>
                </a:cubicBezTo>
                <a:cubicBezTo>
                  <a:pt x="1432" y="8245"/>
                  <a:pt x="1432" y="8245"/>
                  <a:pt x="1432" y="8245"/>
                </a:cubicBezTo>
                <a:cubicBezTo>
                  <a:pt x="1432" y="8245"/>
                  <a:pt x="1425" y="8245"/>
                  <a:pt x="1418" y="8245"/>
                </a:cubicBezTo>
                <a:cubicBezTo>
                  <a:pt x="1411" y="8225"/>
                  <a:pt x="1398" y="8205"/>
                  <a:pt x="1378" y="8198"/>
                </a:cubicBezTo>
                <a:cubicBezTo>
                  <a:pt x="1378" y="8178"/>
                  <a:pt x="1378" y="8178"/>
                  <a:pt x="1378" y="8178"/>
                </a:cubicBezTo>
                <a:cubicBezTo>
                  <a:pt x="1384" y="8178"/>
                  <a:pt x="1391" y="8184"/>
                  <a:pt x="1391" y="8191"/>
                </a:cubicBezTo>
                <a:cubicBezTo>
                  <a:pt x="1418" y="8191"/>
                  <a:pt x="1411" y="8164"/>
                  <a:pt x="1418" y="8144"/>
                </a:cubicBezTo>
                <a:lnTo>
                  <a:pt x="1425" y="8144"/>
                </a:lnTo>
                <a:cubicBezTo>
                  <a:pt x="1411" y="8124"/>
                  <a:pt x="1391" y="8103"/>
                  <a:pt x="1378" y="8083"/>
                </a:cubicBezTo>
                <a:cubicBezTo>
                  <a:pt x="1378" y="7624"/>
                  <a:pt x="1378" y="7624"/>
                  <a:pt x="1378" y="7624"/>
                </a:cubicBezTo>
                <a:cubicBezTo>
                  <a:pt x="1391" y="7617"/>
                  <a:pt x="1398" y="7597"/>
                  <a:pt x="1398" y="7577"/>
                </a:cubicBezTo>
                <a:cubicBezTo>
                  <a:pt x="1391" y="7570"/>
                  <a:pt x="1384" y="7570"/>
                  <a:pt x="1378" y="7563"/>
                </a:cubicBezTo>
                <a:cubicBezTo>
                  <a:pt x="1378" y="6915"/>
                  <a:pt x="1378" y="6915"/>
                  <a:pt x="1378" y="6915"/>
                </a:cubicBezTo>
                <a:cubicBezTo>
                  <a:pt x="1418" y="6942"/>
                  <a:pt x="1378" y="7003"/>
                  <a:pt x="1425" y="7030"/>
                </a:cubicBezTo>
                <a:cubicBezTo>
                  <a:pt x="1425" y="7030"/>
                  <a:pt x="1432" y="7023"/>
                  <a:pt x="1432" y="7016"/>
                </a:cubicBezTo>
                <a:close/>
                <a:moveTo>
                  <a:pt x="1432" y="8319"/>
                </a:moveTo>
                <a:lnTo>
                  <a:pt x="1432" y="8319"/>
                </a:lnTo>
                <a:cubicBezTo>
                  <a:pt x="1432" y="8549"/>
                  <a:pt x="1432" y="8549"/>
                  <a:pt x="1432" y="8549"/>
                </a:cubicBezTo>
                <a:cubicBezTo>
                  <a:pt x="1411" y="8556"/>
                  <a:pt x="1391" y="8576"/>
                  <a:pt x="1391" y="8610"/>
                </a:cubicBezTo>
                <a:cubicBezTo>
                  <a:pt x="1405" y="8644"/>
                  <a:pt x="1418" y="8644"/>
                  <a:pt x="1432" y="8630"/>
                </a:cubicBezTo>
                <a:cubicBezTo>
                  <a:pt x="1432" y="8947"/>
                  <a:pt x="1432" y="8947"/>
                  <a:pt x="1432" y="8947"/>
                </a:cubicBezTo>
                <a:cubicBezTo>
                  <a:pt x="1432" y="8954"/>
                  <a:pt x="1425" y="8954"/>
                  <a:pt x="1425" y="8961"/>
                </a:cubicBezTo>
                <a:lnTo>
                  <a:pt x="1432" y="8961"/>
                </a:lnTo>
                <a:cubicBezTo>
                  <a:pt x="1432" y="9184"/>
                  <a:pt x="1432" y="9184"/>
                  <a:pt x="1432" y="9184"/>
                </a:cubicBezTo>
                <a:cubicBezTo>
                  <a:pt x="1411" y="9177"/>
                  <a:pt x="1391" y="9190"/>
                  <a:pt x="1378" y="9211"/>
                </a:cubicBezTo>
                <a:cubicBezTo>
                  <a:pt x="1378" y="8265"/>
                  <a:pt x="1378" y="8265"/>
                  <a:pt x="1378" y="8265"/>
                </a:cubicBezTo>
                <a:cubicBezTo>
                  <a:pt x="1398" y="8279"/>
                  <a:pt x="1418" y="8299"/>
                  <a:pt x="1432" y="8319"/>
                </a:cubicBezTo>
                <a:close/>
                <a:moveTo>
                  <a:pt x="1432" y="9304"/>
                </a:moveTo>
                <a:lnTo>
                  <a:pt x="1432" y="9304"/>
                </a:lnTo>
                <a:cubicBezTo>
                  <a:pt x="1432" y="9365"/>
                  <a:pt x="1432" y="9365"/>
                  <a:pt x="1432" y="9365"/>
                </a:cubicBezTo>
                <a:cubicBezTo>
                  <a:pt x="1432" y="9358"/>
                  <a:pt x="1425" y="9358"/>
                  <a:pt x="1425" y="9351"/>
                </a:cubicBezTo>
                <a:cubicBezTo>
                  <a:pt x="1405" y="9358"/>
                  <a:pt x="1398" y="9372"/>
                  <a:pt x="1378" y="9378"/>
                </a:cubicBezTo>
                <a:cubicBezTo>
                  <a:pt x="1378" y="9230"/>
                  <a:pt x="1378" y="9230"/>
                  <a:pt x="1378" y="9230"/>
                </a:cubicBezTo>
                <a:cubicBezTo>
                  <a:pt x="1465" y="9223"/>
                  <a:pt x="1384" y="9250"/>
                  <a:pt x="1398" y="9304"/>
                </a:cubicBezTo>
                <a:cubicBezTo>
                  <a:pt x="1411" y="9304"/>
                  <a:pt x="1425" y="9304"/>
                  <a:pt x="1432" y="9304"/>
                </a:cubicBezTo>
                <a:close/>
                <a:moveTo>
                  <a:pt x="1378" y="9547"/>
                </a:moveTo>
                <a:lnTo>
                  <a:pt x="1378" y="9547"/>
                </a:lnTo>
                <a:cubicBezTo>
                  <a:pt x="1378" y="9378"/>
                  <a:pt x="1378" y="9378"/>
                  <a:pt x="1378" y="9378"/>
                </a:cubicBezTo>
                <a:cubicBezTo>
                  <a:pt x="1459" y="9399"/>
                  <a:pt x="1357" y="9460"/>
                  <a:pt x="1425" y="9500"/>
                </a:cubicBezTo>
                <a:cubicBezTo>
                  <a:pt x="1411" y="9520"/>
                  <a:pt x="1398" y="9534"/>
                  <a:pt x="1378" y="9547"/>
                </a:cubicBezTo>
                <a:close/>
                <a:moveTo>
                  <a:pt x="1378" y="6294"/>
                </a:moveTo>
                <a:lnTo>
                  <a:pt x="1378" y="6294"/>
                </a:lnTo>
                <a:cubicBezTo>
                  <a:pt x="1378" y="6226"/>
                  <a:pt x="1378" y="6226"/>
                  <a:pt x="1378" y="6226"/>
                </a:cubicBezTo>
                <a:cubicBezTo>
                  <a:pt x="1391" y="6246"/>
                  <a:pt x="1391" y="6273"/>
                  <a:pt x="1378" y="6294"/>
                </a:cubicBezTo>
                <a:close/>
                <a:moveTo>
                  <a:pt x="1378" y="1871"/>
                </a:moveTo>
                <a:lnTo>
                  <a:pt x="1378" y="1871"/>
                </a:lnTo>
                <a:cubicBezTo>
                  <a:pt x="1378" y="1925"/>
                  <a:pt x="1378" y="1925"/>
                  <a:pt x="1378" y="1925"/>
                </a:cubicBezTo>
                <a:cubicBezTo>
                  <a:pt x="1351" y="1918"/>
                  <a:pt x="1330" y="1891"/>
                  <a:pt x="1337" y="1850"/>
                </a:cubicBezTo>
                <a:cubicBezTo>
                  <a:pt x="1364" y="1850"/>
                  <a:pt x="1364" y="1864"/>
                  <a:pt x="1364" y="1877"/>
                </a:cubicBezTo>
                <a:lnTo>
                  <a:pt x="1364" y="1877"/>
                </a:lnTo>
                <a:cubicBezTo>
                  <a:pt x="1371" y="1877"/>
                  <a:pt x="1378" y="1871"/>
                  <a:pt x="1378" y="1871"/>
                </a:cubicBezTo>
                <a:close/>
                <a:moveTo>
                  <a:pt x="1378" y="2222"/>
                </a:moveTo>
                <a:lnTo>
                  <a:pt x="1378" y="2222"/>
                </a:lnTo>
                <a:cubicBezTo>
                  <a:pt x="1378" y="2370"/>
                  <a:pt x="1378" y="2370"/>
                  <a:pt x="1378" y="2370"/>
                </a:cubicBezTo>
                <a:cubicBezTo>
                  <a:pt x="1310" y="2350"/>
                  <a:pt x="1330" y="2249"/>
                  <a:pt x="1303" y="2188"/>
                </a:cubicBezTo>
                <a:cubicBezTo>
                  <a:pt x="1303" y="2181"/>
                  <a:pt x="1303" y="2181"/>
                  <a:pt x="1303" y="2181"/>
                </a:cubicBezTo>
                <a:cubicBezTo>
                  <a:pt x="1330" y="2188"/>
                  <a:pt x="1351" y="2208"/>
                  <a:pt x="1364" y="2235"/>
                </a:cubicBezTo>
                <a:cubicBezTo>
                  <a:pt x="1364" y="2229"/>
                  <a:pt x="1371" y="2229"/>
                  <a:pt x="1378" y="2222"/>
                </a:cubicBezTo>
                <a:close/>
                <a:moveTo>
                  <a:pt x="1378" y="2742"/>
                </a:moveTo>
                <a:lnTo>
                  <a:pt x="1378" y="2742"/>
                </a:lnTo>
                <a:cubicBezTo>
                  <a:pt x="1378" y="2931"/>
                  <a:pt x="1378" y="2931"/>
                  <a:pt x="1378" y="2931"/>
                </a:cubicBezTo>
                <a:cubicBezTo>
                  <a:pt x="1357" y="2951"/>
                  <a:pt x="1330" y="2978"/>
                  <a:pt x="1303" y="3005"/>
                </a:cubicBezTo>
                <a:cubicBezTo>
                  <a:pt x="1303" y="2776"/>
                  <a:pt x="1303" y="2776"/>
                  <a:pt x="1303" y="2776"/>
                </a:cubicBezTo>
                <a:cubicBezTo>
                  <a:pt x="1330" y="2762"/>
                  <a:pt x="1357" y="2755"/>
                  <a:pt x="1378" y="2742"/>
                </a:cubicBezTo>
                <a:close/>
                <a:moveTo>
                  <a:pt x="1378" y="3194"/>
                </a:moveTo>
                <a:lnTo>
                  <a:pt x="1378" y="3194"/>
                </a:lnTo>
                <a:lnTo>
                  <a:pt x="1378" y="3194"/>
                </a:lnTo>
                <a:cubicBezTo>
                  <a:pt x="1378" y="3187"/>
                  <a:pt x="1378" y="3187"/>
                  <a:pt x="1378" y="3187"/>
                </a:cubicBezTo>
                <a:cubicBezTo>
                  <a:pt x="1378" y="3194"/>
                  <a:pt x="1378" y="3194"/>
                  <a:pt x="1378" y="3194"/>
                </a:cubicBezTo>
                <a:close/>
                <a:moveTo>
                  <a:pt x="1378" y="3430"/>
                </a:moveTo>
                <a:lnTo>
                  <a:pt x="1378" y="3430"/>
                </a:lnTo>
                <a:cubicBezTo>
                  <a:pt x="1378" y="3451"/>
                  <a:pt x="1378" y="3451"/>
                  <a:pt x="1378" y="3451"/>
                </a:cubicBezTo>
                <a:cubicBezTo>
                  <a:pt x="1378" y="3444"/>
                  <a:pt x="1378" y="3437"/>
                  <a:pt x="1378" y="3430"/>
                </a:cubicBezTo>
                <a:close/>
                <a:moveTo>
                  <a:pt x="1378" y="3505"/>
                </a:moveTo>
                <a:lnTo>
                  <a:pt x="1378" y="3505"/>
                </a:lnTo>
                <a:cubicBezTo>
                  <a:pt x="1378" y="3518"/>
                  <a:pt x="1378" y="3518"/>
                  <a:pt x="1378" y="3518"/>
                </a:cubicBezTo>
                <a:cubicBezTo>
                  <a:pt x="1378" y="3518"/>
                  <a:pt x="1371" y="3518"/>
                  <a:pt x="1371" y="3511"/>
                </a:cubicBezTo>
                <a:cubicBezTo>
                  <a:pt x="1371" y="3511"/>
                  <a:pt x="1378" y="3511"/>
                  <a:pt x="1378" y="3505"/>
                </a:cubicBezTo>
                <a:close/>
                <a:moveTo>
                  <a:pt x="1378" y="3836"/>
                </a:moveTo>
                <a:lnTo>
                  <a:pt x="1378" y="3836"/>
                </a:lnTo>
                <a:cubicBezTo>
                  <a:pt x="1378" y="3910"/>
                  <a:pt x="1378" y="3910"/>
                  <a:pt x="1378" y="3910"/>
                </a:cubicBezTo>
                <a:lnTo>
                  <a:pt x="1371" y="3910"/>
                </a:lnTo>
                <a:cubicBezTo>
                  <a:pt x="1364" y="3876"/>
                  <a:pt x="1371" y="3856"/>
                  <a:pt x="1378" y="3836"/>
                </a:cubicBezTo>
                <a:close/>
                <a:moveTo>
                  <a:pt x="1378" y="3910"/>
                </a:moveTo>
                <a:lnTo>
                  <a:pt x="1378" y="3910"/>
                </a:lnTo>
                <a:cubicBezTo>
                  <a:pt x="1378" y="3917"/>
                  <a:pt x="1378" y="3917"/>
                  <a:pt x="1378" y="3917"/>
                </a:cubicBezTo>
                <a:cubicBezTo>
                  <a:pt x="1371" y="3923"/>
                  <a:pt x="1371" y="3923"/>
                  <a:pt x="1364" y="3923"/>
                </a:cubicBezTo>
                <a:cubicBezTo>
                  <a:pt x="1371" y="3917"/>
                  <a:pt x="1371" y="3917"/>
                  <a:pt x="1378" y="3910"/>
                </a:cubicBezTo>
                <a:close/>
                <a:moveTo>
                  <a:pt x="1378" y="4308"/>
                </a:moveTo>
                <a:lnTo>
                  <a:pt x="1378" y="4308"/>
                </a:lnTo>
                <a:cubicBezTo>
                  <a:pt x="1378" y="4477"/>
                  <a:pt x="1378" y="4477"/>
                  <a:pt x="1378" y="4477"/>
                </a:cubicBezTo>
                <a:cubicBezTo>
                  <a:pt x="1378" y="4464"/>
                  <a:pt x="1371" y="4457"/>
                  <a:pt x="1371" y="4450"/>
                </a:cubicBezTo>
                <a:cubicBezTo>
                  <a:pt x="1337" y="4457"/>
                  <a:pt x="1324" y="4552"/>
                  <a:pt x="1317" y="4450"/>
                </a:cubicBezTo>
                <a:cubicBezTo>
                  <a:pt x="1317" y="4464"/>
                  <a:pt x="1310" y="4477"/>
                  <a:pt x="1303" y="4484"/>
                </a:cubicBezTo>
                <a:cubicBezTo>
                  <a:pt x="1303" y="4126"/>
                  <a:pt x="1303" y="4126"/>
                  <a:pt x="1303" y="4126"/>
                </a:cubicBezTo>
                <a:cubicBezTo>
                  <a:pt x="1310" y="4126"/>
                  <a:pt x="1310" y="4126"/>
                  <a:pt x="1310" y="4126"/>
                </a:cubicBezTo>
                <a:cubicBezTo>
                  <a:pt x="1310" y="4139"/>
                  <a:pt x="1310" y="4146"/>
                  <a:pt x="1310" y="4160"/>
                </a:cubicBezTo>
                <a:cubicBezTo>
                  <a:pt x="1317" y="4160"/>
                  <a:pt x="1324" y="4166"/>
                  <a:pt x="1330" y="4166"/>
                </a:cubicBezTo>
                <a:cubicBezTo>
                  <a:pt x="1344" y="4193"/>
                  <a:pt x="1371" y="4247"/>
                  <a:pt x="1371" y="4301"/>
                </a:cubicBezTo>
                <a:cubicBezTo>
                  <a:pt x="1378" y="4308"/>
                  <a:pt x="1378" y="4308"/>
                  <a:pt x="1378" y="4308"/>
                </a:cubicBezTo>
                <a:close/>
                <a:moveTo>
                  <a:pt x="1378" y="5004"/>
                </a:moveTo>
                <a:lnTo>
                  <a:pt x="1378" y="5004"/>
                </a:lnTo>
                <a:cubicBezTo>
                  <a:pt x="1378" y="5483"/>
                  <a:pt x="1378" y="5483"/>
                  <a:pt x="1378" y="5483"/>
                </a:cubicBezTo>
                <a:cubicBezTo>
                  <a:pt x="1357" y="5551"/>
                  <a:pt x="1330" y="5618"/>
                  <a:pt x="1317" y="5693"/>
                </a:cubicBezTo>
                <a:cubicBezTo>
                  <a:pt x="1310" y="5693"/>
                  <a:pt x="1310" y="5693"/>
                  <a:pt x="1303" y="5693"/>
                </a:cubicBezTo>
                <a:cubicBezTo>
                  <a:pt x="1303" y="5152"/>
                  <a:pt x="1303" y="5152"/>
                  <a:pt x="1303" y="5152"/>
                </a:cubicBezTo>
                <a:cubicBezTo>
                  <a:pt x="1330" y="5105"/>
                  <a:pt x="1351" y="5051"/>
                  <a:pt x="1378" y="5004"/>
                </a:cubicBezTo>
                <a:close/>
                <a:moveTo>
                  <a:pt x="1378" y="5814"/>
                </a:moveTo>
                <a:lnTo>
                  <a:pt x="1378" y="5814"/>
                </a:lnTo>
                <a:cubicBezTo>
                  <a:pt x="1378" y="6206"/>
                  <a:pt x="1378" y="6206"/>
                  <a:pt x="1378" y="6206"/>
                </a:cubicBezTo>
                <a:cubicBezTo>
                  <a:pt x="1378" y="6213"/>
                  <a:pt x="1378" y="6213"/>
                  <a:pt x="1371" y="6219"/>
                </a:cubicBezTo>
                <a:cubicBezTo>
                  <a:pt x="1378" y="6219"/>
                  <a:pt x="1378" y="6226"/>
                  <a:pt x="1378" y="6226"/>
                </a:cubicBezTo>
                <a:cubicBezTo>
                  <a:pt x="1378" y="6294"/>
                  <a:pt x="1378" y="6294"/>
                  <a:pt x="1378" y="6294"/>
                </a:cubicBezTo>
                <a:cubicBezTo>
                  <a:pt x="1364" y="6327"/>
                  <a:pt x="1337" y="6348"/>
                  <a:pt x="1303" y="6354"/>
                </a:cubicBezTo>
                <a:cubicBezTo>
                  <a:pt x="1303" y="5740"/>
                  <a:pt x="1303" y="5740"/>
                  <a:pt x="1303" y="5740"/>
                </a:cubicBezTo>
                <a:cubicBezTo>
                  <a:pt x="1310" y="5733"/>
                  <a:pt x="1317" y="5733"/>
                  <a:pt x="1324" y="5726"/>
                </a:cubicBezTo>
                <a:cubicBezTo>
                  <a:pt x="1324" y="5774"/>
                  <a:pt x="1351" y="5801"/>
                  <a:pt x="1378" y="5814"/>
                </a:cubicBezTo>
                <a:close/>
                <a:moveTo>
                  <a:pt x="1378" y="6348"/>
                </a:moveTo>
                <a:lnTo>
                  <a:pt x="1378" y="6348"/>
                </a:lnTo>
                <a:cubicBezTo>
                  <a:pt x="1364" y="6354"/>
                  <a:pt x="1357" y="6361"/>
                  <a:pt x="1351" y="6368"/>
                </a:cubicBezTo>
                <a:cubicBezTo>
                  <a:pt x="1357" y="6395"/>
                  <a:pt x="1364" y="6402"/>
                  <a:pt x="1378" y="6395"/>
                </a:cubicBezTo>
                <a:cubicBezTo>
                  <a:pt x="1378" y="6348"/>
                  <a:pt x="1378" y="6348"/>
                  <a:pt x="1378" y="6348"/>
                </a:cubicBezTo>
                <a:close/>
                <a:moveTo>
                  <a:pt x="1378" y="6415"/>
                </a:moveTo>
                <a:lnTo>
                  <a:pt x="1378" y="6415"/>
                </a:lnTo>
                <a:cubicBezTo>
                  <a:pt x="1378" y="6435"/>
                  <a:pt x="1378" y="6435"/>
                  <a:pt x="1378" y="6435"/>
                </a:cubicBezTo>
                <a:cubicBezTo>
                  <a:pt x="1378" y="6429"/>
                  <a:pt x="1378" y="6422"/>
                  <a:pt x="1371" y="6415"/>
                </a:cubicBezTo>
                <a:cubicBezTo>
                  <a:pt x="1378" y="6415"/>
                  <a:pt x="1378" y="6415"/>
                  <a:pt x="1378" y="6415"/>
                </a:cubicBezTo>
                <a:close/>
                <a:moveTo>
                  <a:pt x="1378" y="6557"/>
                </a:moveTo>
                <a:lnTo>
                  <a:pt x="1378" y="6557"/>
                </a:lnTo>
                <a:cubicBezTo>
                  <a:pt x="1378" y="6658"/>
                  <a:pt x="1378" y="6658"/>
                  <a:pt x="1378" y="6658"/>
                </a:cubicBezTo>
                <a:cubicBezTo>
                  <a:pt x="1357" y="6658"/>
                  <a:pt x="1337" y="6658"/>
                  <a:pt x="1317" y="6658"/>
                </a:cubicBezTo>
                <a:cubicBezTo>
                  <a:pt x="1317" y="6631"/>
                  <a:pt x="1344" y="6638"/>
                  <a:pt x="1364" y="6631"/>
                </a:cubicBezTo>
                <a:cubicBezTo>
                  <a:pt x="1351" y="6611"/>
                  <a:pt x="1337" y="6591"/>
                  <a:pt x="1337" y="6557"/>
                </a:cubicBezTo>
                <a:cubicBezTo>
                  <a:pt x="1378" y="6557"/>
                  <a:pt x="1378" y="6557"/>
                  <a:pt x="1378" y="6557"/>
                </a:cubicBezTo>
                <a:close/>
                <a:moveTo>
                  <a:pt x="1378" y="6915"/>
                </a:moveTo>
                <a:lnTo>
                  <a:pt x="1378" y="6915"/>
                </a:lnTo>
                <a:cubicBezTo>
                  <a:pt x="1378" y="7563"/>
                  <a:pt x="1378" y="7563"/>
                  <a:pt x="1378" y="7563"/>
                </a:cubicBezTo>
                <a:cubicBezTo>
                  <a:pt x="1357" y="7556"/>
                  <a:pt x="1330" y="7536"/>
                  <a:pt x="1303" y="7529"/>
                </a:cubicBezTo>
                <a:cubicBezTo>
                  <a:pt x="1303" y="6901"/>
                  <a:pt x="1303" y="6901"/>
                  <a:pt x="1303" y="6901"/>
                </a:cubicBezTo>
                <a:cubicBezTo>
                  <a:pt x="1344" y="6901"/>
                  <a:pt x="1364" y="6908"/>
                  <a:pt x="1378" y="6915"/>
                </a:cubicBezTo>
                <a:close/>
                <a:moveTo>
                  <a:pt x="1378" y="7624"/>
                </a:moveTo>
                <a:lnTo>
                  <a:pt x="1378" y="7624"/>
                </a:lnTo>
                <a:cubicBezTo>
                  <a:pt x="1378" y="8083"/>
                  <a:pt x="1378" y="8083"/>
                  <a:pt x="1378" y="8083"/>
                </a:cubicBezTo>
                <a:cubicBezTo>
                  <a:pt x="1371" y="8076"/>
                  <a:pt x="1371" y="8070"/>
                  <a:pt x="1364" y="8063"/>
                </a:cubicBezTo>
                <a:cubicBezTo>
                  <a:pt x="1351" y="8090"/>
                  <a:pt x="1330" y="8097"/>
                  <a:pt x="1303" y="8090"/>
                </a:cubicBezTo>
                <a:cubicBezTo>
                  <a:pt x="1303" y="7881"/>
                  <a:pt x="1303" y="7881"/>
                  <a:pt x="1303" y="7881"/>
                </a:cubicBezTo>
                <a:cubicBezTo>
                  <a:pt x="1317" y="7881"/>
                  <a:pt x="1330" y="7887"/>
                  <a:pt x="1337" y="7894"/>
                </a:cubicBezTo>
                <a:lnTo>
                  <a:pt x="1337" y="7894"/>
                </a:lnTo>
                <a:cubicBezTo>
                  <a:pt x="1324" y="7874"/>
                  <a:pt x="1317" y="7840"/>
                  <a:pt x="1324" y="7793"/>
                </a:cubicBezTo>
                <a:cubicBezTo>
                  <a:pt x="1317" y="7799"/>
                  <a:pt x="1310" y="7799"/>
                  <a:pt x="1303" y="7799"/>
                </a:cubicBezTo>
                <a:cubicBezTo>
                  <a:pt x="1303" y="7664"/>
                  <a:pt x="1303" y="7664"/>
                  <a:pt x="1303" y="7664"/>
                </a:cubicBezTo>
                <a:cubicBezTo>
                  <a:pt x="1324" y="7651"/>
                  <a:pt x="1357" y="7644"/>
                  <a:pt x="1378" y="7624"/>
                </a:cubicBezTo>
                <a:close/>
                <a:moveTo>
                  <a:pt x="1378" y="8178"/>
                </a:moveTo>
                <a:lnTo>
                  <a:pt x="1378" y="8178"/>
                </a:lnTo>
                <a:cubicBezTo>
                  <a:pt x="1378" y="8198"/>
                  <a:pt x="1378" y="8198"/>
                  <a:pt x="1378" y="8198"/>
                </a:cubicBezTo>
                <a:lnTo>
                  <a:pt x="1371" y="8191"/>
                </a:lnTo>
                <a:cubicBezTo>
                  <a:pt x="1371" y="8184"/>
                  <a:pt x="1371" y="8178"/>
                  <a:pt x="1378" y="8178"/>
                </a:cubicBezTo>
                <a:close/>
                <a:moveTo>
                  <a:pt x="1378" y="8265"/>
                </a:moveTo>
                <a:lnTo>
                  <a:pt x="1378" y="8265"/>
                </a:lnTo>
                <a:cubicBezTo>
                  <a:pt x="1378" y="9211"/>
                  <a:pt x="1378" y="9211"/>
                  <a:pt x="1378" y="9211"/>
                </a:cubicBezTo>
                <a:cubicBezTo>
                  <a:pt x="1378" y="9217"/>
                  <a:pt x="1378" y="9223"/>
                  <a:pt x="1378" y="9230"/>
                </a:cubicBezTo>
                <a:lnTo>
                  <a:pt x="1378" y="9230"/>
                </a:lnTo>
                <a:cubicBezTo>
                  <a:pt x="1378" y="9378"/>
                  <a:pt x="1378" y="9378"/>
                  <a:pt x="1378" y="9378"/>
                </a:cubicBezTo>
                <a:lnTo>
                  <a:pt x="1378" y="9378"/>
                </a:lnTo>
                <a:lnTo>
                  <a:pt x="1378" y="9378"/>
                </a:lnTo>
                <a:cubicBezTo>
                  <a:pt x="1378" y="9547"/>
                  <a:pt x="1378" y="9547"/>
                  <a:pt x="1378" y="9547"/>
                </a:cubicBezTo>
                <a:cubicBezTo>
                  <a:pt x="1351" y="9581"/>
                  <a:pt x="1324" y="9615"/>
                  <a:pt x="1324" y="9669"/>
                </a:cubicBezTo>
                <a:cubicBezTo>
                  <a:pt x="1317" y="9669"/>
                  <a:pt x="1310" y="9669"/>
                  <a:pt x="1303" y="9669"/>
                </a:cubicBezTo>
                <a:cubicBezTo>
                  <a:pt x="1303" y="9547"/>
                  <a:pt x="1303" y="9547"/>
                  <a:pt x="1303" y="9547"/>
                </a:cubicBezTo>
                <a:cubicBezTo>
                  <a:pt x="1317" y="9547"/>
                  <a:pt x="1330" y="9547"/>
                  <a:pt x="1351" y="9547"/>
                </a:cubicBezTo>
                <a:cubicBezTo>
                  <a:pt x="1357" y="9507"/>
                  <a:pt x="1330" y="9493"/>
                  <a:pt x="1303" y="9487"/>
                </a:cubicBezTo>
                <a:cubicBezTo>
                  <a:pt x="1303" y="8758"/>
                  <a:pt x="1303" y="8758"/>
                  <a:pt x="1303" y="8758"/>
                </a:cubicBezTo>
                <a:cubicBezTo>
                  <a:pt x="1310" y="8752"/>
                  <a:pt x="1317" y="8752"/>
                  <a:pt x="1317" y="8752"/>
                </a:cubicBezTo>
                <a:cubicBezTo>
                  <a:pt x="1317" y="8718"/>
                  <a:pt x="1344" y="8711"/>
                  <a:pt x="1344" y="8684"/>
                </a:cubicBezTo>
                <a:cubicBezTo>
                  <a:pt x="1330" y="8684"/>
                  <a:pt x="1317" y="8684"/>
                  <a:pt x="1303" y="8691"/>
                </a:cubicBezTo>
                <a:cubicBezTo>
                  <a:pt x="1303" y="8225"/>
                  <a:pt x="1303" y="8225"/>
                  <a:pt x="1303" y="8225"/>
                </a:cubicBezTo>
                <a:cubicBezTo>
                  <a:pt x="1337" y="8232"/>
                  <a:pt x="1357" y="8245"/>
                  <a:pt x="1378" y="8265"/>
                </a:cubicBezTo>
                <a:close/>
                <a:moveTo>
                  <a:pt x="1303" y="7651"/>
                </a:moveTo>
                <a:lnTo>
                  <a:pt x="1303" y="7651"/>
                </a:lnTo>
                <a:cubicBezTo>
                  <a:pt x="1317" y="7631"/>
                  <a:pt x="1330" y="7617"/>
                  <a:pt x="1303" y="7604"/>
                </a:cubicBezTo>
                <a:cubicBezTo>
                  <a:pt x="1303" y="7651"/>
                  <a:pt x="1303" y="7651"/>
                  <a:pt x="1303" y="7651"/>
                </a:cubicBezTo>
                <a:close/>
                <a:moveTo>
                  <a:pt x="1303" y="6786"/>
                </a:moveTo>
                <a:lnTo>
                  <a:pt x="1303" y="6786"/>
                </a:lnTo>
                <a:cubicBezTo>
                  <a:pt x="1303" y="6719"/>
                  <a:pt x="1303" y="6719"/>
                  <a:pt x="1303" y="6719"/>
                </a:cubicBezTo>
                <a:cubicBezTo>
                  <a:pt x="1317" y="6739"/>
                  <a:pt x="1324" y="6759"/>
                  <a:pt x="1324" y="6786"/>
                </a:cubicBezTo>
                <a:cubicBezTo>
                  <a:pt x="1317" y="6786"/>
                  <a:pt x="1310" y="6786"/>
                  <a:pt x="1303" y="6786"/>
                </a:cubicBezTo>
                <a:close/>
                <a:moveTo>
                  <a:pt x="1303" y="230"/>
                </a:moveTo>
                <a:lnTo>
                  <a:pt x="1303" y="230"/>
                </a:lnTo>
                <a:cubicBezTo>
                  <a:pt x="1303" y="101"/>
                  <a:pt x="1303" y="101"/>
                  <a:pt x="1303" y="101"/>
                </a:cubicBezTo>
                <a:cubicBezTo>
                  <a:pt x="1330" y="101"/>
                  <a:pt x="1337" y="128"/>
                  <a:pt x="1364" y="128"/>
                </a:cubicBezTo>
                <a:cubicBezTo>
                  <a:pt x="1351" y="169"/>
                  <a:pt x="1324" y="196"/>
                  <a:pt x="1303" y="230"/>
                </a:cubicBezTo>
                <a:close/>
                <a:moveTo>
                  <a:pt x="1303" y="101"/>
                </a:moveTo>
                <a:lnTo>
                  <a:pt x="1303" y="101"/>
                </a:lnTo>
                <a:cubicBezTo>
                  <a:pt x="1303" y="230"/>
                  <a:pt x="1303" y="230"/>
                  <a:pt x="1303" y="230"/>
                </a:cubicBezTo>
                <a:cubicBezTo>
                  <a:pt x="1276" y="264"/>
                  <a:pt x="1256" y="297"/>
                  <a:pt x="1290" y="372"/>
                </a:cubicBezTo>
                <a:cubicBezTo>
                  <a:pt x="1270" y="378"/>
                  <a:pt x="1256" y="378"/>
                  <a:pt x="1236" y="372"/>
                </a:cubicBezTo>
                <a:cubicBezTo>
                  <a:pt x="1236" y="162"/>
                  <a:pt x="1236" y="162"/>
                  <a:pt x="1236" y="162"/>
                </a:cubicBezTo>
                <a:cubicBezTo>
                  <a:pt x="1270" y="176"/>
                  <a:pt x="1290" y="169"/>
                  <a:pt x="1290" y="101"/>
                </a:cubicBezTo>
                <a:lnTo>
                  <a:pt x="1290" y="101"/>
                </a:lnTo>
                <a:cubicBezTo>
                  <a:pt x="1297" y="101"/>
                  <a:pt x="1303" y="101"/>
                  <a:pt x="1303" y="101"/>
                </a:cubicBezTo>
                <a:close/>
                <a:moveTo>
                  <a:pt x="1303" y="2181"/>
                </a:moveTo>
                <a:lnTo>
                  <a:pt x="1303" y="2181"/>
                </a:lnTo>
                <a:cubicBezTo>
                  <a:pt x="1303" y="2188"/>
                  <a:pt x="1303" y="2188"/>
                  <a:pt x="1303" y="2188"/>
                </a:cubicBezTo>
                <a:lnTo>
                  <a:pt x="1303" y="2181"/>
                </a:lnTo>
                <a:close/>
                <a:moveTo>
                  <a:pt x="1303" y="2776"/>
                </a:moveTo>
                <a:lnTo>
                  <a:pt x="1303" y="2776"/>
                </a:lnTo>
                <a:cubicBezTo>
                  <a:pt x="1303" y="3005"/>
                  <a:pt x="1303" y="3005"/>
                  <a:pt x="1303" y="3005"/>
                </a:cubicBezTo>
                <a:cubicBezTo>
                  <a:pt x="1276" y="3032"/>
                  <a:pt x="1256" y="3052"/>
                  <a:pt x="1236" y="3079"/>
                </a:cubicBezTo>
                <a:cubicBezTo>
                  <a:pt x="1236" y="2944"/>
                  <a:pt x="1236" y="2944"/>
                  <a:pt x="1236" y="2944"/>
                </a:cubicBezTo>
                <a:cubicBezTo>
                  <a:pt x="1236" y="2938"/>
                  <a:pt x="1243" y="2938"/>
                  <a:pt x="1243" y="2931"/>
                </a:cubicBezTo>
                <a:cubicBezTo>
                  <a:pt x="1236" y="2931"/>
                  <a:pt x="1236" y="2931"/>
                  <a:pt x="1236" y="2931"/>
                </a:cubicBezTo>
                <a:cubicBezTo>
                  <a:pt x="1236" y="2836"/>
                  <a:pt x="1236" y="2836"/>
                  <a:pt x="1236" y="2836"/>
                </a:cubicBezTo>
                <a:cubicBezTo>
                  <a:pt x="1256" y="2843"/>
                  <a:pt x="1263" y="2857"/>
                  <a:pt x="1270" y="2870"/>
                </a:cubicBezTo>
                <a:cubicBezTo>
                  <a:pt x="1276" y="2843"/>
                  <a:pt x="1283" y="2816"/>
                  <a:pt x="1283" y="2789"/>
                </a:cubicBezTo>
                <a:cubicBezTo>
                  <a:pt x="1290" y="2782"/>
                  <a:pt x="1297" y="2776"/>
                  <a:pt x="1303" y="2776"/>
                </a:cubicBezTo>
                <a:close/>
                <a:moveTo>
                  <a:pt x="1303" y="4126"/>
                </a:moveTo>
                <a:lnTo>
                  <a:pt x="1303" y="4126"/>
                </a:lnTo>
                <a:cubicBezTo>
                  <a:pt x="1303" y="4484"/>
                  <a:pt x="1303" y="4484"/>
                  <a:pt x="1303" y="4484"/>
                </a:cubicBezTo>
                <a:cubicBezTo>
                  <a:pt x="1290" y="4504"/>
                  <a:pt x="1263" y="4511"/>
                  <a:pt x="1236" y="4518"/>
                </a:cubicBezTo>
                <a:cubicBezTo>
                  <a:pt x="1236" y="4166"/>
                  <a:pt x="1236" y="4166"/>
                  <a:pt x="1236" y="4166"/>
                </a:cubicBezTo>
                <a:lnTo>
                  <a:pt x="1243" y="4166"/>
                </a:lnTo>
                <a:cubicBezTo>
                  <a:pt x="1263" y="4153"/>
                  <a:pt x="1283" y="4139"/>
                  <a:pt x="1303" y="4126"/>
                </a:cubicBezTo>
                <a:close/>
                <a:moveTo>
                  <a:pt x="1303" y="5152"/>
                </a:moveTo>
                <a:lnTo>
                  <a:pt x="1303" y="5152"/>
                </a:lnTo>
                <a:cubicBezTo>
                  <a:pt x="1303" y="5693"/>
                  <a:pt x="1303" y="5693"/>
                  <a:pt x="1303" y="5693"/>
                </a:cubicBezTo>
                <a:cubicBezTo>
                  <a:pt x="1283" y="5699"/>
                  <a:pt x="1256" y="5706"/>
                  <a:pt x="1236" y="5713"/>
                </a:cubicBezTo>
                <a:cubicBezTo>
                  <a:pt x="1236" y="5335"/>
                  <a:pt x="1236" y="5335"/>
                  <a:pt x="1236" y="5335"/>
                </a:cubicBezTo>
                <a:cubicBezTo>
                  <a:pt x="1256" y="5274"/>
                  <a:pt x="1276" y="5213"/>
                  <a:pt x="1303" y="5152"/>
                </a:cubicBezTo>
                <a:close/>
                <a:moveTo>
                  <a:pt x="1303" y="5740"/>
                </a:moveTo>
                <a:lnTo>
                  <a:pt x="1303" y="5740"/>
                </a:lnTo>
                <a:cubicBezTo>
                  <a:pt x="1303" y="6354"/>
                  <a:pt x="1303" y="6354"/>
                  <a:pt x="1303" y="6354"/>
                </a:cubicBezTo>
                <a:cubicBezTo>
                  <a:pt x="1283" y="6361"/>
                  <a:pt x="1263" y="6361"/>
                  <a:pt x="1236" y="6348"/>
                </a:cubicBezTo>
                <a:cubicBezTo>
                  <a:pt x="1236" y="5760"/>
                  <a:pt x="1236" y="5760"/>
                  <a:pt x="1236" y="5760"/>
                </a:cubicBezTo>
                <a:cubicBezTo>
                  <a:pt x="1256" y="5760"/>
                  <a:pt x="1283" y="5753"/>
                  <a:pt x="1303" y="5740"/>
                </a:cubicBezTo>
                <a:close/>
                <a:moveTo>
                  <a:pt x="1303" y="6719"/>
                </a:moveTo>
                <a:lnTo>
                  <a:pt x="1303" y="6719"/>
                </a:lnTo>
                <a:cubicBezTo>
                  <a:pt x="1303" y="6786"/>
                  <a:pt x="1303" y="6786"/>
                  <a:pt x="1303" y="6786"/>
                </a:cubicBezTo>
                <a:cubicBezTo>
                  <a:pt x="1283" y="6780"/>
                  <a:pt x="1263" y="6773"/>
                  <a:pt x="1249" y="6759"/>
                </a:cubicBezTo>
                <a:cubicBezTo>
                  <a:pt x="1249" y="6908"/>
                  <a:pt x="1249" y="6908"/>
                  <a:pt x="1249" y="6908"/>
                </a:cubicBezTo>
                <a:cubicBezTo>
                  <a:pt x="1270" y="6908"/>
                  <a:pt x="1290" y="6901"/>
                  <a:pt x="1303" y="6901"/>
                </a:cubicBezTo>
                <a:cubicBezTo>
                  <a:pt x="1303" y="7529"/>
                  <a:pt x="1303" y="7529"/>
                  <a:pt x="1303" y="7529"/>
                </a:cubicBezTo>
                <a:cubicBezTo>
                  <a:pt x="1283" y="7529"/>
                  <a:pt x="1256" y="7543"/>
                  <a:pt x="1249" y="7597"/>
                </a:cubicBezTo>
                <a:cubicBezTo>
                  <a:pt x="1243" y="7597"/>
                  <a:pt x="1243" y="7597"/>
                  <a:pt x="1236" y="7590"/>
                </a:cubicBezTo>
                <a:cubicBezTo>
                  <a:pt x="1236" y="7462"/>
                  <a:pt x="1236" y="7462"/>
                  <a:pt x="1236" y="7462"/>
                </a:cubicBezTo>
                <a:cubicBezTo>
                  <a:pt x="1249" y="7455"/>
                  <a:pt x="1256" y="7455"/>
                  <a:pt x="1276" y="7448"/>
                </a:cubicBezTo>
                <a:cubicBezTo>
                  <a:pt x="1270" y="7388"/>
                  <a:pt x="1229" y="7374"/>
                  <a:pt x="1276" y="7327"/>
                </a:cubicBezTo>
                <a:cubicBezTo>
                  <a:pt x="1263" y="7334"/>
                  <a:pt x="1249" y="7340"/>
                  <a:pt x="1236" y="7347"/>
                </a:cubicBezTo>
                <a:cubicBezTo>
                  <a:pt x="1236" y="6678"/>
                  <a:pt x="1236" y="6678"/>
                  <a:pt x="1236" y="6678"/>
                </a:cubicBezTo>
                <a:cubicBezTo>
                  <a:pt x="1263" y="6685"/>
                  <a:pt x="1290" y="6699"/>
                  <a:pt x="1303" y="6719"/>
                </a:cubicBezTo>
                <a:close/>
                <a:moveTo>
                  <a:pt x="1303" y="7604"/>
                </a:moveTo>
                <a:lnTo>
                  <a:pt x="1303" y="7604"/>
                </a:lnTo>
                <a:cubicBezTo>
                  <a:pt x="1303" y="7604"/>
                  <a:pt x="1303" y="7597"/>
                  <a:pt x="1297" y="7597"/>
                </a:cubicBezTo>
                <a:cubicBezTo>
                  <a:pt x="1229" y="7671"/>
                  <a:pt x="1276" y="7766"/>
                  <a:pt x="1236" y="7860"/>
                </a:cubicBezTo>
                <a:cubicBezTo>
                  <a:pt x="1236" y="8070"/>
                  <a:pt x="1236" y="8070"/>
                  <a:pt x="1236" y="8070"/>
                </a:cubicBezTo>
                <a:cubicBezTo>
                  <a:pt x="1256" y="8076"/>
                  <a:pt x="1283" y="8090"/>
                  <a:pt x="1303" y="8090"/>
                </a:cubicBezTo>
                <a:cubicBezTo>
                  <a:pt x="1303" y="7881"/>
                  <a:pt x="1303" y="7881"/>
                  <a:pt x="1303" y="7881"/>
                </a:cubicBezTo>
                <a:cubicBezTo>
                  <a:pt x="1297" y="7874"/>
                  <a:pt x="1283" y="7874"/>
                  <a:pt x="1270" y="7867"/>
                </a:cubicBezTo>
                <a:cubicBezTo>
                  <a:pt x="1270" y="7847"/>
                  <a:pt x="1270" y="7820"/>
                  <a:pt x="1303" y="7799"/>
                </a:cubicBezTo>
                <a:cubicBezTo>
                  <a:pt x="1303" y="7664"/>
                  <a:pt x="1303" y="7664"/>
                  <a:pt x="1303" y="7664"/>
                </a:cubicBezTo>
                <a:cubicBezTo>
                  <a:pt x="1303" y="7664"/>
                  <a:pt x="1303" y="7671"/>
                  <a:pt x="1297" y="7671"/>
                </a:cubicBezTo>
                <a:lnTo>
                  <a:pt x="1297" y="7671"/>
                </a:lnTo>
                <a:cubicBezTo>
                  <a:pt x="1297" y="7664"/>
                  <a:pt x="1303" y="7658"/>
                  <a:pt x="1303" y="7651"/>
                </a:cubicBezTo>
                <a:cubicBezTo>
                  <a:pt x="1303" y="7604"/>
                  <a:pt x="1303" y="7604"/>
                  <a:pt x="1303" y="7604"/>
                </a:cubicBezTo>
                <a:close/>
                <a:moveTo>
                  <a:pt x="1303" y="8225"/>
                </a:moveTo>
                <a:lnTo>
                  <a:pt x="1303" y="8225"/>
                </a:lnTo>
                <a:cubicBezTo>
                  <a:pt x="1303" y="8691"/>
                  <a:pt x="1303" y="8691"/>
                  <a:pt x="1303" y="8691"/>
                </a:cubicBezTo>
                <a:cubicBezTo>
                  <a:pt x="1270" y="8704"/>
                  <a:pt x="1236" y="8738"/>
                  <a:pt x="1243" y="8664"/>
                </a:cubicBezTo>
                <a:lnTo>
                  <a:pt x="1236" y="8664"/>
                </a:lnTo>
                <a:cubicBezTo>
                  <a:pt x="1236" y="8353"/>
                  <a:pt x="1236" y="8353"/>
                  <a:pt x="1236" y="8353"/>
                </a:cubicBezTo>
                <a:cubicBezTo>
                  <a:pt x="1263" y="8313"/>
                  <a:pt x="1283" y="8272"/>
                  <a:pt x="1290" y="8218"/>
                </a:cubicBezTo>
                <a:lnTo>
                  <a:pt x="1290" y="8218"/>
                </a:lnTo>
                <a:cubicBezTo>
                  <a:pt x="1297" y="8218"/>
                  <a:pt x="1303" y="8218"/>
                  <a:pt x="1303" y="8225"/>
                </a:cubicBezTo>
                <a:close/>
                <a:moveTo>
                  <a:pt x="1303" y="8758"/>
                </a:moveTo>
                <a:lnTo>
                  <a:pt x="1303" y="8758"/>
                </a:lnTo>
                <a:cubicBezTo>
                  <a:pt x="1303" y="9487"/>
                  <a:pt x="1303" y="9487"/>
                  <a:pt x="1303" y="9487"/>
                </a:cubicBezTo>
                <a:cubicBezTo>
                  <a:pt x="1290" y="9480"/>
                  <a:pt x="1270" y="9480"/>
                  <a:pt x="1249" y="9473"/>
                </a:cubicBezTo>
                <a:cubicBezTo>
                  <a:pt x="1310" y="9406"/>
                  <a:pt x="1216" y="9331"/>
                  <a:pt x="1276" y="9250"/>
                </a:cubicBezTo>
                <a:cubicBezTo>
                  <a:pt x="1270" y="9250"/>
                  <a:pt x="1263" y="9257"/>
                  <a:pt x="1256" y="9257"/>
                </a:cubicBezTo>
                <a:cubicBezTo>
                  <a:pt x="1263" y="9257"/>
                  <a:pt x="1263" y="9264"/>
                  <a:pt x="1263" y="9264"/>
                </a:cubicBezTo>
                <a:cubicBezTo>
                  <a:pt x="1256" y="9264"/>
                  <a:pt x="1249" y="9264"/>
                  <a:pt x="1243" y="9270"/>
                </a:cubicBezTo>
                <a:cubicBezTo>
                  <a:pt x="1243" y="9270"/>
                  <a:pt x="1236" y="9270"/>
                  <a:pt x="1236" y="9277"/>
                </a:cubicBezTo>
                <a:cubicBezTo>
                  <a:pt x="1236" y="8785"/>
                  <a:pt x="1236" y="8785"/>
                  <a:pt x="1236" y="8785"/>
                </a:cubicBezTo>
                <a:cubicBezTo>
                  <a:pt x="1263" y="8779"/>
                  <a:pt x="1283" y="8765"/>
                  <a:pt x="1303" y="8758"/>
                </a:cubicBezTo>
                <a:close/>
                <a:moveTo>
                  <a:pt x="1303" y="9547"/>
                </a:moveTo>
                <a:lnTo>
                  <a:pt x="1303" y="9547"/>
                </a:lnTo>
                <a:cubicBezTo>
                  <a:pt x="1303" y="9669"/>
                  <a:pt x="1303" y="9669"/>
                  <a:pt x="1303" y="9669"/>
                </a:cubicBezTo>
                <a:cubicBezTo>
                  <a:pt x="1297" y="9662"/>
                  <a:pt x="1290" y="9655"/>
                  <a:pt x="1283" y="9655"/>
                </a:cubicBezTo>
                <a:cubicBezTo>
                  <a:pt x="1276" y="9662"/>
                  <a:pt x="1270" y="9669"/>
                  <a:pt x="1263" y="9669"/>
                </a:cubicBezTo>
                <a:cubicBezTo>
                  <a:pt x="1263" y="9676"/>
                  <a:pt x="1263" y="9676"/>
                  <a:pt x="1263" y="9676"/>
                </a:cubicBezTo>
                <a:cubicBezTo>
                  <a:pt x="1236" y="9676"/>
                  <a:pt x="1236" y="9676"/>
                  <a:pt x="1236" y="9676"/>
                </a:cubicBezTo>
                <a:cubicBezTo>
                  <a:pt x="1236" y="9608"/>
                  <a:pt x="1236" y="9608"/>
                  <a:pt x="1236" y="9608"/>
                </a:cubicBezTo>
                <a:cubicBezTo>
                  <a:pt x="1243" y="9615"/>
                  <a:pt x="1256" y="9615"/>
                  <a:pt x="1263" y="9622"/>
                </a:cubicBezTo>
                <a:lnTo>
                  <a:pt x="1263" y="9622"/>
                </a:lnTo>
                <a:cubicBezTo>
                  <a:pt x="1249" y="9595"/>
                  <a:pt x="1263" y="9561"/>
                  <a:pt x="1303" y="9547"/>
                </a:cubicBezTo>
                <a:close/>
                <a:moveTo>
                  <a:pt x="1236" y="4072"/>
                </a:moveTo>
                <a:lnTo>
                  <a:pt x="1236" y="4072"/>
                </a:lnTo>
                <a:cubicBezTo>
                  <a:pt x="1236" y="4031"/>
                  <a:pt x="1236" y="4031"/>
                  <a:pt x="1236" y="4031"/>
                </a:cubicBezTo>
                <a:cubicBezTo>
                  <a:pt x="1256" y="4052"/>
                  <a:pt x="1249" y="4065"/>
                  <a:pt x="1236" y="4072"/>
                </a:cubicBezTo>
                <a:close/>
                <a:moveTo>
                  <a:pt x="1236" y="2613"/>
                </a:moveTo>
                <a:lnTo>
                  <a:pt x="1236" y="2613"/>
                </a:lnTo>
                <a:cubicBezTo>
                  <a:pt x="1236" y="2526"/>
                  <a:pt x="1236" y="2526"/>
                  <a:pt x="1236" y="2526"/>
                </a:cubicBezTo>
                <a:cubicBezTo>
                  <a:pt x="1256" y="2526"/>
                  <a:pt x="1276" y="2532"/>
                  <a:pt x="1297" y="2539"/>
                </a:cubicBezTo>
                <a:cubicBezTo>
                  <a:pt x="1310" y="2593"/>
                  <a:pt x="1276" y="2607"/>
                  <a:pt x="1236" y="2613"/>
                </a:cubicBezTo>
                <a:close/>
                <a:moveTo>
                  <a:pt x="1236" y="162"/>
                </a:moveTo>
                <a:lnTo>
                  <a:pt x="1236" y="162"/>
                </a:lnTo>
                <a:cubicBezTo>
                  <a:pt x="1236" y="372"/>
                  <a:pt x="1236" y="372"/>
                  <a:pt x="1236" y="372"/>
                </a:cubicBezTo>
                <a:cubicBezTo>
                  <a:pt x="1209" y="372"/>
                  <a:pt x="1189" y="365"/>
                  <a:pt x="1175" y="351"/>
                </a:cubicBezTo>
                <a:cubicBezTo>
                  <a:pt x="1175" y="345"/>
                  <a:pt x="1175" y="345"/>
                  <a:pt x="1175" y="345"/>
                </a:cubicBezTo>
                <a:cubicBezTo>
                  <a:pt x="1222" y="304"/>
                  <a:pt x="1202" y="291"/>
                  <a:pt x="1175" y="291"/>
                </a:cubicBezTo>
                <a:cubicBezTo>
                  <a:pt x="1175" y="135"/>
                  <a:pt x="1175" y="135"/>
                  <a:pt x="1175" y="135"/>
                </a:cubicBezTo>
                <a:cubicBezTo>
                  <a:pt x="1195" y="142"/>
                  <a:pt x="1216" y="155"/>
                  <a:pt x="1236" y="162"/>
                </a:cubicBezTo>
                <a:close/>
                <a:moveTo>
                  <a:pt x="1236" y="2526"/>
                </a:moveTo>
                <a:lnTo>
                  <a:pt x="1236" y="2526"/>
                </a:lnTo>
                <a:cubicBezTo>
                  <a:pt x="1236" y="2613"/>
                  <a:pt x="1236" y="2613"/>
                  <a:pt x="1236" y="2613"/>
                </a:cubicBezTo>
                <a:cubicBezTo>
                  <a:pt x="1216" y="2613"/>
                  <a:pt x="1195" y="2613"/>
                  <a:pt x="1175" y="2613"/>
                </a:cubicBezTo>
                <a:lnTo>
                  <a:pt x="1175" y="2613"/>
                </a:lnTo>
                <a:cubicBezTo>
                  <a:pt x="1182" y="2553"/>
                  <a:pt x="1202" y="2526"/>
                  <a:pt x="1236" y="2526"/>
                </a:cubicBezTo>
                <a:close/>
                <a:moveTo>
                  <a:pt x="1236" y="2836"/>
                </a:moveTo>
                <a:lnTo>
                  <a:pt x="1236" y="2836"/>
                </a:lnTo>
                <a:cubicBezTo>
                  <a:pt x="1236" y="2931"/>
                  <a:pt x="1236" y="2931"/>
                  <a:pt x="1236" y="2931"/>
                </a:cubicBezTo>
                <a:cubicBezTo>
                  <a:pt x="1202" y="2931"/>
                  <a:pt x="1202" y="2931"/>
                  <a:pt x="1202" y="2931"/>
                </a:cubicBezTo>
                <a:cubicBezTo>
                  <a:pt x="1202" y="2836"/>
                  <a:pt x="1202" y="2836"/>
                  <a:pt x="1202" y="2836"/>
                </a:cubicBezTo>
                <a:cubicBezTo>
                  <a:pt x="1216" y="2836"/>
                  <a:pt x="1229" y="2836"/>
                  <a:pt x="1236" y="2836"/>
                </a:cubicBezTo>
                <a:close/>
                <a:moveTo>
                  <a:pt x="1236" y="2944"/>
                </a:moveTo>
                <a:lnTo>
                  <a:pt x="1236" y="2944"/>
                </a:lnTo>
                <a:cubicBezTo>
                  <a:pt x="1236" y="3079"/>
                  <a:pt x="1236" y="3079"/>
                  <a:pt x="1236" y="3079"/>
                </a:cubicBezTo>
                <a:cubicBezTo>
                  <a:pt x="1216" y="3106"/>
                  <a:pt x="1202" y="3133"/>
                  <a:pt x="1202" y="3160"/>
                </a:cubicBezTo>
                <a:cubicBezTo>
                  <a:pt x="1189" y="3167"/>
                  <a:pt x="1182" y="3174"/>
                  <a:pt x="1175" y="3181"/>
                </a:cubicBezTo>
                <a:cubicBezTo>
                  <a:pt x="1175" y="3032"/>
                  <a:pt x="1175" y="3032"/>
                  <a:pt x="1175" y="3032"/>
                </a:cubicBezTo>
                <a:cubicBezTo>
                  <a:pt x="1175" y="3032"/>
                  <a:pt x="1175" y="3025"/>
                  <a:pt x="1182" y="3025"/>
                </a:cubicBezTo>
                <a:cubicBezTo>
                  <a:pt x="1175" y="3025"/>
                  <a:pt x="1175" y="3025"/>
                  <a:pt x="1175" y="3025"/>
                </a:cubicBezTo>
                <a:cubicBezTo>
                  <a:pt x="1175" y="2938"/>
                  <a:pt x="1175" y="2938"/>
                  <a:pt x="1175" y="2938"/>
                </a:cubicBezTo>
                <a:cubicBezTo>
                  <a:pt x="1175" y="2944"/>
                  <a:pt x="1175" y="2944"/>
                  <a:pt x="1175" y="2944"/>
                </a:cubicBezTo>
                <a:cubicBezTo>
                  <a:pt x="1195" y="2944"/>
                  <a:pt x="1216" y="2938"/>
                  <a:pt x="1236" y="2944"/>
                </a:cubicBezTo>
                <a:close/>
                <a:moveTo>
                  <a:pt x="1236" y="4031"/>
                </a:moveTo>
                <a:lnTo>
                  <a:pt x="1236" y="4031"/>
                </a:lnTo>
                <a:cubicBezTo>
                  <a:pt x="1236" y="4072"/>
                  <a:pt x="1236" y="4072"/>
                  <a:pt x="1236" y="4072"/>
                </a:cubicBezTo>
                <a:cubicBezTo>
                  <a:pt x="1222" y="4085"/>
                  <a:pt x="1195" y="4106"/>
                  <a:pt x="1202" y="4146"/>
                </a:cubicBezTo>
                <a:cubicBezTo>
                  <a:pt x="1216" y="4160"/>
                  <a:pt x="1229" y="4166"/>
                  <a:pt x="1236" y="4166"/>
                </a:cubicBezTo>
                <a:cubicBezTo>
                  <a:pt x="1236" y="4518"/>
                  <a:pt x="1236" y="4518"/>
                  <a:pt x="1236" y="4518"/>
                </a:cubicBezTo>
                <a:cubicBezTo>
                  <a:pt x="1216" y="4531"/>
                  <a:pt x="1195" y="4545"/>
                  <a:pt x="1195" y="4572"/>
                </a:cubicBezTo>
                <a:cubicBezTo>
                  <a:pt x="1182" y="4579"/>
                  <a:pt x="1175" y="4579"/>
                  <a:pt x="1175" y="4579"/>
                </a:cubicBezTo>
                <a:cubicBezTo>
                  <a:pt x="1175" y="4193"/>
                  <a:pt x="1175" y="4193"/>
                  <a:pt x="1175" y="4193"/>
                </a:cubicBezTo>
                <a:cubicBezTo>
                  <a:pt x="1182" y="4166"/>
                  <a:pt x="1182" y="4139"/>
                  <a:pt x="1175" y="4119"/>
                </a:cubicBezTo>
                <a:cubicBezTo>
                  <a:pt x="1175" y="4025"/>
                  <a:pt x="1175" y="4025"/>
                  <a:pt x="1175" y="4025"/>
                </a:cubicBezTo>
                <a:cubicBezTo>
                  <a:pt x="1189" y="4018"/>
                  <a:pt x="1202" y="4018"/>
                  <a:pt x="1229" y="4018"/>
                </a:cubicBezTo>
                <a:cubicBezTo>
                  <a:pt x="1236" y="4025"/>
                  <a:pt x="1236" y="4025"/>
                  <a:pt x="1236" y="4031"/>
                </a:cubicBezTo>
                <a:close/>
                <a:moveTo>
                  <a:pt x="1236" y="5335"/>
                </a:moveTo>
                <a:lnTo>
                  <a:pt x="1236" y="5335"/>
                </a:lnTo>
                <a:cubicBezTo>
                  <a:pt x="1236" y="5713"/>
                  <a:pt x="1236" y="5713"/>
                  <a:pt x="1236" y="5713"/>
                </a:cubicBezTo>
                <a:cubicBezTo>
                  <a:pt x="1216" y="5726"/>
                  <a:pt x="1195" y="5733"/>
                  <a:pt x="1175" y="5747"/>
                </a:cubicBezTo>
                <a:cubicBezTo>
                  <a:pt x="1175" y="5605"/>
                  <a:pt x="1175" y="5605"/>
                  <a:pt x="1175" y="5605"/>
                </a:cubicBezTo>
                <a:cubicBezTo>
                  <a:pt x="1175" y="5605"/>
                  <a:pt x="1182" y="5598"/>
                  <a:pt x="1189" y="5598"/>
                </a:cubicBezTo>
                <a:cubicBezTo>
                  <a:pt x="1195" y="5510"/>
                  <a:pt x="1209" y="5423"/>
                  <a:pt x="1236" y="5335"/>
                </a:cubicBezTo>
                <a:close/>
                <a:moveTo>
                  <a:pt x="1236" y="5760"/>
                </a:moveTo>
                <a:lnTo>
                  <a:pt x="1236" y="5760"/>
                </a:lnTo>
                <a:cubicBezTo>
                  <a:pt x="1236" y="6348"/>
                  <a:pt x="1236" y="6348"/>
                  <a:pt x="1236" y="6348"/>
                </a:cubicBezTo>
                <a:cubicBezTo>
                  <a:pt x="1236" y="6348"/>
                  <a:pt x="1229" y="6348"/>
                  <a:pt x="1222" y="6341"/>
                </a:cubicBezTo>
                <a:cubicBezTo>
                  <a:pt x="1249" y="6422"/>
                  <a:pt x="1182" y="6402"/>
                  <a:pt x="1175" y="6442"/>
                </a:cubicBezTo>
                <a:lnTo>
                  <a:pt x="1175" y="6442"/>
                </a:lnTo>
                <a:cubicBezTo>
                  <a:pt x="1270" y="6483"/>
                  <a:pt x="1202" y="6543"/>
                  <a:pt x="1175" y="6591"/>
                </a:cubicBezTo>
                <a:cubicBezTo>
                  <a:pt x="1175" y="5760"/>
                  <a:pt x="1175" y="5760"/>
                  <a:pt x="1175" y="5760"/>
                </a:cubicBezTo>
                <a:cubicBezTo>
                  <a:pt x="1195" y="5767"/>
                  <a:pt x="1216" y="5767"/>
                  <a:pt x="1236" y="5760"/>
                </a:cubicBezTo>
                <a:close/>
                <a:moveTo>
                  <a:pt x="1236" y="6678"/>
                </a:moveTo>
                <a:lnTo>
                  <a:pt x="1236" y="6678"/>
                </a:lnTo>
                <a:cubicBezTo>
                  <a:pt x="1236" y="7347"/>
                  <a:pt x="1236" y="7347"/>
                  <a:pt x="1236" y="7347"/>
                </a:cubicBezTo>
                <a:cubicBezTo>
                  <a:pt x="1209" y="7354"/>
                  <a:pt x="1189" y="7354"/>
                  <a:pt x="1195" y="7300"/>
                </a:cubicBezTo>
                <a:cubicBezTo>
                  <a:pt x="1195" y="7307"/>
                  <a:pt x="1195" y="7307"/>
                  <a:pt x="1195" y="7307"/>
                </a:cubicBezTo>
                <a:cubicBezTo>
                  <a:pt x="1195" y="7381"/>
                  <a:pt x="1195" y="7381"/>
                  <a:pt x="1195" y="7381"/>
                </a:cubicBezTo>
                <a:cubicBezTo>
                  <a:pt x="1182" y="7381"/>
                  <a:pt x="1175" y="7381"/>
                  <a:pt x="1175" y="7381"/>
                </a:cubicBezTo>
                <a:cubicBezTo>
                  <a:pt x="1175" y="6888"/>
                  <a:pt x="1175" y="6888"/>
                  <a:pt x="1175" y="6888"/>
                </a:cubicBezTo>
                <a:cubicBezTo>
                  <a:pt x="1182" y="6854"/>
                  <a:pt x="1189" y="6827"/>
                  <a:pt x="1175" y="6813"/>
                </a:cubicBezTo>
                <a:lnTo>
                  <a:pt x="1175" y="6813"/>
                </a:lnTo>
                <a:lnTo>
                  <a:pt x="1175" y="6813"/>
                </a:lnTo>
                <a:cubicBezTo>
                  <a:pt x="1175" y="6638"/>
                  <a:pt x="1175" y="6638"/>
                  <a:pt x="1175" y="6638"/>
                </a:cubicBezTo>
                <a:lnTo>
                  <a:pt x="1175" y="6638"/>
                </a:lnTo>
                <a:cubicBezTo>
                  <a:pt x="1175" y="6665"/>
                  <a:pt x="1202" y="6672"/>
                  <a:pt x="1236" y="6678"/>
                </a:cubicBezTo>
                <a:close/>
                <a:moveTo>
                  <a:pt x="1236" y="7462"/>
                </a:moveTo>
                <a:lnTo>
                  <a:pt x="1236" y="7462"/>
                </a:lnTo>
                <a:cubicBezTo>
                  <a:pt x="1236" y="7590"/>
                  <a:pt x="1236" y="7590"/>
                  <a:pt x="1236" y="7590"/>
                </a:cubicBezTo>
                <a:cubicBezTo>
                  <a:pt x="1202" y="7563"/>
                  <a:pt x="1195" y="7496"/>
                  <a:pt x="1236" y="7462"/>
                </a:cubicBezTo>
                <a:close/>
                <a:moveTo>
                  <a:pt x="1236" y="7860"/>
                </a:moveTo>
                <a:lnTo>
                  <a:pt x="1236" y="7860"/>
                </a:lnTo>
                <a:cubicBezTo>
                  <a:pt x="1236" y="8070"/>
                  <a:pt x="1236" y="8070"/>
                  <a:pt x="1236" y="8070"/>
                </a:cubicBezTo>
                <a:cubicBezTo>
                  <a:pt x="1216" y="8063"/>
                  <a:pt x="1202" y="8063"/>
                  <a:pt x="1189" y="8083"/>
                </a:cubicBezTo>
                <a:cubicBezTo>
                  <a:pt x="1155" y="8076"/>
                  <a:pt x="1189" y="8063"/>
                  <a:pt x="1189" y="8036"/>
                </a:cubicBezTo>
                <a:cubicBezTo>
                  <a:pt x="1182" y="8036"/>
                  <a:pt x="1175" y="8036"/>
                  <a:pt x="1175" y="8036"/>
                </a:cubicBezTo>
                <a:cubicBezTo>
                  <a:pt x="1175" y="7840"/>
                  <a:pt x="1175" y="7840"/>
                  <a:pt x="1175" y="7840"/>
                </a:cubicBezTo>
                <a:cubicBezTo>
                  <a:pt x="1195" y="7847"/>
                  <a:pt x="1216" y="7854"/>
                  <a:pt x="1236" y="7860"/>
                </a:cubicBezTo>
                <a:close/>
                <a:moveTo>
                  <a:pt x="1236" y="8353"/>
                </a:moveTo>
                <a:lnTo>
                  <a:pt x="1236" y="8353"/>
                </a:lnTo>
                <a:cubicBezTo>
                  <a:pt x="1236" y="8664"/>
                  <a:pt x="1236" y="8664"/>
                  <a:pt x="1236" y="8664"/>
                </a:cubicBezTo>
                <a:cubicBezTo>
                  <a:pt x="1148" y="8671"/>
                  <a:pt x="1263" y="8738"/>
                  <a:pt x="1195" y="8758"/>
                </a:cubicBezTo>
                <a:cubicBezTo>
                  <a:pt x="1182" y="8758"/>
                  <a:pt x="1175" y="8758"/>
                  <a:pt x="1175" y="8758"/>
                </a:cubicBezTo>
                <a:cubicBezTo>
                  <a:pt x="1175" y="8387"/>
                  <a:pt x="1175" y="8387"/>
                  <a:pt x="1175" y="8387"/>
                </a:cubicBezTo>
                <a:cubicBezTo>
                  <a:pt x="1182" y="8394"/>
                  <a:pt x="1189" y="8407"/>
                  <a:pt x="1195" y="8414"/>
                </a:cubicBezTo>
                <a:cubicBezTo>
                  <a:pt x="1209" y="8394"/>
                  <a:pt x="1222" y="8380"/>
                  <a:pt x="1236" y="8353"/>
                </a:cubicBezTo>
                <a:close/>
                <a:moveTo>
                  <a:pt x="1236" y="8785"/>
                </a:moveTo>
                <a:lnTo>
                  <a:pt x="1236" y="8785"/>
                </a:lnTo>
                <a:cubicBezTo>
                  <a:pt x="1236" y="9277"/>
                  <a:pt x="1236" y="9277"/>
                  <a:pt x="1236" y="9277"/>
                </a:cubicBezTo>
                <a:cubicBezTo>
                  <a:pt x="1222" y="9304"/>
                  <a:pt x="1222" y="9351"/>
                  <a:pt x="1175" y="9351"/>
                </a:cubicBezTo>
                <a:cubicBezTo>
                  <a:pt x="1182" y="9392"/>
                  <a:pt x="1256" y="9372"/>
                  <a:pt x="1222" y="9453"/>
                </a:cubicBezTo>
                <a:lnTo>
                  <a:pt x="1216" y="9453"/>
                </a:lnTo>
                <a:cubicBezTo>
                  <a:pt x="1216" y="9480"/>
                  <a:pt x="1141" y="9507"/>
                  <a:pt x="1195" y="9520"/>
                </a:cubicBezTo>
                <a:cubicBezTo>
                  <a:pt x="1189" y="9547"/>
                  <a:pt x="1182" y="9554"/>
                  <a:pt x="1175" y="9547"/>
                </a:cubicBezTo>
                <a:cubicBezTo>
                  <a:pt x="1175" y="8806"/>
                  <a:pt x="1175" y="8806"/>
                  <a:pt x="1175" y="8806"/>
                </a:cubicBezTo>
                <a:cubicBezTo>
                  <a:pt x="1195" y="8799"/>
                  <a:pt x="1216" y="8792"/>
                  <a:pt x="1236" y="8785"/>
                </a:cubicBezTo>
                <a:close/>
                <a:moveTo>
                  <a:pt x="1236" y="9608"/>
                </a:moveTo>
                <a:lnTo>
                  <a:pt x="1236" y="9608"/>
                </a:lnTo>
                <a:cubicBezTo>
                  <a:pt x="1236" y="9676"/>
                  <a:pt x="1236" y="9676"/>
                  <a:pt x="1236" y="9676"/>
                </a:cubicBezTo>
                <a:cubicBezTo>
                  <a:pt x="1175" y="9676"/>
                  <a:pt x="1175" y="9676"/>
                  <a:pt x="1175" y="9676"/>
                </a:cubicBezTo>
                <a:cubicBezTo>
                  <a:pt x="1175" y="9608"/>
                  <a:pt x="1175" y="9608"/>
                  <a:pt x="1175" y="9608"/>
                </a:cubicBezTo>
                <a:cubicBezTo>
                  <a:pt x="1175" y="9615"/>
                  <a:pt x="1182" y="9615"/>
                  <a:pt x="1189" y="9622"/>
                </a:cubicBezTo>
                <a:cubicBezTo>
                  <a:pt x="1202" y="9615"/>
                  <a:pt x="1222" y="9608"/>
                  <a:pt x="1236" y="9608"/>
                </a:cubicBezTo>
                <a:close/>
                <a:moveTo>
                  <a:pt x="1175" y="4984"/>
                </a:moveTo>
                <a:lnTo>
                  <a:pt x="1175" y="4984"/>
                </a:lnTo>
                <a:cubicBezTo>
                  <a:pt x="1175" y="4916"/>
                  <a:pt x="1175" y="4916"/>
                  <a:pt x="1175" y="4916"/>
                </a:cubicBezTo>
                <a:cubicBezTo>
                  <a:pt x="1189" y="4916"/>
                  <a:pt x="1202" y="4916"/>
                  <a:pt x="1216" y="4916"/>
                </a:cubicBezTo>
                <a:cubicBezTo>
                  <a:pt x="1202" y="4950"/>
                  <a:pt x="1189" y="4970"/>
                  <a:pt x="1175" y="4984"/>
                </a:cubicBezTo>
                <a:close/>
                <a:moveTo>
                  <a:pt x="1175" y="2364"/>
                </a:moveTo>
                <a:lnTo>
                  <a:pt x="1175" y="2364"/>
                </a:lnTo>
                <a:cubicBezTo>
                  <a:pt x="1175" y="2195"/>
                  <a:pt x="1175" y="2195"/>
                  <a:pt x="1175" y="2195"/>
                </a:cubicBezTo>
                <a:cubicBezTo>
                  <a:pt x="1175" y="2195"/>
                  <a:pt x="1175" y="2195"/>
                  <a:pt x="1182" y="2202"/>
                </a:cubicBezTo>
                <a:cubicBezTo>
                  <a:pt x="1162" y="2289"/>
                  <a:pt x="1236" y="2296"/>
                  <a:pt x="1229" y="2370"/>
                </a:cubicBezTo>
                <a:lnTo>
                  <a:pt x="1229" y="2370"/>
                </a:lnTo>
                <a:cubicBezTo>
                  <a:pt x="1209" y="2370"/>
                  <a:pt x="1189" y="2364"/>
                  <a:pt x="1175" y="2364"/>
                </a:cubicBezTo>
                <a:close/>
                <a:moveTo>
                  <a:pt x="1175" y="135"/>
                </a:moveTo>
                <a:lnTo>
                  <a:pt x="1175" y="135"/>
                </a:lnTo>
                <a:cubicBezTo>
                  <a:pt x="1175" y="291"/>
                  <a:pt x="1175" y="291"/>
                  <a:pt x="1175" y="291"/>
                </a:cubicBezTo>
                <a:cubicBezTo>
                  <a:pt x="1162" y="284"/>
                  <a:pt x="1155" y="284"/>
                  <a:pt x="1141" y="284"/>
                </a:cubicBezTo>
                <a:cubicBezTo>
                  <a:pt x="1141" y="128"/>
                  <a:pt x="1141" y="128"/>
                  <a:pt x="1141" y="128"/>
                </a:cubicBezTo>
                <a:cubicBezTo>
                  <a:pt x="1155" y="128"/>
                  <a:pt x="1162" y="128"/>
                  <a:pt x="1175" y="135"/>
                </a:cubicBezTo>
                <a:close/>
                <a:moveTo>
                  <a:pt x="1175" y="345"/>
                </a:moveTo>
                <a:lnTo>
                  <a:pt x="1175" y="345"/>
                </a:lnTo>
                <a:cubicBezTo>
                  <a:pt x="1175" y="351"/>
                  <a:pt x="1175" y="351"/>
                  <a:pt x="1175" y="351"/>
                </a:cubicBezTo>
                <a:cubicBezTo>
                  <a:pt x="1168" y="351"/>
                  <a:pt x="1168" y="351"/>
                  <a:pt x="1162" y="351"/>
                </a:cubicBezTo>
                <a:cubicBezTo>
                  <a:pt x="1168" y="345"/>
                  <a:pt x="1168" y="345"/>
                  <a:pt x="1175" y="345"/>
                </a:cubicBezTo>
                <a:close/>
                <a:moveTo>
                  <a:pt x="1175" y="2195"/>
                </a:moveTo>
                <a:lnTo>
                  <a:pt x="1175" y="2195"/>
                </a:lnTo>
                <a:cubicBezTo>
                  <a:pt x="1175" y="2364"/>
                  <a:pt x="1175" y="2364"/>
                  <a:pt x="1175" y="2364"/>
                </a:cubicBezTo>
                <a:cubicBezTo>
                  <a:pt x="1162" y="2364"/>
                  <a:pt x="1155" y="2357"/>
                  <a:pt x="1141" y="2357"/>
                </a:cubicBezTo>
                <a:cubicBezTo>
                  <a:pt x="1141" y="2188"/>
                  <a:pt x="1141" y="2188"/>
                  <a:pt x="1141" y="2188"/>
                </a:cubicBezTo>
                <a:cubicBezTo>
                  <a:pt x="1155" y="2195"/>
                  <a:pt x="1162" y="2195"/>
                  <a:pt x="1175" y="2195"/>
                </a:cubicBezTo>
                <a:close/>
                <a:moveTo>
                  <a:pt x="1175" y="2938"/>
                </a:moveTo>
                <a:lnTo>
                  <a:pt x="1175" y="2938"/>
                </a:lnTo>
                <a:cubicBezTo>
                  <a:pt x="1175" y="3025"/>
                  <a:pt x="1175" y="3025"/>
                  <a:pt x="1175" y="3025"/>
                </a:cubicBezTo>
                <a:cubicBezTo>
                  <a:pt x="1162" y="3032"/>
                  <a:pt x="1155" y="3032"/>
                  <a:pt x="1141" y="3032"/>
                </a:cubicBezTo>
                <a:cubicBezTo>
                  <a:pt x="1141" y="2904"/>
                  <a:pt x="1141" y="2904"/>
                  <a:pt x="1141" y="2904"/>
                </a:cubicBezTo>
                <a:cubicBezTo>
                  <a:pt x="1155" y="2917"/>
                  <a:pt x="1162" y="2931"/>
                  <a:pt x="1175" y="2938"/>
                </a:cubicBezTo>
                <a:close/>
                <a:moveTo>
                  <a:pt x="1175" y="3032"/>
                </a:moveTo>
                <a:lnTo>
                  <a:pt x="1175" y="3032"/>
                </a:lnTo>
                <a:cubicBezTo>
                  <a:pt x="1162" y="3046"/>
                  <a:pt x="1155" y="3052"/>
                  <a:pt x="1141" y="3066"/>
                </a:cubicBezTo>
                <a:cubicBezTo>
                  <a:pt x="1141" y="3201"/>
                  <a:pt x="1141" y="3201"/>
                  <a:pt x="1141" y="3201"/>
                </a:cubicBezTo>
                <a:cubicBezTo>
                  <a:pt x="1155" y="3194"/>
                  <a:pt x="1162" y="3187"/>
                  <a:pt x="1175" y="3181"/>
                </a:cubicBezTo>
                <a:cubicBezTo>
                  <a:pt x="1175" y="3032"/>
                  <a:pt x="1175" y="3032"/>
                  <a:pt x="1175" y="3032"/>
                </a:cubicBezTo>
                <a:close/>
                <a:moveTo>
                  <a:pt x="1175" y="4025"/>
                </a:moveTo>
                <a:lnTo>
                  <a:pt x="1175" y="4025"/>
                </a:lnTo>
                <a:cubicBezTo>
                  <a:pt x="1175" y="4119"/>
                  <a:pt x="1175" y="4119"/>
                  <a:pt x="1175" y="4119"/>
                </a:cubicBezTo>
                <a:cubicBezTo>
                  <a:pt x="1168" y="4112"/>
                  <a:pt x="1155" y="4099"/>
                  <a:pt x="1141" y="4099"/>
                </a:cubicBezTo>
                <a:cubicBezTo>
                  <a:pt x="1141" y="4038"/>
                  <a:pt x="1141" y="4038"/>
                  <a:pt x="1141" y="4038"/>
                </a:cubicBezTo>
                <a:cubicBezTo>
                  <a:pt x="1155" y="4031"/>
                  <a:pt x="1162" y="4031"/>
                  <a:pt x="1175" y="4025"/>
                </a:cubicBezTo>
                <a:close/>
                <a:moveTo>
                  <a:pt x="1175" y="4193"/>
                </a:moveTo>
                <a:lnTo>
                  <a:pt x="1175" y="4193"/>
                </a:lnTo>
                <a:cubicBezTo>
                  <a:pt x="1175" y="4579"/>
                  <a:pt x="1175" y="4579"/>
                  <a:pt x="1175" y="4579"/>
                </a:cubicBezTo>
                <a:cubicBezTo>
                  <a:pt x="1162" y="4579"/>
                  <a:pt x="1155" y="4572"/>
                  <a:pt x="1141" y="4565"/>
                </a:cubicBezTo>
                <a:cubicBezTo>
                  <a:pt x="1141" y="4200"/>
                  <a:pt x="1141" y="4200"/>
                  <a:pt x="1141" y="4200"/>
                </a:cubicBezTo>
                <a:cubicBezTo>
                  <a:pt x="1155" y="4200"/>
                  <a:pt x="1155" y="4207"/>
                  <a:pt x="1162" y="4207"/>
                </a:cubicBezTo>
                <a:cubicBezTo>
                  <a:pt x="1168" y="4200"/>
                  <a:pt x="1168" y="4193"/>
                  <a:pt x="1175" y="4193"/>
                </a:cubicBezTo>
                <a:close/>
                <a:moveTo>
                  <a:pt x="1175" y="4916"/>
                </a:moveTo>
                <a:lnTo>
                  <a:pt x="1175" y="4916"/>
                </a:lnTo>
                <a:cubicBezTo>
                  <a:pt x="1175" y="4984"/>
                  <a:pt x="1175" y="4984"/>
                  <a:pt x="1175" y="4984"/>
                </a:cubicBezTo>
                <a:cubicBezTo>
                  <a:pt x="1162" y="4997"/>
                  <a:pt x="1155" y="5004"/>
                  <a:pt x="1141" y="5011"/>
                </a:cubicBezTo>
                <a:cubicBezTo>
                  <a:pt x="1141" y="4916"/>
                  <a:pt x="1141" y="4916"/>
                  <a:pt x="1141" y="4916"/>
                </a:cubicBezTo>
                <a:cubicBezTo>
                  <a:pt x="1155" y="4916"/>
                  <a:pt x="1162" y="4916"/>
                  <a:pt x="1175" y="4916"/>
                </a:cubicBezTo>
                <a:close/>
                <a:moveTo>
                  <a:pt x="1175" y="5605"/>
                </a:moveTo>
                <a:lnTo>
                  <a:pt x="1175" y="5605"/>
                </a:lnTo>
                <a:cubicBezTo>
                  <a:pt x="1175" y="5747"/>
                  <a:pt x="1175" y="5747"/>
                  <a:pt x="1175" y="5747"/>
                </a:cubicBezTo>
                <a:cubicBezTo>
                  <a:pt x="1162" y="5753"/>
                  <a:pt x="1155" y="5753"/>
                  <a:pt x="1155" y="5760"/>
                </a:cubicBezTo>
                <a:cubicBezTo>
                  <a:pt x="1155" y="5760"/>
                  <a:pt x="1162" y="5760"/>
                  <a:pt x="1175" y="5760"/>
                </a:cubicBezTo>
                <a:cubicBezTo>
                  <a:pt x="1175" y="6591"/>
                  <a:pt x="1175" y="6591"/>
                  <a:pt x="1175" y="6591"/>
                </a:cubicBezTo>
                <a:cubicBezTo>
                  <a:pt x="1162" y="6611"/>
                  <a:pt x="1155" y="6624"/>
                  <a:pt x="1175" y="6638"/>
                </a:cubicBezTo>
                <a:cubicBezTo>
                  <a:pt x="1175" y="6813"/>
                  <a:pt x="1175" y="6813"/>
                  <a:pt x="1175" y="6813"/>
                </a:cubicBezTo>
                <a:cubicBezTo>
                  <a:pt x="1168" y="6820"/>
                  <a:pt x="1155" y="6827"/>
                  <a:pt x="1141" y="6834"/>
                </a:cubicBezTo>
                <a:cubicBezTo>
                  <a:pt x="1141" y="5632"/>
                  <a:pt x="1141" y="5632"/>
                  <a:pt x="1141" y="5632"/>
                </a:cubicBezTo>
                <a:cubicBezTo>
                  <a:pt x="1155" y="5618"/>
                  <a:pt x="1162" y="5612"/>
                  <a:pt x="1175" y="5605"/>
                </a:cubicBezTo>
                <a:close/>
                <a:moveTo>
                  <a:pt x="1175" y="6888"/>
                </a:moveTo>
                <a:lnTo>
                  <a:pt x="1175" y="6888"/>
                </a:lnTo>
                <a:cubicBezTo>
                  <a:pt x="1175" y="7381"/>
                  <a:pt x="1175" y="7381"/>
                  <a:pt x="1175" y="7381"/>
                </a:cubicBezTo>
                <a:cubicBezTo>
                  <a:pt x="1162" y="7381"/>
                  <a:pt x="1148" y="7374"/>
                  <a:pt x="1141" y="7367"/>
                </a:cubicBezTo>
                <a:cubicBezTo>
                  <a:pt x="1141" y="6942"/>
                  <a:pt x="1141" y="6942"/>
                  <a:pt x="1141" y="6942"/>
                </a:cubicBezTo>
                <a:cubicBezTo>
                  <a:pt x="1155" y="6922"/>
                  <a:pt x="1168" y="6908"/>
                  <a:pt x="1175" y="6888"/>
                </a:cubicBezTo>
                <a:close/>
                <a:moveTo>
                  <a:pt x="1175" y="7840"/>
                </a:moveTo>
                <a:lnTo>
                  <a:pt x="1175" y="7840"/>
                </a:lnTo>
                <a:cubicBezTo>
                  <a:pt x="1175" y="8036"/>
                  <a:pt x="1175" y="8036"/>
                  <a:pt x="1175" y="8036"/>
                </a:cubicBezTo>
                <a:cubicBezTo>
                  <a:pt x="1162" y="8036"/>
                  <a:pt x="1155" y="8043"/>
                  <a:pt x="1141" y="8043"/>
                </a:cubicBezTo>
                <a:cubicBezTo>
                  <a:pt x="1141" y="7833"/>
                  <a:pt x="1141" y="7833"/>
                  <a:pt x="1141" y="7833"/>
                </a:cubicBezTo>
                <a:cubicBezTo>
                  <a:pt x="1175" y="7840"/>
                  <a:pt x="1175" y="7840"/>
                  <a:pt x="1175" y="7840"/>
                </a:cubicBezTo>
                <a:close/>
                <a:moveTo>
                  <a:pt x="1175" y="8387"/>
                </a:moveTo>
                <a:lnTo>
                  <a:pt x="1175" y="8387"/>
                </a:lnTo>
                <a:cubicBezTo>
                  <a:pt x="1175" y="8758"/>
                  <a:pt x="1175" y="8758"/>
                  <a:pt x="1175" y="8758"/>
                </a:cubicBezTo>
                <a:cubicBezTo>
                  <a:pt x="1108" y="8758"/>
                  <a:pt x="1182" y="8738"/>
                  <a:pt x="1168" y="8684"/>
                </a:cubicBezTo>
                <a:cubicBezTo>
                  <a:pt x="1162" y="8698"/>
                  <a:pt x="1155" y="8704"/>
                  <a:pt x="1141" y="8711"/>
                </a:cubicBezTo>
                <a:cubicBezTo>
                  <a:pt x="1141" y="8360"/>
                  <a:pt x="1141" y="8360"/>
                  <a:pt x="1141" y="8360"/>
                </a:cubicBezTo>
                <a:cubicBezTo>
                  <a:pt x="1155" y="8367"/>
                  <a:pt x="1162" y="8380"/>
                  <a:pt x="1175" y="8387"/>
                </a:cubicBezTo>
                <a:close/>
                <a:moveTo>
                  <a:pt x="1175" y="8806"/>
                </a:moveTo>
                <a:lnTo>
                  <a:pt x="1175" y="8806"/>
                </a:lnTo>
                <a:cubicBezTo>
                  <a:pt x="1175" y="9547"/>
                  <a:pt x="1175" y="9547"/>
                  <a:pt x="1175" y="9547"/>
                </a:cubicBezTo>
                <a:cubicBezTo>
                  <a:pt x="1162" y="9547"/>
                  <a:pt x="1155" y="9541"/>
                  <a:pt x="1141" y="9534"/>
                </a:cubicBezTo>
                <a:cubicBezTo>
                  <a:pt x="1141" y="8812"/>
                  <a:pt x="1141" y="8812"/>
                  <a:pt x="1141" y="8812"/>
                </a:cubicBezTo>
                <a:cubicBezTo>
                  <a:pt x="1155" y="8812"/>
                  <a:pt x="1162" y="8806"/>
                  <a:pt x="1175" y="8806"/>
                </a:cubicBezTo>
                <a:close/>
                <a:moveTo>
                  <a:pt x="1175" y="9608"/>
                </a:moveTo>
                <a:lnTo>
                  <a:pt x="1175" y="9608"/>
                </a:lnTo>
                <a:cubicBezTo>
                  <a:pt x="1175" y="9676"/>
                  <a:pt x="1175" y="9676"/>
                  <a:pt x="1175" y="9676"/>
                </a:cubicBezTo>
                <a:cubicBezTo>
                  <a:pt x="1141" y="9676"/>
                  <a:pt x="1141" y="9676"/>
                  <a:pt x="1141" y="9676"/>
                </a:cubicBezTo>
                <a:cubicBezTo>
                  <a:pt x="1141" y="9588"/>
                  <a:pt x="1141" y="9588"/>
                  <a:pt x="1141" y="9588"/>
                </a:cubicBezTo>
                <a:cubicBezTo>
                  <a:pt x="1155" y="9595"/>
                  <a:pt x="1162" y="9601"/>
                  <a:pt x="1175" y="9608"/>
                </a:cubicBezTo>
                <a:close/>
                <a:moveTo>
                  <a:pt x="1141" y="4828"/>
                </a:moveTo>
                <a:lnTo>
                  <a:pt x="1141" y="4828"/>
                </a:lnTo>
                <a:cubicBezTo>
                  <a:pt x="1141" y="4768"/>
                  <a:pt x="1141" y="4768"/>
                  <a:pt x="1141" y="4768"/>
                </a:cubicBezTo>
                <a:cubicBezTo>
                  <a:pt x="1148" y="4768"/>
                  <a:pt x="1148" y="4768"/>
                  <a:pt x="1155" y="4768"/>
                </a:cubicBezTo>
                <a:cubicBezTo>
                  <a:pt x="1155" y="4795"/>
                  <a:pt x="1155" y="4815"/>
                  <a:pt x="1141" y="4828"/>
                </a:cubicBezTo>
                <a:close/>
                <a:moveTo>
                  <a:pt x="1141" y="3863"/>
                </a:moveTo>
                <a:lnTo>
                  <a:pt x="1141" y="3863"/>
                </a:lnTo>
                <a:cubicBezTo>
                  <a:pt x="1141" y="3498"/>
                  <a:pt x="1141" y="3498"/>
                  <a:pt x="1141" y="3498"/>
                </a:cubicBezTo>
                <a:cubicBezTo>
                  <a:pt x="1162" y="3606"/>
                  <a:pt x="1162" y="3707"/>
                  <a:pt x="1148" y="3809"/>
                </a:cubicBezTo>
                <a:cubicBezTo>
                  <a:pt x="1155" y="3815"/>
                  <a:pt x="1155" y="3822"/>
                  <a:pt x="1155" y="3822"/>
                </a:cubicBezTo>
                <a:lnTo>
                  <a:pt x="1148" y="3822"/>
                </a:lnTo>
                <a:cubicBezTo>
                  <a:pt x="1148" y="3836"/>
                  <a:pt x="1148" y="3849"/>
                  <a:pt x="1141" y="3863"/>
                </a:cubicBezTo>
                <a:close/>
                <a:moveTo>
                  <a:pt x="1141" y="128"/>
                </a:moveTo>
                <a:lnTo>
                  <a:pt x="1141" y="128"/>
                </a:lnTo>
                <a:cubicBezTo>
                  <a:pt x="1141" y="284"/>
                  <a:pt x="1141" y="284"/>
                  <a:pt x="1141" y="284"/>
                </a:cubicBezTo>
                <a:cubicBezTo>
                  <a:pt x="1128" y="284"/>
                  <a:pt x="1114" y="284"/>
                  <a:pt x="1101" y="277"/>
                </a:cubicBezTo>
                <a:cubicBezTo>
                  <a:pt x="1101" y="243"/>
                  <a:pt x="1101" y="243"/>
                  <a:pt x="1101" y="243"/>
                </a:cubicBezTo>
                <a:cubicBezTo>
                  <a:pt x="1121" y="209"/>
                  <a:pt x="1135" y="169"/>
                  <a:pt x="1141" y="128"/>
                </a:cubicBezTo>
                <a:close/>
                <a:moveTo>
                  <a:pt x="1141" y="2188"/>
                </a:moveTo>
                <a:lnTo>
                  <a:pt x="1141" y="2188"/>
                </a:lnTo>
                <a:cubicBezTo>
                  <a:pt x="1141" y="2357"/>
                  <a:pt x="1141" y="2357"/>
                  <a:pt x="1141" y="2357"/>
                </a:cubicBezTo>
                <a:cubicBezTo>
                  <a:pt x="1128" y="2357"/>
                  <a:pt x="1114" y="2350"/>
                  <a:pt x="1101" y="2350"/>
                </a:cubicBezTo>
                <a:cubicBezTo>
                  <a:pt x="1101" y="2181"/>
                  <a:pt x="1101" y="2181"/>
                  <a:pt x="1101" y="2181"/>
                </a:cubicBezTo>
                <a:cubicBezTo>
                  <a:pt x="1114" y="2181"/>
                  <a:pt x="1128" y="2188"/>
                  <a:pt x="1141" y="2188"/>
                </a:cubicBezTo>
                <a:close/>
                <a:moveTo>
                  <a:pt x="1141" y="2904"/>
                </a:moveTo>
                <a:lnTo>
                  <a:pt x="1141" y="2904"/>
                </a:lnTo>
                <a:cubicBezTo>
                  <a:pt x="1141" y="3032"/>
                  <a:pt x="1141" y="3032"/>
                  <a:pt x="1141" y="3032"/>
                </a:cubicBezTo>
                <a:lnTo>
                  <a:pt x="1141" y="3032"/>
                </a:lnTo>
                <a:cubicBezTo>
                  <a:pt x="1141" y="3019"/>
                  <a:pt x="1141" y="3012"/>
                  <a:pt x="1135" y="3005"/>
                </a:cubicBezTo>
                <a:cubicBezTo>
                  <a:pt x="1128" y="3012"/>
                  <a:pt x="1114" y="3019"/>
                  <a:pt x="1101" y="3019"/>
                </a:cubicBezTo>
                <a:cubicBezTo>
                  <a:pt x="1101" y="2870"/>
                  <a:pt x="1101" y="2870"/>
                  <a:pt x="1101" y="2870"/>
                </a:cubicBezTo>
                <a:cubicBezTo>
                  <a:pt x="1114" y="2877"/>
                  <a:pt x="1135" y="2890"/>
                  <a:pt x="1141" y="2904"/>
                </a:cubicBezTo>
                <a:close/>
                <a:moveTo>
                  <a:pt x="1141" y="3066"/>
                </a:moveTo>
                <a:lnTo>
                  <a:pt x="1141" y="3066"/>
                </a:lnTo>
                <a:cubicBezTo>
                  <a:pt x="1141" y="3201"/>
                  <a:pt x="1141" y="3201"/>
                  <a:pt x="1141" y="3201"/>
                </a:cubicBezTo>
                <a:cubicBezTo>
                  <a:pt x="1128" y="3208"/>
                  <a:pt x="1121" y="3214"/>
                  <a:pt x="1101" y="3221"/>
                </a:cubicBezTo>
                <a:cubicBezTo>
                  <a:pt x="1101" y="3106"/>
                  <a:pt x="1101" y="3106"/>
                  <a:pt x="1101" y="3106"/>
                </a:cubicBezTo>
                <a:cubicBezTo>
                  <a:pt x="1114" y="3093"/>
                  <a:pt x="1128" y="3079"/>
                  <a:pt x="1141" y="3066"/>
                </a:cubicBezTo>
                <a:close/>
                <a:moveTo>
                  <a:pt x="1141" y="3498"/>
                </a:moveTo>
                <a:lnTo>
                  <a:pt x="1141" y="3498"/>
                </a:lnTo>
                <a:cubicBezTo>
                  <a:pt x="1141" y="3863"/>
                  <a:pt x="1141" y="3863"/>
                  <a:pt x="1141" y="3863"/>
                </a:cubicBezTo>
                <a:cubicBezTo>
                  <a:pt x="1135" y="3923"/>
                  <a:pt x="1128" y="3984"/>
                  <a:pt x="1121" y="4045"/>
                </a:cubicBezTo>
                <a:cubicBezTo>
                  <a:pt x="1128" y="4045"/>
                  <a:pt x="1135" y="4038"/>
                  <a:pt x="1141" y="4038"/>
                </a:cubicBezTo>
                <a:cubicBezTo>
                  <a:pt x="1141" y="4099"/>
                  <a:pt x="1141" y="4099"/>
                  <a:pt x="1141" y="4099"/>
                </a:cubicBezTo>
                <a:cubicBezTo>
                  <a:pt x="1141" y="4099"/>
                  <a:pt x="1135" y="4092"/>
                  <a:pt x="1128" y="4092"/>
                </a:cubicBezTo>
                <a:lnTo>
                  <a:pt x="1128" y="4092"/>
                </a:lnTo>
                <a:cubicBezTo>
                  <a:pt x="1121" y="4146"/>
                  <a:pt x="1087" y="4193"/>
                  <a:pt x="1135" y="4214"/>
                </a:cubicBezTo>
                <a:cubicBezTo>
                  <a:pt x="1135" y="4207"/>
                  <a:pt x="1141" y="4207"/>
                  <a:pt x="1141" y="4200"/>
                </a:cubicBezTo>
                <a:lnTo>
                  <a:pt x="1141" y="4200"/>
                </a:lnTo>
                <a:cubicBezTo>
                  <a:pt x="1141" y="4565"/>
                  <a:pt x="1141" y="4565"/>
                  <a:pt x="1141" y="4565"/>
                </a:cubicBezTo>
                <a:cubicBezTo>
                  <a:pt x="1128" y="4552"/>
                  <a:pt x="1114" y="4518"/>
                  <a:pt x="1101" y="4524"/>
                </a:cubicBezTo>
                <a:cubicBezTo>
                  <a:pt x="1101" y="3397"/>
                  <a:pt x="1101" y="3397"/>
                  <a:pt x="1101" y="3397"/>
                </a:cubicBezTo>
                <a:cubicBezTo>
                  <a:pt x="1108" y="3383"/>
                  <a:pt x="1108" y="3376"/>
                  <a:pt x="1108" y="3363"/>
                </a:cubicBezTo>
                <a:cubicBezTo>
                  <a:pt x="1128" y="3410"/>
                  <a:pt x="1135" y="3451"/>
                  <a:pt x="1141" y="3498"/>
                </a:cubicBezTo>
                <a:close/>
                <a:moveTo>
                  <a:pt x="1141" y="4768"/>
                </a:moveTo>
                <a:lnTo>
                  <a:pt x="1141" y="4768"/>
                </a:lnTo>
                <a:cubicBezTo>
                  <a:pt x="1141" y="4828"/>
                  <a:pt x="1141" y="4828"/>
                  <a:pt x="1141" y="4828"/>
                </a:cubicBezTo>
                <a:cubicBezTo>
                  <a:pt x="1141" y="4842"/>
                  <a:pt x="1128" y="4849"/>
                  <a:pt x="1128" y="4862"/>
                </a:cubicBezTo>
                <a:lnTo>
                  <a:pt x="1128" y="4862"/>
                </a:lnTo>
                <a:cubicBezTo>
                  <a:pt x="1114" y="4862"/>
                  <a:pt x="1108" y="4855"/>
                  <a:pt x="1101" y="4849"/>
                </a:cubicBezTo>
                <a:cubicBezTo>
                  <a:pt x="1101" y="4768"/>
                  <a:pt x="1101" y="4768"/>
                  <a:pt x="1101" y="4768"/>
                </a:cubicBezTo>
                <a:cubicBezTo>
                  <a:pt x="1114" y="4768"/>
                  <a:pt x="1128" y="4768"/>
                  <a:pt x="1141" y="4768"/>
                </a:cubicBezTo>
                <a:close/>
                <a:moveTo>
                  <a:pt x="1141" y="4916"/>
                </a:moveTo>
                <a:lnTo>
                  <a:pt x="1141" y="4916"/>
                </a:lnTo>
                <a:cubicBezTo>
                  <a:pt x="1114" y="4909"/>
                  <a:pt x="1108" y="4896"/>
                  <a:pt x="1141" y="4862"/>
                </a:cubicBezTo>
                <a:cubicBezTo>
                  <a:pt x="1101" y="4876"/>
                  <a:pt x="1101" y="4876"/>
                  <a:pt x="1101" y="4876"/>
                </a:cubicBezTo>
                <a:cubicBezTo>
                  <a:pt x="1101" y="5017"/>
                  <a:pt x="1101" y="5017"/>
                  <a:pt x="1101" y="5017"/>
                </a:cubicBezTo>
                <a:cubicBezTo>
                  <a:pt x="1114" y="5017"/>
                  <a:pt x="1135" y="5017"/>
                  <a:pt x="1141" y="5011"/>
                </a:cubicBezTo>
                <a:cubicBezTo>
                  <a:pt x="1141" y="4916"/>
                  <a:pt x="1141" y="4916"/>
                  <a:pt x="1141" y="4916"/>
                </a:cubicBezTo>
                <a:close/>
                <a:moveTo>
                  <a:pt x="1141" y="5632"/>
                </a:moveTo>
                <a:lnTo>
                  <a:pt x="1141" y="5632"/>
                </a:lnTo>
                <a:cubicBezTo>
                  <a:pt x="1141" y="6834"/>
                  <a:pt x="1141" y="6834"/>
                  <a:pt x="1141" y="6834"/>
                </a:cubicBezTo>
                <a:cubicBezTo>
                  <a:pt x="1135" y="6834"/>
                  <a:pt x="1121" y="6840"/>
                  <a:pt x="1101" y="6840"/>
                </a:cubicBezTo>
                <a:cubicBezTo>
                  <a:pt x="1101" y="6611"/>
                  <a:pt x="1101" y="6611"/>
                  <a:pt x="1101" y="6611"/>
                </a:cubicBezTo>
                <a:cubicBezTo>
                  <a:pt x="1108" y="6604"/>
                  <a:pt x="1114" y="6597"/>
                  <a:pt x="1121" y="6591"/>
                </a:cubicBezTo>
                <a:lnTo>
                  <a:pt x="1121" y="6591"/>
                </a:lnTo>
                <a:cubicBezTo>
                  <a:pt x="1121" y="6570"/>
                  <a:pt x="1114" y="6550"/>
                  <a:pt x="1101" y="6537"/>
                </a:cubicBezTo>
                <a:cubicBezTo>
                  <a:pt x="1101" y="5699"/>
                  <a:pt x="1101" y="5699"/>
                  <a:pt x="1101" y="5699"/>
                </a:cubicBezTo>
                <a:cubicBezTo>
                  <a:pt x="1114" y="5679"/>
                  <a:pt x="1128" y="5652"/>
                  <a:pt x="1141" y="5632"/>
                </a:cubicBezTo>
                <a:close/>
                <a:moveTo>
                  <a:pt x="1141" y="6942"/>
                </a:moveTo>
                <a:lnTo>
                  <a:pt x="1141" y="6942"/>
                </a:lnTo>
                <a:cubicBezTo>
                  <a:pt x="1141" y="7367"/>
                  <a:pt x="1141" y="7367"/>
                  <a:pt x="1141" y="7367"/>
                </a:cubicBezTo>
                <a:cubicBezTo>
                  <a:pt x="1141" y="7361"/>
                  <a:pt x="1135" y="7354"/>
                  <a:pt x="1135" y="7347"/>
                </a:cubicBezTo>
                <a:cubicBezTo>
                  <a:pt x="1121" y="7361"/>
                  <a:pt x="1114" y="7374"/>
                  <a:pt x="1101" y="7388"/>
                </a:cubicBezTo>
                <a:cubicBezTo>
                  <a:pt x="1101" y="6955"/>
                  <a:pt x="1101" y="6955"/>
                  <a:pt x="1101" y="6955"/>
                </a:cubicBezTo>
                <a:cubicBezTo>
                  <a:pt x="1108" y="6962"/>
                  <a:pt x="1114" y="6969"/>
                  <a:pt x="1121" y="6976"/>
                </a:cubicBezTo>
                <a:cubicBezTo>
                  <a:pt x="1128" y="6969"/>
                  <a:pt x="1135" y="6955"/>
                  <a:pt x="1141" y="6942"/>
                </a:cubicBezTo>
                <a:close/>
                <a:moveTo>
                  <a:pt x="1141" y="7833"/>
                </a:moveTo>
                <a:lnTo>
                  <a:pt x="1141" y="7833"/>
                </a:lnTo>
                <a:cubicBezTo>
                  <a:pt x="1141" y="8043"/>
                  <a:pt x="1141" y="8043"/>
                  <a:pt x="1141" y="8043"/>
                </a:cubicBezTo>
                <a:cubicBezTo>
                  <a:pt x="1128" y="8049"/>
                  <a:pt x="1121" y="8056"/>
                  <a:pt x="1101" y="8063"/>
                </a:cubicBezTo>
                <a:cubicBezTo>
                  <a:pt x="1101" y="7826"/>
                  <a:pt x="1101" y="7826"/>
                  <a:pt x="1101" y="7826"/>
                </a:cubicBezTo>
                <a:cubicBezTo>
                  <a:pt x="1114" y="7826"/>
                  <a:pt x="1128" y="7833"/>
                  <a:pt x="1141" y="7833"/>
                </a:cubicBezTo>
                <a:close/>
                <a:moveTo>
                  <a:pt x="1141" y="8360"/>
                </a:moveTo>
                <a:lnTo>
                  <a:pt x="1141" y="8360"/>
                </a:lnTo>
                <a:cubicBezTo>
                  <a:pt x="1141" y="8711"/>
                  <a:pt x="1141" y="8711"/>
                  <a:pt x="1141" y="8711"/>
                </a:cubicBezTo>
                <a:cubicBezTo>
                  <a:pt x="1128" y="8725"/>
                  <a:pt x="1114" y="8731"/>
                  <a:pt x="1101" y="8738"/>
                </a:cubicBezTo>
                <a:cubicBezTo>
                  <a:pt x="1101" y="8319"/>
                  <a:pt x="1101" y="8319"/>
                  <a:pt x="1101" y="8319"/>
                </a:cubicBezTo>
                <a:cubicBezTo>
                  <a:pt x="1114" y="8333"/>
                  <a:pt x="1135" y="8346"/>
                  <a:pt x="1141" y="8360"/>
                </a:cubicBezTo>
                <a:close/>
                <a:moveTo>
                  <a:pt x="1141" y="8812"/>
                </a:moveTo>
                <a:lnTo>
                  <a:pt x="1141" y="8812"/>
                </a:lnTo>
                <a:cubicBezTo>
                  <a:pt x="1141" y="9534"/>
                  <a:pt x="1141" y="9534"/>
                  <a:pt x="1141" y="9534"/>
                </a:cubicBezTo>
                <a:cubicBezTo>
                  <a:pt x="1135" y="9527"/>
                  <a:pt x="1121" y="9514"/>
                  <a:pt x="1101" y="9520"/>
                </a:cubicBezTo>
                <a:cubicBezTo>
                  <a:pt x="1101" y="9507"/>
                  <a:pt x="1101" y="9507"/>
                  <a:pt x="1101" y="9507"/>
                </a:cubicBezTo>
                <a:cubicBezTo>
                  <a:pt x="1114" y="9500"/>
                  <a:pt x="1108" y="9493"/>
                  <a:pt x="1101" y="9487"/>
                </a:cubicBezTo>
                <a:cubicBezTo>
                  <a:pt x="1101" y="9426"/>
                  <a:pt x="1101" y="9426"/>
                  <a:pt x="1101" y="9426"/>
                </a:cubicBezTo>
                <a:cubicBezTo>
                  <a:pt x="1108" y="9433"/>
                  <a:pt x="1121" y="9433"/>
                  <a:pt x="1128" y="9433"/>
                </a:cubicBezTo>
                <a:cubicBezTo>
                  <a:pt x="1128" y="9385"/>
                  <a:pt x="1114" y="9378"/>
                  <a:pt x="1101" y="9372"/>
                </a:cubicBezTo>
                <a:cubicBezTo>
                  <a:pt x="1101" y="8819"/>
                  <a:pt x="1101" y="8819"/>
                  <a:pt x="1101" y="8819"/>
                </a:cubicBezTo>
                <a:cubicBezTo>
                  <a:pt x="1114" y="8819"/>
                  <a:pt x="1128" y="8812"/>
                  <a:pt x="1141" y="8812"/>
                </a:cubicBezTo>
                <a:close/>
                <a:moveTo>
                  <a:pt x="1141" y="9588"/>
                </a:moveTo>
                <a:lnTo>
                  <a:pt x="1141" y="9588"/>
                </a:lnTo>
                <a:cubicBezTo>
                  <a:pt x="1141" y="9676"/>
                  <a:pt x="1141" y="9676"/>
                  <a:pt x="1141" y="9676"/>
                </a:cubicBezTo>
                <a:cubicBezTo>
                  <a:pt x="1101" y="9676"/>
                  <a:pt x="1101" y="9676"/>
                  <a:pt x="1101" y="9676"/>
                </a:cubicBezTo>
                <a:cubicBezTo>
                  <a:pt x="1101" y="9547"/>
                  <a:pt x="1101" y="9547"/>
                  <a:pt x="1101" y="9547"/>
                </a:cubicBezTo>
                <a:cubicBezTo>
                  <a:pt x="1114" y="9561"/>
                  <a:pt x="1128" y="9574"/>
                  <a:pt x="1141" y="9588"/>
                </a:cubicBezTo>
                <a:close/>
                <a:moveTo>
                  <a:pt x="1101" y="3079"/>
                </a:moveTo>
                <a:lnTo>
                  <a:pt x="1101" y="3079"/>
                </a:lnTo>
                <a:cubicBezTo>
                  <a:pt x="1108" y="3066"/>
                  <a:pt x="1108" y="3059"/>
                  <a:pt x="1101" y="3052"/>
                </a:cubicBezTo>
                <a:cubicBezTo>
                  <a:pt x="1101" y="3079"/>
                  <a:pt x="1101" y="3079"/>
                  <a:pt x="1101" y="3079"/>
                </a:cubicBezTo>
                <a:close/>
                <a:moveTo>
                  <a:pt x="1101" y="2850"/>
                </a:moveTo>
                <a:lnTo>
                  <a:pt x="1101" y="2850"/>
                </a:lnTo>
                <a:cubicBezTo>
                  <a:pt x="1101" y="2830"/>
                  <a:pt x="1101" y="2830"/>
                  <a:pt x="1101" y="2830"/>
                </a:cubicBezTo>
                <a:cubicBezTo>
                  <a:pt x="1108" y="2836"/>
                  <a:pt x="1101" y="2843"/>
                  <a:pt x="1101" y="2850"/>
                </a:cubicBezTo>
                <a:close/>
                <a:moveTo>
                  <a:pt x="1101" y="2526"/>
                </a:moveTo>
                <a:lnTo>
                  <a:pt x="1101" y="2526"/>
                </a:lnTo>
                <a:cubicBezTo>
                  <a:pt x="1101" y="2445"/>
                  <a:pt x="1101" y="2445"/>
                  <a:pt x="1101" y="2445"/>
                </a:cubicBezTo>
                <a:cubicBezTo>
                  <a:pt x="1121" y="2465"/>
                  <a:pt x="1121" y="2505"/>
                  <a:pt x="1101" y="2526"/>
                </a:cubicBezTo>
                <a:close/>
                <a:moveTo>
                  <a:pt x="1101" y="243"/>
                </a:moveTo>
                <a:lnTo>
                  <a:pt x="1101" y="243"/>
                </a:lnTo>
                <a:cubicBezTo>
                  <a:pt x="1101" y="277"/>
                  <a:pt x="1101" y="277"/>
                  <a:pt x="1101" y="277"/>
                </a:cubicBezTo>
                <a:cubicBezTo>
                  <a:pt x="1101" y="277"/>
                  <a:pt x="1094" y="277"/>
                  <a:pt x="1087" y="277"/>
                </a:cubicBezTo>
                <a:cubicBezTo>
                  <a:pt x="1094" y="264"/>
                  <a:pt x="1101" y="250"/>
                  <a:pt x="1101" y="243"/>
                </a:cubicBezTo>
                <a:close/>
                <a:moveTo>
                  <a:pt x="1101" y="2181"/>
                </a:moveTo>
                <a:lnTo>
                  <a:pt x="1101" y="2181"/>
                </a:lnTo>
                <a:cubicBezTo>
                  <a:pt x="1101" y="2350"/>
                  <a:pt x="1101" y="2350"/>
                  <a:pt x="1101" y="2350"/>
                </a:cubicBezTo>
                <a:cubicBezTo>
                  <a:pt x="1067" y="2337"/>
                  <a:pt x="1033" y="2316"/>
                  <a:pt x="1020" y="2276"/>
                </a:cubicBezTo>
                <a:cubicBezTo>
                  <a:pt x="1020" y="2175"/>
                  <a:pt x="1020" y="2175"/>
                  <a:pt x="1020" y="2175"/>
                </a:cubicBezTo>
                <a:cubicBezTo>
                  <a:pt x="1054" y="2168"/>
                  <a:pt x="1081" y="2175"/>
                  <a:pt x="1101" y="2181"/>
                </a:cubicBezTo>
                <a:close/>
                <a:moveTo>
                  <a:pt x="1101" y="2445"/>
                </a:moveTo>
                <a:lnTo>
                  <a:pt x="1101" y="2445"/>
                </a:lnTo>
                <a:cubicBezTo>
                  <a:pt x="1101" y="2526"/>
                  <a:pt x="1101" y="2526"/>
                  <a:pt x="1101" y="2526"/>
                </a:cubicBezTo>
                <a:lnTo>
                  <a:pt x="1101" y="2526"/>
                </a:lnTo>
                <a:cubicBezTo>
                  <a:pt x="1033" y="2532"/>
                  <a:pt x="1040" y="2472"/>
                  <a:pt x="1027" y="2424"/>
                </a:cubicBezTo>
                <a:lnTo>
                  <a:pt x="1027" y="2424"/>
                </a:lnTo>
                <a:cubicBezTo>
                  <a:pt x="1060" y="2418"/>
                  <a:pt x="1087" y="2431"/>
                  <a:pt x="1101" y="2445"/>
                </a:cubicBezTo>
                <a:close/>
                <a:moveTo>
                  <a:pt x="1101" y="2830"/>
                </a:moveTo>
                <a:lnTo>
                  <a:pt x="1101" y="2830"/>
                </a:lnTo>
                <a:cubicBezTo>
                  <a:pt x="1101" y="2850"/>
                  <a:pt x="1101" y="2850"/>
                  <a:pt x="1101" y="2850"/>
                </a:cubicBezTo>
                <a:cubicBezTo>
                  <a:pt x="1101" y="2857"/>
                  <a:pt x="1101" y="2863"/>
                  <a:pt x="1101" y="2863"/>
                </a:cubicBezTo>
                <a:cubicBezTo>
                  <a:pt x="1101" y="2870"/>
                  <a:pt x="1101" y="2870"/>
                  <a:pt x="1101" y="2870"/>
                </a:cubicBezTo>
                <a:cubicBezTo>
                  <a:pt x="1101" y="3019"/>
                  <a:pt x="1101" y="3019"/>
                  <a:pt x="1101" y="3019"/>
                </a:cubicBezTo>
                <a:cubicBezTo>
                  <a:pt x="1081" y="3025"/>
                  <a:pt x="1054" y="3039"/>
                  <a:pt x="1020" y="3046"/>
                </a:cubicBezTo>
                <a:cubicBezTo>
                  <a:pt x="1020" y="2809"/>
                  <a:pt x="1020" y="2809"/>
                  <a:pt x="1020" y="2809"/>
                </a:cubicBezTo>
                <a:cubicBezTo>
                  <a:pt x="1040" y="2803"/>
                  <a:pt x="1067" y="2809"/>
                  <a:pt x="1101" y="2823"/>
                </a:cubicBezTo>
                <a:cubicBezTo>
                  <a:pt x="1101" y="2823"/>
                  <a:pt x="1101" y="2823"/>
                  <a:pt x="1101" y="2830"/>
                </a:cubicBezTo>
                <a:close/>
                <a:moveTo>
                  <a:pt x="1101" y="3052"/>
                </a:moveTo>
                <a:lnTo>
                  <a:pt x="1101" y="3052"/>
                </a:lnTo>
                <a:cubicBezTo>
                  <a:pt x="1101" y="3046"/>
                  <a:pt x="1081" y="3039"/>
                  <a:pt x="1054" y="3046"/>
                </a:cubicBezTo>
                <a:cubicBezTo>
                  <a:pt x="1040" y="3079"/>
                  <a:pt x="1027" y="3133"/>
                  <a:pt x="1033" y="3167"/>
                </a:cubicBezTo>
                <a:cubicBezTo>
                  <a:pt x="1033" y="3174"/>
                  <a:pt x="1027" y="3174"/>
                  <a:pt x="1020" y="3181"/>
                </a:cubicBezTo>
                <a:cubicBezTo>
                  <a:pt x="1020" y="4626"/>
                  <a:pt x="1020" y="4626"/>
                  <a:pt x="1020" y="4626"/>
                </a:cubicBezTo>
                <a:cubicBezTo>
                  <a:pt x="1047" y="4626"/>
                  <a:pt x="1081" y="4619"/>
                  <a:pt x="1081" y="4599"/>
                </a:cubicBezTo>
                <a:cubicBezTo>
                  <a:pt x="1054" y="4572"/>
                  <a:pt x="1060" y="4545"/>
                  <a:pt x="1074" y="4524"/>
                </a:cubicBezTo>
                <a:cubicBezTo>
                  <a:pt x="1081" y="4531"/>
                  <a:pt x="1081" y="4538"/>
                  <a:pt x="1094" y="4552"/>
                </a:cubicBezTo>
                <a:cubicBezTo>
                  <a:pt x="1094" y="4538"/>
                  <a:pt x="1101" y="4531"/>
                  <a:pt x="1101" y="4524"/>
                </a:cubicBezTo>
                <a:cubicBezTo>
                  <a:pt x="1101" y="3397"/>
                  <a:pt x="1101" y="3397"/>
                  <a:pt x="1101" y="3397"/>
                </a:cubicBezTo>
                <a:cubicBezTo>
                  <a:pt x="1094" y="3437"/>
                  <a:pt x="1087" y="3471"/>
                  <a:pt x="1081" y="3511"/>
                </a:cubicBezTo>
                <a:cubicBezTo>
                  <a:pt x="1060" y="3403"/>
                  <a:pt x="1047" y="3309"/>
                  <a:pt x="1027" y="3235"/>
                </a:cubicBezTo>
                <a:cubicBezTo>
                  <a:pt x="1060" y="3228"/>
                  <a:pt x="1087" y="3228"/>
                  <a:pt x="1101" y="3221"/>
                </a:cubicBezTo>
                <a:cubicBezTo>
                  <a:pt x="1101" y="3106"/>
                  <a:pt x="1101" y="3106"/>
                  <a:pt x="1101" y="3106"/>
                </a:cubicBezTo>
                <a:cubicBezTo>
                  <a:pt x="1094" y="3113"/>
                  <a:pt x="1087" y="3120"/>
                  <a:pt x="1081" y="3127"/>
                </a:cubicBezTo>
                <a:cubicBezTo>
                  <a:pt x="1087" y="3113"/>
                  <a:pt x="1101" y="3093"/>
                  <a:pt x="1101" y="3079"/>
                </a:cubicBezTo>
                <a:cubicBezTo>
                  <a:pt x="1101" y="3052"/>
                  <a:pt x="1101" y="3052"/>
                  <a:pt x="1101" y="3052"/>
                </a:cubicBezTo>
                <a:close/>
                <a:moveTo>
                  <a:pt x="1101" y="4768"/>
                </a:moveTo>
                <a:lnTo>
                  <a:pt x="1101" y="4768"/>
                </a:lnTo>
                <a:cubicBezTo>
                  <a:pt x="1101" y="4849"/>
                  <a:pt x="1101" y="4849"/>
                  <a:pt x="1101" y="4849"/>
                </a:cubicBezTo>
                <a:cubicBezTo>
                  <a:pt x="1087" y="4828"/>
                  <a:pt x="1094" y="4788"/>
                  <a:pt x="1054" y="4788"/>
                </a:cubicBezTo>
                <a:cubicBezTo>
                  <a:pt x="1054" y="4774"/>
                  <a:pt x="1081" y="4768"/>
                  <a:pt x="1101" y="4768"/>
                </a:cubicBezTo>
                <a:close/>
                <a:moveTo>
                  <a:pt x="1101" y="4876"/>
                </a:moveTo>
                <a:lnTo>
                  <a:pt x="1101" y="4876"/>
                </a:lnTo>
                <a:cubicBezTo>
                  <a:pt x="1101" y="5017"/>
                  <a:pt x="1101" y="5017"/>
                  <a:pt x="1101" y="5017"/>
                </a:cubicBezTo>
                <a:cubicBezTo>
                  <a:pt x="1094" y="5017"/>
                  <a:pt x="1081" y="5017"/>
                  <a:pt x="1067" y="5011"/>
                </a:cubicBezTo>
                <a:cubicBezTo>
                  <a:pt x="1094" y="5092"/>
                  <a:pt x="1067" y="5071"/>
                  <a:pt x="1067" y="5159"/>
                </a:cubicBezTo>
                <a:cubicBezTo>
                  <a:pt x="1047" y="5152"/>
                  <a:pt x="1033" y="5152"/>
                  <a:pt x="1020" y="5146"/>
                </a:cubicBezTo>
                <a:cubicBezTo>
                  <a:pt x="1020" y="4889"/>
                  <a:pt x="1020" y="4889"/>
                  <a:pt x="1020" y="4889"/>
                </a:cubicBezTo>
                <a:cubicBezTo>
                  <a:pt x="1047" y="4882"/>
                  <a:pt x="1074" y="4876"/>
                  <a:pt x="1101" y="4876"/>
                </a:cubicBezTo>
                <a:close/>
                <a:moveTo>
                  <a:pt x="1101" y="5699"/>
                </a:moveTo>
                <a:lnTo>
                  <a:pt x="1101" y="5699"/>
                </a:lnTo>
                <a:cubicBezTo>
                  <a:pt x="1101" y="6537"/>
                  <a:pt x="1101" y="6537"/>
                  <a:pt x="1101" y="6537"/>
                </a:cubicBezTo>
                <a:cubicBezTo>
                  <a:pt x="1081" y="6496"/>
                  <a:pt x="1040" y="6469"/>
                  <a:pt x="1020" y="6435"/>
                </a:cubicBezTo>
                <a:cubicBezTo>
                  <a:pt x="1020" y="6159"/>
                  <a:pt x="1020" y="6159"/>
                  <a:pt x="1020" y="6159"/>
                </a:cubicBezTo>
                <a:cubicBezTo>
                  <a:pt x="1020" y="6165"/>
                  <a:pt x="1020" y="6165"/>
                  <a:pt x="1020" y="6172"/>
                </a:cubicBezTo>
                <a:cubicBezTo>
                  <a:pt x="1054" y="6105"/>
                  <a:pt x="1040" y="6078"/>
                  <a:pt x="1020" y="6023"/>
                </a:cubicBezTo>
                <a:lnTo>
                  <a:pt x="1020" y="6023"/>
                </a:lnTo>
                <a:lnTo>
                  <a:pt x="1020" y="6023"/>
                </a:lnTo>
                <a:cubicBezTo>
                  <a:pt x="1020" y="5605"/>
                  <a:pt x="1020" y="5605"/>
                  <a:pt x="1020" y="5605"/>
                </a:cubicBezTo>
                <a:cubicBezTo>
                  <a:pt x="1033" y="5652"/>
                  <a:pt x="1054" y="5693"/>
                  <a:pt x="1087" y="5720"/>
                </a:cubicBezTo>
                <a:cubicBezTo>
                  <a:pt x="1094" y="5720"/>
                  <a:pt x="1101" y="5713"/>
                  <a:pt x="1101" y="5699"/>
                </a:cubicBezTo>
                <a:close/>
                <a:moveTo>
                  <a:pt x="1101" y="6611"/>
                </a:moveTo>
                <a:lnTo>
                  <a:pt x="1101" y="6611"/>
                </a:lnTo>
                <a:cubicBezTo>
                  <a:pt x="1101" y="6840"/>
                  <a:pt x="1101" y="6840"/>
                  <a:pt x="1101" y="6840"/>
                </a:cubicBezTo>
                <a:cubicBezTo>
                  <a:pt x="1074" y="6840"/>
                  <a:pt x="1040" y="6840"/>
                  <a:pt x="1020" y="6834"/>
                </a:cubicBezTo>
                <a:cubicBezTo>
                  <a:pt x="1020" y="6658"/>
                  <a:pt x="1020" y="6658"/>
                  <a:pt x="1020" y="6658"/>
                </a:cubicBezTo>
                <a:cubicBezTo>
                  <a:pt x="1020" y="6665"/>
                  <a:pt x="1020" y="6665"/>
                  <a:pt x="1020" y="6672"/>
                </a:cubicBezTo>
                <a:cubicBezTo>
                  <a:pt x="1047" y="6645"/>
                  <a:pt x="1074" y="6631"/>
                  <a:pt x="1101" y="6611"/>
                </a:cubicBezTo>
                <a:close/>
                <a:moveTo>
                  <a:pt x="1101" y="6955"/>
                </a:moveTo>
                <a:lnTo>
                  <a:pt x="1101" y="6955"/>
                </a:lnTo>
                <a:cubicBezTo>
                  <a:pt x="1101" y="7388"/>
                  <a:pt x="1101" y="7388"/>
                  <a:pt x="1101" y="7388"/>
                </a:cubicBezTo>
                <a:cubicBezTo>
                  <a:pt x="1074" y="7442"/>
                  <a:pt x="1067" y="7516"/>
                  <a:pt x="1101" y="7597"/>
                </a:cubicBezTo>
                <a:cubicBezTo>
                  <a:pt x="1074" y="7583"/>
                  <a:pt x="1047" y="7577"/>
                  <a:pt x="1020" y="7563"/>
                </a:cubicBezTo>
                <a:cubicBezTo>
                  <a:pt x="1020" y="6874"/>
                  <a:pt x="1020" y="6874"/>
                  <a:pt x="1020" y="6874"/>
                </a:cubicBezTo>
                <a:cubicBezTo>
                  <a:pt x="1033" y="6868"/>
                  <a:pt x="1047" y="6868"/>
                  <a:pt x="1067" y="6861"/>
                </a:cubicBezTo>
                <a:cubicBezTo>
                  <a:pt x="1067" y="6895"/>
                  <a:pt x="1081" y="6928"/>
                  <a:pt x="1101" y="6955"/>
                </a:cubicBezTo>
                <a:close/>
                <a:moveTo>
                  <a:pt x="1101" y="7826"/>
                </a:moveTo>
                <a:lnTo>
                  <a:pt x="1101" y="7826"/>
                </a:lnTo>
                <a:cubicBezTo>
                  <a:pt x="1101" y="8063"/>
                  <a:pt x="1101" y="8063"/>
                  <a:pt x="1101" y="8063"/>
                </a:cubicBezTo>
                <a:cubicBezTo>
                  <a:pt x="1087" y="8063"/>
                  <a:pt x="1067" y="8063"/>
                  <a:pt x="1040" y="8063"/>
                </a:cubicBezTo>
                <a:cubicBezTo>
                  <a:pt x="1033" y="8056"/>
                  <a:pt x="1027" y="8049"/>
                  <a:pt x="1020" y="8043"/>
                </a:cubicBezTo>
                <a:cubicBezTo>
                  <a:pt x="1020" y="7799"/>
                  <a:pt x="1020" y="7799"/>
                  <a:pt x="1020" y="7799"/>
                </a:cubicBezTo>
                <a:cubicBezTo>
                  <a:pt x="1047" y="7806"/>
                  <a:pt x="1074" y="7813"/>
                  <a:pt x="1101" y="7826"/>
                </a:cubicBezTo>
                <a:close/>
                <a:moveTo>
                  <a:pt x="1101" y="8319"/>
                </a:moveTo>
                <a:lnTo>
                  <a:pt x="1101" y="8319"/>
                </a:lnTo>
                <a:cubicBezTo>
                  <a:pt x="1101" y="8738"/>
                  <a:pt x="1101" y="8738"/>
                  <a:pt x="1101" y="8738"/>
                </a:cubicBezTo>
                <a:cubicBezTo>
                  <a:pt x="1081" y="8752"/>
                  <a:pt x="1054" y="8752"/>
                  <a:pt x="1020" y="8765"/>
                </a:cubicBezTo>
                <a:cubicBezTo>
                  <a:pt x="1020" y="8650"/>
                  <a:pt x="1020" y="8650"/>
                  <a:pt x="1020" y="8650"/>
                </a:cubicBezTo>
                <a:cubicBezTo>
                  <a:pt x="1027" y="8644"/>
                  <a:pt x="1033" y="8644"/>
                  <a:pt x="1040" y="8637"/>
                </a:cubicBezTo>
                <a:cubicBezTo>
                  <a:pt x="1040" y="8623"/>
                  <a:pt x="1033" y="8617"/>
                  <a:pt x="1020" y="8610"/>
                </a:cubicBezTo>
                <a:cubicBezTo>
                  <a:pt x="1020" y="8252"/>
                  <a:pt x="1020" y="8252"/>
                  <a:pt x="1020" y="8252"/>
                </a:cubicBezTo>
                <a:cubicBezTo>
                  <a:pt x="1047" y="8279"/>
                  <a:pt x="1074" y="8299"/>
                  <a:pt x="1101" y="8319"/>
                </a:cubicBezTo>
                <a:close/>
                <a:moveTo>
                  <a:pt x="1101" y="8819"/>
                </a:moveTo>
                <a:lnTo>
                  <a:pt x="1101" y="8819"/>
                </a:lnTo>
                <a:cubicBezTo>
                  <a:pt x="1101" y="9372"/>
                  <a:pt x="1101" y="9372"/>
                  <a:pt x="1101" y="9372"/>
                </a:cubicBezTo>
                <a:cubicBezTo>
                  <a:pt x="1081" y="9372"/>
                  <a:pt x="1060" y="9378"/>
                  <a:pt x="1074" y="9270"/>
                </a:cubicBezTo>
                <a:cubicBezTo>
                  <a:pt x="1067" y="9270"/>
                  <a:pt x="1067" y="9270"/>
                  <a:pt x="1067" y="9270"/>
                </a:cubicBezTo>
                <a:lnTo>
                  <a:pt x="1067" y="9270"/>
                </a:lnTo>
                <a:cubicBezTo>
                  <a:pt x="1047" y="9311"/>
                  <a:pt x="1033" y="9351"/>
                  <a:pt x="1033" y="9385"/>
                </a:cubicBezTo>
                <a:cubicBezTo>
                  <a:pt x="1060" y="9399"/>
                  <a:pt x="1081" y="9419"/>
                  <a:pt x="1101" y="9426"/>
                </a:cubicBezTo>
                <a:cubicBezTo>
                  <a:pt x="1101" y="9487"/>
                  <a:pt x="1101" y="9487"/>
                  <a:pt x="1101" y="9487"/>
                </a:cubicBezTo>
                <a:cubicBezTo>
                  <a:pt x="1094" y="9487"/>
                  <a:pt x="1081" y="9487"/>
                  <a:pt x="1060" y="9487"/>
                </a:cubicBezTo>
                <a:cubicBezTo>
                  <a:pt x="1067" y="9514"/>
                  <a:pt x="1087" y="9534"/>
                  <a:pt x="1101" y="9547"/>
                </a:cubicBezTo>
                <a:cubicBezTo>
                  <a:pt x="1101" y="9676"/>
                  <a:pt x="1101" y="9676"/>
                  <a:pt x="1101" y="9676"/>
                </a:cubicBezTo>
                <a:cubicBezTo>
                  <a:pt x="1020" y="9676"/>
                  <a:pt x="1020" y="9676"/>
                  <a:pt x="1020" y="9676"/>
                </a:cubicBezTo>
                <a:cubicBezTo>
                  <a:pt x="1020" y="8846"/>
                  <a:pt x="1020" y="8846"/>
                  <a:pt x="1020" y="8846"/>
                </a:cubicBezTo>
                <a:cubicBezTo>
                  <a:pt x="1047" y="8833"/>
                  <a:pt x="1074" y="8826"/>
                  <a:pt x="1101" y="8819"/>
                </a:cubicBezTo>
                <a:close/>
                <a:moveTo>
                  <a:pt x="1101" y="9507"/>
                </a:moveTo>
                <a:lnTo>
                  <a:pt x="1101" y="9507"/>
                </a:lnTo>
                <a:cubicBezTo>
                  <a:pt x="1101" y="9514"/>
                  <a:pt x="1094" y="9520"/>
                  <a:pt x="1094" y="9520"/>
                </a:cubicBezTo>
                <a:lnTo>
                  <a:pt x="1101" y="9520"/>
                </a:lnTo>
                <a:cubicBezTo>
                  <a:pt x="1101" y="9507"/>
                  <a:pt x="1101" y="9507"/>
                  <a:pt x="1101" y="9507"/>
                </a:cubicBezTo>
                <a:close/>
                <a:moveTo>
                  <a:pt x="1020" y="5423"/>
                </a:moveTo>
                <a:lnTo>
                  <a:pt x="1020" y="5423"/>
                </a:lnTo>
                <a:cubicBezTo>
                  <a:pt x="1020" y="5402"/>
                  <a:pt x="1020" y="5402"/>
                  <a:pt x="1020" y="5402"/>
                </a:cubicBezTo>
                <a:cubicBezTo>
                  <a:pt x="1020" y="5402"/>
                  <a:pt x="1020" y="5402"/>
                  <a:pt x="1020" y="5409"/>
                </a:cubicBezTo>
                <a:cubicBezTo>
                  <a:pt x="1020" y="5409"/>
                  <a:pt x="1020" y="5416"/>
                  <a:pt x="1020" y="5423"/>
                </a:cubicBezTo>
                <a:close/>
                <a:moveTo>
                  <a:pt x="1020" y="4754"/>
                </a:moveTo>
                <a:lnTo>
                  <a:pt x="1020" y="4754"/>
                </a:lnTo>
                <a:cubicBezTo>
                  <a:pt x="1020" y="4673"/>
                  <a:pt x="1020" y="4673"/>
                  <a:pt x="1020" y="4673"/>
                </a:cubicBezTo>
                <a:cubicBezTo>
                  <a:pt x="1060" y="4660"/>
                  <a:pt x="1101" y="4666"/>
                  <a:pt x="1087" y="4734"/>
                </a:cubicBezTo>
                <a:lnTo>
                  <a:pt x="1087" y="4734"/>
                </a:lnTo>
                <a:cubicBezTo>
                  <a:pt x="1074" y="4768"/>
                  <a:pt x="1047" y="4761"/>
                  <a:pt x="1020" y="4754"/>
                </a:cubicBezTo>
                <a:close/>
                <a:moveTo>
                  <a:pt x="1020" y="2715"/>
                </a:moveTo>
                <a:lnTo>
                  <a:pt x="1020" y="2715"/>
                </a:lnTo>
                <a:cubicBezTo>
                  <a:pt x="1020" y="2647"/>
                  <a:pt x="1020" y="2647"/>
                  <a:pt x="1020" y="2647"/>
                </a:cubicBezTo>
                <a:cubicBezTo>
                  <a:pt x="1081" y="2647"/>
                  <a:pt x="1081" y="2708"/>
                  <a:pt x="1074" y="2769"/>
                </a:cubicBezTo>
                <a:lnTo>
                  <a:pt x="1074" y="2769"/>
                </a:lnTo>
                <a:cubicBezTo>
                  <a:pt x="1047" y="2762"/>
                  <a:pt x="1027" y="2742"/>
                  <a:pt x="1020" y="2715"/>
                </a:cubicBezTo>
                <a:close/>
                <a:moveTo>
                  <a:pt x="1020" y="2175"/>
                </a:moveTo>
                <a:lnTo>
                  <a:pt x="1020" y="2175"/>
                </a:lnTo>
                <a:cubicBezTo>
                  <a:pt x="1020" y="2276"/>
                  <a:pt x="1020" y="2276"/>
                  <a:pt x="1020" y="2276"/>
                </a:cubicBezTo>
                <a:cubicBezTo>
                  <a:pt x="1006" y="2256"/>
                  <a:pt x="1000" y="2222"/>
                  <a:pt x="1006" y="2175"/>
                </a:cubicBezTo>
                <a:cubicBezTo>
                  <a:pt x="1006" y="2175"/>
                  <a:pt x="1013" y="2175"/>
                  <a:pt x="1020" y="2175"/>
                </a:cubicBezTo>
                <a:close/>
                <a:moveTo>
                  <a:pt x="1020" y="2647"/>
                </a:moveTo>
                <a:lnTo>
                  <a:pt x="1020" y="2647"/>
                </a:lnTo>
                <a:cubicBezTo>
                  <a:pt x="1020" y="2715"/>
                  <a:pt x="1020" y="2715"/>
                  <a:pt x="1020" y="2715"/>
                </a:cubicBezTo>
                <a:cubicBezTo>
                  <a:pt x="1013" y="2694"/>
                  <a:pt x="1006" y="2674"/>
                  <a:pt x="1000" y="2647"/>
                </a:cubicBezTo>
                <a:cubicBezTo>
                  <a:pt x="1006" y="2647"/>
                  <a:pt x="1013" y="2647"/>
                  <a:pt x="1020" y="2647"/>
                </a:cubicBezTo>
                <a:close/>
                <a:moveTo>
                  <a:pt x="1020" y="2809"/>
                </a:moveTo>
                <a:lnTo>
                  <a:pt x="1020" y="2809"/>
                </a:lnTo>
                <a:cubicBezTo>
                  <a:pt x="1020" y="3046"/>
                  <a:pt x="1020" y="3046"/>
                  <a:pt x="1020" y="3046"/>
                </a:cubicBezTo>
                <a:cubicBezTo>
                  <a:pt x="1013" y="3046"/>
                  <a:pt x="1000" y="3046"/>
                  <a:pt x="993" y="3046"/>
                </a:cubicBezTo>
                <a:cubicBezTo>
                  <a:pt x="966" y="2985"/>
                  <a:pt x="945" y="2924"/>
                  <a:pt x="939" y="2850"/>
                </a:cubicBezTo>
                <a:cubicBezTo>
                  <a:pt x="952" y="2843"/>
                  <a:pt x="966" y="2843"/>
                  <a:pt x="973" y="2836"/>
                </a:cubicBezTo>
                <a:cubicBezTo>
                  <a:pt x="986" y="2823"/>
                  <a:pt x="1000" y="2816"/>
                  <a:pt x="1020" y="2809"/>
                </a:cubicBezTo>
                <a:close/>
                <a:moveTo>
                  <a:pt x="1020" y="3181"/>
                </a:moveTo>
                <a:lnTo>
                  <a:pt x="1020" y="3181"/>
                </a:lnTo>
                <a:cubicBezTo>
                  <a:pt x="1020" y="4626"/>
                  <a:pt x="1020" y="4626"/>
                  <a:pt x="1020" y="4626"/>
                </a:cubicBezTo>
                <a:cubicBezTo>
                  <a:pt x="979" y="4626"/>
                  <a:pt x="945" y="4619"/>
                  <a:pt x="932" y="4646"/>
                </a:cubicBezTo>
                <a:cubicBezTo>
                  <a:pt x="945" y="4768"/>
                  <a:pt x="945" y="4774"/>
                  <a:pt x="885" y="4889"/>
                </a:cubicBezTo>
                <a:cubicBezTo>
                  <a:pt x="885" y="4903"/>
                  <a:pt x="891" y="4903"/>
                  <a:pt x="898" y="4909"/>
                </a:cubicBezTo>
                <a:cubicBezTo>
                  <a:pt x="939" y="4903"/>
                  <a:pt x="979" y="4896"/>
                  <a:pt x="1020" y="4889"/>
                </a:cubicBezTo>
                <a:cubicBezTo>
                  <a:pt x="1020" y="5146"/>
                  <a:pt x="1020" y="5146"/>
                  <a:pt x="1020" y="5146"/>
                </a:cubicBezTo>
                <a:cubicBezTo>
                  <a:pt x="952" y="5139"/>
                  <a:pt x="912" y="5173"/>
                  <a:pt x="844" y="5139"/>
                </a:cubicBezTo>
                <a:cubicBezTo>
                  <a:pt x="844" y="3086"/>
                  <a:pt x="844" y="3086"/>
                  <a:pt x="844" y="3086"/>
                </a:cubicBezTo>
                <a:cubicBezTo>
                  <a:pt x="871" y="3140"/>
                  <a:pt x="912" y="3181"/>
                  <a:pt x="979" y="3208"/>
                </a:cubicBezTo>
                <a:cubicBezTo>
                  <a:pt x="993" y="3201"/>
                  <a:pt x="1006" y="3194"/>
                  <a:pt x="1020" y="3181"/>
                </a:cubicBezTo>
                <a:close/>
                <a:moveTo>
                  <a:pt x="1020" y="4673"/>
                </a:moveTo>
                <a:lnTo>
                  <a:pt x="1020" y="4673"/>
                </a:lnTo>
                <a:cubicBezTo>
                  <a:pt x="973" y="4687"/>
                  <a:pt x="918" y="4734"/>
                  <a:pt x="966" y="4761"/>
                </a:cubicBezTo>
                <a:cubicBezTo>
                  <a:pt x="966" y="4734"/>
                  <a:pt x="993" y="4747"/>
                  <a:pt x="1020" y="4754"/>
                </a:cubicBezTo>
                <a:cubicBezTo>
                  <a:pt x="1020" y="4673"/>
                  <a:pt x="1020" y="4673"/>
                  <a:pt x="1020" y="4673"/>
                </a:cubicBezTo>
                <a:close/>
                <a:moveTo>
                  <a:pt x="1020" y="5402"/>
                </a:moveTo>
                <a:lnTo>
                  <a:pt x="1020" y="5402"/>
                </a:lnTo>
                <a:cubicBezTo>
                  <a:pt x="1020" y="5423"/>
                  <a:pt x="1020" y="5423"/>
                  <a:pt x="1020" y="5423"/>
                </a:cubicBezTo>
                <a:cubicBezTo>
                  <a:pt x="1000" y="5483"/>
                  <a:pt x="1000" y="5544"/>
                  <a:pt x="1020" y="5605"/>
                </a:cubicBezTo>
                <a:cubicBezTo>
                  <a:pt x="1020" y="6023"/>
                  <a:pt x="1020" y="6023"/>
                  <a:pt x="1020" y="6023"/>
                </a:cubicBezTo>
                <a:cubicBezTo>
                  <a:pt x="993" y="6023"/>
                  <a:pt x="973" y="6023"/>
                  <a:pt x="959" y="6023"/>
                </a:cubicBezTo>
                <a:cubicBezTo>
                  <a:pt x="966" y="6030"/>
                  <a:pt x="979" y="6030"/>
                  <a:pt x="986" y="6037"/>
                </a:cubicBezTo>
                <a:cubicBezTo>
                  <a:pt x="1000" y="6071"/>
                  <a:pt x="993" y="6105"/>
                  <a:pt x="986" y="6132"/>
                </a:cubicBezTo>
                <a:cubicBezTo>
                  <a:pt x="1000" y="6138"/>
                  <a:pt x="1013" y="6145"/>
                  <a:pt x="1020" y="6159"/>
                </a:cubicBezTo>
                <a:cubicBezTo>
                  <a:pt x="1020" y="6435"/>
                  <a:pt x="1020" y="6435"/>
                  <a:pt x="1020" y="6435"/>
                </a:cubicBezTo>
                <a:cubicBezTo>
                  <a:pt x="1013" y="6422"/>
                  <a:pt x="1000" y="6408"/>
                  <a:pt x="1000" y="6395"/>
                </a:cubicBezTo>
                <a:cubicBezTo>
                  <a:pt x="1000" y="6489"/>
                  <a:pt x="1000" y="6489"/>
                  <a:pt x="1000" y="6489"/>
                </a:cubicBezTo>
                <a:cubicBezTo>
                  <a:pt x="959" y="6489"/>
                  <a:pt x="932" y="6489"/>
                  <a:pt x="912" y="6496"/>
                </a:cubicBezTo>
                <a:cubicBezTo>
                  <a:pt x="959" y="6543"/>
                  <a:pt x="993" y="6591"/>
                  <a:pt x="1020" y="6658"/>
                </a:cubicBezTo>
                <a:cubicBezTo>
                  <a:pt x="1020" y="6834"/>
                  <a:pt x="1020" y="6834"/>
                  <a:pt x="1020" y="6834"/>
                </a:cubicBezTo>
                <a:cubicBezTo>
                  <a:pt x="993" y="6834"/>
                  <a:pt x="973" y="6820"/>
                  <a:pt x="973" y="6813"/>
                </a:cubicBezTo>
                <a:cubicBezTo>
                  <a:pt x="973" y="6793"/>
                  <a:pt x="973" y="6780"/>
                  <a:pt x="973" y="6766"/>
                </a:cubicBezTo>
                <a:cubicBezTo>
                  <a:pt x="952" y="6753"/>
                  <a:pt x="932" y="6739"/>
                  <a:pt x="898" y="6739"/>
                </a:cubicBezTo>
                <a:cubicBezTo>
                  <a:pt x="912" y="6699"/>
                  <a:pt x="918" y="6685"/>
                  <a:pt x="912" y="6658"/>
                </a:cubicBezTo>
                <a:cubicBezTo>
                  <a:pt x="864" y="6645"/>
                  <a:pt x="858" y="6672"/>
                  <a:pt x="844" y="6692"/>
                </a:cubicBezTo>
                <a:cubicBezTo>
                  <a:pt x="844" y="6604"/>
                  <a:pt x="844" y="6604"/>
                  <a:pt x="844" y="6604"/>
                </a:cubicBezTo>
                <a:cubicBezTo>
                  <a:pt x="871" y="6604"/>
                  <a:pt x="891" y="6597"/>
                  <a:pt x="905" y="6624"/>
                </a:cubicBezTo>
                <a:cubicBezTo>
                  <a:pt x="905" y="6611"/>
                  <a:pt x="898" y="6604"/>
                  <a:pt x="898" y="6591"/>
                </a:cubicBezTo>
                <a:lnTo>
                  <a:pt x="898" y="6591"/>
                </a:lnTo>
                <a:cubicBezTo>
                  <a:pt x="885" y="6597"/>
                  <a:pt x="864" y="6597"/>
                  <a:pt x="844" y="6597"/>
                </a:cubicBezTo>
                <a:cubicBezTo>
                  <a:pt x="844" y="6395"/>
                  <a:pt x="844" y="6395"/>
                  <a:pt x="844" y="6395"/>
                </a:cubicBezTo>
                <a:cubicBezTo>
                  <a:pt x="871" y="6381"/>
                  <a:pt x="912" y="6375"/>
                  <a:pt x="898" y="6321"/>
                </a:cubicBezTo>
                <a:cubicBezTo>
                  <a:pt x="891" y="6314"/>
                  <a:pt x="878" y="6307"/>
                  <a:pt x="871" y="6300"/>
                </a:cubicBezTo>
                <a:cubicBezTo>
                  <a:pt x="864" y="6314"/>
                  <a:pt x="858" y="6327"/>
                  <a:pt x="844" y="6341"/>
                </a:cubicBezTo>
                <a:cubicBezTo>
                  <a:pt x="844" y="5861"/>
                  <a:pt x="844" y="5861"/>
                  <a:pt x="844" y="5861"/>
                </a:cubicBezTo>
                <a:cubicBezTo>
                  <a:pt x="864" y="5868"/>
                  <a:pt x="891" y="5895"/>
                  <a:pt x="925" y="5875"/>
                </a:cubicBezTo>
                <a:cubicBezTo>
                  <a:pt x="912" y="5814"/>
                  <a:pt x="993" y="5801"/>
                  <a:pt x="945" y="5753"/>
                </a:cubicBezTo>
                <a:lnTo>
                  <a:pt x="945" y="5753"/>
                </a:lnTo>
                <a:cubicBezTo>
                  <a:pt x="932" y="5767"/>
                  <a:pt x="885" y="5780"/>
                  <a:pt x="844" y="5794"/>
                </a:cubicBezTo>
                <a:cubicBezTo>
                  <a:pt x="844" y="5429"/>
                  <a:pt x="844" y="5429"/>
                  <a:pt x="844" y="5429"/>
                </a:cubicBezTo>
                <a:cubicBezTo>
                  <a:pt x="871" y="5402"/>
                  <a:pt x="885" y="5375"/>
                  <a:pt x="898" y="5308"/>
                </a:cubicBezTo>
                <a:cubicBezTo>
                  <a:pt x="966" y="5308"/>
                  <a:pt x="986" y="5362"/>
                  <a:pt x="1020" y="5402"/>
                </a:cubicBezTo>
                <a:close/>
                <a:moveTo>
                  <a:pt x="1020" y="6874"/>
                </a:moveTo>
                <a:lnTo>
                  <a:pt x="1020" y="6874"/>
                </a:lnTo>
                <a:cubicBezTo>
                  <a:pt x="1020" y="7563"/>
                  <a:pt x="1020" y="7563"/>
                  <a:pt x="1020" y="7563"/>
                </a:cubicBezTo>
                <a:cubicBezTo>
                  <a:pt x="1000" y="7556"/>
                  <a:pt x="979" y="7550"/>
                  <a:pt x="952" y="7550"/>
                </a:cubicBezTo>
                <a:cubicBezTo>
                  <a:pt x="932" y="7604"/>
                  <a:pt x="918" y="7685"/>
                  <a:pt x="905" y="7772"/>
                </a:cubicBezTo>
                <a:cubicBezTo>
                  <a:pt x="939" y="7779"/>
                  <a:pt x="979" y="7793"/>
                  <a:pt x="1020" y="7799"/>
                </a:cubicBezTo>
                <a:cubicBezTo>
                  <a:pt x="1020" y="8043"/>
                  <a:pt x="1020" y="8043"/>
                  <a:pt x="1020" y="8043"/>
                </a:cubicBezTo>
                <a:cubicBezTo>
                  <a:pt x="973" y="7995"/>
                  <a:pt x="912" y="7955"/>
                  <a:pt x="844" y="7908"/>
                </a:cubicBezTo>
                <a:cubicBezTo>
                  <a:pt x="844" y="7610"/>
                  <a:pt x="844" y="7610"/>
                  <a:pt x="844" y="7610"/>
                </a:cubicBezTo>
                <a:cubicBezTo>
                  <a:pt x="858" y="7604"/>
                  <a:pt x="871" y="7604"/>
                  <a:pt x="891" y="7604"/>
                </a:cubicBezTo>
                <a:cubicBezTo>
                  <a:pt x="878" y="7583"/>
                  <a:pt x="878" y="7556"/>
                  <a:pt x="878" y="7529"/>
                </a:cubicBezTo>
                <a:cubicBezTo>
                  <a:pt x="864" y="7529"/>
                  <a:pt x="858" y="7523"/>
                  <a:pt x="844" y="7523"/>
                </a:cubicBezTo>
                <a:cubicBezTo>
                  <a:pt x="844" y="6840"/>
                  <a:pt x="844" y="6840"/>
                  <a:pt x="844" y="6840"/>
                </a:cubicBezTo>
                <a:cubicBezTo>
                  <a:pt x="864" y="6874"/>
                  <a:pt x="885" y="6901"/>
                  <a:pt x="912" y="6928"/>
                </a:cubicBezTo>
                <a:cubicBezTo>
                  <a:pt x="945" y="6915"/>
                  <a:pt x="979" y="6888"/>
                  <a:pt x="1020" y="6874"/>
                </a:cubicBezTo>
                <a:close/>
                <a:moveTo>
                  <a:pt x="1020" y="8252"/>
                </a:moveTo>
                <a:lnTo>
                  <a:pt x="1020" y="8252"/>
                </a:lnTo>
                <a:cubicBezTo>
                  <a:pt x="1020" y="8610"/>
                  <a:pt x="1020" y="8610"/>
                  <a:pt x="1020" y="8610"/>
                </a:cubicBezTo>
                <a:cubicBezTo>
                  <a:pt x="986" y="8603"/>
                  <a:pt x="925" y="8623"/>
                  <a:pt x="891" y="8610"/>
                </a:cubicBezTo>
                <a:cubicBezTo>
                  <a:pt x="898" y="8623"/>
                  <a:pt x="858" y="8664"/>
                  <a:pt x="844" y="8704"/>
                </a:cubicBezTo>
                <a:cubicBezTo>
                  <a:pt x="844" y="8110"/>
                  <a:pt x="844" y="8110"/>
                  <a:pt x="844" y="8110"/>
                </a:cubicBezTo>
                <a:cubicBezTo>
                  <a:pt x="891" y="8164"/>
                  <a:pt x="952" y="8205"/>
                  <a:pt x="1020" y="8252"/>
                </a:cubicBezTo>
                <a:close/>
                <a:moveTo>
                  <a:pt x="1020" y="8650"/>
                </a:moveTo>
                <a:lnTo>
                  <a:pt x="1020" y="8650"/>
                </a:lnTo>
                <a:cubicBezTo>
                  <a:pt x="966" y="8684"/>
                  <a:pt x="959" y="8738"/>
                  <a:pt x="993" y="8785"/>
                </a:cubicBezTo>
                <a:cubicBezTo>
                  <a:pt x="1000" y="8779"/>
                  <a:pt x="1013" y="8772"/>
                  <a:pt x="1020" y="8765"/>
                </a:cubicBezTo>
                <a:cubicBezTo>
                  <a:pt x="1020" y="8650"/>
                  <a:pt x="1020" y="8650"/>
                  <a:pt x="1020" y="8650"/>
                </a:cubicBezTo>
                <a:close/>
                <a:moveTo>
                  <a:pt x="1020" y="8846"/>
                </a:moveTo>
                <a:lnTo>
                  <a:pt x="1020" y="8846"/>
                </a:lnTo>
                <a:cubicBezTo>
                  <a:pt x="1020" y="9676"/>
                  <a:pt x="1020" y="9676"/>
                  <a:pt x="1020" y="9676"/>
                </a:cubicBezTo>
                <a:cubicBezTo>
                  <a:pt x="844" y="9676"/>
                  <a:pt x="844" y="9676"/>
                  <a:pt x="844" y="9676"/>
                </a:cubicBezTo>
                <a:cubicBezTo>
                  <a:pt x="844" y="8907"/>
                  <a:pt x="844" y="8907"/>
                  <a:pt x="844" y="8907"/>
                </a:cubicBezTo>
                <a:cubicBezTo>
                  <a:pt x="851" y="8907"/>
                  <a:pt x="851" y="8907"/>
                  <a:pt x="851" y="8907"/>
                </a:cubicBezTo>
                <a:lnTo>
                  <a:pt x="851" y="8907"/>
                </a:lnTo>
                <a:cubicBezTo>
                  <a:pt x="898" y="8880"/>
                  <a:pt x="959" y="8860"/>
                  <a:pt x="1020" y="8846"/>
                </a:cubicBezTo>
                <a:close/>
                <a:moveTo>
                  <a:pt x="844" y="8779"/>
                </a:moveTo>
                <a:lnTo>
                  <a:pt x="844" y="8779"/>
                </a:lnTo>
                <a:cubicBezTo>
                  <a:pt x="844" y="8731"/>
                  <a:pt x="844" y="8731"/>
                  <a:pt x="844" y="8731"/>
                </a:cubicBezTo>
                <a:cubicBezTo>
                  <a:pt x="851" y="8745"/>
                  <a:pt x="858" y="8752"/>
                  <a:pt x="864" y="8758"/>
                </a:cubicBezTo>
                <a:cubicBezTo>
                  <a:pt x="858" y="8765"/>
                  <a:pt x="851" y="8772"/>
                  <a:pt x="844" y="8779"/>
                </a:cubicBezTo>
                <a:close/>
                <a:moveTo>
                  <a:pt x="844" y="2769"/>
                </a:moveTo>
                <a:lnTo>
                  <a:pt x="844" y="2769"/>
                </a:lnTo>
                <a:cubicBezTo>
                  <a:pt x="858" y="2782"/>
                  <a:pt x="864" y="2809"/>
                  <a:pt x="851" y="2843"/>
                </a:cubicBezTo>
                <a:cubicBezTo>
                  <a:pt x="912" y="2850"/>
                  <a:pt x="973" y="2850"/>
                  <a:pt x="979" y="2796"/>
                </a:cubicBezTo>
                <a:cubicBezTo>
                  <a:pt x="939" y="2721"/>
                  <a:pt x="878" y="2553"/>
                  <a:pt x="979" y="2526"/>
                </a:cubicBezTo>
                <a:cubicBezTo>
                  <a:pt x="959" y="2519"/>
                  <a:pt x="945" y="2505"/>
                  <a:pt x="952" y="2478"/>
                </a:cubicBezTo>
                <a:cubicBezTo>
                  <a:pt x="831" y="2526"/>
                  <a:pt x="885" y="2472"/>
                  <a:pt x="844" y="2424"/>
                </a:cubicBezTo>
                <a:lnTo>
                  <a:pt x="844" y="2769"/>
                </a:lnTo>
                <a:close/>
                <a:moveTo>
                  <a:pt x="844" y="2424"/>
                </a:moveTo>
                <a:lnTo>
                  <a:pt x="844" y="2424"/>
                </a:lnTo>
                <a:cubicBezTo>
                  <a:pt x="844" y="2769"/>
                  <a:pt x="844" y="2769"/>
                  <a:pt x="844" y="2769"/>
                </a:cubicBezTo>
                <a:cubicBezTo>
                  <a:pt x="837" y="2755"/>
                  <a:pt x="817" y="2748"/>
                  <a:pt x="797" y="2742"/>
                </a:cubicBezTo>
                <a:cubicBezTo>
                  <a:pt x="797" y="2532"/>
                  <a:pt x="797" y="2532"/>
                  <a:pt x="797" y="2532"/>
                </a:cubicBezTo>
                <a:cubicBezTo>
                  <a:pt x="817" y="2492"/>
                  <a:pt x="831" y="2458"/>
                  <a:pt x="824" y="2404"/>
                </a:cubicBezTo>
                <a:cubicBezTo>
                  <a:pt x="837" y="2411"/>
                  <a:pt x="844" y="2418"/>
                  <a:pt x="844" y="2424"/>
                </a:cubicBezTo>
                <a:close/>
                <a:moveTo>
                  <a:pt x="844" y="3086"/>
                </a:moveTo>
                <a:lnTo>
                  <a:pt x="844" y="3086"/>
                </a:lnTo>
                <a:cubicBezTo>
                  <a:pt x="844" y="5139"/>
                  <a:pt x="844" y="5139"/>
                  <a:pt x="844" y="5139"/>
                </a:cubicBezTo>
                <a:cubicBezTo>
                  <a:pt x="844" y="5139"/>
                  <a:pt x="844" y="5139"/>
                  <a:pt x="837" y="5139"/>
                </a:cubicBezTo>
                <a:cubicBezTo>
                  <a:pt x="824" y="5139"/>
                  <a:pt x="810" y="5152"/>
                  <a:pt x="797" y="5166"/>
                </a:cubicBezTo>
                <a:cubicBezTo>
                  <a:pt x="797" y="4315"/>
                  <a:pt x="797" y="4315"/>
                  <a:pt x="797" y="4315"/>
                </a:cubicBezTo>
                <a:cubicBezTo>
                  <a:pt x="804" y="4322"/>
                  <a:pt x="804" y="4335"/>
                  <a:pt x="810" y="4349"/>
                </a:cubicBezTo>
                <a:cubicBezTo>
                  <a:pt x="817" y="4315"/>
                  <a:pt x="831" y="4281"/>
                  <a:pt x="837" y="4254"/>
                </a:cubicBezTo>
                <a:cubicBezTo>
                  <a:pt x="824" y="4254"/>
                  <a:pt x="810" y="4254"/>
                  <a:pt x="797" y="4261"/>
                </a:cubicBezTo>
                <a:cubicBezTo>
                  <a:pt x="797" y="2863"/>
                  <a:pt x="797" y="2863"/>
                  <a:pt x="797" y="2863"/>
                </a:cubicBezTo>
                <a:cubicBezTo>
                  <a:pt x="804" y="2944"/>
                  <a:pt x="810" y="3025"/>
                  <a:pt x="844" y="3086"/>
                </a:cubicBezTo>
                <a:close/>
                <a:moveTo>
                  <a:pt x="844" y="5429"/>
                </a:moveTo>
                <a:lnTo>
                  <a:pt x="844" y="5429"/>
                </a:lnTo>
                <a:cubicBezTo>
                  <a:pt x="844" y="5794"/>
                  <a:pt x="844" y="5794"/>
                  <a:pt x="844" y="5794"/>
                </a:cubicBezTo>
                <a:cubicBezTo>
                  <a:pt x="824" y="5801"/>
                  <a:pt x="804" y="5807"/>
                  <a:pt x="797" y="5821"/>
                </a:cubicBezTo>
                <a:cubicBezTo>
                  <a:pt x="797" y="5666"/>
                  <a:pt x="797" y="5666"/>
                  <a:pt x="797" y="5666"/>
                </a:cubicBezTo>
                <a:cubicBezTo>
                  <a:pt x="824" y="5632"/>
                  <a:pt x="844" y="5598"/>
                  <a:pt x="797" y="5578"/>
                </a:cubicBezTo>
                <a:cubicBezTo>
                  <a:pt x="797" y="5463"/>
                  <a:pt x="797" y="5463"/>
                  <a:pt x="797" y="5463"/>
                </a:cubicBezTo>
                <a:cubicBezTo>
                  <a:pt x="817" y="5450"/>
                  <a:pt x="837" y="5436"/>
                  <a:pt x="844" y="5429"/>
                </a:cubicBezTo>
                <a:close/>
                <a:moveTo>
                  <a:pt x="844" y="5861"/>
                </a:moveTo>
                <a:lnTo>
                  <a:pt x="844" y="5861"/>
                </a:lnTo>
                <a:cubicBezTo>
                  <a:pt x="844" y="6341"/>
                  <a:pt x="844" y="6341"/>
                  <a:pt x="844" y="6341"/>
                </a:cubicBezTo>
                <a:cubicBezTo>
                  <a:pt x="831" y="6361"/>
                  <a:pt x="817" y="6388"/>
                  <a:pt x="804" y="6415"/>
                </a:cubicBezTo>
                <a:lnTo>
                  <a:pt x="804" y="6415"/>
                </a:lnTo>
                <a:cubicBezTo>
                  <a:pt x="810" y="6422"/>
                  <a:pt x="817" y="6422"/>
                  <a:pt x="817" y="6422"/>
                </a:cubicBezTo>
                <a:cubicBezTo>
                  <a:pt x="824" y="6408"/>
                  <a:pt x="831" y="6402"/>
                  <a:pt x="844" y="6395"/>
                </a:cubicBezTo>
                <a:cubicBezTo>
                  <a:pt x="844" y="6597"/>
                  <a:pt x="844" y="6597"/>
                  <a:pt x="844" y="6597"/>
                </a:cubicBezTo>
                <a:cubicBezTo>
                  <a:pt x="831" y="6591"/>
                  <a:pt x="810" y="6591"/>
                  <a:pt x="797" y="6591"/>
                </a:cubicBezTo>
                <a:cubicBezTo>
                  <a:pt x="797" y="6044"/>
                  <a:pt x="797" y="6044"/>
                  <a:pt x="797" y="6044"/>
                </a:cubicBezTo>
                <a:cubicBezTo>
                  <a:pt x="804" y="6030"/>
                  <a:pt x="804" y="6017"/>
                  <a:pt x="804" y="6010"/>
                </a:cubicBezTo>
                <a:cubicBezTo>
                  <a:pt x="797" y="6003"/>
                  <a:pt x="797" y="6003"/>
                  <a:pt x="797" y="6003"/>
                </a:cubicBezTo>
                <a:cubicBezTo>
                  <a:pt x="797" y="5834"/>
                  <a:pt x="797" y="5834"/>
                  <a:pt x="797" y="5834"/>
                </a:cubicBezTo>
                <a:cubicBezTo>
                  <a:pt x="810" y="5848"/>
                  <a:pt x="817" y="5855"/>
                  <a:pt x="824" y="5868"/>
                </a:cubicBezTo>
                <a:cubicBezTo>
                  <a:pt x="831" y="5848"/>
                  <a:pt x="837" y="5855"/>
                  <a:pt x="844" y="5861"/>
                </a:cubicBezTo>
                <a:close/>
                <a:moveTo>
                  <a:pt x="844" y="6604"/>
                </a:moveTo>
                <a:lnTo>
                  <a:pt x="844" y="6604"/>
                </a:lnTo>
                <a:cubicBezTo>
                  <a:pt x="844" y="6692"/>
                  <a:pt x="844" y="6692"/>
                  <a:pt x="844" y="6692"/>
                </a:cubicBezTo>
                <a:cubicBezTo>
                  <a:pt x="837" y="6699"/>
                  <a:pt x="831" y="6705"/>
                  <a:pt x="824" y="6712"/>
                </a:cubicBezTo>
                <a:cubicBezTo>
                  <a:pt x="824" y="6766"/>
                  <a:pt x="831" y="6807"/>
                  <a:pt x="844" y="6840"/>
                </a:cubicBezTo>
                <a:cubicBezTo>
                  <a:pt x="844" y="7523"/>
                  <a:pt x="844" y="7523"/>
                  <a:pt x="844" y="7523"/>
                </a:cubicBezTo>
                <a:cubicBezTo>
                  <a:pt x="831" y="7523"/>
                  <a:pt x="817" y="7516"/>
                  <a:pt x="797" y="7516"/>
                </a:cubicBezTo>
                <a:cubicBezTo>
                  <a:pt x="797" y="6597"/>
                  <a:pt x="797" y="6597"/>
                  <a:pt x="797" y="6597"/>
                </a:cubicBezTo>
                <a:cubicBezTo>
                  <a:pt x="817" y="6604"/>
                  <a:pt x="831" y="6604"/>
                  <a:pt x="844" y="6604"/>
                </a:cubicBezTo>
                <a:close/>
                <a:moveTo>
                  <a:pt x="844" y="7610"/>
                </a:moveTo>
                <a:lnTo>
                  <a:pt x="844" y="7610"/>
                </a:lnTo>
                <a:cubicBezTo>
                  <a:pt x="844" y="7908"/>
                  <a:pt x="844" y="7908"/>
                  <a:pt x="844" y="7908"/>
                </a:cubicBezTo>
                <a:cubicBezTo>
                  <a:pt x="831" y="7901"/>
                  <a:pt x="817" y="7887"/>
                  <a:pt x="797" y="7881"/>
                </a:cubicBezTo>
                <a:cubicBezTo>
                  <a:pt x="797" y="7637"/>
                  <a:pt x="797" y="7637"/>
                  <a:pt x="797" y="7637"/>
                </a:cubicBezTo>
                <a:cubicBezTo>
                  <a:pt x="810" y="7624"/>
                  <a:pt x="824" y="7610"/>
                  <a:pt x="844" y="7610"/>
                </a:cubicBezTo>
                <a:close/>
                <a:moveTo>
                  <a:pt x="844" y="8110"/>
                </a:moveTo>
                <a:lnTo>
                  <a:pt x="844" y="8110"/>
                </a:lnTo>
                <a:cubicBezTo>
                  <a:pt x="844" y="8704"/>
                  <a:pt x="844" y="8704"/>
                  <a:pt x="844" y="8704"/>
                </a:cubicBezTo>
                <a:cubicBezTo>
                  <a:pt x="844" y="8711"/>
                  <a:pt x="844" y="8725"/>
                  <a:pt x="844" y="8731"/>
                </a:cubicBezTo>
                <a:cubicBezTo>
                  <a:pt x="844" y="8779"/>
                  <a:pt x="844" y="8779"/>
                  <a:pt x="844" y="8779"/>
                </a:cubicBezTo>
                <a:cubicBezTo>
                  <a:pt x="831" y="8785"/>
                  <a:pt x="817" y="8792"/>
                  <a:pt x="797" y="8792"/>
                </a:cubicBezTo>
                <a:cubicBezTo>
                  <a:pt x="797" y="7955"/>
                  <a:pt x="797" y="7955"/>
                  <a:pt x="797" y="7955"/>
                </a:cubicBezTo>
                <a:cubicBezTo>
                  <a:pt x="804" y="7948"/>
                  <a:pt x="810" y="7948"/>
                  <a:pt x="817" y="7948"/>
                </a:cubicBezTo>
                <a:cubicBezTo>
                  <a:pt x="783" y="8009"/>
                  <a:pt x="804" y="8063"/>
                  <a:pt x="844" y="8110"/>
                </a:cubicBezTo>
                <a:close/>
                <a:moveTo>
                  <a:pt x="844" y="8907"/>
                </a:moveTo>
                <a:lnTo>
                  <a:pt x="844" y="8907"/>
                </a:lnTo>
                <a:cubicBezTo>
                  <a:pt x="844" y="9676"/>
                  <a:pt x="844" y="9676"/>
                  <a:pt x="844" y="9676"/>
                </a:cubicBezTo>
                <a:cubicBezTo>
                  <a:pt x="797" y="9676"/>
                  <a:pt x="797" y="9676"/>
                  <a:pt x="797" y="9676"/>
                </a:cubicBezTo>
                <a:cubicBezTo>
                  <a:pt x="797" y="9419"/>
                  <a:pt x="797" y="9419"/>
                  <a:pt x="797" y="9419"/>
                </a:cubicBezTo>
                <a:cubicBezTo>
                  <a:pt x="810" y="9412"/>
                  <a:pt x="804" y="9399"/>
                  <a:pt x="797" y="9392"/>
                </a:cubicBezTo>
                <a:cubicBezTo>
                  <a:pt x="797" y="8880"/>
                  <a:pt x="797" y="8880"/>
                  <a:pt x="797" y="8880"/>
                </a:cubicBezTo>
                <a:cubicBezTo>
                  <a:pt x="817" y="8887"/>
                  <a:pt x="831" y="8900"/>
                  <a:pt x="844" y="8907"/>
                </a:cubicBezTo>
                <a:close/>
                <a:moveTo>
                  <a:pt x="797" y="5301"/>
                </a:moveTo>
                <a:lnTo>
                  <a:pt x="797" y="5301"/>
                </a:lnTo>
                <a:cubicBezTo>
                  <a:pt x="797" y="5260"/>
                  <a:pt x="797" y="5260"/>
                  <a:pt x="797" y="5260"/>
                </a:cubicBezTo>
                <a:cubicBezTo>
                  <a:pt x="804" y="5267"/>
                  <a:pt x="817" y="5267"/>
                  <a:pt x="831" y="5260"/>
                </a:cubicBezTo>
                <a:cubicBezTo>
                  <a:pt x="824" y="5274"/>
                  <a:pt x="810" y="5287"/>
                  <a:pt x="797" y="5301"/>
                </a:cubicBezTo>
                <a:close/>
                <a:moveTo>
                  <a:pt x="797" y="2532"/>
                </a:moveTo>
                <a:lnTo>
                  <a:pt x="797" y="2532"/>
                </a:lnTo>
                <a:cubicBezTo>
                  <a:pt x="797" y="2742"/>
                  <a:pt x="797" y="2742"/>
                  <a:pt x="797" y="2742"/>
                </a:cubicBezTo>
                <a:lnTo>
                  <a:pt x="797" y="2742"/>
                </a:lnTo>
                <a:cubicBezTo>
                  <a:pt x="797" y="2782"/>
                  <a:pt x="797" y="2823"/>
                  <a:pt x="797" y="2863"/>
                </a:cubicBezTo>
                <a:cubicBezTo>
                  <a:pt x="797" y="4261"/>
                  <a:pt x="797" y="4261"/>
                  <a:pt x="797" y="4261"/>
                </a:cubicBezTo>
                <a:cubicBezTo>
                  <a:pt x="790" y="4261"/>
                  <a:pt x="783" y="4261"/>
                  <a:pt x="777" y="4268"/>
                </a:cubicBezTo>
                <a:cubicBezTo>
                  <a:pt x="723" y="4234"/>
                  <a:pt x="770" y="4099"/>
                  <a:pt x="750" y="4018"/>
                </a:cubicBezTo>
                <a:cubicBezTo>
                  <a:pt x="723" y="4018"/>
                  <a:pt x="702" y="4031"/>
                  <a:pt x="682" y="4038"/>
                </a:cubicBezTo>
                <a:cubicBezTo>
                  <a:pt x="682" y="3896"/>
                  <a:pt x="682" y="3896"/>
                  <a:pt x="682" y="3896"/>
                </a:cubicBezTo>
                <a:cubicBezTo>
                  <a:pt x="689" y="3863"/>
                  <a:pt x="702" y="3836"/>
                  <a:pt x="729" y="3802"/>
                </a:cubicBezTo>
                <a:cubicBezTo>
                  <a:pt x="702" y="3802"/>
                  <a:pt x="689" y="3802"/>
                  <a:pt x="682" y="3795"/>
                </a:cubicBezTo>
                <a:cubicBezTo>
                  <a:pt x="682" y="3687"/>
                  <a:pt x="682" y="3687"/>
                  <a:pt x="682" y="3687"/>
                </a:cubicBezTo>
                <a:cubicBezTo>
                  <a:pt x="696" y="3647"/>
                  <a:pt x="729" y="3606"/>
                  <a:pt x="750" y="3579"/>
                </a:cubicBezTo>
                <a:cubicBezTo>
                  <a:pt x="743" y="3572"/>
                  <a:pt x="743" y="3566"/>
                  <a:pt x="736" y="3559"/>
                </a:cubicBezTo>
                <a:cubicBezTo>
                  <a:pt x="723" y="3559"/>
                  <a:pt x="716" y="3559"/>
                  <a:pt x="709" y="3552"/>
                </a:cubicBezTo>
                <a:cubicBezTo>
                  <a:pt x="689" y="3552"/>
                  <a:pt x="696" y="3586"/>
                  <a:pt x="689" y="3599"/>
                </a:cubicBezTo>
                <a:cubicBezTo>
                  <a:pt x="682" y="3599"/>
                  <a:pt x="682" y="3599"/>
                  <a:pt x="682" y="3599"/>
                </a:cubicBezTo>
                <a:cubicBezTo>
                  <a:pt x="682" y="3518"/>
                  <a:pt x="682" y="3518"/>
                  <a:pt x="682" y="3518"/>
                </a:cubicBezTo>
                <a:cubicBezTo>
                  <a:pt x="689" y="3505"/>
                  <a:pt x="689" y="3491"/>
                  <a:pt x="689" y="3478"/>
                </a:cubicBezTo>
                <a:cubicBezTo>
                  <a:pt x="696" y="3478"/>
                  <a:pt x="702" y="3478"/>
                  <a:pt x="709" y="3478"/>
                </a:cubicBezTo>
                <a:cubicBezTo>
                  <a:pt x="696" y="3410"/>
                  <a:pt x="696" y="3316"/>
                  <a:pt x="682" y="3221"/>
                </a:cubicBezTo>
                <a:cubicBezTo>
                  <a:pt x="682" y="2836"/>
                  <a:pt x="682" y="2836"/>
                  <a:pt x="682" y="2836"/>
                </a:cubicBezTo>
                <a:cubicBezTo>
                  <a:pt x="702" y="2769"/>
                  <a:pt x="709" y="2688"/>
                  <a:pt x="682" y="2634"/>
                </a:cubicBezTo>
                <a:cubicBezTo>
                  <a:pt x="682" y="2458"/>
                  <a:pt x="682" y="2458"/>
                  <a:pt x="682" y="2458"/>
                </a:cubicBezTo>
                <a:cubicBezTo>
                  <a:pt x="696" y="2445"/>
                  <a:pt x="702" y="2424"/>
                  <a:pt x="702" y="2397"/>
                </a:cubicBezTo>
                <a:cubicBezTo>
                  <a:pt x="743" y="2445"/>
                  <a:pt x="770" y="2505"/>
                  <a:pt x="777" y="2573"/>
                </a:cubicBezTo>
                <a:cubicBezTo>
                  <a:pt x="783" y="2559"/>
                  <a:pt x="790" y="2546"/>
                  <a:pt x="797" y="2532"/>
                </a:cubicBezTo>
                <a:close/>
                <a:moveTo>
                  <a:pt x="797" y="4315"/>
                </a:moveTo>
                <a:lnTo>
                  <a:pt x="797" y="4315"/>
                </a:lnTo>
                <a:cubicBezTo>
                  <a:pt x="797" y="5166"/>
                  <a:pt x="797" y="5166"/>
                  <a:pt x="797" y="5166"/>
                </a:cubicBezTo>
                <a:cubicBezTo>
                  <a:pt x="783" y="5186"/>
                  <a:pt x="777" y="5206"/>
                  <a:pt x="763" y="5227"/>
                </a:cubicBezTo>
                <a:cubicBezTo>
                  <a:pt x="777" y="5240"/>
                  <a:pt x="783" y="5254"/>
                  <a:pt x="797" y="5260"/>
                </a:cubicBezTo>
                <a:cubicBezTo>
                  <a:pt x="797" y="5301"/>
                  <a:pt x="797" y="5301"/>
                  <a:pt x="797" y="5301"/>
                </a:cubicBezTo>
                <a:cubicBezTo>
                  <a:pt x="763" y="5342"/>
                  <a:pt x="716" y="5369"/>
                  <a:pt x="682" y="5402"/>
                </a:cubicBezTo>
                <a:cubicBezTo>
                  <a:pt x="682" y="5342"/>
                  <a:pt x="682" y="5342"/>
                  <a:pt x="682" y="5342"/>
                </a:cubicBezTo>
                <a:cubicBezTo>
                  <a:pt x="702" y="5301"/>
                  <a:pt x="696" y="5267"/>
                  <a:pt x="729" y="5220"/>
                </a:cubicBezTo>
                <a:cubicBezTo>
                  <a:pt x="716" y="5206"/>
                  <a:pt x="709" y="5200"/>
                  <a:pt x="696" y="5193"/>
                </a:cubicBezTo>
                <a:cubicBezTo>
                  <a:pt x="689" y="5200"/>
                  <a:pt x="682" y="5200"/>
                  <a:pt x="682" y="5206"/>
                </a:cubicBezTo>
                <a:cubicBezTo>
                  <a:pt x="682" y="4666"/>
                  <a:pt x="682" y="4666"/>
                  <a:pt x="682" y="4666"/>
                </a:cubicBezTo>
                <a:cubicBezTo>
                  <a:pt x="696" y="4653"/>
                  <a:pt x="702" y="4639"/>
                  <a:pt x="716" y="4619"/>
                </a:cubicBezTo>
                <a:cubicBezTo>
                  <a:pt x="702" y="4619"/>
                  <a:pt x="689" y="4619"/>
                  <a:pt x="682" y="4619"/>
                </a:cubicBezTo>
                <a:cubicBezTo>
                  <a:pt x="682" y="4558"/>
                  <a:pt x="682" y="4558"/>
                  <a:pt x="682" y="4558"/>
                </a:cubicBezTo>
                <a:cubicBezTo>
                  <a:pt x="702" y="4565"/>
                  <a:pt x="723" y="4572"/>
                  <a:pt x="723" y="4599"/>
                </a:cubicBezTo>
                <a:cubicBezTo>
                  <a:pt x="770" y="4518"/>
                  <a:pt x="790" y="4423"/>
                  <a:pt x="756" y="4301"/>
                </a:cubicBezTo>
                <a:cubicBezTo>
                  <a:pt x="783" y="4295"/>
                  <a:pt x="790" y="4301"/>
                  <a:pt x="797" y="4315"/>
                </a:cubicBezTo>
                <a:close/>
                <a:moveTo>
                  <a:pt x="797" y="5463"/>
                </a:moveTo>
                <a:lnTo>
                  <a:pt x="797" y="5463"/>
                </a:lnTo>
                <a:cubicBezTo>
                  <a:pt x="797" y="5578"/>
                  <a:pt x="797" y="5578"/>
                  <a:pt x="797" y="5578"/>
                </a:cubicBezTo>
                <a:lnTo>
                  <a:pt x="797" y="5578"/>
                </a:lnTo>
                <a:lnTo>
                  <a:pt x="797" y="5578"/>
                </a:lnTo>
                <a:cubicBezTo>
                  <a:pt x="797" y="5632"/>
                  <a:pt x="729" y="5537"/>
                  <a:pt x="682" y="5544"/>
                </a:cubicBezTo>
                <a:cubicBezTo>
                  <a:pt x="682" y="5510"/>
                  <a:pt x="682" y="5510"/>
                  <a:pt x="682" y="5510"/>
                </a:cubicBezTo>
                <a:cubicBezTo>
                  <a:pt x="682" y="5517"/>
                  <a:pt x="689" y="5524"/>
                  <a:pt x="696" y="5531"/>
                </a:cubicBezTo>
                <a:cubicBezTo>
                  <a:pt x="743" y="5497"/>
                  <a:pt x="777" y="5477"/>
                  <a:pt x="797" y="5463"/>
                </a:cubicBezTo>
                <a:close/>
                <a:moveTo>
                  <a:pt x="797" y="5666"/>
                </a:moveTo>
                <a:lnTo>
                  <a:pt x="797" y="5666"/>
                </a:lnTo>
                <a:cubicBezTo>
                  <a:pt x="783" y="5679"/>
                  <a:pt x="777" y="5693"/>
                  <a:pt x="770" y="5699"/>
                </a:cubicBezTo>
                <a:cubicBezTo>
                  <a:pt x="743" y="5699"/>
                  <a:pt x="756" y="5679"/>
                  <a:pt x="770" y="5679"/>
                </a:cubicBezTo>
                <a:cubicBezTo>
                  <a:pt x="756" y="5639"/>
                  <a:pt x="716" y="5659"/>
                  <a:pt x="723" y="5699"/>
                </a:cubicBezTo>
                <a:cubicBezTo>
                  <a:pt x="689" y="5693"/>
                  <a:pt x="702" y="5639"/>
                  <a:pt x="696" y="5605"/>
                </a:cubicBezTo>
                <a:cubicBezTo>
                  <a:pt x="696" y="5591"/>
                  <a:pt x="689" y="5585"/>
                  <a:pt x="682" y="5585"/>
                </a:cubicBezTo>
                <a:cubicBezTo>
                  <a:pt x="682" y="5767"/>
                  <a:pt x="682" y="5767"/>
                  <a:pt x="682" y="5767"/>
                </a:cubicBezTo>
                <a:cubicBezTo>
                  <a:pt x="689" y="5753"/>
                  <a:pt x="696" y="5740"/>
                  <a:pt x="696" y="5726"/>
                </a:cubicBezTo>
                <a:lnTo>
                  <a:pt x="696" y="5726"/>
                </a:lnTo>
                <a:cubicBezTo>
                  <a:pt x="810" y="5740"/>
                  <a:pt x="716" y="5828"/>
                  <a:pt x="682" y="5868"/>
                </a:cubicBezTo>
                <a:cubicBezTo>
                  <a:pt x="682" y="5909"/>
                  <a:pt x="682" y="5909"/>
                  <a:pt x="682" y="5909"/>
                </a:cubicBezTo>
                <a:cubicBezTo>
                  <a:pt x="709" y="5909"/>
                  <a:pt x="750" y="5929"/>
                  <a:pt x="770" y="5949"/>
                </a:cubicBezTo>
                <a:cubicBezTo>
                  <a:pt x="777" y="5969"/>
                  <a:pt x="790" y="5990"/>
                  <a:pt x="797" y="6003"/>
                </a:cubicBezTo>
                <a:cubicBezTo>
                  <a:pt x="797" y="5834"/>
                  <a:pt x="797" y="5834"/>
                  <a:pt x="797" y="5834"/>
                </a:cubicBezTo>
                <a:lnTo>
                  <a:pt x="797" y="5834"/>
                </a:lnTo>
                <a:cubicBezTo>
                  <a:pt x="797" y="5828"/>
                  <a:pt x="797" y="5828"/>
                  <a:pt x="797" y="5821"/>
                </a:cubicBezTo>
                <a:cubicBezTo>
                  <a:pt x="797" y="5666"/>
                  <a:pt x="797" y="5666"/>
                  <a:pt x="797" y="5666"/>
                </a:cubicBezTo>
                <a:close/>
                <a:moveTo>
                  <a:pt x="797" y="6044"/>
                </a:moveTo>
                <a:lnTo>
                  <a:pt x="797" y="6044"/>
                </a:lnTo>
                <a:cubicBezTo>
                  <a:pt x="797" y="6591"/>
                  <a:pt x="797" y="6591"/>
                  <a:pt x="797" y="6591"/>
                </a:cubicBezTo>
                <a:cubicBezTo>
                  <a:pt x="797" y="6591"/>
                  <a:pt x="790" y="6591"/>
                  <a:pt x="783" y="6591"/>
                </a:cubicBezTo>
                <a:cubicBezTo>
                  <a:pt x="790" y="6597"/>
                  <a:pt x="797" y="6597"/>
                  <a:pt x="797" y="6597"/>
                </a:cubicBezTo>
                <a:cubicBezTo>
                  <a:pt x="797" y="7516"/>
                  <a:pt x="797" y="7516"/>
                  <a:pt x="797" y="7516"/>
                </a:cubicBezTo>
                <a:cubicBezTo>
                  <a:pt x="763" y="7509"/>
                  <a:pt x="729" y="7502"/>
                  <a:pt x="696" y="7502"/>
                </a:cubicBezTo>
                <a:cubicBezTo>
                  <a:pt x="702" y="7455"/>
                  <a:pt x="743" y="7442"/>
                  <a:pt x="797" y="7448"/>
                </a:cubicBezTo>
                <a:cubicBezTo>
                  <a:pt x="790" y="7415"/>
                  <a:pt x="736" y="7428"/>
                  <a:pt x="696" y="7428"/>
                </a:cubicBezTo>
                <a:cubicBezTo>
                  <a:pt x="743" y="7354"/>
                  <a:pt x="702" y="7286"/>
                  <a:pt x="770" y="7280"/>
                </a:cubicBezTo>
                <a:cubicBezTo>
                  <a:pt x="770" y="7266"/>
                  <a:pt x="763" y="7253"/>
                  <a:pt x="756" y="7246"/>
                </a:cubicBezTo>
                <a:cubicBezTo>
                  <a:pt x="729" y="7232"/>
                  <a:pt x="702" y="7226"/>
                  <a:pt x="682" y="7226"/>
                </a:cubicBezTo>
                <a:cubicBezTo>
                  <a:pt x="682" y="6348"/>
                  <a:pt x="682" y="6348"/>
                  <a:pt x="682" y="6348"/>
                </a:cubicBezTo>
                <a:cubicBezTo>
                  <a:pt x="696" y="6354"/>
                  <a:pt x="716" y="6361"/>
                  <a:pt x="729" y="6375"/>
                </a:cubicBezTo>
                <a:cubicBezTo>
                  <a:pt x="736" y="6348"/>
                  <a:pt x="743" y="6327"/>
                  <a:pt x="750" y="6307"/>
                </a:cubicBezTo>
                <a:cubicBezTo>
                  <a:pt x="729" y="6314"/>
                  <a:pt x="702" y="6321"/>
                  <a:pt x="682" y="6327"/>
                </a:cubicBezTo>
                <a:cubicBezTo>
                  <a:pt x="682" y="6064"/>
                  <a:pt x="682" y="6064"/>
                  <a:pt x="682" y="6064"/>
                </a:cubicBezTo>
                <a:cubicBezTo>
                  <a:pt x="716" y="6057"/>
                  <a:pt x="756" y="6044"/>
                  <a:pt x="797" y="6044"/>
                </a:cubicBezTo>
                <a:close/>
                <a:moveTo>
                  <a:pt x="797" y="7637"/>
                </a:moveTo>
                <a:lnTo>
                  <a:pt x="797" y="7637"/>
                </a:lnTo>
                <a:cubicBezTo>
                  <a:pt x="797" y="7881"/>
                  <a:pt x="797" y="7881"/>
                  <a:pt x="797" y="7881"/>
                </a:cubicBezTo>
                <a:cubicBezTo>
                  <a:pt x="763" y="7854"/>
                  <a:pt x="723" y="7833"/>
                  <a:pt x="682" y="7806"/>
                </a:cubicBezTo>
                <a:cubicBezTo>
                  <a:pt x="682" y="7685"/>
                  <a:pt x="682" y="7685"/>
                  <a:pt x="682" y="7685"/>
                </a:cubicBezTo>
                <a:cubicBezTo>
                  <a:pt x="709" y="7698"/>
                  <a:pt x="736" y="7712"/>
                  <a:pt x="770" y="7725"/>
                </a:cubicBezTo>
                <a:cubicBezTo>
                  <a:pt x="770" y="7685"/>
                  <a:pt x="777" y="7658"/>
                  <a:pt x="797" y="7637"/>
                </a:cubicBezTo>
                <a:close/>
                <a:moveTo>
                  <a:pt x="797" y="7955"/>
                </a:moveTo>
                <a:lnTo>
                  <a:pt x="797" y="7955"/>
                </a:lnTo>
                <a:cubicBezTo>
                  <a:pt x="797" y="8792"/>
                  <a:pt x="797" y="8792"/>
                  <a:pt x="797" y="8792"/>
                </a:cubicBezTo>
                <a:cubicBezTo>
                  <a:pt x="783" y="8792"/>
                  <a:pt x="770" y="8785"/>
                  <a:pt x="750" y="8779"/>
                </a:cubicBezTo>
                <a:cubicBezTo>
                  <a:pt x="756" y="8806"/>
                  <a:pt x="756" y="8833"/>
                  <a:pt x="756" y="8853"/>
                </a:cubicBezTo>
                <a:cubicBezTo>
                  <a:pt x="770" y="8860"/>
                  <a:pt x="783" y="8866"/>
                  <a:pt x="797" y="8880"/>
                </a:cubicBezTo>
                <a:cubicBezTo>
                  <a:pt x="797" y="9392"/>
                  <a:pt x="797" y="9392"/>
                  <a:pt x="797" y="9392"/>
                </a:cubicBezTo>
                <a:cubicBezTo>
                  <a:pt x="797" y="9385"/>
                  <a:pt x="797" y="9385"/>
                  <a:pt x="797" y="9385"/>
                </a:cubicBezTo>
                <a:cubicBezTo>
                  <a:pt x="790" y="9399"/>
                  <a:pt x="783" y="9412"/>
                  <a:pt x="770" y="9419"/>
                </a:cubicBezTo>
                <a:lnTo>
                  <a:pt x="770" y="9426"/>
                </a:lnTo>
                <a:lnTo>
                  <a:pt x="770" y="9426"/>
                </a:lnTo>
                <a:cubicBezTo>
                  <a:pt x="783" y="9426"/>
                  <a:pt x="797" y="9419"/>
                  <a:pt x="797" y="9419"/>
                </a:cubicBezTo>
                <a:cubicBezTo>
                  <a:pt x="797" y="9676"/>
                  <a:pt x="797" y="9676"/>
                  <a:pt x="797" y="9676"/>
                </a:cubicBezTo>
                <a:cubicBezTo>
                  <a:pt x="682" y="9676"/>
                  <a:pt x="682" y="9676"/>
                  <a:pt x="682" y="9676"/>
                </a:cubicBezTo>
                <a:cubicBezTo>
                  <a:pt x="682" y="7935"/>
                  <a:pt x="682" y="7935"/>
                  <a:pt x="682" y="7935"/>
                </a:cubicBezTo>
                <a:cubicBezTo>
                  <a:pt x="689" y="7935"/>
                  <a:pt x="702" y="7941"/>
                  <a:pt x="709" y="7948"/>
                </a:cubicBezTo>
                <a:cubicBezTo>
                  <a:pt x="716" y="7948"/>
                  <a:pt x="716" y="7948"/>
                  <a:pt x="723" y="7948"/>
                </a:cubicBezTo>
                <a:cubicBezTo>
                  <a:pt x="729" y="7948"/>
                  <a:pt x="729" y="7948"/>
                  <a:pt x="736" y="7955"/>
                </a:cubicBezTo>
                <a:cubicBezTo>
                  <a:pt x="750" y="7962"/>
                  <a:pt x="777" y="7962"/>
                  <a:pt x="797" y="7955"/>
                </a:cubicBezTo>
                <a:close/>
                <a:moveTo>
                  <a:pt x="682" y="993"/>
                </a:moveTo>
                <a:lnTo>
                  <a:pt x="682" y="993"/>
                </a:lnTo>
                <a:cubicBezTo>
                  <a:pt x="682" y="831"/>
                  <a:pt x="682" y="831"/>
                  <a:pt x="682" y="831"/>
                </a:cubicBezTo>
                <a:cubicBezTo>
                  <a:pt x="756" y="864"/>
                  <a:pt x="763" y="966"/>
                  <a:pt x="682" y="993"/>
                </a:cubicBezTo>
                <a:close/>
                <a:moveTo>
                  <a:pt x="682" y="831"/>
                </a:moveTo>
                <a:lnTo>
                  <a:pt x="682" y="831"/>
                </a:lnTo>
                <a:cubicBezTo>
                  <a:pt x="682" y="993"/>
                  <a:pt x="682" y="993"/>
                  <a:pt x="682" y="993"/>
                </a:cubicBezTo>
                <a:cubicBezTo>
                  <a:pt x="675" y="993"/>
                  <a:pt x="669" y="993"/>
                  <a:pt x="662" y="999"/>
                </a:cubicBezTo>
                <a:cubicBezTo>
                  <a:pt x="662" y="831"/>
                  <a:pt x="662" y="831"/>
                  <a:pt x="662" y="831"/>
                </a:cubicBezTo>
                <a:cubicBezTo>
                  <a:pt x="669" y="831"/>
                  <a:pt x="675" y="831"/>
                  <a:pt x="682" y="831"/>
                </a:cubicBezTo>
                <a:close/>
                <a:moveTo>
                  <a:pt x="682" y="2458"/>
                </a:moveTo>
                <a:lnTo>
                  <a:pt x="682" y="2458"/>
                </a:lnTo>
                <a:cubicBezTo>
                  <a:pt x="682" y="2634"/>
                  <a:pt x="682" y="2634"/>
                  <a:pt x="682" y="2634"/>
                </a:cubicBezTo>
                <a:cubicBezTo>
                  <a:pt x="675" y="2620"/>
                  <a:pt x="669" y="2613"/>
                  <a:pt x="662" y="2607"/>
                </a:cubicBezTo>
                <a:cubicBezTo>
                  <a:pt x="662" y="2465"/>
                  <a:pt x="662" y="2465"/>
                  <a:pt x="662" y="2465"/>
                </a:cubicBezTo>
                <a:cubicBezTo>
                  <a:pt x="669" y="2465"/>
                  <a:pt x="675" y="2458"/>
                  <a:pt x="682" y="2458"/>
                </a:cubicBezTo>
                <a:close/>
                <a:moveTo>
                  <a:pt x="682" y="2836"/>
                </a:moveTo>
                <a:lnTo>
                  <a:pt x="682" y="2836"/>
                </a:lnTo>
                <a:cubicBezTo>
                  <a:pt x="682" y="3221"/>
                  <a:pt x="682" y="3221"/>
                  <a:pt x="682" y="3221"/>
                </a:cubicBezTo>
                <a:cubicBezTo>
                  <a:pt x="675" y="3194"/>
                  <a:pt x="669" y="3174"/>
                  <a:pt x="662" y="3147"/>
                </a:cubicBezTo>
                <a:cubicBezTo>
                  <a:pt x="662" y="2870"/>
                  <a:pt x="662" y="2870"/>
                  <a:pt x="662" y="2870"/>
                </a:cubicBezTo>
                <a:cubicBezTo>
                  <a:pt x="669" y="2863"/>
                  <a:pt x="675" y="2850"/>
                  <a:pt x="682" y="2836"/>
                </a:cubicBezTo>
                <a:close/>
                <a:moveTo>
                  <a:pt x="682" y="3518"/>
                </a:moveTo>
                <a:lnTo>
                  <a:pt x="682" y="3518"/>
                </a:lnTo>
                <a:cubicBezTo>
                  <a:pt x="682" y="3599"/>
                  <a:pt x="682" y="3599"/>
                  <a:pt x="682" y="3599"/>
                </a:cubicBezTo>
                <a:cubicBezTo>
                  <a:pt x="675" y="3599"/>
                  <a:pt x="669" y="3593"/>
                  <a:pt x="662" y="3593"/>
                </a:cubicBezTo>
                <a:cubicBezTo>
                  <a:pt x="662" y="3545"/>
                  <a:pt x="662" y="3545"/>
                  <a:pt x="662" y="3545"/>
                </a:cubicBezTo>
                <a:cubicBezTo>
                  <a:pt x="669" y="3538"/>
                  <a:pt x="675" y="3532"/>
                  <a:pt x="682" y="3518"/>
                </a:cubicBezTo>
                <a:close/>
                <a:moveTo>
                  <a:pt x="682" y="3687"/>
                </a:moveTo>
                <a:lnTo>
                  <a:pt x="682" y="3687"/>
                </a:lnTo>
                <a:cubicBezTo>
                  <a:pt x="682" y="3795"/>
                  <a:pt x="682" y="3795"/>
                  <a:pt x="682" y="3795"/>
                </a:cubicBezTo>
                <a:cubicBezTo>
                  <a:pt x="675" y="3788"/>
                  <a:pt x="669" y="3782"/>
                  <a:pt x="662" y="3775"/>
                </a:cubicBezTo>
                <a:cubicBezTo>
                  <a:pt x="662" y="3734"/>
                  <a:pt x="662" y="3734"/>
                  <a:pt x="662" y="3734"/>
                </a:cubicBezTo>
                <a:cubicBezTo>
                  <a:pt x="669" y="3721"/>
                  <a:pt x="675" y="3707"/>
                  <a:pt x="682" y="3687"/>
                </a:cubicBezTo>
                <a:close/>
                <a:moveTo>
                  <a:pt x="682" y="3896"/>
                </a:moveTo>
                <a:lnTo>
                  <a:pt x="682" y="3896"/>
                </a:lnTo>
                <a:cubicBezTo>
                  <a:pt x="682" y="4038"/>
                  <a:pt x="682" y="4038"/>
                  <a:pt x="682" y="4038"/>
                </a:cubicBezTo>
                <a:cubicBezTo>
                  <a:pt x="675" y="4045"/>
                  <a:pt x="669" y="4045"/>
                  <a:pt x="662" y="4045"/>
                </a:cubicBezTo>
                <a:cubicBezTo>
                  <a:pt x="662" y="3944"/>
                  <a:pt x="662" y="3944"/>
                  <a:pt x="662" y="3944"/>
                </a:cubicBezTo>
                <a:cubicBezTo>
                  <a:pt x="669" y="3930"/>
                  <a:pt x="675" y="3910"/>
                  <a:pt x="682" y="3896"/>
                </a:cubicBezTo>
                <a:close/>
                <a:moveTo>
                  <a:pt x="682" y="4558"/>
                </a:moveTo>
                <a:lnTo>
                  <a:pt x="682" y="4558"/>
                </a:lnTo>
                <a:cubicBezTo>
                  <a:pt x="682" y="4619"/>
                  <a:pt x="682" y="4619"/>
                  <a:pt x="682" y="4619"/>
                </a:cubicBezTo>
                <a:cubicBezTo>
                  <a:pt x="675" y="4619"/>
                  <a:pt x="669" y="4619"/>
                  <a:pt x="662" y="4626"/>
                </a:cubicBezTo>
                <a:cubicBezTo>
                  <a:pt x="662" y="4552"/>
                  <a:pt x="662" y="4552"/>
                  <a:pt x="662" y="4552"/>
                </a:cubicBezTo>
                <a:cubicBezTo>
                  <a:pt x="669" y="4558"/>
                  <a:pt x="675" y="4558"/>
                  <a:pt x="682" y="4558"/>
                </a:cubicBezTo>
                <a:close/>
                <a:moveTo>
                  <a:pt x="682" y="4666"/>
                </a:moveTo>
                <a:lnTo>
                  <a:pt x="682" y="4666"/>
                </a:lnTo>
                <a:cubicBezTo>
                  <a:pt x="682" y="5206"/>
                  <a:pt x="682" y="5206"/>
                  <a:pt x="682" y="5206"/>
                </a:cubicBezTo>
                <a:cubicBezTo>
                  <a:pt x="675" y="5206"/>
                  <a:pt x="669" y="5206"/>
                  <a:pt x="662" y="5206"/>
                </a:cubicBezTo>
                <a:cubicBezTo>
                  <a:pt x="662" y="4687"/>
                  <a:pt x="662" y="4687"/>
                  <a:pt x="662" y="4687"/>
                </a:cubicBezTo>
                <a:cubicBezTo>
                  <a:pt x="669" y="4680"/>
                  <a:pt x="675" y="4673"/>
                  <a:pt x="682" y="4666"/>
                </a:cubicBezTo>
                <a:close/>
                <a:moveTo>
                  <a:pt x="682" y="5342"/>
                </a:moveTo>
                <a:lnTo>
                  <a:pt x="682" y="5342"/>
                </a:lnTo>
                <a:cubicBezTo>
                  <a:pt x="682" y="5402"/>
                  <a:pt x="682" y="5402"/>
                  <a:pt x="682" y="5402"/>
                </a:cubicBezTo>
                <a:cubicBezTo>
                  <a:pt x="675" y="5409"/>
                  <a:pt x="669" y="5409"/>
                  <a:pt x="662" y="5416"/>
                </a:cubicBezTo>
                <a:cubicBezTo>
                  <a:pt x="662" y="5355"/>
                  <a:pt x="662" y="5355"/>
                  <a:pt x="662" y="5355"/>
                </a:cubicBezTo>
                <a:cubicBezTo>
                  <a:pt x="669" y="5348"/>
                  <a:pt x="675" y="5348"/>
                  <a:pt x="682" y="5342"/>
                </a:cubicBezTo>
                <a:close/>
                <a:moveTo>
                  <a:pt x="682" y="5510"/>
                </a:moveTo>
                <a:lnTo>
                  <a:pt x="682" y="5510"/>
                </a:lnTo>
                <a:cubicBezTo>
                  <a:pt x="682" y="5544"/>
                  <a:pt x="682" y="5544"/>
                  <a:pt x="682" y="5544"/>
                </a:cubicBezTo>
                <a:cubicBezTo>
                  <a:pt x="675" y="5544"/>
                  <a:pt x="669" y="5551"/>
                  <a:pt x="662" y="5551"/>
                </a:cubicBezTo>
                <a:cubicBezTo>
                  <a:pt x="662" y="5490"/>
                  <a:pt x="662" y="5490"/>
                  <a:pt x="662" y="5490"/>
                </a:cubicBezTo>
                <a:cubicBezTo>
                  <a:pt x="669" y="5497"/>
                  <a:pt x="675" y="5504"/>
                  <a:pt x="682" y="5510"/>
                </a:cubicBezTo>
                <a:close/>
                <a:moveTo>
                  <a:pt x="682" y="5585"/>
                </a:moveTo>
                <a:lnTo>
                  <a:pt x="682" y="5585"/>
                </a:lnTo>
                <a:cubicBezTo>
                  <a:pt x="682" y="5767"/>
                  <a:pt x="682" y="5767"/>
                  <a:pt x="682" y="5767"/>
                </a:cubicBezTo>
                <a:cubicBezTo>
                  <a:pt x="675" y="5774"/>
                  <a:pt x="669" y="5780"/>
                  <a:pt x="662" y="5787"/>
                </a:cubicBezTo>
                <a:cubicBezTo>
                  <a:pt x="662" y="5585"/>
                  <a:pt x="662" y="5585"/>
                  <a:pt x="662" y="5585"/>
                </a:cubicBezTo>
                <a:cubicBezTo>
                  <a:pt x="669" y="5585"/>
                  <a:pt x="675" y="5585"/>
                  <a:pt x="682" y="5585"/>
                </a:cubicBezTo>
                <a:close/>
                <a:moveTo>
                  <a:pt x="682" y="5868"/>
                </a:moveTo>
                <a:lnTo>
                  <a:pt x="682" y="5868"/>
                </a:lnTo>
                <a:cubicBezTo>
                  <a:pt x="682" y="5909"/>
                  <a:pt x="682" y="5909"/>
                  <a:pt x="682" y="5909"/>
                </a:cubicBezTo>
                <a:cubicBezTo>
                  <a:pt x="675" y="5902"/>
                  <a:pt x="669" y="5902"/>
                  <a:pt x="662" y="5902"/>
                </a:cubicBezTo>
                <a:cubicBezTo>
                  <a:pt x="662" y="5868"/>
                  <a:pt x="662" y="5868"/>
                  <a:pt x="662" y="5868"/>
                </a:cubicBezTo>
                <a:cubicBezTo>
                  <a:pt x="669" y="5875"/>
                  <a:pt x="669" y="5875"/>
                  <a:pt x="669" y="5875"/>
                </a:cubicBezTo>
                <a:cubicBezTo>
                  <a:pt x="675" y="5875"/>
                  <a:pt x="675" y="5868"/>
                  <a:pt x="682" y="5868"/>
                </a:cubicBezTo>
                <a:close/>
                <a:moveTo>
                  <a:pt x="682" y="6064"/>
                </a:moveTo>
                <a:lnTo>
                  <a:pt x="682" y="6064"/>
                </a:lnTo>
                <a:cubicBezTo>
                  <a:pt x="682" y="6327"/>
                  <a:pt x="682" y="6327"/>
                  <a:pt x="682" y="6327"/>
                </a:cubicBezTo>
                <a:cubicBezTo>
                  <a:pt x="675" y="6327"/>
                  <a:pt x="669" y="6327"/>
                  <a:pt x="662" y="6327"/>
                </a:cubicBezTo>
                <a:cubicBezTo>
                  <a:pt x="662" y="6064"/>
                  <a:pt x="662" y="6064"/>
                  <a:pt x="662" y="6064"/>
                </a:cubicBezTo>
                <a:cubicBezTo>
                  <a:pt x="669" y="6064"/>
                  <a:pt x="675" y="6064"/>
                  <a:pt x="682" y="6064"/>
                </a:cubicBezTo>
                <a:close/>
                <a:moveTo>
                  <a:pt x="682" y="6348"/>
                </a:moveTo>
                <a:lnTo>
                  <a:pt x="682" y="6348"/>
                </a:lnTo>
                <a:cubicBezTo>
                  <a:pt x="682" y="7226"/>
                  <a:pt x="682" y="7226"/>
                  <a:pt x="682" y="7226"/>
                </a:cubicBezTo>
                <a:cubicBezTo>
                  <a:pt x="675" y="7226"/>
                  <a:pt x="669" y="7226"/>
                  <a:pt x="662" y="7226"/>
                </a:cubicBezTo>
                <a:cubicBezTo>
                  <a:pt x="662" y="6341"/>
                  <a:pt x="662" y="6341"/>
                  <a:pt x="662" y="6341"/>
                </a:cubicBezTo>
                <a:cubicBezTo>
                  <a:pt x="682" y="6348"/>
                  <a:pt x="682" y="6348"/>
                  <a:pt x="682" y="6348"/>
                </a:cubicBezTo>
                <a:close/>
                <a:moveTo>
                  <a:pt x="682" y="7685"/>
                </a:moveTo>
                <a:lnTo>
                  <a:pt x="682" y="7685"/>
                </a:lnTo>
                <a:cubicBezTo>
                  <a:pt x="682" y="7806"/>
                  <a:pt x="682" y="7806"/>
                  <a:pt x="682" y="7806"/>
                </a:cubicBezTo>
                <a:cubicBezTo>
                  <a:pt x="662" y="7799"/>
                  <a:pt x="662" y="7799"/>
                  <a:pt x="662" y="7799"/>
                </a:cubicBezTo>
                <a:cubicBezTo>
                  <a:pt x="662" y="7678"/>
                  <a:pt x="662" y="7678"/>
                  <a:pt x="662" y="7678"/>
                </a:cubicBezTo>
                <a:cubicBezTo>
                  <a:pt x="669" y="7678"/>
                  <a:pt x="675" y="7685"/>
                  <a:pt x="682" y="7685"/>
                </a:cubicBezTo>
                <a:close/>
                <a:moveTo>
                  <a:pt x="682" y="7935"/>
                </a:moveTo>
                <a:lnTo>
                  <a:pt x="682" y="7935"/>
                </a:lnTo>
                <a:cubicBezTo>
                  <a:pt x="682" y="9676"/>
                  <a:pt x="682" y="9676"/>
                  <a:pt x="682" y="9676"/>
                </a:cubicBezTo>
                <a:cubicBezTo>
                  <a:pt x="662" y="9676"/>
                  <a:pt x="662" y="9676"/>
                  <a:pt x="662" y="9676"/>
                </a:cubicBezTo>
                <a:cubicBezTo>
                  <a:pt x="662" y="8812"/>
                  <a:pt x="662" y="8812"/>
                  <a:pt x="662" y="8812"/>
                </a:cubicBezTo>
                <a:cubicBezTo>
                  <a:pt x="669" y="8812"/>
                  <a:pt x="669" y="8812"/>
                  <a:pt x="669" y="8812"/>
                </a:cubicBezTo>
                <a:cubicBezTo>
                  <a:pt x="669" y="8812"/>
                  <a:pt x="669" y="8806"/>
                  <a:pt x="669" y="8799"/>
                </a:cubicBezTo>
                <a:cubicBezTo>
                  <a:pt x="669" y="8806"/>
                  <a:pt x="669" y="8806"/>
                  <a:pt x="662" y="8812"/>
                </a:cubicBezTo>
                <a:cubicBezTo>
                  <a:pt x="662" y="7928"/>
                  <a:pt x="662" y="7928"/>
                  <a:pt x="662" y="7928"/>
                </a:cubicBezTo>
                <a:cubicBezTo>
                  <a:pt x="669" y="7928"/>
                  <a:pt x="675" y="7928"/>
                  <a:pt x="682" y="7935"/>
                </a:cubicBezTo>
                <a:close/>
                <a:moveTo>
                  <a:pt x="662" y="594"/>
                </a:moveTo>
                <a:lnTo>
                  <a:pt x="662" y="594"/>
                </a:lnTo>
                <a:cubicBezTo>
                  <a:pt x="662" y="574"/>
                  <a:pt x="662" y="574"/>
                  <a:pt x="662" y="574"/>
                </a:cubicBezTo>
                <a:cubicBezTo>
                  <a:pt x="669" y="581"/>
                  <a:pt x="669" y="588"/>
                  <a:pt x="662" y="594"/>
                </a:cubicBezTo>
                <a:close/>
                <a:moveTo>
                  <a:pt x="662" y="574"/>
                </a:moveTo>
                <a:lnTo>
                  <a:pt x="662" y="574"/>
                </a:lnTo>
                <a:cubicBezTo>
                  <a:pt x="662" y="594"/>
                  <a:pt x="662" y="594"/>
                  <a:pt x="662" y="594"/>
                </a:cubicBezTo>
                <a:cubicBezTo>
                  <a:pt x="662" y="594"/>
                  <a:pt x="662" y="601"/>
                  <a:pt x="662" y="608"/>
                </a:cubicBezTo>
                <a:cubicBezTo>
                  <a:pt x="662" y="561"/>
                  <a:pt x="662" y="561"/>
                  <a:pt x="662" y="561"/>
                </a:cubicBezTo>
                <a:cubicBezTo>
                  <a:pt x="662" y="567"/>
                  <a:pt x="662" y="574"/>
                  <a:pt x="662" y="574"/>
                </a:cubicBezTo>
                <a:close/>
                <a:moveTo>
                  <a:pt x="662" y="831"/>
                </a:moveTo>
                <a:lnTo>
                  <a:pt x="662" y="831"/>
                </a:lnTo>
                <a:cubicBezTo>
                  <a:pt x="662" y="999"/>
                  <a:pt x="662" y="999"/>
                  <a:pt x="662" y="999"/>
                </a:cubicBezTo>
                <a:lnTo>
                  <a:pt x="662" y="999"/>
                </a:lnTo>
                <a:cubicBezTo>
                  <a:pt x="662" y="831"/>
                  <a:pt x="662" y="831"/>
                  <a:pt x="662" y="831"/>
                </a:cubicBezTo>
                <a:close/>
                <a:moveTo>
                  <a:pt x="662" y="2465"/>
                </a:moveTo>
                <a:lnTo>
                  <a:pt x="662" y="2465"/>
                </a:lnTo>
                <a:cubicBezTo>
                  <a:pt x="662" y="2607"/>
                  <a:pt x="662" y="2607"/>
                  <a:pt x="662" y="2607"/>
                </a:cubicBezTo>
                <a:cubicBezTo>
                  <a:pt x="662" y="2607"/>
                  <a:pt x="662" y="2607"/>
                  <a:pt x="662" y="2600"/>
                </a:cubicBezTo>
                <a:cubicBezTo>
                  <a:pt x="662" y="2465"/>
                  <a:pt x="662" y="2465"/>
                  <a:pt x="662" y="2465"/>
                </a:cubicBezTo>
                <a:close/>
                <a:moveTo>
                  <a:pt x="662" y="2870"/>
                </a:moveTo>
                <a:lnTo>
                  <a:pt x="662" y="2870"/>
                </a:lnTo>
                <a:cubicBezTo>
                  <a:pt x="662" y="3147"/>
                  <a:pt x="662" y="3147"/>
                  <a:pt x="662" y="3147"/>
                </a:cubicBezTo>
                <a:cubicBezTo>
                  <a:pt x="662" y="3147"/>
                  <a:pt x="662" y="3140"/>
                  <a:pt x="662" y="3133"/>
                </a:cubicBezTo>
                <a:cubicBezTo>
                  <a:pt x="662" y="2884"/>
                  <a:pt x="662" y="2884"/>
                  <a:pt x="662" y="2884"/>
                </a:cubicBezTo>
                <a:cubicBezTo>
                  <a:pt x="662" y="2877"/>
                  <a:pt x="662" y="2877"/>
                  <a:pt x="662" y="2870"/>
                </a:cubicBezTo>
                <a:close/>
                <a:moveTo>
                  <a:pt x="662" y="3545"/>
                </a:moveTo>
                <a:lnTo>
                  <a:pt x="662" y="3545"/>
                </a:lnTo>
                <a:cubicBezTo>
                  <a:pt x="662" y="3593"/>
                  <a:pt x="662" y="3593"/>
                  <a:pt x="662" y="3593"/>
                </a:cubicBezTo>
                <a:lnTo>
                  <a:pt x="662" y="3586"/>
                </a:lnTo>
                <a:cubicBezTo>
                  <a:pt x="662" y="3559"/>
                  <a:pt x="662" y="3559"/>
                  <a:pt x="662" y="3559"/>
                </a:cubicBezTo>
                <a:cubicBezTo>
                  <a:pt x="662" y="3552"/>
                  <a:pt x="662" y="3552"/>
                  <a:pt x="662" y="3545"/>
                </a:cubicBezTo>
                <a:close/>
                <a:moveTo>
                  <a:pt x="662" y="3734"/>
                </a:moveTo>
                <a:lnTo>
                  <a:pt x="662" y="3734"/>
                </a:lnTo>
                <a:cubicBezTo>
                  <a:pt x="662" y="3775"/>
                  <a:pt x="662" y="3775"/>
                  <a:pt x="662" y="3775"/>
                </a:cubicBezTo>
                <a:cubicBezTo>
                  <a:pt x="662" y="3761"/>
                  <a:pt x="662" y="3748"/>
                  <a:pt x="662" y="3734"/>
                </a:cubicBezTo>
                <a:close/>
                <a:moveTo>
                  <a:pt x="662" y="3944"/>
                </a:moveTo>
                <a:lnTo>
                  <a:pt x="662" y="3944"/>
                </a:lnTo>
                <a:cubicBezTo>
                  <a:pt x="662" y="4045"/>
                  <a:pt x="662" y="4045"/>
                  <a:pt x="662" y="4045"/>
                </a:cubicBezTo>
                <a:lnTo>
                  <a:pt x="662" y="4045"/>
                </a:lnTo>
                <a:cubicBezTo>
                  <a:pt x="662" y="3957"/>
                  <a:pt x="662" y="3957"/>
                  <a:pt x="662" y="3957"/>
                </a:cubicBezTo>
                <a:cubicBezTo>
                  <a:pt x="662" y="3950"/>
                  <a:pt x="662" y="3950"/>
                  <a:pt x="662" y="3944"/>
                </a:cubicBezTo>
                <a:close/>
                <a:moveTo>
                  <a:pt x="662" y="4552"/>
                </a:moveTo>
                <a:lnTo>
                  <a:pt x="662" y="4552"/>
                </a:lnTo>
                <a:cubicBezTo>
                  <a:pt x="662" y="4626"/>
                  <a:pt x="662" y="4626"/>
                  <a:pt x="662" y="4626"/>
                </a:cubicBezTo>
                <a:lnTo>
                  <a:pt x="662" y="4626"/>
                </a:lnTo>
                <a:cubicBezTo>
                  <a:pt x="662" y="4552"/>
                  <a:pt x="662" y="4552"/>
                  <a:pt x="662" y="4552"/>
                </a:cubicBezTo>
                <a:close/>
                <a:moveTo>
                  <a:pt x="662" y="4687"/>
                </a:moveTo>
                <a:lnTo>
                  <a:pt x="662" y="4687"/>
                </a:lnTo>
                <a:cubicBezTo>
                  <a:pt x="662" y="5206"/>
                  <a:pt x="662" y="5206"/>
                  <a:pt x="662" y="5206"/>
                </a:cubicBezTo>
                <a:lnTo>
                  <a:pt x="662" y="5206"/>
                </a:lnTo>
                <a:cubicBezTo>
                  <a:pt x="662" y="4687"/>
                  <a:pt x="662" y="4687"/>
                  <a:pt x="662" y="4687"/>
                </a:cubicBezTo>
                <a:close/>
                <a:moveTo>
                  <a:pt x="662" y="5355"/>
                </a:moveTo>
                <a:lnTo>
                  <a:pt x="662" y="5355"/>
                </a:lnTo>
                <a:cubicBezTo>
                  <a:pt x="662" y="5416"/>
                  <a:pt x="662" y="5416"/>
                  <a:pt x="662" y="5416"/>
                </a:cubicBezTo>
                <a:lnTo>
                  <a:pt x="662" y="5416"/>
                </a:lnTo>
                <a:cubicBezTo>
                  <a:pt x="662" y="5362"/>
                  <a:pt x="662" y="5362"/>
                  <a:pt x="662" y="5362"/>
                </a:cubicBezTo>
                <a:cubicBezTo>
                  <a:pt x="662" y="5362"/>
                  <a:pt x="662" y="5362"/>
                  <a:pt x="662" y="5355"/>
                </a:cubicBezTo>
                <a:close/>
                <a:moveTo>
                  <a:pt x="662" y="5490"/>
                </a:moveTo>
                <a:lnTo>
                  <a:pt x="662" y="5490"/>
                </a:lnTo>
                <a:cubicBezTo>
                  <a:pt x="662" y="5551"/>
                  <a:pt x="662" y="5551"/>
                  <a:pt x="662" y="5551"/>
                </a:cubicBezTo>
                <a:lnTo>
                  <a:pt x="662" y="5558"/>
                </a:lnTo>
                <a:cubicBezTo>
                  <a:pt x="662" y="5483"/>
                  <a:pt x="662" y="5483"/>
                  <a:pt x="662" y="5483"/>
                </a:cubicBezTo>
                <a:cubicBezTo>
                  <a:pt x="662" y="5483"/>
                  <a:pt x="662" y="5483"/>
                  <a:pt x="662" y="5490"/>
                </a:cubicBezTo>
                <a:close/>
                <a:moveTo>
                  <a:pt x="662" y="5585"/>
                </a:moveTo>
                <a:lnTo>
                  <a:pt x="662" y="5585"/>
                </a:lnTo>
                <a:cubicBezTo>
                  <a:pt x="662" y="5787"/>
                  <a:pt x="662" y="5787"/>
                  <a:pt x="662" y="5787"/>
                </a:cubicBezTo>
                <a:cubicBezTo>
                  <a:pt x="662" y="5794"/>
                  <a:pt x="662" y="5794"/>
                  <a:pt x="662" y="5794"/>
                </a:cubicBezTo>
                <a:cubicBezTo>
                  <a:pt x="662" y="5585"/>
                  <a:pt x="662" y="5585"/>
                  <a:pt x="662" y="5585"/>
                </a:cubicBezTo>
                <a:close/>
                <a:moveTo>
                  <a:pt x="662" y="5868"/>
                </a:moveTo>
                <a:lnTo>
                  <a:pt x="662" y="5868"/>
                </a:lnTo>
                <a:cubicBezTo>
                  <a:pt x="662" y="5902"/>
                  <a:pt x="662" y="5902"/>
                  <a:pt x="662" y="5902"/>
                </a:cubicBezTo>
                <a:lnTo>
                  <a:pt x="662" y="5902"/>
                </a:lnTo>
                <a:cubicBezTo>
                  <a:pt x="662" y="5868"/>
                  <a:pt x="662" y="5868"/>
                  <a:pt x="662" y="5868"/>
                </a:cubicBezTo>
                <a:close/>
                <a:moveTo>
                  <a:pt x="662" y="6064"/>
                </a:moveTo>
                <a:lnTo>
                  <a:pt x="662" y="6064"/>
                </a:lnTo>
                <a:cubicBezTo>
                  <a:pt x="662" y="6327"/>
                  <a:pt x="662" y="6327"/>
                  <a:pt x="662" y="6327"/>
                </a:cubicBezTo>
                <a:lnTo>
                  <a:pt x="662" y="6327"/>
                </a:lnTo>
                <a:cubicBezTo>
                  <a:pt x="662" y="6064"/>
                  <a:pt x="662" y="6064"/>
                  <a:pt x="662" y="6064"/>
                </a:cubicBezTo>
                <a:close/>
                <a:moveTo>
                  <a:pt x="662" y="6341"/>
                </a:moveTo>
                <a:lnTo>
                  <a:pt x="662" y="6341"/>
                </a:lnTo>
                <a:cubicBezTo>
                  <a:pt x="662" y="7226"/>
                  <a:pt x="662" y="7226"/>
                  <a:pt x="662" y="7226"/>
                </a:cubicBezTo>
                <a:lnTo>
                  <a:pt x="662" y="7226"/>
                </a:lnTo>
                <a:cubicBezTo>
                  <a:pt x="662" y="6334"/>
                  <a:pt x="662" y="6334"/>
                  <a:pt x="662" y="6334"/>
                </a:cubicBezTo>
                <a:cubicBezTo>
                  <a:pt x="662" y="6341"/>
                  <a:pt x="662" y="6341"/>
                  <a:pt x="662" y="6341"/>
                </a:cubicBezTo>
                <a:close/>
                <a:moveTo>
                  <a:pt x="662" y="7678"/>
                </a:moveTo>
                <a:lnTo>
                  <a:pt x="662" y="7678"/>
                </a:lnTo>
                <a:cubicBezTo>
                  <a:pt x="662" y="7799"/>
                  <a:pt x="662" y="7799"/>
                  <a:pt x="662" y="7799"/>
                </a:cubicBezTo>
                <a:cubicBezTo>
                  <a:pt x="662" y="7793"/>
                  <a:pt x="662" y="7793"/>
                  <a:pt x="662" y="7793"/>
                </a:cubicBezTo>
                <a:cubicBezTo>
                  <a:pt x="662" y="7671"/>
                  <a:pt x="662" y="7671"/>
                  <a:pt x="662" y="7671"/>
                </a:cubicBezTo>
                <a:cubicBezTo>
                  <a:pt x="662" y="7678"/>
                  <a:pt x="662" y="7678"/>
                  <a:pt x="662" y="7678"/>
                </a:cubicBezTo>
                <a:close/>
                <a:moveTo>
                  <a:pt x="662" y="7928"/>
                </a:moveTo>
                <a:lnTo>
                  <a:pt x="662" y="7928"/>
                </a:lnTo>
                <a:cubicBezTo>
                  <a:pt x="662" y="8812"/>
                  <a:pt x="662" y="8812"/>
                  <a:pt x="662" y="8812"/>
                </a:cubicBezTo>
                <a:lnTo>
                  <a:pt x="662" y="8812"/>
                </a:lnTo>
                <a:lnTo>
                  <a:pt x="662" y="8812"/>
                </a:lnTo>
                <a:lnTo>
                  <a:pt x="662" y="8812"/>
                </a:lnTo>
                <a:lnTo>
                  <a:pt x="662" y="8812"/>
                </a:lnTo>
                <a:cubicBezTo>
                  <a:pt x="662" y="9676"/>
                  <a:pt x="662" y="9676"/>
                  <a:pt x="662" y="9676"/>
                </a:cubicBezTo>
                <a:lnTo>
                  <a:pt x="662" y="9676"/>
                </a:lnTo>
                <a:cubicBezTo>
                  <a:pt x="662" y="8752"/>
                  <a:pt x="662" y="8752"/>
                  <a:pt x="662" y="8752"/>
                </a:cubicBezTo>
                <a:lnTo>
                  <a:pt x="662" y="8752"/>
                </a:lnTo>
                <a:lnTo>
                  <a:pt x="662" y="8752"/>
                </a:lnTo>
                <a:lnTo>
                  <a:pt x="662" y="8752"/>
                </a:lnTo>
                <a:cubicBezTo>
                  <a:pt x="662" y="7921"/>
                  <a:pt x="662" y="7921"/>
                  <a:pt x="662" y="7921"/>
                </a:cubicBezTo>
                <a:lnTo>
                  <a:pt x="662" y="7928"/>
                </a:lnTo>
                <a:close/>
                <a:moveTo>
                  <a:pt x="662" y="561"/>
                </a:moveTo>
                <a:lnTo>
                  <a:pt x="662" y="561"/>
                </a:lnTo>
                <a:cubicBezTo>
                  <a:pt x="662" y="608"/>
                  <a:pt x="662" y="608"/>
                  <a:pt x="662" y="608"/>
                </a:cubicBezTo>
                <a:cubicBezTo>
                  <a:pt x="648" y="635"/>
                  <a:pt x="621" y="655"/>
                  <a:pt x="574" y="655"/>
                </a:cubicBezTo>
                <a:lnTo>
                  <a:pt x="574" y="655"/>
                </a:lnTo>
                <a:cubicBezTo>
                  <a:pt x="554" y="581"/>
                  <a:pt x="608" y="588"/>
                  <a:pt x="601" y="527"/>
                </a:cubicBezTo>
                <a:cubicBezTo>
                  <a:pt x="635" y="534"/>
                  <a:pt x="655" y="547"/>
                  <a:pt x="662" y="561"/>
                </a:cubicBezTo>
                <a:close/>
                <a:moveTo>
                  <a:pt x="662" y="831"/>
                </a:moveTo>
                <a:lnTo>
                  <a:pt x="662" y="831"/>
                </a:lnTo>
                <a:cubicBezTo>
                  <a:pt x="662" y="999"/>
                  <a:pt x="662" y="999"/>
                  <a:pt x="662" y="999"/>
                </a:cubicBezTo>
                <a:cubicBezTo>
                  <a:pt x="648" y="999"/>
                  <a:pt x="635" y="999"/>
                  <a:pt x="628" y="999"/>
                </a:cubicBezTo>
                <a:lnTo>
                  <a:pt x="628" y="999"/>
                </a:lnTo>
                <a:cubicBezTo>
                  <a:pt x="648" y="905"/>
                  <a:pt x="615" y="898"/>
                  <a:pt x="648" y="824"/>
                </a:cubicBezTo>
                <a:cubicBezTo>
                  <a:pt x="655" y="824"/>
                  <a:pt x="655" y="824"/>
                  <a:pt x="662" y="831"/>
                </a:cubicBezTo>
                <a:close/>
                <a:moveTo>
                  <a:pt x="662" y="2465"/>
                </a:moveTo>
                <a:lnTo>
                  <a:pt x="662" y="2465"/>
                </a:lnTo>
                <a:cubicBezTo>
                  <a:pt x="662" y="2600"/>
                  <a:pt x="662" y="2600"/>
                  <a:pt x="662" y="2600"/>
                </a:cubicBezTo>
                <a:cubicBezTo>
                  <a:pt x="642" y="2573"/>
                  <a:pt x="608" y="2559"/>
                  <a:pt x="561" y="2566"/>
                </a:cubicBezTo>
                <a:cubicBezTo>
                  <a:pt x="561" y="2553"/>
                  <a:pt x="561" y="2553"/>
                  <a:pt x="561" y="2553"/>
                </a:cubicBezTo>
                <a:cubicBezTo>
                  <a:pt x="588" y="2499"/>
                  <a:pt x="628" y="2485"/>
                  <a:pt x="662" y="2465"/>
                </a:cubicBezTo>
                <a:close/>
                <a:moveTo>
                  <a:pt x="662" y="2884"/>
                </a:moveTo>
                <a:lnTo>
                  <a:pt x="662" y="2884"/>
                </a:lnTo>
                <a:cubicBezTo>
                  <a:pt x="662" y="3133"/>
                  <a:pt x="662" y="3133"/>
                  <a:pt x="662" y="3133"/>
                </a:cubicBezTo>
                <a:cubicBezTo>
                  <a:pt x="642" y="3066"/>
                  <a:pt x="615" y="3005"/>
                  <a:pt x="561" y="2965"/>
                </a:cubicBezTo>
                <a:cubicBezTo>
                  <a:pt x="561" y="2958"/>
                  <a:pt x="561" y="2958"/>
                  <a:pt x="561" y="2958"/>
                </a:cubicBezTo>
                <a:cubicBezTo>
                  <a:pt x="601" y="2958"/>
                  <a:pt x="635" y="2924"/>
                  <a:pt x="662" y="2884"/>
                </a:cubicBezTo>
                <a:close/>
                <a:moveTo>
                  <a:pt x="662" y="3559"/>
                </a:moveTo>
                <a:lnTo>
                  <a:pt x="662" y="3559"/>
                </a:lnTo>
                <a:cubicBezTo>
                  <a:pt x="662" y="3586"/>
                  <a:pt x="662" y="3586"/>
                  <a:pt x="662" y="3586"/>
                </a:cubicBezTo>
                <a:cubicBezTo>
                  <a:pt x="655" y="3579"/>
                  <a:pt x="655" y="3566"/>
                  <a:pt x="662" y="3559"/>
                </a:cubicBezTo>
                <a:close/>
                <a:moveTo>
                  <a:pt x="662" y="3957"/>
                </a:moveTo>
                <a:lnTo>
                  <a:pt x="662" y="3957"/>
                </a:lnTo>
                <a:cubicBezTo>
                  <a:pt x="662" y="4045"/>
                  <a:pt x="662" y="4045"/>
                  <a:pt x="662" y="4045"/>
                </a:cubicBezTo>
                <a:cubicBezTo>
                  <a:pt x="648" y="4052"/>
                  <a:pt x="628" y="4052"/>
                  <a:pt x="601" y="4045"/>
                </a:cubicBezTo>
                <a:cubicBezTo>
                  <a:pt x="635" y="4018"/>
                  <a:pt x="648" y="3991"/>
                  <a:pt x="662" y="3957"/>
                </a:cubicBezTo>
                <a:close/>
                <a:moveTo>
                  <a:pt x="662" y="4552"/>
                </a:moveTo>
                <a:lnTo>
                  <a:pt x="662" y="4552"/>
                </a:lnTo>
                <a:cubicBezTo>
                  <a:pt x="662" y="4626"/>
                  <a:pt x="662" y="4626"/>
                  <a:pt x="662" y="4626"/>
                </a:cubicBezTo>
                <a:cubicBezTo>
                  <a:pt x="635" y="4633"/>
                  <a:pt x="615" y="4646"/>
                  <a:pt x="601" y="4666"/>
                </a:cubicBezTo>
                <a:cubicBezTo>
                  <a:pt x="581" y="4660"/>
                  <a:pt x="567" y="4653"/>
                  <a:pt x="561" y="4639"/>
                </a:cubicBezTo>
                <a:cubicBezTo>
                  <a:pt x="561" y="4511"/>
                  <a:pt x="561" y="4511"/>
                  <a:pt x="561" y="4511"/>
                </a:cubicBezTo>
                <a:cubicBezTo>
                  <a:pt x="581" y="4511"/>
                  <a:pt x="594" y="4484"/>
                  <a:pt x="648" y="4497"/>
                </a:cubicBezTo>
                <a:cubicBezTo>
                  <a:pt x="642" y="4524"/>
                  <a:pt x="648" y="4538"/>
                  <a:pt x="662" y="4552"/>
                </a:cubicBezTo>
                <a:close/>
                <a:moveTo>
                  <a:pt x="662" y="4687"/>
                </a:moveTo>
                <a:lnTo>
                  <a:pt x="662" y="4687"/>
                </a:lnTo>
                <a:cubicBezTo>
                  <a:pt x="662" y="5206"/>
                  <a:pt x="662" y="5206"/>
                  <a:pt x="662" y="5206"/>
                </a:cubicBezTo>
                <a:cubicBezTo>
                  <a:pt x="655" y="5200"/>
                  <a:pt x="642" y="5200"/>
                  <a:pt x="635" y="5186"/>
                </a:cubicBezTo>
                <a:lnTo>
                  <a:pt x="635" y="5186"/>
                </a:lnTo>
                <a:cubicBezTo>
                  <a:pt x="655" y="5287"/>
                  <a:pt x="648" y="5287"/>
                  <a:pt x="581" y="5335"/>
                </a:cubicBezTo>
                <a:cubicBezTo>
                  <a:pt x="588" y="5348"/>
                  <a:pt x="601" y="5355"/>
                  <a:pt x="615" y="5362"/>
                </a:cubicBezTo>
                <a:cubicBezTo>
                  <a:pt x="615" y="5355"/>
                  <a:pt x="621" y="5355"/>
                  <a:pt x="621" y="5355"/>
                </a:cubicBezTo>
                <a:cubicBezTo>
                  <a:pt x="621" y="5362"/>
                  <a:pt x="621" y="5362"/>
                  <a:pt x="621" y="5362"/>
                </a:cubicBezTo>
                <a:cubicBezTo>
                  <a:pt x="628" y="5369"/>
                  <a:pt x="635" y="5375"/>
                  <a:pt x="635" y="5382"/>
                </a:cubicBezTo>
                <a:cubicBezTo>
                  <a:pt x="642" y="5375"/>
                  <a:pt x="655" y="5369"/>
                  <a:pt x="662" y="5362"/>
                </a:cubicBezTo>
                <a:cubicBezTo>
                  <a:pt x="662" y="5416"/>
                  <a:pt x="662" y="5416"/>
                  <a:pt x="662" y="5416"/>
                </a:cubicBezTo>
                <a:cubicBezTo>
                  <a:pt x="655" y="5423"/>
                  <a:pt x="648" y="5429"/>
                  <a:pt x="642" y="5436"/>
                </a:cubicBezTo>
                <a:cubicBezTo>
                  <a:pt x="648" y="5450"/>
                  <a:pt x="655" y="5463"/>
                  <a:pt x="662" y="5483"/>
                </a:cubicBezTo>
                <a:cubicBezTo>
                  <a:pt x="662" y="5558"/>
                  <a:pt x="662" y="5558"/>
                  <a:pt x="662" y="5558"/>
                </a:cubicBezTo>
                <a:cubicBezTo>
                  <a:pt x="655" y="5558"/>
                  <a:pt x="648" y="5571"/>
                  <a:pt x="648" y="5578"/>
                </a:cubicBezTo>
                <a:cubicBezTo>
                  <a:pt x="648" y="5578"/>
                  <a:pt x="655" y="5578"/>
                  <a:pt x="662" y="5585"/>
                </a:cubicBezTo>
                <a:cubicBezTo>
                  <a:pt x="662" y="5794"/>
                  <a:pt x="662" y="5794"/>
                  <a:pt x="662" y="5794"/>
                </a:cubicBezTo>
                <a:cubicBezTo>
                  <a:pt x="642" y="5814"/>
                  <a:pt x="621" y="5841"/>
                  <a:pt x="662" y="5868"/>
                </a:cubicBezTo>
                <a:cubicBezTo>
                  <a:pt x="662" y="5902"/>
                  <a:pt x="662" y="5902"/>
                  <a:pt x="662" y="5902"/>
                </a:cubicBezTo>
                <a:cubicBezTo>
                  <a:pt x="628" y="5902"/>
                  <a:pt x="601" y="5915"/>
                  <a:pt x="594" y="5949"/>
                </a:cubicBezTo>
                <a:cubicBezTo>
                  <a:pt x="581" y="5936"/>
                  <a:pt x="567" y="5915"/>
                  <a:pt x="561" y="5895"/>
                </a:cubicBezTo>
                <a:cubicBezTo>
                  <a:pt x="561" y="4781"/>
                  <a:pt x="561" y="4781"/>
                  <a:pt x="561" y="4781"/>
                </a:cubicBezTo>
                <a:cubicBezTo>
                  <a:pt x="594" y="4754"/>
                  <a:pt x="628" y="4720"/>
                  <a:pt x="662" y="4687"/>
                </a:cubicBezTo>
                <a:close/>
                <a:moveTo>
                  <a:pt x="662" y="6064"/>
                </a:moveTo>
                <a:lnTo>
                  <a:pt x="662" y="6064"/>
                </a:lnTo>
                <a:cubicBezTo>
                  <a:pt x="628" y="6071"/>
                  <a:pt x="594" y="6064"/>
                  <a:pt x="574" y="6023"/>
                </a:cubicBezTo>
                <a:cubicBezTo>
                  <a:pt x="574" y="5990"/>
                  <a:pt x="574" y="5963"/>
                  <a:pt x="561" y="5949"/>
                </a:cubicBezTo>
                <a:cubicBezTo>
                  <a:pt x="561" y="7091"/>
                  <a:pt x="561" y="7091"/>
                  <a:pt x="561" y="7091"/>
                </a:cubicBezTo>
                <a:cubicBezTo>
                  <a:pt x="581" y="7104"/>
                  <a:pt x="581" y="7104"/>
                  <a:pt x="581" y="7104"/>
                </a:cubicBezTo>
                <a:cubicBezTo>
                  <a:pt x="561" y="7104"/>
                  <a:pt x="561" y="7104"/>
                  <a:pt x="561" y="7104"/>
                </a:cubicBezTo>
                <a:cubicBezTo>
                  <a:pt x="561" y="7239"/>
                  <a:pt x="561" y="7239"/>
                  <a:pt x="561" y="7239"/>
                </a:cubicBezTo>
                <a:cubicBezTo>
                  <a:pt x="588" y="7226"/>
                  <a:pt x="628" y="7219"/>
                  <a:pt x="662" y="7226"/>
                </a:cubicBezTo>
                <a:cubicBezTo>
                  <a:pt x="662" y="6334"/>
                  <a:pt x="662" y="6334"/>
                  <a:pt x="662" y="6334"/>
                </a:cubicBezTo>
                <a:cubicBezTo>
                  <a:pt x="648" y="6327"/>
                  <a:pt x="648" y="6327"/>
                  <a:pt x="648" y="6327"/>
                </a:cubicBezTo>
                <a:lnTo>
                  <a:pt x="648" y="6327"/>
                </a:lnTo>
                <a:cubicBezTo>
                  <a:pt x="655" y="6327"/>
                  <a:pt x="655" y="6327"/>
                  <a:pt x="662" y="6327"/>
                </a:cubicBezTo>
                <a:cubicBezTo>
                  <a:pt x="662" y="6064"/>
                  <a:pt x="662" y="6064"/>
                  <a:pt x="662" y="6064"/>
                </a:cubicBezTo>
                <a:close/>
                <a:moveTo>
                  <a:pt x="662" y="7671"/>
                </a:moveTo>
                <a:lnTo>
                  <a:pt x="662" y="7671"/>
                </a:lnTo>
                <a:cubicBezTo>
                  <a:pt x="662" y="7793"/>
                  <a:pt x="662" y="7793"/>
                  <a:pt x="662" y="7793"/>
                </a:cubicBezTo>
                <a:cubicBezTo>
                  <a:pt x="628" y="7772"/>
                  <a:pt x="594" y="7752"/>
                  <a:pt x="561" y="7732"/>
                </a:cubicBezTo>
                <a:cubicBezTo>
                  <a:pt x="561" y="7610"/>
                  <a:pt x="561" y="7610"/>
                  <a:pt x="561" y="7610"/>
                </a:cubicBezTo>
                <a:cubicBezTo>
                  <a:pt x="594" y="7637"/>
                  <a:pt x="628" y="7658"/>
                  <a:pt x="662" y="7671"/>
                </a:cubicBezTo>
                <a:close/>
                <a:moveTo>
                  <a:pt x="662" y="7921"/>
                </a:moveTo>
                <a:lnTo>
                  <a:pt x="662" y="7921"/>
                </a:lnTo>
                <a:cubicBezTo>
                  <a:pt x="662" y="8752"/>
                  <a:pt x="662" y="8752"/>
                  <a:pt x="662" y="8752"/>
                </a:cubicBezTo>
                <a:lnTo>
                  <a:pt x="662" y="8752"/>
                </a:lnTo>
                <a:lnTo>
                  <a:pt x="662" y="8752"/>
                </a:lnTo>
                <a:lnTo>
                  <a:pt x="662" y="8752"/>
                </a:lnTo>
                <a:cubicBezTo>
                  <a:pt x="662" y="9676"/>
                  <a:pt x="662" y="9676"/>
                  <a:pt x="662" y="9676"/>
                </a:cubicBezTo>
                <a:cubicBezTo>
                  <a:pt x="561" y="9676"/>
                  <a:pt x="561" y="9676"/>
                  <a:pt x="561" y="9676"/>
                </a:cubicBezTo>
                <a:cubicBezTo>
                  <a:pt x="561" y="8610"/>
                  <a:pt x="561" y="8610"/>
                  <a:pt x="561" y="8610"/>
                </a:cubicBezTo>
                <a:cubicBezTo>
                  <a:pt x="567" y="8610"/>
                  <a:pt x="581" y="8603"/>
                  <a:pt x="588" y="8596"/>
                </a:cubicBezTo>
                <a:cubicBezTo>
                  <a:pt x="581" y="8569"/>
                  <a:pt x="574" y="8556"/>
                  <a:pt x="561" y="8556"/>
                </a:cubicBezTo>
                <a:cubicBezTo>
                  <a:pt x="561" y="8380"/>
                  <a:pt x="561" y="8380"/>
                  <a:pt x="561" y="8380"/>
                </a:cubicBezTo>
                <a:cubicBezTo>
                  <a:pt x="561" y="8373"/>
                  <a:pt x="561" y="8373"/>
                  <a:pt x="567" y="8367"/>
                </a:cubicBezTo>
                <a:cubicBezTo>
                  <a:pt x="561" y="8360"/>
                  <a:pt x="561" y="8360"/>
                  <a:pt x="561" y="8360"/>
                </a:cubicBezTo>
                <a:cubicBezTo>
                  <a:pt x="561" y="7948"/>
                  <a:pt x="561" y="7948"/>
                  <a:pt x="561" y="7948"/>
                </a:cubicBezTo>
                <a:cubicBezTo>
                  <a:pt x="574" y="7948"/>
                  <a:pt x="588" y="7955"/>
                  <a:pt x="608" y="7955"/>
                </a:cubicBezTo>
                <a:cubicBezTo>
                  <a:pt x="601" y="7941"/>
                  <a:pt x="588" y="7928"/>
                  <a:pt x="567" y="7921"/>
                </a:cubicBezTo>
                <a:cubicBezTo>
                  <a:pt x="594" y="7887"/>
                  <a:pt x="628" y="7901"/>
                  <a:pt x="662" y="7921"/>
                </a:cubicBezTo>
                <a:close/>
                <a:moveTo>
                  <a:pt x="561" y="2087"/>
                </a:moveTo>
                <a:lnTo>
                  <a:pt x="561" y="2087"/>
                </a:lnTo>
                <a:cubicBezTo>
                  <a:pt x="561" y="1972"/>
                  <a:pt x="561" y="1972"/>
                  <a:pt x="561" y="1972"/>
                </a:cubicBezTo>
                <a:cubicBezTo>
                  <a:pt x="567" y="1972"/>
                  <a:pt x="581" y="1965"/>
                  <a:pt x="601" y="1952"/>
                </a:cubicBezTo>
                <a:cubicBezTo>
                  <a:pt x="621" y="1972"/>
                  <a:pt x="628" y="2006"/>
                  <a:pt x="628" y="2053"/>
                </a:cubicBezTo>
                <a:lnTo>
                  <a:pt x="628" y="2053"/>
                </a:lnTo>
                <a:cubicBezTo>
                  <a:pt x="554" y="2013"/>
                  <a:pt x="601" y="2033"/>
                  <a:pt x="601" y="2100"/>
                </a:cubicBezTo>
                <a:cubicBezTo>
                  <a:pt x="581" y="2100"/>
                  <a:pt x="567" y="2094"/>
                  <a:pt x="561" y="2087"/>
                </a:cubicBezTo>
                <a:close/>
                <a:moveTo>
                  <a:pt x="561" y="824"/>
                </a:moveTo>
                <a:lnTo>
                  <a:pt x="561" y="824"/>
                </a:lnTo>
                <a:cubicBezTo>
                  <a:pt x="561" y="696"/>
                  <a:pt x="561" y="696"/>
                  <a:pt x="561" y="696"/>
                </a:cubicBezTo>
                <a:cubicBezTo>
                  <a:pt x="581" y="723"/>
                  <a:pt x="574" y="777"/>
                  <a:pt x="574" y="824"/>
                </a:cubicBezTo>
                <a:cubicBezTo>
                  <a:pt x="567" y="824"/>
                  <a:pt x="567" y="824"/>
                  <a:pt x="561" y="824"/>
                </a:cubicBezTo>
                <a:close/>
                <a:moveTo>
                  <a:pt x="561" y="696"/>
                </a:moveTo>
                <a:lnTo>
                  <a:pt x="561" y="696"/>
                </a:lnTo>
                <a:cubicBezTo>
                  <a:pt x="561" y="824"/>
                  <a:pt x="561" y="824"/>
                  <a:pt x="561" y="824"/>
                </a:cubicBezTo>
                <a:cubicBezTo>
                  <a:pt x="446" y="810"/>
                  <a:pt x="574" y="912"/>
                  <a:pt x="446" y="898"/>
                </a:cubicBezTo>
                <a:lnTo>
                  <a:pt x="446" y="898"/>
                </a:lnTo>
                <a:cubicBezTo>
                  <a:pt x="426" y="777"/>
                  <a:pt x="480" y="729"/>
                  <a:pt x="527" y="675"/>
                </a:cubicBezTo>
                <a:cubicBezTo>
                  <a:pt x="540" y="675"/>
                  <a:pt x="554" y="682"/>
                  <a:pt x="561" y="696"/>
                </a:cubicBezTo>
                <a:close/>
                <a:moveTo>
                  <a:pt x="561" y="1972"/>
                </a:moveTo>
                <a:lnTo>
                  <a:pt x="561" y="1972"/>
                </a:lnTo>
                <a:cubicBezTo>
                  <a:pt x="561" y="2087"/>
                  <a:pt x="561" y="2087"/>
                  <a:pt x="561" y="2087"/>
                </a:cubicBezTo>
                <a:cubicBezTo>
                  <a:pt x="520" y="2053"/>
                  <a:pt x="534" y="1972"/>
                  <a:pt x="480" y="1952"/>
                </a:cubicBezTo>
                <a:cubicBezTo>
                  <a:pt x="520" y="1898"/>
                  <a:pt x="520" y="1972"/>
                  <a:pt x="561" y="1972"/>
                </a:cubicBezTo>
                <a:close/>
                <a:moveTo>
                  <a:pt x="561" y="2553"/>
                </a:moveTo>
                <a:lnTo>
                  <a:pt x="561" y="2553"/>
                </a:lnTo>
                <a:cubicBezTo>
                  <a:pt x="561" y="2566"/>
                  <a:pt x="561" y="2566"/>
                  <a:pt x="561" y="2566"/>
                </a:cubicBezTo>
                <a:cubicBezTo>
                  <a:pt x="554" y="2566"/>
                  <a:pt x="554" y="2566"/>
                  <a:pt x="554" y="2566"/>
                </a:cubicBezTo>
                <a:cubicBezTo>
                  <a:pt x="554" y="2559"/>
                  <a:pt x="554" y="2559"/>
                  <a:pt x="561" y="2553"/>
                </a:cubicBezTo>
                <a:close/>
                <a:moveTo>
                  <a:pt x="561" y="2958"/>
                </a:moveTo>
                <a:lnTo>
                  <a:pt x="561" y="2958"/>
                </a:lnTo>
                <a:cubicBezTo>
                  <a:pt x="561" y="2965"/>
                  <a:pt x="561" y="2965"/>
                  <a:pt x="561" y="2965"/>
                </a:cubicBezTo>
                <a:lnTo>
                  <a:pt x="554" y="2965"/>
                </a:lnTo>
                <a:cubicBezTo>
                  <a:pt x="554" y="2965"/>
                  <a:pt x="554" y="2965"/>
                  <a:pt x="561" y="2958"/>
                </a:cubicBezTo>
                <a:close/>
                <a:moveTo>
                  <a:pt x="561" y="4511"/>
                </a:moveTo>
                <a:lnTo>
                  <a:pt x="561" y="4511"/>
                </a:lnTo>
                <a:cubicBezTo>
                  <a:pt x="561" y="4639"/>
                  <a:pt x="561" y="4639"/>
                  <a:pt x="561" y="4639"/>
                </a:cubicBezTo>
                <a:cubicBezTo>
                  <a:pt x="534" y="4606"/>
                  <a:pt x="520" y="4558"/>
                  <a:pt x="527" y="4497"/>
                </a:cubicBezTo>
                <a:cubicBezTo>
                  <a:pt x="540" y="4511"/>
                  <a:pt x="547" y="4518"/>
                  <a:pt x="561" y="4511"/>
                </a:cubicBezTo>
                <a:close/>
                <a:moveTo>
                  <a:pt x="561" y="4781"/>
                </a:moveTo>
                <a:lnTo>
                  <a:pt x="561" y="4781"/>
                </a:lnTo>
                <a:cubicBezTo>
                  <a:pt x="561" y="5895"/>
                  <a:pt x="561" y="5895"/>
                  <a:pt x="561" y="5895"/>
                </a:cubicBezTo>
                <a:cubicBezTo>
                  <a:pt x="534" y="5834"/>
                  <a:pt x="527" y="5753"/>
                  <a:pt x="540" y="5679"/>
                </a:cubicBezTo>
                <a:cubicBezTo>
                  <a:pt x="534" y="5679"/>
                  <a:pt x="534" y="5672"/>
                  <a:pt x="527" y="5672"/>
                </a:cubicBezTo>
                <a:cubicBezTo>
                  <a:pt x="527" y="5686"/>
                  <a:pt x="527" y="5693"/>
                  <a:pt x="534" y="5706"/>
                </a:cubicBezTo>
                <a:cubicBezTo>
                  <a:pt x="486" y="5699"/>
                  <a:pt x="480" y="5733"/>
                  <a:pt x="439" y="5726"/>
                </a:cubicBezTo>
                <a:cubicBezTo>
                  <a:pt x="439" y="5510"/>
                  <a:pt x="439" y="5510"/>
                  <a:pt x="439" y="5510"/>
                </a:cubicBezTo>
                <a:lnTo>
                  <a:pt x="439" y="5510"/>
                </a:lnTo>
                <a:lnTo>
                  <a:pt x="446" y="5504"/>
                </a:lnTo>
                <a:cubicBezTo>
                  <a:pt x="439" y="5504"/>
                  <a:pt x="439" y="5504"/>
                  <a:pt x="439" y="5504"/>
                </a:cubicBezTo>
                <a:cubicBezTo>
                  <a:pt x="439" y="4876"/>
                  <a:pt x="439" y="4876"/>
                  <a:pt x="439" y="4876"/>
                </a:cubicBezTo>
                <a:cubicBezTo>
                  <a:pt x="480" y="4849"/>
                  <a:pt x="520" y="4815"/>
                  <a:pt x="561" y="4781"/>
                </a:cubicBezTo>
                <a:close/>
                <a:moveTo>
                  <a:pt x="561" y="5949"/>
                </a:moveTo>
                <a:lnTo>
                  <a:pt x="561" y="5949"/>
                </a:lnTo>
                <a:cubicBezTo>
                  <a:pt x="561" y="7091"/>
                  <a:pt x="561" y="7091"/>
                  <a:pt x="561" y="7091"/>
                </a:cubicBezTo>
                <a:cubicBezTo>
                  <a:pt x="554" y="7084"/>
                  <a:pt x="547" y="7084"/>
                  <a:pt x="534" y="7077"/>
                </a:cubicBezTo>
                <a:cubicBezTo>
                  <a:pt x="534" y="7104"/>
                  <a:pt x="534" y="7104"/>
                  <a:pt x="534" y="7104"/>
                </a:cubicBezTo>
                <a:lnTo>
                  <a:pt x="534" y="7104"/>
                </a:lnTo>
                <a:cubicBezTo>
                  <a:pt x="547" y="7104"/>
                  <a:pt x="554" y="7104"/>
                  <a:pt x="561" y="7104"/>
                </a:cubicBezTo>
                <a:cubicBezTo>
                  <a:pt x="561" y="7239"/>
                  <a:pt x="561" y="7239"/>
                  <a:pt x="561" y="7239"/>
                </a:cubicBezTo>
                <a:cubicBezTo>
                  <a:pt x="527" y="7253"/>
                  <a:pt x="500" y="7280"/>
                  <a:pt x="480" y="7313"/>
                </a:cubicBezTo>
                <a:lnTo>
                  <a:pt x="480" y="7313"/>
                </a:lnTo>
                <a:cubicBezTo>
                  <a:pt x="473" y="7307"/>
                  <a:pt x="473" y="7307"/>
                  <a:pt x="466" y="7300"/>
                </a:cubicBezTo>
                <a:cubicBezTo>
                  <a:pt x="486" y="7401"/>
                  <a:pt x="520" y="7482"/>
                  <a:pt x="534" y="7590"/>
                </a:cubicBezTo>
                <a:cubicBezTo>
                  <a:pt x="547" y="7597"/>
                  <a:pt x="554" y="7604"/>
                  <a:pt x="561" y="7610"/>
                </a:cubicBezTo>
                <a:cubicBezTo>
                  <a:pt x="561" y="7732"/>
                  <a:pt x="561" y="7732"/>
                  <a:pt x="561" y="7732"/>
                </a:cubicBezTo>
                <a:cubicBezTo>
                  <a:pt x="554" y="7725"/>
                  <a:pt x="547" y="7718"/>
                  <a:pt x="534" y="7712"/>
                </a:cubicBezTo>
                <a:cubicBezTo>
                  <a:pt x="507" y="7745"/>
                  <a:pt x="473" y="7772"/>
                  <a:pt x="439" y="7799"/>
                </a:cubicBezTo>
                <a:cubicBezTo>
                  <a:pt x="439" y="6172"/>
                  <a:pt x="439" y="6172"/>
                  <a:pt x="439" y="6172"/>
                </a:cubicBezTo>
                <a:cubicBezTo>
                  <a:pt x="473" y="6165"/>
                  <a:pt x="473" y="6132"/>
                  <a:pt x="493" y="6118"/>
                </a:cubicBezTo>
                <a:cubicBezTo>
                  <a:pt x="500" y="6138"/>
                  <a:pt x="500" y="6152"/>
                  <a:pt x="520" y="6145"/>
                </a:cubicBezTo>
                <a:cubicBezTo>
                  <a:pt x="554" y="6050"/>
                  <a:pt x="446" y="6084"/>
                  <a:pt x="446" y="6023"/>
                </a:cubicBezTo>
                <a:cubicBezTo>
                  <a:pt x="439" y="6010"/>
                  <a:pt x="446" y="5990"/>
                  <a:pt x="439" y="5983"/>
                </a:cubicBezTo>
                <a:cubicBezTo>
                  <a:pt x="439" y="5902"/>
                  <a:pt x="439" y="5902"/>
                  <a:pt x="439" y="5902"/>
                </a:cubicBezTo>
                <a:cubicBezTo>
                  <a:pt x="466" y="5936"/>
                  <a:pt x="493" y="5969"/>
                  <a:pt x="493" y="5902"/>
                </a:cubicBezTo>
                <a:cubicBezTo>
                  <a:pt x="520" y="5909"/>
                  <a:pt x="547" y="5922"/>
                  <a:pt x="561" y="5949"/>
                </a:cubicBezTo>
                <a:close/>
                <a:moveTo>
                  <a:pt x="561" y="7948"/>
                </a:moveTo>
                <a:lnTo>
                  <a:pt x="561" y="7948"/>
                </a:lnTo>
                <a:cubicBezTo>
                  <a:pt x="561" y="8360"/>
                  <a:pt x="561" y="8360"/>
                  <a:pt x="561" y="8360"/>
                </a:cubicBezTo>
                <a:cubicBezTo>
                  <a:pt x="547" y="8353"/>
                  <a:pt x="540" y="8346"/>
                  <a:pt x="534" y="8340"/>
                </a:cubicBezTo>
                <a:cubicBezTo>
                  <a:pt x="534" y="8387"/>
                  <a:pt x="513" y="8427"/>
                  <a:pt x="466" y="8421"/>
                </a:cubicBezTo>
                <a:cubicBezTo>
                  <a:pt x="453" y="8400"/>
                  <a:pt x="446" y="8380"/>
                  <a:pt x="439" y="8353"/>
                </a:cubicBezTo>
                <a:cubicBezTo>
                  <a:pt x="439" y="7928"/>
                  <a:pt x="439" y="7928"/>
                  <a:pt x="439" y="7928"/>
                </a:cubicBezTo>
                <a:cubicBezTo>
                  <a:pt x="493" y="7908"/>
                  <a:pt x="513" y="7935"/>
                  <a:pt x="561" y="7948"/>
                </a:cubicBezTo>
                <a:close/>
                <a:moveTo>
                  <a:pt x="561" y="8380"/>
                </a:moveTo>
                <a:lnTo>
                  <a:pt x="561" y="8380"/>
                </a:lnTo>
                <a:cubicBezTo>
                  <a:pt x="547" y="8400"/>
                  <a:pt x="527" y="8414"/>
                  <a:pt x="520" y="8434"/>
                </a:cubicBezTo>
                <a:cubicBezTo>
                  <a:pt x="513" y="8434"/>
                  <a:pt x="513" y="8427"/>
                  <a:pt x="513" y="8427"/>
                </a:cubicBezTo>
                <a:cubicBezTo>
                  <a:pt x="513" y="8434"/>
                  <a:pt x="513" y="8434"/>
                  <a:pt x="513" y="8434"/>
                </a:cubicBezTo>
                <a:cubicBezTo>
                  <a:pt x="486" y="8434"/>
                  <a:pt x="466" y="8441"/>
                  <a:pt x="439" y="8448"/>
                </a:cubicBezTo>
                <a:cubicBezTo>
                  <a:pt x="439" y="8562"/>
                  <a:pt x="439" y="8562"/>
                  <a:pt x="439" y="8562"/>
                </a:cubicBezTo>
                <a:cubicBezTo>
                  <a:pt x="446" y="8562"/>
                  <a:pt x="453" y="8562"/>
                  <a:pt x="459" y="8562"/>
                </a:cubicBezTo>
                <a:cubicBezTo>
                  <a:pt x="486" y="8562"/>
                  <a:pt x="513" y="8562"/>
                  <a:pt x="534" y="8549"/>
                </a:cubicBezTo>
                <a:cubicBezTo>
                  <a:pt x="540" y="8549"/>
                  <a:pt x="554" y="8549"/>
                  <a:pt x="561" y="8556"/>
                </a:cubicBezTo>
                <a:cubicBezTo>
                  <a:pt x="561" y="8380"/>
                  <a:pt x="561" y="8380"/>
                  <a:pt x="561" y="8380"/>
                </a:cubicBezTo>
                <a:close/>
                <a:moveTo>
                  <a:pt x="561" y="8610"/>
                </a:moveTo>
                <a:lnTo>
                  <a:pt x="561" y="8610"/>
                </a:lnTo>
                <a:cubicBezTo>
                  <a:pt x="561" y="9676"/>
                  <a:pt x="561" y="9676"/>
                  <a:pt x="561" y="9676"/>
                </a:cubicBezTo>
                <a:cubicBezTo>
                  <a:pt x="439" y="9676"/>
                  <a:pt x="439" y="9676"/>
                  <a:pt x="439" y="9676"/>
                </a:cubicBezTo>
                <a:cubicBezTo>
                  <a:pt x="439" y="8745"/>
                  <a:pt x="439" y="8745"/>
                  <a:pt x="439" y="8745"/>
                </a:cubicBezTo>
                <a:cubicBezTo>
                  <a:pt x="446" y="8745"/>
                  <a:pt x="459" y="8745"/>
                  <a:pt x="466" y="8752"/>
                </a:cubicBezTo>
                <a:cubicBezTo>
                  <a:pt x="453" y="8738"/>
                  <a:pt x="446" y="8718"/>
                  <a:pt x="439" y="8704"/>
                </a:cubicBezTo>
                <a:cubicBezTo>
                  <a:pt x="439" y="8637"/>
                  <a:pt x="439" y="8637"/>
                  <a:pt x="439" y="8637"/>
                </a:cubicBezTo>
                <a:cubicBezTo>
                  <a:pt x="486" y="8637"/>
                  <a:pt x="527" y="8623"/>
                  <a:pt x="561" y="8610"/>
                </a:cubicBezTo>
                <a:close/>
                <a:moveTo>
                  <a:pt x="439" y="8407"/>
                </a:moveTo>
                <a:lnTo>
                  <a:pt x="439" y="8407"/>
                </a:lnTo>
                <a:cubicBezTo>
                  <a:pt x="439" y="8407"/>
                  <a:pt x="439" y="8400"/>
                  <a:pt x="439" y="8394"/>
                </a:cubicBezTo>
                <a:lnTo>
                  <a:pt x="439" y="8394"/>
                </a:lnTo>
                <a:lnTo>
                  <a:pt x="439" y="8394"/>
                </a:lnTo>
                <a:cubicBezTo>
                  <a:pt x="439" y="8407"/>
                  <a:pt x="439" y="8407"/>
                  <a:pt x="439" y="8407"/>
                </a:cubicBezTo>
                <a:close/>
                <a:moveTo>
                  <a:pt x="439" y="6138"/>
                </a:moveTo>
                <a:lnTo>
                  <a:pt x="439" y="6138"/>
                </a:lnTo>
                <a:cubicBezTo>
                  <a:pt x="439" y="6132"/>
                  <a:pt x="439" y="6132"/>
                  <a:pt x="439" y="6132"/>
                </a:cubicBezTo>
                <a:cubicBezTo>
                  <a:pt x="439" y="6138"/>
                  <a:pt x="439" y="6138"/>
                  <a:pt x="439" y="6138"/>
                </a:cubicBezTo>
                <a:close/>
                <a:moveTo>
                  <a:pt x="439" y="4126"/>
                </a:moveTo>
                <a:lnTo>
                  <a:pt x="439" y="4126"/>
                </a:lnTo>
                <a:cubicBezTo>
                  <a:pt x="439" y="4079"/>
                  <a:pt x="439" y="4079"/>
                  <a:pt x="439" y="4079"/>
                </a:cubicBezTo>
                <a:cubicBezTo>
                  <a:pt x="453" y="4045"/>
                  <a:pt x="480" y="4031"/>
                  <a:pt x="527" y="4025"/>
                </a:cubicBezTo>
                <a:lnTo>
                  <a:pt x="527" y="4025"/>
                </a:lnTo>
                <a:cubicBezTo>
                  <a:pt x="480" y="4072"/>
                  <a:pt x="540" y="4072"/>
                  <a:pt x="527" y="4153"/>
                </a:cubicBezTo>
                <a:cubicBezTo>
                  <a:pt x="507" y="4133"/>
                  <a:pt x="473" y="4126"/>
                  <a:pt x="439" y="4126"/>
                </a:cubicBezTo>
                <a:close/>
                <a:moveTo>
                  <a:pt x="439" y="3181"/>
                </a:moveTo>
                <a:lnTo>
                  <a:pt x="439" y="3181"/>
                </a:lnTo>
                <a:cubicBezTo>
                  <a:pt x="439" y="3073"/>
                  <a:pt x="439" y="3073"/>
                  <a:pt x="439" y="3073"/>
                </a:cubicBezTo>
                <a:cubicBezTo>
                  <a:pt x="439" y="3073"/>
                  <a:pt x="453" y="3079"/>
                  <a:pt x="459" y="3079"/>
                </a:cubicBezTo>
                <a:cubicBezTo>
                  <a:pt x="453" y="3066"/>
                  <a:pt x="446" y="3059"/>
                  <a:pt x="439" y="3052"/>
                </a:cubicBezTo>
                <a:cubicBezTo>
                  <a:pt x="439" y="2870"/>
                  <a:pt x="439" y="2870"/>
                  <a:pt x="439" y="2870"/>
                </a:cubicBezTo>
                <a:lnTo>
                  <a:pt x="446" y="2870"/>
                </a:lnTo>
                <a:cubicBezTo>
                  <a:pt x="446" y="2877"/>
                  <a:pt x="446" y="2884"/>
                  <a:pt x="439" y="2890"/>
                </a:cubicBezTo>
                <a:cubicBezTo>
                  <a:pt x="446" y="2904"/>
                  <a:pt x="446" y="2924"/>
                  <a:pt x="439" y="2944"/>
                </a:cubicBezTo>
                <a:cubicBezTo>
                  <a:pt x="466" y="2992"/>
                  <a:pt x="540" y="3032"/>
                  <a:pt x="527" y="3113"/>
                </a:cubicBezTo>
                <a:cubicBezTo>
                  <a:pt x="513" y="3113"/>
                  <a:pt x="500" y="3106"/>
                  <a:pt x="486" y="3100"/>
                </a:cubicBezTo>
                <a:cubicBezTo>
                  <a:pt x="486" y="3194"/>
                  <a:pt x="486" y="3194"/>
                  <a:pt x="486" y="3194"/>
                </a:cubicBezTo>
                <a:lnTo>
                  <a:pt x="486" y="3194"/>
                </a:lnTo>
                <a:cubicBezTo>
                  <a:pt x="473" y="3174"/>
                  <a:pt x="453" y="3174"/>
                  <a:pt x="439" y="3181"/>
                </a:cubicBezTo>
                <a:close/>
                <a:moveTo>
                  <a:pt x="439" y="1688"/>
                </a:moveTo>
                <a:lnTo>
                  <a:pt x="439" y="1688"/>
                </a:lnTo>
                <a:cubicBezTo>
                  <a:pt x="439" y="1634"/>
                  <a:pt x="439" y="1634"/>
                  <a:pt x="439" y="1634"/>
                </a:cubicBezTo>
                <a:cubicBezTo>
                  <a:pt x="439" y="1634"/>
                  <a:pt x="446" y="1634"/>
                  <a:pt x="453" y="1634"/>
                </a:cubicBezTo>
                <a:lnTo>
                  <a:pt x="453" y="1634"/>
                </a:lnTo>
                <a:cubicBezTo>
                  <a:pt x="453" y="1661"/>
                  <a:pt x="446" y="1681"/>
                  <a:pt x="439" y="1688"/>
                </a:cubicBezTo>
                <a:close/>
                <a:moveTo>
                  <a:pt x="439" y="1634"/>
                </a:moveTo>
                <a:lnTo>
                  <a:pt x="439" y="1634"/>
                </a:lnTo>
                <a:cubicBezTo>
                  <a:pt x="439" y="1688"/>
                  <a:pt x="439" y="1688"/>
                  <a:pt x="439" y="1688"/>
                </a:cubicBezTo>
                <a:cubicBezTo>
                  <a:pt x="419" y="1708"/>
                  <a:pt x="392" y="1708"/>
                  <a:pt x="351" y="1708"/>
                </a:cubicBezTo>
                <a:cubicBezTo>
                  <a:pt x="351" y="1580"/>
                  <a:pt x="351" y="1580"/>
                  <a:pt x="351" y="1580"/>
                </a:cubicBezTo>
                <a:cubicBezTo>
                  <a:pt x="385" y="1594"/>
                  <a:pt x="378" y="1648"/>
                  <a:pt x="439" y="1634"/>
                </a:cubicBezTo>
                <a:close/>
                <a:moveTo>
                  <a:pt x="439" y="2870"/>
                </a:moveTo>
                <a:lnTo>
                  <a:pt x="439" y="2870"/>
                </a:lnTo>
                <a:cubicBezTo>
                  <a:pt x="439" y="3052"/>
                  <a:pt x="439" y="3052"/>
                  <a:pt x="439" y="3052"/>
                </a:cubicBezTo>
                <a:cubicBezTo>
                  <a:pt x="432" y="3052"/>
                  <a:pt x="426" y="3046"/>
                  <a:pt x="426" y="3046"/>
                </a:cubicBezTo>
                <a:lnTo>
                  <a:pt x="426" y="3046"/>
                </a:lnTo>
                <a:cubicBezTo>
                  <a:pt x="426" y="3059"/>
                  <a:pt x="426" y="3066"/>
                  <a:pt x="439" y="3073"/>
                </a:cubicBezTo>
                <a:cubicBezTo>
                  <a:pt x="439" y="3181"/>
                  <a:pt x="439" y="3181"/>
                  <a:pt x="439" y="3181"/>
                </a:cubicBezTo>
                <a:cubicBezTo>
                  <a:pt x="412" y="3187"/>
                  <a:pt x="392" y="3201"/>
                  <a:pt x="365" y="3167"/>
                </a:cubicBezTo>
                <a:cubicBezTo>
                  <a:pt x="405" y="3113"/>
                  <a:pt x="405" y="3066"/>
                  <a:pt x="399" y="3025"/>
                </a:cubicBezTo>
                <a:cubicBezTo>
                  <a:pt x="385" y="3019"/>
                  <a:pt x="372" y="3019"/>
                  <a:pt x="351" y="3019"/>
                </a:cubicBezTo>
                <a:cubicBezTo>
                  <a:pt x="351" y="3012"/>
                  <a:pt x="351" y="3012"/>
                  <a:pt x="351" y="3012"/>
                </a:cubicBezTo>
                <a:cubicBezTo>
                  <a:pt x="372" y="2978"/>
                  <a:pt x="365" y="2958"/>
                  <a:pt x="351" y="2938"/>
                </a:cubicBezTo>
                <a:cubicBezTo>
                  <a:pt x="351" y="2857"/>
                  <a:pt x="351" y="2857"/>
                  <a:pt x="351" y="2857"/>
                </a:cubicBezTo>
                <a:cubicBezTo>
                  <a:pt x="358" y="2863"/>
                  <a:pt x="372" y="2863"/>
                  <a:pt x="378" y="2870"/>
                </a:cubicBezTo>
                <a:cubicBezTo>
                  <a:pt x="378" y="2863"/>
                  <a:pt x="385" y="2857"/>
                  <a:pt x="392" y="2850"/>
                </a:cubicBezTo>
                <a:cubicBezTo>
                  <a:pt x="412" y="2850"/>
                  <a:pt x="426" y="2857"/>
                  <a:pt x="432" y="2870"/>
                </a:cubicBezTo>
                <a:cubicBezTo>
                  <a:pt x="439" y="2870"/>
                  <a:pt x="439" y="2870"/>
                  <a:pt x="439" y="2870"/>
                </a:cubicBezTo>
                <a:close/>
                <a:moveTo>
                  <a:pt x="439" y="4079"/>
                </a:moveTo>
                <a:lnTo>
                  <a:pt x="439" y="4079"/>
                </a:lnTo>
                <a:cubicBezTo>
                  <a:pt x="439" y="4126"/>
                  <a:pt x="439" y="4126"/>
                  <a:pt x="439" y="4126"/>
                </a:cubicBezTo>
                <a:cubicBezTo>
                  <a:pt x="432" y="4126"/>
                  <a:pt x="426" y="4126"/>
                  <a:pt x="426" y="4126"/>
                </a:cubicBezTo>
                <a:cubicBezTo>
                  <a:pt x="426" y="4106"/>
                  <a:pt x="426" y="4092"/>
                  <a:pt x="439" y="4079"/>
                </a:cubicBezTo>
                <a:close/>
                <a:moveTo>
                  <a:pt x="439" y="4876"/>
                </a:moveTo>
                <a:lnTo>
                  <a:pt x="439" y="4876"/>
                </a:lnTo>
                <a:cubicBezTo>
                  <a:pt x="439" y="5504"/>
                  <a:pt x="439" y="5504"/>
                  <a:pt x="439" y="5504"/>
                </a:cubicBezTo>
                <a:cubicBezTo>
                  <a:pt x="426" y="5504"/>
                  <a:pt x="412" y="5497"/>
                  <a:pt x="399" y="5490"/>
                </a:cubicBezTo>
                <a:cubicBezTo>
                  <a:pt x="392" y="5510"/>
                  <a:pt x="378" y="5524"/>
                  <a:pt x="351" y="5531"/>
                </a:cubicBezTo>
                <a:cubicBezTo>
                  <a:pt x="351" y="4943"/>
                  <a:pt x="351" y="4943"/>
                  <a:pt x="351" y="4943"/>
                </a:cubicBezTo>
                <a:cubicBezTo>
                  <a:pt x="372" y="4930"/>
                  <a:pt x="385" y="4916"/>
                  <a:pt x="405" y="4903"/>
                </a:cubicBezTo>
                <a:lnTo>
                  <a:pt x="405" y="4903"/>
                </a:lnTo>
                <a:lnTo>
                  <a:pt x="405" y="4903"/>
                </a:lnTo>
                <a:cubicBezTo>
                  <a:pt x="419" y="4896"/>
                  <a:pt x="426" y="4889"/>
                  <a:pt x="439" y="4876"/>
                </a:cubicBezTo>
                <a:close/>
                <a:moveTo>
                  <a:pt x="439" y="5510"/>
                </a:moveTo>
                <a:lnTo>
                  <a:pt x="439" y="5510"/>
                </a:lnTo>
                <a:cubicBezTo>
                  <a:pt x="432" y="5510"/>
                  <a:pt x="432" y="5510"/>
                  <a:pt x="432" y="5510"/>
                </a:cubicBezTo>
                <a:cubicBezTo>
                  <a:pt x="432" y="5517"/>
                  <a:pt x="432" y="5524"/>
                  <a:pt x="439" y="5531"/>
                </a:cubicBezTo>
                <a:cubicBezTo>
                  <a:pt x="432" y="5544"/>
                  <a:pt x="432" y="5558"/>
                  <a:pt x="432" y="5564"/>
                </a:cubicBezTo>
                <a:cubicBezTo>
                  <a:pt x="432" y="5564"/>
                  <a:pt x="432" y="5571"/>
                  <a:pt x="432" y="5578"/>
                </a:cubicBezTo>
                <a:cubicBezTo>
                  <a:pt x="426" y="5598"/>
                  <a:pt x="419" y="5598"/>
                  <a:pt x="378" y="5558"/>
                </a:cubicBezTo>
                <a:cubicBezTo>
                  <a:pt x="378" y="5632"/>
                  <a:pt x="446" y="5639"/>
                  <a:pt x="432" y="5726"/>
                </a:cubicBezTo>
                <a:cubicBezTo>
                  <a:pt x="432" y="5726"/>
                  <a:pt x="432" y="5726"/>
                  <a:pt x="439" y="5726"/>
                </a:cubicBezTo>
                <a:cubicBezTo>
                  <a:pt x="439" y="5510"/>
                  <a:pt x="439" y="5510"/>
                  <a:pt x="439" y="5510"/>
                </a:cubicBezTo>
                <a:close/>
                <a:moveTo>
                  <a:pt x="439" y="5902"/>
                </a:moveTo>
                <a:lnTo>
                  <a:pt x="439" y="5902"/>
                </a:lnTo>
                <a:cubicBezTo>
                  <a:pt x="439" y="5983"/>
                  <a:pt x="439" y="5983"/>
                  <a:pt x="439" y="5983"/>
                </a:cubicBezTo>
                <a:cubicBezTo>
                  <a:pt x="432" y="5976"/>
                  <a:pt x="426" y="5976"/>
                  <a:pt x="419" y="5976"/>
                </a:cubicBezTo>
                <a:cubicBezTo>
                  <a:pt x="432" y="6057"/>
                  <a:pt x="372" y="6071"/>
                  <a:pt x="351" y="6125"/>
                </a:cubicBezTo>
                <a:cubicBezTo>
                  <a:pt x="351" y="6078"/>
                  <a:pt x="351" y="6078"/>
                  <a:pt x="351" y="6078"/>
                </a:cubicBezTo>
                <a:cubicBezTo>
                  <a:pt x="358" y="6050"/>
                  <a:pt x="358" y="6030"/>
                  <a:pt x="351" y="6017"/>
                </a:cubicBezTo>
                <a:cubicBezTo>
                  <a:pt x="351" y="5888"/>
                  <a:pt x="351" y="5888"/>
                  <a:pt x="351" y="5888"/>
                </a:cubicBezTo>
                <a:cubicBezTo>
                  <a:pt x="378" y="5855"/>
                  <a:pt x="412" y="5882"/>
                  <a:pt x="439" y="5902"/>
                </a:cubicBezTo>
                <a:close/>
                <a:moveTo>
                  <a:pt x="439" y="6132"/>
                </a:moveTo>
                <a:lnTo>
                  <a:pt x="439" y="6132"/>
                </a:lnTo>
                <a:cubicBezTo>
                  <a:pt x="439" y="6138"/>
                  <a:pt x="439" y="6138"/>
                  <a:pt x="439" y="6138"/>
                </a:cubicBezTo>
                <a:cubicBezTo>
                  <a:pt x="432" y="6145"/>
                  <a:pt x="426" y="6159"/>
                  <a:pt x="419" y="6172"/>
                </a:cubicBezTo>
                <a:cubicBezTo>
                  <a:pt x="426" y="6172"/>
                  <a:pt x="432" y="6172"/>
                  <a:pt x="439" y="6172"/>
                </a:cubicBezTo>
                <a:cubicBezTo>
                  <a:pt x="439" y="7799"/>
                  <a:pt x="439" y="7799"/>
                  <a:pt x="439" y="7799"/>
                </a:cubicBezTo>
                <a:cubicBezTo>
                  <a:pt x="412" y="7813"/>
                  <a:pt x="385" y="7820"/>
                  <a:pt x="351" y="7826"/>
                </a:cubicBezTo>
                <a:cubicBezTo>
                  <a:pt x="351" y="7610"/>
                  <a:pt x="351" y="7610"/>
                  <a:pt x="351" y="7610"/>
                </a:cubicBezTo>
                <a:cubicBezTo>
                  <a:pt x="365" y="7624"/>
                  <a:pt x="372" y="7644"/>
                  <a:pt x="372" y="7664"/>
                </a:cubicBezTo>
                <a:cubicBezTo>
                  <a:pt x="385" y="7658"/>
                  <a:pt x="399" y="7658"/>
                  <a:pt x="412" y="7664"/>
                </a:cubicBezTo>
                <a:cubicBezTo>
                  <a:pt x="439" y="7570"/>
                  <a:pt x="405" y="7496"/>
                  <a:pt x="365" y="7428"/>
                </a:cubicBezTo>
                <a:lnTo>
                  <a:pt x="365" y="7428"/>
                </a:lnTo>
                <a:cubicBezTo>
                  <a:pt x="372" y="7469"/>
                  <a:pt x="372" y="7516"/>
                  <a:pt x="358" y="7550"/>
                </a:cubicBezTo>
                <a:cubicBezTo>
                  <a:pt x="358" y="7543"/>
                  <a:pt x="351" y="7543"/>
                  <a:pt x="351" y="7543"/>
                </a:cubicBezTo>
                <a:cubicBezTo>
                  <a:pt x="351" y="6935"/>
                  <a:pt x="351" y="6935"/>
                  <a:pt x="351" y="6935"/>
                </a:cubicBezTo>
                <a:cubicBezTo>
                  <a:pt x="358" y="6935"/>
                  <a:pt x="372" y="6935"/>
                  <a:pt x="378" y="6935"/>
                </a:cubicBezTo>
                <a:cubicBezTo>
                  <a:pt x="372" y="6922"/>
                  <a:pt x="372" y="6901"/>
                  <a:pt x="372" y="6881"/>
                </a:cubicBezTo>
                <a:cubicBezTo>
                  <a:pt x="365" y="6895"/>
                  <a:pt x="358" y="6901"/>
                  <a:pt x="351" y="6901"/>
                </a:cubicBezTo>
                <a:cubicBezTo>
                  <a:pt x="351" y="6145"/>
                  <a:pt x="351" y="6145"/>
                  <a:pt x="351" y="6145"/>
                </a:cubicBezTo>
                <a:cubicBezTo>
                  <a:pt x="392" y="6152"/>
                  <a:pt x="426" y="6132"/>
                  <a:pt x="439" y="6132"/>
                </a:cubicBezTo>
                <a:close/>
                <a:moveTo>
                  <a:pt x="439" y="7928"/>
                </a:moveTo>
                <a:lnTo>
                  <a:pt x="439" y="7928"/>
                </a:lnTo>
                <a:cubicBezTo>
                  <a:pt x="439" y="8353"/>
                  <a:pt x="439" y="8353"/>
                  <a:pt x="439" y="8353"/>
                </a:cubicBezTo>
                <a:cubicBezTo>
                  <a:pt x="432" y="8340"/>
                  <a:pt x="426" y="8326"/>
                  <a:pt x="419" y="8313"/>
                </a:cubicBezTo>
                <a:cubicBezTo>
                  <a:pt x="412" y="8313"/>
                  <a:pt x="405" y="8319"/>
                  <a:pt x="392" y="8313"/>
                </a:cubicBezTo>
                <a:cubicBezTo>
                  <a:pt x="378" y="8265"/>
                  <a:pt x="392" y="8225"/>
                  <a:pt x="399" y="8184"/>
                </a:cubicBezTo>
                <a:cubicBezTo>
                  <a:pt x="399" y="8171"/>
                  <a:pt x="392" y="8157"/>
                  <a:pt x="392" y="8144"/>
                </a:cubicBezTo>
                <a:cubicBezTo>
                  <a:pt x="399" y="8137"/>
                  <a:pt x="405" y="8130"/>
                  <a:pt x="412" y="8124"/>
                </a:cubicBezTo>
                <a:cubicBezTo>
                  <a:pt x="419" y="8097"/>
                  <a:pt x="419" y="8063"/>
                  <a:pt x="392" y="8043"/>
                </a:cubicBezTo>
                <a:cubicBezTo>
                  <a:pt x="338" y="8056"/>
                  <a:pt x="426" y="8083"/>
                  <a:pt x="372" y="8117"/>
                </a:cubicBezTo>
                <a:cubicBezTo>
                  <a:pt x="365" y="8117"/>
                  <a:pt x="358" y="8117"/>
                  <a:pt x="351" y="8117"/>
                </a:cubicBezTo>
                <a:cubicBezTo>
                  <a:pt x="351" y="7874"/>
                  <a:pt x="351" y="7874"/>
                  <a:pt x="351" y="7874"/>
                </a:cubicBezTo>
                <a:cubicBezTo>
                  <a:pt x="365" y="7874"/>
                  <a:pt x="378" y="7874"/>
                  <a:pt x="392" y="7874"/>
                </a:cubicBezTo>
                <a:cubicBezTo>
                  <a:pt x="392" y="7948"/>
                  <a:pt x="392" y="7948"/>
                  <a:pt x="392" y="7948"/>
                </a:cubicBezTo>
                <a:cubicBezTo>
                  <a:pt x="412" y="7935"/>
                  <a:pt x="426" y="7928"/>
                  <a:pt x="439" y="7928"/>
                </a:cubicBezTo>
                <a:close/>
                <a:moveTo>
                  <a:pt x="439" y="8394"/>
                </a:moveTo>
                <a:lnTo>
                  <a:pt x="439" y="8394"/>
                </a:lnTo>
                <a:cubicBezTo>
                  <a:pt x="419" y="8387"/>
                  <a:pt x="412" y="8373"/>
                  <a:pt x="412" y="8346"/>
                </a:cubicBezTo>
                <a:cubicBezTo>
                  <a:pt x="385" y="8346"/>
                  <a:pt x="365" y="8353"/>
                  <a:pt x="351" y="8367"/>
                </a:cubicBezTo>
                <a:cubicBezTo>
                  <a:pt x="351" y="8441"/>
                  <a:pt x="351" y="8441"/>
                  <a:pt x="351" y="8441"/>
                </a:cubicBezTo>
                <a:cubicBezTo>
                  <a:pt x="385" y="8448"/>
                  <a:pt x="426" y="8441"/>
                  <a:pt x="439" y="8407"/>
                </a:cubicBezTo>
                <a:cubicBezTo>
                  <a:pt x="439" y="8394"/>
                  <a:pt x="439" y="8394"/>
                  <a:pt x="439" y="8394"/>
                </a:cubicBezTo>
                <a:close/>
                <a:moveTo>
                  <a:pt x="439" y="8448"/>
                </a:moveTo>
                <a:lnTo>
                  <a:pt x="439" y="8448"/>
                </a:lnTo>
                <a:cubicBezTo>
                  <a:pt x="439" y="8562"/>
                  <a:pt x="439" y="8562"/>
                  <a:pt x="439" y="8562"/>
                </a:cubicBezTo>
                <a:cubicBezTo>
                  <a:pt x="419" y="8562"/>
                  <a:pt x="405" y="8562"/>
                  <a:pt x="385" y="8562"/>
                </a:cubicBezTo>
                <a:cubicBezTo>
                  <a:pt x="432" y="8508"/>
                  <a:pt x="385" y="8529"/>
                  <a:pt x="385" y="8461"/>
                </a:cubicBezTo>
                <a:cubicBezTo>
                  <a:pt x="405" y="8454"/>
                  <a:pt x="419" y="8454"/>
                  <a:pt x="439" y="8448"/>
                </a:cubicBezTo>
                <a:close/>
                <a:moveTo>
                  <a:pt x="439" y="8637"/>
                </a:moveTo>
                <a:lnTo>
                  <a:pt x="439" y="8637"/>
                </a:lnTo>
                <a:cubicBezTo>
                  <a:pt x="439" y="8704"/>
                  <a:pt x="439" y="8704"/>
                  <a:pt x="439" y="8704"/>
                </a:cubicBezTo>
                <a:cubicBezTo>
                  <a:pt x="426" y="8684"/>
                  <a:pt x="419" y="8664"/>
                  <a:pt x="412" y="8637"/>
                </a:cubicBezTo>
                <a:lnTo>
                  <a:pt x="412" y="8637"/>
                </a:lnTo>
                <a:cubicBezTo>
                  <a:pt x="419" y="8637"/>
                  <a:pt x="426" y="8637"/>
                  <a:pt x="439" y="8637"/>
                </a:cubicBezTo>
                <a:close/>
                <a:moveTo>
                  <a:pt x="439" y="8745"/>
                </a:moveTo>
                <a:lnTo>
                  <a:pt x="439" y="8745"/>
                </a:lnTo>
                <a:cubicBezTo>
                  <a:pt x="439" y="9676"/>
                  <a:pt x="439" y="9676"/>
                  <a:pt x="439" y="9676"/>
                </a:cubicBezTo>
                <a:cubicBezTo>
                  <a:pt x="351" y="9676"/>
                  <a:pt x="351" y="9676"/>
                  <a:pt x="351" y="9676"/>
                </a:cubicBezTo>
                <a:cubicBezTo>
                  <a:pt x="351" y="8731"/>
                  <a:pt x="351" y="8731"/>
                  <a:pt x="351" y="8731"/>
                </a:cubicBezTo>
                <a:cubicBezTo>
                  <a:pt x="378" y="8731"/>
                  <a:pt x="405" y="8738"/>
                  <a:pt x="439" y="8745"/>
                </a:cubicBezTo>
                <a:close/>
                <a:moveTo>
                  <a:pt x="351" y="8623"/>
                </a:moveTo>
                <a:lnTo>
                  <a:pt x="351" y="8623"/>
                </a:lnTo>
                <a:cubicBezTo>
                  <a:pt x="351" y="8529"/>
                  <a:pt x="351" y="8529"/>
                  <a:pt x="351" y="8529"/>
                </a:cubicBezTo>
                <a:cubicBezTo>
                  <a:pt x="365" y="8562"/>
                  <a:pt x="378" y="8603"/>
                  <a:pt x="385" y="8657"/>
                </a:cubicBezTo>
                <a:cubicBezTo>
                  <a:pt x="372" y="8644"/>
                  <a:pt x="365" y="8637"/>
                  <a:pt x="351" y="8623"/>
                </a:cubicBezTo>
                <a:close/>
                <a:moveTo>
                  <a:pt x="351" y="5753"/>
                </a:moveTo>
                <a:lnTo>
                  <a:pt x="351" y="5753"/>
                </a:lnTo>
                <a:cubicBezTo>
                  <a:pt x="351" y="5585"/>
                  <a:pt x="351" y="5585"/>
                  <a:pt x="351" y="5585"/>
                </a:cubicBezTo>
                <a:cubicBezTo>
                  <a:pt x="378" y="5652"/>
                  <a:pt x="392" y="5713"/>
                  <a:pt x="351" y="5753"/>
                </a:cubicBezTo>
                <a:close/>
                <a:moveTo>
                  <a:pt x="351" y="4815"/>
                </a:moveTo>
                <a:lnTo>
                  <a:pt x="351" y="4815"/>
                </a:lnTo>
                <a:cubicBezTo>
                  <a:pt x="351" y="4707"/>
                  <a:pt x="351" y="4707"/>
                  <a:pt x="351" y="4707"/>
                </a:cubicBezTo>
                <a:cubicBezTo>
                  <a:pt x="365" y="4714"/>
                  <a:pt x="378" y="4720"/>
                  <a:pt x="399" y="4720"/>
                </a:cubicBezTo>
                <a:cubicBezTo>
                  <a:pt x="399" y="4761"/>
                  <a:pt x="385" y="4795"/>
                  <a:pt x="351" y="4815"/>
                </a:cubicBezTo>
                <a:close/>
                <a:moveTo>
                  <a:pt x="351" y="4187"/>
                </a:moveTo>
                <a:lnTo>
                  <a:pt x="351" y="4187"/>
                </a:lnTo>
                <a:cubicBezTo>
                  <a:pt x="351" y="4099"/>
                  <a:pt x="351" y="4099"/>
                  <a:pt x="351" y="4099"/>
                </a:cubicBezTo>
                <a:cubicBezTo>
                  <a:pt x="365" y="4099"/>
                  <a:pt x="378" y="4099"/>
                  <a:pt x="399" y="4099"/>
                </a:cubicBezTo>
                <a:lnTo>
                  <a:pt x="399" y="4099"/>
                </a:lnTo>
                <a:cubicBezTo>
                  <a:pt x="412" y="4153"/>
                  <a:pt x="378" y="4166"/>
                  <a:pt x="372" y="4200"/>
                </a:cubicBezTo>
                <a:cubicBezTo>
                  <a:pt x="365" y="4200"/>
                  <a:pt x="358" y="4193"/>
                  <a:pt x="351" y="4187"/>
                </a:cubicBezTo>
                <a:close/>
                <a:moveTo>
                  <a:pt x="351" y="1573"/>
                </a:moveTo>
                <a:lnTo>
                  <a:pt x="351" y="1573"/>
                </a:lnTo>
                <a:cubicBezTo>
                  <a:pt x="351" y="1533"/>
                  <a:pt x="351" y="1533"/>
                  <a:pt x="351" y="1533"/>
                </a:cubicBezTo>
                <a:cubicBezTo>
                  <a:pt x="392" y="1533"/>
                  <a:pt x="426" y="1546"/>
                  <a:pt x="426" y="1580"/>
                </a:cubicBezTo>
                <a:lnTo>
                  <a:pt x="426" y="1580"/>
                </a:lnTo>
                <a:cubicBezTo>
                  <a:pt x="405" y="1567"/>
                  <a:pt x="378" y="1567"/>
                  <a:pt x="351" y="1573"/>
                </a:cubicBezTo>
                <a:close/>
                <a:moveTo>
                  <a:pt x="351" y="453"/>
                </a:moveTo>
                <a:lnTo>
                  <a:pt x="351" y="453"/>
                </a:lnTo>
                <a:cubicBezTo>
                  <a:pt x="351" y="372"/>
                  <a:pt x="351" y="372"/>
                  <a:pt x="351" y="372"/>
                </a:cubicBezTo>
                <a:cubicBezTo>
                  <a:pt x="378" y="378"/>
                  <a:pt x="405" y="392"/>
                  <a:pt x="399" y="432"/>
                </a:cubicBezTo>
                <a:lnTo>
                  <a:pt x="399" y="432"/>
                </a:lnTo>
                <a:cubicBezTo>
                  <a:pt x="385" y="446"/>
                  <a:pt x="365" y="453"/>
                  <a:pt x="351" y="453"/>
                </a:cubicBezTo>
                <a:close/>
                <a:moveTo>
                  <a:pt x="351" y="372"/>
                </a:moveTo>
                <a:lnTo>
                  <a:pt x="351" y="372"/>
                </a:lnTo>
                <a:cubicBezTo>
                  <a:pt x="351" y="453"/>
                  <a:pt x="351" y="453"/>
                  <a:pt x="351" y="453"/>
                </a:cubicBezTo>
                <a:cubicBezTo>
                  <a:pt x="345" y="453"/>
                  <a:pt x="338" y="453"/>
                  <a:pt x="331" y="453"/>
                </a:cubicBezTo>
                <a:cubicBezTo>
                  <a:pt x="331" y="372"/>
                  <a:pt x="331" y="372"/>
                  <a:pt x="331" y="372"/>
                </a:cubicBezTo>
                <a:cubicBezTo>
                  <a:pt x="338" y="372"/>
                  <a:pt x="345" y="372"/>
                  <a:pt x="351" y="372"/>
                </a:cubicBezTo>
                <a:close/>
                <a:moveTo>
                  <a:pt x="351" y="1533"/>
                </a:moveTo>
                <a:lnTo>
                  <a:pt x="351" y="1533"/>
                </a:lnTo>
                <a:cubicBezTo>
                  <a:pt x="351" y="1573"/>
                  <a:pt x="351" y="1573"/>
                  <a:pt x="351" y="1573"/>
                </a:cubicBezTo>
                <a:cubicBezTo>
                  <a:pt x="345" y="1580"/>
                  <a:pt x="338" y="1580"/>
                  <a:pt x="331" y="1587"/>
                </a:cubicBezTo>
                <a:cubicBezTo>
                  <a:pt x="331" y="1533"/>
                  <a:pt x="331" y="1533"/>
                  <a:pt x="331" y="1533"/>
                </a:cubicBezTo>
                <a:cubicBezTo>
                  <a:pt x="338" y="1533"/>
                  <a:pt x="345" y="1533"/>
                  <a:pt x="351" y="1533"/>
                </a:cubicBezTo>
                <a:close/>
                <a:moveTo>
                  <a:pt x="351" y="1580"/>
                </a:moveTo>
                <a:lnTo>
                  <a:pt x="351" y="1580"/>
                </a:lnTo>
                <a:lnTo>
                  <a:pt x="351" y="1580"/>
                </a:lnTo>
                <a:cubicBezTo>
                  <a:pt x="351" y="1708"/>
                  <a:pt x="351" y="1708"/>
                  <a:pt x="351" y="1708"/>
                </a:cubicBezTo>
                <a:lnTo>
                  <a:pt x="351" y="1708"/>
                </a:lnTo>
                <a:cubicBezTo>
                  <a:pt x="351" y="1580"/>
                  <a:pt x="351" y="1580"/>
                  <a:pt x="351" y="1580"/>
                </a:cubicBezTo>
                <a:close/>
                <a:moveTo>
                  <a:pt x="351" y="2857"/>
                </a:moveTo>
                <a:lnTo>
                  <a:pt x="351" y="2857"/>
                </a:lnTo>
                <a:cubicBezTo>
                  <a:pt x="351" y="2938"/>
                  <a:pt x="351" y="2938"/>
                  <a:pt x="351" y="2938"/>
                </a:cubicBezTo>
                <a:cubicBezTo>
                  <a:pt x="345" y="2924"/>
                  <a:pt x="338" y="2917"/>
                  <a:pt x="331" y="2904"/>
                </a:cubicBezTo>
                <a:cubicBezTo>
                  <a:pt x="331" y="2857"/>
                  <a:pt x="331" y="2857"/>
                  <a:pt x="331" y="2857"/>
                </a:cubicBezTo>
                <a:cubicBezTo>
                  <a:pt x="338" y="2857"/>
                  <a:pt x="345" y="2857"/>
                  <a:pt x="351" y="2857"/>
                </a:cubicBezTo>
                <a:close/>
                <a:moveTo>
                  <a:pt x="351" y="3012"/>
                </a:moveTo>
                <a:lnTo>
                  <a:pt x="351" y="3012"/>
                </a:lnTo>
                <a:cubicBezTo>
                  <a:pt x="351" y="3019"/>
                  <a:pt x="351" y="3019"/>
                  <a:pt x="351" y="3019"/>
                </a:cubicBezTo>
                <a:lnTo>
                  <a:pt x="351" y="3019"/>
                </a:lnTo>
                <a:lnTo>
                  <a:pt x="351" y="3012"/>
                </a:lnTo>
                <a:close/>
                <a:moveTo>
                  <a:pt x="351" y="4099"/>
                </a:moveTo>
                <a:lnTo>
                  <a:pt x="351" y="4099"/>
                </a:lnTo>
                <a:cubicBezTo>
                  <a:pt x="351" y="4187"/>
                  <a:pt x="351" y="4187"/>
                  <a:pt x="351" y="4187"/>
                </a:cubicBezTo>
                <a:cubicBezTo>
                  <a:pt x="345" y="4180"/>
                  <a:pt x="338" y="4173"/>
                  <a:pt x="331" y="4173"/>
                </a:cubicBezTo>
                <a:cubicBezTo>
                  <a:pt x="331" y="4106"/>
                  <a:pt x="331" y="4106"/>
                  <a:pt x="331" y="4106"/>
                </a:cubicBezTo>
                <a:cubicBezTo>
                  <a:pt x="338" y="4106"/>
                  <a:pt x="345" y="4099"/>
                  <a:pt x="351" y="4099"/>
                </a:cubicBezTo>
                <a:close/>
                <a:moveTo>
                  <a:pt x="351" y="4707"/>
                </a:moveTo>
                <a:lnTo>
                  <a:pt x="351" y="4707"/>
                </a:lnTo>
                <a:cubicBezTo>
                  <a:pt x="351" y="4815"/>
                  <a:pt x="351" y="4815"/>
                  <a:pt x="351" y="4815"/>
                </a:cubicBezTo>
                <a:cubicBezTo>
                  <a:pt x="345" y="4815"/>
                  <a:pt x="338" y="4815"/>
                  <a:pt x="331" y="4815"/>
                </a:cubicBezTo>
                <a:cubicBezTo>
                  <a:pt x="331" y="4700"/>
                  <a:pt x="331" y="4700"/>
                  <a:pt x="331" y="4700"/>
                </a:cubicBezTo>
                <a:cubicBezTo>
                  <a:pt x="338" y="4700"/>
                  <a:pt x="345" y="4707"/>
                  <a:pt x="351" y="4707"/>
                </a:cubicBezTo>
                <a:close/>
                <a:moveTo>
                  <a:pt x="351" y="4943"/>
                </a:moveTo>
                <a:lnTo>
                  <a:pt x="351" y="4943"/>
                </a:lnTo>
                <a:cubicBezTo>
                  <a:pt x="351" y="5531"/>
                  <a:pt x="351" y="5531"/>
                  <a:pt x="351" y="5531"/>
                </a:cubicBezTo>
                <a:cubicBezTo>
                  <a:pt x="345" y="5531"/>
                  <a:pt x="338" y="5531"/>
                  <a:pt x="331" y="5531"/>
                </a:cubicBezTo>
                <a:cubicBezTo>
                  <a:pt x="331" y="4963"/>
                  <a:pt x="331" y="4963"/>
                  <a:pt x="331" y="4963"/>
                </a:cubicBezTo>
                <a:cubicBezTo>
                  <a:pt x="338" y="4957"/>
                  <a:pt x="345" y="4950"/>
                  <a:pt x="351" y="4943"/>
                </a:cubicBezTo>
                <a:close/>
                <a:moveTo>
                  <a:pt x="351" y="5585"/>
                </a:moveTo>
                <a:lnTo>
                  <a:pt x="351" y="5585"/>
                </a:lnTo>
                <a:cubicBezTo>
                  <a:pt x="351" y="5753"/>
                  <a:pt x="351" y="5753"/>
                  <a:pt x="351" y="5753"/>
                </a:cubicBezTo>
                <a:cubicBezTo>
                  <a:pt x="345" y="5760"/>
                  <a:pt x="338" y="5760"/>
                  <a:pt x="331" y="5767"/>
                </a:cubicBezTo>
                <a:cubicBezTo>
                  <a:pt x="331" y="5537"/>
                  <a:pt x="331" y="5537"/>
                  <a:pt x="331" y="5537"/>
                </a:cubicBezTo>
                <a:cubicBezTo>
                  <a:pt x="338" y="5551"/>
                  <a:pt x="345" y="5571"/>
                  <a:pt x="351" y="5585"/>
                </a:cubicBezTo>
                <a:close/>
                <a:moveTo>
                  <a:pt x="351" y="5888"/>
                </a:moveTo>
                <a:lnTo>
                  <a:pt x="351" y="5888"/>
                </a:lnTo>
                <a:cubicBezTo>
                  <a:pt x="351" y="6017"/>
                  <a:pt x="351" y="6017"/>
                  <a:pt x="351" y="6017"/>
                </a:cubicBezTo>
                <a:cubicBezTo>
                  <a:pt x="345" y="6010"/>
                  <a:pt x="338" y="6003"/>
                  <a:pt x="331" y="5996"/>
                </a:cubicBezTo>
                <a:cubicBezTo>
                  <a:pt x="331" y="5821"/>
                  <a:pt x="331" y="5821"/>
                  <a:pt x="331" y="5821"/>
                </a:cubicBezTo>
                <a:cubicBezTo>
                  <a:pt x="345" y="5841"/>
                  <a:pt x="351" y="5868"/>
                  <a:pt x="345" y="5902"/>
                </a:cubicBezTo>
                <a:cubicBezTo>
                  <a:pt x="345" y="5895"/>
                  <a:pt x="351" y="5895"/>
                  <a:pt x="351" y="5888"/>
                </a:cubicBezTo>
                <a:close/>
                <a:moveTo>
                  <a:pt x="351" y="6078"/>
                </a:moveTo>
                <a:lnTo>
                  <a:pt x="351" y="6078"/>
                </a:lnTo>
                <a:cubicBezTo>
                  <a:pt x="351" y="6125"/>
                  <a:pt x="351" y="6125"/>
                  <a:pt x="351" y="6125"/>
                </a:cubicBezTo>
                <a:cubicBezTo>
                  <a:pt x="351" y="6132"/>
                  <a:pt x="345" y="6138"/>
                  <a:pt x="345" y="6145"/>
                </a:cubicBezTo>
                <a:lnTo>
                  <a:pt x="345" y="6145"/>
                </a:lnTo>
                <a:lnTo>
                  <a:pt x="351" y="6145"/>
                </a:lnTo>
                <a:cubicBezTo>
                  <a:pt x="351" y="6901"/>
                  <a:pt x="351" y="6901"/>
                  <a:pt x="351" y="6901"/>
                </a:cubicBezTo>
                <a:cubicBezTo>
                  <a:pt x="345" y="6908"/>
                  <a:pt x="338" y="6915"/>
                  <a:pt x="331" y="6915"/>
                </a:cubicBezTo>
                <a:cubicBezTo>
                  <a:pt x="331" y="6084"/>
                  <a:pt x="331" y="6084"/>
                  <a:pt x="331" y="6084"/>
                </a:cubicBezTo>
                <a:cubicBezTo>
                  <a:pt x="338" y="6084"/>
                  <a:pt x="338" y="6091"/>
                  <a:pt x="345" y="6098"/>
                </a:cubicBezTo>
                <a:lnTo>
                  <a:pt x="345" y="6098"/>
                </a:lnTo>
                <a:cubicBezTo>
                  <a:pt x="345" y="6091"/>
                  <a:pt x="351" y="6084"/>
                  <a:pt x="351" y="6078"/>
                </a:cubicBezTo>
                <a:close/>
                <a:moveTo>
                  <a:pt x="351" y="6935"/>
                </a:moveTo>
                <a:lnTo>
                  <a:pt x="351" y="6935"/>
                </a:lnTo>
                <a:cubicBezTo>
                  <a:pt x="351" y="7543"/>
                  <a:pt x="351" y="7543"/>
                  <a:pt x="351" y="7543"/>
                </a:cubicBezTo>
                <a:cubicBezTo>
                  <a:pt x="345" y="7543"/>
                  <a:pt x="338" y="7536"/>
                  <a:pt x="331" y="7536"/>
                </a:cubicBezTo>
                <a:cubicBezTo>
                  <a:pt x="331" y="6935"/>
                  <a:pt x="331" y="6935"/>
                  <a:pt x="331" y="6935"/>
                </a:cubicBezTo>
                <a:cubicBezTo>
                  <a:pt x="338" y="6935"/>
                  <a:pt x="345" y="6935"/>
                  <a:pt x="351" y="6935"/>
                </a:cubicBezTo>
                <a:close/>
                <a:moveTo>
                  <a:pt x="351" y="7610"/>
                </a:moveTo>
                <a:lnTo>
                  <a:pt x="351" y="7610"/>
                </a:lnTo>
                <a:cubicBezTo>
                  <a:pt x="351" y="7826"/>
                  <a:pt x="351" y="7826"/>
                  <a:pt x="351" y="7826"/>
                </a:cubicBezTo>
                <a:cubicBezTo>
                  <a:pt x="345" y="7833"/>
                  <a:pt x="338" y="7833"/>
                  <a:pt x="331" y="7833"/>
                </a:cubicBezTo>
                <a:cubicBezTo>
                  <a:pt x="331" y="7597"/>
                  <a:pt x="331" y="7597"/>
                  <a:pt x="331" y="7597"/>
                </a:cubicBezTo>
                <a:cubicBezTo>
                  <a:pt x="338" y="7604"/>
                  <a:pt x="345" y="7604"/>
                  <a:pt x="351" y="7610"/>
                </a:cubicBezTo>
                <a:close/>
                <a:moveTo>
                  <a:pt x="351" y="7874"/>
                </a:moveTo>
                <a:lnTo>
                  <a:pt x="351" y="7874"/>
                </a:lnTo>
                <a:cubicBezTo>
                  <a:pt x="351" y="8117"/>
                  <a:pt x="351" y="8117"/>
                  <a:pt x="351" y="8117"/>
                </a:cubicBezTo>
                <a:cubicBezTo>
                  <a:pt x="345" y="8117"/>
                  <a:pt x="338" y="8110"/>
                  <a:pt x="331" y="8110"/>
                </a:cubicBezTo>
                <a:cubicBezTo>
                  <a:pt x="331" y="7874"/>
                  <a:pt x="331" y="7874"/>
                  <a:pt x="331" y="7874"/>
                </a:cubicBezTo>
                <a:cubicBezTo>
                  <a:pt x="338" y="7874"/>
                  <a:pt x="345" y="7874"/>
                  <a:pt x="351" y="7874"/>
                </a:cubicBezTo>
                <a:close/>
                <a:moveTo>
                  <a:pt x="351" y="8367"/>
                </a:moveTo>
                <a:lnTo>
                  <a:pt x="351" y="8367"/>
                </a:lnTo>
                <a:cubicBezTo>
                  <a:pt x="351" y="8441"/>
                  <a:pt x="351" y="8441"/>
                  <a:pt x="351" y="8441"/>
                </a:cubicBezTo>
                <a:cubicBezTo>
                  <a:pt x="345" y="8441"/>
                  <a:pt x="338" y="8441"/>
                  <a:pt x="331" y="8434"/>
                </a:cubicBezTo>
                <a:cubicBezTo>
                  <a:pt x="331" y="8387"/>
                  <a:pt x="331" y="8387"/>
                  <a:pt x="331" y="8387"/>
                </a:cubicBezTo>
                <a:cubicBezTo>
                  <a:pt x="338" y="8380"/>
                  <a:pt x="345" y="8373"/>
                  <a:pt x="351" y="8367"/>
                </a:cubicBezTo>
                <a:close/>
                <a:moveTo>
                  <a:pt x="351" y="8529"/>
                </a:moveTo>
                <a:lnTo>
                  <a:pt x="351" y="8529"/>
                </a:lnTo>
                <a:cubicBezTo>
                  <a:pt x="351" y="8623"/>
                  <a:pt x="351" y="8623"/>
                  <a:pt x="351" y="8623"/>
                </a:cubicBezTo>
                <a:cubicBezTo>
                  <a:pt x="345" y="8617"/>
                  <a:pt x="338" y="8603"/>
                  <a:pt x="331" y="8596"/>
                </a:cubicBezTo>
                <a:cubicBezTo>
                  <a:pt x="331" y="8495"/>
                  <a:pt x="331" y="8495"/>
                  <a:pt x="331" y="8495"/>
                </a:cubicBezTo>
                <a:cubicBezTo>
                  <a:pt x="338" y="8502"/>
                  <a:pt x="345" y="8515"/>
                  <a:pt x="351" y="8529"/>
                </a:cubicBezTo>
                <a:close/>
                <a:moveTo>
                  <a:pt x="351" y="8731"/>
                </a:moveTo>
                <a:lnTo>
                  <a:pt x="351" y="8731"/>
                </a:lnTo>
                <a:cubicBezTo>
                  <a:pt x="351" y="9676"/>
                  <a:pt x="351" y="9676"/>
                  <a:pt x="351" y="9676"/>
                </a:cubicBezTo>
                <a:cubicBezTo>
                  <a:pt x="331" y="9676"/>
                  <a:pt x="331" y="9676"/>
                  <a:pt x="331" y="9676"/>
                </a:cubicBezTo>
                <a:cubicBezTo>
                  <a:pt x="331" y="8725"/>
                  <a:pt x="331" y="8725"/>
                  <a:pt x="331" y="8725"/>
                </a:cubicBezTo>
                <a:cubicBezTo>
                  <a:pt x="338" y="8725"/>
                  <a:pt x="345" y="8725"/>
                  <a:pt x="351" y="8731"/>
                </a:cubicBezTo>
                <a:close/>
                <a:moveTo>
                  <a:pt x="331" y="372"/>
                </a:moveTo>
                <a:lnTo>
                  <a:pt x="331" y="372"/>
                </a:lnTo>
                <a:cubicBezTo>
                  <a:pt x="331" y="453"/>
                  <a:pt x="331" y="453"/>
                  <a:pt x="331" y="453"/>
                </a:cubicBezTo>
                <a:cubicBezTo>
                  <a:pt x="324" y="446"/>
                  <a:pt x="318" y="446"/>
                  <a:pt x="311" y="439"/>
                </a:cubicBezTo>
                <a:cubicBezTo>
                  <a:pt x="311" y="372"/>
                  <a:pt x="311" y="372"/>
                  <a:pt x="311" y="372"/>
                </a:cubicBezTo>
                <a:cubicBezTo>
                  <a:pt x="318" y="372"/>
                  <a:pt x="324" y="372"/>
                  <a:pt x="331" y="372"/>
                </a:cubicBezTo>
                <a:close/>
                <a:moveTo>
                  <a:pt x="331" y="1533"/>
                </a:moveTo>
                <a:lnTo>
                  <a:pt x="331" y="1533"/>
                </a:lnTo>
                <a:cubicBezTo>
                  <a:pt x="331" y="1587"/>
                  <a:pt x="331" y="1587"/>
                  <a:pt x="331" y="1587"/>
                </a:cubicBezTo>
                <a:cubicBezTo>
                  <a:pt x="324" y="1587"/>
                  <a:pt x="318" y="1587"/>
                  <a:pt x="311" y="1594"/>
                </a:cubicBezTo>
                <a:cubicBezTo>
                  <a:pt x="311" y="1533"/>
                  <a:pt x="311" y="1533"/>
                  <a:pt x="311" y="1533"/>
                </a:cubicBezTo>
                <a:cubicBezTo>
                  <a:pt x="318" y="1533"/>
                  <a:pt x="324" y="1533"/>
                  <a:pt x="331" y="1533"/>
                </a:cubicBezTo>
                <a:close/>
                <a:moveTo>
                  <a:pt x="331" y="2857"/>
                </a:moveTo>
                <a:lnTo>
                  <a:pt x="331" y="2857"/>
                </a:lnTo>
                <a:cubicBezTo>
                  <a:pt x="331" y="2904"/>
                  <a:pt x="331" y="2904"/>
                  <a:pt x="331" y="2904"/>
                </a:cubicBezTo>
                <a:cubicBezTo>
                  <a:pt x="331" y="2890"/>
                  <a:pt x="324" y="2884"/>
                  <a:pt x="324" y="2870"/>
                </a:cubicBezTo>
                <a:cubicBezTo>
                  <a:pt x="318" y="2863"/>
                  <a:pt x="318" y="2863"/>
                  <a:pt x="311" y="2857"/>
                </a:cubicBezTo>
                <a:cubicBezTo>
                  <a:pt x="311" y="2850"/>
                  <a:pt x="311" y="2850"/>
                  <a:pt x="311" y="2850"/>
                </a:cubicBezTo>
                <a:cubicBezTo>
                  <a:pt x="318" y="2850"/>
                  <a:pt x="324" y="2850"/>
                  <a:pt x="331" y="2857"/>
                </a:cubicBezTo>
                <a:close/>
                <a:moveTo>
                  <a:pt x="331" y="4106"/>
                </a:moveTo>
                <a:lnTo>
                  <a:pt x="331" y="4106"/>
                </a:lnTo>
                <a:cubicBezTo>
                  <a:pt x="331" y="4173"/>
                  <a:pt x="331" y="4173"/>
                  <a:pt x="331" y="4173"/>
                </a:cubicBezTo>
                <a:cubicBezTo>
                  <a:pt x="324" y="4166"/>
                  <a:pt x="324" y="4160"/>
                  <a:pt x="311" y="4153"/>
                </a:cubicBezTo>
                <a:cubicBezTo>
                  <a:pt x="311" y="4119"/>
                  <a:pt x="311" y="4119"/>
                  <a:pt x="311" y="4119"/>
                </a:cubicBezTo>
                <a:cubicBezTo>
                  <a:pt x="318" y="4112"/>
                  <a:pt x="324" y="4106"/>
                  <a:pt x="331" y="4106"/>
                </a:cubicBezTo>
                <a:close/>
                <a:moveTo>
                  <a:pt x="331" y="4700"/>
                </a:moveTo>
                <a:lnTo>
                  <a:pt x="331" y="4700"/>
                </a:lnTo>
                <a:cubicBezTo>
                  <a:pt x="331" y="4815"/>
                  <a:pt x="331" y="4815"/>
                  <a:pt x="331" y="4815"/>
                </a:cubicBezTo>
                <a:cubicBezTo>
                  <a:pt x="324" y="4822"/>
                  <a:pt x="318" y="4822"/>
                  <a:pt x="311" y="4822"/>
                </a:cubicBezTo>
                <a:cubicBezTo>
                  <a:pt x="311" y="4795"/>
                  <a:pt x="311" y="4795"/>
                  <a:pt x="311" y="4795"/>
                </a:cubicBezTo>
                <a:cubicBezTo>
                  <a:pt x="318" y="4795"/>
                  <a:pt x="318" y="4795"/>
                  <a:pt x="324" y="4788"/>
                </a:cubicBezTo>
                <a:lnTo>
                  <a:pt x="324" y="4788"/>
                </a:lnTo>
                <a:cubicBezTo>
                  <a:pt x="324" y="4693"/>
                  <a:pt x="324" y="4693"/>
                  <a:pt x="324" y="4693"/>
                </a:cubicBezTo>
                <a:lnTo>
                  <a:pt x="331" y="4700"/>
                </a:lnTo>
                <a:close/>
                <a:moveTo>
                  <a:pt x="331" y="4963"/>
                </a:moveTo>
                <a:lnTo>
                  <a:pt x="331" y="4963"/>
                </a:lnTo>
                <a:cubicBezTo>
                  <a:pt x="331" y="5531"/>
                  <a:pt x="331" y="5531"/>
                  <a:pt x="331" y="5531"/>
                </a:cubicBezTo>
                <a:lnTo>
                  <a:pt x="331" y="5531"/>
                </a:lnTo>
                <a:cubicBezTo>
                  <a:pt x="331" y="5537"/>
                  <a:pt x="331" y="5537"/>
                  <a:pt x="331" y="5537"/>
                </a:cubicBezTo>
                <a:cubicBezTo>
                  <a:pt x="331" y="5767"/>
                  <a:pt x="331" y="5767"/>
                  <a:pt x="331" y="5767"/>
                </a:cubicBezTo>
                <a:cubicBezTo>
                  <a:pt x="324" y="5767"/>
                  <a:pt x="318" y="5774"/>
                  <a:pt x="311" y="5774"/>
                </a:cubicBezTo>
                <a:cubicBezTo>
                  <a:pt x="311" y="5720"/>
                  <a:pt x="311" y="5720"/>
                  <a:pt x="311" y="5720"/>
                </a:cubicBezTo>
                <a:cubicBezTo>
                  <a:pt x="318" y="5706"/>
                  <a:pt x="324" y="5693"/>
                  <a:pt x="331" y="5679"/>
                </a:cubicBezTo>
                <a:lnTo>
                  <a:pt x="331" y="5679"/>
                </a:lnTo>
                <a:cubicBezTo>
                  <a:pt x="324" y="5686"/>
                  <a:pt x="318" y="5686"/>
                  <a:pt x="311" y="5693"/>
                </a:cubicBezTo>
                <a:cubicBezTo>
                  <a:pt x="311" y="4984"/>
                  <a:pt x="311" y="4984"/>
                  <a:pt x="311" y="4984"/>
                </a:cubicBezTo>
                <a:cubicBezTo>
                  <a:pt x="318" y="4977"/>
                  <a:pt x="324" y="4970"/>
                  <a:pt x="331" y="4963"/>
                </a:cubicBezTo>
                <a:close/>
                <a:moveTo>
                  <a:pt x="331" y="5821"/>
                </a:moveTo>
                <a:lnTo>
                  <a:pt x="331" y="5821"/>
                </a:lnTo>
                <a:cubicBezTo>
                  <a:pt x="331" y="5996"/>
                  <a:pt x="331" y="5996"/>
                  <a:pt x="331" y="5996"/>
                </a:cubicBezTo>
                <a:cubicBezTo>
                  <a:pt x="324" y="5996"/>
                  <a:pt x="318" y="5990"/>
                  <a:pt x="311" y="5990"/>
                </a:cubicBezTo>
                <a:cubicBezTo>
                  <a:pt x="311" y="5794"/>
                  <a:pt x="311" y="5794"/>
                  <a:pt x="311" y="5794"/>
                </a:cubicBezTo>
                <a:cubicBezTo>
                  <a:pt x="318" y="5801"/>
                  <a:pt x="324" y="5807"/>
                  <a:pt x="331" y="5821"/>
                </a:cubicBezTo>
                <a:close/>
                <a:moveTo>
                  <a:pt x="331" y="6084"/>
                </a:moveTo>
                <a:lnTo>
                  <a:pt x="331" y="6084"/>
                </a:lnTo>
                <a:cubicBezTo>
                  <a:pt x="331" y="6915"/>
                  <a:pt x="331" y="6915"/>
                  <a:pt x="331" y="6915"/>
                </a:cubicBezTo>
                <a:cubicBezTo>
                  <a:pt x="324" y="6915"/>
                  <a:pt x="318" y="6915"/>
                  <a:pt x="311" y="6915"/>
                </a:cubicBezTo>
                <a:cubicBezTo>
                  <a:pt x="311" y="6064"/>
                  <a:pt x="311" y="6064"/>
                  <a:pt x="311" y="6064"/>
                </a:cubicBezTo>
                <a:cubicBezTo>
                  <a:pt x="318" y="6071"/>
                  <a:pt x="324" y="6078"/>
                  <a:pt x="331" y="6084"/>
                </a:cubicBezTo>
                <a:close/>
                <a:moveTo>
                  <a:pt x="331" y="6935"/>
                </a:moveTo>
                <a:lnTo>
                  <a:pt x="331" y="6935"/>
                </a:lnTo>
                <a:cubicBezTo>
                  <a:pt x="331" y="7536"/>
                  <a:pt x="331" y="7536"/>
                  <a:pt x="331" y="7536"/>
                </a:cubicBezTo>
                <a:cubicBezTo>
                  <a:pt x="324" y="7529"/>
                  <a:pt x="318" y="7529"/>
                  <a:pt x="311" y="7523"/>
                </a:cubicBezTo>
                <a:cubicBezTo>
                  <a:pt x="311" y="6935"/>
                  <a:pt x="311" y="6935"/>
                  <a:pt x="311" y="6935"/>
                </a:cubicBezTo>
                <a:cubicBezTo>
                  <a:pt x="318" y="6935"/>
                  <a:pt x="324" y="6935"/>
                  <a:pt x="331" y="6935"/>
                </a:cubicBezTo>
                <a:close/>
                <a:moveTo>
                  <a:pt x="331" y="7597"/>
                </a:moveTo>
                <a:lnTo>
                  <a:pt x="331" y="7597"/>
                </a:lnTo>
                <a:cubicBezTo>
                  <a:pt x="331" y="7833"/>
                  <a:pt x="331" y="7833"/>
                  <a:pt x="331" y="7833"/>
                </a:cubicBezTo>
                <a:cubicBezTo>
                  <a:pt x="324" y="7833"/>
                  <a:pt x="318" y="7833"/>
                  <a:pt x="311" y="7833"/>
                </a:cubicBezTo>
                <a:cubicBezTo>
                  <a:pt x="311" y="7685"/>
                  <a:pt x="311" y="7685"/>
                  <a:pt x="311" y="7685"/>
                </a:cubicBezTo>
                <a:cubicBezTo>
                  <a:pt x="318" y="7685"/>
                  <a:pt x="318" y="7685"/>
                  <a:pt x="318" y="7685"/>
                </a:cubicBezTo>
                <a:cubicBezTo>
                  <a:pt x="318" y="7678"/>
                  <a:pt x="318" y="7671"/>
                  <a:pt x="311" y="7671"/>
                </a:cubicBezTo>
                <a:cubicBezTo>
                  <a:pt x="311" y="7597"/>
                  <a:pt x="311" y="7597"/>
                  <a:pt x="311" y="7597"/>
                </a:cubicBezTo>
                <a:cubicBezTo>
                  <a:pt x="318" y="7597"/>
                  <a:pt x="324" y="7597"/>
                  <a:pt x="331" y="7597"/>
                </a:cubicBezTo>
                <a:close/>
                <a:moveTo>
                  <a:pt x="331" y="7874"/>
                </a:moveTo>
                <a:lnTo>
                  <a:pt x="331" y="7874"/>
                </a:lnTo>
                <a:cubicBezTo>
                  <a:pt x="331" y="8110"/>
                  <a:pt x="331" y="8110"/>
                  <a:pt x="331" y="8110"/>
                </a:cubicBezTo>
                <a:cubicBezTo>
                  <a:pt x="324" y="8110"/>
                  <a:pt x="318" y="8103"/>
                  <a:pt x="311" y="8103"/>
                </a:cubicBezTo>
                <a:cubicBezTo>
                  <a:pt x="311" y="7874"/>
                  <a:pt x="311" y="7874"/>
                  <a:pt x="311" y="7874"/>
                </a:cubicBezTo>
                <a:cubicBezTo>
                  <a:pt x="318" y="7874"/>
                  <a:pt x="324" y="7874"/>
                  <a:pt x="331" y="7874"/>
                </a:cubicBezTo>
                <a:close/>
                <a:moveTo>
                  <a:pt x="331" y="8387"/>
                </a:moveTo>
                <a:lnTo>
                  <a:pt x="331" y="8387"/>
                </a:lnTo>
                <a:cubicBezTo>
                  <a:pt x="331" y="8434"/>
                  <a:pt x="331" y="8434"/>
                  <a:pt x="331" y="8434"/>
                </a:cubicBezTo>
                <a:cubicBezTo>
                  <a:pt x="324" y="8434"/>
                  <a:pt x="318" y="8427"/>
                  <a:pt x="311" y="8421"/>
                </a:cubicBezTo>
                <a:lnTo>
                  <a:pt x="311" y="8421"/>
                </a:lnTo>
                <a:cubicBezTo>
                  <a:pt x="318" y="8407"/>
                  <a:pt x="324" y="8400"/>
                  <a:pt x="331" y="8387"/>
                </a:cubicBezTo>
                <a:close/>
                <a:moveTo>
                  <a:pt x="331" y="8495"/>
                </a:moveTo>
                <a:lnTo>
                  <a:pt x="331" y="8495"/>
                </a:lnTo>
                <a:cubicBezTo>
                  <a:pt x="331" y="8596"/>
                  <a:pt x="331" y="8596"/>
                  <a:pt x="331" y="8596"/>
                </a:cubicBezTo>
                <a:cubicBezTo>
                  <a:pt x="324" y="8583"/>
                  <a:pt x="318" y="8576"/>
                  <a:pt x="311" y="8562"/>
                </a:cubicBezTo>
                <a:cubicBezTo>
                  <a:pt x="311" y="8475"/>
                  <a:pt x="311" y="8475"/>
                  <a:pt x="311" y="8475"/>
                </a:cubicBezTo>
                <a:cubicBezTo>
                  <a:pt x="318" y="8481"/>
                  <a:pt x="324" y="8488"/>
                  <a:pt x="331" y="8495"/>
                </a:cubicBezTo>
                <a:close/>
                <a:moveTo>
                  <a:pt x="331" y="8725"/>
                </a:moveTo>
                <a:lnTo>
                  <a:pt x="331" y="8725"/>
                </a:lnTo>
                <a:cubicBezTo>
                  <a:pt x="331" y="9676"/>
                  <a:pt x="331" y="9676"/>
                  <a:pt x="331" y="9676"/>
                </a:cubicBezTo>
                <a:cubicBezTo>
                  <a:pt x="311" y="9676"/>
                  <a:pt x="311" y="9676"/>
                  <a:pt x="311" y="9676"/>
                </a:cubicBezTo>
                <a:cubicBezTo>
                  <a:pt x="311" y="8725"/>
                  <a:pt x="311" y="8725"/>
                  <a:pt x="311" y="8725"/>
                </a:cubicBezTo>
                <a:cubicBezTo>
                  <a:pt x="318" y="8725"/>
                  <a:pt x="324" y="8725"/>
                  <a:pt x="331" y="8725"/>
                </a:cubicBezTo>
                <a:close/>
                <a:moveTo>
                  <a:pt x="311" y="8562"/>
                </a:moveTo>
                <a:lnTo>
                  <a:pt x="311" y="8562"/>
                </a:lnTo>
                <a:close/>
                <a:moveTo>
                  <a:pt x="311" y="1803"/>
                </a:moveTo>
                <a:lnTo>
                  <a:pt x="311" y="1803"/>
                </a:lnTo>
                <a:cubicBezTo>
                  <a:pt x="311" y="1742"/>
                  <a:pt x="311" y="1742"/>
                  <a:pt x="311" y="1742"/>
                </a:cubicBezTo>
                <a:cubicBezTo>
                  <a:pt x="318" y="1749"/>
                  <a:pt x="324" y="1749"/>
                  <a:pt x="324" y="1756"/>
                </a:cubicBezTo>
                <a:lnTo>
                  <a:pt x="324" y="1756"/>
                </a:lnTo>
                <a:cubicBezTo>
                  <a:pt x="331" y="1776"/>
                  <a:pt x="324" y="1790"/>
                  <a:pt x="311" y="1803"/>
                </a:cubicBezTo>
                <a:close/>
                <a:moveTo>
                  <a:pt x="311" y="372"/>
                </a:moveTo>
                <a:lnTo>
                  <a:pt x="311" y="372"/>
                </a:lnTo>
                <a:cubicBezTo>
                  <a:pt x="311" y="439"/>
                  <a:pt x="311" y="439"/>
                  <a:pt x="311" y="439"/>
                </a:cubicBezTo>
                <a:cubicBezTo>
                  <a:pt x="311" y="439"/>
                  <a:pt x="304" y="432"/>
                  <a:pt x="297" y="426"/>
                </a:cubicBezTo>
                <a:cubicBezTo>
                  <a:pt x="297" y="365"/>
                  <a:pt x="297" y="365"/>
                  <a:pt x="297" y="365"/>
                </a:cubicBezTo>
                <a:cubicBezTo>
                  <a:pt x="304" y="365"/>
                  <a:pt x="311" y="365"/>
                  <a:pt x="311" y="372"/>
                </a:cubicBezTo>
                <a:close/>
                <a:moveTo>
                  <a:pt x="311" y="1533"/>
                </a:moveTo>
                <a:lnTo>
                  <a:pt x="311" y="1533"/>
                </a:lnTo>
                <a:cubicBezTo>
                  <a:pt x="311" y="1594"/>
                  <a:pt x="311" y="1594"/>
                  <a:pt x="311" y="1594"/>
                </a:cubicBezTo>
                <a:cubicBezTo>
                  <a:pt x="297" y="1600"/>
                  <a:pt x="297" y="1600"/>
                  <a:pt x="297" y="1600"/>
                </a:cubicBezTo>
                <a:cubicBezTo>
                  <a:pt x="297" y="1567"/>
                  <a:pt x="297" y="1567"/>
                  <a:pt x="297" y="1567"/>
                </a:cubicBezTo>
                <a:cubicBezTo>
                  <a:pt x="304" y="1560"/>
                  <a:pt x="304" y="1553"/>
                  <a:pt x="304" y="1533"/>
                </a:cubicBezTo>
                <a:lnTo>
                  <a:pt x="311" y="1533"/>
                </a:lnTo>
                <a:close/>
                <a:moveTo>
                  <a:pt x="311" y="1742"/>
                </a:moveTo>
                <a:lnTo>
                  <a:pt x="311" y="1742"/>
                </a:lnTo>
                <a:cubicBezTo>
                  <a:pt x="311" y="1803"/>
                  <a:pt x="311" y="1803"/>
                  <a:pt x="311" y="1803"/>
                </a:cubicBezTo>
                <a:cubicBezTo>
                  <a:pt x="311" y="1803"/>
                  <a:pt x="304" y="1810"/>
                  <a:pt x="297" y="1810"/>
                </a:cubicBezTo>
                <a:cubicBezTo>
                  <a:pt x="297" y="1742"/>
                  <a:pt x="297" y="1742"/>
                  <a:pt x="297" y="1742"/>
                </a:cubicBezTo>
                <a:cubicBezTo>
                  <a:pt x="304" y="1742"/>
                  <a:pt x="311" y="1742"/>
                  <a:pt x="311" y="1742"/>
                </a:cubicBezTo>
                <a:close/>
                <a:moveTo>
                  <a:pt x="311" y="2850"/>
                </a:moveTo>
                <a:lnTo>
                  <a:pt x="311" y="2850"/>
                </a:lnTo>
                <a:cubicBezTo>
                  <a:pt x="311" y="2857"/>
                  <a:pt x="311" y="2857"/>
                  <a:pt x="311" y="2857"/>
                </a:cubicBezTo>
                <a:cubicBezTo>
                  <a:pt x="304" y="2850"/>
                  <a:pt x="304" y="2850"/>
                  <a:pt x="311" y="2850"/>
                </a:cubicBezTo>
                <a:close/>
                <a:moveTo>
                  <a:pt x="311" y="4119"/>
                </a:moveTo>
                <a:lnTo>
                  <a:pt x="311" y="4119"/>
                </a:lnTo>
                <a:cubicBezTo>
                  <a:pt x="311" y="4153"/>
                  <a:pt x="311" y="4153"/>
                  <a:pt x="311" y="4153"/>
                </a:cubicBezTo>
                <a:cubicBezTo>
                  <a:pt x="311" y="4153"/>
                  <a:pt x="304" y="4153"/>
                  <a:pt x="297" y="4153"/>
                </a:cubicBezTo>
                <a:cubicBezTo>
                  <a:pt x="297" y="4139"/>
                  <a:pt x="304" y="4126"/>
                  <a:pt x="311" y="4119"/>
                </a:cubicBezTo>
                <a:close/>
                <a:moveTo>
                  <a:pt x="311" y="4795"/>
                </a:moveTo>
                <a:lnTo>
                  <a:pt x="311" y="4795"/>
                </a:lnTo>
                <a:cubicBezTo>
                  <a:pt x="311" y="4822"/>
                  <a:pt x="311" y="4822"/>
                  <a:pt x="311" y="4822"/>
                </a:cubicBezTo>
                <a:cubicBezTo>
                  <a:pt x="311" y="4822"/>
                  <a:pt x="304" y="4822"/>
                  <a:pt x="297" y="4822"/>
                </a:cubicBezTo>
                <a:cubicBezTo>
                  <a:pt x="297" y="4795"/>
                  <a:pt x="297" y="4795"/>
                  <a:pt x="297" y="4795"/>
                </a:cubicBezTo>
                <a:cubicBezTo>
                  <a:pt x="304" y="4795"/>
                  <a:pt x="311" y="4795"/>
                  <a:pt x="311" y="4795"/>
                </a:cubicBezTo>
                <a:close/>
                <a:moveTo>
                  <a:pt x="311" y="4984"/>
                </a:moveTo>
                <a:lnTo>
                  <a:pt x="311" y="4984"/>
                </a:lnTo>
                <a:cubicBezTo>
                  <a:pt x="311" y="5693"/>
                  <a:pt x="311" y="5693"/>
                  <a:pt x="311" y="5693"/>
                </a:cubicBezTo>
                <a:cubicBezTo>
                  <a:pt x="311" y="5693"/>
                  <a:pt x="304" y="5693"/>
                  <a:pt x="297" y="5699"/>
                </a:cubicBezTo>
                <a:cubicBezTo>
                  <a:pt x="297" y="5092"/>
                  <a:pt x="297" y="5092"/>
                  <a:pt x="297" y="5092"/>
                </a:cubicBezTo>
                <a:cubicBezTo>
                  <a:pt x="297" y="5092"/>
                  <a:pt x="304" y="5092"/>
                  <a:pt x="304" y="5085"/>
                </a:cubicBezTo>
                <a:cubicBezTo>
                  <a:pt x="304" y="4990"/>
                  <a:pt x="304" y="4990"/>
                  <a:pt x="304" y="4990"/>
                </a:cubicBezTo>
                <a:cubicBezTo>
                  <a:pt x="311" y="4984"/>
                  <a:pt x="311" y="4984"/>
                  <a:pt x="311" y="4984"/>
                </a:cubicBezTo>
                <a:close/>
                <a:moveTo>
                  <a:pt x="311" y="5720"/>
                </a:moveTo>
                <a:lnTo>
                  <a:pt x="311" y="5720"/>
                </a:lnTo>
                <a:cubicBezTo>
                  <a:pt x="311" y="5774"/>
                  <a:pt x="311" y="5774"/>
                  <a:pt x="311" y="5774"/>
                </a:cubicBezTo>
                <a:cubicBezTo>
                  <a:pt x="311" y="5774"/>
                  <a:pt x="311" y="5774"/>
                  <a:pt x="304" y="5780"/>
                </a:cubicBezTo>
                <a:cubicBezTo>
                  <a:pt x="297" y="5747"/>
                  <a:pt x="304" y="5733"/>
                  <a:pt x="311" y="5720"/>
                </a:cubicBezTo>
                <a:close/>
                <a:moveTo>
                  <a:pt x="311" y="5794"/>
                </a:moveTo>
                <a:lnTo>
                  <a:pt x="311" y="5794"/>
                </a:lnTo>
                <a:cubicBezTo>
                  <a:pt x="311" y="5787"/>
                  <a:pt x="304" y="5780"/>
                  <a:pt x="297" y="5774"/>
                </a:cubicBezTo>
                <a:cubicBezTo>
                  <a:pt x="297" y="5983"/>
                  <a:pt x="297" y="5983"/>
                  <a:pt x="297" y="5983"/>
                </a:cubicBezTo>
                <a:cubicBezTo>
                  <a:pt x="304" y="5983"/>
                  <a:pt x="311" y="5983"/>
                  <a:pt x="311" y="5990"/>
                </a:cubicBezTo>
                <a:cubicBezTo>
                  <a:pt x="311" y="5794"/>
                  <a:pt x="311" y="5794"/>
                  <a:pt x="311" y="5794"/>
                </a:cubicBezTo>
                <a:close/>
                <a:moveTo>
                  <a:pt x="311" y="6064"/>
                </a:moveTo>
                <a:lnTo>
                  <a:pt x="311" y="6064"/>
                </a:lnTo>
                <a:cubicBezTo>
                  <a:pt x="311" y="6915"/>
                  <a:pt x="311" y="6915"/>
                  <a:pt x="311" y="6915"/>
                </a:cubicBezTo>
                <a:cubicBezTo>
                  <a:pt x="311" y="6915"/>
                  <a:pt x="304" y="6915"/>
                  <a:pt x="297" y="6908"/>
                </a:cubicBezTo>
                <a:cubicBezTo>
                  <a:pt x="297" y="6057"/>
                  <a:pt x="297" y="6057"/>
                  <a:pt x="297" y="6057"/>
                </a:cubicBezTo>
                <a:cubicBezTo>
                  <a:pt x="304" y="6057"/>
                  <a:pt x="311" y="6064"/>
                  <a:pt x="311" y="6064"/>
                </a:cubicBezTo>
                <a:close/>
                <a:moveTo>
                  <a:pt x="311" y="6935"/>
                </a:moveTo>
                <a:lnTo>
                  <a:pt x="311" y="6935"/>
                </a:lnTo>
                <a:cubicBezTo>
                  <a:pt x="311" y="7523"/>
                  <a:pt x="311" y="7523"/>
                  <a:pt x="311" y="7523"/>
                </a:cubicBezTo>
                <a:cubicBezTo>
                  <a:pt x="304" y="7516"/>
                  <a:pt x="297" y="7509"/>
                  <a:pt x="297" y="7496"/>
                </a:cubicBezTo>
                <a:cubicBezTo>
                  <a:pt x="297" y="7469"/>
                  <a:pt x="297" y="7469"/>
                  <a:pt x="297" y="7469"/>
                </a:cubicBezTo>
                <a:cubicBezTo>
                  <a:pt x="297" y="7455"/>
                  <a:pt x="304" y="7442"/>
                  <a:pt x="304" y="7421"/>
                </a:cubicBezTo>
                <a:cubicBezTo>
                  <a:pt x="304" y="7421"/>
                  <a:pt x="304" y="7421"/>
                  <a:pt x="297" y="7421"/>
                </a:cubicBezTo>
                <a:cubicBezTo>
                  <a:pt x="297" y="6935"/>
                  <a:pt x="297" y="6935"/>
                  <a:pt x="297" y="6935"/>
                </a:cubicBezTo>
                <a:cubicBezTo>
                  <a:pt x="304" y="6935"/>
                  <a:pt x="311" y="6935"/>
                  <a:pt x="311" y="6935"/>
                </a:cubicBezTo>
                <a:close/>
                <a:moveTo>
                  <a:pt x="311" y="7597"/>
                </a:moveTo>
                <a:lnTo>
                  <a:pt x="311" y="7597"/>
                </a:lnTo>
                <a:cubicBezTo>
                  <a:pt x="311" y="7671"/>
                  <a:pt x="311" y="7671"/>
                  <a:pt x="311" y="7671"/>
                </a:cubicBezTo>
                <a:cubicBezTo>
                  <a:pt x="311" y="7644"/>
                  <a:pt x="304" y="7617"/>
                  <a:pt x="311" y="7597"/>
                </a:cubicBezTo>
                <a:close/>
                <a:moveTo>
                  <a:pt x="311" y="7685"/>
                </a:moveTo>
                <a:lnTo>
                  <a:pt x="311" y="7685"/>
                </a:lnTo>
                <a:cubicBezTo>
                  <a:pt x="311" y="7833"/>
                  <a:pt x="311" y="7833"/>
                  <a:pt x="311" y="7833"/>
                </a:cubicBezTo>
                <a:cubicBezTo>
                  <a:pt x="311" y="7833"/>
                  <a:pt x="304" y="7833"/>
                  <a:pt x="297" y="7840"/>
                </a:cubicBezTo>
                <a:cubicBezTo>
                  <a:pt x="297" y="7698"/>
                  <a:pt x="297" y="7698"/>
                  <a:pt x="297" y="7698"/>
                </a:cubicBezTo>
                <a:cubicBezTo>
                  <a:pt x="304" y="7691"/>
                  <a:pt x="311" y="7691"/>
                  <a:pt x="311" y="7685"/>
                </a:cubicBezTo>
                <a:close/>
                <a:moveTo>
                  <a:pt x="311" y="7874"/>
                </a:moveTo>
                <a:lnTo>
                  <a:pt x="311" y="7874"/>
                </a:lnTo>
                <a:cubicBezTo>
                  <a:pt x="311" y="8103"/>
                  <a:pt x="311" y="8103"/>
                  <a:pt x="311" y="8103"/>
                </a:cubicBezTo>
                <a:cubicBezTo>
                  <a:pt x="311" y="8097"/>
                  <a:pt x="304" y="8097"/>
                  <a:pt x="297" y="8097"/>
                </a:cubicBezTo>
                <a:cubicBezTo>
                  <a:pt x="297" y="7874"/>
                  <a:pt x="297" y="7874"/>
                  <a:pt x="297" y="7874"/>
                </a:cubicBezTo>
                <a:cubicBezTo>
                  <a:pt x="304" y="7874"/>
                  <a:pt x="311" y="7874"/>
                  <a:pt x="311" y="7874"/>
                </a:cubicBezTo>
                <a:close/>
                <a:moveTo>
                  <a:pt x="311" y="8421"/>
                </a:moveTo>
                <a:lnTo>
                  <a:pt x="311" y="8421"/>
                </a:lnTo>
                <a:close/>
                <a:moveTo>
                  <a:pt x="311" y="8475"/>
                </a:moveTo>
                <a:lnTo>
                  <a:pt x="311" y="8475"/>
                </a:lnTo>
                <a:cubicBezTo>
                  <a:pt x="311" y="8562"/>
                  <a:pt x="311" y="8562"/>
                  <a:pt x="311" y="8562"/>
                </a:cubicBezTo>
                <a:cubicBezTo>
                  <a:pt x="311" y="8549"/>
                  <a:pt x="304" y="8535"/>
                  <a:pt x="297" y="8522"/>
                </a:cubicBezTo>
                <a:cubicBezTo>
                  <a:pt x="297" y="8461"/>
                  <a:pt x="297" y="8461"/>
                  <a:pt x="297" y="8461"/>
                </a:cubicBezTo>
                <a:cubicBezTo>
                  <a:pt x="304" y="8468"/>
                  <a:pt x="311" y="8468"/>
                  <a:pt x="311" y="8475"/>
                </a:cubicBezTo>
                <a:close/>
                <a:moveTo>
                  <a:pt x="311" y="8562"/>
                </a:moveTo>
                <a:lnTo>
                  <a:pt x="311" y="8562"/>
                </a:lnTo>
                <a:cubicBezTo>
                  <a:pt x="304" y="8556"/>
                  <a:pt x="304" y="8556"/>
                  <a:pt x="297" y="8549"/>
                </a:cubicBezTo>
                <a:cubicBezTo>
                  <a:pt x="297" y="8583"/>
                  <a:pt x="297" y="8583"/>
                  <a:pt x="297" y="8583"/>
                </a:cubicBezTo>
                <a:cubicBezTo>
                  <a:pt x="304" y="8583"/>
                  <a:pt x="311" y="8576"/>
                  <a:pt x="311" y="8562"/>
                </a:cubicBezTo>
                <a:close/>
                <a:moveTo>
                  <a:pt x="311" y="8725"/>
                </a:moveTo>
                <a:lnTo>
                  <a:pt x="311" y="8725"/>
                </a:lnTo>
                <a:cubicBezTo>
                  <a:pt x="311" y="9676"/>
                  <a:pt x="311" y="9676"/>
                  <a:pt x="311" y="9676"/>
                </a:cubicBezTo>
                <a:cubicBezTo>
                  <a:pt x="297" y="9676"/>
                  <a:pt x="297" y="9676"/>
                  <a:pt x="297" y="9676"/>
                </a:cubicBezTo>
                <a:cubicBezTo>
                  <a:pt x="297" y="8718"/>
                  <a:pt x="297" y="8718"/>
                  <a:pt x="297" y="8718"/>
                </a:cubicBezTo>
                <a:cubicBezTo>
                  <a:pt x="304" y="8725"/>
                  <a:pt x="311" y="8725"/>
                  <a:pt x="311" y="8725"/>
                </a:cubicBezTo>
                <a:close/>
                <a:moveTo>
                  <a:pt x="297" y="7543"/>
                </a:moveTo>
                <a:lnTo>
                  <a:pt x="297" y="7543"/>
                </a:lnTo>
                <a:cubicBezTo>
                  <a:pt x="297" y="7523"/>
                  <a:pt x="297" y="7523"/>
                  <a:pt x="297" y="7523"/>
                </a:cubicBezTo>
                <a:cubicBezTo>
                  <a:pt x="297" y="7529"/>
                  <a:pt x="304" y="7536"/>
                  <a:pt x="304" y="7536"/>
                </a:cubicBezTo>
                <a:lnTo>
                  <a:pt x="297" y="7543"/>
                </a:lnTo>
                <a:close/>
                <a:moveTo>
                  <a:pt x="297" y="365"/>
                </a:moveTo>
                <a:lnTo>
                  <a:pt x="297" y="365"/>
                </a:lnTo>
                <a:cubicBezTo>
                  <a:pt x="297" y="426"/>
                  <a:pt x="297" y="426"/>
                  <a:pt x="297" y="426"/>
                </a:cubicBezTo>
                <a:cubicBezTo>
                  <a:pt x="284" y="412"/>
                  <a:pt x="270" y="385"/>
                  <a:pt x="270" y="358"/>
                </a:cubicBezTo>
                <a:cubicBezTo>
                  <a:pt x="284" y="365"/>
                  <a:pt x="291" y="365"/>
                  <a:pt x="297" y="365"/>
                </a:cubicBezTo>
                <a:close/>
                <a:moveTo>
                  <a:pt x="297" y="1567"/>
                </a:moveTo>
                <a:lnTo>
                  <a:pt x="297" y="1567"/>
                </a:lnTo>
                <a:cubicBezTo>
                  <a:pt x="297" y="1600"/>
                  <a:pt x="297" y="1600"/>
                  <a:pt x="297" y="1600"/>
                </a:cubicBezTo>
                <a:cubicBezTo>
                  <a:pt x="277" y="1607"/>
                  <a:pt x="250" y="1621"/>
                  <a:pt x="223" y="1634"/>
                </a:cubicBezTo>
                <a:cubicBezTo>
                  <a:pt x="216" y="1526"/>
                  <a:pt x="284" y="1594"/>
                  <a:pt x="297" y="1567"/>
                </a:cubicBezTo>
                <a:close/>
                <a:moveTo>
                  <a:pt x="297" y="1742"/>
                </a:moveTo>
                <a:lnTo>
                  <a:pt x="297" y="1742"/>
                </a:lnTo>
                <a:cubicBezTo>
                  <a:pt x="297" y="1810"/>
                  <a:pt x="297" y="1810"/>
                  <a:pt x="297" y="1810"/>
                </a:cubicBezTo>
                <a:cubicBezTo>
                  <a:pt x="277" y="1823"/>
                  <a:pt x="250" y="1823"/>
                  <a:pt x="223" y="1830"/>
                </a:cubicBezTo>
                <a:cubicBezTo>
                  <a:pt x="230" y="1783"/>
                  <a:pt x="196" y="1776"/>
                  <a:pt x="203" y="1729"/>
                </a:cubicBezTo>
                <a:cubicBezTo>
                  <a:pt x="243" y="1769"/>
                  <a:pt x="270" y="1735"/>
                  <a:pt x="297" y="1742"/>
                </a:cubicBezTo>
                <a:close/>
                <a:moveTo>
                  <a:pt x="297" y="4795"/>
                </a:moveTo>
                <a:lnTo>
                  <a:pt x="297" y="4795"/>
                </a:lnTo>
                <a:cubicBezTo>
                  <a:pt x="297" y="4822"/>
                  <a:pt x="297" y="4822"/>
                  <a:pt x="297" y="4822"/>
                </a:cubicBezTo>
                <a:cubicBezTo>
                  <a:pt x="291" y="4822"/>
                  <a:pt x="284" y="4815"/>
                  <a:pt x="270" y="4815"/>
                </a:cubicBezTo>
                <a:cubicBezTo>
                  <a:pt x="277" y="4801"/>
                  <a:pt x="284" y="4795"/>
                  <a:pt x="297" y="4795"/>
                </a:cubicBezTo>
                <a:close/>
                <a:moveTo>
                  <a:pt x="297" y="5092"/>
                </a:moveTo>
                <a:lnTo>
                  <a:pt x="297" y="5092"/>
                </a:lnTo>
                <a:cubicBezTo>
                  <a:pt x="297" y="5699"/>
                  <a:pt x="297" y="5699"/>
                  <a:pt x="297" y="5699"/>
                </a:cubicBezTo>
                <a:cubicBezTo>
                  <a:pt x="284" y="5699"/>
                  <a:pt x="270" y="5706"/>
                  <a:pt x="257" y="5706"/>
                </a:cubicBezTo>
                <a:cubicBezTo>
                  <a:pt x="264" y="5720"/>
                  <a:pt x="270" y="5740"/>
                  <a:pt x="277" y="5760"/>
                </a:cubicBezTo>
                <a:cubicBezTo>
                  <a:pt x="284" y="5767"/>
                  <a:pt x="291" y="5767"/>
                  <a:pt x="297" y="5774"/>
                </a:cubicBezTo>
                <a:cubicBezTo>
                  <a:pt x="297" y="5983"/>
                  <a:pt x="297" y="5983"/>
                  <a:pt x="297" y="5983"/>
                </a:cubicBezTo>
                <a:cubicBezTo>
                  <a:pt x="277" y="5976"/>
                  <a:pt x="257" y="5976"/>
                  <a:pt x="230" y="5976"/>
                </a:cubicBezTo>
                <a:cubicBezTo>
                  <a:pt x="237" y="6003"/>
                  <a:pt x="250" y="6030"/>
                  <a:pt x="264" y="6050"/>
                </a:cubicBezTo>
                <a:cubicBezTo>
                  <a:pt x="277" y="6050"/>
                  <a:pt x="291" y="6057"/>
                  <a:pt x="297" y="6057"/>
                </a:cubicBezTo>
                <a:cubicBezTo>
                  <a:pt x="297" y="6908"/>
                  <a:pt x="297" y="6908"/>
                  <a:pt x="297" y="6908"/>
                </a:cubicBezTo>
                <a:cubicBezTo>
                  <a:pt x="291" y="6908"/>
                  <a:pt x="284" y="6908"/>
                  <a:pt x="277" y="6908"/>
                </a:cubicBezTo>
                <a:lnTo>
                  <a:pt x="277" y="6908"/>
                </a:lnTo>
                <a:cubicBezTo>
                  <a:pt x="257" y="6915"/>
                  <a:pt x="237" y="6922"/>
                  <a:pt x="210" y="6935"/>
                </a:cubicBezTo>
                <a:cubicBezTo>
                  <a:pt x="210" y="6935"/>
                  <a:pt x="216" y="6935"/>
                  <a:pt x="216" y="6942"/>
                </a:cubicBezTo>
                <a:cubicBezTo>
                  <a:pt x="243" y="6935"/>
                  <a:pt x="270" y="6935"/>
                  <a:pt x="297" y="6935"/>
                </a:cubicBezTo>
                <a:cubicBezTo>
                  <a:pt x="297" y="7421"/>
                  <a:pt x="297" y="7421"/>
                  <a:pt x="297" y="7421"/>
                </a:cubicBezTo>
                <a:cubicBezTo>
                  <a:pt x="297" y="7421"/>
                  <a:pt x="297" y="7421"/>
                  <a:pt x="291" y="7428"/>
                </a:cubicBezTo>
                <a:cubicBezTo>
                  <a:pt x="250" y="7482"/>
                  <a:pt x="277" y="7462"/>
                  <a:pt x="297" y="7523"/>
                </a:cubicBezTo>
                <a:cubicBezTo>
                  <a:pt x="297" y="7543"/>
                  <a:pt x="297" y="7543"/>
                  <a:pt x="297" y="7543"/>
                </a:cubicBezTo>
                <a:cubicBezTo>
                  <a:pt x="277" y="7556"/>
                  <a:pt x="243" y="7563"/>
                  <a:pt x="203" y="7563"/>
                </a:cubicBezTo>
                <a:cubicBezTo>
                  <a:pt x="210" y="7529"/>
                  <a:pt x="196" y="7509"/>
                  <a:pt x="189" y="7496"/>
                </a:cubicBezTo>
                <a:cubicBezTo>
                  <a:pt x="189" y="7496"/>
                  <a:pt x="189" y="7496"/>
                  <a:pt x="182" y="7496"/>
                </a:cubicBezTo>
                <a:cubicBezTo>
                  <a:pt x="182" y="6023"/>
                  <a:pt x="182" y="6023"/>
                  <a:pt x="182" y="6023"/>
                </a:cubicBezTo>
                <a:cubicBezTo>
                  <a:pt x="189" y="6010"/>
                  <a:pt x="189" y="5990"/>
                  <a:pt x="196" y="5976"/>
                </a:cubicBezTo>
                <a:cubicBezTo>
                  <a:pt x="182" y="5976"/>
                  <a:pt x="182" y="5976"/>
                  <a:pt x="182" y="5976"/>
                </a:cubicBezTo>
                <a:cubicBezTo>
                  <a:pt x="182" y="5146"/>
                  <a:pt x="182" y="5146"/>
                  <a:pt x="182" y="5146"/>
                </a:cubicBezTo>
                <a:cubicBezTo>
                  <a:pt x="189" y="5152"/>
                  <a:pt x="196" y="5159"/>
                  <a:pt x="203" y="5166"/>
                </a:cubicBezTo>
                <a:cubicBezTo>
                  <a:pt x="230" y="5139"/>
                  <a:pt x="264" y="5112"/>
                  <a:pt x="297" y="5092"/>
                </a:cubicBezTo>
                <a:close/>
                <a:moveTo>
                  <a:pt x="297" y="7469"/>
                </a:moveTo>
                <a:lnTo>
                  <a:pt x="297" y="7469"/>
                </a:lnTo>
                <a:cubicBezTo>
                  <a:pt x="297" y="7482"/>
                  <a:pt x="297" y="7489"/>
                  <a:pt x="297" y="7496"/>
                </a:cubicBezTo>
                <a:cubicBezTo>
                  <a:pt x="297" y="7469"/>
                  <a:pt x="297" y="7469"/>
                  <a:pt x="297" y="7469"/>
                </a:cubicBezTo>
                <a:close/>
                <a:moveTo>
                  <a:pt x="297" y="7698"/>
                </a:moveTo>
                <a:lnTo>
                  <a:pt x="297" y="7698"/>
                </a:lnTo>
                <a:cubicBezTo>
                  <a:pt x="297" y="7840"/>
                  <a:pt x="297" y="7840"/>
                  <a:pt x="297" y="7840"/>
                </a:cubicBezTo>
                <a:cubicBezTo>
                  <a:pt x="284" y="7840"/>
                  <a:pt x="270" y="7840"/>
                  <a:pt x="264" y="7840"/>
                </a:cubicBezTo>
                <a:cubicBezTo>
                  <a:pt x="264" y="7766"/>
                  <a:pt x="264" y="7766"/>
                  <a:pt x="264" y="7766"/>
                </a:cubicBezTo>
                <a:cubicBezTo>
                  <a:pt x="257" y="7766"/>
                  <a:pt x="257" y="7766"/>
                  <a:pt x="257" y="7766"/>
                </a:cubicBezTo>
                <a:cubicBezTo>
                  <a:pt x="230" y="7772"/>
                  <a:pt x="203" y="7793"/>
                  <a:pt x="182" y="7806"/>
                </a:cubicBezTo>
                <a:cubicBezTo>
                  <a:pt x="182" y="7766"/>
                  <a:pt x="182" y="7766"/>
                  <a:pt x="182" y="7766"/>
                </a:cubicBezTo>
                <a:cubicBezTo>
                  <a:pt x="196" y="7766"/>
                  <a:pt x="210" y="7759"/>
                  <a:pt x="216" y="7752"/>
                </a:cubicBezTo>
                <a:cubicBezTo>
                  <a:pt x="210" y="7745"/>
                  <a:pt x="203" y="7745"/>
                  <a:pt x="182" y="7745"/>
                </a:cubicBezTo>
                <a:cubicBezTo>
                  <a:pt x="182" y="7712"/>
                  <a:pt x="182" y="7712"/>
                  <a:pt x="182" y="7712"/>
                </a:cubicBezTo>
                <a:cubicBezTo>
                  <a:pt x="210" y="7705"/>
                  <a:pt x="243" y="7705"/>
                  <a:pt x="243" y="7671"/>
                </a:cubicBezTo>
                <a:cubicBezTo>
                  <a:pt x="264" y="7678"/>
                  <a:pt x="277" y="7691"/>
                  <a:pt x="284" y="7705"/>
                </a:cubicBezTo>
                <a:cubicBezTo>
                  <a:pt x="291" y="7705"/>
                  <a:pt x="291" y="7698"/>
                  <a:pt x="297" y="7698"/>
                </a:cubicBezTo>
                <a:close/>
                <a:moveTo>
                  <a:pt x="297" y="7874"/>
                </a:moveTo>
                <a:lnTo>
                  <a:pt x="297" y="7874"/>
                </a:lnTo>
                <a:cubicBezTo>
                  <a:pt x="297" y="8097"/>
                  <a:pt x="297" y="8097"/>
                  <a:pt x="297" y="8097"/>
                </a:cubicBezTo>
                <a:cubicBezTo>
                  <a:pt x="291" y="8090"/>
                  <a:pt x="284" y="8090"/>
                  <a:pt x="270" y="8090"/>
                </a:cubicBezTo>
                <a:cubicBezTo>
                  <a:pt x="297" y="8056"/>
                  <a:pt x="297" y="8029"/>
                  <a:pt x="270" y="7995"/>
                </a:cubicBezTo>
                <a:cubicBezTo>
                  <a:pt x="257" y="8049"/>
                  <a:pt x="223" y="8090"/>
                  <a:pt x="182" y="8083"/>
                </a:cubicBezTo>
                <a:cubicBezTo>
                  <a:pt x="182" y="7840"/>
                  <a:pt x="182" y="7840"/>
                  <a:pt x="182" y="7840"/>
                </a:cubicBezTo>
                <a:cubicBezTo>
                  <a:pt x="223" y="7860"/>
                  <a:pt x="257" y="7867"/>
                  <a:pt x="297" y="7874"/>
                </a:cubicBezTo>
                <a:close/>
                <a:moveTo>
                  <a:pt x="297" y="8461"/>
                </a:moveTo>
                <a:lnTo>
                  <a:pt x="297" y="8461"/>
                </a:lnTo>
                <a:cubicBezTo>
                  <a:pt x="297" y="8522"/>
                  <a:pt x="297" y="8522"/>
                  <a:pt x="297" y="8522"/>
                </a:cubicBezTo>
                <a:cubicBezTo>
                  <a:pt x="291" y="8502"/>
                  <a:pt x="284" y="8481"/>
                  <a:pt x="284" y="8461"/>
                </a:cubicBezTo>
                <a:lnTo>
                  <a:pt x="284" y="8461"/>
                </a:lnTo>
                <a:cubicBezTo>
                  <a:pt x="291" y="8461"/>
                  <a:pt x="291" y="8461"/>
                  <a:pt x="297" y="8461"/>
                </a:cubicBezTo>
                <a:close/>
                <a:moveTo>
                  <a:pt x="297" y="8549"/>
                </a:moveTo>
                <a:lnTo>
                  <a:pt x="297" y="8549"/>
                </a:lnTo>
                <a:cubicBezTo>
                  <a:pt x="277" y="8522"/>
                  <a:pt x="270" y="8475"/>
                  <a:pt x="237" y="8461"/>
                </a:cubicBezTo>
                <a:cubicBezTo>
                  <a:pt x="250" y="8461"/>
                  <a:pt x="264" y="8448"/>
                  <a:pt x="237" y="8441"/>
                </a:cubicBezTo>
                <a:cubicBezTo>
                  <a:pt x="237" y="8481"/>
                  <a:pt x="182" y="8475"/>
                  <a:pt x="182" y="8522"/>
                </a:cubicBezTo>
                <a:lnTo>
                  <a:pt x="182" y="8522"/>
                </a:lnTo>
                <a:cubicBezTo>
                  <a:pt x="182" y="8637"/>
                  <a:pt x="182" y="8637"/>
                  <a:pt x="182" y="8637"/>
                </a:cubicBezTo>
                <a:cubicBezTo>
                  <a:pt x="230" y="8630"/>
                  <a:pt x="257" y="8623"/>
                  <a:pt x="264" y="8583"/>
                </a:cubicBezTo>
                <a:cubicBezTo>
                  <a:pt x="257" y="8576"/>
                  <a:pt x="250" y="8576"/>
                  <a:pt x="243" y="8569"/>
                </a:cubicBezTo>
                <a:cubicBezTo>
                  <a:pt x="264" y="8583"/>
                  <a:pt x="284" y="8589"/>
                  <a:pt x="297" y="8583"/>
                </a:cubicBezTo>
                <a:cubicBezTo>
                  <a:pt x="297" y="8549"/>
                  <a:pt x="297" y="8549"/>
                  <a:pt x="297" y="8549"/>
                </a:cubicBezTo>
                <a:close/>
                <a:moveTo>
                  <a:pt x="297" y="8718"/>
                </a:moveTo>
                <a:lnTo>
                  <a:pt x="297" y="8718"/>
                </a:lnTo>
                <a:cubicBezTo>
                  <a:pt x="297" y="9676"/>
                  <a:pt x="297" y="9676"/>
                  <a:pt x="297" y="9676"/>
                </a:cubicBezTo>
                <a:cubicBezTo>
                  <a:pt x="182" y="9676"/>
                  <a:pt x="182" y="9676"/>
                  <a:pt x="182" y="9676"/>
                </a:cubicBezTo>
                <a:cubicBezTo>
                  <a:pt x="182" y="9230"/>
                  <a:pt x="182" y="9230"/>
                  <a:pt x="182" y="9230"/>
                </a:cubicBezTo>
                <a:cubicBezTo>
                  <a:pt x="203" y="9223"/>
                  <a:pt x="210" y="9217"/>
                  <a:pt x="223" y="9204"/>
                </a:cubicBezTo>
                <a:cubicBezTo>
                  <a:pt x="210" y="9211"/>
                  <a:pt x="196" y="9211"/>
                  <a:pt x="182" y="9211"/>
                </a:cubicBezTo>
                <a:cubicBezTo>
                  <a:pt x="182" y="8637"/>
                  <a:pt x="182" y="8637"/>
                  <a:pt x="182" y="8637"/>
                </a:cubicBezTo>
                <a:cubicBezTo>
                  <a:pt x="189" y="8637"/>
                  <a:pt x="189" y="8637"/>
                  <a:pt x="189" y="8637"/>
                </a:cubicBezTo>
                <a:cubicBezTo>
                  <a:pt x="189" y="8664"/>
                  <a:pt x="189" y="8677"/>
                  <a:pt x="182" y="8691"/>
                </a:cubicBezTo>
                <a:cubicBezTo>
                  <a:pt x="210" y="8698"/>
                  <a:pt x="237" y="8698"/>
                  <a:pt x="264" y="8691"/>
                </a:cubicBezTo>
                <a:cubicBezTo>
                  <a:pt x="264" y="8704"/>
                  <a:pt x="264" y="8711"/>
                  <a:pt x="257" y="8718"/>
                </a:cubicBezTo>
                <a:cubicBezTo>
                  <a:pt x="270" y="8718"/>
                  <a:pt x="284" y="8718"/>
                  <a:pt x="297" y="8718"/>
                </a:cubicBezTo>
                <a:close/>
                <a:moveTo>
                  <a:pt x="182" y="8380"/>
                </a:moveTo>
                <a:lnTo>
                  <a:pt x="182" y="8380"/>
                </a:lnTo>
                <a:cubicBezTo>
                  <a:pt x="182" y="8326"/>
                  <a:pt x="182" y="8326"/>
                  <a:pt x="182" y="8326"/>
                </a:cubicBezTo>
                <a:cubicBezTo>
                  <a:pt x="210" y="8346"/>
                  <a:pt x="243" y="8353"/>
                  <a:pt x="237" y="8326"/>
                </a:cubicBezTo>
                <a:lnTo>
                  <a:pt x="237" y="8326"/>
                </a:lnTo>
                <a:cubicBezTo>
                  <a:pt x="270" y="8333"/>
                  <a:pt x="257" y="8387"/>
                  <a:pt x="264" y="8421"/>
                </a:cubicBezTo>
                <a:cubicBezTo>
                  <a:pt x="230" y="8434"/>
                  <a:pt x="203" y="8407"/>
                  <a:pt x="182" y="8380"/>
                </a:cubicBezTo>
                <a:close/>
                <a:moveTo>
                  <a:pt x="182" y="5071"/>
                </a:moveTo>
                <a:lnTo>
                  <a:pt x="182" y="5071"/>
                </a:lnTo>
                <a:lnTo>
                  <a:pt x="182" y="5071"/>
                </a:lnTo>
                <a:cubicBezTo>
                  <a:pt x="189" y="5071"/>
                  <a:pt x="189" y="5071"/>
                  <a:pt x="189" y="5071"/>
                </a:cubicBezTo>
                <a:cubicBezTo>
                  <a:pt x="182" y="5071"/>
                  <a:pt x="182" y="5071"/>
                  <a:pt x="182" y="5071"/>
                </a:cubicBezTo>
                <a:close/>
                <a:moveTo>
                  <a:pt x="182" y="4842"/>
                </a:moveTo>
                <a:lnTo>
                  <a:pt x="182" y="4842"/>
                </a:lnTo>
                <a:cubicBezTo>
                  <a:pt x="182" y="4815"/>
                  <a:pt x="182" y="4815"/>
                  <a:pt x="182" y="4815"/>
                </a:cubicBezTo>
                <a:cubicBezTo>
                  <a:pt x="196" y="4808"/>
                  <a:pt x="210" y="4801"/>
                  <a:pt x="223" y="4788"/>
                </a:cubicBezTo>
                <a:lnTo>
                  <a:pt x="223" y="4788"/>
                </a:lnTo>
                <a:cubicBezTo>
                  <a:pt x="230" y="4828"/>
                  <a:pt x="210" y="4835"/>
                  <a:pt x="182" y="4842"/>
                </a:cubicBezTo>
                <a:close/>
                <a:moveTo>
                  <a:pt x="182" y="3349"/>
                </a:moveTo>
                <a:lnTo>
                  <a:pt x="182" y="3349"/>
                </a:lnTo>
                <a:cubicBezTo>
                  <a:pt x="182" y="3241"/>
                  <a:pt x="182" y="3241"/>
                  <a:pt x="182" y="3241"/>
                </a:cubicBezTo>
                <a:cubicBezTo>
                  <a:pt x="196" y="3262"/>
                  <a:pt x="203" y="3275"/>
                  <a:pt x="237" y="3268"/>
                </a:cubicBezTo>
                <a:cubicBezTo>
                  <a:pt x="223" y="3289"/>
                  <a:pt x="210" y="3309"/>
                  <a:pt x="189" y="3329"/>
                </a:cubicBezTo>
                <a:cubicBezTo>
                  <a:pt x="196" y="3329"/>
                  <a:pt x="203" y="3329"/>
                  <a:pt x="210" y="3329"/>
                </a:cubicBezTo>
                <a:cubicBezTo>
                  <a:pt x="203" y="3336"/>
                  <a:pt x="196" y="3343"/>
                  <a:pt x="182" y="3349"/>
                </a:cubicBezTo>
                <a:close/>
                <a:moveTo>
                  <a:pt x="182" y="3241"/>
                </a:moveTo>
                <a:lnTo>
                  <a:pt x="182" y="3241"/>
                </a:lnTo>
                <a:cubicBezTo>
                  <a:pt x="182" y="3349"/>
                  <a:pt x="182" y="3349"/>
                  <a:pt x="182" y="3349"/>
                </a:cubicBezTo>
                <a:cubicBezTo>
                  <a:pt x="169" y="3363"/>
                  <a:pt x="142" y="3363"/>
                  <a:pt x="122" y="3370"/>
                </a:cubicBezTo>
                <a:cubicBezTo>
                  <a:pt x="122" y="3214"/>
                  <a:pt x="122" y="3214"/>
                  <a:pt x="122" y="3214"/>
                </a:cubicBezTo>
                <a:cubicBezTo>
                  <a:pt x="169" y="3201"/>
                  <a:pt x="176" y="3221"/>
                  <a:pt x="182" y="3241"/>
                </a:cubicBezTo>
                <a:close/>
                <a:moveTo>
                  <a:pt x="182" y="4815"/>
                </a:moveTo>
                <a:lnTo>
                  <a:pt x="182" y="4815"/>
                </a:lnTo>
                <a:cubicBezTo>
                  <a:pt x="182" y="4842"/>
                  <a:pt x="182" y="4842"/>
                  <a:pt x="182" y="4842"/>
                </a:cubicBezTo>
                <a:lnTo>
                  <a:pt x="176" y="4842"/>
                </a:lnTo>
                <a:cubicBezTo>
                  <a:pt x="182" y="4869"/>
                  <a:pt x="169" y="4882"/>
                  <a:pt x="155" y="4896"/>
                </a:cubicBezTo>
                <a:cubicBezTo>
                  <a:pt x="176" y="4943"/>
                  <a:pt x="155" y="5031"/>
                  <a:pt x="182" y="5071"/>
                </a:cubicBezTo>
                <a:lnTo>
                  <a:pt x="182" y="5071"/>
                </a:lnTo>
                <a:cubicBezTo>
                  <a:pt x="155" y="5071"/>
                  <a:pt x="142" y="5058"/>
                  <a:pt x="122" y="5051"/>
                </a:cubicBezTo>
                <a:cubicBezTo>
                  <a:pt x="122" y="4936"/>
                  <a:pt x="122" y="4936"/>
                  <a:pt x="122" y="4936"/>
                </a:cubicBezTo>
                <a:cubicBezTo>
                  <a:pt x="122" y="4936"/>
                  <a:pt x="122" y="4936"/>
                  <a:pt x="128" y="4936"/>
                </a:cubicBezTo>
                <a:lnTo>
                  <a:pt x="128" y="4936"/>
                </a:lnTo>
                <a:cubicBezTo>
                  <a:pt x="128" y="4936"/>
                  <a:pt x="128" y="4930"/>
                  <a:pt x="128" y="4923"/>
                </a:cubicBezTo>
                <a:lnTo>
                  <a:pt x="122" y="4930"/>
                </a:lnTo>
                <a:cubicBezTo>
                  <a:pt x="122" y="4828"/>
                  <a:pt x="122" y="4828"/>
                  <a:pt x="122" y="4828"/>
                </a:cubicBezTo>
                <a:cubicBezTo>
                  <a:pt x="142" y="4822"/>
                  <a:pt x="169" y="4822"/>
                  <a:pt x="182" y="4815"/>
                </a:cubicBezTo>
                <a:close/>
                <a:moveTo>
                  <a:pt x="182" y="5146"/>
                </a:moveTo>
                <a:lnTo>
                  <a:pt x="182" y="5146"/>
                </a:lnTo>
                <a:cubicBezTo>
                  <a:pt x="182" y="5976"/>
                  <a:pt x="182" y="5976"/>
                  <a:pt x="182" y="5976"/>
                </a:cubicBezTo>
                <a:cubicBezTo>
                  <a:pt x="169" y="5976"/>
                  <a:pt x="169" y="5976"/>
                  <a:pt x="169" y="5976"/>
                </a:cubicBezTo>
                <a:lnTo>
                  <a:pt x="169" y="5976"/>
                </a:lnTo>
                <a:cubicBezTo>
                  <a:pt x="169" y="6044"/>
                  <a:pt x="169" y="6044"/>
                  <a:pt x="169" y="6044"/>
                </a:cubicBezTo>
                <a:cubicBezTo>
                  <a:pt x="176" y="6050"/>
                  <a:pt x="176" y="6050"/>
                  <a:pt x="176" y="6050"/>
                </a:cubicBezTo>
                <a:cubicBezTo>
                  <a:pt x="182" y="6044"/>
                  <a:pt x="182" y="6037"/>
                  <a:pt x="182" y="6023"/>
                </a:cubicBezTo>
                <a:cubicBezTo>
                  <a:pt x="182" y="7496"/>
                  <a:pt x="182" y="7496"/>
                  <a:pt x="182" y="7496"/>
                </a:cubicBezTo>
                <a:cubicBezTo>
                  <a:pt x="176" y="7502"/>
                  <a:pt x="162" y="7502"/>
                  <a:pt x="149" y="7496"/>
                </a:cubicBezTo>
                <a:cubicBezTo>
                  <a:pt x="142" y="7502"/>
                  <a:pt x="142" y="7502"/>
                  <a:pt x="135" y="7502"/>
                </a:cubicBezTo>
                <a:lnTo>
                  <a:pt x="135" y="7502"/>
                </a:lnTo>
                <a:cubicBezTo>
                  <a:pt x="162" y="7550"/>
                  <a:pt x="149" y="7617"/>
                  <a:pt x="122" y="7664"/>
                </a:cubicBezTo>
                <a:cubicBezTo>
                  <a:pt x="122" y="5200"/>
                  <a:pt x="122" y="5200"/>
                  <a:pt x="122" y="5200"/>
                </a:cubicBezTo>
                <a:cubicBezTo>
                  <a:pt x="128" y="5200"/>
                  <a:pt x="135" y="5200"/>
                  <a:pt x="135" y="5206"/>
                </a:cubicBezTo>
                <a:cubicBezTo>
                  <a:pt x="149" y="5166"/>
                  <a:pt x="115" y="5146"/>
                  <a:pt x="135" y="5092"/>
                </a:cubicBezTo>
                <a:cubicBezTo>
                  <a:pt x="169" y="5092"/>
                  <a:pt x="176" y="5119"/>
                  <a:pt x="182" y="5146"/>
                </a:cubicBezTo>
                <a:close/>
                <a:moveTo>
                  <a:pt x="182" y="7712"/>
                </a:moveTo>
                <a:lnTo>
                  <a:pt x="182" y="7712"/>
                </a:lnTo>
                <a:cubicBezTo>
                  <a:pt x="182" y="7745"/>
                  <a:pt x="182" y="7745"/>
                  <a:pt x="182" y="7745"/>
                </a:cubicBezTo>
                <a:cubicBezTo>
                  <a:pt x="182" y="7745"/>
                  <a:pt x="176" y="7745"/>
                  <a:pt x="169" y="7745"/>
                </a:cubicBezTo>
                <a:cubicBezTo>
                  <a:pt x="169" y="7725"/>
                  <a:pt x="176" y="7718"/>
                  <a:pt x="182" y="7712"/>
                </a:cubicBezTo>
                <a:close/>
                <a:moveTo>
                  <a:pt x="182" y="7766"/>
                </a:moveTo>
                <a:lnTo>
                  <a:pt x="182" y="7766"/>
                </a:lnTo>
                <a:cubicBezTo>
                  <a:pt x="182" y="7806"/>
                  <a:pt x="182" y="7806"/>
                  <a:pt x="182" y="7806"/>
                </a:cubicBezTo>
                <a:cubicBezTo>
                  <a:pt x="176" y="7820"/>
                  <a:pt x="162" y="7826"/>
                  <a:pt x="155" y="7826"/>
                </a:cubicBezTo>
                <a:cubicBezTo>
                  <a:pt x="162" y="7833"/>
                  <a:pt x="176" y="7840"/>
                  <a:pt x="182" y="7840"/>
                </a:cubicBezTo>
                <a:cubicBezTo>
                  <a:pt x="182" y="8083"/>
                  <a:pt x="182" y="8083"/>
                  <a:pt x="182" y="8083"/>
                </a:cubicBezTo>
                <a:cubicBezTo>
                  <a:pt x="169" y="8083"/>
                  <a:pt x="142" y="8070"/>
                  <a:pt x="122" y="8049"/>
                </a:cubicBezTo>
                <a:cubicBezTo>
                  <a:pt x="122" y="7759"/>
                  <a:pt x="122" y="7759"/>
                  <a:pt x="122" y="7759"/>
                </a:cubicBezTo>
                <a:cubicBezTo>
                  <a:pt x="128" y="7766"/>
                  <a:pt x="128" y="7772"/>
                  <a:pt x="135" y="7786"/>
                </a:cubicBezTo>
                <a:cubicBezTo>
                  <a:pt x="155" y="7779"/>
                  <a:pt x="169" y="7772"/>
                  <a:pt x="182" y="7766"/>
                </a:cubicBezTo>
                <a:close/>
                <a:moveTo>
                  <a:pt x="182" y="8326"/>
                </a:moveTo>
                <a:lnTo>
                  <a:pt x="182" y="8326"/>
                </a:lnTo>
                <a:cubicBezTo>
                  <a:pt x="182" y="8380"/>
                  <a:pt x="182" y="8380"/>
                  <a:pt x="182" y="8380"/>
                </a:cubicBezTo>
                <a:cubicBezTo>
                  <a:pt x="169" y="8360"/>
                  <a:pt x="155" y="8340"/>
                  <a:pt x="135" y="8373"/>
                </a:cubicBezTo>
                <a:cubicBezTo>
                  <a:pt x="128" y="8373"/>
                  <a:pt x="128" y="8373"/>
                  <a:pt x="122" y="8373"/>
                </a:cubicBezTo>
                <a:cubicBezTo>
                  <a:pt x="122" y="8245"/>
                  <a:pt x="122" y="8245"/>
                  <a:pt x="122" y="8245"/>
                </a:cubicBezTo>
                <a:cubicBezTo>
                  <a:pt x="155" y="8245"/>
                  <a:pt x="162" y="8272"/>
                  <a:pt x="162" y="8299"/>
                </a:cubicBezTo>
                <a:cubicBezTo>
                  <a:pt x="162" y="8306"/>
                  <a:pt x="176" y="8313"/>
                  <a:pt x="182" y="8326"/>
                </a:cubicBezTo>
                <a:close/>
                <a:moveTo>
                  <a:pt x="182" y="8522"/>
                </a:moveTo>
                <a:lnTo>
                  <a:pt x="182" y="8522"/>
                </a:lnTo>
                <a:cubicBezTo>
                  <a:pt x="182" y="8637"/>
                  <a:pt x="182" y="8637"/>
                  <a:pt x="182" y="8637"/>
                </a:cubicBezTo>
                <a:cubicBezTo>
                  <a:pt x="162" y="8637"/>
                  <a:pt x="142" y="8637"/>
                  <a:pt x="122" y="8630"/>
                </a:cubicBezTo>
                <a:cubicBezTo>
                  <a:pt x="122" y="8481"/>
                  <a:pt x="122" y="8481"/>
                  <a:pt x="122" y="8481"/>
                </a:cubicBezTo>
                <a:cubicBezTo>
                  <a:pt x="142" y="8495"/>
                  <a:pt x="162" y="8508"/>
                  <a:pt x="182" y="8522"/>
                </a:cubicBezTo>
                <a:close/>
                <a:moveTo>
                  <a:pt x="182" y="8637"/>
                </a:moveTo>
                <a:lnTo>
                  <a:pt x="182" y="8637"/>
                </a:lnTo>
                <a:cubicBezTo>
                  <a:pt x="182" y="9211"/>
                  <a:pt x="182" y="9211"/>
                  <a:pt x="182" y="9211"/>
                </a:cubicBezTo>
                <a:lnTo>
                  <a:pt x="176" y="9211"/>
                </a:lnTo>
                <a:cubicBezTo>
                  <a:pt x="169" y="9217"/>
                  <a:pt x="169" y="9223"/>
                  <a:pt x="169" y="9230"/>
                </a:cubicBezTo>
                <a:lnTo>
                  <a:pt x="169" y="9230"/>
                </a:lnTo>
                <a:cubicBezTo>
                  <a:pt x="176" y="9230"/>
                  <a:pt x="182" y="9230"/>
                  <a:pt x="182" y="9230"/>
                </a:cubicBezTo>
                <a:cubicBezTo>
                  <a:pt x="182" y="9676"/>
                  <a:pt x="182" y="9676"/>
                  <a:pt x="182" y="9676"/>
                </a:cubicBezTo>
                <a:cubicBezTo>
                  <a:pt x="122" y="9676"/>
                  <a:pt x="122" y="9676"/>
                  <a:pt x="122" y="9676"/>
                </a:cubicBezTo>
                <a:cubicBezTo>
                  <a:pt x="122" y="8657"/>
                  <a:pt x="122" y="8657"/>
                  <a:pt x="122" y="8657"/>
                </a:cubicBezTo>
                <a:cubicBezTo>
                  <a:pt x="135" y="8644"/>
                  <a:pt x="155" y="8637"/>
                  <a:pt x="182" y="8637"/>
                </a:cubicBezTo>
                <a:close/>
                <a:moveTo>
                  <a:pt x="122" y="2803"/>
                </a:moveTo>
                <a:lnTo>
                  <a:pt x="122" y="2803"/>
                </a:lnTo>
                <a:cubicBezTo>
                  <a:pt x="122" y="2762"/>
                  <a:pt x="122" y="2762"/>
                  <a:pt x="122" y="2762"/>
                </a:cubicBezTo>
                <a:cubicBezTo>
                  <a:pt x="135" y="2755"/>
                  <a:pt x="149" y="2748"/>
                  <a:pt x="135" y="2715"/>
                </a:cubicBezTo>
                <a:cubicBezTo>
                  <a:pt x="169" y="2728"/>
                  <a:pt x="189" y="2748"/>
                  <a:pt x="182" y="2789"/>
                </a:cubicBezTo>
                <a:lnTo>
                  <a:pt x="182" y="2789"/>
                </a:lnTo>
                <a:cubicBezTo>
                  <a:pt x="149" y="2809"/>
                  <a:pt x="142" y="2803"/>
                  <a:pt x="122" y="2803"/>
                </a:cubicBezTo>
                <a:close/>
                <a:moveTo>
                  <a:pt x="122" y="2762"/>
                </a:moveTo>
                <a:lnTo>
                  <a:pt x="122" y="2762"/>
                </a:lnTo>
                <a:cubicBezTo>
                  <a:pt x="122" y="2803"/>
                  <a:pt x="122" y="2803"/>
                  <a:pt x="122" y="2803"/>
                </a:cubicBezTo>
                <a:cubicBezTo>
                  <a:pt x="115" y="2803"/>
                  <a:pt x="108" y="2803"/>
                  <a:pt x="101" y="2803"/>
                </a:cubicBezTo>
                <a:cubicBezTo>
                  <a:pt x="101" y="2762"/>
                  <a:pt x="101" y="2762"/>
                  <a:pt x="101" y="2762"/>
                </a:cubicBezTo>
                <a:cubicBezTo>
                  <a:pt x="108" y="2762"/>
                  <a:pt x="115" y="2762"/>
                  <a:pt x="122" y="2762"/>
                </a:cubicBezTo>
                <a:close/>
                <a:moveTo>
                  <a:pt x="122" y="3214"/>
                </a:moveTo>
                <a:lnTo>
                  <a:pt x="122" y="3214"/>
                </a:lnTo>
                <a:cubicBezTo>
                  <a:pt x="122" y="3370"/>
                  <a:pt x="122" y="3370"/>
                  <a:pt x="122" y="3370"/>
                </a:cubicBezTo>
                <a:cubicBezTo>
                  <a:pt x="115" y="3370"/>
                  <a:pt x="108" y="3370"/>
                  <a:pt x="101" y="3376"/>
                </a:cubicBezTo>
                <a:cubicBezTo>
                  <a:pt x="101" y="3302"/>
                  <a:pt x="101" y="3302"/>
                  <a:pt x="101" y="3302"/>
                </a:cubicBezTo>
                <a:cubicBezTo>
                  <a:pt x="108" y="3295"/>
                  <a:pt x="115" y="3289"/>
                  <a:pt x="101" y="3282"/>
                </a:cubicBezTo>
                <a:cubicBezTo>
                  <a:pt x="101" y="3262"/>
                  <a:pt x="101" y="3262"/>
                  <a:pt x="101" y="3262"/>
                </a:cubicBezTo>
                <a:cubicBezTo>
                  <a:pt x="101" y="3255"/>
                  <a:pt x="108" y="3255"/>
                  <a:pt x="108" y="3255"/>
                </a:cubicBezTo>
                <a:cubicBezTo>
                  <a:pt x="108" y="3248"/>
                  <a:pt x="108" y="3235"/>
                  <a:pt x="115" y="3221"/>
                </a:cubicBezTo>
                <a:lnTo>
                  <a:pt x="115" y="3221"/>
                </a:lnTo>
                <a:cubicBezTo>
                  <a:pt x="115" y="3214"/>
                  <a:pt x="122" y="3214"/>
                  <a:pt x="122" y="3214"/>
                </a:cubicBezTo>
                <a:close/>
                <a:moveTo>
                  <a:pt x="122" y="4828"/>
                </a:moveTo>
                <a:lnTo>
                  <a:pt x="122" y="4828"/>
                </a:lnTo>
                <a:cubicBezTo>
                  <a:pt x="122" y="4930"/>
                  <a:pt x="122" y="4930"/>
                  <a:pt x="122" y="4930"/>
                </a:cubicBezTo>
                <a:cubicBezTo>
                  <a:pt x="122" y="4936"/>
                  <a:pt x="122" y="4936"/>
                  <a:pt x="115" y="4936"/>
                </a:cubicBezTo>
                <a:cubicBezTo>
                  <a:pt x="122" y="4936"/>
                  <a:pt x="122" y="4936"/>
                  <a:pt x="122" y="4936"/>
                </a:cubicBezTo>
                <a:cubicBezTo>
                  <a:pt x="122" y="5051"/>
                  <a:pt x="122" y="5051"/>
                  <a:pt x="122" y="5051"/>
                </a:cubicBezTo>
                <a:cubicBezTo>
                  <a:pt x="115" y="5051"/>
                  <a:pt x="108" y="5044"/>
                  <a:pt x="101" y="5044"/>
                </a:cubicBezTo>
                <a:cubicBezTo>
                  <a:pt x="101" y="5024"/>
                  <a:pt x="101" y="5024"/>
                  <a:pt x="101" y="5024"/>
                </a:cubicBezTo>
                <a:cubicBezTo>
                  <a:pt x="115" y="5004"/>
                  <a:pt x="115" y="4984"/>
                  <a:pt x="122" y="4970"/>
                </a:cubicBezTo>
                <a:cubicBezTo>
                  <a:pt x="115" y="4977"/>
                  <a:pt x="108" y="4977"/>
                  <a:pt x="101" y="4977"/>
                </a:cubicBezTo>
                <a:cubicBezTo>
                  <a:pt x="101" y="4984"/>
                  <a:pt x="101" y="4984"/>
                  <a:pt x="101" y="4984"/>
                </a:cubicBezTo>
                <a:cubicBezTo>
                  <a:pt x="101" y="4828"/>
                  <a:pt x="101" y="4828"/>
                  <a:pt x="101" y="4828"/>
                </a:cubicBezTo>
                <a:cubicBezTo>
                  <a:pt x="108" y="4828"/>
                  <a:pt x="115" y="4828"/>
                  <a:pt x="122" y="4828"/>
                </a:cubicBezTo>
                <a:close/>
                <a:moveTo>
                  <a:pt x="122" y="5200"/>
                </a:moveTo>
                <a:lnTo>
                  <a:pt x="122" y="5200"/>
                </a:lnTo>
                <a:cubicBezTo>
                  <a:pt x="122" y="7664"/>
                  <a:pt x="122" y="7664"/>
                  <a:pt x="122" y="7664"/>
                </a:cubicBezTo>
                <a:cubicBezTo>
                  <a:pt x="115" y="7678"/>
                  <a:pt x="108" y="7685"/>
                  <a:pt x="101" y="7691"/>
                </a:cubicBezTo>
                <a:cubicBezTo>
                  <a:pt x="101" y="6557"/>
                  <a:pt x="101" y="6557"/>
                  <a:pt x="101" y="6557"/>
                </a:cubicBezTo>
                <a:cubicBezTo>
                  <a:pt x="108" y="6557"/>
                  <a:pt x="115" y="6564"/>
                  <a:pt x="122" y="6564"/>
                </a:cubicBezTo>
                <a:cubicBezTo>
                  <a:pt x="122" y="6543"/>
                  <a:pt x="115" y="6537"/>
                  <a:pt x="108" y="6523"/>
                </a:cubicBezTo>
                <a:lnTo>
                  <a:pt x="101" y="6523"/>
                </a:lnTo>
                <a:cubicBezTo>
                  <a:pt x="101" y="5186"/>
                  <a:pt x="101" y="5186"/>
                  <a:pt x="101" y="5186"/>
                </a:cubicBezTo>
                <a:cubicBezTo>
                  <a:pt x="108" y="5193"/>
                  <a:pt x="115" y="5193"/>
                  <a:pt x="122" y="5200"/>
                </a:cubicBezTo>
                <a:close/>
                <a:moveTo>
                  <a:pt x="122" y="7759"/>
                </a:moveTo>
                <a:lnTo>
                  <a:pt x="122" y="7759"/>
                </a:lnTo>
                <a:cubicBezTo>
                  <a:pt x="122" y="8049"/>
                  <a:pt x="122" y="8049"/>
                  <a:pt x="122" y="8049"/>
                </a:cubicBezTo>
                <a:lnTo>
                  <a:pt x="122" y="8043"/>
                </a:lnTo>
                <a:cubicBezTo>
                  <a:pt x="108" y="8043"/>
                  <a:pt x="101" y="8049"/>
                  <a:pt x="101" y="8049"/>
                </a:cubicBezTo>
                <a:cubicBezTo>
                  <a:pt x="101" y="8016"/>
                  <a:pt x="101" y="8016"/>
                  <a:pt x="101" y="8016"/>
                </a:cubicBezTo>
                <a:cubicBezTo>
                  <a:pt x="122" y="8016"/>
                  <a:pt x="122" y="8016"/>
                  <a:pt x="122" y="8016"/>
                </a:cubicBezTo>
                <a:cubicBezTo>
                  <a:pt x="122" y="7921"/>
                  <a:pt x="122" y="7921"/>
                  <a:pt x="122" y="7921"/>
                </a:cubicBezTo>
                <a:lnTo>
                  <a:pt x="122" y="7921"/>
                </a:lnTo>
                <a:cubicBezTo>
                  <a:pt x="108" y="7921"/>
                  <a:pt x="108" y="7921"/>
                  <a:pt x="101" y="7928"/>
                </a:cubicBezTo>
                <a:cubicBezTo>
                  <a:pt x="101" y="7718"/>
                  <a:pt x="101" y="7718"/>
                  <a:pt x="101" y="7718"/>
                </a:cubicBezTo>
                <a:cubicBezTo>
                  <a:pt x="108" y="7732"/>
                  <a:pt x="115" y="7745"/>
                  <a:pt x="122" y="7759"/>
                </a:cubicBezTo>
                <a:close/>
                <a:moveTo>
                  <a:pt x="122" y="8245"/>
                </a:moveTo>
                <a:lnTo>
                  <a:pt x="122" y="8245"/>
                </a:lnTo>
                <a:cubicBezTo>
                  <a:pt x="122" y="8373"/>
                  <a:pt x="122" y="8373"/>
                  <a:pt x="122" y="8373"/>
                </a:cubicBezTo>
                <a:cubicBezTo>
                  <a:pt x="88" y="8360"/>
                  <a:pt x="122" y="8279"/>
                  <a:pt x="115" y="8252"/>
                </a:cubicBezTo>
                <a:cubicBezTo>
                  <a:pt x="115" y="8245"/>
                  <a:pt x="122" y="8245"/>
                  <a:pt x="122" y="8245"/>
                </a:cubicBezTo>
                <a:close/>
                <a:moveTo>
                  <a:pt x="122" y="8481"/>
                </a:moveTo>
                <a:lnTo>
                  <a:pt x="122" y="8481"/>
                </a:lnTo>
                <a:cubicBezTo>
                  <a:pt x="122" y="8630"/>
                  <a:pt x="122" y="8630"/>
                  <a:pt x="122" y="8630"/>
                </a:cubicBezTo>
                <a:cubicBezTo>
                  <a:pt x="115" y="8630"/>
                  <a:pt x="108" y="8630"/>
                  <a:pt x="101" y="8630"/>
                </a:cubicBezTo>
                <a:cubicBezTo>
                  <a:pt x="101" y="8468"/>
                  <a:pt x="101" y="8468"/>
                  <a:pt x="101" y="8468"/>
                </a:cubicBezTo>
                <a:cubicBezTo>
                  <a:pt x="108" y="8475"/>
                  <a:pt x="115" y="8481"/>
                  <a:pt x="122" y="8481"/>
                </a:cubicBezTo>
                <a:close/>
                <a:moveTo>
                  <a:pt x="122" y="8657"/>
                </a:moveTo>
                <a:lnTo>
                  <a:pt x="122" y="8657"/>
                </a:lnTo>
                <a:cubicBezTo>
                  <a:pt x="122" y="9676"/>
                  <a:pt x="122" y="9676"/>
                  <a:pt x="122" y="9676"/>
                </a:cubicBezTo>
                <a:cubicBezTo>
                  <a:pt x="101" y="9676"/>
                  <a:pt x="101" y="9676"/>
                  <a:pt x="101" y="9676"/>
                </a:cubicBezTo>
                <a:cubicBezTo>
                  <a:pt x="101" y="9230"/>
                  <a:pt x="101" y="9230"/>
                  <a:pt x="101" y="9230"/>
                </a:cubicBezTo>
                <a:cubicBezTo>
                  <a:pt x="108" y="9230"/>
                  <a:pt x="115" y="9230"/>
                  <a:pt x="122" y="9230"/>
                </a:cubicBezTo>
                <a:lnTo>
                  <a:pt x="122" y="9230"/>
                </a:lnTo>
                <a:cubicBezTo>
                  <a:pt x="122" y="9223"/>
                  <a:pt x="122" y="9211"/>
                  <a:pt x="122" y="9197"/>
                </a:cubicBezTo>
                <a:cubicBezTo>
                  <a:pt x="115" y="9197"/>
                  <a:pt x="108" y="9197"/>
                  <a:pt x="101" y="9190"/>
                </a:cubicBezTo>
                <a:cubicBezTo>
                  <a:pt x="101" y="8677"/>
                  <a:pt x="101" y="8677"/>
                  <a:pt x="101" y="8677"/>
                </a:cubicBezTo>
                <a:cubicBezTo>
                  <a:pt x="108" y="8671"/>
                  <a:pt x="115" y="8664"/>
                  <a:pt x="122" y="8657"/>
                </a:cubicBezTo>
                <a:close/>
                <a:moveTo>
                  <a:pt x="101" y="3883"/>
                </a:moveTo>
                <a:lnTo>
                  <a:pt x="101" y="3883"/>
                </a:lnTo>
                <a:cubicBezTo>
                  <a:pt x="101" y="3869"/>
                  <a:pt x="101" y="3869"/>
                  <a:pt x="101" y="3869"/>
                </a:cubicBezTo>
                <a:cubicBezTo>
                  <a:pt x="101" y="3876"/>
                  <a:pt x="108" y="3876"/>
                  <a:pt x="115" y="3883"/>
                </a:cubicBezTo>
                <a:cubicBezTo>
                  <a:pt x="108" y="3883"/>
                  <a:pt x="101" y="3883"/>
                  <a:pt x="101" y="3883"/>
                </a:cubicBezTo>
                <a:close/>
                <a:moveTo>
                  <a:pt x="101" y="2762"/>
                </a:moveTo>
                <a:lnTo>
                  <a:pt x="101" y="2762"/>
                </a:lnTo>
                <a:cubicBezTo>
                  <a:pt x="101" y="2803"/>
                  <a:pt x="101" y="2803"/>
                  <a:pt x="101" y="2803"/>
                </a:cubicBezTo>
                <a:cubicBezTo>
                  <a:pt x="88" y="2803"/>
                  <a:pt x="74" y="2809"/>
                  <a:pt x="61" y="2816"/>
                </a:cubicBezTo>
                <a:cubicBezTo>
                  <a:pt x="41" y="2769"/>
                  <a:pt x="68" y="2769"/>
                  <a:pt x="101" y="2762"/>
                </a:cubicBezTo>
                <a:close/>
                <a:moveTo>
                  <a:pt x="101" y="3262"/>
                </a:moveTo>
                <a:lnTo>
                  <a:pt x="101" y="3262"/>
                </a:lnTo>
                <a:cubicBezTo>
                  <a:pt x="101" y="3282"/>
                  <a:pt x="101" y="3282"/>
                  <a:pt x="101" y="3282"/>
                </a:cubicBezTo>
                <a:cubicBezTo>
                  <a:pt x="95" y="3282"/>
                  <a:pt x="88" y="3282"/>
                  <a:pt x="88" y="3275"/>
                </a:cubicBezTo>
                <a:cubicBezTo>
                  <a:pt x="88" y="3268"/>
                  <a:pt x="95" y="3262"/>
                  <a:pt x="101" y="3262"/>
                </a:cubicBezTo>
                <a:close/>
                <a:moveTo>
                  <a:pt x="101" y="3302"/>
                </a:moveTo>
                <a:lnTo>
                  <a:pt x="101" y="3302"/>
                </a:lnTo>
                <a:cubicBezTo>
                  <a:pt x="101" y="3376"/>
                  <a:pt x="101" y="3376"/>
                  <a:pt x="101" y="3376"/>
                </a:cubicBezTo>
                <a:cubicBezTo>
                  <a:pt x="95" y="3376"/>
                  <a:pt x="88" y="3376"/>
                  <a:pt x="88" y="3376"/>
                </a:cubicBezTo>
                <a:cubicBezTo>
                  <a:pt x="68" y="3349"/>
                  <a:pt x="88" y="3322"/>
                  <a:pt x="101" y="3302"/>
                </a:cubicBezTo>
                <a:close/>
                <a:moveTo>
                  <a:pt x="101" y="3869"/>
                </a:moveTo>
                <a:lnTo>
                  <a:pt x="101" y="3869"/>
                </a:lnTo>
                <a:cubicBezTo>
                  <a:pt x="101" y="3883"/>
                  <a:pt x="101" y="3883"/>
                  <a:pt x="101" y="3883"/>
                </a:cubicBezTo>
                <a:cubicBezTo>
                  <a:pt x="74" y="3883"/>
                  <a:pt x="47" y="3876"/>
                  <a:pt x="27" y="3869"/>
                </a:cubicBezTo>
                <a:cubicBezTo>
                  <a:pt x="27" y="3768"/>
                  <a:pt x="27" y="3768"/>
                  <a:pt x="27" y="3768"/>
                </a:cubicBezTo>
                <a:cubicBezTo>
                  <a:pt x="47" y="3802"/>
                  <a:pt x="74" y="3836"/>
                  <a:pt x="101" y="3869"/>
                </a:cubicBezTo>
                <a:close/>
                <a:moveTo>
                  <a:pt x="101" y="4828"/>
                </a:moveTo>
                <a:lnTo>
                  <a:pt x="101" y="4828"/>
                </a:lnTo>
                <a:cubicBezTo>
                  <a:pt x="101" y="4984"/>
                  <a:pt x="101" y="4984"/>
                  <a:pt x="101" y="4984"/>
                </a:cubicBezTo>
                <a:cubicBezTo>
                  <a:pt x="101" y="4984"/>
                  <a:pt x="95" y="4984"/>
                  <a:pt x="95" y="4990"/>
                </a:cubicBezTo>
                <a:cubicBezTo>
                  <a:pt x="74" y="4984"/>
                  <a:pt x="47" y="4977"/>
                  <a:pt x="27" y="4970"/>
                </a:cubicBezTo>
                <a:cubicBezTo>
                  <a:pt x="27" y="4822"/>
                  <a:pt x="27" y="4822"/>
                  <a:pt x="27" y="4822"/>
                </a:cubicBezTo>
                <a:cubicBezTo>
                  <a:pt x="47" y="4828"/>
                  <a:pt x="74" y="4828"/>
                  <a:pt x="101" y="4828"/>
                </a:cubicBezTo>
                <a:close/>
                <a:moveTo>
                  <a:pt x="101" y="5024"/>
                </a:moveTo>
                <a:lnTo>
                  <a:pt x="101" y="5024"/>
                </a:lnTo>
                <a:cubicBezTo>
                  <a:pt x="101" y="5044"/>
                  <a:pt x="101" y="5044"/>
                  <a:pt x="101" y="5044"/>
                </a:cubicBezTo>
                <a:cubicBezTo>
                  <a:pt x="95" y="5044"/>
                  <a:pt x="88" y="5044"/>
                  <a:pt x="88" y="5044"/>
                </a:cubicBezTo>
                <a:cubicBezTo>
                  <a:pt x="95" y="5038"/>
                  <a:pt x="95" y="5031"/>
                  <a:pt x="101" y="5024"/>
                </a:cubicBezTo>
                <a:close/>
                <a:moveTo>
                  <a:pt x="101" y="5186"/>
                </a:moveTo>
                <a:lnTo>
                  <a:pt x="101" y="5186"/>
                </a:lnTo>
                <a:cubicBezTo>
                  <a:pt x="101" y="6523"/>
                  <a:pt x="101" y="6523"/>
                  <a:pt x="101" y="6523"/>
                </a:cubicBezTo>
                <a:cubicBezTo>
                  <a:pt x="95" y="6523"/>
                  <a:pt x="81" y="6523"/>
                  <a:pt x="74" y="6523"/>
                </a:cubicBezTo>
                <a:cubicBezTo>
                  <a:pt x="61" y="6530"/>
                  <a:pt x="41" y="6537"/>
                  <a:pt x="27" y="6537"/>
                </a:cubicBezTo>
                <a:cubicBezTo>
                  <a:pt x="27" y="5315"/>
                  <a:pt x="27" y="5315"/>
                  <a:pt x="27" y="5315"/>
                </a:cubicBezTo>
                <a:cubicBezTo>
                  <a:pt x="27" y="5308"/>
                  <a:pt x="34" y="5308"/>
                  <a:pt x="41" y="5301"/>
                </a:cubicBezTo>
                <a:cubicBezTo>
                  <a:pt x="34" y="5301"/>
                  <a:pt x="27" y="5301"/>
                  <a:pt x="27" y="5301"/>
                </a:cubicBezTo>
                <a:cubicBezTo>
                  <a:pt x="27" y="5186"/>
                  <a:pt x="27" y="5186"/>
                  <a:pt x="27" y="5186"/>
                </a:cubicBezTo>
                <a:cubicBezTo>
                  <a:pt x="54" y="5179"/>
                  <a:pt x="81" y="5179"/>
                  <a:pt x="101" y="5186"/>
                </a:cubicBezTo>
                <a:close/>
                <a:moveTo>
                  <a:pt x="101" y="6557"/>
                </a:moveTo>
                <a:lnTo>
                  <a:pt x="101" y="6557"/>
                </a:lnTo>
                <a:cubicBezTo>
                  <a:pt x="101" y="7691"/>
                  <a:pt x="101" y="7691"/>
                  <a:pt x="101" y="7691"/>
                </a:cubicBezTo>
                <a:cubicBezTo>
                  <a:pt x="95" y="7698"/>
                  <a:pt x="88" y="7698"/>
                  <a:pt x="88" y="7705"/>
                </a:cubicBezTo>
                <a:cubicBezTo>
                  <a:pt x="88" y="7712"/>
                  <a:pt x="95" y="7712"/>
                  <a:pt x="101" y="7718"/>
                </a:cubicBezTo>
                <a:cubicBezTo>
                  <a:pt x="101" y="7928"/>
                  <a:pt x="101" y="7928"/>
                  <a:pt x="101" y="7928"/>
                </a:cubicBezTo>
                <a:cubicBezTo>
                  <a:pt x="95" y="7928"/>
                  <a:pt x="88" y="7935"/>
                  <a:pt x="81" y="7941"/>
                </a:cubicBezTo>
                <a:cubicBezTo>
                  <a:pt x="88" y="7955"/>
                  <a:pt x="88" y="7982"/>
                  <a:pt x="101" y="8016"/>
                </a:cubicBezTo>
                <a:lnTo>
                  <a:pt x="101" y="8016"/>
                </a:lnTo>
                <a:cubicBezTo>
                  <a:pt x="101" y="8049"/>
                  <a:pt x="101" y="8049"/>
                  <a:pt x="101" y="8049"/>
                </a:cubicBezTo>
                <a:cubicBezTo>
                  <a:pt x="74" y="8076"/>
                  <a:pt x="108" y="8157"/>
                  <a:pt x="95" y="8191"/>
                </a:cubicBezTo>
                <a:cubicBezTo>
                  <a:pt x="68" y="8178"/>
                  <a:pt x="47" y="8164"/>
                  <a:pt x="27" y="8157"/>
                </a:cubicBezTo>
                <a:cubicBezTo>
                  <a:pt x="27" y="8090"/>
                  <a:pt x="27" y="8090"/>
                  <a:pt x="27" y="8090"/>
                </a:cubicBezTo>
                <a:cubicBezTo>
                  <a:pt x="34" y="8097"/>
                  <a:pt x="47" y="8097"/>
                  <a:pt x="68" y="8090"/>
                </a:cubicBezTo>
                <a:cubicBezTo>
                  <a:pt x="74" y="8056"/>
                  <a:pt x="54" y="8049"/>
                  <a:pt x="34" y="8036"/>
                </a:cubicBezTo>
                <a:cubicBezTo>
                  <a:pt x="27" y="8036"/>
                  <a:pt x="27" y="8043"/>
                  <a:pt x="27" y="8049"/>
                </a:cubicBezTo>
                <a:cubicBezTo>
                  <a:pt x="27" y="8043"/>
                  <a:pt x="27" y="8043"/>
                  <a:pt x="27" y="8043"/>
                </a:cubicBezTo>
                <a:lnTo>
                  <a:pt x="27" y="8043"/>
                </a:lnTo>
                <a:cubicBezTo>
                  <a:pt x="27" y="6895"/>
                  <a:pt x="27" y="6895"/>
                  <a:pt x="27" y="6895"/>
                </a:cubicBezTo>
                <a:lnTo>
                  <a:pt x="27" y="6895"/>
                </a:lnTo>
                <a:lnTo>
                  <a:pt x="27" y="6895"/>
                </a:lnTo>
                <a:cubicBezTo>
                  <a:pt x="27" y="6577"/>
                  <a:pt x="27" y="6577"/>
                  <a:pt x="27" y="6577"/>
                </a:cubicBezTo>
                <a:cubicBezTo>
                  <a:pt x="41" y="6557"/>
                  <a:pt x="68" y="6550"/>
                  <a:pt x="101" y="6557"/>
                </a:cubicBezTo>
                <a:close/>
                <a:moveTo>
                  <a:pt x="101" y="8468"/>
                </a:moveTo>
                <a:lnTo>
                  <a:pt x="101" y="8468"/>
                </a:lnTo>
                <a:cubicBezTo>
                  <a:pt x="101" y="8630"/>
                  <a:pt x="101" y="8630"/>
                  <a:pt x="101" y="8630"/>
                </a:cubicBezTo>
                <a:cubicBezTo>
                  <a:pt x="95" y="8630"/>
                  <a:pt x="88" y="8630"/>
                  <a:pt x="88" y="8630"/>
                </a:cubicBezTo>
                <a:cubicBezTo>
                  <a:pt x="81" y="8603"/>
                  <a:pt x="68" y="8576"/>
                  <a:pt x="47" y="8556"/>
                </a:cubicBezTo>
                <a:cubicBezTo>
                  <a:pt x="41" y="8569"/>
                  <a:pt x="34" y="8576"/>
                  <a:pt x="27" y="8589"/>
                </a:cubicBezTo>
                <a:cubicBezTo>
                  <a:pt x="27" y="8542"/>
                  <a:pt x="27" y="8542"/>
                  <a:pt x="27" y="8542"/>
                </a:cubicBezTo>
                <a:cubicBezTo>
                  <a:pt x="27" y="8542"/>
                  <a:pt x="27" y="8542"/>
                  <a:pt x="27" y="8535"/>
                </a:cubicBezTo>
                <a:lnTo>
                  <a:pt x="27" y="8535"/>
                </a:lnTo>
                <a:cubicBezTo>
                  <a:pt x="27" y="8421"/>
                  <a:pt x="27" y="8421"/>
                  <a:pt x="27" y="8421"/>
                </a:cubicBezTo>
                <a:cubicBezTo>
                  <a:pt x="27" y="8427"/>
                  <a:pt x="34" y="8427"/>
                  <a:pt x="41" y="8434"/>
                </a:cubicBezTo>
                <a:cubicBezTo>
                  <a:pt x="34" y="8427"/>
                  <a:pt x="34" y="8421"/>
                  <a:pt x="34" y="8407"/>
                </a:cubicBezTo>
                <a:cubicBezTo>
                  <a:pt x="61" y="8407"/>
                  <a:pt x="74" y="8434"/>
                  <a:pt x="81" y="8461"/>
                </a:cubicBezTo>
                <a:cubicBezTo>
                  <a:pt x="88" y="8461"/>
                  <a:pt x="95" y="8468"/>
                  <a:pt x="101" y="8468"/>
                </a:cubicBezTo>
                <a:close/>
                <a:moveTo>
                  <a:pt x="101" y="8677"/>
                </a:moveTo>
                <a:lnTo>
                  <a:pt x="101" y="8677"/>
                </a:lnTo>
                <a:cubicBezTo>
                  <a:pt x="101" y="9190"/>
                  <a:pt x="101" y="9190"/>
                  <a:pt x="101" y="9190"/>
                </a:cubicBezTo>
                <a:cubicBezTo>
                  <a:pt x="74" y="9184"/>
                  <a:pt x="47" y="9170"/>
                  <a:pt x="27" y="9184"/>
                </a:cubicBezTo>
                <a:cubicBezTo>
                  <a:pt x="27" y="8704"/>
                  <a:pt x="27" y="8704"/>
                  <a:pt x="27" y="8704"/>
                </a:cubicBezTo>
                <a:cubicBezTo>
                  <a:pt x="34" y="8704"/>
                  <a:pt x="34" y="8704"/>
                  <a:pt x="34" y="8704"/>
                </a:cubicBezTo>
                <a:cubicBezTo>
                  <a:pt x="34" y="8704"/>
                  <a:pt x="34" y="8698"/>
                  <a:pt x="34" y="8691"/>
                </a:cubicBezTo>
                <a:cubicBezTo>
                  <a:pt x="27" y="8684"/>
                  <a:pt x="27" y="8677"/>
                  <a:pt x="27" y="8671"/>
                </a:cubicBezTo>
                <a:lnTo>
                  <a:pt x="27" y="8671"/>
                </a:lnTo>
                <a:cubicBezTo>
                  <a:pt x="27" y="8671"/>
                  <a:pt x="34" y="8691"/>
                  <a:pt x="47" y="8704"/>
                </a:cubicBezTo>
                <a:cubicBezTo>
                  <a:pt x="61" y="8704"/>
                  <a:pt x="74" y="8704"/>
                  <a:pt x="81" y="8704"/>
                </a:cubicBezTo>
                <a:cubicBezTo>
                  <a:pt x="88" y="8698"/>
                  <a:pt x="95" y="8684"/>
                  <a:pt x="101" y="8677"/>
                </a:cubicBezTo>
                <a:close/>
                <a:moveTo>
                  <a:pt x="101" y="9230"/>
                </a:moveTo>
                <a:lnTo>
                  <a:pt x="101" y="9230"/>
                </a:lnTo>
                <a:cubicBezTo>
                  <a:pt x="101" y="9676"/>
                  <a:pt x="101" y="9676"/>
                  <a:pt x="101" y="9676"/>
                </a:cubicBezTo>
                <a:cubicBezTo>
                  <a:pt x="27" y="9676"/>
                  <a:pt x="27" y="9676"/>
                  <a:pt x="27" y="9676"/>
                </a:cubicBezTo>
                <a:cubicBezTo>
                  <a:pt x="27" y="9211"/>
                  <a:pt x="27" y="9211"/>
                  <a:pt x="27" y="9211"/>
                </a:cubicBezTo>
                <a:cubicBezTo>
                  <a:pt x="47" y="9217"/>
                  <a:pt x="74" y="9223"/>
                  <a:pt x="101" y="9230"/>
                </a:cubicBezTo>
                <a:close/>
                <a:moveTo>
                  <a:pt x="27" y="4741"/>
                </a:moveTo>
                <a:lnTo>
                  <a:pt x="27" y="4741"/>
                </a:lnTo>
                <a:cubicBezTo>
                  <a:pt x="27" y="4653"/>
                  <a:pt x="27" y="4653"/>
                  <a:pt x="27" y="4653"/>
                </a:cubicBezTo>
                <a:cubicBezTo>
                  <a:pt x="47" y="4666"/>
                  <a:pt x="68" y="4680"/>
                  <a:pt x="74" y="4693"/>
                </a:cubicBezTo>
                <a:cubicBezTo>
                  <a:pt x="68" y="4727"/>
                  <a:pt x="47" y="4741"/>
                  <a:pt x="27" y="4741"/>
                </a:cubicBezTo>
                <a:close/>
                <a:moveTo>
                  <a:pt x="27" y="4193"/>
                </a:moveTo>
                <a:lnTo>
                  <a:pt x="27" y="4193"/>
                </a:lnTo>
                <a:cubicBezTo>
                  <a:pt x="27" y="4099"/>
                  <a:pt x="27" y="4099"/>
                  <a:pt x="27" y="4099"/>
                </a:cubicBezTo>
                <a:cubicBezTo>
                  <a:pt x="68" y="4106"/>
                  <a:pt x="41" y="4180"/>
                  <a:pt x="95" y="4173"/>
                </a:cubicBezTo>
                <a:lnTo>
                  <a:pt x="95" y="4173"/>
                </a:lnTo>
                <a:cubicBezTo>
                  <a:pt x="81" y="4207"/>
                  <a:pt x="47" y="4207"/>
                  <a:pt x="27" y="4193"/>
                </a:cubicBezTo>
                <a:close/>
                <a:moveTo>
                  <a:pt x="27" y="3046"/>
                </a:moveTo>
                <a:lnTo>
                  <a:pt x="27" y="3046"/>
                </a:lnTo>
                <a:cubicBezTo>
                  <a:pt x="27" y="3025"/>
                  <a:pt x="27" y="3025"/>
                  <a:pt x="27" y="3025"/>
                </a:cubicBezTo>
                <a:cubicBezTo>
                  <a:pt x="34" y="3019"/>
                  <a:pt x="41" y="3012"/>
                  <a:pt x="47" y="3012"/>
                </a:cubicBezTo>
                <a:cubicBezTo>
                  <a:pt x="41" y="3025"/>
                  <a:pt x="34" y="3039"/>
                  <a:pt x="27" y="3046"/>
                </a:cubicBezTo>
                <a:close/>
                <a:moveTo>
                  <a:pt x="27" y="3025"/>
                </a:moveTo>
                <a:lnTo>
                  <a:pt x="27" y="3025"/>
                </a:lnTo>
                <a:cubicBezTo>
                  <a:pt x="27" y="3046"/>
                  <a:pt x="27" y="3046"/>
                  <a:pt x="27" y="3046"/>
                </a:cubicBezTo>
                <a:cubicBezTo>
                  <a:pt x="20" y="3059"/>
                  <a:pt x="7" y="3073"/>
                  <a:pt x="0" y="3079"/>
                </a:cubicBezTo>
                <a:cubicBezTo>
                  <a:pt x="0" y="3032"/>
                  <a:pt x="0" y="3032"/>
                  <a:pt x="0" y="3032"/>
                </a:cubicBezTo>
                <a:cubicBezTo>
                  <a:pt x="7" y="3032"/>
                  <a:pt x="14" y="3025"/>
                  <a:pt x="27" y="3025"/>
                </a:cubicBezTo>
                <a:close/>
                <a:moveTo>
                  <a:pt x="27" y="3768"/>
                </a:moveTo>
                <a:lnTo>
                  <a:pt x="27" y="3768"/>
                </a:lnTo>
                <a:cubicBezTo>
                  <a:pt x="27" y="3869"/>
                  <a:pt x="27" y="3869"/>
                  <a:pt x="27" y="3869"/>
                </a:cubicBezTo>
                <a:cubicBezTo>
                  <a:pt x="14" y="3863"/>
                  <a:pt x="7" y="3863"/>
                  <a:pt x="0" y="3863"/>
                </a:cubicBezTo>
                <a:cubicBezTo>
                  <a:pt x="0" y="3734"/>
                  <a:pt x="0" y="3734"/>
                  <a:pt x="0" y="3734"/>
                </a:cubicBezTo>
                <a:cubicBezTo>
                  <a:pt x="7" y="3748"/>
                  <a:pt x="14" y="3755"/>
                  <a:pt x="27" y="3768"/>
                </a:cubicBezTo>
                <a:close/>
                <a:moveTo>
                  <a:pt x="27" y="4099"/>
                </a:moveTo>
                <a:lnTo>
                  <a:pt x="27" y="4099"/>
                </a:lnTo>
                <a:cubicBezTo>
                  <a:pt x="27" y="4193"/>
                  <a:pt x="27" y="4193"/>
                  <a:pt x="27" y="4193"/>
                </a:cubicBezTo>
                <a:cubicBezTo>
                  <a:pt x="14" y="4187"/>
                  <a:pt x="7" y="4180"/>
                  <a:pt x="0" y="4166"/>
                </a:cubicBezTo>
                <a:cubicBezTo>
                  <a:pt x="0" y="4099"/>
                  <a:pt x="0" y="4099"/>
                  <a:pt x="0" y="4099"/>
                </a:cubicBezTo>
                <a:cubicBezTo>
                  <a:pt x="14" y="4099"/>
                  <a:pt x="20" y="4099"/>
                  <a:pt x="27" y="4099"/>
                </a:cubicBezTo>
                <a:close/>
                <a:moveTo>
                  <a:pt x="27" y="4653"/>
                </a:moveTo>
                <a:lnTo>
                  <a:pt x="27" y="4653"/>
                </a:lnTo>
                <a:cubicBezTo>
                  <a:pt x="27" y="4741"/>
                  <a:pt x="27" y="4741"/>
                  <a:pt x="27" y="4741"/>
                </a:cubicBezTo>
                <a:cubicBezTo>
                  <a:pt x="20" y="4741"/>
                  <a:pt x="7" y="4741"/>
                  <a:pt x="0" y="4741"/>
                </a:cubicBezTo>
                <a:cubicBezTo>
                  <a:pt x="0" y="4646"/>
                  <a:pt x="0" y="4646"/>
                  <a:pt x="0" y="4646"/>
                </a:cubicBezTo>
                <a:cubicBezTo>
                  <a:pt x="7" y="4653"/>
                  <a:pt x="20" y="4653"/>
                  <a:pt x="27" y="4653"/>
                </a:cubicBezTo>
                <a:close/>
                <a:moveTo>
                  <a:pt x="27" y="4822"/>
                </a:moveTo>
                <a:lnTo>
                  <a:pt x="27" y="4822"/>
                </a:lnTo>
                <a:cubicBezTo>
                  <a:pt x="27" y="4970"/>
                  <a:pt x="27" y="4970"/>
                  <a:pt x="27" y="4970"/>
                </a:cubicBezTo>
                <a:cubicBezTo>
                  <a:pt x="0" y="4963"/>
                  <a:pt x="0" y="4963"/>
                  <a:pt x="0" y="4963"/>
                </a:cubicBezTo>
                <a:cubicBezTo>
                  <a:pt x="0" y="4815"/>
                  <a:pt x="0" y="4815"/>
                  <a:pt x="0" y="4815"/>
                </a:cubicBezTo>
                <a:cubicBezTo>
                  <a:pt x="7" y="4815"/>
                  <a:pt x="14" y="4822"/>
                  <a:pt x="27" y="4822"/>
                </a:cubicBezTo>
                <a:close/>
                <a:moveTo>
                  <a:pt x="27" y="5186"/>
                </a:moveTo>
                <a:lnTo>
                  <a:pt x="27" y="5186"/>
                </a:lnTo>
                <a:cubicBezTo>
                  <a:pt x="27" y="5301"/>
                  <a:pt x="27" y="5301"/>
                  <a:pt x="27" y="5301"/>
                </a:cubicBezTo>
                <a:cubicBezTo>
                  <a:pt x="20" y="5301"/>
                  <a:pt x="14" y="5294"/>
                  <a:pt x="14" y="5294"/>
                </a:cubicBezTo>
                <a:lnTo>
                  <a:pt x="14" y="5294"/>
                </a:lnTo>
                <a:cubicBezTo>
                  <a:pt x="7" y="5294"/>
                  <a:pt x="7" y="5301"/>
                  <a:pt x="0" y="5301"/>
                </a:cubicBezTo>
                <a:cubicBezTo>
                  <a:pt x="0" y="5186"/>
                  <a:pt x="0" y="5186"/>
                  <a:pt x="0" y="5186"/>
                </a:cubicBezTo>
                <a:cubicBezTo>
                  <a:pt x="20" y="5186"/>
                  <a:pt x="20" y="5186"/>
                  <a:pt x="20" y="5186"/>
                </a:cubicBezTo>
                <a:lnTo>
                  <a:pt x="20" y="5186"/>
                </a:lnTo>
                <a:cubicBezTo>
                  <a:pt x="27" y="5186"/>
                  <a:pt x="27" y="5186"/>
                  <a:pt x="27" y="5186"/>
                </a:cubicBezTo>
                <a:close/>
                <a:moveTo>
                  <a:pt x="27" y="5315"/>
                </a:moveTo>
                <a:lnTo>
                  <a:pt x="27" y="5315"/>
                </a:lnTo>
                <a:cubicBezTo>
                  <a:pt x="27" y="6537"/>
                  <a:pt x="27" y="6537"/>
                  <a:pt x="27" y="6537"/>
                </a:cubicBezTo>
                <a:cubicBezTo>
                  <a:pt x="20" y="6543"/>
                  <a:pt x="7" y="6543"/>
                  <a:pt x="0" y="6543"/>
                </a:cubicBezTo>
                <a:cubicBezTo>
                  <a:pt x="0" y="5321"/>
                  <a:pt x="0" y="5321"/>
                  <a:pt x="0" y="5321"/>
                </a:cubicBezTo>
                <a:cubicBezTo>
                  <a:pt x="7" y="5321"/>
                  <a:pt x="20" y="5315"/>
                  <a:pt x="27" y="5315"/>
                </a:cubicBezTo>
                <a:close/>
                <a:moveTo>
                  <a:pt x="27" y="6577"/>
                </a:moveTo>
                <a:lnTo>
                  <a:pt x="27" y="6577"/>
                </a:lnTo>
                <a:cubicBezTo>
                  <a:pt x="27" y="6895"/>
                  <a:pt x="27" y="6895"/>
                  <a:pt x="27" y="6895"/>
                </a:cubicBezTo>
                <a:cubicBezTo>
                  <a:pt x="14" y="6881"/>
                  <a:pt x="7" y="6868"/>
                  <a:pt x="0" y="6861"/>
                </a:cubicBezTo>
                <a:cubicBezTo>
                  <a:pt x="0" y="6604"/>
                  <a:pt x="0" y="6604"/>
                  <a:pt x="0" y="6604"/>
                </a:cubicBezTo>
                <a:cubicBezTo>
                  <a:pt x="7" y="6604"/>
                  <a:pt x="7" y="6604"/>
                  <a:pt x="7" y="6604"/>
                </a:cubicBezTo>
                <a:cubicBezTo>
                  <a:pt x="7" y="6591"/>
                  <a:pt x="14" y="6584"/>
                  <a:pt x="27" y="6577"/>
                </a:cubicBezTo>
                <a:close/>
                <a:moveTo>
                  <a:pt x="27" y="6895"/>
                </a:moveTo>
                <a:lnTo>
                  <a:pt x="27" y="6895"/>
                </a:lnTo>
                <a:cubicBezTo>
                  <a:pt x="20" y="6895"/>
                  <a:pt x="14" y="6901"/>
                  <a:pt x="14" y="6901"/>
                </a:cubicBezTo>
                <a:cubicBezTo>
                  <a:pt x="7" y="6895"/>
                  <a:pt x="7" y="6895"/>
                  <a:pt x="0" y="6895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7" y="8016"/>
                  <a:pt x="14" y="8009"/>
                  <a:pt x="20" y="8002"/>
                </a:cubicBezTo>
                <a:cubicBezTo>
                  <a:pt x="20" y="8009"/>
                  <a:pt x="20" y="8016"/>
                  <a:pt x="20" y="8016"/>
                </a:cubicBezTo>
                <a:lnTo>
                  <a:pt x="20" y="8016"/>
                </a:lnTo>
                <a:cubicBezTo>
                  <a:pt x="20" y="8022"/>
                  <a:pt x="20" y="8022"/>
                  <a:pt x="20" y="8022"/>
                </a:cubicBezTo>
                <a:cubicBezTo>
                  <a:pt x="20" y="8029"/>
                  <a:pt x="27" y="8036"/>
                  <a:pt x="27" y="8043"/>
                </a:cubicBezTo>
                <a:cubicBezTo>
                  <a:pt x="27" y="6895"/>
                  <a:pt x="27" y="6895"/>
                  <a:pt x="27" y="6895"/>
                </a:cubicBezTo>
                <a:close/>
                <a:moveTo>
                  <a:pt x="27" y="8043"/>
                </a:moveTo>
                <a:lnTo>
                  <a:pt x="27" y="8043"/>
                </a:lnTo>
                <a:cubicBezTo>
                  <a:pt x="27" y="8049"/>
                  <a:pt x="27" y="8049"/>
                  <a:pt x="27" y="8049"/>
                </a:cubicBezTo>
                <a:lnTo>
                  <a:pt x="27" y="8049"/>
                </a:lnTo>
                <a:cubicBezTo>
                  <a:pt x="27" y="8049"/>
                  <a:pt x="27" y="8049"/>
                  <a:pt x="27" y="8043"/>
                </a:cubicBezTo>
                <a:close/>
                <a:moveTo>
                  <a:pt x="27" y="8090"/>
                </a:moveTo>
                <a:lnTo>
                  <a:pt x="27" y="8090"/>
                </a:lnTo>
                <a:cubicBezTo>
                  <a:pt x="27" y="8157"/>
                  <a:pt x="27" y="8157"/>
                  <a:pt x="27" y="8157"/>
                </a:cubicBezTo>
                <a:cubicBezTo>
                  <a:pt x="20" y="8151"/>
                  <a:pt x="7" y="8151"/>
                  <a:pt x="0" y="8151"/>
                </a:cubicBezTo>
                <a:cubicBezTo>
                  <a:pt x="0" y="8063"/>
                  <a:pt x="0" y="8063"/>
                  <a:pt x="0" y="8063"/>
                </a:cubicBezTo>
                <a:cubicBezTo>
                  <a:pt x="7" y="8070"/>
                  <a:pt x="14" y="8083"/>
                  <a:pt x="27" y="8090"/>
                </a:cubicBezTo>
                <a:close/>
                <a:moveTo>
                  <a:pt x="27" y="8421"/>
                </a:moveTo>
                <a:lnTo>
                  <a:pt x="27" y="8421"/>
                </a:lnTo>
                <a:cubicBezTo>
                  <a:pt x="27" y="8535"/>
                  <a:pt x="27" y="8535"/>
                  <a:pt x="27" y="8535"/>
                </a:cubicBezTo>
                <a:cubicBezTo>
                  <a:pt x="20" y="8529"/>
                  <a:pt x="7" y="8522"/>
                  <a:pt x="0" y="8522"/>
                </a:cubicBezTo>
                <a:cubicBezTo>
                  <a:pt x="0" y="8407"/>
                  <a:pt x="0" y="8407"/>
                  <a:pt x="0" y="8407"/>
                </a:cubicBezTo>
                <a:cubicBezTo>
                  <a:pt x="7" y="8414"/>
                  <a:pt x="14" y="8414"/>
                  <a:pt x="27" y="8421"/>
                </a:cubicBezTo>
                <a:close/>
                <a:moveTo>
                  <a:pt x="27" y="8542"/>
                </a:moveTo>
                <a:lnTo>
                  <a:pt x="27" y="8542"/>
                </a:lnTo>
                <a:cubicBezTo>
                  <a:pt x="27" y="8589"/>
                  <a:pt x="27" y="8589"/>
                  <a:pt x="27" y="8589"/>
                </a:cubicBezTo>
                <a:cubicBezTo>
                  <a:pt x="20" y="8603"/>
                  <a:pt x="7" y="8610"/>
                  <a:pt x="0" y="8617"/>
                </a:cubicBezTo>
                <a:cubicBezTo>
                  <a:pt x="0" y="8549"/>
                  <a:pt x="0" y="8549"/>
                  <a:pt x="0" y="8549"/>
                </a:cubicBezTo>
                <a:cubicBezTo>
                  <a:pt x="14" y="8549"/>
                  <a:pt x="20" y="8549"/>
                  <a:pt x="27" y="8542"/>
                </a:cubicBezTo>
                <a:close/>
                <a:moveTo>
                  <a:pt x="27" y="8671"/>
                </a:moveTo>
                <a:cubicBezTo>
                  <a:pt x="27" y="8671"/>
                  <a:pt x="20" y="8671"/>
                  <a:pt x="27" y="8671"/>
                </a:cubicBezTo>
                <a:close/>
                <a:moveTo>
                  <a:pt x="27" y="8704"/>
                </a:moveTo>
                <a:lnTo>
                  <a:pt x="27" y="8704"/>
                </a:lnTo>
                <a:cubicBezTo>
                  <a:pt x="27" y="9184"/>
                  <a:pt x="27" y="9184"/>
                  <a:pt x="27" y="9184"/>
                </a:cubicBezTo>
                <a:cubicBezTo>
                  <a:pt x="14" y="9184"/>
                  <a:pt x="7" y="9190"/>
                  <a:pt x="0" y="9197"/>
                </a:cubicBezTo>
                <a:cubicBezTo>
                  <a:pt x="0" y="8704"/>
                  <a:pt x="0" y="8704"/>
                  <a:pt x="0" y="8704"/>
                </a:cubicBezTo>
                <a:cubicBezTo>
                  <a:pt x="27" y="8704"/>
                  <a:pt x="27" y="8704"/>
                  <a:pt x="27" y="8704"/>
                </a:cubicBezTo>
                <a:close/>
                <a:moveTo>
                  <a:pt x="27" y="9211"/>
                </a:moveTo>
                <a:lnTo>
                  <a:pt x="27" y="9211"/>
                </a:lnTo>
                <a:cubicBezTo>
                  <a:pt x="27" y="9676"/>
                  <a:pt x="27" y="9676"/>
                  <a:pt x="27" y="9676"/>
                </a:cubicBezTo>
                <a:cubicBezTo>
                  <a:pt x="0" y="9676"/>
                  <a:pt x="0" y="9676"/>
                  <a:pt x="0" y="9676"/>
                </a:cubicBezTo>
                <a:cubicBezTo>
                  <a:pt x="0" y="9204"/>
                  <a:pt x="0" y="9204"/>
                  <a:pt x="0" y="9204"/>
                </a:cubicBezTo>
                <a:cubicBezTo>
                  <a:pt x="7" y="9211"/>
                  <a:pt x="14" y="9211"/>
                  <a:pt x="27" y="9211"/>
                </a:cubicBezTo>
                <a:close/>
                <a:moveTo>
                  <a:pt x="0" y="3174"/>
                </a:moveTo>
                <a:lnTo>
                  <a:pt x="0" y="3174"/>
                </a:lnTo>
                <a:cubicBezTo>
                  <a:pt x="0" y="3167"/>
                  <a:pt x="0" y="3167"/>
                  <a:pt x="0" y="3167"/>
                </a:cubicBezTo>
                <a:cubicBezTo>
                  <a:pt x="7" y="3167"/>
                  <a:pt x="7" y="3174"/>
                  <a:pt x="7" y="3174"/>
                </a:cubicBezTo>
                <a:lnTo>
                  <a:pt x="0" y="3174"/>
                </a:lnTo>
                <a:close/>
                <a:moveTo>
                  <a:pt x="0" y="3032"/>
                </a:moveTo>
                <a:lnTo>
                  <a:pt x="0" y="3032"/>
                </a:lnTo>
                <a:cubicBezTo>
                  <a:pt x="0" y="3079"/>
                  <a:pt x="0" y="3079"/>
                  <a:pt x="0" y="3079"/>
                </a:cubicBezTo>
                <a:cubicBezTo>
                  <a:pt x="0" y="3079"/>
                  <a:pt x="0" y="3079"/>
                  <a:pt x="0" y="30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0" y="3032"/>
                  <a:pt x="0" y="3032"/>
                  <a:pt x="0" y="3032"/>
                </a:cubicBezTo>
                <a:close/>
                <a:moveTo>
                  <a:pt x="0" y="3167"/>
                </a:moveTo>
                <a:lnTo>
                  <a:pt x="0" y="3167"/>
                </a:lnTo>
                <a:cubicBezTo>
                  <a:pt x="0" y="3174"/>
                  <a:pt x="0" y="3174"/>
                  <a:pt x="0" y="3174"/>
                </a:cubicBezTo>
                <a:lnTo>
                  <a:pt x="0" y="3174"/>
                </a:lnTo>
                <a:cubicBezTo>
                  <a:pt x="0" y="3154"/>
                  <a:pt x="0" y="3154"/>
                  <a:pt x="0" y="3154"/>
                </a:cubicBezTo>
                <a:cubicBezTo>
                  <a:pt x="0" y="3160"/>
                  <a:pt x="0" y="3160"/>
                  <a:pt x="0" y="3167"/>
                </a:cubicBezTo>
                <a:close/>
                <a:moveTo>
                  <a:pt x="0" y="3734"/>
                </a:moveTo>
                <a:lnTo>
                  <a:pt x="0" y="3734"/>
                </a:lnTo>
                <a:cubicBezTo>
                  <a:pt x="0" y="3863"/>
                  <a:pt x="0" y="3863"/>
                  <a:pt x="0" y="3863"/>
                </a:cubicBezTo>
                <a:cubicBezTo>
                  <a:pt x="0" y="3856"/>
                  <a:pt x="0" y="3856"/>
                  <a:pt x="0" y="3856"/>
                </a:cubicBezTo>
                <a:cubicBezTo>
                  <a:pt x="0" y="3728"/>
                  <a:pt x="0" y="3728"/>
                  <a:pt x="0" y="3728"/>
                </a:cubicBezTo>
                <a:cubicBezTo>
                  <a:pt x="0" y="3734"/>
                  <a:pt x="0" y="3734"/>
                  <a:pt x="0" y="3734"/>
                </a:cubicBezTo>
                <a:close/>
                <a:moveTo>
                  <a:pt x="0" y="4099"/>
                </a:moveTo>
                <a:lnTo>
                  <a:pt x="0" y="4099"/>
                </a:lnTo>
                <a:cubicBezTo>
                  <a:pt x="0" y="4166"/>
                  <a:pt x="0" y="4166"/>
                  <a:pt x="0" y="4166"/>
                </a:cubicBezTo>
                <a:cubicBezTo>
                  <a:pt x="0" y="4166"/>
                  <a:pt x="0" y="4166"/>
                  <a:pt x="0" y="4160"/>
                </a:cubicBezTo>
                <a:cubicBezTo>
                  <a:pt x="0" y="4099"/>
                  <a:pt x="0" y="4099"/>
                  <a:pt x="0" y="4099"/>
                </a:cubicBezTo>
                <a:close/>
                <a:moveTo>
                  <a:pt x="0" y="4646"/>
                </a:moveTo>
                <a:lnTo>
                  <a:pt x="0" y="4646"/>
                </a:lnTo>
                <a:cubicBezTo>
                  <a:pt x="0" y="4741"/>
                  <a:pt x="0" y="4741"/>
                  <a:pt x="0" y="4741"/>
                </a:cubicBezTo>
                <a:lnTo>
                  <a:pt x="0" y="4741"/>
                </a:lnTo>
                <a:cubicBezTo>
                  <a:pt x="0" y="4646"/>
                  <a:pt x="0" y="4646"/>
                  <a:pt x="0" y="4646"/>
                </a:cubicBezTo>
                <a:close/>
                <a:moveTo>
                  <a:pt x="0" y="4815"/>
                </a:moveTo>
                <a:lnTo>
                  <a:pt x="0" y="4815"/>
                </a:lnTo>
                <a:cubicBezTo>
                  <a:pt x="0" y="4963"/>
                  <a:pt x="0" y="4963"/>
                  <a:pt x="0" y="4963"/>
                </a:cubicBezTo>
                <a:lnTo>
                  <a:pt x="0" y="4963"/>
                </a:lnTo>
                <a:cubicBezTo>
                  <a:pt x="0" y="4815"/>
                  <a:pt x="0" y="4815"/>
                  <a:pt x="0" y="4815"/>
                </a:cubicBezTo>
                <a:close/>
                <a:moveTo>
                  <a:pt x="0" y="5186"/>
                </a:moveTo>
                <a:lnTo>
                  <a:pt x="0" y="5186"/>
                </a:lnTo>
                <a:cubicBezTo>
                  <a:pt x="0" y="5301"/>
                  <a:pt x="0" y="5301"/>
                  <a:pt x="0" y="5301"/>
                </a:cubicBezTo>
                <a:lnTo>
                  <a:pt x="0" y="5301"/>
                </a:lnTo>
                <a:cubicBezTo>
                  <a:pt x="0" y="5186"/>
                  <a:pt x="0" y="5186"/>
                  <a:pt x="0" y="5186"/>
                </a:cubicBezTo>
                <a:close/>
                <a:moveTo>
                  <a:pt x="0" y="5321"/>
                </a:moveTo>
                <a:lnTo>
                  <a:pt x="0" y="5321"/>
                </a:lnTo>
                <a:cubicBezTo>
                  <a:pt x="0" y="6543"/>
                  <a:pt x="0" y="6543"/>
                  <a:pt x="0" y="6543"/>
                </a:cubicBezTo>
                <a:lnTo>
                  <a:pt x="0" y="6543"/>
                </a:lnTo>
                <a:cubicBezTo>
                  <a:pt x="0" y="5328"/>
                  <a:pt x="0" y="5328"/>
                  <a:pt x="0" y="5328"/>
                </a:cubicBezTo>
                <a:lnTo>
                  <a:pt x="0" y="5328"/>
                </a:lnTo>
                <a:cubicBezTo>
                  <a:pt x="0" y="5321"/>
                  <a:pt x="0" y="5321"/>
                  <a:pt x="0" y="5321"/>
                </a:cubicBezTo>
                <a:close/>
                <a:moveTo>
                  <a:pt x="0" y="6604"/>
                </a:moveTo>
                <a:lnTo>
                  <a:pt x="0" y="6604"/>
                </a:lnTo>
                <a:cubicBezTo>
                  <a:pt x="0" y="6861"/>
                  <a:pt x="0" y="6861"/>
                  <a:pt x="0" y="6861"/>
                </a:cubicBezTo>
                <a:cubicBezTo>
                  <a:pt x="0" y="6854"/>
                  <a:pt x="0" y="6854"/>
                  <a:pt x="0" y="6854"/>
                </a:cubicBezTo>
                <a:cubicBezTo>
                  <a:pt x="0" y="6604"/>
                  <a:pt x="0" y="6604"/>
                  <a:pt x="0" y="6604"/>
                </a:cubicBezTo>
                <a:close/>
                <a:moveTo>
                  <a:pt x="0" y="6895"/>
                </a:moveTo>
                <a:lnTo>
                  <a:pt x="0" y="6895"/>
                </a:lnTo>
                <a:cubicBezTo>
                  <a:pt x="0" y="8016"/>
                  <a:pt x="0" y="8016"/>
                  <a:pt x="0" y="8016"/>
                </a:cubicBezTo>
                <a:cubicBezTo>
                  <a:pt x="0" y="8022"/>
                  <a:pt x="0" y="8022"/>
                  <a:pt x="0" y="8022"/>
                </a:cubicBezTo>
                <a:cubicBezTo>
                  <a:pt x="0" y="6888"/>
                  <a:pt x="0" y="6888"/>
                  <a:pt x="0" y="6888"/>
                </a:cubicBezTo>
                <a:cubicBezTo>
                  <a:pt x="0" y="6888"/>
                  <a:pt x="0" y="6888"/>
                  <a:pt x="0" y="6895"/>
                </a:cubicBezTo>
                <a:close/>
                <a:moveTo>
                  <a:pt x="0" y="8063"/>
                </a:moveTo>
                <a:lnTo>
                  <a:pt x="0" y="8063"/>
                </a:lnTo>
                <a:cubicBezTo>
                  <a:pt x="0" y="8151"/>
                  <a:pt x="0" y="8151"/>
                  <a:pt x="0" y="8151"/>
                </a:cubicBezTo>
                <a:lnTo>
                  <a:pt x="0" y="8151"/>
                </a:lnTo>
                <a:cubicBezTo>
                  <a:pt x="0" y="8056"/>
                  <a:pt x="0" y="8056"/>
                  <a:pt x="0" y="8056"/>
                </a:cubicBezTo>
                <a:cubicBezTo>
                  <a:pt x="0" y="8063"/>
                  <a:pt x="0" y="8063"/>
                  <a:pt x="0" y="8063"/>
                </a:cubicBezTo>
                <a:close/>
                <a:moveTo>
                  <a:pt x="0" y="8407"/>
                </a:moveTo>
                <a:lnTo>
                  <a:pt x="0" y="8407"/>
                </a:lnTo>
                <a:cubicBezTo>
                  <a:pt x="0" y="8522"/>
                  <a:pt x="0" y="8522"/>
                  <a:pt x="0" y="8522"/>
                </a:cubicBezTo>
                <a:cubicBezTo>
                  <a:pt x="0" y="8515"/>
                  <a:pt x="0" y="8515"/>
                  <a:pt x="0" y="8515"/>
                </a:cubicBezTo>
                <a:cubicBezTo>
                  <a:pt x="0" y="8400"/>
                  <a:pt x="0" y="8400"/>
                  <a:pt x="0" y="8400"/>
                </a:cubicBezTo>
                <a:cubicBezTo>
                  <a:pt x="0" y="8407"/>
                  <a:pt x="0" y="8407"/>
                  <a:pt x="0" y="8407"/>
                </a:cubicBezTo>
                <a:close/>
                <a:moveTo>
                  <a:pt x="0" y="8549"/>
                </a:moveTo>
                <a:lnTo>
                  <a:pt x="0" y="8549"/>
                </a:lnTo>
                <a:cubicBezTo>
                  <a:pt x="0" y="8617"/>
                  <a:pt x="0" y="8617"/>
                  <a:pt x="0" y="8617"/>
                </a:cubicBezTo>
                <a:cubicBezTo>
                  <a:pt x="0" y="8623"/>
                  <a:pt x="0" y="8623"/>
                  <a:pt x="0" y="8623"/>
                </a:cubicBezTo>
                <a:cubicBezTo>
                  <a:pt x="0" y="8556"/>
                  <a:pt x="0" y="8556"/>
                  <a:pt x="0" y="8556"/>
                </a:cubicBezTo>
                <a:cubicBezTo>
                  <a:pt x="0" y="8556"/>
                  <a:pt x="0" y="8556"/>
                  <a:pt x="0" y="8549"/>
                </a:cubicBezTo>
                <a:close/>
                <a:moveTo>
                  <a:pt x="0" y="8704"/>
                </a:moveTo>
                <a:lnTo>
                  <a:pt x="0" y="8704"/>
                </a:lnTo>
                <a:cubicBezTo>
                  <a:pt x="0" y="9197"/>
                  <a:pt x="0" y="9197"/>
                  <a:pt x="0" y="9197"/>
                </a:cubicBezTo>
                <a:lnTo>
                  <a:pt x="0" y="9197"/>
                </a:lnTo>
                <a:cubicBezTo>
                  <a:pt x="0" y="8704"/>
                  <a:pt x="0" y="8704"/>
                  <a:pt x="0" y="8704"/>
                </a:cubicBezTo>
                <a:close/>
                <a:moveTo>
                  <a:pt x="0" y="9204"/>
                </a:moveTo>
                <a:lnTo>
                  <a:pt x="0" y="9204"/>
                </a:lnTo>
                <a:cubicBezTo>
                  <a:pt x="0" y="9676"/>
                  <a:pt x="0" y="9676"/>
                  <a:pt x="0" y="9676"/>
                </a:cubicBezTo>
                <a:lnTo>
                  <a:pt x="0" y="9676"/>
                </a:lnTo>
                <a:cubicBezTo>
                  <a:pt x="0" y="9204"/>
                  <a:pt x="0" y="9204"/>
                  <a:pt x="0" y="9204"/>
                </a:cubicBezTo>
                <a:close/>
                <a:moveTo>
                  <a:pt x="0" y="4281"/>
                </a:moveTo>
                <a:lnTo>
                  <a:pt x="0" y="4281"/>
                </a:lnTo>
                <a:cubicBezTo>
                  <a:pt x="0" y="4274"/>
                  <a:pt x="0" y="4274"/>
                  <a:pt x="0" y="4274"/>
                </a:cubicBezTo>
                <a:lnTo>
                  <a:pt x="0" y="4281"/>
                </a:lnTo>
                <a:close/>
                <a:moveTo>
                  <a:pt x="0" y="3039"/>
                </a:moveTo>
                <a:lnTo>
                  <a:pt x="0" y="3039"/>
                </a:lnTo>
                <a:cubicBezTo>
                  <a:pt x="0" y="3086"/>
                  <a:pt x="0" y="3086"/>
                  <a:pt x="0" y="3086"/>
                </a:cubicBezTo>
                <a:lnTo>
                  <a:pt x="0" y="3086"/>
                </a:lnTo>
                <a:cubicBezTo>
                  <a:pt x="0" y="3039"/>
                  <a:pt x="0" y="3039"/>
                  <a:pt x="0" y="3039"/>
                </a:cubicBezTo>
                <a:close/>
                <a:moveTo>
                  <a:pt x="0" y="3154"/>
                </a:moveTo>
                <a:lnTo>
                  <a:pt x="0" y="3154"/>
                </a:lnTo>
                <a:cubicBezTo>
                  <a:pt x="0" y="3174"/>
                  <a:pt x="0" y="3174"/>
                  <a:pt x="0" y="3174"/>
                </a:cubicBezTo>
                <a:lnTo>
                  <a:pt x="0" y="3174"/>
                </a:lnTo>
                <a:cubicBezTo>
                  <a:pt x="0" y="3154"/>
                  <a:pt x="0" y="3154"/>
                  <a:pt x="0" y="3154"/>
                </a:cubicBezTo>
                <a:close/>
                <a:moveTo>
                  <a:pt x="0" y="3728"/>
                </a:moveTo>
                <a:lnTo>
                  <a:pt x="0" y="3728"/>
                </a:lnTo>
                <a:cubicBezTo>
                  <a:pt x="0" y="3856"/>
                  <a:pt x="0" y="3856"/>
                  <a:pt x="0" y="3856"/>
                </a:cubicBezTo>
                <a:lnTo>
                  <a:pt x="0" y="3856"/>
                </a:lnTo>
                <a:cubicBezTo>
                  <a:pt x="0" y="3728"/>
                  <a:pt x="0" y="3728"/>
                  <a:pt x="0" y="3728"/>
                </a:cubicBezTo>
                <a:close/>
                <a:moveTo>
                  <a:pt x="0" y="4099"/>
                </a:moveTo>
                <a:lnTo>
                  <a:pt x="0" y="4099"/>
                </a:lnTo>
                <a:cubicBezTo>
                  <a:pt x="0" y="4160"/>
                  <a:pt x="0" y="4160"/>
                  <a:pt x="0" y="4160"/>
                </a:cubicBezTo>
                <a:lnTo>
                  <a:pt x="0" y="4160"/>
                </a:lnTo>
                <a:cubicBezTo>
                  <a:pt x="0" y="4099"/>
                  <a:pt x="0" y="4099"/>
                  <a:pt x="0" y="4099"/>
                </a:cubicBezTo>
                <a:close/>
                <a:moveTo>
                  <a:pt x="0" y="4274"/>
                </a:moveTo>
                <a:lnTo>
                  <a:pt x="0" y="4274"/>
                </a:lnTo>
                <a:cubicBezTo>
                  <a:pt x="0" y="4281"/>
                  <a:pt x="0" y="4281"/>
                  <a:pt x="0" y="4281"/>
                </a:cubicBezTo>
                <a:lnTo>
                  <a:pt x="0" y="4281"/>
                </a:lnTo>
                <a:lnTo>
                  <a:pt x="0" y="4281"/>
                </a:lnTo>
                <a:cubicBezTo>
                  <a:pt x="0" y="4274"/>
                  <a:pt x="0" y="4274"/>
                  <a:pt x="0" y="4274"/>
                </a:cubicBezTo>
                <a:close/>
                <a:moveTo>
                  <a:pt x="0" y="4646"/>
                </a:moveTo>
                <a:lnTo>
                  <a:pt x="0" y="4646"/>
                </a:lnTo>
                <a:cubicBezTo>
                  <a:pt x="0" y="4741"/>
                  <a:pt x="0" y="4741"/>
                  <a:pt x="0" y="4741"/>
                </a:cubicBezTo>
                <a:lnTo>
                  <a:pt x="0" y="4741"/>
                </a:lnTo>
                <a:cubicBezTo>
                  <a:pt x="0" y="4646"/>
                  <a:pt x="0" y="4646"/>
                  <a:pt x="0" y="4646"/>
                </a:cubicBezTo>
                <a:close/>
                <a:moveTo>
                  <a:pt x="0" y="4815"/>
                </a:moveTo>
                <a:lnTo>
                  <a:pt x="0" y="4815"/>
                </a:lnTo>
                <a:cubicBezTo>
                  <a:pt x="0" y="4963"/>
                  <a:pt x="0" y="4963"/>
                  <a:pt x="0" y="4963"/>
                </a:cubicBezTo>
                <a:lnTo>
                  <a:pt x="0" y="4963"/>
                </a:lnTo>
                <a:cubicBezTo>
                  <a:pt x="0" y="4815"/>
                  <a:pt x="0" y="4815"/>
                  <a:pt x="0" y="4815"/>
                </a:cubicBezTo>
                <a:close/>
                <a:moveTo>
                  <a:pt x="0" y="5186"/>
                </a:moveTo>
                <a:lnTo>
                  <a:pt x="0" y="5186"/>
                </a:lnTo>
                <a:cubicBezTo>
                  <a:pt x="0" y="5301"/>
                  <a:pt x="0" y="5301"/>
                  <a:pt x="0" y="5301"/>
                </a:cubicBezTo>
                <a:lnTo>
                  <a:pt x="0" y="5301"/>
                </a:lnTo>
                <a:cubicBezTo>
                  <a:pt x="0" y="5186"/>
                  <a:pt x="0" y="5186"/>
                  <a:pt x="0" y="5186"/>
                </a:cubicBezTo>
                <a:close/>
                <a:moveTo>
                  <a:pt x="0" y="5328"/>
                </a:moveTo>
                <a:lnTo>
                  <a:pt x="0" y="5328"/>
                </a:lnTo>
                <a:cubicBezTo>
                  <a:pt x="0" y="6543"/>
                  <a:pt x="0" y="6543"/>
                  <a:pt x="0" y="6543"/>
                </a:cubicBezTo>
                <a:lnTo>
                  <a:pt x="0" y="6543"/>
                </a:lnTo>
                <a:cubicBezTo>
                  <a:pt x="0" y="5328"/>
                  <a:pt x="0" y="5328"/>
                  <a:pt x="0" y="5328"/>
                </a:cubicBezTo>
                <a:close/>
                <a:moveTo>
                  <a:pt x="0" y="6604"/>
                </a:moveTo>
                <a:lnTo>
                  <a:pt x="0" y="6604"/>
                </a:lnTo>
                <a:cubicBezTo>
                  <a:pt x="0" y="6854"/>
                  <a:pt x="0" y="6854"/>
                  <a:pt x="0" y="6854"/>
                </a:cubicBezTo>
                <a:lnTo>
                  <a:pt x="0" y="6854"/>
                </a:lnTo>
                <a:cubicBezTo>
                  <a:pt x="0" y="6604"/>
                  <a:pt x="0" y="6604"/>
                  <a:pt x="0" y="6604"/>
                </a:cubicBezTo>
                <a:close/>
                <a:moveTo>
                  <a:pt x="0" y="6888"/>
                </a:moveTo>
                <a:lnTo>
                  <a:pt x="0" y="6888"/>
                </a:lnTo>
                <a:cubicBezTo>
                  <a:pt x="0" y="8022"/>
                  <a:pt x="0" y="8022"/>
                  <a:pt x="0" y="8022"/>
                </a:cubicBezTo>
                <a:lnTo>
                  <a:pt x="0" y="8022"/>
                </a:lnTo>
                <a:cubicBezTo>
                  <a:pt x="0" y="6888"/>
                  <a:pt x="0" y="6888"/>
                  <a:pt x="0" y="6888"/>
                </a:cubicBezTo>
                <a:close/>
                <a:moveTo>
                  <a:pt x="0" y="8056"/>
                </a:moveTo>
                <a:lnTo>
                  <a:pt x="0" y="8056"/>
                </a:lnTo>
                <a:cubicBezTo>
                  <a:pt x="0" y="8151"/>
                  <a:pt x="0" y="8151"/>
                  <a:pt x="0" y="8151"/>
                </a:cubicBezTo>
                <a:lnTo>
                  <a:pt x="0" y="8151"/>
                </a:lnTo>
                <a:cubicBezTo>
                  <a:pt x="0" y="8056"/>
                  <a:pt x="0" y="8056"/>
                  <a:pt x="0" y="8056"/>
                </a:cubicBezTo>
                <a:close/>
                <a:moveTo>
                  <a:pt x="0" y="8400"/>
                </a:moveTo>
                <a:lnTo>
                  <a:pt x="0" y="8400"/>
                </a:lnTo>
                <a:cubicBezTo>
                  <a:pt x="0" y="8515"/>
                  <a:pt x="0" y="8515"/>
                  <a:pt x="0" y="8515"/>
                </a:cubicBezTo>
                <a:lnTo>
                  <a:pt x="0" y="8515"/>
                </a:lnTo>
                <a:cubicBezTo>
                  <a:pt x="0" y="8400"/>
                  <a:pt x="0" y="8400"/>
                  <a:pt x="0" y="8400"/>
                </a:cubicBezTo>
                <a:close/>
                <a:moveTo>
                  <a:pt x="0" y="8556"/>
                </a:moveTo>
                <a:lnTo>
                  <a:pt x="0" y="8556"/>
                </a:lnTo>
                <a:cubicBezTo>
                  <a:pt x="0" y="8623"/>
                  <a:pt x="0" y="8623"/>
                  <a:pt x="0" y="8623"/>
                </a:cubicBezTo>
                <a:lnTo>
                  <a:pt x="0" y="8623"/>
                </a:lnTo>
                <a:cubicBezTo>
                  <a:pt x="0" y="8556"/>
                  <a:pt x="0" y="8556"/>
                  <a:pt x="0" y="8556"/>
                </a:cubicBezTo>
                <a:close/>
                <a:moveTo>
                  <a:pt x="0" y="8704"/>
                </a:moveTo>
                <a:lnTo>
                  <a:pt x="0" y="8704"/>
                </a:lnTo>
                <a:cubicBezTo>
                  <a:pt x="0" y="9197"/>
                  <a:pt x="0" y="9197"/>
                  <a:pt x="0" y="9197"/>
                </a:cubicBezTo>
                <a:lnTo>
                  <a:pt x="0" y="9197"/>
                </a:lnTo>
                <a:cubicBezTo>
                  <a:pt x="0" y="8704"/>
                  <a:pt x="0" y="8704"/>
                  <a:pt x="0" y="8704"/>
                </a:cubicBezTo>
                <a:close/>
                <a:moveTo>
                  <a:pt x="0" y="9204"/>
                </a:moveTo>
                <a:lnTo>
                  <a:pt x="0" y="9204"/>
                </a:lnTo>
                <a:cubicBezTo>
                  <a:pt x="0" y="9676"/>
                  <a:pt x="0" y="9676"/>
                  <a:pt x="0" y="9676"/>
                </a:cubicBezTo>
                <a:lnTo>
                  <a:pt x="0" y="9676"/>
                </a:lnTo>
                <a:cubicBezTo>
                  <a:pt x="0" y="9204"/>
                  <a:pt x="0" y="9204"/>
                  <a:pt x="0" y="9204"/>
                </a:cubicBezTo>
                <a:close/>
              </a:path>
            </a:pathLst>
          </a:custGeom>
          <a:solidFill>
            <a:srgbClr val="CEBD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2" name="Freeform 1120"/>
          <p:cNvSpPr>
            <a:spLocks noChangeArrowheads="1"/>
          </p:cNvSpPr>
          <p:nvPr/>
        </p:nvSpPr>
        <p:spPr bwMode="auto">
          <a:xfrm>
            <a:off x="19451439" y="2815647"/>
            <a:ext cx="4926210" cy="4944620"/>
          </a:xfrm>
          <a:custGeom>
            <a:avLst/>
            <a:gdLst>
              <a:gd name="T0" fmla="*/ 5166 w 5167"/>
              <a:gd name="T1" fmla="*/ 0 h 9501"/>
              <a:gd name="T2" fmla="*/ 5166 w 5167"/>
              <a:gd name="T3" fmla="*/ 9500 h 9501"/>
              <a:gd name="T4" fmla="*/ 0 w 5167"/>
              <a:gd name="T5" fmla="*/ 9500 h 9501"/>
              <a:gd name="T6" fmla="*/ 0 w 5167"/>
              <a:gd name="T7" fmla="*/ 0 h 9501"/>
              <a:gd name="T8" fmla="*/ 5166 w 5167"/>
              <a:gd name="T9" fmla="*/ 0 h 9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7" h="9501">
                <a:moveTo>
                  <a:pt x="5166" y="0"/>
                </a:moveTo>
                <a:lnTo>
                  <a:pt x="5166" y="9500"/>
                </a:lnTo>
                <a:lnTo>
                  <a:pt x="0" y="9500"/>
                </a:lnTo>
                <a:lnTo>
                  <a:pt x="0" y="0"/>
                </a:lnTo>
                <a:lnTo>
                  <a:pt x="5166" y="0"/>
                </a:ln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3" name="Freeform 1121"/>
          <p:cNvSpPr>
            <a:spLocks noChangeArrowheads="1"/>
          </p:cNvSpPr>
          <p:nvPr/>
        </p:nvSpPr>
        <p:spPr bwMode="auto">
          <a:xfrm>
            <a:off x="19451439" y="4309357"/>
            <a:ext cx="4926210" cy="3292588"/>
          </a:xfrm>
          <a:custGeom>
            <a:avLst/>
            <a:gdLst>
              <a:gd name="T0" fmla="*/ 4693 w 5167"/>
              <a:gd name="T1" fmla="*/ 1134 h 6328"/>
              <a:gd name="T2" fmla="*/ 4693 w 5167"/>
              <a:gd name="T3" fmla="*/ 6327 h 6328"/>
              <a:gd name="T4" fmla="*/ 4693 w 5167"/>
              <a:gd name="T5" fmla="*/ 4963 h 6328"/>
              <a:gd name="T6" fmla="*/ 4693 w 5167"/>
              <a:gd name="T7" fmla="*/ 4963 h 6328"/>
              <a:gd name="T8" fmla="*/ 4788 w 5167"/>
              <a:gd name="T9" fmla="*/ 3491 h 6328"/>
              <a:gd name="T10" fmla="*/ 4693 w 5167"/>
              <a:gd name="T11" fmla="*/ 1776 h 6328"/>
              <a:gd name="T12" fmla="*/ 4693 w 5167"/>
              <a:gd name="T13" fmla="*/ 2411 h 6328"/>
              <a:gd name="T14" fmla="*/ 3883 w 5167"/>
              <a:gd name="T15" fmla="*/ 6327 h 6328"/>
              <a:gd name="T16" fmla="*/ 4693 w 5167"/>
              <a:gd name="T17" fmla="*/ 5409 h 6328"/>
              <a:gd name="T18" fmla="*/ 4693 w 5167"/>
              <a:gd name="T19" fmla="*/ 3491 h 6328"/>
              <a:gd name="T20" fmla="*/ 3977 w 5167"/>
              <a:gd name="T21" fmla="*/ 5409 h 6328"/>
              <a:gd name="T22" fmla="*/ 4693 w 5167"/>
              <a:gd name="T23" fmla="*/ 2215 h 6328"/>
              <a:gd name="T24" fmla="*/ 4693 w 5167"/>
              <a:gd name="T25" fmla="*/ 939 h 6328"/>
              <a:gd name="T26" fmla="*/ 4383 w 5167"/>
              <a:gd name="T27" fmla="*/ 2215 h 6328"/>
              <a:gd name="T28" fmla="*/ 4693 w 5167"/>
              <a:gd name="T29" fmla="*/ 2856 h 6328"/>
              <a:gd name="T30" fmla="*/ 3370 w 5167"/>
              <a:gd name="T31" fmla="*/ 2769 h 6328"/>
              <a:gd name="T32" fmla="*/ 3370 w 5167"/>
              <a:gd name="T33" fmla="*/ 4079 h 6328"/>
              <a:gd name="T34" fmla="*/ 3883 w 5167"/>
              <a:gd name="T35" fmla="*/ 6050 h 6328"/>
              <a:gd name="T36" fmla="*/ 3883 w 5167"/>
              <a:gd name="T37" fmla="*/ 4774 h 6328"/>
              <a:gd name="T38" fmla="*/ 3883 w 5167"/>
              <a:gd name="T39" fmla="*/ 2856 h 6328"/>
              <a:gd name="T40" fmla="*/ 3883 w 5167"/>
              <a:gd name="T41" fmla="*/ 1580 h 6328"/>
              <a:gd name="T42" fmla="*/ 3883 w 5167"/>
              <a:gd name="T43" fmla="*/ 243 h 6328"/>
              <a:gd name="T44" fmla="*/ 3039 w 5167"/>
              <a:gd name="T45" fmla="*/ 4862 h 6328"/>
              <a:gd name="T46" fmla="*/ 3039 w 5167"/>
              <a:gd name="T47" fmla="*/ 6327 h 6328"/>
              <a:gd name="T48" fmla="*/ 3248 w 5167"/>
              <a:gd name="T49" fmla="*/ 3572 h 6328"/>
              <a:gd name="T50" fmla="*/ 3248 w 5167"/>
              <a:gd name="T51" fmla="*/ 2242 h 6328"/>
              <a:gd name="T52" fmla="*/ 2830 w 5167"/>
              <a:gd name="T53" fmla="*/ 2485 h 6328"/>
              <a:gd name="T54" fmla="*/ 2830 w 5167"/>
              <a:gd name="T55" fmla="*/ 4605 h 6328"/>
              <a:gd name="T56" fmla="*/ 3039 w 5167"/>
              <a:gd name="T57" fmla="*/ 5341 h 6328"/>
              <a:gd name="T58" fmla="*/ 3039 w 5167"/>
              <a:gd name="T59" fmla="*/ 1871 h 6328"/>
              <a:gd name="T60" fmla="*/ 2492 w 5167"/>
              <a:gd name="T61" fmla="*/ 4018 h 6328"/>
              <a:gd name="T62" fmla="*/ 2492 w 5167"/>
              <a:gd name="T63" fmla="*/ 5490 h 6328"/>
              <a:gd name="T64" fmla="*/ 2701 w 5167"/>
              <a:gd name="T65" fmla="*/ 4079 h 6328"/>
              <a:gd name="T66" fmla="*/ 2701 w 5167"/>
              <a:gd name="T67" fmla="*/ 1925 h 6328"/>
              <a:gd name="T68" fmla="*/ 2282 w 5167"/>
              <a:gd name="T69" fmla="*/ 2208 h 6328"/>
              <a:gd name="T70" fmla="*/ 2282 w 5167"/>
              <a:gd name="T71" fmla="*/ 3721 h 6328"/>
              <a:gd name="T72" fmla="*/ 2282 w 5167"/>
              <a:gd name="T73" fmla="*/ 5240 h 6328"/>
              <a:gd name="T74" fmla="*/ 2492 w 5167"/>
              <a:gd name="T75" fmla="*/ 6003 h 6328"/>
              <a:gd name="T76" fmla="*/ 2492 w 5167"/>
              <a:gd name="T77" fmla="*/ 4531 h 6328"/>
              <a:gd name="T78" fmla="*/ 2492 w 5167"/>
              <a:gd name="T79" fmla="*/ 1533 h 6328"/>
              <a:gd name="T80" fmla="*/ 979 w 5167"/>
              <a:gd name="T81" fmla="*/ 925 h 6328"/>
              <a:gd name="T82" fmla="*/ 979 w 5167"/>
              <a:gd name="T83" fmla="*/ 2688 h 6328"/>
              <a:gd name="T84" fmla="*/ 979 w 5167"/>
              <a:gd name="T85" fmla="*/ 4450 h 6328"/>
              <a:gd name="T86" fmla="*/ 2222 w 5167"/>
              <a:gd name="T87" fmla="*/ 6327 h 6328"/>
              <a:gd name="T88" fmla="*/ 2222 w 5167"/>
              <a:gd name="T89" fmla="*/ 4700 h 6328"/>
              <a:gd name="T90" fmla="*/ 2222 w 5167"/>
              <a:gd name="T91" fmla="*/ 3174 h 6328"/>
              <a:gd name="T92" fmla="*/ 2222 w 5167"/>
              <a:gd name="T93" fmla="*/ 1641 h 6328"/>
              <a:gd name="T94" fmla="*/ 534 w 5167"/>
              <a:gd name="T95" fmla="*/ 3153 h 6328"/>
              <a:gd name="T96" fmla="*/ 817 w 5167"/>
              <a:gd name="T97" fmla="*/ 5936 h 6328"/>
              <a:gd name="T98" fmla="*/ 817 w 5167"/>
              <a:gd name="T99" fmla="*/ 4146 h 6328"/>
              <a:gd name="T100" fmla="*/ 817 w 5167"/>
              <a:gd name="T101" fmla="*/ 2350 h 6328"/>
              <a:gd name="T102" fmla="*/ 534 w 5167"/>
              <a:gd name="T103" fmla="*/ 331 h 6328"/>
              <a:gd name="T104" fmla="*/ 250 w 5167"/>
              <a:gd name="T105" fmla="*/ 1452 h 6328"/>
              <a:gd name="T106" fmla="*/ 534 w 5167"/>
              <a:gd name="T107" fmla="*/ 6327 h 6328"/>
              <a:gd name="T108" fmla="*/ 534 w 5167"/>
              <a:gd name="T109" fmla="*/ 2512 h 6328"/>
              <a:gd name="T110" fmla="*/ 81 w 5167"/>
              <a:gd name="T111" fmla="*/ 5902 h 6328"/>
              <a:gd name="T112" fmla="*/ 81 w 5167"/>
              <a:gd name="T113" fmla="*/ 1080 h 6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67" h="6328">
                <a:moveTo>
                  <a:pt x="5166" y="243"/>
                </a:moveTo>
                <a:lnTo>
                  <a:pt x="5166" y="243"/>
                </a:lnTo>
                <a:cubicBezTo>
                  <a:pt x="4693" y="243"/>
                  <a:pt x="4693" y="243"/>
                  <a:pt x="4693" y="243"/>
                </a:cubicBezTo>
                <a:cubicBezTo>
                  <a:pt x="4693" y="493"/>
                  <a:pt x="4693" y="493"/>
                  <a:pt x="4693" y="493"/>
                </a:cubicBezTo>
                <a:cubicBezTo>
                  <a:pt x="4788" y="493"/>
                  <a:pt x="4788" y="493"/>
                  <a:pt x="4788" y="493"/>
                </a:cubicBezTo>
                <a:cubicBezTo>
                  <a:pt x="4788" y="939"/>
                  <a:pt x="4788" y="939"/>
                  <a:pt x="4788" y="939"/>
                </a:cubicBezTo>
                <a:cubicBezTo>
                  <a:pt x="4693" y="939"/>
                  <a:pt x="4693" y="939"/>
                  <a:pt x="4693" y="939"/>
                </a:cubicBezTo>
                <a:cubicBezTo>
                  <a:pt x="4693" y="1134"/>
                  <a:pt x="4693" y="1134"/>
                  <a:pt x="4693" y="1134"/>
                </a:cubicBezTo>
                <a:cubicBezTo>
                  <a:pt x="5166" y="1134"/>
                  <a:pt x="5166" y="1134"/>
                  <a:pt x="5166" y="1134"/>
                </a:cubicBezTo>
                <a:cubicBezTo>
                  <a:pt x="5166" y="243"/>
                  <a:pt x="5166" y="243"/>
                  <a:pt x="5166" y="243"/>
                </a:cubicBezTo>
                <a:close/>
                <a:moveTo>
                  <a:pt x="4693" y="6327"/>
                </a:moveTo>
                <a:lnTo>
                  <a:pt x="4693" y="6327"/>
                </a:lnTo>
                <a:cubicBezTo>
                  <a:pt x="5166" y="6327"/>
                  <a:pt x="5166" y="6327"/>
                  <a:pt x="5166" y="6327"/>
                </a:cubicBezTo>
                <a:cubicBezTo>
                  <a:pt x="5166" y="6050"/>
                  <a:pt x="5166" y="6050"/>
                  <a:pt x="5166" y="6050"/>
                </a:cubicBezTo>
                <a:cubicBezTo>
                  <a:pt x="4693" y="6050"/>
                  <a:pt x="4693" y="6050"/>
                  <a:pt x="4693" y="6050"/>
                </a:cubicBezTo>
                <a:cubicBezTo>
                  <a:pt x="4693" y="6327"/>
                  <a:pt x="4693" y="6327"/>
                  <a:pt x="4693" y="6327"/>
                </a:cubicBezTo>
                <a:close/>
                <a:moveTo>
                  <a:pt x="4693" y="5605"/>
                </a:moveTo>
                <a:lnTo>
                  <a:pt x="4693" y="5605"/>
                </a:lnTo>
                <a:cubicBezTo>
                  <a:pt x="5166" y="5605"/>
                  <a:pt x="5166" y="5605"/>
                  <a:pt x="5166" y="5605"/>
                </a:cubicBezTo>
                <a:cubicBezTo>
                  <a:pt x="5166" y="5409"/>
                  <a:pt x="5166" y="5409"/>
                  <a:pt x="5166" y="5409"/>
                </a:cubicBezTo>
                <a:cubicBezTo>
                  <a:pt x="4693" y="5409"/>
                  <a:pt x="4693" y="5409"/>
                  <a:pt x="4693" y="5409"/>
                </a:cubicBezTo>
                <a:cubicBezTo>
                  <a:pt x="4693" y="5605"/>
                  <a:pt x="4693" y="5605"/>
                  <a:pt x="4693" y="5605"/>
                </a:cubicBezTo>
                <a:close/>
                <a:moveTo>
                  <a:pt x="4693" y="4963"/>
                </a:moveTo>
                <a:lnTo>
                  <a:pt x="4693" y="4963"/>
                </a:lnTo>
                <a:cubicBezTo>
                  <a:pt x="5166" y="4963"/>
                  <a:pt x="5166" y="4963"/>
                  <a:pt x="5166" y="4963"/>
                </a:cubicBezTo>
                <a:cubicBezTo>
                  <a:pt x="5166" y="4774"/>
                  <a:pt x="5166" y="4774"/>
                  <a:pt x="5166" y="4774"/>
                </a:cubicBezTo>
                <a:cubicBezTo>
                  <a:pt x="5004" y="4774"/>
                  <a:pt x="5004" y="4774"/>
                  <a:pt x="5004" y="4774"/>
                </a:cubicBezTo>
                <a:cubicBezTo>
                  <a:pt x="5004" y="4329"/>
                  <a:pt x="5004" y="4329"/>
                  <a:pt x="5004" y="4329"/>
                </a:cubicBezTo>
                <a:cubicBezTo>
                  <a:pt x="5166" y="4329"/>
                  <a:pt x="5166" y="4329"/>
                  <a:pt x="5166" y="4329"/>
                </a:cubicBezTo>
                <a:cubicBezTo>
                  <a:pt x="5166" y="4133"/>
                  <a:pt x="5166" y="4133"/>
                  <a:pt x="5166" y="4133"/>
                </a:cubicBezTo>
                <a:cubicBezTo>
                  <a:pt x="4693" y="4133"/>
                  <a:pt x="4693" y="4133"/>
                  <a:pt x="4693" y="4133"/>
                </a:cubicBezTo>
                <a:cubicBezTo>
                  <a:pt x="4693" y="4963"/>
                  <a:pt x="4693" y="4963"/>
                  <a:pt x="4693" y="4963"/>
                </a:cubicBezTo>
                <a:close/>
                <a:moveTo>
                  <a:pt x="4693" y="3687"/>
                </a:moveTo>
                <a:lnTo>
                  <a:pt x="4693" y="3687"/>
                </a:lnTo>
                <a:cubicBezTo>
                  <a:pt x="5166" y="3687"/>
                  <a:pt x="5166" y="3687"/>
                  <a:pt x="5166" y="3687"/>
                </a:cubicBezTo>
                <a:cubicBezTo>
                  <a:pt x="5166" y="2856"/>
                  <a:pt x="5166" y="2856"/>
                  <a:pt x="5166" y="2856"/>
                </a:cubicBezTo>
                <a:cubicBezTo>
                  <a:pt x="4693" y="2856"/>
                  <a:pt x="4693" y="2856"/>
                  <a:pt x="4693" y="2856"/>
                </a:cubicBezTo>
                <a:cubicBezTo>
                  <a:pt x="4693" y="3052"/>
                  <a:pt x="4693" y="3052"/>
                  <a:pt x="4693" y="3052"/>
                </a:cubicBezTo>
                <a:cubicBezTo>
                  <a:pt x="4788" y="3052"/>
                  <a:pt x="4788" y="3052"/>
                  <a:pt x="4788" y="3052"/>
                </a:cubicBezTo>
                <a:cubicBezTo>
                  <a:pt x="4788" y="3491"/>
                  <a:pt x="4788" y="3491"/>
                  <a:pt x="4788" y="3491"/>
                </a:cubicBezTo>
                <a:cubicBezTo>
                  <a:pt x="4693" y="3491"/>
                  <a:pt x="4693" y="3491"/>
                  <a:pt x="4693" y="3491"/>
                </a:cubicBezTo>
                <a:cubicBezTo>
                  <a:pt x="4693" y="3687"/>
                  <a:pt x="4693" y="3687"/>
                  <a:pt x="4693" y="3687"/>
                </a:cubicBezTo>
                <a:close/>
                <a:moveTo>
                  <a:pt x="4693" y="2411"/>
                </a:moveTo>
                <a:lnTo>
                  <a:pt x="4693" y="2411"/>
                </a:lnTo>
                <a:cubicBezTo>
                  <a:pt x="4693" y="2215"/>
                  <a:pt x="4693" y="2215"/>
                  <a:pt x="4693" y="2215"/>
                </a:cubicBezTo>
                <a:cubicBezTo>
                  <a:pt x="4788" y="2215"/>
                  <a:pt x="4788" y="2215"/>
                  <a:pt x="4788" y="2215"/>
                </a:cubicBezTo>
                <a:cubicBezTo>
                  <a:pt x="4788" y="1776"/>
                  <a:pt x="4788" y="1776"/>
                  <a:pt x="4788" y="1776"/>
                </a:cubicBezTo>
                <a:cubicBezTo>
                  <a:pt x="4693" y="1776"/>
                  <a:pt x="4693" y="1776"/>
                  <a:pt x="4693" y="1776"/>
                </a:cubicBezTo>
                <a:cubicBezTo>
                  <a:pt x="4693" y="1580"/>
                  <a:pt x="4693" y="1580"/>
                  <a:pt x="4693" y="1580"/>
                </a:cubicBezTo>
                <a:cubicBezTo>
                  <a:pt x="5166" y="1580"/>
                  <a:pt x="5166" y="1580"/>
                  <a:pt x="5166" y="1580"/>
                </a:cubicBezTo>
                <a:cubicBezTo>
                  <a:pt x="5166" y="1134"/>
                  <a:pt x="5166" y="1134"/>
                  <a:pt x="5166" y="1134"/>
                </a:cubicBezTo>
                <a:cubicBezTo>
                  <a:pt x="5004" y="1134"/>
                  <a:pt x="5004" y="1134"/>
                  <a:pt x="5004" y="1134"/>
                </a:cubicBezTo>
                <a:cubicBezTo>
                  <a:pt x="5004" y="1580"/>
                  <a:pt x="5004" y="1580"/>
                  <a:pt x="5004" y="1580"/>
                </a:cubicBezTo>
                <a:cubicBezTo>
                  <a:pt x="5166" y="1580"/>
                  <a:pt x="5166" y="1580"/>
                  <a:pt x="5166" y="1580"/>
                </a:cubicBezTo>
                <a:cubicBezTo>
                  <a:pt x="5166" y="2411"/>
                  <a:pt x="5166" y="2411"/>
                  <a:pt x="5166" y="2411"/>
                </a:cubicBezTo>
                <a:lnTo>
                  <a:pt x="4693" y="2411"/>
                </a:lnTo>
                <a:close/>
                <a:moveTo>
                  <a:pt x="4693" y="243"/>
                </a:moveTo>
                <a:lnTo>
                  <a:pt x="4693" y="243"/>
                </a:lnTo>
                <a:cubicBezTo>
                  <a:pt x="3883" y="243"/>
                  <a:pt x="3883" y="243"/>
                  <a:pt x="3883" y="243"/>
                </a:cubicBezTo>
                <a:cubicBezTo>
                  <a:pt x="3883" y="493"/>
                  <a:pt x="3883" y="493"/>
                  <a:pt x="3883" y="493"/>
                </a:cubicBezTo>
                <a:cubicBezTo>
                  <a:pt x="4693" y="493"/>
                  <a:pt x="4693" y="493"/>
                  <a:pt x="4693" y="493"/>
                </a:cubicBezTo>
                <a:cubicBezTo>
                  <a:pt x="4693" y="243"/>
                  <a:pt x="4693" y="243"/>
                  <a:pt x="4693" y="243"/>
                </a:cubicBezTo>
                <a:close/>
                <a:moveTo>
                  <a:pt x="3883" y="6327"/>
                </a:moveTo>
                <a:lnTo>
                  <a:pt x="3883" y="6327"/>
                </a:lnTo>
                <a:cubicBezTo>
                  <a:pt x="4693" y="6327"/>
                  <a:pt x="4693" y="6327"/>
                  <a:pt x="4693" y="6327"/>
                </a:cubicBezTo>
                <a:cubicBezTo>
                  <a:pt x="4693" y="6050"/>
                  <a:pt x="4693" y="6050"/>
                  <a:pt x="4693" y="6050"/>
                </a:cubicBezTo>
                <a:cubicBezTo>
                  <a:pt x="3883" y="6050"/>
                  <a:pt x="3883" y="6050"/>
                  <a:pt x="3883" y="6050"/>
                </a:cubicBezTo>
                <a:cubicBezTo>
                  <a:pt x="3883" y="6327"/>
                  <a:pt x="3883" y="6327"/>
                  <a:pt x="3883" y="6327"/>
                </a:cubicBezTo>
                <a:close/>
                <a:moveTo>
                  <a:pt x="3883" y="5605"/>
                </a:moveTo>
                <a:lnTo>
                  <a:pt x="3883" y="5605"/>
                </a:lnTo>
                <a:cubicBezTo>
                  <a:pt x="4693" y="5605"/>
                  <a:pt x="4693" y="5605"/>
                  <a:pt x="4693" y="5605"/>
                </a:cubicBezTo>
                <a:cubicBezTo>
                  <a:pt x="4693" y="5409"/>
                  <a:pt x="4693" y="5409"/>
                  <a:pt x="4693" y="5409"/>
                </a:cubicBezTo>
                <a:cubicBezTo>
                  <a:pt x="4599" y="5409"/>
                  <a:pt x="4599" y="5409"/>
                  <a:pt x="4599" y="5409"/>
                </a:cubicBezTo>
                <a:cubicBezTo>
                  <a:pt x="4599" y="4963"/>
                  <a:pt x="4599" y="4963"/>
                  <a:pt x="4599" y="4963"/>
                </a:cubicBezTo>
                <a:cubicBezTo>
                  <a:pt x="4693" y="4963"/>
                  <a:pt x="4693" y="4963"/>
                  <a:pt x="4693" y="4963"/>
                </a:cubicBezTo>
                <a:cubicBezTo>
                  <a:pt x="4693" y="4133"/>
                  <a:pt x="4693" y="4133"/>
                  <a:pt x="4693" y="4133"/>
                </a:cubicBezTo>
                <a:cubicBezTo>
                  <a:pt x="4200" y="4133"/>
                  <a:pt x="4200" y="4133"/>
                  <a:pt x="4200" y="4133"/>
                </a:cubicBezTo>
                <a:cubicBezTo>
                  <a:pt x="4200" y="3687"/>
                  <a:pt x="4200" y="3687"/>
                  <a:pt x="4200" y="3687"/>
                </a:cubicBezTo>
                <a:cubicBezTo>
                  <a:pt x="4693" y="3687"/>
                  <a:pt x="4693" y="3687"/>
                  <a:pt x="4693" y="3687"/>
                </a:cubicBezTo>
                <a:cubicBezTo>
                  <a:pt x="4693" y="3491"/>
                  <a:pt x="4693" y="3491"/>
                  <a:pt x="4693" y="3491"/>
                </a:cubicBezTo>
                <a:cubicBezTo>
                  <a:pt x="3883" y="3491"/>
                  <a:pt x="3883" y="3491"/>
                  <a:pt x="3883" y="3491"/>
                </a:cubicBezTo>
                <a:cubicBezTo>
                  <a:pt x="3883" y="4329"/>
                  <a:pt x="3883" y="4329"/>
                  <a:pt x="3883" y="4329"/>
                </a:cubicBezTo>
                <a:cubicBezTo>
                  <a:pt x="4383" y="4329"/>
                  <a:pt x="4383" y="4329"/>
                  <a:pt x="4383" y="4329"/>
                </a:cubicBezTo>
                <a:cubicBezTo>
                  <a:pt x="4383" y="4774"/>
                  <a:pt x="4383" y="4774"/>
                  <a:pt x="4383" y="4774"/>
                </a:cubicBezTo>
                <a:cubicBezTo>
                  <a:pt x="3883" y="4774"/>
                  <a:pt x="3883" y="4774"/>
                  <a:pt x="3883" y="4774"/>
                </a:cubicBezTo>
                <a:cubicBezTo>
                  <a:pt x="3883" y="4963"/>
                  <a:pt x="3883" y="4963"/>
                  <a:pt x="3883" y="4963"/>
                </a:cubicBezTo>
                <a:cubicBezTo>
                  <a:pt x="3977" y="4963"/>
                  <a:pt x="3977" y="4963"/>
                  <a:pt x="3977" y="4963"/>
                </a:cubicBezTo>
                <a:cubicBezTo>
                  <a:pt x="3977" y="5409"/>
                  <a:pt x="3977" y="5409"/>
                  <a:pt x="3977" y="5409"/>
                </a:cubicBezTo>
                <a:cubicBezTo>
                  <a:pt x="3883" y="5409"/>
                  <a:pt x="3883" y="5409"/>
                  <a:pt x="3883" y="5409"/>
                </a:cubicBezTo>
                <a:cubicBezTo>
                  <a:pt x="3883" y="5605"/>
                  <a:pt x="3883" y="5605"/>
                  <a:pt x="3883" y="5605"/>
                </a:cubicBezTo>
                <a:close/>
                <a:moveTo>
                  <a:pt x="4693" y="2856"/>
                </a:moveTo>
                <a:lnTo>
                  <a:pt x="4693" y="2856"/>
                </a:lnTo>
                <a:cubicBezTo>
                  <a:pt x="4200" y="2856"/>
                  <a:pt x="4200" y="2856"/>
                  <a:pt x="4200" y="2856"/>
                </a:cubicBezTo>
                <a:cubicBezTo>
                  <a:pt x="4200" y="2411"/>
                  <a:pt x="4200" y="2411"/>
                  <a:pt x="4200" y="2411"/>
                </a:cubicBezTo>
                <a:cubicBezTo>
                  <a:pt x="4693" y="2411"/>
                  <a:pt x="4693" y="2411"/>
                  <a:pt x="4693" y="2411"/>
                </a:cubicBezTo>
                <a:cubicBezTo>
                  <a:pt x="4693" y="2215"/>
                  <a:pt x="4693" y="2215"/>
                  <a:pt x="4693" y="2215"/>
                </a:cubicBezTo>
                <a:cubicBezTo>
                  <a:pt x="4599" y="2215"/>
                  <a:pt x="4599" y="2215"/>
                  <a:pt x="4599" y="2215"/>
                </a:cubicBezTo>
                <a:cubicBezTo>
                  <a:pt x="4599" y="1776"/>
                  <a:pt x="4599" y="1776"/>
                  <a:pt x="4599" y="1776"/>
                </a:cubicBezTo>
                <a:cubicBezTo>
                  <a:pt x="4693" y="1776"/>
                  <a:pt x="4693" y="1776"/>
                  <a:pt x="4693" y="1776"/>
                </a:cubicBezTo>
                <a:cubicBezTo>
                  <a:pt x="4693" y="1580"/>
                  <a:pt x="4693" y="1580"/>
                  <a:pt x="4693" y="1580"/>
                </a:cubicBezTo>
                <a:cubicBezTo>
                  <a:pt x="4200" y="1580"/>
                  <a:pt x="4200" y="1580"/>
                  <a:pt x="4200" y="1580"/>
                </a:cubicBezTo>
                <a:cubicBezTo>
                  <a:pt x="4200" y="1134"/>
                  <a:pt x="4200" y="1134"/>
                  <a:pt x="4200" y="1134"/>
                </a:cubicBezTo>
                <a:cubicBezTo>
                  <a:pt x="4693" y="1134"/>
                  <a:pt x="4693" y="1134"/>
                  <a:pt x="4693" y="1134"/>
                </a:cubicBezTo>
                <a:cubicBezTo>
                  <a:pt x="4693" y="939"/>
                  <a:pt x="4693" y="939"/>
                  <a:pt x="4693" y="939"/>
                </a:cubicBezTo>
                <a:cubicBezTo>
                  <a:pt x="3883" y="939"/>
                  <a:pt x="3883" y="939"/>
                  <a:pt x="3883" y="939"/>
                </a:cubicBezTo>
                <a:cubicBezTo>
                  <a:pt x="3883" y="1134"/>
                  <a:pt x="3883" y="1134"/>
                  <a:pt x="3883" y="1134"/>
                </a:cubicBezTo>
                <a:cubicBezTo>
                  <a:pt x="3977" y="1134"/>
                  <a:pt x="3977" y="1134"/>
                  <a:pt x="3977" y="1134"/>
                </a:cubicBezTo>
                <a:cubicBezTo>
                  <a:pt x="3977" y="1580"/>
                  <a:pt x="3977" y="1580"/>
                  <a:pt x="3977" y="1580"/>
                </a:cubicBezTo>
                <a:cubicBezTo>
                  <a:pt x="3883" y="1580"/>
                  <a:pt x="3883" y="1580"/>
                  <a:pt x="3883" y="1580"/>
                </a:cubicBezTo>
                <a:cubicBezTo>
                  <a:pt x="3883" y="1776"/>
                  <a:pt x="3883" y="1776"/>
                  <a:pt x="3883" y="1776"/>
                </a:cubicBezTo>
                <a:cubicBezTo>
                  <a:pt x="4383" y="1776"/>
                  <a:pt x="4383" y="1776"/>
                  <a:pt x="4383" y="1776"/>
                </a:cubicBezTo>
                <a:cubicBezTo>
                  <a:pt x="4383" y="2215"/>
                  <a:pt x="4383" y="2215"/>
                  <a:pt x="4383" y="2215"/>
                </a:cubicBezTo>
                <a:cubicBezTo>
                  <a:pt x="3883" y="2215"/>
                  <a:pt x="3883" y="2215"/>
                  <a:pt x="3883" y="2215"/>
                </a:cubicBezTo>
                <a:cubicBezTo>
                  <a:pt x="3883" y="2411"/>
                  <a:pt x="3883" y="2411"/>
                  <a:pt x="3883" y="2411"/>
                </a:cubicBezTo>
                <a:cubicBezTo>
                  <a:pt x="3977" y="2411"/>
                  <a:pt x="3977" y="2411"/>
                  <a:pt x="3977" y="2411"/>
                </a:cubicBezTo>
                <a:cubicBezTo>
                  <a:pt x="3977" y="2856"/>
                  <a:pt x="3977" y="2856"/>
                  <a:pt x="3977" y="2856"/>
                </a:cubicBezTo>
                <a:cubicBezTo>
                  <a:pt x="3883" y="2856"/>
                  <a:pt x="3883" y="2856"/>
                  <a:pt x="3883" y="2856"/>
                </a:cubicBezTo>
                <a:cubicBezTo>
                  <a:pt x="3883" y="3052"/>
                  <a:pt x="3883" y="3052"/>
                  <a:pt x="3883" y="3052"/>
                </a:cubicBezTo>
                <a:cubicBezTo>
                  <a:pt x="4693" y="3052"/>
                  <a:pt x="4693" y="3052"/>
                  <a:pt x="4693" y="3052"/>
                </a:cubicBezTo>
                <a:lnTo>
                  <a:pt x="4693" y="2856"/>
                </a:lnTo>
                <a:close/>
                <a:moveTo>
                  <a:pt x="3883" y="243"/>
                </a:moveTo>
                <a:lnTo>
                  <a:pt x="3883" y="243"/>
                </a:lnTo>
                <a:cubicBezTo>
                  <a:pt x="3545" y="243"/>
                  <a:pt x="3545" y="243"/>
                  <a:pt x="3545" y="243"/>
                </a:cubicBezTo>
                <a:cubicBezTo>
                  <a:pt x="3545" y="2181"/>
                  <a:pt x="3545" y="2181"/>
                  <a:pt x="3545" y="2181"/>
                </a:cubicBezTo>
                <a:cubicBezTo>
                  <a:pt x="3309" y="2039"/>
                  <a:pt x="3309" y="2039"/>
                  <a:pt x="3309" y="2039"/>
                </a:cubicBezTo>
                <a:cubicBezTo>
                  <a:pt x="3309" y="2276"/>
                  <a:pt x="3309" y="2276"/>
                  <a:pt x="3309" y="2276"/>
                </a:cubicBezTo>
                <a:cubicBezTo>
                  <a:pt x="3370" y="2316"/>
                  <a:pt x="3370" y="2316"/>
                  <a:pt x="3370" y="2316"/>
                </a:cubicBezTo>
                <a:cubicBezTo>
                  <a:pt x="3370" y="2465"/>
                  <a:pt x="3370" y="2620"/>
                  <a:pt x="3370" y="2769"/>
                </a:cubicBezTo>
                <a:cubicBezTo>
                  <a:pt x="3349" y="2755"/>
                  <a:pt x="3329" y="2748"/>
                  <a:pt x="3309" y="2735"/>
                </a:cubicBezTo>
                <a:cubicBezTo>
                  <a:pt x="3309" y="2937"/>
                  <a:pt x="3309" y="2937"/>
                  <a:pt x="3309" y="2937"/>
                </a:cubicBezTo>
                <a:cubicBezTo>
                  <a:pt x="3370" y="2964"/>
                  <a:pt x="3370" y="2964"/>
                  <a:pt x="3370" y="2964"/>
                </a:cubicBezTo>
                <a:cubicBezTo>
                  <a:pt x="3370" y="3120"/>
                  <a:pt x="3370" y="3268"/>
                  <a:pt x="3370" y="3424"/>
                </a:cubicBezTo>
                <a:cubicBezTo>
                  <a:pt x="3309" y="3397"/>
                  <a:pt x="3309" y="3397"/>
                  <a:pt x="3309" y="3397"/>
                </a:cubicBezTo>
                <a:cubicBezTo>
                  <a:pt x="3309" y="3599"/>
                  <a:pt x="3309" y="3599"/>
                  <a:pt x="3309" y="3599"/>
                </a:cubicBezTo>
                <a:cubicBezTo>
                  <a:pt x="3329" y="3606"/>
                  <a:pt x="3349" y="3613"/>
                  <a:pt x="3370" y="3619"/>
                </a:cubicBezTo>
                <a:cubicBezTo>
                  <a:pt x="3370" y="3775"/>
                  <a:pt x="3370" y="3923"/>
                  <a:pt x="3370" y="4079"/>
                </a:cubicBezTo>
                <a:cubicBezTo>
                  <a:pt x="3309" y="4058"/>
                  <a:pt x="3309" y="4058"/>
                  <a:pt x="3309" y="4058"/>
                </a:cubicBezTo>
                <a:cubicBezTo>
                  <a:pt x="3309" y="4916"/>
                  <a:pt x="3309" y="4916"/>
                  <a:pt x="3309" y="4916"/>
                </a:cubicBezTo>
                <a:cubicBezTo>
                  <a:pt x="3329" y="4923"/>
                  <a:pt x="3349" y="4929"/>
                  <a:pt x="3370" y="4929"/>
                </a:cubicBezTo>
                <a:cubicBezTo>
                  <a:pt x="3370" y="5085"/>
                  <a:pt x="3370" y="5233"/>
                  <a:pt x="3370" y="5389"/>
                </a:cubicBezTo>
                <a:cubicBezTo>
                  <a:pt x="3309" y="5375"/>
                  <a:pt x="3309" y="5375"/>
                  <a:pt x="3309" y="5375"/>
                </a:cubicBezTo>
                <a:cubicBezTo>
                  <a:pt x="3309" y="6327"/>
                  <a:pt x="3309" y="6327"/>
                  <a:pt x="3309" y="6327"/>
                </a:cubicBezTo>
                <a:cubicBezTo>
                  <a:pt x="3883" y="6327"/>
                  <a:pt x="3883" y="6327"/>
                  <a:pt x="3883" y="6327"/>
                </a:cubicBezTo>
                <a:cubicBezTo>
                  <a:pt x="3883" y="6050"/>
                  <a:pt x="3883" y="6050"/>
                  <a:pt x="3883" y="6050"/>
                </a:cubicBezTo>
                <a:cubicBezTo>
                  <a:pt x="3795" y="6050"/>
                  <a:pt x="3795" y="6050"/>
                  <a:pt x="3795" y="6050"/>
                </a:cubicBezTo>
                <a:cubicBezTo>
                  <a:pt x="3795" y="5605"/>
                  <a:pt x="3795" y="5605"/>
                  <a:pt x="3795" y="5605"/>
                </a:cubicBezTo>
                <a:cubicBezTo>
                  <a:pt x="3883" y="5605"/>
                  <a:pt x="3883" y="5605"/>
                  <a:pt x="3883" y="5605"/>
                </a:cubicBezTo>
                <a:cubicBezTo>
                  <a:pt x="3883" y="5409"/>
                  <a:pt x="3883" y="5409"/>
                  <a:pt x="3883" y="5409"/>
                </a:cubicBezTo>
                <a:cubicBezTo>
                  <a:pt x="3795" y="5409"/>
                  <a:pt x="3795" y="5409"/>
                  <a:pt x="3795" y="5409"/>
                </a:cubicBezTo>
                <a:cubicBezTo>
                  <a:pt x="3795" y="4963"/>
                  <a:pt x="3795" y="4963"/>
                  <a:pt x="3795" y="4963"/>
                </a:cubicBezTo>
                <a:cubicBezTo>
                  <a:pt x="3883" y="4963"/>
                  <a:pt x="3883" y="4963"/>
                  <a:pt x="3883" y="4963"/>
                </a:cubicBezTo>
                <a:cubicBezTo>
                  <a:pt x="3883" y="4774"/>
                  <a:pt x="3883" y="4774"/>
                  <a:pt x="3883" y="4774"/>
                </a:cubicBezTo>
                <a:cubicBezTo>
                  <a:pt x="3795" y="4774"/>
                  <a:pt x="3795" y="4774"/>
                  <a:pt x="3795" y="4774"/>
                </a:cubicBezTo>
                <a:cubicBezTo>
                  <a:pt x="3795" y="4329"/>
                  <a:pt x="3795" y="4329"/>
                  <a:pt x="3795" y="4329"/>
                </a:cubicBezTo>
                <a:cubicBezTo>
                  <a:pt x="3883" y="4329"/>
                  <a:pt x="3883" y="4329"/>
                  <a:pt x="3883" y="4329"/>
                </a:cubicBezTo>
                <a:cubicBezTo>
                  <a:pt x="3883" y="3491"/>
                  <a:pt x="3883" y="3491"/>
                  <a:pt x="3883" y="3491"/>
                </a:cubicBezTo>
                <a:cubicBezTo>
                  <a:pt x="3795" y="3491"/>
                  <a:pt x="3795" y="3491"/>
                  <a:pt x="3795" y="3491"/>
                </a:cubicBezTo>
                <a:cubicBezTo>
                  <a:pt x="3795" y="3052"/>
                  <a:pt x="3795" y="3052"/>
                  <a:pt x="3795" y="3052"/>
                </a:cubicBezTo>
                <a:cubicBezTo>
                  <a:pt x="3883" y="3052"/>
                  <a:pt x="3883" y="3052"/>
                  <a:pt x="3883" y="3052"/>
                </a:cubicBezTo>
                <a:cubicBezTo>
                  <a:pt x="3883" y="2856"/>
                  <a:pt x="3883" y="2856"/>
                  <a:pt x="3883" y="2856"/>
                </a:cubicBezTo>
                <a:cubicBezTo>
                  <a:pt x="3795" y="2856"/>
                  <a:pt x="3795" y="2856"/>
                  <a:pt x="3795" y="2856"/>
                </a:cubicBezTo>
                <a:cubicBezTo>
                  <a:pt x="3795" y="2411"/>
                  <a:pt x="3795" y="2411"/>
                  <a:pt x="3795" y="2411"/>
                </a:cubicBezTo>
                <a:cubicBezTo>
                  <a:pt x="3883" y="2411"/>
                  <a:pt x="3883" y="2411"/>
                  <a:pt x="3883" y="2411"/>
                </a:cubicBezTo>
                <a:cubicBezTo>
                  <a:pt x="3883" y="2215"/>
                  <a:pt x="3883" y="2215"/>
                  <a:pt x="3883" y="2215"/>
                </a:cubicBezTo>
                <a:cubicBezTo>
                  <a:pt x="3795" y="2215"/>
                  <a:pt x="3795" y="2215"/>
                  <a:pt x="3795" y="2215"/>
                </a:cubicBezTo>
                <a:cubicBezTo>
                  <a:pt x="3795" y="1776"/>
                  <a:pt x="3795" y="1776"/>
                  <a:pt x="3795" y="1776"/>
                </a:cubicBezTo>
                <a:cubicBezTo>
                  <a:pt x="3883" y="1776"/>
                  <a:pt x="3883" y="1776"/>
                  <a:pt x="3883" y="1776"/>
                </a:cubicBezTo>
                <a:cubicBezTo>
                  <a:pt x="3883" y="1580"/>
                  <a:pt x="3883" y="1580"/>
                  <a:pt x="3883" y="1580"/>
                </a:cubicBezTo>
                <a:cubicBezTo>
                  <a:pt x="3795" y="1580"/>
                  <a:pt x="3795" y="1580"/>
                  <a:pt x="3795" y="1580"/>
                </a:cubicBezTo>
                <a:cubicBezTo>
                  <a:pt x="3795" y="1134"/>
                  <a:pt x="3795" y="1134"/>
                  <a:pt x="3795" y="1134"/>
                </a:cubicBezTo>
                <a:cubicBezTo>
                  <a:pt x="3883" y="1134"/>
                  <a:pt x="3883" y="1134"/>
                  <a:pt x="3883" y="1134"/>
                </a:cubicBezTo>
                <a:cubicBezTo>
                  <a:pt x="3883" y="939"/>
                  <a:pt x="3883" y="939"/>
                  <a:pt x="3883" y="939"/>
                </a:cubicBezTo>
                <a:cubicBezTo>
                  <a:pt x="3795" y="939"/>
                  <a:pt x="3795" y="939"/>
                  <a:pt x="3795" y="939"/>
                </a:cubicBezTo>
                <a:cubicBezTo>
                  <a:pt x="3795" y="493"/>
                  <a:pt x="3795" y="493"/>
                  <a:pt x="3795" y="493"/>
                </a:cubicBezTo>
                <a:cubicBezTo>
                  <a:pt x="3883" y="493"/>
                  <a:pt x="3883" y="493"/>
                  <a:pt x="3883" y="493"/>
                </a:cubicBezTo>
                <a:lnTo>
                  <a:pt x="3883" y="243"/>
                </a:lnTo>
                <a:close/>
                <a:moveTo>
                  <a:pt x="3309" y="2039"/>
                </a:moveTo>
                <a:lnTo>
                  <a:pt x="3309" y="2039"/>
                </a:lnTo>
                <a:cubicBezTo>
                  <a:pt x="3039" y="1871"/>
                  <a:pt x="3039" y="1871"/>
                  <a:pt x="3039" y="1871"/>
                </a:cubicBezTo>
                <a:cubicBezTo>
                  <a:pt x="3039" y="4180"/>
                  <a:pt x="3039" y="4180"/>
                  <a:pt x="3039" y="4180"/>
                </a:cubicBezTo>
                <a:cubicBezTo>
                  <a:pt x="3059" y="4187"/>
                  <a:pt x="3079" y="4187"/>
                  <a:pt x="3100" y="4193"/>
                </a:cubicBezTo>
                <a:cubicBezTo>
                  <a:pt x="3100" y="4356"/>
                  <a:pt x="3100" y="4511"/>
                  <a:pt x="3100" y="4673"/>
                </a:cubicBezTo>
                <a:cubicBezTo>
                  <a:pt x="3079" y="4666"/>
                  <a:pt x="3059" y="4659"/>
                  <a:pt x="3039" y="4653"/>
                </a:cubicBezTo>
                <a:cubicBezTo>
                  <a:pt x="3039" y="4862"/>
                  <a:pt x="3039" y="4862"/>
                  <a:pt x="3039" y="4862"/>
                </a:cubicBezTo>
                <a:cubicBezTo>
                  <a:pt x="3059" y="4869"/>
                  <a:pt x="3079" y="4869"/>
                  <a:pt x="3100" y="4875"/>
                </a:cubicBezTo>
                <a:cubicBezTo>
                  <a:pt x="3100" y="5031"/>
                  <a:pt x="3100" y="5193"/>
                  <a:pt x="3100" y="5348"/>
                </a:cubicBezTo>
                <a:cubicBezTo>
                  <a:pt x="3039" y="5341"/>
                  <a:pt x="3039" y="5341"/>
                  <a:pt x="3039" y="5341"/>
                </a:cubicBezTo>
                <a:cubicBezTo>
                  <a:pt x="3039" y="5551"/>
                  <a:pt x="3039" y="5551"/>
                  <a:pt x="3039" y="5551"/>
                </a:cubicBezTo>
                <a:cubicBezTo>
                  <a:pt x="3059" y="5551"/>
                  <a:pt x="3079" y="5551"/>
                  <a:pt x="3100" y="5557"/>
                </a:cubicBezTo>
                <a:cubicBezTo>
                  <a:pt x="3100" y="5713"/>
                  <a:pt x="3100" y="5875"/>
                  <a:pt x="3100" y="6030"/>
                </a:cubicBezTo>
                <a:cubicBezTo>
                  <a:pt x="3079" y="6030"/>
                  <a:pt x="3059" y="6030"/>
                  <a:pt x="3039" y="6030"/>
                </a:cubicBezTo>
                <a:cubicBezTo>
                  <a:pt x="3039" y="6327"/>
                  <a:pt x="3039" y="6327"/>
                  <a:pt x="3039" y="6327"/>
                </a:cubicBezTo>
                <a:cubicBezTo>
                  <a:pt x="3309" y="6327"/>
                  <a:pt x="3309" y="6327"/>
                  <a:pt x="3309" y="6327"/>
                </a:cubicBezTo>
                <a:cubicBezTo>
                  <a:pt x="3309" y="5375"/>
                  <a:pt x="3309" y="5375"/>
                  <a:pt x="3309" y="5375"/>
                </a:cubicBezTo>
                <a:cubicBezTo>
                  <a:pt x="3248" y="5368"/>
                  <a:pt x="3248" y="5368"/>
                  <a:pt x="3248" y="5368"/>
                </a:cubicBezTo>
                <a:cubicBezTo>
                  <a:pt x="3248" y="5213"/>
                  <a:pt x="3248" y="5058"/>
                  <a:pt x="3248" y="4902"/>
                </a:cubicBezTo>
                <a:cubicBezTo>
                  <a:pt x="3268" y="4909"/>
                  <a:pt x="3289" y="4916"/>
                  <a:pt x="3309" y="4916"/>
                </a:cubicBezTo>
                <a:cubicBezTo>
                  <a:pt x="3309" y="4058"/>
                  <a:pt x="3309" y="4058"/>
                  <a:pt x="3309" y="4058"/>
                </a:cubicBezTo>
                <a:cubicBezTo>
                  <a:pt x="3248" y="4038"/>
                  <a:pt x="3248" y="4038"/>
                  <a:pt x="3248" y="4038"/>
                </a:cubicBezTo>
                <a:cubicBezTo>
                  <a:pt x="3248" y="3883"/>
                  <a:pt x="3248" y="3727"/>
                  <a:pt x="3248" y="3572"/>
                </a:cubicBezTo>
                <a:cubicBezTo>
                  <a:pt x="3268" y="3579"/>
                  <a:pt x="3289" y="3592"/>
                  <a:pt x="3309" y="3599"/>
                </a:cubicBezTo>
                <a:cubicBezTo>
                  <a:pt x="3309" y="3397"/>
                  <a:pt x="3309" y="3397"/>
                  <a:pt x="3309" y="3397"/>
                </a:cubicBezTo>
                <a:cubicBezTo>
                  <a:pt x="3248" y="3370"/>
                  <a:pt x="3248" y="3370"/>
                  <a:pt x="3248" y="3370"/>
                </a:cubicBezTo>
                <a:cubicBezTo>
                  <a:pt x="3248" y="3214"/>
                  <a:pt x="3248" y="3059"/>
                  <a:pt x="3248" y="2910"/>
                </a:cubicBezTo>
                <a:cubicBezTo>
                  <a:pt x="3309" y="2937"/>
                  <a:pt x="3309" y="2937"/>
                  <a:pt x="3309" y="2937"/>
                </a:cubicBezTo>
                <a:cubicBezTo>
                  <a:pt x="3309" y="2735"/>
                  <a:pt x="3309" y="2735"/>
                  <a:pt x="3309" y="2735"/>
                </a:cubicBezTo>
                <a:cubicBezTo>
                  <a:pt x="3289" y="2728"/>
                  <a:pt x="3268" y="2715"/>
                  <a:pt x="3248" y="2708"/>
                </a:cubicBezTo>
                <a:cubicBezTo>
                  <a:pt x="3248" y="2553"/>
                  <a:pt x="3248" y="2397"/>
                  <a:pt x="3248" y="2242"/>
                </a:cubicBezTo>
                <a:cubicBezTo>
                  <a:pt x="3309" y="2276"/>
                  <a:pt x="3309" y="2276"/>
                  <a:pt x="3309" y="2276"/>
                </a:cubicBezTo>
                <a:lnTo>
                  <a:pt x="3309" y="2039"/>
                </a:lnTo>
                <a:close/>
                <a:moveTo>
                  <a:pt x="3039" y="1871"/>
                </a:moveTo>
                <a:lnTo>
                  <a:pt x="3039" y="1871"/>
                </a:lnTo>
                <a:cubicBezTo>
                  <a:pt x="2762" y="1702"/>
                  <a:pt x="2762" y="1702"/>
                  <a:pt x="2762" y="1702"/>
                </a:cubicBezTo>
                <a:cubicBezTo>
                  <a:pt x="2762" y="1958"/>
                  <a:pt x="2762" y="1958"/>
                  <a:pt x="2762" y="1958"/>
                </a:cubicBezTo>
                <a:cubicBezTo>
                  <a:pt x="2782" y="1972"/>
                  <a:pt x="2809" y="1985"/>
                  <a:pt x="2830" y="1999"/>
                </a:cubicBezTo>
                <a:cubicBezTo>
                  <a:pt x="2830" y="2161"/>
                  <a:pt x="2830" y="2323"/>
                  <a:pt x="2830" y="2485"/>
                </a:cubicBezTo>
                <a:cubicBezTo>
                  <a:pt x="2762" y="2458"/>
                  <a:pt x="2762" y="2458"/>
                  <a:pt x="2762" y="2458"/>
                </a:cubicBezTo>
                <a:cubicBezTo>
                  <a:pt x="2762" y="3383"/>
                  <a:pt x="2762" y="3383"/>
                  <a:pt x="2762" y="3383"/>
                </a:cubicBezTo>
                <a:cubicBezTo>
                  <a:pt x="2782" y="3390"/>
                  <a:pt x="2809" y="3403"/>
                  <a:pt x="2830" y="3410"/>
                </a:cubicBezTo>
                <a:cubicBezTo>
                  <a:pt x="2830" y="3572"/>
                  <a:pt x="2830" y="3734"/>
                  <a:pt x="2830" y="3903"/>
                </a:cubicBezTo>
                <a:cubicBezTo>
                  <a:pt x="2809" y="3896"/>
                  <a:pt x="2782" y="3889"/>
                  <a:pt x="2762" y="3883"/>
                </a:cubicBezTo>
                <a:cubicBezTo>
                  <a:pt x="2762" y="4099"/>
                  <a:pt x="2762" y="4099"/>
                  <a:pt x="2762" y="4099"/>
                </a:cubicBezTo>
                <a:cubicBezTo>
                  <a:pt x="2830" y="4112"/>
                  <a:pt x="2830" y="4112"/>
                  <a:pt x="2830" y="4112"/>
                </a:cubicBezTo>
                <a:cubicBezTo>
                  <a:pt x="2830" y="4281"/>
                  <a:pt x="2830" y="4443"/>
                  <a:pt x="2830" y="4605"/>
                </a:cubicBezTo>
                <a:cubicBezTo>
                  <a:pt x="2809" y="4599"/>
                  <a:pt x="2782" y="4599"/>
                  <a:pt x="2762" y="4592"/>
                </a:cubicBezTo>
                <a:cubicBezTo>
                  <a:pt x="2762" y="6327"/>
                  <a:pt x="2762" y="6327"/>
                  <a:pt x="2762" y="6327"/>
                </a:cubicBezTo>
                <a:cubicBezTo>
                  <a:pt x="3039" y="6327"/>
                  <a:pt x="3039" y="6327"/>
                  <a:pt x="3039" y="6327"/>
                </a:cubicBezTo>
                <a:cubicBezTo>
                  <a:pt x="3039" y="6030"/>
                  <a:pt x="3039" y="6030"/>
                  <a:pt x="3039" y="6030"/>
                </a:cubicBezTo>
                <a:cubicBezTo>
                  <a:pt x="3019" y="6023"/>
                  <a:pt x="2998" y="6023"/>
                  <a:pt x="2978" y="6023"/>
                </a:cubicBezTo>
                <a:cubicBezTo>
                  <a:pt x="2978" y="5861"/>
                  <a:pt x="2978" y="5706"/>
                  <a:pt x="2978" y="5544"/>
                </a:cubicBezTo>
                <a:cubicBezTo>
                  <a:pt x="2998" y="5544"/>
                  <a:pt x="3019" y="5544"/>
                  <a:pt x="3039" y="5551"/>
                </a:cubicBezTo>
                <a:cubicBezTo>
                  <a:pt x="3039" y="5341"/>
                  <a:pt x="3039" y="5341"/>
                  <a:pt x="3039" y="5341"/>
                </a:cubicBezTo>
                <a:cubicBezTo>
                  <a:pt x="2978" y="5335"/>
                  <a:pt x="2978" y="5335"/>
                  <a:pt x="2978" y="5335"/>
                </a:cubicBezTo>
                <a:cubicBezTo>
                  <a:pt x="2978" y="5173"/>
                  <a:pt x="2978" y="5011"/>
                  <a:pt x="2978" y="4848"/>
                </a:cubicBezTo>
                <a:cubicBezTo>
                  <a:pt x="2998" y="4855"/>
                  <a:pt x="3019" y="4862"/>
                  <a:pt x="3039" y="4862"/>
                </a:cubicBezTo>
                <a:cubicBezTo>
                  <a:pt x="3039" y="4653"/>
                  <a:pt x="3039" y="4653"/>
                  <a:pt x="3039" y="4653"/>
                </a:cubicBezTo>
                <a:cubicBezTo>
                  <a:pt x="3019" y="4653"/>
                  <a:pt x="2998" y="4646"/>
                  <a:pt x="2978" y="4639"/>
                </a:cubicBezTo>
                <a:cubicBezTo>
                  <a:pt x="2978" y="4477"/>
                  <a:pt x="2978" y="4322"/>
                  <a:pt x="2978" y="4160"/>
                </a:cubicBezTo>
                <a:cubicBezTo>
                  <a:pt x="2998" y="4166"/>
                  <a:pt x="3019" y="4173"/>
                  <a:pt x="3039" y="4180"/>
                </a:cubicBezTo>
                <a:lnTo>
                  <a:pt x="3039" y="1871"/>
                </a:lnTo>
                <a:close/>
                <a:moveTo>
                  <a:pt x="2762" y="1702"/>
                </a:moveTo>
                <a:lnTo>
                  <a:pt x="2762" y="1702"/>
                </a:lnTo>
                <a:cubicBezTo>
                  <a:pt x="2492" y="1533"/>
                  <a:pt x="2492" y="1533"/>
                  <a:pt x="2492" y="1533"/>
                </a:cubicBezTo>
                <a:cubicBezTo>
                  <a:pt x="2492" y="2539"/>
                  <a:pt x="2492" y="2539"/>
                  <a:pt x="2492" y="2539"/>
                </a:cubicBezTo>
                <a:cubicBezTo>
                  <a:pt x="2512" y="2553"/>
                  <a:pt x="2532" y="2559"/>
                  <a:pt x="2553" y="2573"/>
                </a:cubicBezTo>
                <a:cubicBezTo>
                  <a:pt x="2553" y="2742"/>
                  <a:pt x="2553" y="2910"/>
                  <a:pt x="2553" y="3079"/>
                </a:cubicBezTo>
                <a:cubicBezTo>
                  <a:pt x="2532" y="3072"/>
                  <a:pt x="2512" y="3066"/>
                  <a:pt x="2492" y="3052"/>
                </a:cubicBezTo>
                <a:cubicBezTo>
                  <a:pt x="2492" y="4018"/>
                  <a:pt x="2492" y="4018"/>
                  <a:pt x="2492" y="4018"/>
                </a:cubicBezTo>
                <a:cubicBezTo>
                  <a:pt x="2512" y="4025"/>
                  <a:pt x="2532" y="4025"/>
                  <a:pt x="2553" y="4031"/>
                </a:cubicBezTo>
                <a:cubicBezTo>
                  <a:pt x="2553" y="4207"/>
                  <a:pt x="2553" y="4376"/>
                  <a:pt x="2553" y="4545"/>
                </a:cubicBezTo>
                <a:cubicBezTo>
                  <a:pt x="2532" y="4538"/>
                  <a:pt x="2512" y="4531"/>
                  <a:pt x="2492" y="4531"/>
                </a:cubicBezTo>
                <a:cubicBezTo>
                  <a:pt x="2492" y="4754"/>
                  <a:pt x="2492" y="4754"/>
                  <a:pt x="2492" y="4754"/>
                </a:cubicBezTo>
                <a:cubicBezTo>
                  <a:pt x="2553" y="4767"/>
                  <a:pt x="2553" y="4767"/>
                  <a:pt x="2553" y="4767"/>
                </a:cubicBezTo>
                <a:cubicBezTo>
                  <a:pt x="2553" y="4936"/>
                  <a:pt x="2553" y="5105"/>
                  <a:pt x="2553" y="5274"/>
                </a:cubicBezTo>
                <a:cubicBezTo>
                  <a:pt x="2492" y="5267"/>
                  <a:pt x="2492" y="5267"/>
                  <a:pt x="2492" y="5267"/>
                </a:cubicBezTo>
                <a:cubicBezTo>
                  <a:pt x="2492" y="5490"/>
                  <a:pt x="2492" y="5490"/>
                  <a:pt x="2492" y="5490"/>
                </a:cubicBezTo>
                <a:cubicBezTo>
                  <a:pt x="2512" y="5490"/>
                  <a:pt x="2532" y="5497"/>
                  <a:pt x="2553" y="5497"/>
                </a:cubicBezTo>
                <a:cubicBezTo>
                  <a:pt x="2553" y="5665"/>
                  <a:pt x="2553" y="5834"/>
                  <a:pt x="2553" y="6010"/>
                </a:cubicBezTo>
                <a:cubicBezTo>
                  <a:pt x="2532" y="6003"/>
                  <a:pt x="2512" y="6003"/>
                  <a:pt x="2492" y="6003"/>
                </a:cubicBezTo>
                <a:cubicBezTo>
                  <a:pt x="2492" y="6327"/>
                  <a:pt x="2492" y="6327"/>
                  <a:pt x="2492" y="6327"/>
                </a:cubicBezTo>
                <a:cubicBezTo>
                  <a:pt x="2762" y="6327"/>
                  <a:pt x="2762" y="6327"/>
                  <a:pt x="2762" y="6327"/>
                </a:cubicBezTo>
                <a:cubicBezTo>
                  <a:pt x="2762" y="4592"/>
                  <a:pt x="2762" y="4592"/>
                  <a:pt x="2762" y="4592"/>
                </a:cubicBezTo>
                <a:cubicBezTo>
                  <a:pt x="2742" y="4585"/>
                  <a:pt x="2722" y="4585"/>
                  <a:pt x="2701" y="4578"/>
                </a:cubicBezTo>
                <a:cubicBezTo>
                  <a:pt x="2701" y="4410"/>
                  <a:pt x="2701" y="4248"/>
                  <a:pt x="2701" y="4079"/>
                </a:cubicBezTo>
                <a:cubicBezTo>
                  <a:pt x="2762" y="4099"/>
                  <a:pt x="2762" y="4099"/>
                  <a:pt x="2762" y="4099"/>
                </a:cubicBezTo>
                <a:cubicBezTo>
                  <a:pt x="2762" y="3883"/>
                  <a:pt x="2762" y="3883"/>
                  <a:pt x="2762" y="3883"/>
                </a:cubicBezTo>
                <a:cubicBezTo>
                  <a:pt x="2742" y="3876"/>
                  <a:pt x="2722" y="3869"/>
                  <a:pt x="2701" y="3862"/>
                </a:cubicBezTo>
                <a:cubicBezTo>
                  <a:pt x="2701" y="3694"/>
                  <a:pt x="2701" y="3525"/>
                  <a:pt x="2701" y="3363"/>
                </a:cubicBezTo>
                <a:cubicBezTo>
                  <a:pt x="2722" y="3370"/>
                  <a:pt x="2742" y="3376"/>
                  <a:pt x="2762" y="3383"/>
                </a:cubicBezTo>
                <a:cubicBezTo>
                  <a:pt x="2762" y="2458"/>
                  <a:pt x="2762" y="2458"/>
                  <a:pt x="2762" y="2458"/>
                </a:cubicBezTo>
                <a:cubicBezTo>
                  <a:pt x="2701" y="2424"/>
                  <a:pt x="2701" y="2424"/>
                  <a:pt x="2701" y="2424"/>
                </a:cubicBezTo>
                <a:cubicBezTo>
                  <a:pt x="2701" y="2255"/>
                  <a:pt x="2701" y="2093"/>
                  <a:pt x="2701" y="1925"/>
                </a:cubicBezTo>
                <a:cubicBezTo>
                  <a:pt x="2722" y="1938"/>
                  <a:pt x="2742" y="1952"/>
                  <a:pt x="2762" y="1958"/>
                </a:cubicBezTo>
                <a:lnTo>
                  <a:pt x="2762" y="1702"/>
                </a:lnTo>
                <a:close/>
                <a:moveTo>
                  <a:pt x="2492" y="1533"/>
                </a:moveTo>
                <a:lnTo>
                  <a:pt x="2492" y="1533"/>
                </a:lnTo>
                <a:cubicBezTo>
                  <a:pt x="2222" y="1364"/>
                  <a:pt x="2222" y="1364"/>
                  <a:pt x="2222" y="1364"/>
                </a:cubicBezTo>
                <a:cubicBezTo>
                  <a:pt x="2222" y="1641"/>
                  <a:pt x="2222" y="1641"/>
                  <a:pt x="2222" y="1641"/>
                </a:cubicBezTo>
                <a:cubicBezTo>
                  <a:pt x="2242" y="1654"/>
                  <a:pt x="2262" y="1668"/>
                  <a:pt x="2282" y="1682"/>
                </a:cubicBezTo>
                <a:cubicBezTo>
                  <a:pt x="2282" y="1857"/>
                  <a:pt x="2282" y="2033"/>
                  <a:pt x="2282" y="2208"/>
                </a:cubicBezTo>
                <a:cubicBezTo>
                  <a:pt x="2262" y="2195"/>
                  <a:pt x="2242" y="2188"/>
                  <a:pt x="2222" y="2174"/>
                </a:cubicBezTo>
                <a:cubicBezTo>
                  <a:pt x="2222" y="2411"/>
                  <a:pt x="2222" y="2411"/>
                  <a:pt x="2222" y="2411"/>
                </a:cubicBezTo>
                <a:cubicBezTo>
                  <a:pt x="2282" y="2438"/>
                  <a:pt x="2282" y="2438"/>
                  <a:pt x="2282" y="2438"/>
                </a:cubicBezTo>
                <a:cubicBezTo>
                  <a:pt x="2282" y="2613"/>
                  <a:pt x="2282" y="2789"/>
                  <a:pt x="2282" y="2964"/>
                </a:cubicBezTo>
                <a:cubicBezTo>
                  <a:pt x="2262" y="2958"/>
                  <a:pt x="2242" y="2951"/>
                  <a:pt x="2222" y="2937"/>
                </a:cubicBezTo>
                <a:cubicBezTo>
                  <a:pt x="2222" y="3174"/>
                  <a:pt x="2222" y="3174"/>
                  <a:pt x="2222" y="3174"/>
                </a:cubicBezTo>
                <a:cubicBezTo>
                  <a:pt x="2242" y="3180"/>
                  <a:pt x="2262" y="3187"/>
                  <a:pt x="2282" y="3194"/>
                </a:cubicBezTo>
                <a:cubicBezTo>
                  <a:pt x="2282" y="3370"/>
                  <a:pt x="2282" y="3545"/>
                  <a:pt x="2282" y="3721"/>
                </a:cubicBezTo>
                <a:cubicBezTo>
                  <a:pt x="2262" y="3714"/>
                  <a:pt x="2242" y="3707"/>
                  <a:pt x="2222" y="3700"/>
                </a:cubicBezTo>
                <a:cubicBezTo>
                  <a:pt x="2222" y="3937"/>
                  <a:pt x="2222" y="3937"/>
                  <a:pt x="2222" y="3937"/>
                </a:cubicBezTo>
                <a:cubicBezTo>
                  <a:pt x="2282" y="3950"/>
                  <a:pt x="2282" y="3950"/>
                  <a:pt x="2282" y="3950"/>
                </a:cubicBezTo>
                <a:cubicBezTo>
                  <a:pt x="2282" y="4126"/>
                  <a:pt x="2282" y="4308"/>
                  <a:pt x="2282" y="4484"/>
                </a:cubicBezTo>
                <a:cubicBezTo>
                  <a:pt x="2262" y="4477"/>
                  <a:pt x="2242" y="4470"/>
                  <a:pt x="2222" y="4464"/>
                </a:cubicBezTo>
                <a:cubicBezTo>
                  <a:pt x="2222" y="4700"/>
                  <a:pt x="2222" y="4700"/>
                  <a:pt x="2222" y="4700"/>
                </a:cubicBezTo>
                <a:cubicBezTo>
                  <a:pt x="2282" y="4707"/>
                  <a:pt x="2282" y="4707"/>
                  <a:pt x="2282" y="4707"/>
                </a:cubicBezTo>
                <a:cubicBezTo>
                  <a:pt x="2282" y="4889"/>
                  <a:pt x="2282" y="5065"/>
                  <a:pt x="2282" y="5240"/>
                </a:cubicBezTo>
                <a:cubicBezTo>
                  <a:pt x="2222" y="5227"/>
                  <a:pt x="2222" y="5227"/>
                  <a:pt x="2222" y="5227"/>
                </a:cubicBezTo>
                <a:cubicBezTo>
                  <a:pt x="2222" y="5463"/>
                  <a:pt x="2222" y="5463"/>
                  <a:pt x="2222" y="5463"/>
                </a:cubicBezTo>
                <a:cubicBezTo>
                  <a:pt x="2242" y="5463"/>
                  <a:pt x="2262" y="5463"/>
                  <a:pt x="2282" y="5470"/>
                </a:cubicBezTo>
                <a:cubicBezTo>
                  <a:pt x="2282" y="5645"/>
                  <a:pt x="2282" y="5821"/>
                  <a:pt x="2282" y="5996"/>
                </a:cubicBezTo>
                <a:cubicBezTo>
                  <a:pt x="2262" y="5996"/>
                  <a:pt x="2242" y="5996"/>
                  <a:pt x="2222" y="5996"/>
                </a:cubicBezTo>
                <a:cubicBezTo>
                  <a:pt x="2222" y="6327"/>
                  <a:pt x="2222" y="6327"/>
                  <a:pt x="2222" y="6327"/>
                </a:cubicBezTo>
                <a:cubicBezTo>
                  <a:pt x="2492" y="6327"/>
                  <a:pt x="2492" y="6327"/>
                  <a:pt x="2492" y="6327"/>
                </a:cubicBezTo>
                <a:cubicBezTo>
                  <a:pt x="2492" y="6003"/>
                  <a:pt x="2492" y="6003"/>
                  <a:pt x="2492" y="6003"/>
                </a:cubicBezTo>
                <a:cubicBezTo>
                  <a:pt x="2472" y="6003"/>
                  <a:pt x="2451" y="6003"/>
                  <a:pt x="2431" y="6003"/>
                </a:cubicBezTo>
                <a:cubicBezTo>
                  <a:pt x="2431" y="5828"/>
                  <a:pt x="2431" y="5659"/>
                  <a:pt x="2431" y="5483"/>
                </a:cubicBezTo>
                <a:cubicBezTo>
                  <a:pt x="2451" y="5483"/>
                  <a:pt x="2472" y="5490"/>
                  <a:pt x="2492" y="5490"/>
                </a:cubicBezTo>
                <a:cubicBezTo>
                  <a:pt x="2492" y="5267"/>
                  <a:pt x="2492" y="5267"/>
                  <a:pt x="2492" y="5267"/>
                </a:cubicBezTo>
                <a:cubicBezTo>
                  <a:pt x="2431" y="5260"/>
                  <a:pt x="2431" y="5260"/>
                  <a:pt x="2431" y="5260"/>
                </a:cubicBezTo>
                <a:cubicBezTo>
                  <a:pt x="2431" y="5085"/>
                  <a:pt x="2431" y="4916"/>
                  <a:pt x="2431" y="4740"/>
                </a:cubicBezTo>
                <a:cubicBezTo>
                  <a:pt x="2492" y="4754"/>
                  <a:pt x="2492" y="4754"/>
                  <a:pt x="2492" y="4754"/>
                </a:cubicBezTo>
                <a:cubicBezTo>
                  <a:pt x="2492" y="4531"/>
                  <a:pt x="2492" y="4531"/>
                  <a:pt x="2492" y="4531"/>
                </a:cubicBezTo>
                <a:cubicBezTo>
                  <a:pt x="2472" y="4524"/>
                  <a:pt x="2451" y="4518"/>
                  <a:pt x="2431" y="4518"/>
                </a:cubicBezTo>
                <a:cubicBezTo>
                  <a:pt x="2431" y="4342"/>
                  <a:pt x="2431" y="4173"/>
                  <a:pt x="2431" y="3998"/>
                </a:cubicBezTo>
                <a:cubicBezTo>
                  <a:pt x="2451" y="4004"/>
                  <a:pt x="2472" y="4011"/>
                  <a:pt x="2492" y="4018"/>
                </a:cubicBezTo>
                <a:cubicBezTo>
                  <a:pt x="2492" y="3052"/>
                  <a:pt x="2492" y="3052"/>
                  <a:pt x="2492" y="3052"/>
                </a:cubicBezTo>
                <a:cubicBezTo>
                  <a:pt x="2472" y="3045"/>
                  <a:pt x="2451" y="3039"/>
                  <a:pt x="2431" y="3025"/>
                </a:cubicBezTo>
                <a:cubicBezTo>
                  <a:pt x="2431" y="2856"/>
                  <a:pt x="2431" y="2681"/>
                  <a:pt x="2431" y="2512"/>
                </a:cubicBezTo>
                <a:cubicBezTo>
                  <a:pt x="2451" y="2519"/>
                  <a:pt x="2472" y="2532"/>
                  <a:pt x="2492" y="2539"/>
                </a:cubicBezTo>
                <a:lnTo>
                  <a:pt x="2492" y="1533"/>
                </a:lnTo>
                <a:close/>
                <a:moveTo>
                  <a:pt x="2222" y="1364"/>
                </a:moveTo>
                <a:lnTo>
                  <a:pt x="2222" y="1364"/>
                </a:lnTo>
                <a:cubicBezTo>
                  <a:pt x="1985" y="1222"/>
                  <a:pt x="1985" y="1222"/>
                  <a:pt x="1985" y="1222"/>
                </a:cubicBezTo>
                <a:cubicBezTo>
                  <a:pt x="1209" y="1587"/>
                  <a:pt x="1209" y="1587"/>
                  <a:pt x="1209" y="1587"/>
                </a:cubicBezTo>
                <a:cubicBezTo>
                  <a:pt x="1209" y="750"/>
                  <a:pt x="1209" y="750"/>
                  <a:pt x="1209" y="750"/>
                </a:cubicBezTo>
                <a:cubicBezTo>
                  <a:pt x="898" y="554"/>
                  <a:pt x="898" y="554"/>
                  <a:pt x="898" y="554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979" y="925"/>
                  <a:pt x="979" y="925"/>
                  <a:pt x="979" y="925"/>
                </a:cubicBezTo>
                <a:cubicBezTo>
                  <a:pt x="979" y="1134"/>
                  <a:pt x="979" y="1337"/>
                  <a:pt x="979" y="1540"/>
                </a:cubicBezTo>
                <a:cubicBezTo>
                  <a:pt x="952" y="1526"/>
                  <a:pt x="925" y="1513"/>
                  <a:pt x="898" y="1499"/>
                </a:cubicBezTo>
                <a:cubicBezTo>
                  <a:pt x="898" y="1769"/>
                  <a:pt x="898" y="1769"/>
                  <a:pt x="898" y="1769"/>
                </a:cubicBezTo>
                <a:cubicBezTo>
                  <a:pt x="979" y="1810"/>
                  <a:pt x="979" y="1810"/>
                  <a:pt x="979" y="1810"/>
                </a:cubicBezTo>
                <a:cubicBezTo>
                  <a:pt x="979" y="2012"/>
                  <a:pt x="979" y="2215"/>
                  <a:pt x="979" y="2424"/>
                </a:cubicBezTo>
                <a:cubicBezTo>
                  <a:pt x="898" y="2384"/>
                  <a:pt x="898" y="2384"/>
                  <a:pt x="898" y="2384"/>
                </a:cubicBezTo>
                <a:cubicBezTo>
                  <a:pt x="898" y="2654"/>
                  <a:pt x="898" y="2654"/>
                  <a:pt x="898" y="2654"/>
                </a:cubicBezTo>
                <a:cubicBezTo>
                  <a:pt x="925" y="2667"/>
                  <a:pt x="952" y="2674"/>
                  <a:pt x="979" y="2688"/>
                </a:cubicBezTo>
                <a:cubicBezTo>
                  <a:pt x="979" y="2890"/>
                  <a:pt x="979" y="3099"/>
                  <a:pt x="979" y="3302"/>
                </a:cubicBezTo>
                <a:cubicBezTo>
                  <a:pt x="898" y="3275"/>
                  <a:pt x="898" y="3275"/>
                  <a:pt x="898" y="3275"/>
                </a:cubicBezTo>
                <a:cubicBezTo>
                  <a:pt x="898" y="3545"/>
                  <a:pt x="898" y="3545"/>
                  <a:pt x="898" y="3545"/>
                </a:cubicBezTo>
                <a:cubicBezTo>
                  <a:pt x="925" y="3552"/>
                  <a:pt x="952" y="3559"/>
                  <a:pt x="979" y="3565"/>
                </a:cubicBezTo>
                <a:cubicBezTo>
                  <a:pt x="979" y="3775"/>
                  <a:pt x="979" y="3977"/>
                  <a:pt x="979" y="4180"/>
                </a:cubicBezTo>
                <a:cubicBezTo>
                  <a:pt x="952" y="4173"/>
                  <a:pt x="925" y="4166"/>
                  <a:pt x="898" y="4160"/>
                </a:cubicBezTo>
                <a:cubicBezTo>
                  <a:pt x="898" y="4430"/>
                  <a:pt x="898" y="4430"/>
                  <a:pt x="898" y="4430"/>
                </a:cubicBezTo>
                <a:cubicBezTo>
                  <a:pt x="925" y="4437"/>
                  <a:pt x="952" y="4443"/>
                  <a:pt x="979" y="4450"/>
                </a:cubicBezTo>
                <a:cubicBezTo>
                  <a:pt x="979" y="4653"/>
                  <a:pt x="979" y="4855"/>
                  <a:pt x="979" y="5065"/>
                </a:cubicBezTo>
                <a:cubicBezTo>
                  <a:pt x="898" y="5051"/>
                  <a:pt x="898" y="5051"/>
                  <a:pt x="898" y="5051"/>
                </a:cubicBezTo>
                <a:cubicBezTo>
                  <a:pt x="898" y="5321"/>
                  <a:pt x="898" y="5321"/>
                  <a:pt x="898" y="5321"/>
                </a:cubicBezTo>
                <a:cubicBezTo>
                  <a:pt x="925" y="5321"/>
                  <a:pt x="952" y="5328"/>
                  <a:pt x="979" y="5328"/>
                </a:cubicBezTo>
                <a:cubicBezTo>
                  <a:pt x="979" y="5530"/>
                  <a:pt x="979" y="5740"/>
                  <a:pt x="979" y="5942"/>
                </a:cubicBezTo>
                <a:cubicBezTo>
                  <a:pt x="952" y="5942"/>
                  <a:pt x="925" y="5942"/>
                  <a:pt x="898" y="5936"/>
                </a:cubicBezTo>
                <a:cubicBezTo>
                  <a:pt x="898" y="6327"/>
                  <a:pt x="898" y="6327"/>
                  <a:pt x="898" y="6327"/>
                </a:cubicBezTo>
                <a:cubicBezTo>
                  <a:pt x="2222" y="6327"/>
                  <a:pt x="2222" y="6327"/>
                  <a:pt x="2222" y="6327"/>
                </a:cubicBezTo>
                <a:cubicBezTo>
                  <a:pt x="2222" y="5996"/>
                  <a:pt x="2222" y="5996"/>
                  <a:pt x="2222" y="5996"/>
                </a:cubicBezTo>
                <a:cubicBezTo>
                  <a:pt x="2201" y="5990"/>
                  <a:pt x="2174" y="5990"/>
                  <a:pt x="2154" y="5990"/>
                </a:cubicBezTo>
                <a:cubicBezTo>
                  <a:pt x="2154" y="5814"/>
                  <a:pt x="2154" y="5632"/>
                  <a:pt x="2154" y="5456"/>
                </a:cubicBezTo>
                <a:cubicBezTo>
                  <a:pt x="2174" y="5456"/>
                  <a:pt x="2201" y="5456"/>
                  <a:pt x="2222" y="5463"/>
                </a:cubicBezTo>
                <a:cubicBezTo>
                  <a:pt x="2222" y="5227"/>
                  <a:pt x="2222" y="5227"/>
                  <a:pt x="2222" y="5227"/>
                </a:cubicBezTo>
                <a:cubicBezTo>
                  <a:pt x="2154" y="5220"/>
                  <a:pt x="2154" y="5220"/>
                  <a:pt x="2154" y="5220"/>
                </a:cubicBezTo>
                <a:cubicBezTo>
                  <a:pt x="2154" y="5044"/>
                  <a:pt x="2154" y="4862"/>
                  <a:pt x="2154" y="4686"/>
                </a:cubicBezTo>
                <a:cubicBezTo>
                  <a:pt x="2222" y="4700"/>
                  <a:pt x="2222" y="4700"/>
                  <a:pt x="2222" y="4700"/>
                </a:cubicBezTo>
                <a:cubicBezTo>
                  <a:pt x="2222" y="4464"/>
                  <a:pt x="2222" y="4464"/>
                  <a:pt x="2222" y="4464"/>
                </a:cubicBezTo>
                <a:cubicBezTo>
                  <a:pt x="2201" y="4464"/>
                  <a:pt x="2174" y="4457"/>
                  <a:pt x="2154" y="4450"/>
                </a:cubicBezTo>
                <a:cubicBezTo>
                  <a:pt x="2154" y="4275"/>
                  <a:pt x="2154" y="4092"/>
                  <a:pt x="2154" y="3916"/>
                </a:cubicBezTo>
                <a:cubicBezTo>
                  <a:pt x="2222" y="3937"/>
                  <a:pt x="2222" y="3937"/>
                  <a:pt x="2222" y="3937"/>
                </a:cubicBezTo>
                <a:cubicBezTo>
                  <a:pt x="2222" y="3700"/>
                  <a:pt x="2222" y="3700"/>
                  <a:pt x="2222" y="3700"/>
                </a:cubicBezTo>
                <a:cubicBezTo>
                  <a:pt x="2201" y="3694"/>
                  <a:pt x="2174" y="3687"/>
                  <a:pt x="2154" y="3680"/>
                </a:cubicBezTo>
                <a:cubicBezTo>
                  <a:pt x="2154" y="3505"/>
                  <a:pt x="2154" y="3322"/>
                  <a:pt x="2154" y="3147"/>
                </a:cubicBezTo>
                <a:cubicBezTo>
                  <a:pt x="2174" y="3153"/>
                  <a:pt x="2201" y="3160"/>
                  <a:pt x="2222" y="3174"/>
                </a:cubicBezTo>
                <a:cubicBezTo>
                  <a:pt x="2222" y="2937"/>
                  <a:pt x="2222" y="2937"/>
                  <a:pt x="2222" y="2937"/>
                </a:cubicBezTo>
                <a:cubicBezTo>
                  <a:pt x="2201" y="2931"/>
                  <a:pt x="2174" y="2924"/>
                  <a:pt x="2154" y="2910"/>
                </a:cubicBezTo>
                <a:cubicBezTo>
                  <a:pt x="2154" y="2735"/>
                  <a:pt x="2154" y="2559"/>
                  <a:pt x="2154" y="2377"/>
                </a:cubicBezTo>
                <a:cubicBezTo>
                  <a:pt x="2222" y="2411"/>
                  <a:pt x="2222" y="2411"/>
                  <a:pt x="2222" y="2411"/>
                </a:cubicBezTo>
                <a:cubicBezTo>
                  <a:pt x="2222" y="2174"/>
                  <a:pt x="2222" y="2174"/>
                  <a:pt x="2222" y="2174"/>
                </a:cubicBezTo>
                <a:cubicBezTo>
                  <a:pt x="2201" y="2168"/>
                  <a:pt x="2174" y="2154"/>
                  <a:pt x="2154" y="2147"/>
                </a:cubicBezTo>
                <a:cubicBezTo>
                  <a:pt x="2154" y="1965"/>
                  <a:pt x="2154" y="1790"/>
                  <a:pt x="2154" y="1607"/>
                </a:cubicBezTo>
                <a:cubicBezTo>
                  <a:pt x="2174" y="1621"/>
                  <a:pt x="2201" y="1634"/>
                  <a:pt x="2222" y="1641"/>
                </a:cubicBezTo>
                <a:lnTo>
                  <a:pt x="2222" y="1364"/>
                </a:lnTo>
                <a:close/>
                <a:moveTo>
                  <a:pt x="898" y="554"/>
                </a:moveTo>
                <a:lnTo>
                  <a:pt x="898" y="554"/>
                </a:lnTo>
                <a:cubicBezTo>
                  <a:pt x="534" y="331"/>
                  <a:pt x="534" y="331"/>
                  <a:pt x="534" y="331"/>
                </a:cubicBezTo>
                <a:cubicBezTo>
                  <a:pt x="534" y="2512"/>
                  <a:pt x="534" y="2512"/>
                  <a:pt x="534" y="2512"/>
                </a:cubicBezTo>
                <a:cubicBezTo>
                  <a:pt x="561" y="2526"/>
                  <a:pt x="588" y="2532"/>
                  <a:pt x="615" y="2546"/>
                </a:cubicBezTo>
                <a:cubicBezTo>
                  <a:pt x="615" y="2755"/>
                  <a:pt x="615" y="2971"/>
                  <a:pt x="615" y="3180"/>
                </a:cubicBezTo>
                <a:cubicBezTo>
                  <a:pt x="588" y="3174"/>
                  <a:pt x="561" y="3167"/>
                  <a:pt x="534" y="3153"/>
                </a:cubicBezTo>
                <a:cubicBezTo>
                  <a:pt x="534" y="4356"/>
                  <a:pt x="534" y="4356"/>
                  <a:pt x="534" y="4356"/>
                </a:cubicBezTo>
                <a:cubicBezTo>
                  <a:pt x="561" y="4362"/>
                  <a:pt x="588" y="4369"/>
                  <a:pt x="615" y="4376"/>
                </a:cubicBezTo>
                <a:cubicBezTo>
                  <a:pt x="615" y="4585"/>
                  <a:pt x="615" y="4801"/>
                  <a:pt x="615" y="5011"/>
                </a:cubicBezTo>
                <a:cubicBezTo>
                  <a:pt x="534" y="5004"/>
                  <a:pt x="534" y="5004"/>
                  <a:pt x="534" y="5004"/>
                </a:cubicBezTo>
                <a:cubicBezTo>
                  <a:pt x="534" y="6327"/>
                  <a:pt x="534" y="6327"/>
                  <a:pt x="534" y="6327"/>
                </a:cubicBezTo>
                <a:cubicBezTo>
                  <a:pt x="898" y="6327"/>
                  <a:pt x="898" y="6327"/>
                  <a:pt x="898" y="6327"/>
                </a:cubicBezTo>
                <a:cubicBezTo>
                  <a:pt x="898" y="5936"/>
                  <a:pt x="898" y="5936"/>
                  <a:pt x="898" y="5936"/>
                </a:cubicBezTo>
                <a:cubicBezTo>
                  <a:pt x="871" y="5936"/>
                  <a:pt x="844" y="5936"/>
                  <a:pt x="817" y="5936"/>
                </a:cubicBezTo>
                <a:cubicBezTo>
                  <a:pt x="817" y="5726"/>
                  <a:pt x="817" y="5517"/>
                  <a:pt x="817" y="5308"/>
                </a:cubicBezTo>
                <a:cubicBezTo>
                  <a:pt x="844" y="5314"/>
                  <a:pt x="871" y="5314"/>
                  <a:pt x="898" y="5321"/>
                </a:cubicBezTo>
                <a:cubicBezTo>
                  <a:pt x="898" y="5051"/>
                  <a:pt x="898" y="5051"/>
                  <a:pt x="898" y="5051"/>
                </a:cubicBezTo>
                <a:cubicBezTo>
                  <a:pt x="817" y="5038"/>
                  <a:pt x="817" y="5038"/>
                  <a:pt x="817" y="5038"/>
                </a:cubicBezTo>
                <a:cubicBezTo>
                  <a:pt x="817" y="4828"/>
                  <a:pt x="817" y="4626"/>
                  <a:pt x="817" y="4416"/>
                </a:cubicBezTo>
                <a:cubicBezTo>
                  <a:pt x="844" y="4423"/>
                  <a:pt x="871" y="4423"/>
                  <a:pt x="898" y="4430"/>
                </a:cubicBezTo>
                <a:cubicBezTo>
                  <a:pt x="898" y="4160"/>
                  <a:pt x="898" y="4160"/>
                  <a:pt x="898" y="4160"/>
                </a:cubicBezTo>
                <a:cubicBezTo>
                  <a:pt x="871" y="4160"/>
                  <a:pt x="844" y="4153"/>
                  <a:pt x="817" y="4146"/>
                </a:cubicBezTo>
                <a:cubicBezTo>
                  <a:pt x="817" y="3937"/>
                  <a:pt x="817" y="3727"/>
                  <a:pt x="817" y="3518"/>
                </a:cubicBezTo>
                <a:cubicBezTo>
                  <a:pt x="844" y="3525"/>
                  <a:pt x="871" y="3538"/>
                  <a:pt x="898" y="3545"/>
                </a:cubicBezTo>
                <a:cubicBezTo>
                  <a:pt x="898" y="3275"/>
                  <a:pt x="898" y="3275"/>
                  <a:pt x="898" y="3275"/>
                </a:cubicBezTo>
                <a:cubicBezTo>
                  <a:pt x="817" y="3248"/>
                  <a:pt x="817" y="3248"/>
                  <a:pt x="817" y="3248"/>
                </a:cubicBezTo>
                <a:cubicBezTo>
                  <a:pt x="817" y="3039"/>
                  <a:pt x="817" y="2829"/>
                  <a:pt x="817" y="2620"/>
                </a:cubicBezTo>
                <a:cubicBezTo>
                  <a:pt x="844" y="2634"/>
                  <a:pt x="871" y="2647"/>
                  <a:pt x="898" y="2654"/>
                </a:cubicBezTo>
                <a:cubicBezTo>
                  <a:pt x="898" y="2384"/>
                  <a:pt x="898" y="2384"/>
                  <a:pt x="898" y="2384"/>
                </a:cubicBezTo>
                <a:cubicBezTo>
                  <a:pt x="817" y="2350"/>
                  <a:pt x="817" y="2350"/>
                  <a:pt x="817" y="2350"/>
                </a:cubicBezTo>
                <a:cubicBezTo>
                  <a:pt x="817" y="2141"/>
                  <a:pt x="817" y="1938"/>
                  <a:pt x="817" y="1729"/>
                </a:cubicBezTo>
                <a:cubicBezTo>
                  <a:pt x="898" y="1769"/>
                  <a:pt x="898" y="1769"/>
                  <a:pt x="898" y="1769"/>
                </a:cubicBezTo>
                <a:cubicBezTo>
                  <a:pt x="898" y="1499"/>
                  <a:pt x="898" y="1499"/>
                  <a:pt x="898" y="1499"/>
                </a:cubicBezTo>
                <a:cubicBezTo>
                  <a:pt x="871" y="1486"/>
                  <a:pt x="844" y="1472"/>
                  <a:pt x="817" y="1452"/>
                </a:cubicBezTo>
                <a:cubicBezTo>
                  <a:pt x="817" y="1249"/>
                  <a:pt x="817" y="1040"/>
                  <a:pt x="817" y="831"/>
                </a:cubicBezTo>
                <a:cubicBezTo>
                  <a:pt x="898" y="878"/>
                  <a:pt x="898" y="878"/>
                  <a:pt x="898" y="878"/>
                </a:cubicBezTo>
                <a:lnTo>
                  <a:pt x="898" y="554"/>
                </a:lnTo>
                <a:close/>
                <a:moveTo>
                  <a:pt x="534" y="331"/>
                </a:moveTo>
                <a:lnTo>
                  <a:pt x="534" y="331"/>
                </a:lnTo>
                <a:cubicBezTo>
                  <a:pt x="162" y="101"/>
                  <a:pt x="162" y="101"/>
                  <a:pt x="162" y="101"/>
                </a:cubicBezTo>
                <a:cubicBezTo>
                  <a:pt x="162" y="452"/>
                  <a:pt x="162" y="452"/>
                  <a:pt x="162" y="452"/>
                </a:cubicBezTo>
                <a:cubicBezTo>
                  <a:pt x="189" y="473"/>
                  <a:pt x="216" y="486"/>
                  <a:pt x="250" y="500"/>
                </a:cubicBezTo>
                <a:cubicBezTo>
                  <a:pt x="250" y="723"/>
                  <a:pt x="250" y="945"/>
                  <a:pt x="250" y="1161"/>
                </a:cubicBezTo>
                <a:cubicBezTo>
                  <a:pt x="162" y="1121"/>
                  <a:pt x="162" y="1121"/>
                  <a:pt x="162" y="1121"/>
                </a:cubicBezTo>
                <a:cubicBezTo>
                  <a:pt x="162" y="1411"/>
                  <a:pt x="162" y="1411"/>
                  <a:pt x="162" y="1411"/>
                </a:cubicBezTo>
                <a:cubicBezTo>
                  <a:pt x="250" y="1452"/>
                  <a:pt x="250" y="1452"/>
                  <a:pt x="250" y="1452"/>
                </a:cubicBezTo>
                <a:cubicBezTo>
                  <a:pt x="250" y="1675"/>
                  <a:pt x="250" y="1891"/>
                  <a:pt x="250" y="2114"/>
                </a:cubicBezTo>
                <a:cubicBezTo>
                  <a:pt x="216" y="2100"/>
                  <a:pt x="189" y="2087"/>
                  <a:pt x="162" y="2080"/>
                </a:cubicBezTo>
                <a:cubicBezTo>
                  <a:pt x="162" y="5240"/>
                  <a:pt x="162" y="5240"/>
                  <a:pt x="162" y="5240"/>
                </a:cubicBezTo>
                <a:cubicBezTo>
                  <a:pt x="189" y="5247"/>
                  <a:pt x="216" y="5247"/>
                  <a:pt x="250" y="5247"/>
                </a:cubicBezTo>
                <a:cubicBezTo>
                  <a:pt x="250" y="5470"/>
                  <a:pt x="250" y="5692"/>
                  <a:pt x="250" y="5909"/>
                </a:cubicBezTo>
                <a:cubicBezTo>
                  <a:pt x="216" y="5909"/>
                  <a:pt x="189" y="5909"/>
                  <a:pt x="162" y="5909"/>
                </a:cubicBezTo>
                <a:cubicBezTo>
                  <a:pt x="162" y="6327"/>
                  <a:pt x="162" y="6327"/>
                  <a:pt x="162" y="6327"/>
                </a:cubicBezTo>
                <a:cubicBezTo>
                  <a:pt x="534" y="6327"/>
                  <a:pt x="534" y="6327"/>
                  <a:pt x="534" y="6327"/>
                </a:cubicBezTo>
                <a:cubicBezTo>
                  <a:pt x="534" y="5004"/>
                  <a:pt x="534" y="5004"/>
                  <a:pt x="534" y="5004"/>
                </a:cubicBezTo>
                <a:cubicBezTo>
                  <a:pt x="446" y="4990"/>
                  <a:pt x="446" y="4990"/>
                  <a:pt x="446" y="4990"/>
                </a:cubicBezTo>
                <a:cubicBezTo>
                  <a:pt x="446" y="4774"/>
                  <a:pt x="446" y="4558"/>
                  <a:pt x="446" y="4342"/>
                </a:cubicBezTo>
                <a:cubicBezTo>
                  <a:pt x="473" y="4349"/>
                  <a:pt x="500" y="4349"/>
                  <a:pt x="534" y="4356"/>
                </a:cubicBezTo>
                <a:cubicBezTo>
                  <a:pt x="534" y="3153"/>
                  <a:pt x="534" y="3153"/>
                  <a:pt x="534" y="3153"/>
                </a:cubicBezTo>
                <a:cubicBezTo>
                  <a:pt x="500" y="3147"/>
                  <a:pt x="473" y="3140"/>
                  <a:pt x="446" y="3126"/>
                </a:cubicBezTo>
                <a:cubicBezTo>
                  <a:pt x="446" y="2910"/>
                  <a:pt x="446" y="2694"/>
                  <a:pt x="446" y="2478"/>
                </a:cubicBezTo>
                <a:cubicBezTo>
                  <a:pt x="473" y="2492"/>
                  <a:pt x="500" y="2499"/>
                  <a:pt x="534" y="2512"/>
                </a:cubicBezTo>
                <a:lnTo>
                  <a:pt x="534" y="331"/>
                </a:lnTo>
                <a:close/>
                <a:moveTo>
                  <a:pt x="162" y="101"/>
                </a:moveTo>
                <a:lnTo>
                  <a:pt x="162" y="101"/>
                </a:lnTo>
                <a:cubicBezTo>
                  <a:pt x="0" y="0"/>
                  <a:pt x="0" y="0"/>
                  <a:pt x="0" y="0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162" y="6327"/>
                  <a:pt x="162" y="6327"/>
                  <a:pt x="162" y="6327"/>
                </a:cubicBezTo>
                <a:cubicBezTo>
                  <a:pt x="162" y="5909"/>
                  <a:pt x="162" y="5909"/>
                  <a:pt x="162" y="5909"/>
                </a:cubicBezTo>
                <a:cubicBezTo>
                  <a:pt x="135" y="5909"/>
                  <a:pt x="108" y="5909"/>
                  <a:pt x="81" y="5902"/>
                </a:cubicBezTo>
                <a:cubicBezTo>
                  <a:pt x="81" y="5679"/>
                  <a:pt x="81" y="5456"/>
                  <a:pt x="81" y="5233"/>
                </a:cubicBezTo>
                <a:cubicBezTo>
                  <a:pt x="108" y="5233"/>
                  <a:pt x="135" y="5240"/>
                  <a:pt x="162" y="5240"/>
                </a:cubicBezTo>
                <a:cubicBezTo>
                  <a:pt x="162" y="2080"/>
                  <a:pt x="162" y="2080"/>
                  <a:pt x="162" y="2080"/>
                </a:cubicBezTo>
                <a:cubicBezTo>
                  <a:pt x="135" y="2066"/>
                  <a:pt x="108" y="2053"/>
                  <a:pt x="81" y="2046"/>
                </a:cubicBezTo>
                <a:cubicBezTo>
                  <a:pt x="81" y="1817"/>
                  <a:pt x="81" y="1594"/>
                  <a:pt x="81" y="1371"/>
                </a:cubicBezTo>
                <a:cubicBezTo>
                  <a:pt x="162" y="1411"/>
                  <a:pt x="162" y="1411"/>
                  <a:pt x="162" y="1411"/>
                </a:cubicBezTo>
                <a:cubicBezTo>
                  <a:pt x="162" y="1121"/>
                  <a:pt x="162" y="1121"/>
                  <a:pt x="162" y="1121"/>
                </a:cubicBezTo>
                <a:cubicBezTo>
                  <a:pt x="81" y="1080"/>
                  <a:pt x="81" y="1080"/>
                  <a:pt x="81" y="1080"/>
                </a:cubicBezTo>
                <a:cubicBezTo>
                  <a:pt x="81" y="858"/>
                  <a:pt x="81" y="628"/>
                  <a:pt x="81" y="405"/>
                </a:cubicBezTo>
                <a:cubicBezTo>
                  <a:pt x="108" y="419"/>
                  <a:pt x="135" y="439"/>
                  <a:pt x="162" y="452"/>
                </a:cubicBezTo>
                <a:lnTo>
                  <a:pt x="162" y="101"/>
                </a:lnTo>
                <a:close/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4" name="Freeform 1122"/>
          <p:cNvSpPr>
            <a:spLocks noChangeArrowheads="1"/>
          </p:cNvSpPr>
          <p:nvPr/>
        </p:nvSpPr>
        <p:spPr bwMode="auto">
          <a:xfrm>
            <a:off x="20086972" y="6564837"/>
            <a:ext cx="2053431" cy="1183955"/>
          </a:xfrm>
          <a:custGeom>
            <a:avLst/>
            <a:gdLst>
              <a:gd name="T0" fmla="*/ 3944 w 3945"/>
              <a:gd name="T1" fmla="*/ 243 h 2276"/>
              <a:gd name="T2" fmla="*/ 426 w 3945"/>
              <a:gd name="T3" fmla="*/ 2275 h 2276"/>
              <a:gd name="T4" fmla="*/ 0 w 3945"/>
              <a:gd name="T5" fmla="*/ 2275 h 2276"/>
              <a:gd name="T6" fmla="*/ 3944 w 3945"/>
              <a:gd name="T7" fmla="*/ 0 h 2276"/>
              <a:gd name="T8" fmla="*/ 3944 w 3945"/>
              <a:gd name="T9" fmla="*/ 243 h 2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5" h="2276">
                <a:moveTo>
                  <a:pt x="3944" y="243"/>
                </a:moveTo>
                <a:lnTo>
                  <a:pt x="426" y="2275"/>
                </a:lnTo>
                <a:lnTo>
                  <a:pt x="0" y="2275"/>
                </a:lnTo>
                <a:lnTo>
                  <a:pt x="3944" y="0"/>
                </a:lnTo>
                <a:lnTo>
                  <a:pt x="3944" y="243"/>
                </a:lnTo>
              </a:path>
            </a:pathLst>
          </a:custGeom>
          <a:solidFill>
            <a:srgbClr val="EEF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7" name="Freeform 1125"/>
          <p:cNvSpPr>
            <a:spLocks noChangeArrowheads="1"/>
          </p:cNvSpPr>
          <p:nvPr/>
        </p:nvSpPr>
        <p:spPr bwMode="auto">
          <a:xfrm>
            <a:off x="19451439" y="4621407"/>
            <a:ext cx="2688964" cy="1679564"/>
          </a:xfrm>
          <a:custGeom>
            <a:avLst/>
            <a:gdLst>
              <a:gd name="T0" fmla="*/ 5166 w 5167"/>
              <a:gd name="T1" fmla="*/ 243 h 3229"/>
              <a:gd name="T2" fmla="*/ 0 w 5167"/>
              <a:gd name="T3" fmla="*/ 3228 h 3229"/>
              <a:gd name="T4" fmla="*/ 0 w 5167"/>
              <a:gd name="T5" fmla="*/ 2985 h 3229"/>
              <a:gd name="T6" fmla="*/ 5166 w 5167"/>
              <a:gd name="T7" fmla="*/ 0 h 3229"/>
              <a:gd name="T8" fmla="*/ 5166 w 5167"/>
              <a:gd name="T9" fmla="*/ 243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7" h="3229">
                <a:moveTo>
                  <a:pt x="5166" y="243"/>
                </a:moveTo>
                <a:lnTo>
                  <a:pt x="0" y="3228"/>
                </a:lnTo>
                <a:lnTo>
                  <a:pt x="0" y="2985"/>
                </a:lnTo>
                <a:lnTo>
                  <a:pt x="5166" y="0"/>
                </a:lnTo>
                <a:lnTo>
                  <a:pt x="5166" y="243"/>
                </a:lnTo>
              </a:path>
            </a:pathLst>
          </a:custGeom>
          <a:solidFill>
            <a:srgbClr val="EEF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8" name="Freeform 1126"/>
          <p:cNvSpPr>
            <a:spLocks noChangeArrowheads="1"/>
          </p:cNvSpPr>
          <p:nvPr/>
        </p:nvSpPr>
        <p:spPr bwMode="auto">
          <a:xfrm>
            <a:off x="19451439" y="3118518"/>
            <a:ext cx="4926210" cy="2863518"/>
          </a:xfrm>
          <a:custGeom>
            <a:avLst/>
            <a:gdLst>
              <a:gd name="T0" fmla="*/ 5166 w 5167"/>
              <a:gd name="T1" fmla="*/ 243 h 3228"/>
              <a:gd name="T2" fmla="*/ 0 w 5167"/>
              <a:gd name="T3" fmla="*/ 3227 h 3228"/>
              <a:gd name="T4" fmla="*/ 0 w 5167"/>
              <a:gd name="T5" fmla="*/ 2977 h 3228"/>
              <a:gd name="T6" fmla="*/ 5166 w 5167"/>
              <a:gd name="T7" fmla="*/ 0 h 3228"/>
              <a:gd name="T8" fmla="*/ 5166 w 5167"/>
              <a:gd name="T9" fmla="*/ 243 h 3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7" h="3228">
                <a:moveTo>
                  <a:pt x="5166" y="243"/>
                </a:moveTo>
                <a:lnTo>
                  <a:pt x="0" y="3227"/>
                </a:lnTo>
                <a:lnTo>
                  <a:pt x="0" y="2977"/>
                </a:lnTo>
                <a:lnTo>
                  <a:pt x="5166" y="0"/>
                </a:lnTo>
                <a:lnTo>
                  <a:pt x="5166" y="243"/>
                </a:lnTo>
              </a:path>
            </a:pathLst>
          </a:custGeom>
          <a:solidFill>
            <a:srgbClr val="EEF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39" name="Freeform 1127"/>
          <p:cNvSpPr>
            <a:spLocks noChangeArrowheads="1"/>
          </p:cNvSpPr>
          <p:nvPr/>
        </p:nvSpPr>
        <p:spPr bwMode="auto">
          <a:xfrm>
            <a:off x="19451440" y="2815647"/>
            <a:ext cx="2069493" cy="1197723"/>
          </a:xfrm>
          <a:custGeom>
            <a:avLst/>
            <a:gdLst>
              <a:gd name="T0" fmla="*/ 3977 w 3978"/>
              <a:gd name="T1" fmla="*/ 0 h 2304"/>
              <a:gd name="T2" fmla="*/ 0 w 3978"/>
              <a:gd name="T3" fmla="*/ 2303 h 2304"/>
              <a:gd name="T4" fmla="*/ 0 w 3978"/>
              <a:gd name="T5" fmla="*/ 2053 h 2304"/>
              <a:gd name="T6" fmla="*/ 3552 w 3978"/>
              <a:gd name="T7" fmla="*/ 0 h 2304"/>
              <a:gd name="T8" fmla="*/ 3977 w 3978"/>
              <a:gd name="T9" fmla="*/ 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8" h="2304">
                <a:moveTo>
                  <a:pt x="3977" y="0"/>
                </a:moveTo>
                <a:lnTo>
                  <a:pt x="0" y="2303"/>
                </a:lnTo>
                <a:lnTo>
                  <a:pt x="0" y="2053"/>
                </a:lnTo>
                <a:lnTo>
                  <a:pt x="3552" y="0"/>
                </a:lnTo>
                <a:lnTo>
                  <a:pt x="3977" y="0"/>
                </a:lnTo>
              </a:path>
            </a:pathLst>
          </a:custGeom>
          <a:solidFill>
            <a:srgbClr val="EEF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0" name="Freeform 1128"/>
          <p:cNvSpPr>
            <a:spLocks noChangeArrowheads="1"/>
          </p:cNvSpPr>
          <p:nvPr/>
        </p:nvSpPr>
        <p:spPr bwMode="auto">
          <a:xfrm>
            <a:off x="19451439" y="2815647"/>
            <a:ext cx="2688964" cy="1750694"/>
          </a:xfrm>
          <a:custGeom>
            <a:avLst/>
            <a:gdLst>
              <a:gd name="T0" fmla="*/ 5166 w 5167"/>
              <a:gd name="T1" fmla="*/ 378 h 3364"/>
              <a:gd name="T2" fmla="*/ 0 w 5167"/>
              <a:gd name="T3" fmla="*/ 3363 h 3364"/>
              <a:gd name="T4" fmla="*/ 0 w 5167"/>
              <a:gd name="T5" fmla="*/ 2823 h 3364"/>
              <a:gd name="T6" fmla="*/ 4882 w 5167"/>
              <a:gd name="T7" fmla="*/ 0 h 3364"/>
              <a:gd name="T8" fmla="*/ 5166 w 5167"/>
              <a:gd name="T9" fmla="*/ 0 h 3364"/>
              <a:gd name="T10" fmla="*/ 5166 w 5167"/>
              <a:gd name="T11" fmla="*/ 378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7" h="3364">
                <a:moveTo>
                  <a:pt x="5166" y="378"/>
                </a:moveTo>
                <a:lnTo>
                  <a:pt x="0" y="3363"/>
                </a:lnTo>
                <a:lnTo>
                  <a:pt x="0" y="2823"/>
                </a:lnTo>
                <a:lnTo>
                  <a:pt x="4882" y="0"/>
                </a:lnTo>
                <a:lnTo>
                  <a:pt x="5166" y="0"/>
                </a:lnTo>
                <a:lnTo>
                  <a:pt x="5166" y="378"/>
                </a:lnTo>
              </a:path>
            </a:pathLst>
          </a:custGeom>
          <a:solidFill>
            <a:srgbClr val="EEF8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1" name="Freeform 1129"/>
          <p:cNvSpPr>
            <a:spLocks noChangeArrowheads="1"/>
          </p:cNvSpPr>
          <p:nvPr/>
        </p:nvSpPr>
        <p:spPr bwMode="auto">
          <a:xfrm>
            <a:off x="20343937" y="6615317"/>
            <a:ext cx="1711576" cy="986630"/>
          </a:xfrm>
          <a:custGeom>
            <a:avLst/>
            <a:gdLst>
              <a:gd name="T0" fmla="*/ 3289 w 3290"/>
              <a:gd name="T1" fmla="*/ 243 h 1898"/>
              <a:gd name="T2" fmla="*/ 3289 w 3290"/>
              <a:gd name="T3" fmla="*/ 243 h 1898"/>
              <a:gd name="T4" fmla="*/ 2262 w 3290"/>
              <a:gd name="T5" fmla="*/ 837 h 1898"/>
              <a:gd name="T6" fmla="*/ 2262 w 3290"/>
              <a:gd name="T7" fmla="*/ 594 h 1898"/>
              <a:gd name="T8" fmla="*/ 3289 w 3290"/>
              <a:gd name="T9" fmla="*/ 0 h 1898"/>
              <a:gd name="T10" fmla="*/ 3289 w 3290"/>
              <a:gd name="T11" fmla="*/ 243 h 1898"/>
              <a:gd name="T12" fmla="*/ 2080 w 3290"/>
              <a:gd name="T13" fmla="*/ 945 h 1898"/>
              <a:gd name="T14" fmla="*/ 2080 w 3290"/>
              <a:gd name="T15" fmla="*/ 945 h 1898"/>
              <a:gd name="T16" fmla="*/ 1385 w 3290"/>
              <a:gd name="T17" fmla="*/ 1344 h 1898"/>
              <a:gd name="T18" fmla="*/ 1385 w 3290"/>
              <a:gd name="T19" fmla="*/ 1127 h 1898"/>
              <a:gd name="T20" fmla="*/ 1344 w 3290"/>
              <a:gd name="T21" fmla="*/ 1121 h 1898"/>
              <a:gd name="T22" fmla="*/ 1634 w 3290"/>
              <a:gd name="T23" fmla="*/ 952 h 1898"/>
              <a:gd name="T24" fmla="*/ 1655 w 3290"/>
              <a:gd name="T25" fmla="*/ 959 h 1898"/>
              <a:gd name="T26" fmla="*/ 1655 w 3290"/>
              <a:gd name="T27" fmla="*/ 938 h 1898"/>
              <a:gd name="T28" fmla="*/ 2080 w 3290"/>
              <a:gd name="T29" fmla="*/ 695 h 1898"/>
              <a:gd name="T30" fmla="*/ 2080 w 3290"/>
              <a:gd name="T31" fmla="*/ 945 h 1898"/>
              <a:gd name="T32" fmla="*/ 1263 w 3290"/>
              <a:gd name="T33" fmla="*/ 1418 h 1898"/>
              <a:gd name="T34" fmla="*/ 1263 w 3290"/>
              <a:gd name="T35" fmla="*/ 1418 h 1898"/>
              <a:gd name="T36" fmla="*/ 426 w 3290"/>
              <a:gd name="T37" fmla="*/ 1897 h 1898"/>
              <a:gd name="T38" fmla="*/ 0 w 3290"/>
              <a:gd name="T39" fmla="*/ 1897 h 1898"/>
              <a:gd name="T40" fmla="*/ 716 w 3290"/>
              <a:gd name="T41" fmla="*/ 1485 h 1898"/>
              <a:gd name="T42" fmla="*/ 716 w 3290"/>
              <a:gd name="T43" fmla="*/ 1573 h 1898"/>
              <a:gd name="T44" fmla="*/ 838 w 3290"/>
              <a:gd name="T45" fmla="*/ 1580 h 1898"/>
              <a:gd name="T46" fmla="*/ 838 w 3290"/>
              <a:gd name="T47" fmla="*/ 1411 h 1898"/>
              <a:gd name="T48" fmla="*/ 1263 w 3290"/>
              <a:gd name="T49" fmla="*/ 1168 h 1898"/>
              <a:gd name="T50" fmla="*/ 1263 w 3290"/>
              <a:gd name="T51" fmla="*/ 1418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90" h="1898">
                <a:moveTo>
                  <a:pt x="3289" y="243"/>
                </a:moveTo>
                <a:lnTo>
                  <a:pt x="3289" y="243"/>
                </a:lnTo>
                <a:cubicBezTo>
                  <a:pt x="2262" y="837"/>
                  <a:pt x="2262" y="837"/>
                  <a:pt x="2262" y="837"/>
                </a:cubicBezTo>
                <a:cubicBezTo>
                  <a:pt x="2262" y="594"/>
                  <a:pt x="2262" y="594"/>
                  <a:pt x="2262" y="594"/>
                </a:cubicBezTo>
                <a:cubicBezTo>
                  <a:pt x="3289" y="0"/>
                  <a:pt x="3289" y="0"/>
                  <a:pt x="3289" y="0"/>
                </a:cubicBezTo>
                <a:cubicBezTo>
                  <a:pt x="3289" y="243"/>
                  <a:pt x="3289" y="243"/>
                  <a:pt x="3289" y="243"/>
                </a:cubicBezTo>
                <a:close/>
                <a:moveTo>
                  <a:pt x="2080" y="945"/>
                </a:moveTo>
                <a:lnTo>
                  <a:pt x="2080" y="945"/>
                </a:lnTo>
                <a:cubicBezTo>
                  <a:pt x="1385" y="1344"/>
                  <a:pt x="1385" y="1344"/>
                  <a:pt x="1385" y="1344"/>
                </a:cubicBezTo>
                <a:cubicBezTo>
                  <a:pt x="1385" y="1127"/>
                  <a:pt x="1385" y="1127"/>
                  <a:pt x="1385" y="1127"/>
                </a:cubicBezTo>
                <a:cubicBezTo>
                  <a:pt x="1371" y="1121"/>
                  <a:pt x="1358" y="1121"/>
                  <a:pt x="1344" y="1121"/>
                </a:cubicBezTo>
                <a:cubicBezTo>
                  <a:pt x="1634" y="952"/>
                  <a:pt x="1634" y="952"/>
                  <a:pt x="1634" y="952"/>
                </a:cubicBezTo>
                <a:cubicBezTo>
                  <a:pt x="1655" y="959"/>
                  <a:pt x="1655" y="959"/>
                  <a:pt x="1655" y="959"/>
                </a:cubicBezTo>
                <a:cubicBezTo>
                  <a:pt x="1655" y="938"/>
                  <a:pt x="1655" y="938"/>
                  <a:pt x="1655" y="938"/>
                </a:cubicBezTo>
                <a:cubicBezTo>
                  <a:pt x="2080" y="695"/>
                  <a:pt x="2080" y="695"/>
                  <a:pt x="2080" y="695"/>
                </a:cubicBezTo>
                <a:cubicBezTo>
                  <a:pt x="2080" y="945"/>
                  <a:pt x="2080" y="945"/>
                  <a:pt x="2080" y="945"/>
                </a:cubicBezTo>
                <a:close/>
                <a:moveTo>
                  <a:pt x="1263" y="1418"/>
                </a:moveTo>
                <a:lnTo>
                  <a:pt x="1263" y="1418"/>
                </a:lnTo>
                <a:cubicBezTo>
                  <a:pt x="426" y="1897"/>
                  <a:pt x="426" y="1897"/>
                  <a:pt x="426" y="1897"/>
                </a:cubicBezTo>
                <a:cubicBezTo>
                  <a:pt x="0" y="1897"/>
                  <a:pt x="0" y="1897"/>
                  <a:pt x="0" y="1897"/>
                </a:cubicBezTo>
                <a:cubicBezTo>
                  <a:pt x="716" y="1485"/>
                  <a:pt x="716" y="1485"/>
                  <a:pt x="716" y="1485"/>
                </a:cubicBezTo>
                <a:cubicBezTo>
                  <a:pt x="716" y="1573"/>
                  <a:pt x="716" y="1573"/>
                  <a:pt x="716" y="1573"/>
                </a:cubicBezTo>
                <a:cubicBezTo>
                  <a:pt x="757" y="1573"/>
                  <a:pt x="797" y="1573"/>
                  <a:pt x="838" y="1580"/>
                </a:cubicBezTo>
                <a:cubicBezTo>
                  <a:pt x="838" y="1411"/>
                  <a:pt x="838" y="1411"/>
                  <a:pt x="838" y="1411"/>
                </a:cubicBezTo>
                <a:cubicBezTo>
                  <a:pt x="1263" y="1168"/>
                  <a:pt x="1263" y="1168"/>
                  <a:pt x="1263" y="1168"/>
                </a:cubicBezTo>
                <a:lnTo>
                  <a:pt x="1263" y="1418"/>
                </a:lnTo>
                <a:close/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51439" y="4745310"/>
            <a:ext cx="4926210" cy="3003484"/>
            <a:chOff x="19451439" y="6000759"/>
            <a:chExt cx="2688964" cy="1658914"/>
          </a:xfrm>
        </p:grpSpPr>
        <p:sp>
          <p:nvSpPr>
            <p:cNvPr id="14435" name="Freeform 1123"/>
            <p:cNvSpPr>
              <a:spLocks noChangeArrowheads="1"/>
            </p:cNvSpPr>
            <p:nvPr/>
          </p:nvSpPr>
          <p:spPr bwMode="auto">
            <a:xfrm>
              <a:off x="19451439" y="6000759"/>
              <a:ext cx="2688964" cy="1658914"/>
            </a:xfrm>
            <a:custGeom>
              <a:avLst/>
              <a:gdLst>
                <a:gd name="T0" fmla="*/ 5166 w 5167"/>
                <a:gd name="T1" fmla="*/ 540 h 3187"/>
                <a:gd name="T2" fmla="*/ 581 w 5167"/>
                <a:gd name="T3" fmla="*/ 3186 h 3187"/>
                <a:gd name="T4" fmla="*/ 0 w 5167"/>
                <a:gd name="T5" fmla="*/ 3186 h 3187"/>
                <a:gd name="T6" fmla="*/ 0 w 5167"/>
                <a:gd name="T7" fmla="*/ 2983 h 3187"/>
                <a:gd name="T8" fmla="*/ 5166 w 5167"/>
                <a:gd name="T9" fmla="*/ 0 h 3187"/>
                <a:gd name="T10" fmla="*/ 5166 w 5167"/>
                <a:gd name="T11" fmla="*/ 540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7" h="3187">
                  <a:moveTo>
                    <a:pt x="5166" y="540"/>
                  </a:moveTo>
                  <a:lnTo>
                    <a:pt x="581" y="3186"/>
                  </a:lnTo>
                  <a:lnTo>
                    <a:pt x="0" y="3186"/>
                  </a:lnTo>
                  <a:lnTo>
                    <a:pt x="0" y="2983"/>
                  </a:lnTo>
                  <a:lnTo>
                    <a:pt x="5166" y="0"/>
                  </a:lnTo>
                  <a:lnTo>
                    <a:pt x="5166" y="540"/>
                  </a:lnTo>
                </a:path>
              </a:pathLst>
            </a:custGeom>
            <a:solidFill>
              <a:srgbClr val="EEF8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442" name="Freeform 1130"/>
            <p:cNvSpPr>
              <a:spLocks noChangeArrowheads="1"/>
            </p:cNvSpPr>
            <p:nvPr/>
          </p:nvSpPr>
          <p:spPr bwMode="auto">
            <a:xfrm>
              <a:off x="19522564" y="6000759"/>
              <a:ext cx="2617839" cy="1512066"/>
            </a:xfrm>
            <a:custGeom>
              <a:avLst/>
              <a:gdLst>
                <a:gd name="T0" fmla="*/ 4740 w 5032"/>
                <a:gd name="T1" fmla="*/ 709 h 2904"/>
                <a:gd name="T2" fmla="*/ 4740 w 5032"/>
                <a:gd name="T3" fmla="*/ 709 h 2904"/>
                <a:gd name="T4" fmla="*/ 4248 w 5032"/>
                <a:gd name="T5" fmla="*/ 992 h 2904"/>
                <a:gd name="T6" fmla="*/ 4248 w 5032"/>
                <a:gd name="T7" fmla="*/ 905 h 2904"/>
                <a:gd name="T8" fmla="*/ 3660 w 5032"/>
                <a:gd name="T9" fmla="*/ 905 h 2904"/>
                <a:gd name="T10" fmla="*/ 3660 w 5032"/>
                <a:gd name="T11" fmla="*/ 1330 h 2904"/>
                <a:gd name="T12" fmla="*/ 3235 w 5032"/>
                <a:gd name="T13" fmla="*/ 1573 h 2904"/>
                <a:gd name="T14" fmla="*/ 3235 w 5032"/>
                <a:gd name="T15" fmla="*/ 1505 h 2904"/>
                <a:gd name="T16" fmla="*/ 3113 w 5032"/>
                <a:gd name="T17" fmla="*/ 1478 h 2904"/>
                <a:gd name="T18" fmla="*/ 3113 w 5032"/>
                <a:gd name="T19" fmla="*/ 1647 h 2904"/>
                <a:gd name="T20" fmla="*/ 2965 w 5032"/>
                <a:gd name="T21" fmla="*/ 1735 h 2904"/>
                <a:gd name="T22" fmla="*/ 2965 w 5032"/>
                <a:gd name="T23" fmla="*/ 1451 h 2904"/>
                <a:gd name="T24" fmla="*/ 2843 w 5032"/>
                <a:gd name="T25" fmla="*/ 1424 h 2904"/>
                <a:gd name="T26" fmla="*/ 2843 w 5032"/>
                <a:gd name="T27" fmla="*/ 1803 h 2904"/>
                <a:gd name="T28" fmla="*/ 2384 w 5032"/>
                <a:gd name="T29" fmla="*/ 2066 h 2904"/>
                <a:gd name="T30" fmla="*/ 2296 w 5032"/>
                <a:gd name="T31" fmla="*/ 2059 h 2904"/>
                <a:gd name="T32" fmla="*/ 2296 w 5032"/>
                <a:gd name="T33" fmla="*/ 2120 h 2904"/>
                <a:gd name="T34" fmla="*/ 2147 w 5032"/>
                <a:gd name="T35" fmla="*/ 2208 h 2904"/>
                <a:gd name="T36" fmla="*/ 2147 w 5032"/>
                <a:gd name="T37" fmla="*/ 2046 h 2904"/>
                <a:gd name="T38" fmla="*/ 2019 w 5032"/>
                <a:gd name="T39" fmla="*/ 2032 h 2904"/>
                <a:gd name="T40" fmla="*/ 2019 w 5032"/>
                <a:gd name="T41" fmla="*/ 2275 h 2904"/>
                <a:gd name="T42" fmla="*/ 932 w 5032"/>
                <a:gd name="T43" fmla="*/ 2903 h 2904"/>
                <a:gd name="T44" fmla="*/ 0 w 5032"/>
                <a:gd name="T45" fmla="*/ 2903 h 2904"/>
                <a:gd name="T46" fmla="*/ 682 w 5032"/>
                <a:gd name="T47" fmla="*/ 2512 h 2904"/>
                <a:gd name="T48" fmla="*/ 844 w 5032"/>
                <a:gd name="T49" fmla="*/ 2518 h 2904"/>
                <a:gd name="T50" fmla="*/ 844 w 5032"/>
                <a:gd name="T51" fmla="*/ 2417 h 2904"/>
                <a:gd name="T52" fmla="*/ 2019 w 5032"/>
                <a:gd name="T53" fmla="*/ 1735 h 2904"/>
                <a:gd name="T54" fmla="*/ 2019 w 5032"/>
                <a:gd name="T55" fmla="*/ 1796 h 2904"/>
                <a:gd name="T56" fmla="*/ 2147 w 5032"/>
                <a:gd name="T57" fmla="*/ 1816 h 2904"/>
                <a:gd name="T58" fmla="*/ 2147 w 5032"/>
                <a:gd name="T59" fmla="*/ 1668 h 2904"/>
                <a:gd name="T60" fmla="*/ 2296 w 5032"/>
                <a:gd name="T61" fmla="*/ 1580 h 2904"/>
                <a:gd name="T62" fmla="*/ 2296 w 5032"/>
                <a:gd name="T63" fmla="*/ 1836 h 2904"/>
                <a:gd name="T64" fmla="*/ 2418 w 5032"/>
                <a:gd name="T65" fmla="*/ 1850 h 2904"/>
                <a:gd name="T66" fmla="*/ 2418 w 5032"/>
                <a:gd name="T67" fmla="*/ 1505 h 2904"/>
                <a:gd name="T68" fmla="*/ 2897 w 5032"/>
                <a:gd name="T69" fmla="*/ 1229 h 2904"/>
                <a:gd name="T70" fmla="*/ 2965 w 5032"/>
                <a:gd name="T71" fmla="*/ 1249 h 2904"/>
                <a:gd name="T72" fmla="*/ 2965 w 5032"/>
                <a:gd name="T73" fmla="*/ 1195 h 2904"/>
                <a:gd name="T74" fmla="*/ 4065 w 5032"/>
                <a:gd name="T75" fmla="*/ 560 h 2904"/>
                <a:gd name="T76" fmla="*/ 4065 w 5032"/>
                <a:gd name="T77" fmla="*/ 709 h 2904"/>
                <a:gd name="T78" fmla="*/ 4740 w 5032"/>
                <a:gd name="T79" fmla="*/ 709 h 2904"/>
                <a:gd name="T80" fmla="*/ 4572 w 5032"/>
                <a:gd name="T81" fmla="*/ 263 h 2904"/>
                <a:gd name="T82" fmla="*/ 4572 w 5032"/>
                <a:gd name="T83" fmla="*/ 263 h 2904"/>
                <a:gd name="T84" fmla="*/ 5031 w 5032"/>
                <a:gd name="T85" fmla="*/ 0 h 2904"/>
                <a:gd name="T86" fmla="*/ 5031 w 5032"/>
                <a:gd name="T87" fmla="*/ 263 h 2904"/>
                <a:gd name="T88" fmla="*/ 4572 w 5032"/>
                <a:gd name="T89" fmla="*/ 263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32" h="2904">
                  <a:moveTo>
                    <a:pt x="4740" y="709"/>
                  </a:moveTo>
                  <a:lnTo>
                    <a:pt x="4740" y="709"/>
                  </a:lnTo>
                  <a:cubicBezTo>
                    <a:pt x="4248" y="992"/>
                    <a:pt x="4248" y="992"/>
                    <a:pt x="4248" y="992"/>
                  </a:cubicBezTo>
                  <a:cubicBezTo>
                    <a:pt x="4248" y="905"/>
                    <a:pt x="4248" y="905"/>
                    <a:pt x="4248" y="905"/>
                  </a:cubicBezTo>
                  <a:cubicBezTo>
                    <a:pt x="3660" y="905"/>
                    <a:pt x="3660" y="905"/>
                    <a:pt x="3660" y="905"/>
                  </a:cubicBezTo>
                  <a:cubicBezTo>
                    <a:pt x="3660" y="1330"/>
                    <a:pt x="3660" y="1330"/>
                    <a:pt x="3660" y="1330"/>
                  </a:cubicBezTo>
                  <a:cubicBezTo>
                    <a:pt x="3235" y="1573"/>
                    <a:pt x="3235" y="1573"/>
                    <a:pt x="3235" y="1573"/>
                  </a:cubicBezTo>
                  <a:cubicBezTo>
                    <a:pt x="3235" y="1505"/>
                    <a:pt x="3235" y="1505"/>
                    <a:pt x="3235" y="1505"/>
                  </a:cubicBezTo>
                  <a:cubicBezTo>
                    <a:pt x="3194" y="1499"/>
                    <a:pt x="3154" y="1492"/>
                    <a:pt x="3113" y="1478"/>
                  </a:cubicBezTo>
                  <a:cubicBezTo>
                    <a:pt x="3113" y="1647"/>
                    <a:pt x="3113" y="1647"/>
                    <a:pt x="3113" y="1647"/>
                  </a:cubicBezTo>
                  <a:cubicBezTo>
                    <a:pt x="2965" y="1735"/>
                    <a:pt x="2965" y="1735"/>
                    <a:pt x="2965" y="1735"/>
                  </a:cubicBezTo>
                  <a:cubicBezTo>
                    <a:pt x="2965" y="1451"/>
                    <a:pt x="2965" y="1451"/>
                    <a:pt x="2965" y="1451"/>
                  </a:cubicBezTo>
                  <a:cubicBezTo>
                    <a:pt x="2924" y="1445"/>
                    <a:pt x="2884" y="1438"/>
                    <a:pt x="2843" y="1424"/>
                  </a:cubicBezTo>
                  <a:cubicBezTo>
                    <a:pt x="2843" y="1803"/>
                    <a:pt x="2843" y="1803"/>
                    <a:pt x="2843" y="1803"/>
                  </a:cubicBezTo>
                  <a:cubicBezTo>
                    <a:pt x="2384" y="2066"/>
                    <a:pt x="2384" y="2066"/>
                    <a:pt x="2384" y="2066"/>
                  </a:cubicBezTo>
                  <a:cubicBezTo>
                    <a:pt x="2350" y="2066"/>
                    <a:pt x="2323" y="2066"/>
                    <a:pt x="2296" y="2059"/>
                  </a:cubicBezTo>
                  <a:cubicBezTo>
                    <a:pt x="2296" y="2120"/>
                    <a:pt x="2296" y="2120"/>
                    <a:pt x="2296" y="2120"/>
                  </a:cubicBezTo>
                  <a:cubicBezTo>
                    <a:pt x="2147" y="2208"/>
                    <a:pt x="2147" y="2208"/>
                    <a:pt x="2147" y="2208"/>
                  </a:cubicBezTo>
                  <a:cubicBezTo>
                    <a:pt x="2147" y="2046"/>
                    <a:pt x="2147" y="2046"/>
                    <a:pt x="2147" y="2046"/>
                  </a:cubicBezTo>
                  <a:cubicBezTo>
                    <a:pt x="2107" y="2039"/>
                    <a:pt x="2066" y="2032"/>
                    <a:pt x="2019" y="2032"/>
                  </a:cubicBezTo>
                  <a:cubicBezTo>
                    <a:pt x="2019" y="2275"/>
                    <a:pt x="2019" y="2275"/>
                    <a:pt x="2019" y="2275"/>
                  </a:cubicBezTo>
                  <a:cubicBezTo>
                    <a:pt x="932" y="2903"/>
                    <a:pt x="932" y="2903"/>
                    <a:pt x="932" y="2903"/>
                  </a:cubicBezTo>
                  <a:cubicBezTo>
                    <a:pt x="0" y="2903"/>
                    <a:pt x="0" y="2903"/>
                    <a:pt x="0" y="2903"/>
                  </a:cubicBezTo>
                  <a:cubicBezTo>
                    <a:pt x="682" y="2512"/>
                    <a:pt x="682" y="2512"/>
                    <a:pt x="682" y="2512"/>
                  </a:cubicBezTo>
                  <a:cubicBezTo>
                    <a:pt x="736" y="2512"/>
                    <a:pt x="790" y="2518"/>
                    <a:pt x="844" y="2518"/>
                  </a:cubicBezTo>
                  <a:cubicBezTo>
                    <a:pt x="844" y="2417"/>
                    <a:pt x="844" y="2417"/>
                    <a:pt x="844" y="2417"/>
                  </a:cubicBezTo>
                  <a:cubicBezTo>
                    <a:pt x="2019" y="1735"/>
                    <a:pt x="2019" y="1735"/>
                    <a:pt x="2019" y="1735"/>
                  </a:cubicBezTo>
                  <a:cubicBezTo>
                    <a:pt x="2019" y="1796"/>
                    <a:pt x="2019" y="1796"/>
                    <a:pt x="2019" y="1796"/>
                  </a:cubicBezTo>
                  <a:cubicBezTo>
                    <a:pt x="2066" y="1803"/>
                    <a:pt x="2107" y="1809"/>
                    <a:pt x="2147" y="1816"/>
                  </a:cubicBezTo>
                  <a:cubicBezTo>
                    <a:pt x="2147" y="1668"/>
                    <a:pt x="2147" y="1668"/>
                    <a:pt x="2147" y="1668"/>
                  </a:cubicBezTo>
                  <a:cubicBezTo>
                    <a:pt x="2296" y="1580"/>
                    <a:pt x="2296" y="1580"/>
                    <a:pt x="2296" y="1580"/>
                  </a:cubicBezTo>
                  <a:cubicBezTo>
                    <a:pt x="2296" y="1836"/>
                    <a:pt x="2296" y="1836"/>
                    <a:pt x="2296" y="1836"/>
                  </a:cubicBezTo>
                  <a:cubicBezTo>
                    <a:pt x="2337" y="1843"/>
                    <a:pt x="2377" y="1843"/>
                    <a:pt x="2418" y="1850"/>
                  </a:cubicBezTo>
                  <a:cubicBezTo>
                    <a:pt x="2418" y="1505"/>
                    <a:pt x="2418" y="1505"/>
                    <a:pt x="2418" y="1505"/>
                  </a:cubicBezTo>
                  <a:cubicBezTo>
                    <a:pt x="2897" y="1229"/>
                    <a:pt x="2897" y="1229"/>
                    <a:pt x="2897" y="1229"/>
                  </a:cubicBezTo>
                  <a:cubicBezTo>
                    <a:pt x="2924" y="1235"/>
                    <a:pt x="2944" y="1242"/>
                    <a:pt x="2965" y="1249"/>
                  </a:cubicBezTo>
                  <a:cubicBezTo>
                    <a:pt x="2965" y="1195"/>
                    <a:pt x="2965" y="1195"/>
                    <a:pt x="2965" y="1195"/>
                  </a:cubicBezTo>
                  <a:cubicBezTo>
                    <a:pt x="4065" y="560"/>
                    <a:pt x="4065" y="560"/>
                    <a:pt x="4065" y="560"/>
                  </a:cubicBezTo>
                  <a:cubicBezTo>
                    <a:pt x="4065" y="709"/>
                    <a:pt x="4065" y="709"/>
                    <a:pt x="4065" y="709"/>
                  </a:cubicBezTo>
                  <a:cubicBezTo>
                    <a:pt x="4740" y="709"/>
                    <a:pt x="4740" y="709"/>
                    <a:pt x="4740" y="709"/>
                  </a:cubicBezTo>
                  <a:close/>
                  <a:moveTo>
                    <a:pt x="4572" y="263"/>
                  </a:moveTo>
                  <a:lnTo>
                    <a:pt x="4572" y="263"/>
                  </a:lnTo>
                  <a:cubicBezTo>
                    <a:pt x="5031" y="0"/>
                    <a:pt x="5031" y="0"/>
                    <a:pt x="5031" y="0"/>
                  </a:cubicBezTo>
                  <a:cubicBezTo>
                    <a:pt x="5031" y="263"/>
                    <a:pt x="5031" y="263"/>
                    <a:pt x="5031" y="263"/>
                  </a:cubicBezTo>
                  <a:lnTo>
                    <a:pt x="4572" y="263"/>
                  </a:lnTo>
                  <a:close/>
                </a:path>
              </a:pathLst>
            </a:custGeom>
            <a:solidFill>
              <a:srgbClr val="DEF2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451439" y="4389663"/>
            <a:ext cx="4926210" cy="2953007"/>
            <a:chOff x="19451439" y="5573984"/>
            <a:chExt cx="2688964" cy="1679566"/>
          </a:xfrm>
        </p:grpSpPr>
        <p:sp>
          <p:nvSpPr>
            <p:cNvPr id="14436" name="Freeform 1124"/>
            <p:cNvSpPr>
              <a:spLocks noChangeArrowheads="1"/>
            </p:cNvSpPr>
            <p:nvPr/>
          </p:nvSpPr>
          <p:spPr bwMode="auto">
            <a:xfrm>
              <a:off x="19451439" y="5573984"/>
              <a:ext cx="2688964" cy="1679564"/>
            </a:xfrm>
            <a:custGeom>
              <a:avLst/>
              <a:gdLst>
                <a:gd name="T0" fmla="*/ 5166 w 5167"/>
                <a:gd name="T1" fmla="*/ 243 h 3229"/>
                <a:gd name="T2" fmla="*/ 0 w 5167"/>
                <a:gd name="T3" fmla="*/ 3228 h 3229"/>
                <a:gd name="T4" fmla="*/ 0 w 5167"/>
                <a:gd name="T5" fmla="*/ 2984 h 3229"/>
                <a:gd name="T6" fmla="*/ 5166 w 5167"/>
                <a:gd name="T7" fmla="*/ 0 h 3229"/>
                <a:gd name="T8" fmla="*/ 5166 w 5167"/>
                <a:gd name="T9" fmla="*/ 243 h 3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7" h="3229">
                  <a:moveTo>
                    <a:pt x="5166" y="243"/>
                  </a:moveTo>
                  <a:lnTo>
                    <a:pt x="0" y="3228"/>
                  </a:lnTo>
                  <a:lnTo>
                    <a:pt x="0" y="2984"/>
                  </a:lnTo>
                  <a:lnTo>
                    <a:pt x="5166" y="0"/>
                  </a:lnTo>
                  <a:lnTo>
                    <a:pt x="5166" y="243"/>
                  </a:lnTo>
                </a:path>
              </a:pathLst>
            </a:custGeom>
            <a:solidFill>
              <a:srgbClr val="EEF8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443" name="Freeform 1131"/>
            <p:cNvSpPr>
              <a:spLocks noChangeArrowheads="1"/>
            </p:cNvSpPr>
            <p:nvPr/>
          </p:nvSpPr>
          <p:spPr bwMode="auto">
            <a:xfrm>
              <a:off x="19451440" y="5707066"/>
              <a:ext cx="2677492" cy="1546484"/>
            </a:xfrm>
            <a:custGeom>
              <a:avLst/>
              <a:gdLst>
                <a:gd name="T0" fmla="*/ 5146 w 5147"/>
                <a:gd name="T1" fmla="*/ 0 h 2973"/>
                <a:gd name="T2" fmla="*/ 5146 w 5147"/>
                <a:gd name="T3" fmla="*/ 0 h 2973"/>
                <a:gd name="T4" fmla="*/ 4788 w 5147"/>
                <a:gd name="T5" fmla="*/ 210 h 2973"/>
                <a:gd name="T6" fmla="*/ 4788 w 5147"/>
                <a:gd name="T7" fmla="*/ 196 h 2973"/>
                <a:gd name="T8" fmla="*/ 4383 w 5147"/>
                <a:gd name="T9" fmla="*/ 196 h 2973"/>
                <a:gd name="T10" fmla="*/ 4720 w 5147"/>
                <a:gd name="T11" fmla="*/ 0 h 2973"/>
                <a:gd name="T12" fmla="*/ 5146 w 5147"/>
                <a:gd name="T13" fmla="*/ 0 h 2973"/>
                <a:gd name="T14" fmla="*/ 4038 w 5147"/>
                <a:gd name="T15" fmla="*/ 635 h 2973"/>
                <a:gd name="T16" fmla="*/ 4038 w 5147"/>
                <a:gd name="T17" fmla="*/ 635 h 2973"/>
                <a:gd name="T18" fmla="*/ 3370 w 5147"/>
                <a:gd name="T19" fmla="*/ 1020 h 2973"/>
                <a:gd name="T20" fmla="*/ 3370 w 5147"/>
                <a:gd name="T21" fmla="*/ 777 h 2973"/>
                <a:gd name="T22" fmla="*/ 3795 w 5147"/>
                <a:gd name="T23" fmla="*/ 534 h 2973"/>
                <a:gd name="T24" fmla="*/ 3795 w 5147"/>
                <a:gd name="T25" fmla="*/ 635 h 2973"/>
                <a:gd name="T26" fmla="*/ 4038 w 5147"/>
                <a:gd name="T27" fmla="*/ 635 h 2973"/>
                <a:gd name="T28" fmla="*/ 3248 w 5147"/>
                <a:gd name="T29" fmla="*/ 1094 h 2973"/>
                <a:gd name="T30" fmla="*/ 3248 w 5147"/>
                <a:gd name="T31" fmla="*/ 1094 h 2973"/>
                <a:gd name="T32" fmla="*/ 2830 w 5147"/>
                <a:gd name="T33" fmla="*/ 1337 h 2973"/>
                <a:gd name="T34" fmla="*/ 2830 w 5147"/>
                <a:gd name="T35" fmla="*/ 1256 h 2973"/>
                <a:gd name="T36" fmla="*/ 2701 w 5147"/>
                <a:gd name="T37" fmla="*/ 1223 h 2973"/>
                <a:gd name="T38" fmla="*/ 2701 w 5147"/>
                <a:gd name="T39" fmla="*/ 1412 h 2973"/>
                <a:gd name="T40" fmla="*/ 2553 w 5147"/>
                <a:gd name="T41" fmla="*/ 1493 h 2973"/>
                <a:gd name="T42" fmla="*/ 2553 w 5147"/>
                <a:gd name="T43" fmla="*/ 1250 h 2973"/>
                <a:gd name="T44" fmla="*/ 3248 w 5147"/>
                <a:gd name="T45" fmla="*/ 851 h 2973"/>
                <a:gd name="T46" fmla="*/ 3248 w 5147"/>
                <a:gd name="T47" fmla="*/ 1094 h 2973"/>
                <a:gd name="T48" fmla="*/ 2431 w 5147"/>
                <a:gd name="T49" fmla="*/ 1567 h 2973"/>
                <a:gd name="T50" fmla="*/ 2431 w 5147"/>
                <a:gd name="T51" fmla="*/ 1567 h 2973"/>
                <a:gd name="T52" fmla="*/ 878 w 5147"/>
                <a:gd name="T53" fmla="*/ 2458 h 2973"/>
                <a:gd name="T54" fmla="*/ 817 w 5147"/>
                <a:gd name="T55" fmla="*/ 2452 h 2973"/>
                <a:gd name="T56" fmla="*/ 817 w 5147"/>
                <a:gd name="T57" fmla="*/ 2499 h 2973"/>
                <a:gd name="T58" fmla="*/ 250 w 5147"/>
                <a:gd name="T59" fmla="*/ 2830 h 2973"/>
                <a:gd name="T60" fmla="*/ 250 w 5147"/>
                <a:gd name="T61" fmla="*/ 2580 h 2973"/>
                <a:gd name="T62" fmla="*/ 918 w 5147"/>
                <a:gd name="T63" fmla="*/ 2195 h 2973"/>
                <a:gd name="T64" fmla="*/ 979 w 5147"/>
                <a:gd name="T65" fmla="*/ 2209 h 2973"/>
                <a:gd name="T66" fmla="*/ 979 w 5147"/>
                <a:gd name="T67" fmla="*/ 2161 h 2973"/>
                <a:gd name="T68" fmla="*/ 2154 w 5147"/>
                <a:gd name="T69" fmla="*/ 1479 h 2973"/>
                <a:gd name="T70" fmla="*/ 2154 w 5147"/>
                <a:gd name="T71" fmla="*/ 1594 h 2973"/>
                <a:gd name="T72" fmla="*/ 2282 w 5147"/>
                <a:gd name="T73" fmla="*/ 1628 h 2973"/>
                <a:gd name="T74" fmla="*/ 2282 w 5147"/>
                <a:gd name="T75" fmla="*/ 1412 h 2973"/>
                <a:gd name="T76" fmla="*/ 2431 w 5147"/>
                <a:gd name="T77" fmla="*/ 1324 h 2973"/>
                <a:gd name="T78" fmla="*/ 2431 w 5147"/>
                <a:gd name="T79" fmla="*/ 1567 h 2973"/>
                <a:gd name="T80" fmla="*/ 81 w 5147"/>
                <a:gd name="T81" fmla="*/ 2924 h 2973"/>
                <a:gd name="T82" fmla="*/ 81 w 5147"/>
                <a:gd name="T83" fmla="*/ 2924 h 2973"/>
                <a:gd name="T84" fmla="*/ 0 w 5147"/>
                <a:gd name="T85" fmla="*/ 2972 h 2973"/>
                <a:gd name="T86" fmla="*/ 0 w 5147"/>
                <a:gd name="T87" fmla="*/ 2728 h 2973"/>
                <a:gd name="T88" fmla="*/ 81 w 5147"/>
                <a:gd name="T89" fmla="*/ 2681 h 2973"/>
                <a:gd name="T90" fmla="*/ 81 w 5147"/>
                <a:gd name="T91" fmla="*/ 2924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47" h="2973">
                  <a:moveTo>
                    <a:pt x="5146" y="0"/>
                  </a:moveTo>
                  <a:lnTo>
                    <a:pt x="5146" y="0"/>
                  </a:lnTo>
                  <a:cubicBezTo>
                    <a:pt x="4788" y="210"/>
                    <a:pt x="4788" y="210"/>
                    <a:pt x="4788" y="210"/>
                  </a:cubicBezTo>
                  <a:cubicBezTo>
                    <a:pt x="4788" y="196"/>
                    <a:pt x="4788" y="196"/>
                    <a:pt x="4788" y="196"/>
                  </a:cubicBezTo>
                  <a:cubicBezTo>
                    <a:pt x="4383" y="196"/>
                    <a:pt x="4383" y="196"/>
                    <a:pt x="4383" y="196"/>
                  </a:cubicBezTo>
                  <a:cubicBezTo>
                    <a:pt x="4720" y="0"/>
                    <a:pt x="4720" y="0"/>
                    <a:pt x="4720" y="0"/>
                  </a:cubicBezTo>
                  <a:cubicBezTo>
                    <a:pt x="5146" y="0"/>
                    <a:pt x="5146" y="0"/>
                    <a:pt x="5146" y="0"/>
                  </a:cubicBezTo>
                  <a:close/>
                  <a:moveTo>
                    <a:pt x="4038" y="635"/>
                  </a:moveTo>
                  <a:lnTo>
                    <a:pt x="4038" y="635"/>
                  </a:lnTo>
                  <a:cubicBezTo>
                    <a:pt x="3370" y="1020"/>
                    <a:pt x="3370" y="1020"/>
                    <a:pt x="3370" y="1020"/>
                  </a:cubicBezTo>
                  <a:cubicBezTo>
                    <a:pt x="3370" y="777"/>
                    <a:pt x="3370" y="777"/>
                    <a:pt x="3370" y="777"/>
                  </a:cubicBezTo>
                  <a:cubicBezTo>
                    <a:pt x="3795" y="534"/>
                    <a:pt x="3795" y="534"/>
                    <a:pt x="3795" y="534"/>
                  </a:cubicBezTo>
                  <a:cubicBezTo>
                    <a:pt x="3795" y="635"/>
                    <a:pt x="3795" y="635"/>
                    <a:pt x="3795" y="635"/>
                  </a:cubicBezTo>
                  <a:cubicBezTo>
                    <a:pt x="4038" y="635"/>
                    <a:pt x="4038" y="635"/>
                    <a:pt x="4038" y="635"/>
                  </a:cubicBezTo>
                  <a:close/>
                  <a:moveTo>
                    <a:pt x="3248" y="1094"/>
                  </a:moveTo>
                  <a:lnTo>
                    <a:pt x="3248" y="1094"/>
                  </a:lnTo>
                  <a:cubicBezTo>
                    <a:pt x="2830" y="1337"/>
                    <a:pt x="2830" y="1337"/>
                    <a:pt x="2830" y="1337"/>
                  </a:cubicBezTo>
                  <a:cubicBezTo>
                    <a:pt x="2830" y="1256"/>
                    <a:pt x="2830" y="1256"/>
                    <a:pt x="2830" y="1256"/>
                  </a:cubicBezTo>
                  <a:cubicBezTo>
                    <a:pt x="2782" y="1250"/>
                    <a:pt x="2742" y="1236"/>
                    <a:pt x="2701" y="1223"/>
                  </a:cubicBezTo>
                  <a:cubicBezTo>
                    <a:pt x="2701" y="1412"/>
                    <a:pt x="2701" y="1412"/>
                    <a:pt x="2701" y="1412"/>
                  </a:cubicBezTo>
                  <a:cubicBezTo>
                    <a:pt x="2553" y="1493"/>
                    <a:pt x="2553" y="1493"/>
                    <a:pt x="2553" y="1493"/>
                  </a:cubicBezTo>
                  <a:cubicBezTo>
                    <a:pt x="2553" y="1250"/>
                    <a:pt x="2553" y="1250"/>
                    <a:pt x="2553" y="1250"/>
                  </a:cubicBezTo>
                  <a:cubicBezTo>
                    <a:pt x="3248" y="851"/>
                    <a:pt x="3248" y="851"/>
                    <a:pt x="3248" y="851"/>
                  </a:cubicBezTo>
                  <a:cubicBezTo>
                    <a:pt x="3248" y="1094"/>
                    <a:pt x="3248" y="1094"/>
                    <a:pt x="3248" y="1094"/>
                  </a:cubicBezTo>
                  <a:close/>
                  <a:moveTo>
                    <a:pt x="2431" y="1567"/>
                  </a:moveTo>
                  <a:lnTo>
                    <a:pt x="2431" y="1567"/>
                  </a:lnTo>
                  <a:cubicBezTo>
                    <a:pt x="878" y="2458"/>
                    <a:pt x="878" y="2458"/>
                    <a:pt x="878" y="2458"/>
                  </a:cubicBezTo>
                  <a:cubicBezTo>
                    <a:pt x="858" y="2458"/>
                    <a:pt x="837" y="2458"/>
                    <a:pt x="817" y="2452"/>
                  </a:cubicBezTo>
                  <a:cubicBezTo>
                    <a:pt x="817" y="2499"/>
                    <a:pt x="817" y="2499"/>
                    <a:pt x="817" y="2499"/>
                  </a:cubicBezTo>
                  <a:cubicBezTo>
                    <a:pt x="250" y="2830"/>
                    <a:pt x="250" y="2830"/>
                    <a:pt x="250" y="2830"/>
                  </a:cubicBezTo>
                  <a:cubicBezTo>
                    <a:pt x="250" y="2580"/>
                    <a:pt x="250" y="2580"/>
                    <a:pt x="250" y="2580"/>
                  </a:cubicBezTo>
                  <a:cubicBezTo>
                    <a:pt x="918" y="2195"/>
                    <a:pt x="918" y="2195"/>
                    <a:pt x="918" y="2195"/>
                  </a:cubicBezTo>
                  <a:cubicBezTo>
                    <a:pt x="979" y="2209"/>
                    <a:pt x="979" y="2209"/>
                    <a:pt x="979" y="2209"/>
                  </a:cubicBezTo>
                  <a:cubicBezTo>
                    <a:pt x="979" y="2161"/>
                    <a:pt x="979" y="2161"/>
                    <a:pt x="979" y="2161"/>
                  </a:cubicBezTo>
                  <a:cubicBezTo>
                    <a:pt x="2154" y="1479"/>
                    <a:pt x="2154" y="1479"/>
                    <a:pt x="2154" y="1479"/>
                  </a:cubicBezTo>
                  <a:cubicBezTo>
                    <a:pt x="2154" y="1594"/>
                    <a:pt x="2154" y="1594"/>
                    <a:pt x="2154" y="1594"/>
                  </a:cubicBezTo>
                  <a:cubicBezTo>
                    <a:pt x="2201" y="1608"/>
                    <a:pt x="2242" y="1614"/>
                    <a:pt x="2282" y="1628"/>
                  </a:cubicBezTo>
                  <a:cubicBezTo>
                    <a:pt x="2282" y="1412"/>
                    <a:pt x="2282" y="1412"/>
                    <a:pt x="2282" y="1412"/>
                  </a:cubicBezTo>
                  <a:cubicBezTo>
                    <a:pt x="2431" y="1324"/>
                    <a:pt x="2431" y="1324"/>
                    <a:pt x="2431" y="1324"/>
                  </a:cubicBezTo>
                  <a:cubicBezTo>
                    <a:pt x="2431" y="1567"/>
                    <a:pt x="2431" y="1567"/>
                    <a:pt x="2431" y="1567"/>
                  </a:cubicBezTo>
                  <a:close/>
                  <a:moveTo>
                    <a:pt x="81" y="2924"/>
                  </a:moveTo>
                  <a:lnTo>
                    <a:pt x="81" y="2924"/>
                  </a:lnTo>
                  <a:cubicBezTo>
                    <a:pt x="0" y="2972"/>
                    <a:pt x="0" y="2972"/>
                    <a:pt x="0" y="2972"/>
                  </a:cubicBezTo>
                  <a:cubicBezTo>
                    <a:pt x="0" y="2728"/>
                    <a:pt x="0" y="2728"/>
                    <a:pt x="0" y="2728"/>
                  </a:cubicBezTo>
                  <a:cubicBezTo>
                    <a:pt x="81" y="2681"/>
                    <a:pt x="81" y="2681"/>
                    <a:pt x="81" y="2681"/>
                  </a:cubicBezTo>
                  <a:lnTo>
                    <a:pt x="81" y="2924"/>
                  </a:lnTo>
                  <a:close/>
                </a:path>
              </a:pathLst>
            </a:custGeom>
            <a:solidFill>
              <a:srgbClr val="DEF2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14444" name="Freeform 1132"/>
          <p:cNvSpPr>
            <a:spLocks noChangeArrowheads="1"/>
          </p:cNvSpPr>
          <p:nvPr/>
        </p:nvSpPr>
        <p:spPr bwMode="auto">
          <a:xfrm>
            <a:off x="19451439" y="3437451"/>
            <a:ext cx="4948490" cy="2863520"/>
          </a:xfrm>
          <a:custGeom>
            <a:avLst/>
            <a:gdLst>
              <a:gd name="T0" fmla="*/ 5166 w 5167"/>
              <a:gd name="T1" fmla="*/ 243 h 3229"/>
              <a:gd name="T2" fmla="*/ 5166 w 5167"/>
              <a:gd name="T3" fmla="*/ 243 h 3229"/>
              <a:gd name="T4" fmla="*/ 4666 w 5167"/>
              <a:gd name="T5" fmla="*/ 533 h 3229"/>
              <a:gd name="T6" fmla="*/ 4241 w 5167"/>
              <a:gd name="T7" fmla="*/ 533 h 3229"/>
              <a:gd name="T8" fmla="*/ 4578 w 5167"/>
              <a:gd name="T9" fmla="*/ 338 h 3229"/>
              <a:gd name="T10" fmla="*/ 4788 w 5167"/>
              <a:gd name="T11" fmla="*/ 338 h 3229"/>
              <a:gd name="T12" fmla="*/ 4788 w 5167"/>
              <a:gd name="T13" fmla="*/ 223 h 3229"/>
              <a:gd name="T14" fmla="*/ 5166 w 5167"/>
              <a:gd name="T15" fmla="*/ 0 h 3229"/>
              <a:gd name="T16" fmla="*/ 5166 w 5167"/>
              <a:gd name="T17" fmla="*/ 243 h 3229"/>
              <a:gd name="T18" fmla="*/ 4200 w 5167"/>
              <a:gd name="T19" fmla="*/ 803 h 3229"/>
              <a:gd name="T20" fmla="*/ 4200 w 5167"/>
              <a:gd name="T21" fmla="*/ 803 h 3229"/>
              <a:gd name="T22" fmla="*/ 3977 w 5167"/>
              <a:gd name="T23" fmla="*/ 932 h 3229"/>
              <a:gd name="T24" fmla="*/ 3977 w 5167"/>
              <a:gd name="T25" fmla="*/ 689 h 3229"/>
              <a:gd name="T26" fmla="*/ 4200 w 5167"/>
              <a:gd name="T27" fmla="*/ 560 h 3229"/>
              <a:gd name="T28" fmla="*/ 4200 w 5167"/>
              <a:gd name="T29" fmla="*/ 803 h 3229"/>
              <a:gd name="T30" fmla="*/ 3896 w 5167"/>
              <a:gd name="T31" fmla="*/ 979 h 3229"/>
              <a:gd name="T32" fmla="*/ 3896 w 5167"/>
              <a:gd name="T33" fmla="*/ 979 h 3229"/>
              <a:gd name="T34" fmla="*/ 3545 w 5167"/>
              <a:gd name="T35" fmla="*/ 1182 h 3229"/>
              <a:gd name="T36" fmla="*/ 3545 w 5167"/>
              <a:gd name="T37" fmla="*/ 939 h 3229"/>
              <a:gd name="T38" fmla="*/ 3795 w 5167"/>
              <a:gd name="T39" fmla="*/ 790 h 3229"/>
              <a:gd name="T40" fmla="*/ 3795 w 5167"/>
              <a:gd name="T41" fmla="*/ 979 h 3229"/>
              <a:gd name="T42" fmla="*/ 3896 w 5167"/>
              <a:gd name="T43" fmla="*/ 979 h 3229"/>
              <a:gd name="T44" fmla="*/ 3208 w 5167"/>
              <a:gd name="T45" fmla="*/ 1371 h 3229"/>
              <a:gd name="T46" fmla="*/ 3208 w 5167"/>
              <a:gd name="T47" fmla="*/ 1371 h 3229"/>
              <a:gd name="T48" fmla="*/ 2830 w 5167"/>
              <a:gd name="T49" fmla="*/ 1594 h 3229"/>
              <a:gd name="T50" fmla="*/ 2830 w 5167"/>
              <a:gd name="T51" fmla="*/ 1398 h 3229"/>
              <a:gd name="T52" fmla="*/ 2789 w 5167"/>
              <a:gd name="T53" fmla="*/ 1371 h 3229"/>
              <a:gd name="T54" fmla="*/ 3005 w 5167"/>
              <a:gd name="T55" fmla="*/ 1249 h 3229"/>
              <a:gd name="T56" fmla="*/ 3208 w 5167"/>
              <a:gd name="T57" fmla="*/ 1371 h 3229"/>
              <a:gd name="T58" fmla="*/ 2701 w 5167"/>
              <a:gd name="T59" fmla="*/ 1668 h 3229"/>
              <a:gd name="T60" fmla="*/ 2701 w 5167"/>
              <a:gd name="T61" fmla="*/ 1668 h 3229"/>
              <a:gd name="T62" fmla="*/ 2282 w 5167"/>
              <a:gd name="T63" fmla="*/ 1911 h 3229"/>
              <a:gd name="T64" fmla="*/ 2282 w 5167"/>
              <a:gd name="T65" fmla="*/ 1837 h 3229"/>
              <a:gd name="T66" fmla="*/ 2154 w 5167"/>
              <a:gd name="T67" fmla="*/ 1776 h 3229"/>
              <a:gd name="T68" fmla="*/ 2154 w 5167"/>
              <a:gd name="T69" fmla="*/ 1985 h 3229"/>
              <a:gd name="T70" fmla="*/ 979 w 5167"/>
              <a:gd name="T71" fmla="*/ 2661 h 3229"/>
              <a:gd name="T72" fmla="*/ 979 w 5167"/>
              <a:gd name="T73" fmla="*/ 2417 h 3229"/>
              <a:gd name="T74" fmla="*/ 2701 w 5167"/>
              <a:gd name="T75" fmla="*/ 1425 h 3229"/>
              <a:gd name="T76" fmla="*/ 2701 w 5167"/>
              <a:gd name="T77" fmla="*/ 1668 h 3229"/>
              <a:gd name="T78" fmla="*/ 939 w 5167"/>
              <a:gd name="T79" fmla="*/ 2688 h 3229"/>
              <a:gd name="T80" fmla="*/ 939 w 5167"/>
              <a:gd name="T81" fmla="*/ 2688 h 3229"/>
              <a:gd name="T82" fmla="*/ 0 w 5167"/>
              <a:gd name="T83" fmla="*/ 3228 h 3229"/>
              <a:gd name="T84" fmla="*/ 0 w 5167"/>
              <a:gd name="T85" fmla="*/ 2985 h 3229"/>
              <a:gd name="T86" fmla="*/ 817 w 5167"/>
              <a:gd name="T87" fmla="*/ 2512 h 3229"/>
              <a:gd name="T88" fmla="*/ 817 w 5167"/>
              <a:gd name="T89" fmla="*/ 2647 h 3229"/>
              <a:gd name="T90" fmla="*/ 939 w 5167"/>
              <a:gd name="T91" fmla="*/ 2688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67" h="3229">
                <a:moveTo>
                  <a:pt x="5166" y="243"/>
                </a:moveTo>
                <a:lnTo>
                  <a:pt x="5166" y="243"/>
                </a:lnTo>
                <a:cubicBezTo>
                  <a:pt x="4666" y="533"/>
                  <a:pt x="4666" y="533"/>
                  <a:pt x="4666" y="533"/>
                </a:cubicBezTo>
                <a:cubicBezTo>
                  <a:pt x="4241" y="533"/>
                  <a:pt x="4241" y="533"/>
                  <a:pt x="4241" y="533"/>
                </a:cubicBezTo>
                <a:cubicBezTo>
                  <a:pt x="4578" y="338"/>
                  <a:pt x="4578" y="338"/>
                  <a:pt x="4578" y="338"/>
                </a:cubicBezTo>
                <a:cubicBezTo>
                  <a:pt x="4788" y="338"/>
                  <a:pt x="4788" y="338"/>
                  <a:pt x="4788" y="338"/>
                </a:cubicBezTo>
                <a:cubicBezTo>
                  <a:pt x="4788" y="223"/>
                  <a:pt x="4788" y="223"/>
                  <a:pt x="4788" y="223"/>
                </a:cubicBezTo>
                <a:cubicBezTo>
                  <a:pt x="5166" y="0"/>
                  <a:pt x="5166" y="0"/>
                  <a:pt x="5166" y="0"/>
                </a:cubicBezTo>
                <a:cubicBezTo>
                  <a:pt x="5166" y="243"/>
                  <a:pt x="5166" y="243"/>
                  <a:pt x="5166" y="243"/>
                </a:cubicBezTo>
                <a:close/>
                <a:moveTo>
                  <a:pt x="4200" y="803"/>
                </a:moveTo>
                <a:lnTo>
                  <a:pt x="4200" y="803"/>
                </a:lnTo>
                <a:cubicBezTo>
                  <a:pt x="3977" y="932"/>
                  <a:pt x="3977" y="932"/>
                  <a:pt x="3977" y="932"/>
                </a:cubicBezTo>
                <a:cubicBezTo>
                  <a:pt x="3977" y="689"/>
                  <a:pt x="3977" y="689"/>
                  <a:pt x="3977" y="689"/>
                </a:cubicBezTo>
                <a:cubicBezTo>
                  <a:pt x="4200" y="560"/>
                  <a:pt x="4200" y="560"/>
                  <a:pt x="4200" y="560"/>
                </a:cubicBezTo>
                <a:cubicBezTo>
                  <a:pt x="4200" y="803"/>
                  <a:pt x="4200" y="803"/>
                  <a:pt x="4200" y="803"/>
                </a:cubicBezTo>
                <a:close/>
                <a:moveTo>
                  <a:pt x="3896" y="979"/>
                </a:moveTo>
                <a:lnTo>
                  <a:pt x="3896" y="979"/>
                </a:lnTo>
                <a:cubicBezTo>
                  <a:pt x="3545" y="1182"/>
                  <a:pt x="3545" y="1182"/>
                  <a:pt x="3545" y="1182"/>
                </a:cubicBezTo>
                <a:cubicBezTo>
                  <a:pt x="3545" y="939"/>
                  <a:pt x="3545" y="939"/>
                  <a:pt x="3545" y="939"/>
                </a:cubicBezTo>
                <a:cubicBezTo>
                  <a:pt x="3795" y="790"/>
                  <a:pt x="3795" y="790"/>
                  <a:pt x="3795" y="790"/>
                </a:cubicBezTo>
                <a:cubicBezTo>
                  <a:pt x="3795" y="979"/>
                  <a:pt x="3795" y="979"/>
                  <a:pt x="3795" y="979"/>
                </a:cubicBezTo>
                <a:cubicBezTo>
                  <a:pt x="3896" y="979"/>
                  <a:pt x="3896" y="979"/>
                  <a:pt x="3896" y="979"/>
                </a:cubicBezTo>
                <a:close/>
                <a:moveTo>
                  <a:pt x="3208" y="1371"/>
                </a:moveTo>
                <a:lnTo>
                  <a:pt x="3208" y="1371"/>
                </a:lnTo>
                <a:cubicBezTo>
                  <a:pt x="2830" y="1594"/>
                  <a:pt x="2830" y="1594"/>
                  <a:pt x="2830" y="1594"/>
                </a:cubicBezTo>
                <a:cubicBezTo>
                  <a:pt x="2830" y="1398"/>
                  <a:pt x="2830" y="1398"/>
                  <a:pt x="2830" y="1398"/>
                </a:cubicBezTo>
                <a:cubicBezTo>
                  <a:pt x="2789" y="1371"/>
                  <a:pt x="2789" y="1371"/>
                  <a:pt x="2789" y="1371"/>
                </a:cubicBezTo>
                <a:cubicBezTo>
                  <a:pt x="3005" y="1249"/>
                  <a:pt x="3005" y="1249"/>
                  <a:pt x="3005" y="1249"/>
                </a:cubicBezTo>
                <a:cubicBezTo>
                  <a:pt x="3208" y="1371"/>
                  <a:pt x="3208" y="1371"/>
                  <a:pt x="3208" y="1371"/>
                </a:cubicBezTo>
                <a:close/>
                <a:moveTo>
                  <a:pt x="2701" y="1668"/>
                </a:moveTo>
                <a:lnTo>
                  <a:pt x="2701" y="1668"/>
                </a:lnTo>
                <a:cubicBezTo>
                  <a:pt x="2282" y="1911"/>
                  <a:pt x="2282" y="1911"/>
                  <a:pt x="2282" y="1911"/>
                </a:cubicBezTo>
                <a:cubicBezTo>
                  <a:pt x="2282" y="1837"/>
                  <a:pt x="2282" y="1837"/>
                  <a:pt x="2282" y="1837"/>
                </a:cubicBezTo>
                <a:cubicBezTo>
                  <a:pt x="2242" y="1816"/>
                  <a:pt x="2201" y="1796"/>
                  <a:pt x="2154" y="1776"/>
                </a:cubicBezTo>
                <a:cubicBezTo>
                  <a:pt x="2154" y="1985"/>
                  <a:pt x="2154" y="1985"/>
                  <a:pt x="2154" y="1985"/>
                </a:cubicBezTo>
                <a:cubicBezTo>
                  <a:pt x="979" y="2661"/>
                  <a:pt x="979" y="2661"/>
                  <a:pt x="979" y="2661"/>
                </a:cubicBezTo>
                <a:cubicBezTo>
                  <a:pt x="979" y="2417"/>
                  <a:pt x="979" y="2417"/>
                  <a:pt x="979" y="2417"/>
                </a:cubicBezTo>
                <a:cubicBezTo>
                  <a:pt x="2701" y="1425"/>
                  <a:pt x="2701" y="1425"/>
                  <a:pt x="2701" y="1425"/>
                </a:cubicBezTo>
                <a:cubicBezTo>
                  <a:pt x="2701" y="1668"/>
                  <a:pt x="2701" y="1668"/>
                  <a:pt x="2701" y="1668"/>
                </a:cubicBezTo>
                <a:close/>
                <a:moveTo>
                  <a:pt x="939" y="2688"/>
                </a:moveTo>
                <a:lnTo>
                  <a:pt x="939" y="2688"/>
                </a:lnTo>
                <a:cubicBezTo>
                  <a:pt x="0" y="3228"/>
                  <a:pt x="0" y="3228"/>
                  <a:pt x="0" y="3228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817" y="2512"/>
                  <a:pt x="817" y="2512"/>
                  <a:pt x="817" y="2512"/>
                </a:cubicBezTo>
                <a:cubicBezTo>
                  <a:pt x="817" y="2647"/>
                  <a:pt x="817" y="2647"/>
                  <a:pt x="817" y="2647"/>
                </a:cubicBezTo>
                <a:lnTo>
                  <a:pt x="939" y="2688"/>
                </a:lnTo>
                <a:close/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5" name="Freeform 1133"/>
          <p:cNvSpPr>
            <a:spLocks noChangeArrowheads="1"/>
          </p:cNvSpPr>
          <p:nvPr/>
        </p:nvSpPr>
        <p:spPr bwMode="auto">
          <a:xfrm>
            <a:off x="19451440" y="4435554"/>
            <a:ext cx="2675197" cy="1546484"/>
          </a:xfrm>
          <a:custGeom>
            <a:avLst/>
            <a:gdLst>
              <a:gd name="T0" fmla="*/ 5139 w 5140"/>
              <a:gd name="T1" fmla="*/ 0 h 2972"/>
              <a:gd name="T2" fmla="*/ 5139 w 5140"/>
              <a:gd name="T3" fmla="*/ 0 h 2972"/>
              <a:gd name="T4" fmla="*/ 4700 w 5140"/>
              <a:gd name="T5" fmla="*/ 250 h 2972"/>
              <a:gd name="T6" fmla="*/ 4281 w 5140"/>
              <a:gd name="T7" fmla="*/ 250 h 2972"/>
              <a:gd name="T8" fmla="*/ 4713 w 5140"/>
              <a:gd name="T9" fmla="*/ 0 h 2972"/>
              <a:gd name="T10" fmla="*/ 5139 w 5140"/>
              <a:gd name="T11" fmla="*/ 0 h 2972"/>
              <a:gd name="T12" fmla="*/ 3930 w 5140"/>
              <a:gd name="T13" fmla="*/ 696 h 2972"/>
              <a:gd name="T14" fmla="*/ 3930 w 5140"/>
              <a:gd name="T15" fmla="*/ 696 h 2972"/>
              <a:gd name="T16" fmla="*/ 3545 w 5140"/>
              <a:gd name="T17" fmla="*/ 925 h 2972"/>
              <a:gd name="T18" fmla="*/ 3545 w 5140"/>
              <a:gd name="T19" fmla="*/ 675 h 2972"/>
              <a:gd name="T20" fmla="*/ 3795 w 5140"/>
              <a:gd name="T21" fmla="*/ 534 h 2972"/>
              <a:gd name="T22" fmla="*/ 3795 w 5140"/>
              <a:gd name="T23" fmla="*/ 696 h 2972"/>
              <a:gd name="T24" fmla="*/ 3930 w 5140"/>
              <a:gd name="T25" fmla="*/ 696 h 2972"/>
              <a:gd name="T26" fmla="*/ 2695 w 5140"/>
              <a:gd name="T27" fmla="*/ 1411 h 2972"/>
              <a:gd name="T28" fmla="*/ 2695 w 5140"/>
              <a:gd name="T29" fmla="*/ 1411 h 2972"/>
              <a:gd name="T30" fmla="*/ 2282 w 5140"/>
              <a:gd name="T31" fmla="*/ 1655 h 2972"/>
              <a:gd name="T32" fmla="*/ 2282 w 5140"/>
              <a:gd name="T33" fmla="*/ 1439 h 2972"/>
              <a:gd name="T34" fmla="*/ 2255 w 5140"/>
              <a:gd name="T35" fmla="*/ 1425 h 2972"/>
              <a:gd name="T36" fmla="*/ 2485 w 5140"/>
              <a:gd name="T37" fmla="*/ 1290 h 2972"/>
              <a:gd name="T38" fmla="*/ 2695 w 5140"/>
              <a:gd name="T39" fmla="*/ 1411 h 2972"/>
              <a:gd name="T40" fmla="*/ 2154 w 5140"/>
              <a:gd name="T41" fmla="*/ 1722 h 2972"/>
              <a:gd name="T42" fmla="*/ 2154 w 5140"/>
              <a:gd name="T43" fmla="*/ 1722 h 2972"/>
              <a:gd name="T44" fmla="*/ 939 w 5140"/>
              <a:gd name="T45" fmla="*/ 2431 h 2972"/>
              <a:gd name="T46" fmla="*/ 817 w 5140"/>
              <a:gd name="T47" fmla="*/ 2377 h 2972"/>
              <a:gd name="T48" fmla="*/ 817 w 5140"/>
              <a:gd name="T49" fmla="*/ 2499 h 2972"/>
              <a:gd name="T50" fmla="*/ 615 w 5140"/>
              <a:gd name="T51" fmla="*/ 2613 h 2972"/>
              <a:gd name="T52" fmla="*/ 615 w 5140"/>
              <a:gd name="T53" fmla="*/ 2370 h 2972"/>
              <a:gd name="T54" fmla="*/ 959 w 5140"/>
              <a:gd name="T55" fmla="*/ 2168 h 2972"/>
              <a:gd name="T56" fmla="*/ 979 w 5140"/>
              <a:gd name="T57" fmla="*/ 2181 h 2972"/>
              <a:gd name="T58" fmla="*/ 979 w 5140"/>
              <a:gd name="T59" fmla="*/ 2154 h 2972"/>
              <a:gd name="T60" fmla="*/ 2154 w 5140"/>
              <a:gd name="T61" fmla="*/ 1479 h 2972"/>
              <a:gd name="T62" fmla="*/ 2154 w 5140"/>
              <a:gd name="T63" fmla="*/ 1722 h 2972"/>
              <a:gd name="T64" fmla="*/ 446 w 5140"/>
              <a:gd name="T65" fmla="*/ 2708 h 2972"/>
              <a:gd name="T66" fmla="*/ 446 w 5140"/>
              <a:gd name="T67" fmla="*/ 2708 h 2972"/>
              <a:gd name="T68" fmla="*/ 0 w 5140"/>
              <a:gd name="T69" fmla="*/ 2971 h 2972"/>
              <a:gd name="T70" fmla="*/ 0 w 5140"/>
              <a:gd name="T71" fmla="*/ 2721 h 2972"/>
              <a:gd name="T72" fmla="*/ 446 w 5140"/>
              <a:gd name="T73" fmla="*/ 2465 h 2972"/>
              <a:gd name="T74" fmla="*/ 446 w 5140"/>
              <a:gd name="T75" fmla="*/ 2708 h 2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40" h="2972">
                <a:moveTo>
                  <a:pt x="5139" y="0"/>
                </a:moveTo>
                <a:lnTo>
                  <a:pt x="5139" y="0"/>
                </a:lnTo>
                <a:cubicBezTo>
                  <a:pt x="4700" y="250"/>
                  <a:pt x="4700" y="250"/>
                  <a:pt x="4700" y="250"/>
                </a:cubicBezTo>
                <a:cubicBezTo>
                  <a:pt x="4281" y="250"/>
                  <a:pt x="4281" y="250"/>
                  <a:pt x="4281" y="250"/>
                </a:cubicBezTo>
                <a:cubicBezTo>
                  <a:pt x="4713" y="0"/>
                  <a:pt x="4713" y="0"/>
                  <a:pt x="4713" y="0"/>
                </a:cubicBezTo>
                <a:cubicBezTo>
                  <a:pt x="5139" y="0"/>
                  <a:pt x="5139" y="0"/>
                  <a:pt x="5139" y="0"/>
                </a:cubicBezTo>
                <a:close/>
                <a:moveTo>
                  <a:pt x="3930" y="696"/>
                </a:moveTo>
                <a:lnTo>
                  <a:pt x="3930" y="696"/>
                </a:lnTo>
                <a:cubicBezTo>
                  <a:pt x="3545" y="925"/>
                  <a:pt x="3545" y="925"/>
                  <a:pt x="3545" y="925"/>
                </a:cubicBezTo>
                <a:cubicBezTo>
                  <a:pt x="3545" y="675"/>
                  <a:pt x="3545" y="675"/>
                  <a:pt x="3545" y="675"/>
                </a:cubicBezTo>
                <a:cubicBezTo>
                  <a:pt x="3795" y="534"/>
                  <a:pt x="3795" y="534"/>
                  <a:pt x="3795" y="534"/>
                </a:cubicBezTo>
                <a:cubicBezTo>
                  <a:pt x="3795" y="696"/>
                  <a:pt x="3795" y="696"/>
                  <a:pt x="3795" y="696"/>
                </a:cubicBezTo>
                <a:cubicBezTo>
                  <a:pt x="3930" y="696"/>
                  <a:pt x="3930" y="696"/>
                  <a:pt x="3930" y="696"/>
                </a:cubicBezTo>
                <a:close/>
                <a:moveTo>
                  <a:pt x="2695" y="1411"/>
                </a:moveTo>
                <a:lnTo>
                  <a:pt x="2695" y="1411"/>
                </a:lnTo>
                <a:cubicBezTo>
                  <a:pt x="2282" y="1655"/>
                  <a:pt x="2282" y="1655"/>
                  <a:pt x="2282" y="1655"/>
                </a:cubicBezTo>
                <a:cubicBezTo>
                  <a:pt x="2282" y="1439"/>
                  <a:pt x="2282" y="1439"/>
                  <a:pt x="2282" y="1439"/>
                </a:cubicBezTo>
                <a:cubicBezTo>
                  <a:pt x="2269" y="1432"/>
                  <a:pt x="2262" y="1425"/>
                  <a:pt x="2255" y="1425"/>
                </a:cubicBezTo>
                <a:cubicBezTo>
                  <a:pt x="2485" y="1290"/>
                  <a:pt x="2485" y="1290"/>
                  <a:pt x="2485" y="1290"/>
                </a:cubicBezTo>
                <a:cubicBezTo>
                  <a:pt x="2695" y="1411"/>
                  <a:pt x="2695" y="1411"/>
                  <a:pt x="2695" y="1411"/>
                </a:cubicBezTo>
                <a:close/>
                <a:moveTo>
                  <a:pt x="2154" y="1722"/>
                </a:moveTo>
                <a:lnTo>
                  <a:pt x="2154" y="1722"/>
                </a:lnTo>
                <a:cubicBezTo>
                  <a:pt x="939" y="2431"/>
                  <a:pt x="939" y="2431"/>
                  <a:pt x="939" y="2431"/>
                </a:cubicBezTo>
                <a:cubicBezTo>
                  <a:pt x="898" y="2411"/>
                  <a:pt x="858" y="2397"/>
                  <a:pt x="817" y="2377"/>
                </a:cubicBezTo>
                <a:cubicBezTo>
                  <a:pt x="817" y="2499"/>
                  <a:pt x="817" y="2499"/>
                  <a:pt x="817" y="2499"/>
                </a:cubicBezTo>
                <a:cubicBezTo>
                  <a:pt x="615" y="2613"/>
                  <a:pt x="615" y="2613"/>
                  <a:pt x="615" y="2613"/>
                </a:cubicBezTo>
                <a:cubicBezTo>
                  <a:pt x="615" y="2370"/>
                  <a:pt x="615" y="2370"/>
                  <a:pt x="615" y="2370"/>
                </a:cubicBezTo>
                <a:cubicBezTo>
                  <a:pt x="959" y="2168"/>
                  <a:pt x="959" y="2168"/>
                  <a:pt x="959" y="2168"/>
                </a:cubicBezTo>
                <a:cubicBezTo>
                  <a:pt x="979" y="2181"/>
                  <a:pt x="979" y="2181"/>
                  <a:pt x="979" y="2181"/>
                </a:cubicBezTo>
                <a:cubicBezTo>
                  <a:pt x="979" y="2154"/>
                  <a:pt x="979" y="2154"/>
                  <a:pt x="979" y="2154"/>
                </a:cubicBezTo>
                <a:cubicBezTo>
                  <a:pt x="2154" y="1479"/>
                  <a:pt x="2154" y="1479"/>
                  <a:pt x="2154" y="1479"/>
                </a:cubicBezTo>
                <a:cubicBezTo>
                  <a:pt x="2154" y="1722"/>
                  <a:pt x="2154" y="1722"/>
                  <a:pt x="2154" y="1722"/>
                </a:cubicBezTo>
                <a:close/>
                <a:moveTo>
                  <a:pt x="446" y="2708"/>
                </a:moveTo>
                <a:lnTo>
                  <a:pt x="446" y="2708"/>
                </a:lnTo>
                <a:cubicBezTo>
                  <a:pt x="0" y="2971"/>
                  <a:pt x="0" y="2971"/>
                  <a:pt x="0" y="2971"/>
                </a:cubicBezTo>
                <a:cubicBezTo>
                  <a:pt x="0" y="2721"/>
                  <a:pt x="0" y="2721"/>
                  <a:pt x="0" y="2721"/>
                </a:cubicBezTo>
                <a:cubicBezTo>
                  <a:pt x="446" y="2465"/>
                  <a:pt x="446" y="2465"/>
                  <a:pt x="446" y="2465"/>
                </a:cubicBezTo>
                <a:lnTo>
                  <a:pt x="446" y="2708"/>
                </a:lnTo>
                <a:close/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6" name="Freeform 1134"/>
          <p:cNvSpPr>
            <a:spLocks noChangeArrowheads="1"/>
          </p:cNvSpPr>
          <p:nvPr/>
        </p:nvSpPr>
        <p:spPr bwMode="auto">
          <a:xfrm>
            <a:off x="19451440" y="4309357"/>
            <a:ext cx="215667" cy="256982"/>
          </a:xfrm>
          <a:custGeom>
            <a:avLst/>
            <a:gdLst>
              <a:gd name="T0" fmla="*/ 412 w 413"/>
              <a:gd name="T1" fmla="*/ 257 h 494"/>
              <a:gd name="T2" fmla="*/ 412 w 413"/>
              <a:gd name="T3" fmla="*/ 257 h 494"/>
              <a:gd name="T4" fmla="*/ 115 w 413"/>
              <a:gd name="T5" fmla="*/ 425 h 494"/>
              <a:gd name="T6" fmla="*/ 81 w 413"/>
              <a:gd name="T7" fmla="*/ 405 h 494"/>
              <a:gd name="T8" fmla="*/ 81 w 413"/>
              <a:gd name="T9" fmla="*/ 446 h 494"/>
              <a:gd name="T10" fmla="*/ 0 w 413"/>
              <a:gd name="T11" fmla="*/ 493 h 494"/>
              <a:gd name="T12" fmla="*/ 0 w 413"/>
              <a:gd name="T13" fmla="*/ 0 h 494"/>
              <a:gd name="T14" fmla="*/ 412 w 413"/>
              <a:gd name="T15" fmla="*/ 25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494">
                <a:moveTo>
                  <a:pt x="412" y="257"/>
                </a:moveTo>
                <a:lnTo>
                  <a:pt x="412" y="257"/>
                </a:lnTo>
                <a:cubicBezTo>
                  <a:pt x="115" y="425"/>
                  <a:pt x="115" y="425"/>
                  <a:pt x="115" y="425"/>
                </a:cubicBezTo>
                <a:cubicBezTo>
                  <a:pt x="101" y="419"/>
                  <a:pt x="95" y="412"/>
                  <a:pt x="81" y="405"/>
                </a:cubicBezTo>
                <a:cubicBezTo>
                  <a:pt x="81" y="446"/>
                  <a:pt x="81" y="446"/>
                  <a:pt x="81" y="446"/>
                </a:cubicBezTo>
                <a:cubicBezTo>
                  <a:pt x="0" y="493"/>
                  <a:pt x="0" y="493"/>
                  <a:pt x="0" y="493"/>
                </a:cubicBezTo>
                <a:cubicBezTo>
                  <a:pt x="0" y="0"/>
                  <a:pt x="0" y="0"/>
                  <a:pt x="0" y="0"/>
                </a:cubicBezTo>
                <a:lnTo>
                  <a:pt x="412" y="257"/>
                </a:ln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7" name="Freeform 1135"/>
          <p:cNvSpPr>
            <a:spLocks noChangeArrowheads="1"/>
          </p:cNvSpPr>
          <p:nvPr/>
        </p:nvSpPr>
        <p:spPr bwMode="auto">
          <a:xfrm>
            <a:off x="19451439" y="2815647"/>
            <a:ext cx="204197" cy="4944620"/>
          </a:xfrm>
          <a:custGeom>
            <a:avLst/>
            <a:gdLst>
              <a:gd name="T0" fmla="*/ 392 w 393"/>
              <a:gd name="T1" fmla="*/ 0 h 9501"/>
              <a:gd name="T2" fmla="*/ 392 w 393"/>
              <a:gd name="T3" fmla="*/ 9500 h 9501"/>
              <a:gd name="T4" fmla="*/ 0 w 393"/>
              <a:gd name="T5" fmla="*/ 9500 h 9501"/>
              <a:gd name="T6" fmla="*/ 0 w 393"/>
              <a:gd name="T7" fmla="*/ 0 h 9501"/>
              <a:gd name="T8" fmla="*/ 392 w 393"/>
              <a:gd name="T9" fmla="*/ 0 h 9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9501">
                <a:moveTo>
                  <a:pt x="392" y="0"/>
                </a:moveTo>
                <a:lnTo>
                  <a:pt x="392" y="9500"/>
                </a:lnTo>
                <a:lnTo>
                  <a:pt x="0" y="9500"/>
                </a:lnTo>
                <a:lnTo>
                  <a:pt x="0" y="0"/>
                </a:lnTo>
                <a:lnTo>
                  <a:pt x="392" y="0"/>
                </a:lnTo>
              </a:path>
            </a:pathLst>
          </a:custGeom>
          <a:solidFill>
            <a:srgbClr val="7E5C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8" name="Freeform 1136"/>
          <p:cNvSpPr>
            <a:spLocks noChangeArrowheads="1"/>
          </p:cNvSpPr>
          <p:nvPr/>
        </p:nvSpPr>
        <p:spPr bwMode="auto">
          <a:xfrm>
            <a:off x="19451438" y="7707430"/>
            <a:ext cx="4926211" cy="178968"/>
          </a:xfrm>
          <a:custGeom>
            <a:avLst/>
            <a:gdLst>
              <a:gd name="T0" fmla="*/ 5166 w 5167"/>
              <a:gd name="T1" fmla="*/ 397 h 398"/>
              <a:gd name="T2" fmla="*/ 0 w 5167"/>
              <a:gd name="T3" fmla="*/ 397 h 398"/>
              <a:gd name="T4" fmla="*/ 0 w 5167"/>
              <a:gd name="T5" fmla="*/ 0 h 398"/>
              <a:gd name="T6" fmla="*/ 5166 w 5167"/>
              <a:gd name="T7" fmla="*/ 0 h 398"/>
              <a:gd name="T8" fmla="*/ 5166 w 5167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7" h="398">
                <a:moveTo>
                  <a:pt x="5166" y="397"/>
                </a:moveTo>
                <a:lnTo>
                  <a:pt x="0" y="397"/>
                </a:lnTo>
                <a:lnTo>
                  <a:pt x="0" y="0"/>
                </a:lnTo>
                <a:lnTo>
                  <a:pt x="5166" y="0"/>
                </a:lnTo>
                <a:lnTo>
                  <a:pt x="5166" y="397"/>
                </a:lnTo>
              </a:path>
            </a:pathLst>
          </a:custGeom>
          <a:solidFill>
            <a:srgbClr val="7E5C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49" name="Freeform 1137"/>
          <p:cNvSpPr>
            <a:spLocks noChangeArrowheads="1"/>
          </p:cNvSpPr>
          <p:nvPr/>
        </p:nvSpPr>
        <p:spPr bwMode="auto">
          <a:xfrm>
            <a:off x="19451439" y="2815647"/>
            <a:ext cx="4926210" cy="190443"/>
          </a:xfrm>
          <a:custGeom>
            <a:avLst/>
            <a:gdLst>
              <a:gd name="T0" fmla="*/ 5166 w 5167"/>
              <a:gd name="T1" fmla="*/ 399 h 400"/>
              <a:gd name="T2" fmla="*/ 0 w 5167"/>
              <a:gd name="T3" fmla="*/ 399 h 400"/>
              <a:gd name="T4" fmla="*/ 0 w 5167"/>
              <a:gd name="T5" fmla="*/ 0 h 400"/>
              <a:gd name="T6" fmla="*/ 5166 w 5167"/>
              <a:gd name="T7" fmla="*/ 0 h 400"/>
              <a:gd name="T8" fmla="*/ 5166 w 5167"/>
              <a:gd name="T9" fmla="*/ 39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7" h="400">
                <a:moveTo>
                  <a:pt x="5166" y="399"/>
                </a:moveTo>
                <a:lnTo>
                  <a:pt x="0" y="399"/>
                </a:lnTo>
                <a:lnTo>
                  <a:pt x="0" y="0"/>
                </a:lnTo>
                <a:lnTo>
                  <a:pt x="5166" y="0"/>
                </a:lnTo>
                <a:lnTo>
                  <a:pt x="5166" y="399"/>
                </a:lnTo>
              </a:path>
            </a:pathLst>
          </a:custGeom>
          <a:solidFill>
            <a:srgbClr val="7E5C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0" name="Freeform 1138"/>
          <p:cNvSpPr>
            <a:spLocks noChangeArrowheads="1"/>
          </p:cNvSpPr>
          <p:nvPr/>
        </p:nvSpPr>
        <p:spPr bwMode="auto">
          <a:xfrm>
            <a:off x="21163015" y="3563650"/>
            <a:ext cx="977388" cy="1154128"/>
          </a:xfrm>
          <a:custGeom>
            <a:avLst/>
            <a:gdLst>
              <a:gd name="T0" fmla="*/ 1782 w 1878"/>
              <a:gd name="T1" fmla="*/ 581 h 2216"/>
              <a:gd name="T2" fmla="*/ 1674 w 1878"/>
              <a:gd name="T3" fmla="*/ 460 h 2216"/>
              <a:gd name="T4" fmla="*/ 1620 w 1878"/>
              <a:gd name="T5" fmla="*/ 534 h 2216"/>
              <a:gd name="T6" fmla="*/ 1566 w 1878"/>
              <a:gd name="T7" fmla="*/ 460 h 2216"/>
              <a:gd name="T8" fmla="*/ 1458 w 1878"/>
              <a:gd name="T9" fmla="*/ 419 h 2216"/>
              <a:gd name="T10" fmla="*/ 1397 w 1878"/>
              <a:gd name="T11" fmla="*/ 514 h 2216"/>
              <a:gd name="T12" fmla="*/ 1269 w 1878"/>
              <a:gd name="T13" fmla="*/ 379 h 2216"/>
              <a:gd name="T14" fmla="*/ 1202 w 1878"/>
              <a:gd name="T15" fmla="*/ 392 h 2216"/>
              <a:gd name="T16" fmla="*/ 1114 w 1878"/>
              <a:gd name="T17" fmla="*/ 439 h 2216"/>
              <a:gd name="T18" fmla="*/ 965 w 1878"/>
              <a:gd name="T19" fmla="*/ 324 h 2216"/>
              <a:gd name="T20" fmla="*/ 911 w 1878"/>
              <a:gd name="T21" fmla="*/ 399 h 2216"/>
              <a:gd name="T22" fmla="*/ 857 w 1878"/>
              <a:gd name="T23" fmla="*/ 331 h 2216"/>
              <a:gd name="T24" fmla="*/ 749 w 1878"/>
              <a:gd name="T25" fmla="*/ 284 h 2216"/>
              <a:gd name="T26" fmla="*/ 695 w 1878"/>
              <a:gd name="T27" fmla="*/ 385 h 2216"/>
              <a:gd name="T28" fmla="*/ 560 w 1878"/>
              <a:gd name="T29" fmla="*/ 250 h 2216"/>
              <a:gd name="T30" fmla="*/ 466 w 1878"/>
              <a:gd name="T31" fmla="*/ 88 h 2216"/>
              <a:gd name="T32" fmla="*/ 506 w 1878"/>
              <a:gd name="T33" fmla="*/ 818 h 2216"/>
              <a:gd name="T34" fmla="*/ 506 w 1878"/>
              <a:gd name="T35" fmla="*/ 1675 h 2216"/>
              <a:gd name="T36" fmla="*/ 479 w 1878"/>
              <a:gd name="T37" fmla="*/ 2141 h 2216"/>
              <a:gd name="T38" fmla="*/ 466 w 1878"/>
              <a:gd name="T39" fmla="*/ 1905 h 2216"/>
              <a:gd name="T40" fmla="*/ 486 w 1878"/>
              <a:gd name="T41" fmla="*/ 1655 h 2216"/>
              <a:gd name="T42" fmla="*/ 466 w 1878"/>
              <a:gd name="T43" fmla="*/ 1412 h 2216"/>
              <a:gd name="T44" fmla="*/ 466 w 1878"/>
              <a:gd name="T45" fmla="*/ 1155 h 2216"/>
              <a:gd name="T46" fmla="*/ 486 w 1878"/>
              <a:gd name="T47" fmla="*/ 912 h 2216"/>
              <a:gd name="T48" fmla="*/ 466 w 1878"/>
              <a:gd name="T49" fmla="*/ 656 h 2216"/>
              <a:gd name="T50" fmla="*/ 479 w 1878"/>
              <a:gd name="T51" fmla="*/ 426 h 2216"/>
              <a:gd name="T52" fmla="*/ 466 w 1878"/>
              <a:gd name="T53" fmla="*/ 338 h 2216"/>
              <a:gd name="T54" fmla="*/ 466 w 1878"/>
              <a:gd name="T55" fmla="*/ 433 h 2216"/>
              <a:gd name="T56" fmla="*/ 466 w 1878"/>
              <a:gd name="T57" fmla="*/ 561 h 2216"/>
              <a:gd name="T58" fmla="*/ 445 w 1878"/>
              <a:gd name="T59" fmla="*/ 777 h 2216"/>
              <a:gd name="T60" fmla="*/ 445 w 1878"/>
              <a:gd name="T61" fmla="*/ 1000 h 2216"/>
              <a:gd name="T62" fmla="*/ 466 w 1878"/>
              <a:gd name="T63" fmla="*/ 1209 h 2216"/>
              <a:gd name="T64" fmla="*/ 466 w 1878"/>
              <a:gd name="T65" fmla="*/ 1385 h 2216"/>
              <a:gd name="T66" fmla="*/ 466 w 1878"/>
              <a:gd name="T67" fmla="*/ 1581 h 2216"/>
              <a:gd name="T68" fmla="*/ 466 w 1878"/>
              <a:gd name="T69" fmla="*/ 1776 h 2216"/>
              <a:gd name="T70" fmla="*/ 466 w 1878"/>
              <a:gd name="T71" fmla="*/ 1945 h 2216"/>
              <a:gd name="T72" fmla="*/ 425 w 1878"/>
              <a:gd name="T73" fmla="*/ 122 h 2216"/>
              <a:gd name="T74" fmla="*/ 445 w 1878"/>
              <a:gd name="T75" fmla="*/ 2161 h 2216"/>
              <a:gd name="T76" fmla="*/ 445 w 1878"/>
              <a:gd name="T77" fmla="*/ 541 h 2216"/>
              <a:gd name="T78" fmla="*/ 425 w 1878"/>
              <a:gd name="T79" fmla="*/ 629 h 2216"/>
              <a:gd name="T80" fmla="*/ 425 w 1878"/>
              <a:gd name="T81" fmla="*/ 885 h 2216"/>
              <a:gd name="T82" fmla="*/ 445 w 1878"/>
              <a:gd name="T83" fmla="*/ 973 h 2216"/>
              <a:gd name="T84" fmla="*/ 425 w 1878"/>
              <a:gd name="T85" fmla="*/ 1209 h 2216"/>
              <a:gd name="T86" fmla="*/ 445 w 1878"/>
              <a:gd name="T87" fmla="*/ 1365 h 2216"/>
              <a:gd name="T88" fmla="*/ 425 w 1878"/>
              <a:gd name="T89" fmla="*/ 1513 h 2216"/>
              <a:gd name="T90" fmla="*/ 445 w 1878"/>
              <a:gd name="T91" fmla="*/ 1695 h 2216"/>
              <a:gd name="T92" fmla="*/ 425 w 1878"/>
              <a:gd name="T93" fmla="*/ 1844 h 2216"/>
              <a:gd name="T94" fmla="*/ 445 w 1878"/>
              <a:gd name="T95" fmla="*/ 2026 h 2216"/>
              <a:gd name="T96" fmla="*/ 385 w 1878"/>
              <a:gd name="T97" fmla="*/ 1999 h 2216"/>
              <a:gd name="T98" fmla="*/ 364 w 1878"/>
              <a:gd name="T99" fmla="*/ 324 h 2216"/>
              <a:gd name="T100" fmla="*/ 405 w 1878"/>
              <a:gd name="T101" fmla="*/ 473 h 2216"/>
              <a:gd name="T102" fmla="*/ 425 w 1878"/>
              <a:gd name="T103" fmla="*/ 723 h 2216"/>
              <a:gd name="T104" fmla="*/ 418 w 1878"/>
              <a:gd name="T105" fmla="*/ 953 h 2216"/>
              <a:gd name="T106" fmla="*/ 425 w 1878"/>
              <a:gd name="T107" fmla="*/ 1182 h 2216"/>
              <a:gd name="T108" fmla="*/ 405 w 1878"/>
              <a:gd name="T109" fmla="*/ 1439 h 2216"/>
              <a:gd name="T110" fmla="*/ 425 w 1878"/>
              <a:gd name="T111" fmla="*/ 1682 h 2216"/>
              <a:gd name="T112" fmla="*/ 425 w 1878"/>
              <a:gd name="T113" fmla="*/ 1938 h 2216"/>
              <a:gd name="T114" fmla="*/ 405 w 1878"/>
              <a:gd name="T115" fmla="*/ 2182 h 2216"/>
              <a:gd name="T116" fmla="*/ 337 w 1878"/>
              <a:gd name="T117" fmla="*/ 210 h 2216"/>
              <a:gd name="T118" fmla="*/ 202 w 1878"/>
              <a:gd name="T119" fmla="*/ 270 h 2216"/>
              <a:gd name="T120" fmla="*/ 182 w 1878"/>
              <a:gd name="T121" fmla="*/ 264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78" h="2216">
                <a:moveTo>
                  <a:pt x="1836" y="487"/>
                </a:moveTo>
                <a:lnTo>
                  <a:pt x="1836" y="487"/>
                </a:lnTo>
                <a:cubicBezTo>
                  <a:pt x="1863" y="493"/>
                  <a:pt x="1863" y="493"/>
                  <a:pt x="1863" y="493"/>
                </a:cubicBezTo>
                <a:cubicBezTo>
                  <a:pt x="1870" y="493"/>
                  <a:pt x="1877" y="500"/>
                  <a:pt x="1877" y="507"/>
                </a:cubicBezTo>
                <a:cubicBezTo>
                  <a:pt x="1877" y="588"/>
                  <a:pt x="1877" y="588"/>
                  <a:pt x="1877" y="588"/>
                </a:cubicBezTo>
                <a:cubicBezTo>
                  <a:pt x="1877" y="595"/>
                  <a:pt x="1870" y="602"/>
                  <a:pt x="1863" y="602"/>
                </a:cubicBezTo>
                <a:lnTo>
                  <a:pt x="1863" y="602"/>
                </a:lnTo>
                <a:cubicBezTo>
                  <a:pt x="1836" y="595"/>
                  <a:pt x="1836" y="595"/>
                  <a:pt x="1836" y="595"/>
                </a:cubicBezTo>
                <a:cubicBezTo>
                  <a:pt x="1836" y="575"/>
                  <a:pt x="1836" y="575"/>
                  <a:pt x="1836" y="575"/>
                </a:cubicBezTo>
                <a:cubicBezTo>
                  <a:pt x="1850" y="575"/>
                  <a:pt x="1850" y="575"/>
                  <a:pt x="1850" y="575"/>
                </a:cubicBezTo>
                <a:cubicBezTo>
                  <a:pt x="1850" y="514"/>
                  <a:pt x="1850" y="514"/>
                  <a:pt x="1850" y="514"/>
                </a:cubicBezTo>
                <a:cubicBezTo>
                  <a:pt x="1836" y="514"/>
                  <a:pt x="1836" y="514"/>
                  <a:pt x="1836" y="514"/>
                </a:cubicBezTo>
                <a:lnTo>
                  <a:pt x="1836" y="487"/>
                </a:lnTo>
                <a:close/>
                <a:moveTo>
                  <a:pt x="1782" y="480"/>
                </a:moveTo>
                <a:lnTo>
                  <a:pt x="1782" y="480"/>
                </a:lnTo>
                <a:cubicBezTo>
                  <a:pt x="1809" y="480"/>
                  <a:pt x="1809" y="480"/>
                  <a:pt x="1809" y="480"/>
                </a:cubicBezTo>
                <a:lnTo>
                  <a:pt x="1809" y="480"/>
                </a:lnTo>
                <a:cubicBezTo>
                  <a:pt x="1836" y="487"/>
                  <a:pt x="1836" y="487"/>
                  <a:pt x="1836" y="487"/>
                </a:cubicBezTo>
                <a:cubicBezTo>
                  <a:pt x="1836" y="514"/>
                  <a:pt x="1836" y="514"/>
                  <a:pt x="1836" y="514"/>
                </a:cubicBezTo>
                <a:cubicBezTo>
                  <a:pt x="1823" y="507"/>
                  <a:pt x="1823" y="507"/>
                  <a:pt x="1823" y="507"/>
                </a:cubicBezTo>
                <a:cubicBezTo>
                  <a:pt x="1823" y="568"/>
                  <a:pt x="1823" y="568"/>
                  <a:pt x="1823" y="568"/>
                </a:cubicBezTo>
                <a:cubicBezTo>
                  <a:pt x="1836" y="575"/>
                  <a:pt x="1836" y="575"/>
                  <a:pt x="1836" y="575"/>
                </a:cubicBezTo>
                <a:cubicBezTo>
                  <a:pt x="1836" y="595"/>
                  <a:pt x="1836" y="595"/>
                  <a:pt x="1836" y="595"/>
                </a:cubicBezTo>
                <a:cubicBezTo>
                  <a:pt x="1809" y="588"/>
                  <a:pt x="1809" y="588"/>
                  <a:pt x="1809" y="588"/>
                </a:cubicBezTo>
                <a:lnTo>
                  <a:pt x="1809" y="588"/>
                </a:lnTo>
                <a:cubicBezTo>
                  <a:pt x="1782" y="581"/>
                  <a:pt x="1782" y="581"/>
                  <a:pt x="1782" y="581"/>
                </a:cubicBezTo>
                <a:cubicBezTo>
                  <a:pt x="1782" y="561"/>
                  <a:pt x="1782" y="561"/>
                  <a:pt x="1782" y="561"/>
                </a:cubicBezTo>
                <a:cubicBezTo>
                  <a:pt x="1796" y="561"/>
                  <a:pt x="1796" y="561"/>
                  <a:pt x="1796" y="561"/>
                </a:cubicBezTo>
                <a:cubicBezTo>
                  <a:pt x="1796" y="500"/>
                  <a:pt x="1796" y="500"/>
                  <a:pt x="1796" y="500"/>
                </a:cubicBezTo>
                <a:cubicBezTo>
                  <a:pt x="1782" y="500"/>
                  <a:pt x="1782" y="500"/>
                  <a:pt x="1782" y="500"/>
                </a:cubicBezTo>
                <a:lnTo>
                  <a:pt x="1782" y="480"/>
                </a:lnTo>
                <a:close/>
                <a:moveTo>
                  <a:pt x="1728" y="466"/>
                </a:moveTo>
                <a:lnTo>
                  <a:pt x="1728" y="466"/>
                </a:lnTo>
                <a:cubicBezTo>
                  <a:pt x="1755" y="473"/>
                  <a:pt x="1755" y="473"/>
                  <a:pt x="1755" y="473"/>
                </a:cubicBezTo>
                <a:lnTo>
                  <a:pt x="1755" y="473"/>
                </a:lnTo>
                <a:cubicBezTo>
                  <a:pt x="1782" y="480"/>
                  <a:pt x="1782" y="480"/>
                  <a:pt x="1782" y="480"/>
                </a:cubicBezTo>
                <a:cubicBezTo>
                  <a:pt x="1782" y="500"/>
                  <a:pt x="1782" y="500"/>
                  <a:pt x="1782" y="500"/>
                </a:cubicBezTo>
                <a:cubicBezTo>
                  <a:pt x="1769" y="500"/>
                  <a:pt x="1769" y="500"/>
                  <a:pt x="1769" y="500"/>
                </a:cubicBezTo>
                <a:cubicBezTo>
                  <a:pt x="1769" y="561"/>
                  <a:pt x="1769" y="561"/>
                  <a:pt x="1769" y="561"/>
                </a:cubicBezTo>
                <a:cubicBezTo>
                  <a:pt x="1782" y="561"/>
                  <a:pt x="1782" y="561"/>
                  <a:pt x="1782" y="561"/>
                </a:cubicBezTo>
                <a:cubicBezTo>
                  <a:pt x="1782" y="581"/>
                  <a:pt x="1782" y="581"/>
                  <a:pt x="1782" y="581"/>
                </a:cubicBezTo>
                <a:cubicBezTo>
                  <a:pt x="1755" y="581"/>
                  <a:pt x="1755" y="581"/>
                  <a:pt x="1755" y="581"/>
                </a:cubicBezTo>
                <a:lnTo>
                  <a:pt x="1755" y="581"/>
                </a:lnTo>
                <a:lnTo>
                  <a:pt x="1755" y="581"/>
                </a:lnTo>
                <a:cubicBezTo>
                  <a:pt x="1728" y="575"/>
                  <a:pt x="1728" y="575"/>
                  <a:pt x="1728" y="575"/>
                </a:cubicBezTo>
                <a:cubicBezTo>
                  <a:pt x="1728" y="554"/>
                  <a:pt x="1728" y="554"/>
                  <a:pt x="1728" y="554"/>
                </a:cubicBezTo>
                <a:cubicBezTo>
                  <a:pt x="1742" y="554"/>
                  <a:pt x="1742" y="554"/>
                  <a:pt x="1742" y="554"/>
                </a:cubicBezTo>
                <a:cubicBezTo>
                  <a:pt x="1742" y="493"/>
                  <a:pt x="1742" y="493"/>
                  <a:pt x="1742" y="493"/>
                </a:cubicBezTo>
                <a:cubicBezTo>
                  <a:pt x="1728" y="493"/>
                  <a:pt x="1728" y="493"/>
                  <a:pt x="1728" y="493"/>
                </a:cubicBezTo>
                <a:lnTo>
                  <a:pt x="1728" y="466"/>
                </a:lnTo>
                <a:close/>
                <a:moveTo>
                  <a:pt x="1674" y="460"/>
                </a:moveTo>
                <a:lnTo>
                  <a:pt x="1674" y="460"/>
                </a:lnTo>
                <a:cubicBezTo>
                  <a:pt x="1701" y="460"/>
                  <a:pt x="1701" y="460"/>
                  <a:pt x="1701" y="460"/>
                </a:cubicBezTo>
                <a:lnTo>
                  <a:pt x="1701" y="460"/>
                </a:lnTo>
                <a:cubicBezTo>
                  <a:pt x="1728" y="466"/>
                  <a:pt x="1728" y="466"/>
                  <a:pt x="1728" y="466"/>
                </a:cubicBezTo>
                <a:cubicBezTo>
                  <a:pt x="1728" y="493"/>
                  <a:pt x="1728" y="493"/>
                  <a:pt x="1728" y="493"/>
                </a:cubicBezTo>
                <a:cubicBezTo>
                  <a:pt x="1715" y="487"/>
                  <a:pt x="1715" y="487"/>
                  <a:pt x="1715" y="487"/>
                </a:cubicBezTo>
                <a:cubicBezTo>
                  <a:pt x="1715" y="547"/>
                  <a:pt x="1715" y="547"/>
                  <a:pt x="1715" y="547"/>
                </a:cubicBezTo>
                <a:cubicBezTo>
                  <a:pt x="1728" y="554"/>
                  <a:pt x="1728" y="554"/>
                  <a:pt x="1728" y="554"/>
                </a:cubicBezTo>
                <a:cubicBezTo>
                  <a:pt x="1728" y="575"/>
                  <a:pt x="1728" y="575"/>
                  <a:pt x="1728" y="575"/>
                </a:cubicBezTo>
                <a:cubicBezTo>
                  <a:pt x="1674" y="561"/>
                  <a:pt x="1674" y="561"/>
                  <a:pt x="1674" y="561"/>
                </a:cubicBezTo>
                <a:cubicBezTo>
                  <a:pt x="1674" y="541"/>
                  <a:pt x="1674" y="541"/>
                  <a:pt x="1674" y="541"/>
                </a:cubicBezTo>
                <a:cubicBezTo>
                  <a:pt x="1688" y="541"/>
                  <a:pt x="1688" y="541"/>
                  <a:pt x="1688" y="541"/>
                </a:cubicBezTo>
                <a:cubicBezTo>
                  <a:pt x="1688" y="480"/>
                  <a:pt x="1688" y="480"/>
                  <a:pt x="1688" y="480"/>
                </a:cubicBezTo>
                <a:cubicBezTo>
                  <a:pt x="1674" y="480"/>
                  <a:pt x="1674" y="480"/>
                  <a:pt x="1674" y="480"/>
                </a:cubicBezTo>
                <a:lnTo>
                  <a:pt x="1674" y="460"/>
                </a:lnTo>
                <a:close/>
                <a:moveTo>
                  <a:pt x="1620" y="446"/>
                </a:moveTo>
                <a:lnTo>
                  <a:pt x="1620" y="446"/>
                </a:lnTo>
                <a:cubicBezTo>
                  <a:pt x="1647" y="453"/>
                  <a:pt x="1647" y="453"/>
                  <a:pt x="1647" y="453"/>
                </a:cubicBezTo>
                <a:lnTo>
                  <a:pt x="1647" y="453"/>
                </a:lnTo>
                <a:cubicBezTo>
                  <a:pt x="1674" y="460"/>
                  <a:pt x="1674" y="460"/>
                  <a:pt x="1674" y="460"/>
                </a:cubicBezTo>
                <a:cubicBezTo>
                  <a:pt x="1674" y="480"/>
                  <a:pt x="1674" y="480"/>
                  <a:pt x="1674" y="480"/>
                </a:cubicBezTo>
                <a:cubicBezTo>
                  <a:pt x="1654" y="480"/>
                  <a:pt x="1654" y="480"/>
                  <a:pt x="1654" y="480"/>
                </a:cubicBezTo>
                <a:cubicBezTo>
                  <a:pt x="1654" y="541"/>
                  <a:pt x="1654" y="541"/>
                  <a:pt x="1654" y="541"/>
                </a:cubicBezTo>
                <a:cubicBezTo>
                  <a:pt x="1674" y="541"/>
                  <a:pt x="1674" y="541"/>
                  <a:pt x="1674" y="541"/>
                </a:cubicBezTo>
                <a:cubicBezTo>
                  <a:pt x="1674" y="561"/>
                  <a:pt x="1674" y="561"/>
                  <a:pt x="1674" y="561"/>
                </a:cubicBezTo>
                <a:cubicBezTo>
                  <a:pt x="1620" y="554"/>
                  <a:pt x="1620" y="554"/>
                  <a:pt x="1620" y="554"/>
                </a:cubicBezTo>
                <a:cubicBezTo>
                  <a:pt x="1620" y="534"/>
                  <a:pt x="1620" y="534"/>
                  <a:pt x="1620" y="534"/>
                </a:cubicBezTo>
                <a:cubicBezTo>
                  <a:pt x="1634" y="534"/>
                  <a:pt x="1634" y="534"/>
                  <a:pt x="1634" y="534"/>
                </a:cubicBezTo>
                <a:cubicBezTo>
                  <a:pt x="1634" y="473"/>
                  <a:pt x="1634" y="473"/>
                  <a:pt x="1634" y="473"/>
                </a:cubicBezTo>
                <a:cubicBezTo>
                  <a:pt x="1620" y="473"/>
                  <a:pt x="1620" y="473"/>
                  <a:pt x="1620" y="473"/>
                </a:cubicBezTo>
                <a:lnTo>
                  <a:pt x="1620" y="446"/>
                </a:lnTo>
                <a:close/>
                <a:moveTo>
                  <a:pt x="1566" y="439"/>
                </a:moveTo>
                <a:lnTo>
                  <a:pt x="1566" y="439"/>
                </a:lnTo>
                <a:cubicBezTo>
                  <a:pt x="1593" y="439"/>
                  <a:pt x="1593" y="439"/>
                  <a:pt x="1593" y="439"/>
                </a:cubicBezTo>
                <a:lnTo>
                  <a:pt x="1593" y="439"/>
                </a:lnTo>
                <a:cubicBezTo>
                  <a:pt x="1620" y="446"/>
                  <a:pt x="1620" y="446"/>
                  <a:pt x="1620" y="446"/>
                </a:cubicBezTo>
                <a:cubicBezTo>
                  <a:pt x="1620" y="473"/>
                  <a:pt x="1620" y="473"/>
                  <a:pt x="1620" y="473"/>
                </a:cubicBezTo>
                <a:cubicBezTo>
                  <a:pt x="1600" y="466"/>
                  <a:pt x="1600" y="466"/>
                  <a:pt x="1600" y="466"/>
                </a:cubicBezTo>
                <a:cubicBezTo>
                  <a:pt x="1600" y="527"/>
                  <a:pt x="1600" y="527"/>
                  <a:pt x="1600" y="527"/>
                </a:cubicBezTo>
                <a:cubicBezTo>
                  <a:pt x="1620" y="534"/>
                  <a:pt x="1620" y="534"/>
                  <a:pt x="1620" y="534"/>
                </a:cubicBezTo>
                <a:cubicBezTo>
                  <a:pt x="1620" y="554"/>
                  <a:pt x="1620" y="554"/>
                  <a:pt x="1620" y="554"/>
                </a:cubicBezTo>
                <a:cubicBezTo>
                  <a:pt x="1566" y="541"/>
                  <a:pt x="1566" y="541"/>
                  <a:pt x="1566" y="541"/>
                </a:cubicBezTo>
                <a:cubicBezTo>
                  <a:pt x="1566" y="520"/>
                  <a:pt x="1566" y="520"/>
                  <a:pt x="1566" y="520"/>
                </a:cubicBezTo>
                <a:cubicBezTo>
                  <a:pt x="1580" y="527"/>
                  <a:pt x="1580" y="527"/>
                  <a:pt x="1580" y="527"/>
                </a:cubicBezTo>
                <a:cubicBezTo>
                  <a:pt x="1580" y="460"/>
                  <a:pt x="1580" y="460"/>
                  <a:pt x="1580" y="460"/>
                </a:cubicBezTo>
                <a:cubicBezTo>
                  <a:pt x="1566" y="460"/>
                  <a:pt x="1566" y="460"/>
                  <a:pt x="1566" y="460"/>
                </a:cubicBezTo>
                <a:lnTo>
                  <a:pt x="1566" y="439"/>
                </a:lnTo>
                <a:close/>
                <a:moveTo>
                  <a:pt x="1512" y="426"/>
                </a:moveTo>
                <a:lnTo>
                  <a:pt x="1512" y="426"/>
                </a:lnTo>
                <a:cubicBezTo>
                  <a:pt x="1539" y="433"/>
                  <a:pt x="1539" y="433"/>
                  <a:pt x="1539" y="433"/>
                </a:cubicBezTo>
                <a:lnTo>
                  <a:pt x="1539" y="433"/>
                </a:lnTo>
                <a:cubicBezTo>
                  <a:pt x="1566" y="439"/>
                  <a:pt x="1566" y="439"/>
                  <a:pt x="1566" y="439"/>
                </a:cubicBezTo>
                <a:cubicBezTo>
                  <a:pt x="1566" y="460"/>
                  <a:pt x="1566" y="460"/>
                  <a:pt x="1566" y="460"/>
                </a:cubicBezTo>
                <a:cubicBezTo>
                  <a:pt x="1546" y="460"/>
                  <a:pt x="1546" y="460"/>
                  <a:pt x="1546" y="460"/>
                </a:cubicBezTo>
                <a:cubicBezTo>
                  <a:pt x="1546" y="520"/>
                  <a:pt x="1546" y="520"/>
                  <a:pt x="1546" y="520"/>
                </a:cubicBezTo>
                <a:cubicBezTo>
                  <a:pt x="1566" y="520"/>
                  <a:pt x="1566" y="520"/>
                  <a:pt x="1566" y="520"/>
                </a:cubicBezTo>
                <a:cubicBezTo>
                  <a:pt x="1566" y="541"/>
                  <a:pt x="1566" y="541"/>
                  <a:pt x="1566" y="541"/>
                </a:cubicBezTo>
                <a:cubicBezTo>
                  <a:pt x="1512" y="534"/>
                  <a:pt x="1512" y="534"/>
                  <a:pt x="1512" y="534"/>
                </a:cubicBezTo>
                <a:cubicBezTo>
                  <a:pt x="1512" y="514"/>
                  <a:pt x="1512" y="514"/>
                  <a:pt x="1512" y="514"/>
                </a:cubicBezTo>
                <a:cubicBezTo>
                  <a:pt x="1526" y="514"/>
                  <a:pt x="1526" y="514"/>
                  <a:pt x="1526" y="514"/>
                </a:cubicBezTo>
                <a:cubicBezTo>
                  <a:pt x="1526" y="453"/>
                  <a:pt x="1526" y="453"/>
                  <a:pt x="1526" y="453"/>
                </a:cubicBezTo>
                <a:cubicBezTo>
                  <a:pt x="1512" y="453"/>
                  <a:pt x="1512" y="453"/>
                  <a:pt x="1512" y="453"/>
                </a:cubicBezTo>
                <a:lnTo>
                  <a:pt x="1512" y="426"/>
                </a:lnTo>
                <a:close/>
                <a:moveTo>
                  <a:pt x="1458" y="419"/>
                </a:moveTo>
                <a:lnTo>
                  <a:pt x="1458" y="419"/>
                </a:lnTo>
                <a:cubicBezTo>
                  <a:pt x="1485" y="419"/>
                  <a:pt x="1485" y="419"/>
                  <a:pt x="1485" y="419"/>
                </a:cubicBezTo>
                <a:lnTo>
                  <a:pt x="1485" y="419"/>
                </a:lnTo>
                <a:cubicBezTo>
                  <a:pt x="1512" y="426"/>
                  <a:pt x="1512" y="426"/>
                  <a:pt x="1512" y="426"/>
                </a:cubicBezTo>
                <a:cubicBezTo>
                  <a:pt x="1512" y="453"/>
                  <a:pt x="1512" y="453"/>
                  <a:pt x="1512" y="453"/>
                </a:cubicBezTo>
                <a:cubicBezTo>
                  <a:pt x="1492" y="446"/>
                  <a:pt x="1492" y="446"/>
                  <a:pt x="1492" y="446"/>
                </a:cubicBezTo>
                <a:cubicBezTo>
                  <a:pt x="1492" y="507"/>
                  <a:pt x="1492" y="507"/>
                  <a:pt x="1492" y="507"/>
                </a:cubicBezTo>
                <a:cubicBezTo>
                  <a:pt x="1512" y="514"/>
                  <a:pt x="1512" y="514"/>
                  <a:pt x="1512" y="514"/>
                </a:cubicBezTo>
                <a:cubicBezTo>
                  <a:pt x="1512" y="534"/>
                  <a:pt x="1512" y="534"/>
                  <a:pt x="1512" y="534"/>
                </a:cubicBezTo>
                <a:cubicBezTo>
                  <a:pt x="1458" y="520"/>
                  <a:pt x="1458" y="520"/>
                  <a:pt x="1458" y="520"/>
                </a:cubicBezTo>
                <a:cubicBezTo>
                  <a:pt x="1458" y="500"/>
                  <a:pt x="1458" y="500"/>
                  <a:pt x="1458" y="500"/>
                </a:cubicBezTo>
                <a:cubicBezTo>
                  <a:pt x="1472" y="507"/>
                  <a:pt x="1472" y="507"/>
                  <a:pt x="1472" y="507"/>
                </a:cubicBezTo>
                <a:cubicBezTo>
                  <a:pt x="1472" y="439"/>
                  <a:pt x="1472" y="439"/>
                  <a:pt x="1472" y="439"/>
                </a:cubicBezTo>
                <a:cubicBezTo>
                  <a:pt x="1458" y="439"/>
                  <a:pt x="1458" y="439"/>
                  <a:pt x="1458" y="439"/>
                </a:cubicBezTo>
                <a:lnTo>
                  <a:pt x="1458" y="419"/>
                </a:lnTo>
                <a:close/>
                <a:moveTo>
                  <a:pt x="1397" y="406"/>
                </a:moveTo>
                <a:lnTo>
                  <a:pt x="1397" y="406"/>
                </a:lnTo>
                <a:cubicBezTo>
                  <a:pt x="1431" y="412"/>
                  <a:pt x="1431" y="412"/>
                  <a:pt x="1431" y="412"/>
                </a:cubicBezTo>
                <a:lnTo>
                  <a:pt x="1431" y="412"/>
                </a:lnTo>
                <a:cubicBezTo>
                  <a:pt x="1458" y="419"/>
                  <a:pt x="1458" y="419"/>
                  <a:pt x="1458" y="419"/>
                </a:cubicBezTo>
                <a:cubicBezTo>
                  <a:pt x="1458" y="439"/>
                  <a:pt x="1458" y="439"/>
                  <a:pt x="1458" y="439"/>
                </a:cubicBezTo>
                <a:cubicBezTo>
                  <a:pt x="1438" y="439"/>
                  <a:pt x="1438" y="439"/>
                  <a:pt x="1438" y="439"/>
                </a:cubicBezTo>
                <a:cubicBezTo>
                  <a:pt x="1438" y="500"/>
                  <a:pt x="1438" y="500"/>
                  <a:pt x="1438" y="500"/>
                </a:cubicBezTo>
                <a:cubicBezTo>
                  <a:pt x="1458" y="500"/>
                  <a:pt x="1458" y="500"/>
                  <a:pt x="1458" y="500"/>
                </a:cubicBezTo>
                <a:cubicBezTo>
                  <a:pt x="1458" y="520"/>
                  <a:pt x="1458" y="520"/>
                  <a:pt x="1458" y="520"/>
                </a:cubicBezTo>
                <a:cubicBezTo>
                  <a:pt x="1397" y="514"/>
                  <a:pt x="1397" y="514"/>
                  <a:pt x="1397" y="514"/>
                </a:cubicBezTo>
                <a:cubicBezTo>
                  <a:pt x="1397" y="493"/>
                  <a:pt x="1397" y="493"/>
                  <a:pt x="1397" y="493"/>
                </a:cubicBezTo>
                <a:cubicBezTo>
                  <a:pt x="1418" y="493"/>
                  <a:pt x="1418" y="493"/>
                  <a:pt x="1418" y="493"/>
                </a:cubicBezTo>
                <a:cubicBezTo>
                  <a:pt x="1418" y="433"/>
                  <a:pt x="1418" y="433"/>
                  <a:pt x="1418" y="433"/>
                </a:cubicBezTo>
                <a:cubicBezTo>
                  <a:pt x="1397" y="433"/>
                  <a:pt x="1397" y="433"/>
                  <a:pt x="1397" y="433"/>
                </a:cubicBezTo>
                <a:lnTo>
                  <a:pt x="1397" y="406"/>
                </a:lnTo>
                <a:close/>
                <a:moveTo>
                  <a:pt x="1343" y="399"/>
                </a:moveTo>
                <a:lnTo>
                  <a:pt x="1343" y="399"/>
                </a:lnTo>
                <a:cubicBezTo>
                  <a:pt x="1377" y="399"/>
                  <a:pt x="1377" y="399"/>
                  <a:pt x="1377" y="399"/>
                </a:cubicBezTo>
                <a:lnTo>
                  <a:pt x="1377" y="399"/>
                </a:lnTo>
                <a:cubicBezTo>
                  <a:pt x="1397" y="406"/>
                  <a:pt x="1397" y="406"/>
                  <a:pt x="1397" y="406"/>
                </a:cubicBezTo>
                <a:cubicBezTo>
                  <a:pt x="1397" y="433"/>
                  <a:pt x="1397" y="433"/>
                  <a:pt x="1397" y="433"/>
                </a:cubicBezTo>
                <a:cubicBezTo>
                  <a:pt x="1384" y="426"/>
                  <a:pt x="1384" y="426"/>
                  <a:pt x="1384" y="426"/>
                </a:cubicBezTo>
                <a:cubicBezTo>
                  <a:pt x="1384" y="487"/>
                  <a:pt x="1384" y="487"/>
                  <a:pt x="1384" y="487"/>
                </a:cubicBezTo>
                <a:cubicBezTo>
                  <a:pt x="1397" y="493"/>
                  <a:pt x="1397" y="493"/>
                  <a:pt x="1397" y="493"/>
                </a:cubicBezTo>
                <a:cubicBezTo>
                  <a:pt x="1397" y="514"/>
                  <a:pt x="1397" y="514"/>
                  <a:pt x="1397" y="514"/>
                </a:cubicBezTo>
                <a:cubicBezTo>
                  <a:pt x="1343" y="507"/>
                  <a:pt x="1343" y="507"/>
                  <a:pt x="1343" y="507"/>
                </a:cubicBezTo>
                <a:cubicBezTo>
                  <a:pt x="1343" y="480"/>
                  <a:pt x="1343" y="480"/>
                  <a:pt x="1343" y="480"/>
                </a:cubicBezTo>
                <a:cubicBezTo>
                  <a:pt x="1364" y="487"/>
                  <a:pt x="1364" y="487"/>
                  <a:pt x="1364" y="487"/>
                </a:cubicBezTo>
                <a:cubicBezTo>
                  <a:pt x="1364" y="419"/>
                  <a:pt x="1364" y="419"/>
                  <a:pt x="1364" y="419"/>
                </a:cubicBezTo>
                <a:cubicBezTo>
                  <a:pt x="1343" y="419"/>
                  <a:pt x="1343" y="419"/>
                  <a:pt x="1343" y="419"/>
                </a:cubicBezTo>
                <a:lnTo>
                  <a:pt x="1343" y="399"/>
                </a:lnTo>
                <a:close/>
                <a:moveTo>
                  <a:pt x="1289" y="385"/>
                </a:moveTo>
                <a:lnTo>
                  <a:pt x="1289" y="385"/>
                </a:lnTo>
                <a:cubicBezTo>
                  <a:pt x="1323" y="392"/>
                  <a:pt x="1323" y="392"/>
                  <a:pt x="1323" y="392"/>
                </a:cubicBezTo>
                <a:lnTo>
                  <a:pt x="1323" y="392"/>
                </a:lnTo>
                <a:cubicBezTo>
                  <a:pt x="1343" y="399"/>
                  <a:pt x="1343" y="399"/>
                  <a:pt x="1343" y="399"/>
                </a:cubicBezTo>
                <a:cubicBezTo>
                  <a:pt x="1343" y="419"/>
                  <a:pt x="1343" y="419"/>
                  <a:pt x="1343" y="419"/>
                </a:cubicBezTo>
                <a:cubicBezTo>
                  <a:pt x="1330" y="419"/>
                  <a:pt x="1330" y="419"/>
                  <a:pt x="1330" y="419"/>
                </a:cubicBezTo>
                <a:cubicBezTo>
                  <a:pt x="1330" y="480"/>
                  <a:pt x="1330" y="480"/>
                  <a:pt x="1330" y="480"/>
                </a:cubicBezTo>
                <a:cubicBezTo>
                  <a:pt x="1343" y="480"/>
                  <a:pt x="1343" y="480"/>
                  <a:pt x="1343" y="480"/>
                </a:cubicBezTo>
                <a:cubicBezTo>
                  <a:pt x="1343" y="507"/>
                  <a:pt x="1343" y="507"/>
                  <a:pt x="1343" y="507"/>
                </a:cubicBezTo>
                <a:cubicBezTo>
                  <a:pt x="1289" y="493"/>
                  <a:pt x="1289" y="493"/>
                  <a:pt x="1289" y="493"/>
                </a:cubicBezTo>
                <a:cubicBezTo>
                  <a:pt x="1289" y="473"/>
                  <a:pt x="1289" y="473"/>
                  <a:pt x="1289" y="473"/>
                </a:cubicBezTo>
                <a:cubicBezTo>
                  <a:pt x="1310" y="473"/>
                  <a:pt x="1310" y="473"/>
                  <a:pt x="1310" y="473"/>
                </a:cubicBezTo>
                <a:cubicBezTo>
                  <a:pt x="1310" y="412"/>
                  <a:pt x="1310" y="412"/>
                  <a:pt x="1310" y="412"/>
                </a:cubicBezTo>
                <a:cubicBezTo>
                  <a:pt x="1289" y="412"/>
                  <a:pt x="1289" y="412"/>
                  <a:pt x="1289" y="412"/>
                </a:cubicBezTo>
                <a:lnTo>
                  <a:pt x="1289" y="385"/>
                </a:lnTo>
                <a:close/>
                <a:moveTo>
                  <a:pt x="1235" y="379"/>
                </a:moveTo>
                <a:lnTo>
                  <a:pt x="1235" y="379"/>
                </a:lnTo>
                <a:cubicBezTo>
                  <a:pt x="1262" y="379"/>
                  <a:pt x="1262" y="379"/>
                  <a:pt x="1262" y="379"/>
                </a:cubicBezTo>
                <a:cubicBezTo>
                  <a:pt x="1269" y="379"/>
                  <a:pt x="1269" y="379"/>
                  <a:pt x="1269" y="379"/>
                </a:cubicBezTo>
                <a:cubicBezTo>
                  <a:pt x="1289" y="385"/>
                  <a:pt x="1289" y="385"/>
                  <a:pt x="1289" y="385"/>
                </a:cubicBezTo>
                <a:cubicBezTo>
                  <a:pt x="1289" y="412"/>
                  <a:pt x="1289" y="412"/>
                  <a:pt x="1289" y="412"/>
                </a:cubicBezTo>
                <a:cubicBezTo>
                  <a:pt x="1276" y="406"/>
                  <a:pt x="1276" y="406"/>
                  <a:pt x="1276" y="406"/>
                </a:cubicBezTo>
                <a:cubicBezTo>
                  <a:pt x="1276" y="466"/>
                  <a:pt x="1276" y="466"/>
                  <a:pt x="1276" y="466"/>
                </a:cubicBezTo>
                <a:cubicBezTo>
                  <a:pt x="1289" y="473"/>
                  <a:pt x="1289" y="473"/>
                  <a:pt x="1289" y="473"/>
                </a:cubicBezTo>
                <a:cubicBezTo>
                  <a:pt x="1289" y="493"/>
                  <a:pt x="1289" y="493"/>
                  <a:pt x="1289" y="493"/>
                </a:cubicBezTo>
                <a:cubicBezTo>
                  <a:pt x="1235" y="487"/>
                  <a:pt x="1235" y="487"/>
                  <a:pt x="1235" y="487"/>
                </a:cubicBezTo>
                <a:cubicBezTo>
                  <a:pt x="1235" y="460"/>
                  <a:pt x="1235" y="460"/>
                  <a:pt x="1235" y="460"/>
                </a:cubicBezTo>
                <a:cubicBezTo>
                  <a:pt x="1256" y="466"/>
                  <a:pt x="1256" y="466"/>
                  <a:pt x="1256" y="466"/>
                </a:cubicBezTo>
                <a:cubicBezTo>
                  <a:pt x="1256" y="406"/>
                  <a:pt x="1256" y="406"/>
                  <a:pt x="1256" y="406"/>
                </a:cubicBezTo>
                <a:cubicBezTo>
                  <a:pt x="1235" y="399"/>
                  <a:pt x="1235" y="399"/>
                  <a:pt x="1235" y="399"/>
                </a:cubicBezTo>
                <a:lnTo>
                  <a:pt x="1235" y="379"/>
                </a:lnTo>
                <a:close/>
                <a:moveTo>
                  <a:pt x="1181" y="365"/>
                </a:moveTo>
                <a:lnTo>
                  <a:pt x="1181" y="365"/>
                </a:lnTo>
                <a:cubicBezTo>
                  <a:pt x="1208" y="372"/>
                  <a:pt x="1208" y="372"/>
                  <a:pt x="1208" y="372"/>
                </a:cubicBezTo>
                <a:lnTo>
                  <a:pt x="1215" y="372"/>
                </a:lnTo>
                <a:cubicBezTo>
                  <a:pt x="1235" y="379"/>
                  <a:pt x="1235" y="379"/>
                  <a:pt x="1235" y="379"/>
                </a:cubicBezTo>
                <a:cubicBezTo>
                  <a:pt x="1235" y="399"/>
                  <a:pt x="1235" y="399"/>
                  <a:pt x="1235" y="399"/>
                </a:cubicBezTo>
                <a:cubicBezTo>
                  <a:pt x="1222" y="399"/>
                  <a:pt x="1222" y="399"/>
                  <a:pt x="1222" y="399"/>
                </a:cubicBezTo>
                <a:cubicBezTo>
                  <a:pt x="1222" y="460"/>
                  <a:pt x="1222" y="460"/>
                  <a:pt x="1222" y="460"/>
                </a:cubicBezTo>
                <a:cubicBezTo>
                  <a:pt x="1235" y="460"/>
                  <a:pt x="1235" y="460"/>
                  <a:pt x="1235" y="460"/>
                </a:cubicBezTo>
                <a:cubicBezTo>
                  <a:pt x="1235" y="487"/>
                  <a:pt x="1235" y="487"/>
                  <a:pt x="1235" y="487"/>
                </a:cubicBezTo>
                <a:cubicBezTo>
                  <a:pt x="1181" y="473"/>
                  <a:pt x="1181" y="473"/>
                  <a:pt x="1181" y="473"/>
                </a:cubicBezTo>
                <a:cubicBezTo>
                  <a:pt x="1181" y="453"/>
                  <a:pt x="1181" y="453"/>
                  <a:pt x="1181" y="453"/>
                </a:cubicBezTo>
                <a:cubicBezTo>
                  <a:pt x="1202" y="453"/>
                  <a:pt x="1202" y="453"/>
                  <a:pt x="1202" y="453"/>
                </a:cubicBezTo>
                <a:cubicBezTo>
                  <a:pt x="1202" y="392"/>
                  <a:pt x="1202" y="392"/>
                  <a:pt x="1202" y="392"/>
                </a:cubicBezTo>
                <a:cubicBezTo>
                  <a:pt x="1181" y="392"/>
                  <a:pt x="1181" y="392"/>
                  <a:pt x="1181" y="392"/>
                </a:cubicBezTo>
                <a:lnTo>
                  <a:pt x="1181" y="365"/>
                </a:lnTo>
                <a:close/>
                <a:moveTo>
                  <a:pt x="1127" y="358"/>
                </a:moveTo>
                <a:lnTo>
                  <a:pt x="1127" y="358"/>
                </a:lnTo>
                <a:cubicBezTo>
                  <a:pt x="1154" y="358"/>
                  <a:pt x="1154" y="358"/>
                  <a:pt x="1154" y="358"/>
                </a:cubicBezTo>
                <a:cubicBezTo>
                  <a:pt x="1154" y="358"/>
                  <a:pt x="1154" y="358"/>
                  <a:pt x="1161" y="358"/>
                </a:cubicBezTo>
                <a:cubicBezTo>
                  <a:pt x="1181" y="365"/>
                  <a:pt x="1181" y="365"/>
                  <a:pt x="1181" y="365"/>
                </a:cubicBezTo>
                <a:cubicBezTo>
                  <a:pt x="1181" y="392"/>
                  <a:pt x="1181" y="392"/>
                  <a:pt x="1181" y="392"/>
                </a:cubicBezTo>
                <a:cubicBezTo>
                  <a:pt x="1168" y="385"/>
                  <a:pt x="1168" y="385"/>
                  <a:pt x="1168" y="385"/>
                </a:cubicBezTo>
                <a:cubicBezTo>
                  <a:pt x="1168" y="446"/>
                  <a:pt x="1168" y="446"/>
                  <a:pt x="1168" y="446"/>
                </a:cubicBezTo>
                <a:cubicBezTo>
                  <a:pt x="1181" y="453"/>
                  <a:pt x="1181" y="453"/>
                  <a:pt x="1181" y="453"/>
                </a:cubicBezTo>
                <a:cubicBezTo>
                  <a:pt x="1181" y="473"/>
                  <a:pt x="1181" y="473"/>
                  <a:pt x="1181" y="473"/>
                </a:cubicBezTo>
                <a:cubicBezTo>
                  <a:pt x="1127" y="466"/>
                  <a:pt x="1127" y="466"/>
                  <a:pt x="1127" y="466"/>
                </a:cubicBezTo>
                <a:cubicBezTo>
                  <a:pt x="1127" y="439"/>
                  <a:pt x="1127" y="439"/>
                  <a:pt x="1127" y="439"/>
                </a:cubicBezTo>
                <a:cubicBezTo>
                  <a:pt x="1141" y="446"/>
                  <a:pt x="1141" y="446"/>
                  <a:pt x="1141" y="446"/>
                </a:cubicBezTo>
                <a:cubicBezTo>
                  <a:pt x="1141" y="385"/>
                  <a:pt x="1141" y="385"/>
                  <a:pt x="1141" y="385"/>
                </a:cubicBezTo>
                <a:cubicBezTo>
                  <a:pt x="1127" y="379"/>
                  <a:pt x="1127" y="379"/>
                  <a:pt x="1127" y="379"/>
                </a:cubicBezTo>
                <a:lnTo>
                  <a:pt x="1127" y="358"/>
                </a:lnTo>
                <a:close/>
                <a:moveTo>
                  <a:pt x="1073" y="345"/>
                </a:moveTo>
                <a:lnTo>
                  <a:pt x="1073" y="345"/>
                </a:lnTo>
                <a:cubicBezTo>
                  <a:pt x="1100" y="352"/>
                  <a:pt x="1100" y="352"/>
                  <a:pt x="1100" y="352"/>
                </a:cubicBezTo>
                <a:cubicBezTo>
                  <a:pt x="1100" y="352"/>
                  <a:pt x="1100" y="352"/>
                  <a:pt x="1107" y="352"/>
                </a:cubicBezTo>
                <a:cubicBezTo>
                  <a:pt x="1127" y="358"/>
                  <a:pt x="1127" y="358"/>
                  <a:pt x="1127" y="358"/>
                </a:cubicBezTo>
                <a:cubicBezTo>
                  <a:pt x="1127" y="379"/>
                  <a:pt x="1127" y="379"/>
                  <a:pt x="1127" y="379"/>
                </a:cubicBezTo>
                <a:cubicBezTo>
                  <a:pt x="1114" y="379"/>
                  <a:pt x="1114" y="379"/>
                  <a:pt x="1114" y="379"/>
                </a:cubicBezTo>
                <a:cubicBezTo>
                  <a:pt x="1114" y="439"/>
                  <a:pt x="1114" y="439"/>
                  <a:pt x="1114" y="439"/>
                </a:cubicBezTo>
                <a:cubicBezTo>
                  <a:pt x="1127" y="439"/>
                  <a:pt x="1127" y="439"/>
                  <a:pt x="1127" y="439"/>
                </a:cubicBezTo>
                <a:cubicBezTo>
                  <a:pt x="1127" y="466"/>
                  <a:pt x="1127" y="466"/>
                  <a:pt x="1127" y="466"/>
                </a:cubicBezTo>
                <a:cubicBezTo>
                  <a:pt x="1073" y="453"/>
                  <a:pt x="1073" y="453"/>
                  <a:pt x="1073" y="453"/>
                </a:cubicBezTo>
                <a:cubicBezTo>
                  <a:pt x="1073" y="433"/>
                  <a:pt x="1073" y="433"/>
                  <a:pt x="1073" y="433"/>
                </a:cubicBezTo>
                <a:cubicBezTo>
                  <a:pt x="1087" y="433"/>
                  <a:pt x="1087" y="433"/>
                  <a:pt x="1087" y="433"/>
                </a:cubicBezTo>
                <a:cubicBezTo>
                  <a:pt x="1087" y="372"/>
                  <a:pt x="1087" y="372"/>
                  <a:pt x="1087" y="372"/>
                </a:cubicBezTo>
                <a:cubicBezTo>
                  <a:pt x="1073" y="372"/>
                  <a:pt x="1073" y="372"/>
                  <a:pt x="1073" y="372"/>
                </a:cubicBezTo>
                <a:lnTo>
                  <a:pt x="1073" y="345"/>
                </a:lnTo>
                <a:close/>
                <a:moveTo>
                  <a:pt x="1019" y="338"/>
                </a:moveTo>
                <a:lnTo>
                  <a:pt x="1019" y="338"/>
                </a:lnTo>
                <a:cubicBezTo>
                  <a:pt x="1046" y="338"/>
                  <a:pt x="1046" y="338"/>
                  <a:pt x="1046" y="338"/>
                </a:cubicBezTo>
                <a:lnTo>
                  <a:pt x="1046" y="338"/>
                </a:lnTo>
                <a:cubicBezTo>
                  <a:pt x="1073" y="345"/>
                  <a:pt x="1073" y="345"/>
                  <a:pt x="1073" y="345"/>
                </a:cubicBezTo>
                <a:cubicBezTo>
                  <a:pt x="1073" y="372"/>
                  <a:pt x="1073" y="372"/>
                  <a:pt x="1073" y="372"/>
                </a:cubicBezTo>
                <a:cubicBezTo>
                  <a:pt x="1060" y="365"/>
                  <a:pt x="1060" y="365"/>
                  <a:pt x="1060" y="365"/>
                </a:cubicBezTo>
                <a:cubicBezTo>
                  <a:pt x="1060" y="426"/>
                  <a:pt x="1060" y="426"/>
                  <a:pt x="1060" y="426"/>
                </a:cubicBezTo>
                <a:cubicBezTo>
                  <a:pt x="1073" y="433"/>
                  <a:pt x="1073" y="433"/>
                  <a:pt x="1073" y="433"/>
                </a:cubicBezTo>
                <a:cubicBezTo>
                  <a:pt x="1073" y="453"/>
                  <a:pt x="1073" y="453"/>
                  <a:pt x="1073" y="453"/>
                </a:cubicBezTo>
                <a:cubicBezTo>
                  <a:pt x="1019" y="446"/>
                  <a:pt x="1019" y="446"/>
                  <a:pt x="1019" y="446"/>
                </a:cubicBezTo>
                <a:cubicBezTo>
                  <a:pt x="1019" y="419"/>
                  <a:pt x="1019" y="419"/>
                  <a:pt x="1019" y="419"/>
                </a:cubicBezTo>
                <a:cubicBezTo>
                  <a:pt x="1033" y="426"/>
                  <a:pt x="1033" y="426"/>
                  <a:pt x="1033" y="426"/>
                </a:cubicBezTo>
                <a:cubicBezTo>
                  <a:pt x="1033" y="365"/>
                  <a:pt x="1033" y="365"/>
                  <a:pt x="1033" y="365"/>
                </a:cubicBezTo>
                <a:cubicBezTo>
                  <a:pt x="1019" y="358"/>
                  <a:pt x="1019" y="358"/>
                  <a:pt x="1019" y="358"/>
                </a:cubicBezTo>
                <a:lnTo>
                  <a:pt x="1019" y="338"/>
                </a:lnTo>
                <a:close/>
                <a:moveTo>
                  <a:pt x="965" y="324"/>
                </a:moveTo>
                <a:lnTo>
                  <a:pt x="965" y="324"/>
                </a:lnTo>
                <a:cubicBezTo>
                  <a:pt x="992" y="331"/>
                  <a:pt x="992" y="331"/>
                  <a:pt x="992" y="331"/>
                </a:cubicBezTo>
                <a:lnTo>
                  <a:pt x="992" y="331"/>
                </a:lnTo>
                <a:cubicBezTo>
                  <a:pt x="1019" y="338"/>
                  <a:pt x="1019" y="338"/>
                  <a:pt x="1019" y="338"/>
                </a:cubicBezTo>
                <a:cubicBezTo>
                  <a:pt x="1019" y="358"/>
                  <a:pt x="1019" y="358"/>
                  <a:pt x="1019" y="358"/>
                </a:cubicBezTo>
                <a:cubicBezTo>
                  <a:pt x="1006" y="358"/>
                  <a:pt x="1006" y="358"/>
                  <a:pt x="1006" y="358"/>
                </a:cubicBezTo>
                <a:cubicBezTo>
                  <a:pt x="1006" y="419"/>
                  <a:pt x="1006" y="419"/>
                  <a:pt x="1006" y="419"/>
                </a:cubicBezTo>
                <a:cubicBezTo>
                  <a:pt x="1019" y="419"/>
                  <a:pt x="1019" y="419"/>
                  <a:pt x="1019" y="419"/>
                </a:cubicBezTo>
                <a:cubicBezTo>
                  <a:pt x="1019" y="446"/>
                  <a:pt x="1019" y="446"/>
                  <a:pt x="1019" y="446"/>
                </a:cubicBezTo>
                <a:cubicBezTo>
                  <a:pt x="965" y="433"/>
                  <a:pt x="965" y="433"/>
                  <a:pt x="965" y="433"/>
                </a:cubicBezTo>
                <a:cubicBezTo>
                  <a:pt x="965" y="412"/>
                  <a:pt x="965" y="412"/>
                  <a:pt x="965" y="412"/>
                </a:cubicBezTo>
                <a:cubicBezTo>
                  <a:pt x="979" y="412"/>
                  <a:pt x="979" y="412"/>
                  <a:pt x="979" y="412"/>
                </a:cubicBezTo>
                <a:cubicBezTo>
                  <a:pt x="979" y="352"/>
                  <a:pt x="979" y="352"/>
                  <a:pt x="979" y="352"/>
                </a:cubicBezTo>
                <a:cubicBezTo>
                  <a:pt x="965" y="352"/>
                  <a:pt x="965" y="352"/>
                  <a:pt x="965" y="352"/>
                </a:cubicBezTo>
                <a:lnTo>
                  <a:pt x="965" y="324"/>
                </a:lnTo>
                <a:close/>
                <a:moveTo>
                  <a:pt x="911" y="318"/>
                </a:moveTo>
                <a:lnTo>
                  <a:pt x="911" y="318"/>
                </a:lnTo>
                <a:cubicBezTo>
                  <a:pt x="938" y="318"/>
                  <a:pt x="938" y="318"/>
                  <a:pt x="938" y="318"/>
                </a:cubicBezTo>
                <a:cubicBezTo>
                  <a:pt x="938" y="318"/>
                  <a:pt x="938" y="318"/>
                  <a:pt x="938" y="324"/>
                </a:cubicBezTo>
                <a:cubicBezTo>
                  <a:pt x="965" y="324"/>
                  <a:pt x="965" y="324"/>
                  <a:pt x="965" y="324"/>
                </a:cubicBezTo>
                <a:cubicBezTo>
                  <a:pt x="965" y="352"/>
                  <a:pt x="965" y="352"/>
                  <a:pt x="965" y="352"/>
                </a:cubicBezTo>
                <a:cubicBezTo>
                  <a:pt x="952" y="345"/>
                  <a:pt x="952" y="345"/>
                  <a:pt x="952" y="345"/>
                </a:cubicBezTo>
                <a:cubicBezTo>
                  <a:pt x="952" y="406"/>
                  <a:pt x="952" y="406"/>
                  <a:pt x="952" y="406"/>
                </a:cubicBezTo>
                <a:cubicBezTo>
                  <a:pt x="965" y="412"/>
                  <a:pt x="965" y="412"/>
                  <a:pt x="965" y="412"/>
                </a:cubicBezTo>
                <a:cubicBezTo>
                  <a:pt x="965" y="433"/>
                  <a:pt x="965" y="433"/>
                  <a:pt x="965" y="433"/>
                </a:cubicBezTo>
                <a:cubicBezTo>
                  <a:pt x="911" y="426"/>
                  <a:pt x="911" y="426"/>
                  <a:pt x="911" y="426"/>
                </a:cubicBezTo>
                <a:cubicBezTo>
                  <a:pt x="911" y="399"/>
                  <a:pt x="911" y="399"/>
                  <a:pt x="911" y="399"/>
                </a:cubicBezTo>
                <a:cubicBezTo>
                  <a:pt x="925" y="406"/>
                  <a:pt x="925" y="406"/>
                  <a:pt x="925" y="406"/>
                </a:cubicBezTo>
                <a:cubicBezTo>
                  <a:pt x="925" y="345"/>
                  <a:pt x="925" y="345"/>
                  <a:pt x="925" y="345"/>
                </a:cubicBezTo>
                <a:cubicBezTo>
                  <a:pt x="911" y="338"/>
                  <a:pt x="911" y="338"/>
                  <a:pt x="911" y="338"/>
                </a:cubicBezTo>
                <a:lnTo>
                  <a:pt x="911" y="318"/>
                </a:lnTo>
                <a:close/>
                <a:moveTo>
                  <a:pt x="857" y="304"/>
                </a:moveTo>
                <a:lnTo>
                  <a:pt x="857" y="304"/>
                </a:lnTo>
                <a:cubicBezTo>
                  <a:pt x="884" y="311"/>
                  <a:pt x="884" y="311"/>
                  <a:pt x="884" y="311"/>
                </a:cubicBezTo>
                <a:lnTo>
                  <a:pt x="884" y="311"/>
                </a:lnTo>
                <a:cubicBezTo>
                  <a:pt x="911" y="318"/>
                  <a:pt x="911" y="318"/>
                  <a:pt x="911" y="318"/>
                </a:cubicBezTo>
                <a:cubicBezTo>
                  <a:pt x="911" y="338"/>
                  <a:pt x="911" y="338"/>
                  <a:pt x="911" y="338"/>
                </a:cubicBezTo>
                <a:cubicBezTo>
                  <a:pt x="891" y="338"/>
                  <a:pt x="891" y="338"/>
                  <a:pt x="891" y="338"/>
                </a:cubicBezTo>
                <a:cubicBezTo>
                  <a:pt x="891" y="399"/>
                  <a:pt x="891" y="399"/>
                  <a:pt x="891" y="399"/>
                </a:cubicBezTo>
                <a:cubicBezTo>
                  <a:pt x="911" y="399"/>
                  <a:pt x="911" y="399"/>
                  <a:pt x="911" y="399"/>
                </a:cubicBezTo>
                <a:cubicBezTo>
                  <a:pt x="911" y="426"/>
                  <a:pt x="911" y="426"/>
                  <a:pt x="911" y="426"/>
                </a:cubicBezTo>
                <a:cubicBezTo>
                  <a:pt x="857" y="412"/>
                  <a:pt x="857" y="412"/>
                  <a:pt x="857" y="412"/>
                </a:cubicBezTo>
                <a:cubicBezTo>
                  <a:pt x="857" y="392"/>
                  <a:pt x="857" y="392"/>
                  <a:pt x="857" y="392"/>
                </a:cubicBezTo>
                <a:cubicBezTo>
                  <a:pt x="871" y="392"/>
                  <a:pt x="871" y="392"/>
                  <a:pt x="871" y="392"/>
                </a:cubicBezTo>
                <a:cubicBezTo>
                  <a:pt x="871" y="331"/>
                  <a:pt x="871" y="331"/>
                  <a:pt x="871" y="331"/>
                </a:cubicBezTo>
                <a:cubicBezTo>
                  <a:pt x="857" y="331"/>
                  <a:pt x="857" y="331"/>
                  <a:pt x="857" y="331"/>
                </a:cubicBezTo>
                <a:lnTo>
                  <a:pt x="857" y="304"/>
                </a:lnTo>
                <a:close/>
                <a:moveTo>
                  <a:pt x="803" y="297"/>
                </a:moveTo>
                <a:lnTo>
                  <a:pt x="803" y="297"/>
                </a:lnTo>
                <a:cubicBezTo>
                  <a:pt x="830" y="297"/>
                  <a:pt x="830" y="297"/>
                  <a:pt x="830" y="297"/>
                </a:cubicBezTo>
                <a:cubicBezTo>
                  <a:pt x="830" y="297"/>
                  <a:pt x="830" y="297"/>
                  <a:pt x="830" y="304"/>
                </a:cubicBezTo>
                <a:cubicBezTo>
                  <a:pt x="857" y="304"/>
                  <a:pt x="857" y="304"/>
                  <a:pt x="857" y="304"/>
                </a:cubicBezTo>
                <a:cubicBezTo>
                  <a:pt x="857" y="331"/>
                  <a:pt x="857" y="331"/>
                  <a:pt x="857" y="331"/>
                </a:cubicBezTo>
                <a:cubicBezTo>
                  <a:pt x="837" y="324"/>
                  <a:pt x="837" y="324"/>
                  <a:pt x="837" y="324"/>
                </a:cubicBezTo>
                <a:cubicBezTo>
                  <a:pt x="837" y="385"/>
                  <a:pt x="837" y="385"/>
                  <a:pt x="837" y="385"/>
                </a:cubicBezTo>
                <a:cubicBezTo>
                  <a:pt x="857" y="392"/>
                  <a:pt x="857" y="392"/>
                  <a:pt x="857" y="392"/>
                </a:cubicBezTo>
                <a:cubicBezTo>
                  <a:pt x="857" y="412"/>
                  <a:pt x="857" y="412"/>
                  <a:pt x="857" y="412"/>
                </a:cubicBezTo>
                <a:cubicBezTo>
                  <a:pt x="803" y="406"/>
                  <a:pt x="803" y="406"/>
                  <a:pt x="803" y="406"/>
                </a:cubicBezTo>
                <a:cubicBezTo>
                  <a:pt x="803" y="379"/>
                  <a:pt x="803" y="379"/>
                  <a:pt x="803" y="379"/>
                </a:cubicBezTo>
                <a:cubicBezTo>
                  <a:pt x="817" y="385"/>
                  <a:pt x="817" y="385"/>
                  <a:pt x="817" y="385"/>
                </a:cubicBezTo>
                <a:cubicBezTo>
                  <a:pt x="817" y="324"/>
                  <a:pt x="817" y="324"/>
                  <a:pt x="817" y="324"/>
                </a:cubicBezTo>
                <a:cubicBezTo>
                  <a:pt x="803" y="318"/>
                  <a:pt x="803" y="318"/>
                  <a:pt x="803" y="318"/>
                </a:cubicBezTo>
                <a:lnTo>
                  <a:pt x="803" y="297"/>
                </a:lnTo>
                <a:close/>
                <a:moveTo>
                  <a:pt x="749" y="284"/>
                </a:moveTo>
                <a:lnTo>
                  <a:pt x="749" y="284"/>
                </a:lnTo>
                <a:cubicBezTo>
                  <a:pt x="776" y="291"/>
                  <a:pt x="776" y="291"/>
                  <a:pt x="776" y="291"/>
                </a:cubicBezTo>
                <a:lnTo>
                  <a:pt x="776" y="291"/>
                </a:lnTo>
                <a:cubicBezTo>
                  <a:pt x="803" y="297"/>
                  <a:pt x="803" y="297"/>
                  <a:pt x="803" y="297"/>
                </a:cubicBezTo>
                <a:cubicBezTo>
                  <a:pt x="803" y="318"/>
                  <a:pt x="803" y="318"/>
                  <a:pt x="803" y="318"/>
                </a:cubicBezTo>
                <a:cubicBezTo>
                  <a:pt x="783" y="318"/>
                  <a:pt x="783" y="318"/>
                  <a:pt x="783" y="318"/>
                </a:cubicBezTo>
                <a:cubicBezTo>
                  <a:pt x="783" y="379"/>
                  <a:pt x="783" y="379"/>
                  <a:pt x="783" y="379"/>
                </a:cubicBezTo>
                <a:cubicBezTo>
                  <a:pt x="803" y="379"/>
                  <a:pt x="803" y="379"/>
                  <a:pt x="803" y="379"/>
                </a:cubicBezTo>
                <a:cubicBezTo>
                  <a:pt x="803" y="406"/>
                  <a:pt x="803" y="406"/>
                  <a:pt x="803" y="406"/>
                </a:cubicBezTo>
                <a:cubicBezTo>
                  <a:pt x="749" y="392"/>
                  <a:pt x="749" y="392"/>
                  <a:pt x="749" y="392"/>
                </a:cubicBezTo>
                <a:cubicBezTo>
                  <a:pt x="749" y="372"/>
                  <a:pt x="749" y="372"/>
                  <a:pt x="749" y="372"/>
                </a:cubicBezTo>
                <a:cubicBezTo>
                  <a:pt x="763" y="372"/>
                  <a:pt x="763" y="372"/>
                  <a:pt x="763" y="372"/>
                </a:cubicBezTo>
                <a:cubicBezTo>
                  <a:pt x="763" y="311"/>
                  <a:pt x="763" y="311"/>
                  <a:pt x="763" y="311"/>
                </a:cubicBezTo>
                <a:cubicBezTo>
                  <a:pt x="749" y="311"/>
                  <a:pt x="749" y="311"/>
                  <a:pt x="749" y="311"/>
                </a:cubicBezTo>
                <a:lnTo>
                  <a:pt x="749" y="284"/>
                </a:lnTo>
                <a:close/>
                <a:moveTo>
                  <a:pt x="695" y="277"/>
                </a:moveTo>
                <a:lnTo>
                  <a:pt x="695" y="277"/>
                </a:lnTo>
                <a:cubicBezTo>
                  <a:pt x="722" y="277"/>
                  <a:pt x="722" y="277"/>
                  <a:pt x="722" y="277"/>
                </a:cubicBezTo>
                <a:cubicBezTo>
                  <a:pt x="722" y="277"/>
                  <a:pt x="722" y="277"/>
                  <a:pt x="722" y="284"/>
                </a:cubicBezTo>
                <a:cubicBezTo>
                  <a:pt x="749" y="284"/>
                  <a:pt x="749" y="284"/>
                  <a:pt x="749" y="284"/>
                </a:cubicBezTo>
                <a:cubicBezTo>
                  <a:pt x="749" y="311"/>
                  <a:pt x="749" y="311"/>
                  <a:pt x="749" y="311"/>
                </a:cubicBezTo>
                <a:cubicBezTo>
                  <a:pt x="729" y="304"/>
                  <a:pt x="729" y="304"/>
                  <a:pt x="729" y="304"/>
                </a:cubicBezTo>
                <a:cubicBezTo>
                  <a:pt x="729" y="365"/>
                  <a:pt x="729" y="365"/>
                  <a:pt x="729" y="365"/>
                </a:cubicBezTo>
                <a:cubicBezTo>
                  <a:pt x="749" y="372"/>
                  <a:pt x="749" y="372"/>
                  <a:pt x="749" y="372"/>
                </a:cubicBezTo>
                <a:cubicBezTo>
                  <a:pt x="749" y="392"/>
                  <a:pt x="749" y="392"/>
                  <a:pt x="749" y="392"/>
                </a:cubicBezTo>
                <a:cubicBezTo>
                  <a:pt x="695" y="385"/>
                  <a:pt x="695" y="385"/>
                  <a:pt x="695" y="385"/>
                </a:cubicBezTo>
                <a:cubicBezTo>
                  <a:pt x="695" y="358"/>
                  <a:pt x="695" y="358"/>
                  <a:pt x="695" y="358"/>
                </a:cubicBezTo>
                <a:cubicBezTo>
                  <a:pt x="709" y="365"/>
                  <a:pt x="709" y="365"/>
                  <a:pt x="709" y="365"/>
                </a:cubicBezTo>
                <a:cubicBezTo>
                  <a:pt x="709" y="304"/>
                  <a:pt x="709" y="304"/>
                  <a:pt x="709" y="304"/>
                </a:cubicBezTo>
                <a:cubicBezTo>
                  <a:pt x="695" y="297"/>
                  <a:pt x="695" y="297"/>
                  <a:pt x="695" y="297"/>
                </a:cubicBezTo>
                <a:lnTo>
                  <a:pt x="695" y="277"/>
                </a:lnTo>
                <a:close/>
                <a:moveTo>
                  <a:pt x="634" y="264"/>
                </a:moveTo>
                <a:lnTo>
                  <a:pt x="634" y="264"/>
                </a:lnTo>
                <a:cubicBezTo>
                  <a:pt x="668" y="270"/>
                  <a:pt x="668" y="270"/>
                  <a:pt x="668" y="270"/>
                </a:cubicBezTo>
                <a:lnTo>
                  <a:pt x="668" y="270"/>
                </a:lnTo>
                <a:cubicBezTo>
                  <a:pt x="695" y="277"/>
                  <a:pt x="695" y="277"/>
                  <a:pt x="695" y="277"/>
                </a:cubicBezTo>
                <a:cubicBezTo>
                  <a:pt x="695" y="297"/>
                  <a:pt x="695" y="297"/>
                  <a:pt x="695" y="297"/>
                </a:cubicBezTo>
                <a:cubicBezTo>
                  <a:pt x="675" y="297"/>
                  <a:pt x="675" y="297"/>
                  <a:pt x="675" y="297"/>
                </a:cubicBezTo>
                <a:cubicBezTo>
                  <a:pt x="675" y="358"/>
                  <a:pt x="675" y="358"/>
                  <a:pt x="675" y="358"/>
                </a:cubicBezTo>
                <a:cubicBezTo>
                  <a:pt x="695" y="358"/>
                  <a:pt x="695" y="358"/>
                  <a:pt x="695" y="358"/>
                </a:cubicBezTo>
                <a:cubicBezTo>
                  <a:pt x="695" y="385"/>
                  <a:pt x="695" y="385"/>
                  <a:pt x="695" y="385"/>
                </a:cubicBezTo>
                <a:cubicBezTo>
                  <a:pt x="634" y="372"/>
                  <a:pt x="634" y="372"/>
                  <a:pt x="634" y="372"/>
                </a:cubicBezTo>
                <a:cubicBezTo>
                  <a:pt x="634" y="352"/>
                  <a:pt x="634" y="352"/>
                  <a:pt x="634" y="352"/>
                </a:cubicBezTo>
                <a:cubicBezTo>
                  <a:pt x="655" y="352"/>
                  <a:pt x="655" y="352"/>
                  <a:pt x="655" y="352"/>
                </a:cubicBezTo>
                <a:cubicBezTo>
                  <a:pt x="655" y="291"/>
                  <a:pt x="655" y="291"/>
                  <a:pt x="655" y="291"/>
                </a:cubicBezTo>
                <a:cubicBezTo>
                  <a:pt x="634" y="291"/>
                  <a:pt x="634" y="291"/>
                  <a:pt x="634" y="291"/>
                </a:cubicBezTo>
                <a:lnTo>
                  <a:pt x="634" y="264"/>
                </a:lnTo>
                <a:close/>
                <a:moveTo>
                  <a:pt x="580" y="257"/>
                </a:moveTo>
                <a:lnTo>
                  <a:pt x="580" y="257"/>
                </a:lnTo>
                <a:cubicBezTo>
                  <a:pt x="614" y="257"/>
                  <a:pt x="614" y="257"/>
                  <a:pt x="614" y="257"/>
                </a:cubicBezTo>
                <a:lnTo>
                  <a:pt x="614" y="264"/>
                </a:lnTo>
                <a:cubicBezTo>
                  <a:pt x="634" y="264"/>
                  <a:pt x="634" y="264"/>
                  <a:pt x="634" y="264"/>
                </a:cubicBezTo>
                <a:cubicBezTo>
                  <a:pt x="634" y="291"/>
                  <a:pt x="634" y="291"/>
                  <a:pt x="634" y="291"/>
                </a:cubicBezTo>
                <a:cubicBezTo>
                  <a:pt x="621" y="284"/>
                  <a:pt x="621" y="284"/>
                  <a:pt x="621" y="284"/>
                </a:cubicBezTo>
                <a:cubicBezTo>
                  <a:pt x="621" y="345"/>
                  <a:pt x="621" y="345"/>
                  <a:pt x="621" y="345"/>
                </a:cubicBezTo>
                <a:cubicBezTo>
                  <a:pt x="634" y="352"/>
                  <a:pt x="634" y="352"/>
                  <a:pt x="634" y="352"/>
                </a:cubicBezTo>
                <a:cubicBezTo>
                  <a:pt x="634" y="372"/>
                  <a:pt x="634" y="372"/>
                  <a:pt x="634" y="372"/>
                </a:cubicBezTo>
                <a:cubicBezTo>
                  <a:pt x="580" y="365"/>
                  <a:pt x="580" y="365"/>
                  <a:pt x="580" y="365"/>
                </a:cubicBezTo>
                <a:cubicBezTo>
                  <a:pt x="580" y="338"/>
                  <a:pt x="580" y="338"/>
                  <a:pt x="580" y="338"/>
                </a:cubicBezTo>
                <a:cubicBezTo>
                  <a:pt x="601" y="345"/>
                  <a:pt x="601" y="345"/>
                  <a:pt x="601" y="345"/>
                </a:cubicBezTo>
                <a:cubicBezTo>
                  <a:pt x="601" y="284"/>
                  <a:pt x="601" y="284"/>
                  <a:pt x="601" y="284"/>
                </a:cubicBezTo>
                <a:cubicBezTo>
                  <a:pt x="580" y="277"/>
                  <a:pt x="580" y="277"/>
                  <a:pt x="580" y="277"/>
                </a:cubicBezTo>
                <a:lnTo>
                  <a:pt x="580" y="257"/>
                </a:lnTo>
                <a:close/>
                <a:moveTo>
                  <a:pt x="526" y="243"/>
                </a:moveTo>
                <a:lnTo>
                  <a:pt x="526" y="243"/>
                </a:lnTo>
                <a:cubicBezTo>
                  <a:pt x="553" y="250"/>
                  <a:pt x="553" y="250"/>
                  <a:pt x="553" y="250"/>
                </a:cubicBezTo>
                <a:cubicBezTo>
                  <a:pt x="560" y="250"/>
                  <a:pt x="560" y="250"/>
                  <a:pt x="560" y="250"/>
                </a:cubicBezTo>
                <a:cubicBezTo>
                  <a:pt x="580" y="257"/>
                  <a:pt x="580" y="257"/>
                  <a:pt x="580" y="257"/>
                </a:cubicBezTo>
                <a:cubicBezTo>
                  <a:pt x="580" y="277"/>
                  <a:pt x="580" y="277"/>
                  <a:pt x="580" y="277"/>
                </a:cubicBezTo>
                <a:cubicBezTo>
                  <a:pt x="567" y="277"/>
                  <a:pt x="567" y="277"/>
                  <a:pt x="567" y="277"/>
                </a:cubicBezTo>
                <a:cubicBezTo>
                  <a:pt x="567" y="338"/>
                  <a:pt x="567" y="338"/>
                  <a:pt x="567" y="338"/>
                </a:cubicBezTo>
                <a:cubicBezTo>
                  <a:pt x="580" y="338"/>
                  <a:pt x="580" y="338"/>
                  <a:pt x="580" y="338"/>
                </a:cubicBezTo>
                <a:cubicBezTo>
                  <a:pt x="580" y="365"/>
                  <a:pt x="580" y="365"/>
                  <a:pt x="580" y="365"/>
                </a:cubicBezTo>
                <a:cubicBezTo>
                  <a:pt x="526" y="352"/>
                  <a:pt x="526" y="352"/>
                  <a:pt x="526" y="352"/>
                </a:cubicBezTo>
                <a:cubicBezTo>
                  <a:pt x="526" y="331"/>
                  <a:pt x="526" y="331"/>
                  <a:pt x="526" y="331"/>
                </a:cubicBezTo>
                <a:cubicBezTo>
                  <a:pt x="547" y="331"/>
                  <a:pt x="547" y="331"/>
                  <a:pt x="547" y="331"/>
                </a:cubicBezTo>
                <a:cubicBezTo>
                  <a:pt x="547" y="270"/>
                  <a:pt x="547" y="270"/>
                  <a:pt x="547" y="270"/>
                </a:cubicBezTo>
                <a:cubicBezTo>
                  <a:pt x="526" y="270"/>
                  <a:pt x="526" y="270"/>
                  <a:pt x="526" y="270"/>
                </a:cubicBezTo>
                <a:lnTo>
                  <a:pt x="526" y="243"/>
                </a:lnTo>
                <a:close/>
                <a:moveTo>
                  <a:pt x="466" y="7"/>
                </a:moveTo>
                <a:lnTo>
                  <a:pt x="466" y="7"/>
                </a:lnTo>
                <a:cubicBezTo>
                  <a:pt x="472" y="7"/>
                  <a:pt x="479" y="14"/>
                  <a:pt x="479" y="14"/>
                </a:cubicBezTo>
                <a:lnTo>
                  <a:pt x="479" y="14"/>
                </a:lnTo>
                <a:lnTo>
                  <a:pt x="479" y="14"/>
                </a:lnTo>
                <a:lnTo>
                  <a:pt x="479" y="14"/>
                </a:lnTo>
                <a:cubicBezTo>
                  <a:pt x="486" y="21"/>
                  <a:pt x="493" y="34"/>
                  <a:pt x="493" y="41"/>
                </a:cubicBezTo>
                <a:cubicBezTo>
                  <a:pt x="493" y="54"/>
                  <a:pt x="486" y="68"/>
                  <a:pt x="479" y="75"/>
                </a:cubicBezTo>
                <a:lnTo>
                  <a:pt x="479" y="75"/>
                </a:lnTo>
                <a:lnTo>
                  <a:pt x="479" y="75"/>
                </a:lnTo>
                <a:lnTo>
                  <a:pt x="479" y="75"/>
                </a:lnTo>
                <a:cubicBezTo>
                  <a:pt x="479" y="75"/>
                  <a:pt x="472" y="81"/>
                  <a:pt x="466" y="81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66" y="88"/>
                </a:moveTo>
                <a:lnTo>
                  <a:pt x="466" y="88"/>
                </a:lnTo>
                <a:cubicBezTo>
                  <a:pt x="493" y="237"/>
                  <a:pt x="493" y="237"/>
                  <a:pt x="493" y="237"/>
                </a:cubicBezTo>
                <a:cubicBezTo>
                  <a:pt x="499" y="237"/>
                  <a:pt x="499" y="237"/>
                  <a:pt x="499" y="237"/>
                </a:cubicBezTo>
                <a:cubicBezTo>
                  <a:pt x="506" y="237"/>
                  <a:pt x="506" y="243"/>
                  <a:pt x="506" y="243"/>
                </a:cubicBezTo>
                <a:cubicBezTo>
                  <a:pt x="526" y="243"/>
                  <a:pt x="526" y="243"/>
                  <a:pt x="526" y="243"/>
                </a:cubicBezTo>
                <a:cubicBezTo>
                  <a:pt x="526" y="270"/>
                  <a:pt x="526" y="270"/>
                  <a:pt x="526" y="270"/>
                </a:cubicBezTo>
                <a:cubicBezTo>
                  <a:pt x="513" y="264"/>
                  <a:pt x="513" y="264"/>
                  <a:pt x="513" y="264"/>
                </a:cubicBezTo>
                <a:cubicBezTo>
                  <a:pt x="513" y="324"/>
                  <a:pt x="513" y="324"/>
                  <a:pt x="513" y="324"/>
                </a:cubicBezTo>
                <a:cubicBezTo>
                  <a:pt x="526" y="331"/>
                  <a:pt x="526" y="331"/>
                  <a:pt x="526" y="331"/>
                </a:cubicBezTo>
                <a:cubicBezTo>
                  <a:pt x="526" y="352"/>
                  <a:pt x="526" y="352"/>
                  <a:pt x="526" y="352"/>
                </a:cubicBezTo>
                <a:cubicBezTo>
                  <a:pt x="506" y="352"/>
                  <a:pt x="506" y="352"/>
                  <a:pt x="506" y="352"/>
                </a:cubicBezTo>
                <a:cubicBezTo>
                  <a:pt x="506" y="358"/>
                  <a:pt x="506" y="358"/>
                  <a:pt x="506" y="358"/>
                </a:cubicBezTo>
                <a:cubicBezTo>
                  <a:pt x="506" y="358"/>
                  <a:pt x="506" y="358"/>
                  <a:pt x="506" y="365"/>
                </a:cubicBezTo>
                <a:cubicBezTo>
                  <a:pt x="506" y="426"/>
                  <a:pt x="506" y="426"/>
                  <a:pt x="506" y="426"/>
                </a:cubicBezTo>
                <a:lnTo>
                  <a:pt x="506" y="426"/>
                </a:lnTo>
                <a:cubicBezTo>
                  <a:pt x="506" y="493"/>
                  <a:pt x="506" y="493"/>
                  <a:pt x="506" y="493"/>
                </a:cubicBezTo>
                <a:lnTo>
                  <a:pt x="506" y="493"/>
                </a:lnTo>
                <a:cubicBezTo>
                  <a:pt x="506" y="554"/>
                  <a:pt x="506" y="554"/>
                  <a:pt x="506" y="554"/>
                </a:cubicBezTo>
                <a:cubicBezTo>
                  <a:pt x="506" y="561"/>
                  <a:pt x="506" y="561"/>
                  <a:pt x="506" y="561"/>
                </a:cubicBezTo>
                <a:cubicBezTo>
                  <a:pt x="506" y="622"/>
                  <a:pt x="506" y="622"/>
                  <a:pt x="506" y="622"/>
                </a:cubicBezTo>
                <a:lnTo>
                  <a:pt x="506" y="629"/>
                </a:lnTo>
                <a:cubicBezTo>
                  <a:pt x="506" y="689"/>
                  <a:pt x="506" y="689"/>
                  <a:pt x="506" y="689"/>
                </a:cubicBezTo>
                <a:lnTo>
                  <a:pt x="506" y="689"/>
                </a:lnTo>
                <a:cubicBezTo>
                  <a:pt x="506" y="757"/>
                  <a:pt x="506" y="757"/>
                  <a:pt x="506" y="757"/>
                </a:cubicBezTo>
                <a:lnTo>
                  <a:pt x="506" y="757"/>
                </a:lnTo>
                <a:cubicBezTo>
                  <a:pt x="506" y="818"/>
                  <a:pt x="506" y="818"/>
                  <a:pt x="506" y="818"/>
                </a:cubicBezTo>
                <a:cubicBezTo>
                  <a:pt x="506" y="824"/>
                  <a:pt x="506" y="824"/>
                  <a:pt x="506" y="824"/>
                </a:cubicBezTo>
                <a:cubicBezTo>
                  <a:pt x="506" y="885"/>
                  <a:pt x="506" y="885"/>
                  <a:pt x="506" y="885"/>
                </a:cubicBezTo>
                <a:lnTo>
                  <a:pt x="506" y="892"/>
                </a:lnTo>
                <a:cubicBezTo>
                  <a:pt x="506" y="953"/>
                  <a:pt x="506" y="953"/>
                  <a:pt x="506" y="953"/>
                </a:cubicBezTo>
                <a:lnTo>
                  <a:pt x="506" y="953"/>
                </a:lnTo>
                <a:cubicBezTo>
                  <a:pt x="506" y="1020"/>
                  <a:pt x="506" y="1020"/>
                  <a:pt x="506" y="1020"/>
                </a:cubicBezTo>
                <a:lnTo>
                  <a:pt x="506" y="1020"/>
                </a:lnTo>
                <a:cubicBezTo>
                  <a:pt x="506" y="1081"/>
                  <a:pt x="506" y="1081"/>
                  <a:pt x="506" y="1081"/>
                </a:cubicBezTo>
                <a:cubicBezTo>
                  <a:pt x="506" y="1088"/>
                  <a:pt x="506" y="1088"/>
                  <a:pt x="506" y="1088"/>
                </a:cubicBezTo>
                <a:cubicBezTo>
                  <a:pt x="506" y="1148"/>
                  <a:pt x="506" y="1148"/>
                  <a:pt x="506" y="1148"/>
                </a:cubicBezTo>
                <a:lnTo>
                  <a:pt x="506" y="1155"/>
                </a:lnTo>
                <a:cubicBezTo>
                  <a:pt x="506" y="1216"/>
                  <a:pt x="506" y="1216"/>
                  <a:pt x="506" y="1216"/>
                </a:cubicBezTo>
                <a:lnTo>
                  <a:pt x="506" y="1216"/>
                </a:lnTo>
                <a:cubicBezTo>
                  <a:pt x="506" y="1283"/>
                  <a:pt x="506" y="1283"/>
                  <a:pt x="506" y="1283"/>
                </a:cubicBezTo>
                <a:lnTo>
                  <a:pt x="506" y="1283"/>
                </a:lnTo>
                <a:cubicBezTo>
                  <a:pt x="506" y="1344"/>
                  <a:pt x="506" y="1344"/>
                  <a:pt x="506" y="1344"/>
                </a:cubicBezTo>
                <a:cubicBezTo>
                  <a:pt x="506" y="1351"/>
                  <a:pt x="506" y="1351"/>
                  <a:pt x="506" y="1351"/>
                </a:cubicBezTo>
                <a:cubicBezTo>
                  <a:pt x="506" y="1412"/>
                  <a:pt x="506" y="1412"/>
                  <a:pt x="506" y="1412"/>
                </a:cubicBezTo>
                <a:cubicBezTo>
                  <a:pt x="506" y="1412"/>
                  <a:pt x="506" y="1412"/>
                  <a:pt x="506" y="1419"/>
                </a:cubicBezTo>
                <a:cubicBezTo>
                  <a:pt x="506" y="1479"/>
                  <a:pt x="506" y="1479"/>
                  <a:pt x="506" y="1479"/>
                </a:cubicBezTo>
                <a:lnTo>
                  <a:pt x="506" y="1479"/>
                </a:lnTo>
                <a:cubicBezTo>
                  <a:pt x="506" y="1547"/>
                  <a:pt x="506" y="1547"/>
                  <a:pt x="506" y="1547"/>
                </a:cubicBezTo>
                <a:lnTo>
                  <a:pt x="506" y="1547"/>
                </a:lnTo>
                <a:cubicBezTo>
                  <a:pt x="506" y="1608"/>
                  <a:pt x="506" y="1608"/>
                  <a:pt x="506" y="1608"/>
                </a:cubicBezTo>
                <a:cubicBezTo>
                  <a:pt x="506" y="1614"/>
                  <a:pt x="506" y="1614"/>
                  <a:pt x="506" y="1614"/>
                </a:cubicBezTo>
                <a:cubicBezTo>
                  <a:pt x="506" y="1675"/>
                  <a:pt x="506" y="1675"/>
                  <a:pt x="506" y="1675"/>
                </a:cubicBezTo>
                <a:cubicBezTo>
                  <a:pt x="506" y="1675"/>
                  <a:pt x="506" y="1675"/>
                  <a:pt x="506" y="1682"/>
                </a:cubicBezTo>
                <a:cubicBezTo>
                  <a:pt x="506" y="1743"/>
                  <a:pt x="506" y="1743"/>
                  <a:pt x="506" y="1743"/>
                </a:cubicBezTo>
                <a:lnTo>
                  <a:pt x="506" y="1743"/>
                </a:lnTo>
                <a:cubicBezTo>
                  <a:pt x="506" y="1810"/>
                  <a:pt x="506" y="1810"/>
                  <a:pt x="506" y="1810"/>
                </a:cubicBezTo>
                <a:lnTo>
                  <a:pt x="506" y="1810"/>
                </a:lnTo>
                <a:cubicBezTo>
                  <a:pt x="506" y="1871"/>
                  <a:pt x="506" y="1871"/>
                  <a:pt x="506" y="1871"/>
                </a:cubicBezTo>
                <a:cubicBezTo>
                  <a:pt x="506" y="1878"/>
                  <a:pt x="506" y="1878"/>
                  <a:pt x="506" y="1878"/>
                </a:cubicBezTo>
                <a:cubicBezTo>
                  <a:pt x="506" y="1938"/>
                  <a:pt x="506" y="1938"/>
                  <a:pt x="506" y="1938"/>
                </a:cubicBezTo>
                <a:cubicBezTo>
                  <a:pt x="506" y="1938"/>
                  <a:pt x="506" y="1938"/>
                  <a:pt x="506" y="1945"/>
                </a:cubicBezTo>
                <a:cubicBezTo>
                  <a:pt x="506" y="2006"/>
                  <a:pt x="506" y="2006"/>
                  <a:pt x="506" y="2006"/>
                </a:cubicBezTo>
                <a:lnTo>
                  <a:pt x="506" y="2006"/>
                </a:lnTo>
                <a:cubicBezTo>
                  <a:pt x="506" y="2073"/>
                  <a:pt x="506" y="2073"/>
                  <a:pt x="506" y="2073"/>
                </a:cubicBezTo>
                <a:lnTo>
                  <a:pt x="506" y="2073"/>
                </a:lnTo>
                <a:cubicBezTo>
                  <a:pt x="506" y="2134"/>
                  <a:pt x="506" y="2134"/>
                  <a:pt x="506" y="2134"/>
                </a:cubicBezTo>
                <a:cubicBezTo>
                  <a:pt x="506" y="2141"/>
                  <a:pt x="506" y="2141"/>
                  <a:pt x="506" y="2141"/>
                </a:cubicBezTo>
                <a:cubicBezTo>
                  <a:pt x="506" y="2202"/>
                  <a:pt x="506" y="2202"/>
                  <a:pt x="506" y="2202"/>
                </a:cubicBezTo>
                <a:lnTo>
                  <a:pt x="506" y="2202"/>
                </a:lnTo>
                <a:cubicBezTo>
                  <a:pt x="506" y="2209"/>
                  <a:pt x="506" y="2209"/>
                  <a:pt x="506" y="2209"/>
                </a:cubicBezTo>
                <a:cubicBezTo>
                  <a:pt x="506" y="2215"/>
                  <a:pt x="499" y="2215"/>
                  <a:pt x="493" y="2215"/>
                </a:cubicBezTo>
                <a:cubicBezTo>
                  <a:pt x="466" y="2202"/>
                  <a:pt x="466" y="2202"/>
                  <a:pt x="466" y="2202"/>
                </a:cubicBezTo>
                <a:cubicBezTo>
                  <a:pt x="466" y="2175"/>
                  <a:pt x="466" y="2175"/>
                  <a:pt x="466" y="2175"/>
                </a:cubicBezTo>
                <a:cubicBezTo>
                  <a:pt x="486" y="2182"/>
                  <a:pt x="486" y="2182"/>
                  <a:pt x="486" y="2182"/>
                </a:cubicBezTo>
                <a:cubicBezTo>
                  <a:pt x="486" y="2161"/>
                  <a:pt x="486" y="2161"/>
                  <a:pt x="486" y="2161"/>
                </a:cubicBezTo>
                <a:cubicBezTo>
                  <a:pt x="466" y="2168"/>
                  <a:pt x="466" y="2168"/>
                  <a:pt x="466" y="2168"/>
                </a:cubicBezTo>
                <a:cubicBezTo>
                  <a:pt x="466" y="2141"/>
                  <a:pt x="466" y="2141"/>
                  <a:pt x="466" y="2141"/>
                </a:cubicBezTo>
                <a:cubicBezTo>
                  <a:pt x="479" y="2141"/>
                  <a:pt x="479" y="2141"/>
                  <a:pt x="479" y="2141"/>
                </a:cubicBezTo>
                <a:cubicBezTo>
                  <a:pt x="466" y="2134"/>
                  <a:pt x="466" y="2134"/>
                  <a:pt x="466" y="2134"/>
                </a:cubicBezTo>
                <a:cubicBezTo>
                  <a:pt x="466" y="2107"/>
                  <a:pt x="466" y="2107"/>
                  <a:pt x="466" y="2107"/>
                </a:cubicBezTo>
                <a:cubicBezTo>
                  <a:pt x="486" y="2121"/>
                  <a:pt x="486" y="2121"/>
                  <a:pt x="486" y="2121"/>
                </a:cubicBezTo>
                <a:cubicBezTo>
                  <a:pt x="486" y="2094"/>
                  <a:pt x="486" y="2094"/>
                  <a:pt x="486" y="2094"/>
                </a:cubicBezTo>
                <a:cubicBezTo>
                  <a:pt x="466" y="2107"/>
                  <a:pt x="466" y="2107"/>
                  <a:pt x="466" y="2107"/>
                </a:cubicBezTo>
                <a:cubicBezTo>
                  <a:pt x="466" y="2080"/>
                  <a:pt x="466" y="2080"/>
                  <a:pt x="466" y="2080"/>
                </a:cubicBezTo>
                <a:cubicBezTo>
                  <a:pt x="479" y="2073"/>
                  <a:pt x="479" y="2073"/>
                  <a:pt x="479" y="2073"/>
                </a:cubicBezTo>
                <a:cubicBezTo>
                  <a:pt x="466" y="2067"/>
                  <a:pt x="466" y="2067"/>
                  <a:pt x="466" y="2067"/>
                </a:cubicBezTo>
                <a:cubicBezTo>
                  <a:pt x="466" y="2040"/>
                  <a:pt x="466" y="2040"/>
                  <a:pt x="466" y="2040"/>
                </a:cubicBezTo>
                <a:cubicBezTo>
                  <a:pt x="486" y="2053"/>
                  <a:pt x="486" y="2053"/>
                  <a:pt x="486" y="2053"/>
                </a:cubicBezTo>
                <a:cubicBezTo>
                  <a:pt x="486" y="2026"/>
                  <a:pt x="486" y="2026"/>
                  <a:pt x="486" y="2026"/>
                </a:cubicBezTo>
                <a:cubicBezTo>
                  <a:pt x="466" y="2040"/>
                  <a:pt x="466" y="2040"/>
                  <a:pt x="466" y="2040"/>
                </a:cubicBezTo>
                <a:cubicBezTo>
                  <a:pt x="466" y="2013"/>
                  <a:pt x="466" y="2013"/>
                  <a:pt x="466" y="2013"/>
                </a:cubicBezTo>
                <a:cubicBezTo>
                  <a:pt x="479" y="2006"/>
                  <a:pt x="479" y="2006"/>
                  <a:pt x="479" y="2006"/>
                </a:cubicBezTo>
                <a:cubicBezTo>
                  <a:pt x="466" y="1999"/>
                  <a:pt x="466" y="1999"/>
                  <a:pt x="466" y="1999"/>
                </a:cubicBezTo>
                <a:cubicBezTo>
                  <a:pt x="466" y="1972"/>
                  <a:pt x="466" y="1972"/>
                  <a:pt x="466" y="1972"/>
                </a:cubicBezTo>
                <a:cubicBezTo>
                  <a:pt x="486" y="1986"/>
                  <a:pt x="486" y="1986"/>
                  <a:pt x="486" y="1986"/>
                </a:cubicBezTo>
                <a:cubicBezTo>
                  <a:pt x="486" y="1959"/>
                  <a:pt x="486" y="1959"/>
                  <a:pt x="486" y="1959"/>
                </a:cubicBezTo>
                <a:cubicBezTo>
                  <a:pt x="466" y="1972"/>
                  <a:pt x="466" y="1972"/>
                  <a:pt x="466" y="1972"/>
                </a:cubicBezTo>
                <a:cubicBezTo>
                  <a:pt x="466" y="1945"/>
                  <a:pt x="466" y="1945"/>
                  <a:pt x="466" y="1945"/>
                </a:cubicBezTo>
                <a:cubicBezTo>
                  <a:pt x="479" y="1938"/>
                  <a:pt x="479" y="1938"/>
                  <a:pt x="479" y="1938"/>
                </a:cubicBezTo>
                <a:cubicBezTo>
                  <a:pt x="466" y="1938"/>
                  <a:pt x="466" y="1938"/>
                  <a:pt x="466" y="1938"/>
                </a:cubicBezTo>
                <a:cubicBezTo>
                  <a:pt x="466" y="1911"/>
                  <a:pt x="466" y="1911"/>
                  <a:pt x="466" y="1911"/>
                </a:cubicBezTo>
                <a:cubicBezTo>
                  <a:pt x="486" y="1918"/>
                  <a:pt x="486" y="1918"/>
                  <a:pt x="486" y="1918"/>
                </a:cubicBezTo>
                <a:cubicBezTo>
                  <a:pt x="486" y="1898"/>
                  <a:pt x="486" y="1898"/>
                  <a:pt x="486" y="1898"/>
                </a:cubicBezTo>
                <a:cubicBezTo>
                  <a:pt x="466" y="1905"/>
                  <a:pt x="466" y="1905"/>
                  <a:pt x="466" y="1905"/>
                </a:cubicBezTo>
                <a:cubicBezTo>
                  <a:pt x="466" y="1878"/>
                  <a:pt x="466" y="1878"/>
                  <a:pt x="466" y="1878"/>
                </a:cubicBezTo>
                <a:cubicBezTo>
                  <a:pt x="479" y="1878"/>
                  <a:pt x="479" y="1878"/>
                  <a:pt x="479" y="1878"/>
                </a:cubicBezTo>
                <a:cubicBezTo>
                  <a:pt x="466" y="1871"/>
                  <a:pt x="466" y="1871"/>
                  <a:pt x="466" y="1871"/>
                </a:cubicBezTo>
                <a:cubicBezTo>
                  <a:pt x="466" y="1844"/>
                  <a:pt x="466" y="1844"/>
                  <a:pt x="466" y="1844"/>
                </a:cubicBezTo>
                <a:cubicBezTo>
                  <a:pt x="486" y="1857"/>
                  <a:pt x="486" y="1857"/>
                  <a:pt x="486" y="1857"/>
                </a:cubicBezTo>
                <a:cubicBezTo>
                  <a:pt x="486" y="1830"/>
                  <a:pt x="486" y="1830"/>
                  <a:pt x="486" y="1830"/>
                </a:cubicBezTo>
                <a:cubicBezTo>
                  <a:pt x="466" y="1844"/>
                  <a:pt x="466" y="1844"/>
                  <a:pt x="466" y="1844"/>
                </a:cubicBezTo>
                <a:cubicBezTo>
                  <a:pt x="466" y="1817"/>
                  <a:pt x="466" y="1817"/>
                  <a:pt x="466" y="1817"/>
                </a:cubicBezTo>
                <a:cubicBezTo>
                  <a:pt x="479" y="1810"/>
                  <a:pt x="479" y="1810"/>
                  <a:pt x="479" y="1810"/>
                </a:cubicBezTo>
                <a:cubicBezTo>
                  <a:pt x="466" y="1803"/>
                  <a:pt x="466" y="1803"/>
                  <a:pt x="466" y="1803"/>
                </a:cubicBezTo>
                <a:cubicBezTo>
                  <a:pt x="466" y="1776"/>
                  <a:pt x="466" y="1776"/>
                  <a:pt x="466" y="1776"/>
                </a:cubicBezTo>
                <a:cubicBezTo>
                  <a:pt x="486" y="1790"/>
                  <a:pt x="486" y="1790"/>
                  <a:pt x="486" y="1790"/>
                </a:cubicBezTo>
                <a:cubicBezTo>
                  <a:pt x="486" y="1763"/>
                  <a:pt x="486" y="1763"/>
                  <a:pt x="486" y="1763"/>
                </a:cubicBezTo>
                <a:cubicBezTo>
                  <a:pt x="466" y="1776"/>
                  <a:pt x="466" y="1776"/>
                  <a:pt x="466" y="1776"/>
                </a:cubicBezTo>
                <a:cubicBezTo>
                  <a:pt x="466" y="1749"/>
                  <a:pt x="466" y="1749"/>
                  <a:pt x="466" y="1749"/>
                </a:cubicBezTo>
                <a:cubicBezTo>
                  <a:pt x="479" y="1743"/>
                  <a:pt x="479" y="1743"/>
                  <a:pt x="479" y="1743"/>
                </a:cubicBezTo>
                <a:cubicBezTo>
                  <a:pt x="466" y="1736"/>
                  <a:pt x="466" y="1736"/>
                  <a:pt x="466" y="1736"/>
                </a:cubicBezTo>
                <a:cubicBezTo>
                  <a:pt x="466" y="1709"/>
                  <a:pt x="466" y="1709"/>
                  <a:pt x="466" y="1709"/>
                </a:cubicBezTo>
                <a:cubicBezTo>
                  <a:pt x="486" y="1722"/>
                  <a:pt x="486" y="1722"/>
                  <a:pt x="486" y="1722"/>
                </a:cubicBezTo>
                <a:cubicBezTo>
                  <a:pt x="486" y="1695"/>
                  <a:pt x="486" y="1695"/>
                  <a:pt x="486" y="1695"/>
                </a:cubicBezTo>
                <a:cubicBezTo>
                  <a:pt x="466" y="1709"/>
                  <a:pt x="466" y="1709"/>
                  <a:pt x="466" y="1709"/>
                </a:cubicBezTo>
                <a:cubicBezTo>
                  <a:pt x="466" y="1682"/>
                  <a:pt x="466" y="1682"/>
                  <a:pt x="466" y="1682"/>
                </a:cubicBezTo>
                <a:cubicBezTo>
                  <a:pt x="479" y="1675"/>
                  <a:pt x="479" y="1675"/>
                  <a:pt x="479" y="1675"/>
                </a:cubicBezTo>
                <a:cubicBezTo>
                  <a:pt x="466" y="1675"/>
                  <a:pt x="466" y="1675"/>
                  <a:pt x="466" y="1675"/>
                </a:cubicBezTo>
                <a:cubicBezTo>
                  <a:pt x="466" y="1648"/>
                  <a:pt x="466" y="1648"/>
                  <a:pt x="466" y="1648"/>
                </a:cubicBezTo>
                <a:cubicBezTo>
                  <a:pt x="486" y="1655"/>
                  <a:pt x="486" y="1655"/>
                  <a:pt x="486" y="1655"/>
                </a:cubicBezTo>
                <a:cubicBezTo>
                  <a:pt x="486" y="1635"/>
                  <a:pt x="486" y="1635"/>
                  <a:pt x="486" y="1635"/>
                </a:cubicBezTo>
                <a:cubicBezTo>
                  <a:pt x="466" y="1641"/>
                  <a:pt x="466" y="1641"/>
                  <a:pt x="466" y="1641"/>
                </a:cubicBezTo>
                <a:cubicBezTo>
                  <a:pt x="466" y="1614"/>
                  <a:pt x="466" y="1614"/>
                  <a:pt x="466" y="1614"/>
                </a:cubicBezTo>
                <a:cubicBezTo>
                  <a:pt x="479" y="1614"/>
                  <a:pt x="479" y="1614"/>
                  <a:pt x="479" y="1614"/>
                </a:cubicBezTo>
                <a:cubicBezTo>
                  <a:pt x="466" y="1608"/>
                  <a:pt x="466" y="1608"/>
                  <a:pt x="466" y="1608"/>
                </a:cubicBezTo>
                <a:cubicBezTo>
                  <a:pt x="466" y="1581"/>
                  <a:pt x="466" y="1581"/>
                  <a:pt x="466" y="1581"/>
                </a:cubicBezTo>
                <a:cubicBezTo>
                  <a:pt x="486" y="1594"/>
                  <a:pt x="486" y="1594"/>
                  <a:pt x="486" y="1594"/>
                </a:cubicBezTo>
                <a:cubicBezTo>
                  <a:pt x="486" y="1567"/>
                  <a:pt x="486" y="1567"/>
                  <a:pt x="486" y="1567"/>
                </a:cubicBezTo>
                <a:cubicBezTo>
                  <a:pt x="466" y="1581"/>
                  <a:pt x="466" y="1581"/>
                  <a:pt x="466" y="1581"/>
                </a:cubicBezTo>
                <a:cubicBezTo>
                  <a:pt x="466" y="1554"/>
                  <a:pt x="466" y="1554"/>
                  <a:pt x="466" y="1554"/>
                </a:cubicBezTo>
                <a:cubicBezTo>
                  <a:pt x="479" y="1547"/>
                  <a:pt x="479" y="1547"/>
                  <a:pt x="479" y="1547"/>
                </a:cubicBezTo>
                <a:cubicBezTo>
                  <a:pt x="466" y="1540"/>
                  <a:pt x="466" y="1540"/>
                  <a:pt x="466" y="1540"/>
                </a:cubicBezTo>
                <a:cubicBezTo>
                  <a:pt x="466" y="1513"/>
                  <a:pt x="466" y="1513"/>
                  <a:pt x="466" y="1513"/>
                </a:cubicBezTo>
                <a:cubicBezTo>
                  <a:pt x="486" y="1527"/>
                  <a:pt x="486" y="1527"/>
                  <a:pt x="486" y="1527"/>
                </a:cubicBezTo>
                <a:cubicBezTo>
                  <a:pt x="486" y="1500"/>
                  <a:pt x="486" y="1500"/>
                  <a:pt x="486" y="1500"/>
                </a:cubicBezTo>
                <a:cubicBezTo>
                  <a:pt x="466" y="1513"/>
                  <a:pt x="466" y="1513"/>
                  <a:pt x="466" y="1513"/>
                </a:cubicBezTo>
                <a:cubicBezTo>
                  <a:pt x="466" y="1486"/>
                  <a:pt x="466" y="1486"/>
                  <a:pt x="466" y="1486"/>
                </a:cubicBezTo>
                <a:cubicBezTo>
                  <a:pt x="479" y="1479"/>
                  <a:pt x="479" y="1479"/>
                  <a:pt x="479" y="1479"/>
                </a:cubicBezTo>
                <a:cubicBezTo>
                  <a:pt x="466" y="1473"/>
                  <a:pt x="466" y="1473"/>
                  <a:pt x="466" y="1473"/>
                </a:cubicBezTo>
                <a:cubicBezTo>
                  <a:pt x="466" y="1446"/>
                  <a:pt x="466" y="1446"/>
                  <a:pt x="466" y="1446"/>
                </a:cubicBezTo>
                <a:cubicBezTo>
                  <a:pt x="486" y="1459"/>
                  <a:pt x="486" y="1459"/>
                  <a:pt x="486" y="1459"/>
                </a:cubicBezTo>
                <a:cubicBezTo>
                  <a:pt x="486" y="1439"/>
                  <a:pt x="486" y="1439"/>
                  <a:pt x="486" y="1439"/>
                </a:cubicBezTo>
                <a:cubicBezTo>
                  <a:pt x="466" y="1446"/>
                  <a:pt x="466" y="1446"/>
                  <a:pt x="466" y="1446"/>
                </a:cubicBezTo>
                <a:cubicBezTo>
                  <a:pt x="466" y="1419"/>
                  <a:pt x="466" y="1419"/>
                  <a:pt x="466" y="1419"/>
                </a:cubicBezTo>
                <a:cubicBezTo>
                  <a:pt x="479" y="1412"/>
                  <a:pt x="479" y="1412"/>
                  <a:pt x="479" y="1412"/>
                </a:cubicBezTo>
                <a:cubicBezTo>
                  <a:pt x="466" y="1412"/>
                  <a:pt x="466" y="1412"/>
                  <a:pt x="466" y="1412"/>
                </a:cubicBezTo>
                <a:cubicBezTo>
                  <a:pt x="466" y="1385"/>
                  <a:pt x="466" y="1385"/>
                  <a:pt x="466" y="1385"/>
                </a:cubicBezTo>
                <a:cubicBezTo>
                  <a:pt x="486" y="1392"/>
                  <a:pt x="486" y="1392"/>
                  <a:pt x="486" y="1392"/>
                </a:cubicBezTo>
                <a:cubicBezTo>
                  <a:pt x="486" y="1371"/>
                  <a:pt x="486" y="1371"/>
                  <a:pt x="486" y="1371"/>
                </a:cubicBezTo>
                <a:cubicBezTo>
                  <a:pt x="466" y="1378"/>
                  <a:pt x="466" y="1378"/>
                  <a:pt x="466" y="1378"/>
                </a:cubicBezTo>
                <a:cubicBezTo>
                  <a:pt x="466" y="1351"/>
                  <a:pt x="466" y="1351"/>
                  <a:pt x="466" y="1351"/>
                </a:cubicBezTo>
                <a:cubicBezTo>
                  <a:pt x="479" y="1351"/>
                  <a:pt x="479" y="1351"/>
                  <a:pt x="479" y="1351"/>
                </a:cubicBezTo>
                <a:cubicBezTo>
                  <a:pt x="466" y="1344"/>
                  <a:pt x="466" y="1344"/>
                  <a:pt x="466" y="1344"/>
                </a:cubicBezTo>
                <a:cubicBezTo>
                  <a:pt x="466" y="1317"/>
                  <a:pt x="466" y="1317"/>
                  <a:pt x="466" y="1317"/>
                </a:cubicBezTo>
                <a:cubicBezTo>
                  <a:pt x="486" y="1331"/>
                  <a:pt x="486" y="1331"/>
                  <a:pt x="486" y="1331"/>
                </a:cubicBezTo>
                <a:cubicBezTo>
                  <a:pt x="486" y="1304"/>
                  <a:pt x="486" y="1304"/>
                  <a:pt x="486" y="1304"/>
                </a:cubicBezTo>
                <a:cubicBezTo>
                  <a:pt x="466" y="1317"/>
                  <a:pt x="466" y="1317"/>
                  <a:pt x="466" y="1317"/>
                </a:cubicBezTo>
                <a:cubicBezTo>
                  <a:pt x="466" y="1290"/>
                  <a:pt x="466" y="1290"/>
                  <a:pt x="466" y="1290"/>
                </a:cubicBezTo>
                <a:cubicBezTo>
                  <a:pt x="479" y="1283"/>
                  <a:pt x="479" y="1283"/>
                  <a:pt x="479" y="1283"/>
                </a:cubicBezTo>
                <a:cubicBezTo>
                  <a:pt x="466" y="1277"/>
                  <a:pt x="466" y="1277"/>
                  <a:pt x="466" y="1277"/>
                </a:cubicBezTo>
                <a:cubicBezTo>
                  <a:pt x="466" y="1250"/>
                  <a:pt x="466" y="1250"/>
                  <a:pt x="466" y="1250"/>
                </a:cubicBezTo>
                <a:cubicBezTo>
                  <a:pt x="486" y="1263"/>
                  <a:pt x="486" y="1263"/>
                  <a:pt x="486" y="1263"/>
                </a:cubicBezTo>
                <a:cubicBezTo>
                  <a:pt x="486" y="1236"/>
                  <a:pt x="486" y="1236"/>
                  <a:pt x="486" y="1236"/>
                </a:cubicBezTo>
                <a:cubicBezTo>
                  <a:pt x="466" y="1250"/>
                  <a:pt x="466" y="1250"/>
                  <a:pt x="466" y="1250"/>
                </a:cubicBezTo>
                <a:cubicBezTo>
                  <a:pt x="466" y="1223"/>
                  <a:pt x="466" y="1223"/>
                  <a:pt x="466" y="1223"/>
                </a:cubicBezTo>
                <a:cubicBezTo>
                  <a:pt x="479" y="1216"/>
                  <a:pt x="479" y="1216"/>
                  <a:pt x="479" y="1216"/>
                </a:cubicBezTo>
                <a:cubicBezTo>
                  <a:pt x="466" y="1209"/>
                  <a:pt x="466" y="1209"/>
                  <a:pt x="466" y="1209"/>
                </a:cubicBezTo>
                <a:cubicBezTo>
                  <a:pt x="466" y="1182"/>
                  <a:pt x="466" y="1182"/>
                  <a:pt x="466" y="1182"/>
                </a:cubicBezTo>
                <a:cubicBezTo>
                  <a:pt x="486" y="1196"/>
                  <a:pt x="486" y="1196"/>
                  <a:pt x="486" y="1196"/>
                </a:cubicBezTo>
                <a:cubicBezTo>
                  <a:pt x="486" y="1175"/>
                  <a:pt x="486" y="1175"/>
                  <a:pt x="486" y="1175"/>
                </a:cubicBezTo>
                <a:cubicBezTo>
                  <a:pt x="466" y="1182"/>
                  <a:pt x="466" y="1182"/>
                  <a:pt x="466" y="1182"/>
                </a:cubicBezTo>
                <a:cubicBezTo>
                  <a:pt x="466" y="1155"/>
                  <a:pt x="466" y="1155"/>
                  <a:pt x="466" y="1155"/>
                </a:cubicBezTo>
                <a:cubicBezTo>
                  <a:pt x="479" y="1148"/>
                  <a:pt x="479" y="1148"/>
                  <a:pt x="479" y="1148"/>
                </a:cubicBezTo>
                <a:cubicBezTo>
                  <a:pt x="466" y="1148"/>
                  <a:pt x="466" y="1148"/>
                  <a:pt x="466" y="1148"/>
                </a:cubicBezTo>
                <a:cubicBezTo>
                  <a:pt x="466" y="1121"/>
                  <a:pt x="466" y="1121"/>
                  <a:pt x="466" y="1121"/>
                </a:cubicBezTo>
                <a:cubicBezTo>
                  <a:pt x="486" y="1128"/>
                  <a:pt x="486" y="1128"/>
                  <a:pt x="486" y="1128"/>
                </a:cubicBezTo>
                <a:cubicBezTo>
                  <a:pt x="486" y="1108"/>
                  <a:pt x="486" y="1108"/>
                  <a:pt x="486" y="1108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466" y="1088"/>
                  <a:pt x="466" y="1088"/>
                  <a:pt x="466" y="1088"/>
                </a:cubicBezTo>
                <a:cubicBezTo>
                  <a:pt x="479" y="1088"/>
                  <a:pt x="479" y="1088"/>
                  <a:pt x="479" y="1088"/>
                </a:cubicBezTo>
                <a:cubicBezTo>
                  <a:pt x="466" y="1081"/>
                  <a:pt x="466" y="1081"/>
                  <a:pt x="466" y="1081"/>
                </a:cubicBezTo>
                <a:cubicBezTo>
                  <a:pt x="466" y="1054"/>
                  <a:pt x="466" y="1054"/>
                  <a:pt x="466" y="1054"/>
                </a:cubicBezTo>
                <a:cubicBezTo>
                  <a:pt x="486" y="1067"/>
                  <a:pt x="486" y="1067"/>
                  <a:pt x="486" y="1067"/>
                </a:cubicBezTo>
                <a:cubicBezTo>
                  <a:pt x="486" y="1040"/>
                  <a:pt x="486" y="1040"/>
                  <a:pt x="486" y="1040"/>
                </a:cubicBezTo>
                <a:cubicBezTo>
                  <a:pt x="466" y="1054"/>
                  <a:pt x="466" y="1054"/>
                  <a:pt x="466" y="1054"/>
                </a:cubicBezTo>
                <a:cubicBezTo>
                  <a:pt x="466" y="1027"/>
                  <a:pt x="466" y="1027"/>
                  <a:pt x="466" y="1027"/>
                </a:cubicBezTo>
                <a:cubicBezTo>
                  <a:pt x="479" y="1020"/>
                  <a:pt x="479" y="1020"/>
                  <a:pt x="479" y="1020"/>
                </a:cubicBezTo>
                <a:cubicBezTo>
                  <a:pt x="466" y="1013"/>
                  <a:pt x="466" y="1013"/>
                  <a:pt x="466" y="1013"/>
                </a:cubicBezTo>
                <a:cubicBezTo>
                  <a:pt x="466" y="986"/>
                  <a:pt x="466" y="986"/>
                  <a:pt x="466" y="986"/>
                </a:cubicBezTo>
                <a:cubicBezTo>
                  <a:pt x="486" y="1000"/>
                  <a:pt x="486" y="1000"/>
                  <a:pt x="486" y="1000"/>
                </a:cubicBezTo>
                <a:cubicBezTo>
                  <a:pt x="486" y="973"/>
                  <a:pt x="486" y="973"/>
                  <a:pt x="486" y="973"/>
                </a:cubicBezTo>
                <a:cubicBezTo>
                  <a:pt x="466" y="986"/>
                  <a:pt x="466" y="986"/>
                  <a:pt x="466" y="986"/>
                </a:cubicBezTo>
                <a:cubicBezTo>
                  <a:pt x="466" y="959"/>
                  <a:pt x="466" y="959"/>
                  <a:pt x="466" y="959"/>
                </a:cubicBezTo>
                <a:cubicBezTo>
                  <a:pt x="479" y="953"/>
                  <a:pt x="479" y="953"/>
                  <a:pt x="479" y="953"/>
                </a:cubicBezTo>
                <a:cubicBezTo>
                  <a:pt x="466" y="946"/>
                  <a:pt x="466" y="946"/>
                  <a:pt x="466" y="946"/>
                </a:cubicBezTo>
                <a:cubicBezTo>
                  <a:pt x="466" y="919"/>
                  <a:pt x="466" y="919"/>
                  <a:pt x="466" y="919"/>
                </a:cubicBezTo>
                <a:cubicBezTo>
                  <a:pt x="486" y="932"/>
                  <a:pt x="486" y="932"/>
                  <a:pt x="486" y="932"/>
                </a:cubicBezTo>
                <a:cubicBezTo>
                  <a:pt x="486" y="912"/>
                  <a:pt x="486" y="912"/>
                  <a:pt x="486" y="912"/>
                </a:cubicBezTo>
                <a:cubicBezTo>
                  <a:pt x="466" y="919"/>
                  <a:pt x="466" y="919"/>
                  <a:pt x="466" y="919"/>
                </a:cubicBezTo>
                <a:cubicBezTo>
                  <a:pt x="466" y="892"/>
                  <a:pt x="466" y="892"/>
                  <a:pt x="466" y="892"/>
                </a:cubicBezTo>
                <a:cubicBezTo>
                  <a:pt x="479" y="885"/>
                  <a:pt x="479" y="885"/>
                  <a:pt x="479" y="885"/>
                </a:cubicBezTo>
                <a:cubicBezTo>
                  <a:pt x="466" y="885"/>
                  <a:pt x="466" y="885"/>
                  <a:pt x="466" y="885"/>
                </a:cubicBezTo>
                <a:cubicBezTo>
                  <a:pt x="466" y="858"/>
                  <a:pt x="466" y="858"/>
                  <a:pt x="466" y="858"/>
                </a:cubicBezTo>
                <a:cubicBezTo>
                  <a:pt x="486" y="865"/>
                  <a:pt x="486" y="865"/>
                  <a:pt x="486" y="865"/>
                </a:cubicBezTo>
                <a:cubicBezTo>
                  <a:pt x="486" y="845"/>
                  <a:pt x="486" y="845"/>
                  <a:pt x="486" y="845"/>
                </a:cubicBezTo>
                <a:cubicBezTo>
                  <a:pt x="466" y="851"/>
                  <a:pt x="466" y="851"/>
                  <a:pt x="466" y="851"/>
                </a:cubicBezTo>
                <a:cubicBezTo>
                  <a:pt x="466" y="824"/>
                  <a:pt x="466" y="824"/>
                  <a:pt x="466" y="824"/>
                </a:cubicBezTo>
                <a:cubicBezTo>
                  <a:pt x="479" y="824"/>
                  <a:pt x="479" y="824"/>
                  <a:pt x="479" y="824"/>
                </a:cubicBezTo>
                <a:cubicBezTo>
                  <a:pt x="466" y="818"/>
                  <a:pt x="466" y="818"/>
                  <a:pt x="466" y="818"/>
                </a:cubicBezTo>
                <a:cubicBezTo>
                  <a:pt x="466" y="791"/>
                  <a:pt x="466" y="791"/>
                  <a:pt x="466" y="791"/>
                </a:cubicBezTo>
                <a:cubicBezTo>
                  <a:pt x="486" y="804"/>
                  <a:pt x="486" y="804"/>
                  <a:pt x="486" y="804"/>
                </a:cubicBezTo>
                <a:cubicBezTo>
                  <a:pt x="486" y="777"/>
                  <a:pt x="486" y="777"/>
                  <a:pt x="486" y="777"/>
                </a:cubicBezTo>
                <a:cubicBezTo>
                  <a:pt x="466" y="791"/>
                  <a:pt x="466" y="791"/>
                  <a:pt x="466" y="791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57"/>
                  <a:pt x="479" y="757"/>
                  <a:pt x="479" y="757"/>
                </a:cubicBezTo>
                <a:cubicBezTo>
                  <a:pt x="466" y="750"/>
                  <a:pt x="466" y="750"/>
                  <a:pt x="466" y="750"/>
                </a:cubicBezTo>
                <a:cubicBezTo>
                  <a:pt x="466" y="723"/>
                  <a:pt x="466" y="723"/>
                  <a:pt x="466" y="723"/>
                </a:cubicBezTo>
                <a:cubicBezTo>
                  <a:pt x="486" y="737"/>
                  <a:pt x="486" y="737"/>
                  <a:pt x="486" y="737"/>
                </a:cubicBezTo>
                <a:cubicBezTo>
                  <a:pt x="486" y="710"/>
                  <a:pt x="486" y="710"/>
                  <a:pt x="486" y="710"/>
                </a:cubicBezTo>
                <a:cubicBezTo>
                  <a:pt x="466" y="723"/>
                  <a:pt x="466" y="723"/>
                  <a:pt x="466" y="723"/>
                </a:cubicBezTo>
                <a:cubicBezTo>
                  <a:pt x="466" y="696"/>
                  <a:pt x="466" y="696"/>
                  <a:pt x="466" y="696"/>
                </a:cubicBezTo>
                <a:cubicBezTo>
                  <a:pt x="479" y="689"/>
                  <a:pt x="479" y="689"/>
                  <a:pt x="479" y="689"/>
                </a:cubicBezTo>
                <a:cubicBezTo>
                  <a:pt x="466" y="683"/>
                  <a:pt x="466" y="683"/>
                  <a:pt x="466" y="683"/>
                </a:cubicBezTo>
                <a:cubicBezTo>
                  <a:pt x="466" y="656"/>
                  <a:pt x="466" y="656"/>
                  <a:pt x="466" y="656"/>
                </a:cubicBezTo>
                <a:cubicBezTo>
                  <a:pt x="486" y="669"/>
                  <a:pt x="486" y="669"/>
                  <a:pt x="486" y="669"/>
                </a:cubicBezTo>
                <a:cubicBezTo>
                  <a:pt x="486" y="649"/>
                  <a:pt x="486" y="649"/>
                  <a:pt x="486" y="649"/>
                </a:cubicBezTo>
                <a:cubicBezTo>
                  <a:pt x="466" y="656"/>
                  <a:pt x="466" y="656"/>
                  <a:pt x="466" y="656"/>
                </a:cubicBezTo>
                <a:cubicBezTo>
                  <a:pt x="466" y="629"/>
                  <a:pt x="466" y="629"/>
                  <a:pt x="466" y="629"/>
                </a:cubicBezTo>
                <a:cubicBezTo>
                  <a:pt x="479" y="622"/>
                  <a:pt x="479" y="622"/>
                  <a:pt x="479" y="622"/>
                </a:cubicBezTo>
                <a:cubicBezTo>
                  <a:pt x="466" y="622"/>
                  <a:pt x="466" y="622"/>
                  <a:pt x="466" y="622"/>
                </a:cubicBezTo>
                <a:cubicBezTo>
                  <a:pt x="466" y="595"/>
                  <a:pt x="466" y="595"/>
                  <a:pt x="466" y="595"/>
                </a:cubicBezTo>
                <a:cubicBezTo>
                  <a:pt x="486" y="602"/>
                  <a:pt x="486" y="602"/>
                  <a:pt x="486" y="602"/>
                </a:cubicBezTo>
                <a:cubicBezTo>
                  <a:pt x="486" y="581"/>
                  <a:pt x="486" y="581"/>
                  <a:pt x="486" y="581"/>
                </a:cubicBezTo>
                <a:cubicBezTo>
                  <a:pt x="466" y="588"/>
                  <a:pt x="466" y="588"/>
                  <a:pt x="466" y="588"/>
                </a:cubicBezTo>
                <a:cubicBezTo>
                  <a:pt x="466" y="561"/>
                  <a:pt x="466" y="561"/>
                  <a:pt x="466" y="561"/>
                </a:cubicBezTo>
                <a:cubicBezTo>
                  <a:pt x="479" y="561"/>
                  <a:pt x="479" y="561"/>
                  <a:pt x="479" y="561"/>
                </a:cubicBezTo>
                <a:cubicBezTo>
                  <a:pt x="466" y="554"/>
                  <a:pt x="466" y="554"/>
                  <a:pt x="466" y="554"/>
                </a:cubicBezTo>
                <a:cubicBezTo>
                  <a:pt x="466" y="527"/>
                  <a:pt x="466" y="527"/>
                  <a:pt x="466" y="527"/>
                </a:cubicBezTo>
                <a:cubicBezTo>
                  <a:pt x="486" y="541"/>
                  <a:pt x="486" y="541"/>
                  <a:pt x="486" y="541"/>
                </a:cubicBezTo>
                <a:cubicBezTo>
                  <a:pt x="486" y="514"/>
                  <a:pt x="486" y="514"/>
                  <a:pt x="486" y="514"/>
                </a:cubicBezTo>
                <a:cubicBezTo>
                  <a:pt x="466" y="527"/>
                  <a:pt x="466" y="527"/>
                  <a:pt x="466" y="527"/>
                </a:cubicBezTo>
                <a:cubicBezTo>
                  <a:pt x="466" y="500"/>
                  <a:pt x="466" y="500"/>
                  <a:pt x="466" y="500"/>
                </a:cubicBezTo>
                <a:cubicBezTo>
                  <a:pt x="479" y="493"/>
                  <a:pt x="479" y="493"/>
                  <a:pt x="479" y="493"/>
                </a:cubicBezTo>
                <a:cubicBezTo>
                  <a:pt x="466" y="487"/>
                  <a:pt x="466" y="487"/>
                  <a:pt x="466" y="487"/>
                </a:cubicBezTo>
                <a:cubicBezTo>
                  <a:pt x="466" y="460"/>
                  <a:pt x="466" y="460"/>
                  <a:pt x="466" y="460"/>
                </a:cubicBezTo>
                <a:cubicBezTo>
                  <a:pt x="486" y="473"/>
                  <a:pt x="486" y="473"/>
                  <a:pt x="486" y="473"/>
                </a:cubicBezTo>
                <a:cubicBezTo>
                  <a:pt x="486" y="446"/>
                  <a:pt x="486" y="446"/>
                  <a:pt x="486" y="446"/>
                </a:cubicBezTo>
                <a:cubicBezTo>
                  <a:pt x="466" y="460"/>
                  <a:pt x="466" y="460"/>
                  <a:pt x="466" y="460"/>
                </a:cubicBezTo>
                <a:cubicBezTo>
                  <a:pt x="466" y="433"/>
                  <a:pt x="466" y="433"/>
                  <a:pt x="466" y="433"/>
                </a:cubicBezTo>
                <a:cubicBezTo>
                  <a:pt x="479" y="426"/>
                  <a:pt x="479" y="426"/>
                  <a:pt x="479" y="426"/>
                </a:cubicBezTo>
                <a:cubicBezTo>
                  <a:pt x="466" y="426"/>
                  <a:pt x="466" y="426"/>
                  <a:pt x="466" y="426"/>
                </a:cubicBezTo>
                <a:cubicBezTo>
                  <a:pt x="466" y="399"/>
                  <a:pt x="466" y="399"/>
                  <a:pt x="466" y="399"/>
                </a:cubicBezTo>
                <a:cubicBezTo>
                  <a:pt x="486" y="406"/>
                  <a:pt x="486" y="406"/>
                  <a:pt x="486" y="406"/>
                </a:cubicBezTo>
                <a:cubicBezTo>
                  <a:pt x="486" y="385"/>
                  <a:pt x="486" y="385"/>
                  <a:pt x="486" y="385"/>
                </a:cubicBezTo>
                <a:cubicBezTo>
                  <a:pt x="466" y="392"/>
                  <a:pt x="466" y="392"/>
                  <a:pt x="466" y="392"/>
                </a:cubicBezTo>
                <a:cubicBezTo>
                  <a:pt x="466" y="365"/>
                  <a:pt x="466" y="365"/>
                  <a:pt x="466" y="365"/>
                </a:cubicBezTo>
                <a:cubicBezTo>
                  <a:pt x="486" y="358"/>
                  <a:pt x="486" y="358"/>
                  <a:pt x="486" y="358"/>
                </a:cubicBezTo>
                <a:cubicBezTo>
                  <a:pt x="486" y="345"/>
                  <a:pt x="486" y="345"/>
                  <a:pt x="486" y="345"/>
                </a:cubicBezTo>
                <a:cubicBezTo>
                  <a:pt x="466" y="338"/>
                  <a:pt x="466" y="338"/>
                  <a:pt x="466" y="338"/>
                </a:cubicBezTo>
                <a:cubicBezTo>
                  <a:pt x="466" y="318"/>
                  <a:pt x="466" y="318"/>
                  <a:pt x="466" y="318"/>
                </a:cubicBezTo>
                <a:cubicBezTo>
                  <a:pt x="479" y="318"/>
                  <a:pt x="479" y="318"/>
                  <a:pt x="479" y="318"/>
                </a:cubicBezTo>
                <a:cubicBezTo>
                  <a:pt x="472" y="257"/>
                  <a:pt x="472" y="257"/>
                  <a:pt x="472" y="257"/>
                </a:cubicBezTo>
                <a:cubicBezTo>
                  <a:pt x="466" y="257"/>
                  <a:pt x="466" y="257"/>
                  <a:pt x="466" y="257"/>
                </a:cubicBezTo>
                <a:lnTo>
                  <a:pt x="466" y="88"/>
                </a:lnTo>
                <a:close/>
                <a:moveTo>
                  <a:pt x="445" y="0"/>
                </a:moveTo>
                <a:lnTo>
                  <a:pt x="445" y="0"/>
                </a:lnTo>
                <a:cubicBezTo>
                  <a:pt x="452" y="0"/>
                  <a:pt x="452" y="0"/>
                  <a:pt x="452" y="0"/>
                </a:cubicBezTo>
                <a:cubicBezTo>
                  <a:pt x="459" y="0"/>
                  <a:pt x="466" y="0"/>
                  <a:pt x="466" y="7"/>
                </a:cubicBezTo>
                <a:cubicBezTo>
                  <a:pt x="466" y="81"/>
                  <a:pt x="466" y="81"/>
                  <a:pt x="466" y="81"/>
                </a:cubicBezTo>
                <a:lnTo>
                  <a:pt x="466" y="81"/>
                </a:lnTo>
                <a:cubicBezTo>
                  <a:pt x="466" y="88"/>
                  <a:pt x="466" y="88"/>
                  <a:pt x="466" y="88"/>
                </a:cubicBezTo>
                <a:cubicBezTo>
                  <a:pt x="466" y="257"/>
                  <a:pt x="466" y="257"/>
                  <a:pt x="466" y="257"/>
                </a:cubicBezTo>
                <a:cubicBezTo>
                  <a:pt x="459" y="257"/>
                  <a:pt x="459" y="257"/>
                  <a:pt x="459" y="257"/>
                </a:cubicBezTo>
                <a:cubicBezTo>
                  <a:pt x="459" y="318"/>
                  <a:pt x="459" y="318"/>
                  <a:pt x="459" y="318"/>
                </a:cubicBezTo>
                <a:cubicBezTo>
                  <a:pt x="466" y="318"/>
                  <a:pt x="466" y="318"/>
                  <a:pt x="466" y="318"/>
                </a:cubicBezTo>
                <a:cubicBezTo>
                  <a:pt x="466" y="338"/>
                  <a:pt x="466" y="338"/>
                  <a:pt x="466" y="338"/>
                </a:cubicBezTo>
                <a:cubicBezTo>
                  <a:pt x="445" y="338"/>
                  <a:pt x="445" y="338"/>
                  <a:pt x="445" y="338"/>
                </a:cubicBezTo>
                <a:cubicBezTo>
                  <a:pt x="445" y="230"/>
                  <a:pt x="445" y="230"/>
                  <a:pt x="445" y="230"/>
                </a:cubicBezTo>
                <a:lnTo>
                  <a:pt x="452" y="230"/>
                </a:lnTo>
                <a:cubicBezTo>
                  <a:pt x="466" y="237"/>
                  <a:pt x="466" y="237"/>
                  <a:pt x="466" y="237"/>
                </a:cubicBezTo>
                <a:cubicBezTo>
                  <a:pt x="452" y="115"/>
                  <a:pt x="452" y="115"/>
                  <a:pt x="452" y="115"/>
                </a:cubicBezTo>
                <a:cubicBezTo>
                  <a:pt x="445" y="122"/>
                  <a:pt x="445" y="122"/>
                  <a:pt x="445" y="122"/>
                </a:cubicBezTo>
                <a:cubicBezTo>
                  <a:pt x="445" y="0"/>
                  <a:pt x="445" y="0"/>
                  <a:pt x="445" y="0"/>
                </a:cubicBezTo>
                <a:close/>
                <a:moveTo>
                  <a:pt x="466" y="2202"/>
                </a:moveTo>
                <a:lnTo>
                  <a:pt x="466" y="2202"/>
                </a:lnTo>
                <a:cubicBezTo>
                  <a:pt x="445" y="2188"/>
                  <a:pt x="445" y="2188"/>
                  <a:pt x="445" y="2188"/>
                </a:cubicBezTo>
                <a:cubicBezTo>
                  <a:pt x="445" y="2155"/>
                  <a:pt x="445" y="2155"/>
                  <a:pt x="445" y="2155"/>
                </a:cubicBezTo>
                <a:cubicBezTo>
                  <a:pt x="466" y="2141"/>
                  <a:pt x="466" y="2141"/>
                  <a:pt x="466" y="2141"/>
                </a:cubicBezTo>
                <a:cubicBezTo>
                  <a:pt x="466" y="2168"/>
                  <a:pt x="466" y="2168"/>
                  <a:pt x="466" y="2168"/>
                </a:cubicBezTo>
                <a:cubicBezTo>
                  <a:pt x="466" y="2175"/>
                  <a:pt x="466" y="2175"/>
                  <a:pt x="466" y="2175"/>
                </a:cubicBezTo>
                <a:lnTo>
                  <a:pt x="466" y="2175"/>
                </a:lnTo>
                <a:cubicBezTo>
                  <a:pt x="466" y="2202"/>
                  <a:pt x="466" y="2202"/>
                  <a:pt x="466" y="2202"/>
                </a:cubicBezTo>
                <a:close/>
                <a:moveTo>
                  <a:pt x="466" y="365"/>
                </a:moveTo>
                <a:lnTo>
                  <a:pt x="466" y="365"/>
                </a:lnTo>
                <a:cubicBezTo>
                  <a:pt x="466" y="392"/>
                  <a:pt x="466" y="392"/>
                  <a:pt x="466" y="392"/>
                </a:cubicBezTo>
                <a:lnTo>
                  <a:pt x="466" y="392"/>
                </a:lnTo>
                <a:cubicBezTo>
                  <a:pt x="466" y="399"/>
                  <a:pt x="466" y="399"/>
                  <a:pt x="466" y="399"/>
                </a:cubicBezTo>
                <a:cubicBezTo>
                  <a:pt x="466" y="426"/>
                  <a:pt x="466" y="426"/>
                  <a:pt x="466" y="426"/>
                </a:cubicBezTo>
                <a:cubicBezTo>
                  <a:pt x="445" y="412"/>
                  <a:pt x="445" y="412"/>
                  <a:pt x="445" y="412"/>
                </a:cubicBezTo>
                <a:cubicBezTo>
                  <a:pt x="445" y="379"/>
                  <a:pt x="445" y="379"/>
                  <a:pt x="445" y="379"/>
                </a:cubicBezTo>
                <a:cubicBezTo>
                  <a:pt x="466" y="365"/>
                  <a:pt x="466" y="365"/>
                  <a:pt x="466" y="365"/>
                </a:cubicBezTo>
                <a:close/>
                <a:moveTo>
                  <a:pt x="466" y="433"/>
                </a:moveTo>
                <a:lnTo>
                  <a:pt x="466" y="433"/>
                </a:lnTo>
                <a:cubicBezTo>
                  <a:pt x="466" y="460"/>
                  <a:pt x="466" y="460"/>
                  <a:pt x="466" y="460"/>
                </a:cubicBezTo>
                <a:lnTo>
                  <a:pt x="466" y="460"/>
                </a:lnTo>
                <a:lnTo>
                  <a:pt x="466" y="460"/>
                </a:lnTo>
                <a:cubicBezTo>
                  <a:pt x="466" y="487"/>
                  <a:pt x="466" y="487"/>
                  <a:pt x="466" y="487"/>
                </a:cubicBezTo>
                <a:cubicBezTo>
                  <a:pt x="445" y="473"/>
                  <a:pt x="445" y="473"/>
                  <a:pt x="445" y="473"/>
                </a:cubicBezTo>
                <a:cubicBezTo>
                  <a:pt x="445" y="446"/>
                  <a:pt x="445" y="446"/>
                  <a:pt x="445" y="446"/>
                </a:cubicBezTo>
                <a:cubicBezTo>
                  <a:pt x="466" y="433"/>
                  <a:pt x="466" y="433"/>
                  <a:pt x="466" y="433"/>
                </a:cubicBezTo>
                <a:close/>
                <a:moveTo>
                  <a:pt x="466" y="500"/>
                </a:moveTo>
                <a:lnTo>
                  <a:pt x="466" y="500"/>
                </a:lnTo>
                <a:cubicBezTo>
                  <a:pt x="466" y="527"/>
                  <a:pt x="466" y="527"/>
                  <a:pt x="466" y="527"/>
                </a:cubicBezTo>
                <a:lnTo>
                  <a:pt x="466" y="527"/>
                </a:lnTo>
                <a:lnTo>
                  <a:pt x="466" y="527"/>
                </a:lnTo>
                <a:cubicBezTo>
                  <a:pt x="466" y="554"/>
                  <a:pt x="466" y="554"/>
                  <a:pt x="466" y="554"/>
                </a:cubicBezTo>
                <a:cubicBezTo>
                  <a:pt x="445" y="541"/>
                  <a:pt x="445" y="541"/>
                  <a:pt x="445" y="541"/>
                </a:cubicBezTo>
                <a:cubicBezTo>
                  <a:pt x="445" y="514"/>
                  <a:pt x="445" y="514"/>
                  <a:pt x="445" y="514"/>
                </a:cubicBezTo>
                <a:cubicBezTo>
                  <a:pt x="466" y="500"/>
                  <a:pt x="466" y="500"/>
                  <a:pt x="466" y="500"/>
                </a:cubicBezTo>
                <a:close/>
                <a:moveTo>
                  <a:pt x="466" y="561"/>
                </a:moveTo>
                <a:lnTo>
                  <a:pt x="466" y="561"/>
                </a:lnTo>
                <a:cubicBezTo>
                  <a:pt x="466" y="588"/>
                  <a:pt x="466" y="588"/>
                  <a:pt x="466" y="588"/>
                </a:cubicBezTo>
                <a:cubicBezTo>
                  <a:pt x="466" y="595"/>
                  <a:pt x="466" y="595"/>
                  <a:pt x="466" y="595"/>
                </a:cubicBezTo>
                <a:lnTo>
                  <a:pt x="466" y="595"/>
                </a:lnTo>
                <a:cubicBezTo>
                  <a:pt x="466" y="622"/>
                  <a:pt x="466" y="622"/>
                  <a:pt x="466" y="622"/>
                </a:cubicBezTo>
                <a:cubicBezTo>
                  <a:pt x="445" y="608"/>
                  <a:pt x="445" y="608"/>
                  <a:pt x="445" y="608"/>
                </a:cubicBezTo>
                <a:cubicBezTo>
                  <a:pt x="445" y="575"/>
                  <a:pt x="445" y="575"/>
                  <a:pt x="445" y="575"/>
                </a:cubicBezTo>
                <a:cubicBezTo>
                  <a:pt x="466" y="561"/>
                  <a:pt x="466" y="561"/>
                  <a:pt x="466" y="561"/>
                </a:cubicBezTo>
                <a:close/>
                <a:moveTo>
                  <a:pt x="466" y="629"/>
                </a:moveTo>
                <a:lnTo>
                  <a:pt x="466" y="629"/>
                </a:lnTo>
                <a:cubicBezTo>
                  <a:pt x="466" y="656"/>
                  <a:pt x="466" y="656"/>
                  <a:pt x="466" y="656"/>
                </a:cubicBezTo>
                <a:lnTo>
                  <a:pt x="466" y="656"/>
                </a:lnTo>
                <a:lnTo>
                  <a:pt x="466" y="656"/>
                </a:lnTo>
                <a:cubicBezTo>
                  <a:pt x="466" y="683"/>
                  <a:pt x="466" y="683"/>
                  <a:pt x="466" y="683"/>
                </a:cubicBezTo>
                <a:cubicBezTo>
                  <a:pt x="445" y="676"/>
                  <a:pt x="445" y="676"/>
                  <a:pt x="445" y="676"/>
                </a:cubicBezTo>
                <a:cubicBezTo>
                  <a:pt x="445" y="642"/>
                  <a:pt x="445" y="642"/>
                  <a:pt x="445" y="642"/>
                </a:cubicBezTo>
                <a:cubicBezTo>
                  <a:pt x="466" y="629"/>
                  <a:pt x="466" y="629"/>
                  <a:pt x="466" y="629"/>
                </a:cubicBezTo>
                <a:close/>
                <a:moveTo>
                  <a:pt x="466" y="696"/>
                </a:moveTo>
                <a:lnTo>
                  <a:pt x="466" y="696"/>
                </a:lnTo>
                <a:cubicBezTo>
                  <a:pt x="466" y="723"/>
                  <a:pt x="466" y="723"/>
                  <a:pt x="466" y="723"/>
                </a:cubicBezTo>
                <a:lnTo>
                  <a:pt x="466" y="723"/>
                </a:lnTo>
                <a:lnTo>
                  <a:pt x="466" y="723"/>
                </a:lnTo>
                <a:cubicBezTo>
                  <a:pt x="466" y="750"/>
                  <a:pt x="466" y="750"/>
                  <a:pt x="466" y="750"/>
                </a:cubicBezTo>
                <a:cubicBezTo>
                  <a:pt x="445" y="737"/>
                  <a:pt x="445" y="737"/>
                  <a:pt x="445" y="737"/>
                </a:cubicBezTo>
                <a:cubicBezTo>
                  <a:pt x="445" y="710"/>
                  <a:pt x="445" y="710"/>
                  <a:pt x="445" y="710"/>
                </a:cubicBezTo>
                <a:cubicBezTo>
                  <a:pt x="466" y="696"/>
                  <a:pt x="466" y="696"/>
                  <a:pt x="466" y="696"/>
                </a:cubicBezTo>
                <a:close/>
                <a:moveTo>
                  <a:pt x="466" y="764"/>
                </a:moveTo>
                <a:lnTo>
                  <a:pt x="466" y="764"/>
                </a:lnTo>
                <a:cubicBezTo>
                  <a:pt x="466" y="791"/>
                  <a:pt x="466" y="791"/>
                  <a:pt x="466" y="791"/>
                </a:cubicBezTo>
                <a:lnTo>
                  <a:pt x="466" y="791"/>
                </a:lnTo>
                <a:lnTo>
                  <a:pt x="466" y="791"/>
                </a:lnTo>
                <a:cubicBezTo>
                  <a:pt x="466" y="818"/>
                  <a:pt x="466" y="818"/>
                  <a:pt x="466" y="818"/>
                </a:cubicBezTo>
                <a:cubicBezTo>
                  <a:pt x="445" y="804"/>
                  <a:pt x="445" y="804"/>
                  <a:pt x="445" y="804"/>
                </a:cubicBezTo>
                <a:cubicBezTo>
                  <a:pt x="445" y="777"/>
                  <a:pt x="445" y="777"/>
                  <a:pt x="445" y="777"/>
                </a:cubicBezTo>
                <a:cubicBezTo>
                  <a:pt x="466" y="764"/>
                  <a:pt x="466" y="764"/>
                  <a:pt x="466" y="764"/>
                </a:cubicBezTo>
                <a:close/>
                <a:moveTo>
                  <a:pt x="466" y="824"/>
                </a:moveTo>
                <a:lnTo>
                  <a:pt x="466" y="824"/>
                </a:lnTo>
                <a:cubicBezTo>
                  <a:pt x="466" y="851"/>
                  <a:pt x="466" y="851"/>
                  <a:pt x="466" y="851"/>
                </a:cubicBezTo>
                <a:cubicBezTo>
                  <a:pt x="466" y="858"/>
                  <a:pt x="466" y="858"/>
                  <a:pt x="466" y="858"/>
                </a:cubicBezTo>
                <a:lnTo>
                  <a:pt x="466" y="858"/>
                </a:lnTo>
                <a:cubicBezTo>
                  <a:pt x="466" y="885"/>
                  <a:pt x="466" y="885"/>
                  <a:pt x="466" y="885"/>
                </a:cubicBezTo>
                <a:cubicBezTo>
                  <a:pt x="445" y="872"/>
                  <a:pt x="445" y="872"/>
                  <a:pt x="445" y="872"/>
                </a:cubicBezTo>
                <a:cubicBezTo>
                  <a:pt x="445" y="838"/>
                  <a:pt x="445" y="838"/>
                  <a:pt x="445" y="838"/>
                </a:cubicBezTo>
                <a:cubicBezTo>
                  <a:pt x="466" y="824"/>
                  <a:pt x="466" y="824"/>
                  <a:pt x="466" y="824"/>
                </a:cubicBezTo>
                <a:close/>
                <a:moveTo>
                  <a:pt x="466" y="892"/>
                </a:moveTo>
                <a:lnTo>
                  <a:pt x="466" y="892"/>
                </a:lnTo>
                <a:cubicBezTo>
                  <a:pt x="466" y="919"/>
                  <a:pt x="466" y="919"/>
                  <a:pt x="466" y="919"/>
                </a:cubicBezTo>
                <a:lnTo>
                  <a:pt x="466" y="919"/>
                </a:lnTo>
                <a:lnTo>
                  <a:pt x="466" y="919"/>
                </a:lnTo>
                <a:cubicBezTo>
                  <a:pt x="466" y="946"/>
                  <a:pt x="466" y="946"/>
                  <a:pt x="466" y="946"/>
                </a:cubicBezTo>
                <a:cubicBezTo>
                  <a:pt x="445" y="939"/>
                  <a:pt x="445" y="939"/>
                  <a:pt x="445" y="939"/>
                </a:cubicBezTo>
                <a:cubicBezTo>
                  <a:pt x="445" y="905"/>
                  <a:pt x="445" y="905"/>
                  <a:pt x="445" y="905"/>
                </a:cubicBezTo>
                <a:cubicBezTo>
                  <a:pt x="466" y="892"/>
                  <a:pt x="466" y="892"/>
                  <a:pt x="466" y="892"/>
                </a:cubicBezTo>
                <a:close/>
                <a:moveTo>
                  <a:pt x="466" y="959"/>
                </a:moveTo>
                <a:lnTo>
                  <a:pt x="466" y="959"/>
                </a:lnTo>
                <a:cubicBezTo>
                  <a:pt x="466" y="986"/>
                  <a:pt x="466" y="986"/>
                  <a:pt x="466" y="986"/>
                </a:cubicBezTo>
                <a:lnTo>
                  <a:pt x="466" y="986"/>
                </a:lnTo>
                <a:lnTo>
                  <a:pt x="466" y="986"/>
                </a:lnTo>
                <a:cubicBezTo>
                  <a:pt x="466" y="1013"/>
                  <a:pt x="466" y="1013"/>
                  <a:pt x="466" y="1013"/>
                </a:cubicBezTo>
                <a:cubicBezTo>
                  <a:pt x="445" y="1000"/>
                  <a:pt x="445" y="1000"/>
                  <a:pt x="445" y="1000"/>
                </a:cubicBezTo>
                <a:cubicBezTo>
                  <a:pt x="445" y="973"/>
                  <a:pt x="445" y="973"/>
                  <a:pt x="445" y="973"/>
                </a:cubicBezTo>
                <a:cubicBezTo>
                  <a:pt x="466" y="959"/>
                  <a:pt x="466" y="959"/>
                  <a:pt x="466" y="959"/>
                </a:cubicBezTo>
                <a:close/>
                <a:moveTo>
                  <a:pt x="466" y="1027"/>
                </a:moveTo>
                <a:lnTo>
                  <a:pt x="466" y="1027"/>
                </a:lnTo>
                <a:cubicBezTo>
                  <a:pt x="466" y="1054"/>
                  <a:pt x="466" y="1054"/>
                  <a:pt x="466" y="1054"/>
                </a:cubicBezTo>
                <a:lnTo>
                  <a:pt x="466" y="1054"/>
                </a:lnTo>
                <a:lnTo>
                  <a:pt x="466" y="1054"/>
                </a:lnTo>
                <a:cubicBezTo>
                  <a:pt x="466" y="1081"/>
                  <a:pt x="466" y="1081"/>
                  <a:pt x="466" y="1081"/>
                </a:cubicBezTo>
                <a:cubicBezTo>
                  <a:pt x="445" y="1067"/>
                  <a:pt x="445" y="1067"/>
                  <a:pt x="445" y="1067"/>
                </a:cubicBezTo>
                <a:cubicBezTo>
                  <a:pt x="445" y="1040"/>
                  <a:pt x="445" y="1040"/>
                  <a:pt x="445" y="1040"/>
                </a:cubicBezTo>
                <a:cubicBezTo>
                  <a:pt x="466" y="1027"/>
                  <a:pt x="466" y="1027"/>
                  <a:pt x="466" y="1027"/>
                </a:cubicBezTo>
                <a:close/>
                <a:moveTo>
                  <a:pt x="466" y="1088"/>
                </a:moveTo>
                <a:lnTo>
                  <a:pt x="466" y="1088"/>
                </a:lnTo>
                <a:cubicBezTo>
                  <a:pt x="466" y="1115"/>
                  <a:pt x="466" y="1115"/>
                  <a:pt x="466" y="1115"/>
                </a:cubicBezTo>
                <a:cubicBezTo>
                  <a:pt x="466" y="1121"/>
                  <a:pt x="466" y="1121"/>
                  <a:pt x="466" y="1121"/>
                </a:cubicBezTo>
                <a:lnTo>
                  <a:pt x="466" y="1121"/>
                </a:lnTo>
                <a:cubicBezTo>
                  <a:pt x="466" y="1148"/>
                  <a:pt x="466" y="1148"/>
                  <a:pt x="466" y="1148"/>
                </a:cubicBezTo>
                <a:cubicBezTo>
                  <a:pt x="445" y="1135"/>
                  <a:pt x="445" y="1135"/>
                  <a:pt x="445" y="1135"/>
                </a:cubicBezTo>
                <a:cubicBezTo>
                  <a:pt x="445" y="1101"/>
                  <a:pt x="445" y="1101"/>
                  <a:pt x="445" y="1101"/>
                </a:cubicBezTo>
                <a:cubicBezTo>
                  <a:pt x="466" y="1088"/>
                  <a:pt x="466" y="1088"/>
                  <a:pt x="466" y="1088"/>
                </a:cubicBezTo>
                <a:close/>
                <a:moveTo>
                  <a:pt x="466" y="1155"/>
                </a:moveTo>
                <a:lnTo>
                  <a:pt x="466" y="1155"/>
                </a:lnTo>
                <a:cubicBezTo>
                  <a:pt x="466" y="1182"/>
                  <a:pt x="466" y="1182"/>
                  <a:pt x="466" y="1182"/>
                </a:cubicBezTo>
                <a:lnTo>
                  <a:pt x="466" y="1182"/>
                </a:lnTo>
                <a:lnTo>
                  <a:pt x="466" y="1182"/>
                </a:lnTo>
                <a:cubicBezTo>
                  <a:pt x="466" y="1209"/>
                  <a:pt x="466" y="1209"/>
                  <a:pt x="466" y="1209"/>
                </a:cubicBezTo>
                <a:cubicBezTo>
                  <a:pt x="445" y="1196"/>
                  <a:pt x="445" y="1196"/>
                  <a:pt x="445" y="1196"/>
                </a:cubicBezTo>
                <a:cubicBezTo>
                  <a:pt x="445" y="1169"/>
                  <a:pt x="445" y="1169"/>
                  <a:pt x="445" y="1169"/>
                </a:cubicBezTo>
                <a:cubicBezTo>
                  <a:pt x="466" y="1155"/>
                  <a:pt x="466" y="1155"/>
                  <a:pt x="466" y="1155"/>
                </a:cubicBezTo>
                <a:close/>
                <a:moveTo>
                  <a:pt x="466" y="1223"/>
                </a:moveTo>
                <a:lnTo>
                  <a:pt x="466" y="1223"/>
                </a:lnTo>
                <a:cubicBezTo>
                  <a:pt x="466" y="1250"/>
                  <a:pt x="466" y="1250"/>
                  <a:pt x="466" y="1250"/>
                </a:cubicBezTo>
                <a:lnTo>
                  <a:pt x="466" y="1250"/>
                </a:lnTo>
                <a:lnTo>
                  <a:pt x="466" y="1250"/>
                </a:lnTo>
                <a:cubicBezTo>
                  <a:pt x="466" y="1277"/>
                  <a:pt x="466" y="1277"/>
                  <a:pt x="466" y="1277"/>
                </a:cubicBezTo>
                <a:cubicBezTo>
                  <a:pt x="445" y="1263"/>
                  <a:pt x="445" y="1263"/>
                  <a:pt x="445" y="1263"/>
                </a:cubicBezTo>
                <a:cubicBezTo>
                  <a:pt x="445" y="1236"/>
                  <a:pt x="445" y="1236"/>
                  <a:pt x="445" y="1236"/>
                </a:cubicBezTo>
                <a:cubicBezTo>
                  <a:pt x="466" y="1223"/>
                  <a:pt x="466" y="1223"/>
                  <a:pt x="466" y="1223"/>
                </a:cubicBezTo>
                <a:close/>
                <a:moveTo>
                  <a:pt x="466" y="1290"/>
                </a:moveTo>
                <a:lnTo>
                  <a:pt x="466" y="1290"/>
                </a:lnTo>
                <a:cubicBezTo>
                  <a:pt x="466" y="1317"/>
                  <a:pt x="466" y="1317"/>
                  <a:pt x="466" y="1317"/>
                </a:cubicBezTo>
                <a:lnTo>
                  <a:pt x="466" y="1317"/>
                </a:lnTo>
                <a:lnTo>
                  <a:pt x="466" y="1317"/>
                </a:lnTo>
                <a:cubicBezTo>
                  <a:pt x="466" y="1344"/>
                  <a:pt x="466" y="1344"/>
                  <a:pt x="466" y="1344"/>
                </a:cubicBezTo>
                <a:cubicBezTo>
                  <a:pt x="445" y="1331"/>
                  <a:pt x="445" y="1331"/>
                  <a:pt x="445" y="1331"/>
                </a:cubicBezTo>
                <a:cubicBezTo>
                  <a:pt x="445" y="1304"/>
                  <a:pt x="445" y="1304"/>
                  <a:pt x="445" y="1304"/>
                </a:cubicBezTo>
                <a:cubicBezTo>
                  <a:pt x="466" y="1290"/>
                  <a:pt x="466" y="1290"/>
                  <a:pt x="466" y="1290"/>
                </a:cubicBezTo>
                <a:close/>
                <a:moveTo>
                  <a:pt x="466" y="1351"/>
                </a:moveTo>
                <a:lnTo>
                  <a:pt x="466" y="1351"/>
                </a:lnTo>
                <a:cubicBezTo>
                  <a:pt x="466" y="1378"/>
                  <a:pt x="466" y="1378"/>
                  <a:pt x="466" y="1378"/>
                </a:cubicBezTo>
                <a:cubicBezTo>
                  <a:pt x="466" y="1385"/>
                  <a:pt x="466" y="1385"/>
                  <a:pt x="466" y="1385"/>
                </a:cubicBezTo>
                <a:lnTo>
                  <a:pt x="466" y="1385"/>
                </a:lnTo>
                <a:cubicBezTo>
                  <a:pt x="466" y="1412"/>
                  <a:pt x="466" y="1412"/>
                  <a:pt x="466" y="1412"/>
                </a:cubicBezTo>
                <a:cubicBezTo>
                  <a:pt x="445" y="1398"/>
                  <a:pt x="445" y="1398"/>
                  <a:pt x="445" y="1398"/>
                </a:cubicBezTo>
                <a:cubicBezTo>
                  <a:pt x="445" y="1365"/>
                  <a:pt x="445" y="1365"/>
                  <a:pt x="445" y="1365"/>
                </a:cubicBezTo>
                <a:cubicBezTo>
                  <a:pt x="466" y="1351"/>
                  <a:pt x="466" y="1351"/>
                  <a:pt x="466" y="1351"/>
                </a:cubicBezTo>
                <a:close/>
                <a:moveTo>
                  <a:pt x="466" y="1419"/>
                </a:moveTo>
                <a:lnTo>
                  <a:pt x="466" y="1419"/>
                </a:lnTo>
                <a:cubicBezTo>
                  <a:pt x="466" y="1446"/>
                  <a:pt x="466" y="1446"/>
                  <a:pt x="466" y="1446"/>
                </a:cubicBezTo>
                <a:lnTo>
                  <a:pt x="466" y="1446"/>
                </a:lnTo>
                <a:lnTo>
                  <a:pt x="466" y="1446"/>
                </a:lnTo>
                <a:cubicBezTo>
                  <a:pt x="466" y="1473"/>
                  <a:pt x="466" y="1473"/>
                  <a:pt x="466" y="1473"/>
                </a:cubicBezTo>
                <a:cubicBezTo>
                  <a:pt x="445" y="1459"/>
                  <a:pt x="445" y="1459"/>
                  <a:pt x="445" y="1459"/>
                </a:cubicBezTo>
                <a:cubicBezTo>
                  <a:pt x="445" y="1432"/>
                  <a:pt x="445" y="1432"/>
                  <a:pt x="445" y="1432"/>
                </a:cubicBezTo>
                <a:cubicBezTo>
                  <a:pt x="466" y="1419"/>
                  <a:pt x="466" y="1419"/>
                  <a:pt x="466" y="1419"/>
                </a:cubicBezTo>
                <a:close/>
                <a:moveTo>
                  <a:pt x="466" y="1486"/>
                </a:moveTo>
                <a:lnTo>
                  <a:pt x="466" y="1486"/>
                </a:lnTo>
                <a:cubicBezTo>
                  <a:pt x="466" y="1513"/>
                  <a:pt x="466" y="1513"/>
                  <a:pt x="466" y="1513"/>
                </a:cubicBezTo>
                <a:lnTo>
                  <a:pt x="466" y="1513"/>
                </a:lnTo>
                <a:lnTo>
                  <a:pt x="466" y="1513"/>
                </a:lnTo>
                <a:cubicBezTo>
                  <a:pt x="466" y="1540"/>
                  <a:pt x="466" y="1540"/>
                  <a:pt x="466" y="1540"/>
                </a:cubicBezTo>
                <a:cubicBezTo>
                  <a:pt x="445" y="1527"/>
                  <a:pt x="445" y="1527"/>
                  <a:pt x="445" y="1527"/>
                </a:cubicBezTo>
                <a:cubicBezTo>
                  <a:pt x="445" y="1500"/>
                  <a:pt x="445" y="1500"/>
                  <a:pt x="445" y="1500"/>
                </a:cubicBezTo>
                <a:cubicBezTo>
                  <a:pt x="466" y="1486"/>
                  <a:pt x="466" y="1486"/>
                  <a:pt x="466" y="1486"/>
                </a:cubicBezTo>
                <a:close/>
                <a:moveTo>
                  <a:pt x="466" y="1554"/>
                </a:moveTo>
                <a:lnTo>
                  <a:pt x="466" y="1554"/>
                </a:lnTo>
                <a:cubicBezTo>
                  <a:pt x="466" y="1581"/>
                  <a:pt x="466" y="1581"/>
                  <a:pt x="466" y="1581"/>
                </a:cubicBezTo>
                <a:lnTo>
                  <a:pt x="466" y="1581"/>
                </a:lnTo>
                <a:lnTo>
                  <a:pt x="466" y="1581"/>
                </a:lnTo>
                <a:cubicBezTo>
                  <a:pt x="466" y="1608"/>
                  <a:pt x="466" y="1608"/>
                  <a:pt x="466" y="1608"/>
                </a:cubicBezTo>
                <a:cubicBezTo>
                  <a:pt x="445" y="1594"/>
                  <a:pt x="445" y="1594"/>
                  <a:pt x="445" y="1594"/>
                </a:cubicBezTo>
                <a:cubicBezTo>
                  <a:pt x="445" y="1567"/>
                  <a:pt x="445" y="1567"/>
                  <a:pt x="445" y="1567"/>
                </a:cubicBezTo>
                <a:cubicBezTo>
                  <a:pt x="466" y="1554"/>
                  <a:pt x="466" y="1554"/>
                  <a:pt x="466" y="1554"/>
                </a:cubicBezTo>
                <a:close/>
                <a:moveTo>
                  <a:pt x="466" y="1614"/>
                </a:moveTo>
                <a:lnTo>
                  <a:pt x="466" y="1614"/>
                </a:lnTo>
                <a:cubicBezTo>
                  <a:pt x="466" y="1641"/>
                  <a:pt x="466" y="1641"/>
                  <a:pt x="466" y="1641"/>
                </a:cubicBezTo>
                <a:cubicBezTo>
                  <a:pt x="466" y="1648"/>
                  <a:pt x="466" y="1648"/>
                  <a:pt x="466" y="1648"/>
                </a:cubicBezTo>
                <a:lnTo>
                  <a:pt x="466" y="1648"/>
                </a:lnTo>
                <a:cubicBezTo>
                  <a:pt x="466" y="1675"/>
                  <a:pt x="466" y="1675"/>
                  <a:pt x="466" y="1675"/>
                </a:cubicBezTo>
                <a:cubicBezTo>
                  <a:pt x="445" y="1662"/>
                  <a:pt x="445" y="1662"/>
                  <a:pt x="445" y="1662"/>
                </a:cubicBezTo>
                <a:cubicBezTo>
                  <a:pt x="445" y="1628"/>
                  <a:pt x="445" y="1628"/>
                  <a:pt x="445" y="1628"/>
                </a:cubicBezTo>
                <a:cubicBezTo>
                  <a:pt x="466" y="1614"/>
                  <a:pt x="466" y="1614"/>
                  <a:pt x="466" y="1614"/>
                </a:cubicBezTo>
                <a:close/>
                <a:moveTo>
                  <a:pt x="466" y="1682"/>
                </a:moveTo>
                <a:lnTo>
                  <a:pt x="466" y="1682"/>
                </a:lnTo>
                <a:cubicBezTo>
                  <a:pt x="466" y="1709"/>
                  <a:pt x="466" y="1709"/>
                  <a:pt x="466" y="1709"/>
                </a:cubicBezTo>
                <a:lnTo>
                  <a:pt x="466" y="1709"/>
                </a:lnTo>
                <a:lnTo>
                  <a:pt x="466" y="1709"/>
                </a:lnTo>
                <a:cubicBezTo>
                  <a:pt x="466" y="1736"/>
                  <a:pt x="466" y="1736"/>
                  <a:pt x="466" y="1736"/>
                </a:cubicBezTo>
                <a:cubicBezTo>
                  <a:pt x="445" y="1722"/>
                  <a:pt x="445" y="1722"/>
                  <a:pt x="445" y="1722"/>
                </a:cubicBezTo>
                <a:cubicBezTo>
                  <a:pt x="445" y="1695"/>
                  <a:pt x="445" y="1695"/>
                  <a:pt x="445" y="1695"/>
                </a:cubicBezTo>
                <a:cubicBezTo>
                  <a:pt x="466" y="1682"/>
                  <a:pt x="466" y="1682"/>
                  <a:pt x="466" y="1682"/>
                </a:cubicBezTo>
                <a:close/>
                <a:moveTo>
                  <a:pt x="466" y="1749"/>
                </a:moveTo>
                <a:lnTo>
                  <a:pt x="466" y="1749"/>
                </a:lnTo>
                <a:cubicBezTo>
                  <a:pt x="466" y="1776"/>
                  <a:pt x="466" y="1776"/>
                  <a:pt x="466" y="1776"/>
                </a:cubicBezTo>
                <a:lnTo>
                  <a:pt x="466" y="1776"/>
                </a:lnTo>
                <a:lnTo>
                  <a:pt x="466" y="1776"/>
                </a:lnTo>
                <a:cubicBezTo>
                  <a:pt x="466" y="1803"/>
                  <a:pt x="466" y="1803"/>
                  <a:pt x="466" y="1803"/>
                </a:cubicBezTo>
                <a:cubicBezTo>
                  <a:pt x="445" y="1790"/>
                  <a:pt x="445" y="1790"/>
                  <a:pt x="445" y="1790"/>
                </a:cubicBezTo>
                <a:cubicBezTo>
                  <a:pt x="445" y="1763"/>
                  <a:pt x="445" y="1763"/>
                  <a:pt x="445" y="1763"/>
                </a:cubicBezTo>
                <a:cubicBezTo>
                  <a:pt x="466" y="1749"/>
                  <a:pt x="466" y="1749"/>
                  <a:pt x="466" y="1749"/>
                </a:cubicBezTo>
                <a:close/>
                <a:moveTo>
                  <a:pt x="466" y="1817"/>
                </a:moveTo>
                <a:lnTo>
                  <a:pt x="466" y="1817"/>
                </a:lnTo>
                <a:cubicBezTo>
                  <a:pt x="466" y="1844"/>
                  <a:pt x="466" y="1844"/>
                  <a:pt x="466" y="1844"/>
                </a:cubicBezTo>
                <a:lnTo>
                  <a:pt x="466" y="1844"/>
                </a:lnTo>
                <a:lnTo>
                  <a:pt x="466" y="1844"/>
                </a:lnTo>
                <a:cubicBezTo>
                  <a:pt x="466" y="1871"/>
                  <a:pt x="466" y="1871"/>
                  <a:pt x="466" y="1871"/>
                </a:cubicBezTo>
                <a:cubicBezTo>
                  <a:pt x="445" y="1857"/>
                  <a:pt x="445" y="1857"/>
                  <a:pt x="445" y="1857"/>
                </a:cubicBezTo>
                <a:cubicBezTo>
                  <a:pt x="445" y="1830"/>
                  <a:pt x="445" y="1830"/>
                  <a:pt x="445" y="1830"/>
                </a:cubicBezTo>
                <a:cubicBezTo>
                  <a:pt x="466" y="1817"/>
                  <a:pt x="466" y="1817"/>
                  <a:pt x="466" y="1817"/>
                </a:cubicBezTo>
                <a:close/>
                <a:moveTo>
                  <a:pt x="466" y="1878"/>
                </a:moveTo>
                <a:lnTo>
                  <a:pt x="466" y="1878"/>
                </a:lnTo>
                <a:cubicBezTo>
                  <a:pt x="466" y="1905"/>
                  <a:pt x="466" y="1905"/>
                  <a:pt x="466" y="1905"/>
                </a:cubicBezTo>
                <a:cubicBezTo>
                  <a:pt x="466" y="1911"/>
                  <a:pt x="466" y="1911"/>
                  <a:pt x="466" y="1911"/>
                </a:cubicBezTo>
                <a:lnTo>
                  <a:pt x="466" y="1911"/>
                </a:lnTo>
                <a:cubicBezTo>
                  <a:pt x="466" y="1938"/>
                  <a:pt x="466" y="1938"/>
                  <a:pt x="466" y="1938"/>
                </a:cubicBezTo>
                <a:cubicBezTo>
                  <a:pt x="445" y="1925"/>
                  <a:pt x="445" y="1925"/>
                  <a:pt x="445" y="1925"/>
                </a:cubicBezTo>
                <a:cubicBezTo>
                  <a:pt x="445" y="1891"/>
                  <a:pt x="445" y="1891"/>
                  <a:pt x="445" y="1891"/>
                </a:cubicBezTo>
                <a:cubicBezTo>
                  <a:pt x="466" y="1878"/>
                  <a:pt x="466" y="1878"/>
                  <a:pt x="466" y="1878"/>
                </a:cubicBezTo>
                <a:close/>
                <a:moveTo>
                  <a:pt x="466" y="1945"/>
                </a:moveTo>
                <a:lnTo>
                  <a:pt x="466" y="1945"/>
                </a:lnTo>
                <a:cubicBezTo>
                  <a:pt x="466" y="1972"/>
                  <a:pt x="466" y="1972"/>
                  <a:pt x="466" y="1972"/>
                </a:cubicBezTo>
                <a:lnTo>
                  <a:pt x="466" y="1972"/>
                </a:lnTo>
                <a:lnTo>
                  <a:pt x="466" y="1972"/>
                </a:lnTo>
                <a:cubicBezTo>
                  <a:pt x="466" y="1999"/>
                  <a:pt x="466" y="1999"/>
                  <a:pt x="466" y="1999"/>
                </a:cubicBezTo>
                <a:cubicBezTo>
                  <a:pt x="445" y="1986"/>
                  <a:pt x="445" y="1986"/>
                  <a:pt x="445" y="1986"/>
                </a:cubicBezTo>
                <a:cubicBezTo>
                  <a:pt x="445" y="1959"/>
                  <a:pt x="445" y="1959"/>
                  <a:pt x="445" y="1959"/>
                </a:cubicBezTo>
                <a:cubicBezTo>
                  <a:pt x="466" y="1945"/>
                  <a:pt x="466" y="1945"/>
                  <a:pt x="466" y="1945"/>
                </a:cubicBezTo>
                <a:close/>
                <a:moveTo>
                  <a:pt x="466" y="2013"/>
                </a:moveTo>
                <a:lnTo>
                  <a:pt x="466" y="2013"/>
                </a:lnTo>
                <a:cubicBezTo>
                  <a:pt x="466" y="2040"/>
                  <a:pt x="466" y="2040"/>
                  <a:pt x="466" y="2040"/>
                </a:cubicBezTo>
                <a:lnTo>
                  <a:pt x="466" y="2040"/>
                </a:lnTo>
                <a:lnTo>
                  <a:pt x="466" y="2040"/>
                </a:lnTo>
                <a:cubicBezTo>
                  <a:pt x="466" y="2067"/>
                  <a:pt x="466" y="2067"/>
                  <a:pt x="466" y="2067"/>
                </a:cubicBezTo>
                <a:cubicBezTo>
                  <a:pt x="445" y="2053"/>
                  <a:pt x="445" y="2053"/>
                  <a:pt x="445" y="2053"/>
                </a:cubicBezTo>
                <a:cubicBezTo>
                  <a:pt x="445" y="2026"/>
                  <a:pt x="445" y="2026"/>
                  <a:pt x="445" y="2026"/>
                </a:cubicBezTo>
                <a:cubicBezTo>
                  <a:pt x="466" y="2013"/>
                  <a:pt x="466" y="2013"/>
                  <a:pt x="466" y="2013"/>
                </a:cubicBezTo>
                <a:close/>
                <a:moveTo>
                  <a:pt x="466" y="2080"/>
                </a:moveTo>
                <a:lnTo>
                  <a:pt x="466" y="2080"/>
                </a:lnTo>
                <a:cubicBezTo>
                  <a:pt x="466" y="2107"/>
                  <a:pt x="466" y="2107"/>
                  <a:pt x="466" y="2107"/>
                </a:cubicBezTo>
                <a:lnTo>
                  <a:pt x="466" y="2107"/>
                </a:lnTo>
                <a:lnTo>
                  <a:pt x="466" y="2107"/>
                </a:lnTo>
                <a:cubicBezTo>
                  <a:pt x="466" y="2134"/>
                  <a:pt x="466" y="2134"/>
                  <a:pt x="466" y="2134"/>
                </a:cubicBezTo>
                <a:cubicBezTo>
                  <a:pt x="445" y="2121"/>
                  <a:pt x="445" y="2121"/>
                  <a:pt x="445" y="2121"/>
                </a:cubicBezTo>
                <a:cubicBezTo>
                  <a:pt x="445" y="2094"/>
                  <a:pt x="445" y="2094"/>
                  <a:pt x="445" y="2094"/>
                </a:cubicBezTo>
                <a:lnTo>
                  <a:pt x="466" y="2080"/>
                </a:lnTo>
                <a:close/>
                <a:moveTo>
                  <a:pt x="425" y="122"/>
                </a:moveTo>
                <a:lnTo>
                  <a:pt x="425" y="122"/>
                </a:lnTo>
                <a:cubicBezTo>
                  <a:pt x="432" y="81"/>
                  <a:pt x="432" y="81"/>
                  <a:pt x="432" y="81"/>
                </a:cubicBezTo>
                <a:cubicBezTo>
                  <a:pt x="432" y="81"/>
                  <a:pt x="425" y="81"/>
                  <a:pt x="425" y="75"/>
                </a:cubicBezTo>
                <a:cubicBezTo>
                  <a:pt x="425" y="14"/>
                  <a:pt x="425" y="14"/>
                  <a:pt x="425" y="14"/>
                </a:cubicBezTo>
                <a:cubicBezTo>
                  <a:pt x="432" y="7"/>
                  <a:pt x="439" y="0"/>
                  <a:pt x="445" y="0"/>
                </a:cubicBezTo>
                <a:cubicBezTo>
                  <a:pt x="445" y="122"/>
                  <a:pt x="445" y="122"/>
                  <a:pt x="445" y="122"/>
                </a:cubicBezTo>
                <a:cubicBezTo>
                  <a:pt x="432" y="223"/>
                  <a:pt x="432" y="223"/>
                  <a:pt x="432" y="223"/>
                </a:cubicBezTo>
                <a:cubicBezTo>
                  <a:pt x="445" y="230"/>
                  <a:pt x="445" y="230"/>
                  <a:pt x="445" y="230"/>
                </a:cubicBezTo>
                <a:lnTo>
                  <a:pt x="445" y="230"/>
                </a:lnTo>
                <a:cubicBezTo>
                  <a:pt x="445" y="338"/>
                  <a:pt x="445" y="338"/>
                  <a:pt x="445" y="338"/>
                </a:cubicBezTo>
                <a:cubicBezTo>
                  <a:pt x="425" y="331"/>
                  <a:pt x="425" y="331"/>
                  <a:pt x="425" y="331"/>
                </a:cubicBezTo>
                <a:cubicBezTo>
                  <a:pt x="425" y="311"/>
                  <a:pt x="425" y="311"/>
                  <a:pt x="425" y="311"/>
                </a:cubicBezTo>
                <a:cubicBezTo>
                  <a:pt x="432" y="311"/>
                  <a:pt x="432" y="311"/>
                  <a:pt x="432" y="311"/>
                </a:cubicBezTo>
                <a:cubicBezTo>
                  <a:pt x="432" y="250"/>
                  <a:pt x="432" y="250"/>
                  <a:pt x="432" y="250"/>
                </a:cubicBezTo>
                <a:cubicBezTo>
                  <a:pt x="425" y="250"/>
                  <a:pt x="425" y="250"/>
                  <a:pt x="425" y="250"/>
                </a:cubicBezTo>
                <a:lnTo>
                  <a:pt x="425" y="250"/>
                </a:lnTo>
                <a:cubicBezTo>
                  <a:pt x="425" y="122"/>
                  <a:pt x="425" y="122"/>
                  <a:pt x="425" y="122"/>
                </a:cubicBezTo>
                <a:close/>
                <a:moveTo>
                  <a:pt x="445" y="2188"/>
                </a:moveTo>
                <a:lnTo>
                  <a:pt x="445" y="2188"/>
                </a:lnTo>
                <a:lnTo>
                  <a:pt x="445" y="2188"/>
                </a:lnTo>
                <a:cubicBezTo>
                  <a:pt x="425" y="2202"/>
                  <a:pt x="425" y="2202"/>
                  <a:pt x="425" y="2202"/>
                </a:cubicBezTo>
                <a:cubicBezTo>
                  <a:pt x="425" y="2175"/>
                  <a:pt x="425" y="2175"/>
                  <a:pt x="425" y="2175"/>
                </a:cubicBezTo>
                <a:lnTo>
                  <a:pt x="425" y="2175"/>
                </a:lnTo>
                <a:cubicBezTo>
                  <a:pt x="425" y="2168"/>
                  <a:pt x="425" y="2168"/>
                  <a:pt x="425" y="2168"/>
                </a:cubicBezTo>
                <a:cubicBezTo>
                  <a:pt x="425" y="2141"/>
                  <a:pt x="425" y="2141"/>
                  <a:pt x="425" y="2141"/>
                </a:cubicBezTo>
                <a:cubicBezTo>
                  <a:pt x="445" y="2161"/>
                  <a:pt x="445" y="2161"/>
                  <a:pt x="445" y="2161"/>
                </a:cubicBezTo>
                <a:cubicBezTo>
                  <a:pt x="445" y="2155"/>
                  <a:pt x="445" y="2155"/>
                  <a:pt x="445" y="2155"/>
                </a:cubicBezTo>
                <a:cubicBezTo>
                  <a:pt x="445" y="2188"/>
                  <a:pt x="445" y="2188"/>
                  <a:pt x="445" y="2188"/>
                </a:cubicBezTo>
                <a:close/>
                <a:moveTo>
                  <a:pt x="445" y="379"/>
                </a:moveTo>
                <a:lnTo>
                  <a:pt x="445" y="379"/>
                </a:lnTo>
                <a:cubicBezTo>
                  <a:pt x="445" y="412"/>
                  <a:pt x="445" y="412"/>
                  <a:pt x="445" y="412"/>
                </a:cubicBezTo>
                <a:cubicBezTo>
                  <a:pt x="445" y="406"/>
                  <a:pt x="445" y="406"/>
                  <a:pt x="445" y="406"/>
                </a:cubicBezTo>
                <a:cubicBezTo>
                  <a:pt x="425" y="419"/>
                  <a:pt x="425" y="419"/>
                  <a:pt x="425" y="419"/>
                </a:cubicBezTo>
                <a:cubicBezTo>
                  <a:pt x="425" y="392"/>
                  <a:pt x="425" y="392"/>
                  <a:pt x="425" y="392"/>
                </a:cubicBezTo>
                <a:lnTo>
                  <a:pt x="425" y="392"/>
                </a:lnTo>
                <a:lnTo>
                  <a:pt x="425" y="392"/>
                </a:lnTo>
                <a:cubicBezTo>
                  <a:pt x="425" y="365"/>
                  <a:pt x="425" y="365"/>
                  <a:pt x="425" y="365"/>
                </a:cubicBezTo>
                <a:cubicBezTo>
                  <a:pt x="445" y="379"/>
                  <a:pt x="445" y="379"/>
                  <a:pt x="445" y="379"/>
                </a:cubicBezTo>
                <a:close/>
                <a:moveTo>
                  <a:pt x="445" y="446"/>
                </a:moveTo>
                <a:lnTo>
                  <a:pt x="445" y="446"/>
                </a:lnTo>
                <a:cubicBezTo>
                  <a:pt x="445" y="473"/>
                  <a:pt x="445" y="473"/>
                  <a:pt x="445" y="473"/>
                </a:cubicBezTo>
                <a:lnTo>
                  <a:pt x="445" y="473"/>
                </a:lnTo>
                <a:cubicBezTo>
                  <a:pt x="425" y="487"/>
                  <a:pt x="425" y="487"/>
                  <a:pt x="425" y="487"/>
                </a:cubicBezTo>
                <a:cubicBezTo>
                  <a:pt x="425" y="460"/>
                  <a:pt x="425" y="460"/>
                  <a:pt x="425" y="460"/>
                </a:cubicBezTo>
                <a:lnTo>
                  <a:pt x="425" y="460"/>
                </a:lnTo>
                <a:lnTo>
                  <a:pt x="425" y="460"/>
                </a:lnTo>
                <a:cubicBezTo>
                  <a:pt x="425" y="433"/>
                  <a:pt x="425" y="433"/>
                  <a:pt x="425" y="433"/>
                </a:cubicBezTo>
                <a:cubicBezTo>
                  <a:pt x="445" y="446"/>
                  <a:pt x="445" y="446"/>
                  <a:pt x="445" y="446"/>
                </a:cubicBezTo>
                <a:close/>
                <a:moveTo>
                  <a:pt x="445" y="514"/>
                </a:moveTo>
                <a:lnTo>
                  <a:pt x="445" y="514"/>
                </a:lnTo>
                <a:cubicBezTo>
                  <a:pt x="445" y="541"/>
                  <a:pt x="445" y="541"/>
                  <a:pt x="445" y="541"/>
                </a:cubicBezTo>
                <a:lnTo>
                  <a:pt x="445" y="541"/>
                </a:lnTo>
                <a:cubicBezTo>
                  <a:pt x="425" y="554"/>
                  <a:pt x="425" y="554"/>
                  <a:pt x="425" y="554"/>
                </a:cubicBezTo>
                <a:cubicBezTo>
                  <a:pt x="425" y="527"/>
                  <a:pt x="425" y="527"/>
                  <a:pt x="425" y="527"/>
                </a:cubicBezTo>
                <a:lnTo>
                  <a:pt x="425" y="527"/>
                </a:lnTo>
                <a:lnTo>
                  <a:pt x="425" y="527"/>
                </a:lnTo>
                <a:cubicBezTo>
                  <a:pt x="425" y="500"/>
                  <a:pt x="425" y="500"/>
                  <a:pt x="425" y="500"/>
                </a:cubicBezTo>
                <a:cubicBezTo>
                  <a:pt x="445" y="514"/>
                  <a:pt x="445" y="514"/>
                  <a:pt x="445" y="514"/>
                </a:cubicBezTo>
                <a:close/>
                <a:moveTo>
                  <a:pt x="445" y="575"/>
                </a:moveTo>
                <a:lnTo>
                  <a:pt x="445" y="575"/>
                </a:lnTo>
                <a:cubicBezTo>
                  <a:pt x="445" y="608"/>
                  <a:pt x="445" y="608"/>
                  <a:pt x="445" y="608"/>
                </a:cubicBezTo>
                <a:lnTo>
                  <a:pt x="445" y="608"/>
                </a:lnTo>
                <a:cubicBezTo>
                  <a:pt x="425" y="622"/>
                  <a:pt x="425" y="622"/>
                  <a:pt x="425" y="622"/>
                </a:cubicBezTo>
                <a:cubicBezTo>
                  <a:pt x="425" y="595"/>
                  <a:pt x="425" y="595"/>
                  <a:pt x="425" y="595"/>
                </a:cubicBezTo>
                <a:lnTo>
                  <a:pt x="425" y="595"/>
                </a:lnTo>
                <a:lnTo>
                  <a:pt x="425" y="595"/>
                </a:lnTo>
                <a:cubicBezTo>
                  <a:pt x="425" y="568"/>
                  <a:pt x="425" y="568"/>
                  <a:pt x="425" y="568"/>
                </a:cubicBezTo>
                <a:cubicBezTo>
                  <a:pt x="445" y="581"/>
                  <a:pt x="445" y="581"/>
                  <a:pt x="445" y="581"/>
                </a:cubicBezTo>
                <a:cubicBezTo>
                  <a:pt x="445" y="575"/>
                  <a:pt x="445" y="575"/>
                  <a:pt x="445" y="575"/>
                </a:cubicBezTo>
                <a:close/>
                <a:moveTo>
                  <a:pt x="445" y="642"/>
                </a:moveTo>
                <a:lnTo>
                  <a:pt x="445" y="642"/>
                </a:lnTo>
                <a:cubicBezTo>
                  <a:pt x="445" y="676"/>
                  <a:pt x="445" y="676"/>
                  <a:pt x="445" y="676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25" y="683"/>
                  <a:pt x="425" y="683"/>
                  <a:pt x="425" y="683"/>
                </a:cubicBezTo>
                <a:cubicBezTo>
                  <a:pt x="425" y="656"/>
                  <a:pt x="425" y="656"/>
                  <a:pt x="425" y="656"/>
                </a:cubicBezTo>
                <a:lnTo>
                  <a:pt x="425" y="656"/>
                </a:lnTo>
                <a:lnTo>
                  <a:pt x="425" y="656"/>
                </a:lnTo>
                <a:cubicBezTo>
                  <a:pt x="425" y="629"/>
                  <a:pt x="425" y="629"/>
                  <a:pt x="425" y="629"/>
                </a:cubicBezTo>
                <a:cubicBezTo>
                  <a:pt x="445" y="642"/>
                  <a:pt x="445" y="642"/>
                  <a:pt x="445" y="642"/>
                </a:cubicBezTo>
                <a:close/>
                <a:moveTo>
                  <a:pt x="445" y="710"/>
                </a:moveTo>
                <a:lnTo>
                  <a:pt x="445" y="710"/>
                </a:lnTo>
                <a:cubicBezTo>
                  <a:pt x="445" y="737"/>
                  <a:pt x="445" y="737"/>
                  <a:pt x="445" y="737"/>
                </a:cubicBezTo>
                <a:lnTo>
                  <a:pt x="445" y="737"/>
                </a:lnTo>
                <a:cubicBezTo>
                  <a:pt x="425" y="750"/>
                  <a:pt x="425" y="750"/>
                  <a:pt x="425" y="750"/>
                </a:cubicBezTo>
                <a:cubicBezTo>
                  <a:pt x="425" y="723"/>
                  <a:pt x="425" y="723"/>
                  <a:pt x="425" y="723"/>
                </a:cubicBezTo>
                <a:lnTo>
                  <a:pt x="425" y="723"/>
                </a:lnTo>
                <a:lnTo>
                  <a:pt x="425" y="723"/>
                </a:lnTo>
                <a:cubicBezTo>
                  <a:pt x="425" y="696"/>
                  <a:pt x="425" y="696"/>
                  <a:pt x="425" y="696"/>
                </a:cubicBezTo>
                <a:cubicBezTo>
                  <a:pt x="445" y="710"/>
                  <a:pt x="445" y="710"/>
                  <a:pt x="445" y="710"/>
                </a:cubicBezTo>
                <a:close/>
                <a:moveTo>
                  <a:pt x="445" y="777"/>
                </a:moveTo>
                <a:lnTo>
                  <a:pt x="445" y="777"/>
                </a:lnTo>
                <a:cubicBezTo>
                  <a:pt x="445" y="804"/>
                  <a:pt x="445" y="804"/>
                  <a:pt x="445" y="804"/>
                </a:cubicBezTo>
                <a:lnTo>
                  <a:pt x="445" y="804"/>
                </a:lnTo>
                <a:cubicBezTo>
                  <a:pt x="425" y="818"/>
                  <a:pt x="425" y="818"/>
                  <a:pt x="425" y="818"/>
                </a:cubicBezTo>
                <a:cubicBezTo>
                  <a:pt x="425" y="791"/>
                  <a:pt x="425" y="791"/>
                  <a:pt x="425" y="791"/>
                </a:cubicBezTo>
                <a:lnTo>
                  <a:pt x="425" y="791"/>
                </a:lnTo>
                <a:lnTo>
                  <a:pt x="425" y="791"/>
                </a:lnTo>
                <a:cubicBezTo>
                  <a:pt x="425" y="764"/>
                  <a:pt x="425" y="764"/>
                  <a:pt x="425" y="764"/>
                </a:cubicBezTo>
                <a:cubicBezTo>
                  <a:pt x="445" y="777"/>
                  <a:pt x="445" y="777"/>
                  <a:pt x="445" y="777"/>
                </a:cubicBezTo>
                <a:close/>
                <a:moveTo>
                  <a:pt x="445" y="838"/>
                </a:moveTo>
                <a:lnTo>
                  <a:pt x="445" y="838"/>
                </a:lnTo>
                <a:cubicBezTo>
                  <a:pt x="445" y="872"/>
                  <a:pt x="445" y="872"/>
                  <a:pt x="445" y="872"/>
                </a:cubicBezTo>
                <a:lnTo>
                  <a:pt x="445" y="872"/>
                </a:lnTo>
                <a:cubicBezTo>
                  <a:pt x="425" y="885"/>
                  <a:pt x="425" y="885"/>
                  <a:pt x="425" y="885"/>
                </a:cubicBezTo>
                <a:cubicBezTo>
                  <a:pt x="425" y="858"/>
                  <a:pt x="425" y="858"/>
                  <a:pt x="425" y="858"/>
                </a:cubicBezTo>
                <a:lnTo>
                  <a:pt x="425" y="858"/>
                </a:lnTo>
                <a:lnTo>
                  <a:pt x="425" y="858"/>
                </a:lnTo>
                <a:cubicBezTo>
                  <a:pt x="425" y="831"/>
                  <a:pt x="425" y="831"/>
                  <a:pt x="425" y="831"/>
                </a:cubicBezTo>
                <a:cubicBezTo>
                  <a:pt x="445" y="845"/>
                  <a:pt x="445" y="845"/>
                  <a:pt x="445" y="845"/>
                </a:cubicBezTo>
                <a:cubicBezTo>
                  <a:pt x="445" y="838"/>
                  <a:pt x="445" y="838"/>
                  <a:pt x="445" y="838"/>
                </a:cubicBezTo>
                <a:close/>
                <a:moveTo>
                  <a:pt x="445" y="905"/>
                </a:moveTo>
                <a:lnTo>
                  <a:pt x="445" y="905"/>
                </a:lnTo>
                <a:cubicBezTo>
                  <a:pt x="445" y="939"/>
                  <a:pt x="445" y="939"/>
                  <a:pt x="445" y="939"/>
                </a:cubicBezTo>
                <a:cubicBezTo>
                  <a:pt x="445" y="932"/>
                  <a:pt x="445" y="932"/>
                  <a:pt x="445" y="932"/>
                </a:cubicBezTo>
                <a:cubicBezTo>
                  <a:pt x="425" y="946"/>
                  <a:pt x="425" y="946"/>
                  <a:pt x="425" y="946"/>
                </a:cubicBezTo>
                <a:cubicBezTo>
                  <a:pt x="425" y="919"/>
                  <a:pt x="425" y="919"/>
                  <a:pt x="425" y="919"/>
                </a:cubicBezTo>
                <a:lnTo>
                  <a:pt x="425" y="919"/>
                </a:lnTo>
                <a:lnTo>
                  <a:pt x="425" y="919"/>
                </a:lnTo>
                <a:cubicBezTo>
                  <a:pt x="425" y="892"/>
                  <a:pt x="425" y="892"/>
                  <a:pt x="425" y="892"/>
                </a:cubicBezTo>
                <a:cubicBezTo>
                  <a:pt x="445" y="905"/>
                  <a:pt x="445" y="905"/>
                  <a:pt x="445" y="905"/>
                </a:cubicBezTo>
                <a:close/>
                <a:moveTo>
                  <a:pt x="445" y="973"/>
                </a:moveTo>
                <a:lnTo>
                  <a:pt x="445" y="973"/>
                </a:lnTo>
                <a:cubicBezTo>
                  <a:pt x="445" y="1000"/>
                  <a:pt x="445" y="1000"/>
                  <a:pt x="445" y="1000"/>
                </a:cubicBezTo>
                <a:lnTo>
                  <a:pt x="445" y="1000"/>
                </a:lnTo>
                <a:cubicBezTo>
                  <a:pt x="425" y="1013"/>
                  <a:pt x="425" y="1013"/>
                  <a:pt x="425" y="1013"/>
                </a:cubicBezTo>
                <a:cubicBezTo>
                  <a:pt x="425" y="986"/>
                  <a:pt x="425" y="986"/>
                  <a:pt x="425" y="986"/>
                </a:cubicBezTo>
                <a:lnTo>
                  <a:pt x="425" y="986"/>
                </a:lnTo>
                <a:lnTo>
                  <a:pt x="425" y="986"/>
                </a:lnTo>
                <a:cubicBezTo>
                  <a:pt x="425" y="959"/>
                  <a:pt x="425" y="959"/>
                  <a:pt x="425" y="959"/>
                </a:cubicBezTo>
                <a:cubicBezTo>
                  <a:pt x="445" y="973"/>
                  <a:pt x="445" y="973"/>
                  <a:pt x="445" y="973"/>
                </a:cubicBezTo>
                <a:close/>
                <a:moveTo>
                  <a:pt x="445" y="1040"/>
                </a:moveTo>
                <a:lnTo>
                  <a:pt x="445" y="1040"/>
                </a:lnTo>
                <a:cubicBezTo>
                  <a:pt x="445" y="1067"/>
                  <a:pt x="445" y="1067"/>
                  <a:pt x="445" y="1067"/>
                </a:cubicBezTo>
                <a:lnTo>
                  <a:pt x="445" y="1067"/>
                </a:lnTo>
                <a:cubicBezTo>
                  <a:pt x="425" y="1081"/>
                  <a:pt x="425" y="1081"/>
                  <a:pt x="425" y="1081"/>
                </a:cubicBezTo>
                <a:cubicBezTo>
                  <a:pt x="425" y="1054"/>
                  <a:pt x="425" y="1054"/>
                  <a:pt x="425" y="1054"/>
                </a:cubicBezTo>
                <a:lnTo>
                  <a:pt x="425" y="1054"/>
                </a:lnTo>
                <a:lnTo>
                  <a:pt x="425" y="1054"/>
                </a:lnTo>
                <a:cubicBezTo>
                  <a:pt x="425" y="1027"/>
                  <a:pt x="425" y="1027"/>
                  <a:pt x="425" y="1027"/>
                </a:cubicBezTo>
                <a:cubicBezTo>
                  <a:pt x="445" y="1040"/>
                  <a:pt x="445" y="1040"/>
                  <a:pt x="445" y="1040"/>
                </a:cubicBezTo>
                <a:close/>
                <a:moveTo>
                  <a:pt x="445" y="1101"/>
                </a:moveTo>
                <a:lnTo>
                  <a:pt x="445" y="1101"/>
                </a:lnTo>
                <a:cubicBezTo>
                  <a:pt x="445" y="1135"/>
                  <a:pt x="445" y="1135"/>
                  <a:pt x="445" y="1135"/>
                </a:cubicBezTo>
                <a:lnTo>
                  <a:pt x="445" y="1135"/>
                </a:lnTo>
                <a:cubicBezTo>
                  <a:pt x="425" y="1148"/>
                  <a:pt x="425" y="1148"/>
                  <a:pt x="425" y="1148"/>
                </a:cubicBezTo>
                <a:cubicBezTo>
                  <a:pt x="425" y="1121"/>
                  <a:pt x="425" y="1121"/>
                  <a:pt x="425" y="1121"/>
                </a:cubicBezTo>
                <a:lnTo>
                  <a:pt x="425" y="1121"/>
                </a:lnTo>
                <a:lnTo>
                  <a:pt x="425" y="1121"/>
                </a:lnTo>
                <a:cubicBezTo>
                  <a:pt x="425" y="1094"/>
                  <a:pt x="425" y="1094"/>
                  <a:pt x="425" y="1094"/>
                </a:cubicBezTo>
                <a:cubicBezTo>
                  <a:pt x="445" y="1108"/>
                  <a:pt x="445" y="1108"/>
                  <a:pt x="445" y="1108"/>
                </a:cubicBezTo>
                <a:cubicBezTo>
                  <a:pt x="445" y="1101"/>
                  <a:pt x="445" y="1101"/>
                  <a:pt x="445" y="1101"/>
                </a:cubicBezTo>
                <a:close/>
                <a:moveTo>
                  <a:pt x="445" y="1169"/>
                </a:moveTo>
                <a:lnTo>
                  <a:pt x="445" y="1169"/>
                </a:lnTo>
                <a:cubicBezTo>
                  <a:pt x="445" y="1196"/>
                  <a:pt x="445" y="1196"/>
                  <a:pt x="445" y="1196"/>
                </a:cubicBezTo>
                <a:lnTo>
                  <a:pt x="445" y="1196"/>
                </a:lnTo>
                <a:cubicBezTo>
                  <a:pt x="425" y="1209"/>
                  <a:pt x="425" y="1209"/>
                  <a:pt x="425" y="1209"/>
                </a:cubicBezTo>
                <a:cubicBezTo>
                  <a:pt x="425" y="1182"/>
                  <a:pt x="425" y="1182"/>
                  <a:pt x="425" y="1182"/>
                </a:cubicBezTo>
                <a:lnTo>
                  <a:pt x="425" y="1182"/>
                </a:lnTo>
                <a:lnTo>
                  <a:pt x="425" y="1182"/>
                </a:lnTo>
                <a:cubicBezTo>
                  <a:pt x="425" y="1155"/>
                  <a:pt x="425" y="1155"/>
                  <a:pt x="425" y="1155"/>
                </a:cubicBezTo>
                <a:cubicBezTo>
                  <a:pt x="445" y="1169"/>
                  <a:pt x="445" y="1169"/>
                  <a:pt x="445" y="1169"/>
                </a:cubicBezTo>
                <a:close/>
                <a:moveTo>
                  <a:pt x="445" y="1236"/>
                </a:moveTo>
                <a:lnTo>
                  <a:pt x="445" y="1236"/>
                </a:lnTo>
                <a:cubicBezTo>
                  <a:pt x="445" y="1263"/>
                  <a:pt x="445" y="1263"/>
                  <a:pt x="445" y="1263"/>
                </a:cubicBezTo>
                <a:lnTo>
                  <a:pt x="445" y="1263"/>
                </a:lnTo>
                <a:cubicBezTo>
                  <a:pt x="425" y="1277"/>
                  <a:pt x="425" y="1277"/>
                  <a:pt x="425" y="1277"/>
                </a:cubicBezTo>
                <a:cubicBezTo>
                  <a:pt x="425" y="1250"/>
                  <a:pt x="425" y="1250"/>
                  <a:pt x="425" y="1250"/>
                </a:cubicBezTo>
                <a:lnTo>
                  <a:pt x="425" y="1250"/>
                </a:lnTo>
                <a:lnTo>
                  <a:pt x="425" y="1250"/>
                </a:lnTo>
                <a:cubicBezTo>
                  <a:pt x="425" y="1223"/>
                  <a:pt x="425" y="1223"/>
                  <a:pt x="425" y="1223"/>
                </a:cubicBezTo>
                <a:cubicBezTo>
                  <a:pt x="445" y="1236"/>
                  <a:pt x="445" y="1236"/>
                  <a:pt x="445" y="1236"/>
                </a:cubicBezTo>
                <a:close/>
                <a:moveTo>
                  <a:pt x="445" y="1304"/>
                </a:moveTo>
                <a:lnTo>
                  <a:pt x="445" y="1304"/>
                </a:lnTo>
                <a:cubicBezTo>
                  <a:pt x="445" y="1331"/>
                  <a:pt x="445" y="1331"/>
                  <a:pt x="445" y="1331"/>
                </a:cubicBezTo>
                <a:lnTo>
                  <a:pt x="445" y="1331"/>
                </a:lnTo>
                <a:cubicBezTo>
                  <a:pt x="425" y="1344"/>
                  <a:pt x="425" y="1344"/>
                  <a:pt x="425" y="1344"/>
                </a:cubicBezTo>
                <a:cubicBezTo>
                  <a:pt x="425" y="1317"/>
                  <a:pt x="425" y="1317"/>
                  <a:pt x="425" y="1317"/>
                </a:cubicBezTo>
                <a:lnTo>
                  <a:pt x="425" y="1317"/>
                </a:lnTo>
                <a:lnTo>
                  <a:pt x="425" y="1317"/>
                </a:lnTo>
                <a:cubicBezTo>
                  <a:pt x="425" y="1290"/>
                  <a:pt x="425" y="1290"/>
                  <a:pt x="425" y="1290"/>
                </a:cubicBezTo>
                <a:cubicBezTo>
                  <a:pt x="445" y="1304"/>
                  <a:pt x="445" y="1304"/>
                  <a:pt x="445" y="1304"/>
                </a:cubicBezTo>
                <a:close/>
                <a:moveTo>
                  <a:pt x="445" y="1365"/>
                </a:moveTo>
                <a:lnTo>
                  <a:pt x="445" y="1365"/>
                </a:lnTo>
                <a:cubicBezTo>
                  <a:pt x="445" y="1398"/>
                  <a:pt x="445" y="1398"/>
                  <a:pt x="445" y="1398"/>
                </a:cubicBezTo>
                <a:lnTo>
                  <a:pt x="445" y="1398"/>
                </a:lnTo>
                <a:cubicBezTo>
                  <a:pt x="425" y="1412"/>
                  <a:pt x="425" y="1412"/>
                  <a:pt x="425" y="1412"/>
                </a:cubicBezTo>
                <a:cubicBezTo>
                  <a:pt x="425" y="1385"/>
                  <a:pt x="425" y="1385"/>
                  <a:pt x="425" y="1385"/>
                </a:cubicBezTo>
                <a:lnTo>
                  <a:pt x="425" y="1385"/>
                </a:lnTo>
                <a:lnTo>
                  <a:pt x="425" y="1385"/>
                </a:lnTo>
                <a:cubicBezTo>
                  <a:pt x="425" y="1358"/>
                  <a:pt x="425" y="1358"/>
                  <a:pt x="425" y="1358"/>
                </a:cubicBezTo>
                <a:cubicBezTo>
                  <a:pt x="445" y="1371"/>
                  <a:pt x="445" y="1371"/>
                  <a:pt x="445" y="1371"/>
                </a:cubicBezTo>
                <a:cubicBezTo>
                  <a:pt x="445" y="1365"/>
                  <a:pt x="445" y="1365"/>
                  <a:pt x="445" y="1365"/>
                </a:cubicBezTo>
                <a:close/>
                <a:moveTo>
                  <a:pt x="445" y="1432"/>
                </a:moveTo>
                <a:lnTo>
                  <a:pt x="445" y="1432"/>
                </a:lnTo>
                <a:cubicBezTo>
                  <a:pt x="445" y="1459"/>
                  <a:pt x="445" y="1459"/>
                  <a:pt x="445" y="1459"/>
                </a:cubicBezTo>
                <a:lnTo>
                  <a:pt x="445" y="1459"/>
                </a:lnTo>
                <a:cubicBezTo>
                  <a:pt x="425" y="1473"/>
                  <a:pt x="425" y="1473"/>
                  <a:pt x="425" y="1473"/>
                </a:cubicBezTo>
                <a:cubicBezTo>
                  <a:pt x="425" y="1446"/>
                  <a:pt x="425" y="1446"/>
                  <a:pt x="425" y="1446"/>
                </a:cubicBezTo>
                <a:lnTo>
                  <a:pt x="425" y="1446"/>
                </a:lnTo>
                <a:lnTo>
                  <a:pt x="425" y="1446"/>
                </a:lnTo>
                <a:cubicBezTo>
                  <a:pt x="425" y="1419"/>
                  <a:pt x="425" y="1419"/>
                  <a:pt x="425" y="1419"/>
                </a:cubicBezTo>
                <a:cubicBezTo>
                  <a:pt x="445" y="1432"/>
                  <a:pt x="445" y="1432"/>
                  <a:pt x="445" y="1432"/>
                </a:cubicBezTo>
                <a:close/>
                <a:moveTo>
                  <a:pt x="445" y="1500"/>
                </a:moveTo>
                <a:lnTo>
                  <a:pt x="445" y="1500"/>
                </a:lnTo>
                <a:cubicBezTo>
                  <a:pt x="445" y="1527"/>
                  <a:pt x="445" y="1527"/>
                  <a:pt x="445" y="1527"/>
                </a:cubicBezTo>
                <a:lnTo>
                  <a:pt x="445" y="1527"/>
                </a:lnTo>
                <a:cubicBezTo>
                  <a:pt x="425" y="1540"/>
                  <a:pt x="425" y="1540"/>
                  <a:pt x="425" y="1540"/>
                </a:cubicBezTo>
                <a:cubicBezTo>
                  <a:pt x="425" y="1513"/>
                  <a:pt x="425" y="1513"/>
                  <a:pt x="425" y="1513"/>
                </a:cubicBezTo>
                <a:lnTo>
                  <a:pt x="425" y="1513"/>
                </a:lnTo>
                <a:lnTo>
                  <a:pt x="425" y="1513"/>
                </a:lnTo>
                <a:cubicBezTo>
                  <a:pt x="425" y="1486"/>
                  <a:pt x="425" y="1486"/>
                  <a:pt x="425" y="1486"/>
                </a:cubicBezTo>
                <a:cubicBezTo>
                  <a:pt x="445" y="1500"/>
                  <a:pt x="445" y="1500"/>
                  <a:pt x="445" y="1500"/>
                </a:cubicBezTo>
                <a:close/>
                <a:moveTo>
                  <a:pt x="445" y="1567"/>
                </a:moveTo>
                <a:lnTo>
                  <a:pt x="445" y="1567"/>
                </a:lnTo>
                <a:cubicBezTo>
                  <a:pt x="445" y="1594"/>
                  <a:pt x="445" y="1594"/>
                  <a:pt x="445" y="1594"/>
                </a:cubicBezTo>
                <a:lnTo>
                  <a:pt x="445" y="1594"/>
                </a:lnTo>
                <a:cubicBezTo>
                  <a:pt x="425" y="1608"/>
                  <a:pt x="425" y="1608"/>
                  <a:pt x="425" y="1608"/>
                </a:cubicBezTo>
                <a:cubicBezTo>
                  <a:pt x="425" y="1581"/>
                  <a:pt x="425" y="1581"/>
                  <a:pt x="425" y="1581"/>
                </a:cubicBezTo>
                <a:lnTo>
                  <a:pt x="425" y="1581"/>
                </a:lnTo>
                <a:lnTo>
                  <a:pt x="425" y="1581"/>
                </a:lnTo>
                <a:cubicBezTo>
                  <a:pt x="425" y="1554"/>
                  <a:pt x="425" y="1554"/>
                  <a:pt x="425" y="1554"/>
                </a:cubicBezTo>
                <a:cubicBezTo>
                  <a:pt x="445" y="1567"/>
                  <a:pt x="445" y="1567"/>
                  <a:pt x="445" y="1567"/>
                </a:cubicBezTo>
                <a:close/>
                <a:moveTo>
                  <a:pt x="445" y="1628"/>
                </a:moveTo>
                <a:lnTo>
                  <a:pt x="445" y="1628"/>
                </a:lnTo>
                <a:cubicBezTo>
                  <a:pt x="445" y="1662"/>
                  <a:pt x="445" y="1662"/>
                  <a:pt x="445" y="1662"/>
                </a:cubicBezTo>
                <a:lnTo>
                  <a:pt x="445" y="1662"/>
                </a:lnTo>
                <a:cubicBezTo>
                  <a:pt x="425" y="1675"/>
                  <a:pt x="425" y="1675"/>
                  <a:pt x="425" y="1675"/>
                </a:cubicBezTo>
                <a:cubicBezTo>
                  <a:pt x="425" y="1648"/>
                  <a:pt x="425" y="1648"/>
                  <a:pt x="425" y="1648"/>
                </a:cubicBezTo>
                <a:lnTo>
                  <a:pt x="425" y="1648"/>
                </a:lnTo>
                <a:cubicBezTo>
                  <a:pt x="425" y="1641"/>
                  <a:pt x="425" y="1641"/>
                  <a:pt x="425" y="1641"/>
                </a:cubicBezTo>
                <a:cubicBezTo>
                  <a:pt x="425" y="1614"/>
                  <a:pt x="425" y="1614"/>
                  <a:pt x="425" y="1614"/>
                </a:cubicBezTo>
                <a:cubicBezTo>
                  <a:pt x="445" y="1635"/>
                  <a:pt x="445" y="1635"/>
                  <a:pt x="445" y="1635"/>
                </a:cubicBezTo>
                <a:cubicBezTo>
                  <a:pt x="445" y="1628"/>
                  <a:pt x="445" y="1628"/>
                  <a:pt x="445" y="1628"/>
                </a:cubicBezTo>
                <a:close/>
                <a:moveTo>
                  <a:pt x="445" y="1695"/>
                </a:moveTo>
                <a:lnTo>
                  <a:pt x="445" y="1695"/>
                </a:lnTo>
                <a:cubicBezTo>
                  <a:pt x="445" y="1722"/>
                  <a:pt x="445" y="1722"/>
                  <a:pt x="445" y="1722"/>
                </a:cubicBezTo>
                <a:lnTo>
                  <a:pt x="445" y="1722"/>
                </a:lnTo>
                <a:cubicBezTo>
                  <a:pt x="425" y="1736"/>
                  <a:pt x="425" y="1736"/>
                  <a:pt x="425" y="1736"/>
                </a:cubicBezTo>
                <a:cubicBezTo>
                  <a:pt x="425" y="1709"/>
                  <a:pt x="425" y="1709"/>
                  <a:pt x="425" y="1709"/>
                </a:cubicBezTo>
                <a:lnTo>
                  <a:pt x="425" y="1709"/>
                </a:lnTo>
                <a:lnTo>
                  <a:pt x="425" y="1709"/>
                </a:lnTo>
                <a:cubicBezTo>
                  <a:pt x="425" y="1682"/>
                  <a:pt x="425" y="1682"/>
                  <a:pt x="425" y="1682"/>
                </a:cubicBezTo>
                <a:cubicBezTo>
                  <a:pt x="445" y="1695"/>
                  <a:pt x="445" y="1695"/>
                  <a:pt x="445" y="1695"/>
                </a:cubicBezTo>
                <a:close/>
                <a:moveTo>
                  <a:pt x="445" y="1763"/>
                </a:moveTo>
                <a:lnTo>
                  <a:pt x="445" y="1763"/>
                </a:lnTo>
                <a:cubicBezTo>
                  <a:pt x="445" y="1790"/>
                  <a:pt x="445" y="1790"/>
                  <a:pt x="445" y="1790"/>
                </a:cubicBezTo>
                <a:lnTo>
                  <a:pt x="445" y="1790"/>
                </a:lnTo>
                <a:cubicBezTo>
                  <a:pt x="425" y="1803"/>
                  <a:pt x="425" y="1803"/>
                  <a:pt x="425" y="1803"/>
                </a:cubicBezTo>
                <a:cubicBezTo>
                  <a:pt x="425" y="1776"/>
                  <a:pt x="425" y="1776"/>
                  <a:pt x="425" y="1776"/>
                </a:cubicBezTo>
                <a:lnTo>
                  <a:pt x="425" y="1776"/>
                </a:lnTo>
                <a:lnTo>
                  <a:pt x="425" y="1776"/>
                </a:lnTo>
                <a:cubicBezTo>
                  <a:pt x="425" y="1749"/>
                  <a:pt x="425" y="1749"/>
                  <a:pt x="425" y="1749"/>
                </a:cubicBezTo>
                <a:cubicBezTo>
                  <a:pt x="445" y="1763"/>
                  <a:pt x="445" y="1763"/>
                  <a:pt x="445" y="1763"/>
                </a:cubicBezTo>
                <a:close/>
                <a:moveTo>
                  <a:pt x="445" y="1830"/>
                </a:moveTo>
                <a:lnTo>
                  <a:pt x="445" y="1830"/>
                </a:lnTo>
                <a:cubicBezTo>
                  <a:pt x="445" y="1857"/>
                  <a:pt x="445" y="1857"/>
                  <a:pt x="445" y="1857"/>
                </a:cubicBezTo>
                <a:lnTo>
                  <a:pt x="445" y="1857"/>
                </a:lnTo>
                <a:cubicBezTo>
                  <a:pt x="425" y="1871"/>
                  <a:pt x="425" y="1871"/>
                  <a:pt x="425" y="1871"/>
                </a:cubicBezTo>
                <a:cubicBezTo>
                  <a:pt x="425" y="1844"/>
                  <a:pt x="425" y="1844"/>
                  <a:pt x="425" y="1844"/>
                </a:cubicBezTo>
                <a:lnTo>
                  <a:pt x="425" y="1844"/>
                </a:lnTo>
                <a:lnTo>
                  <a:pt x="425" y="1844"/>
                </a:lnTo>
                <a:cubicBezTo>
                  <a:pt x="425" y="1817"/>
                  <a:pt x="425" y="1817"/>
                  <a:pt x="425" y="1817"/>
                </a:cubicBezTo>
                <a:cubicBezTo>
                  <a:pt x="445" y="1830"/>
                  <a:pt x="445" y="1830"/>
                  <a:pt x="445" y="1830"/>
                </a:cubicBezTo>
                <a:close/>
                <a:moveTo>
                  <a:pt x="445" y="1891"/>
                </a:moveTo>
                <a:lnTo>
                  <a:pt x="445" y="1891"/>
                </a:lnTo>
                <a:cubicBezTo>
                  <a:pt x="445" y="1925"/>
                  <a:pt x="445" y="1925"/>
                  <a:pt x="445" y="1925"/>
                </a:cubicBezTo>
                <a:lnTo>
                  <a:pt x="445" y="1925"/>
                </a:lnTo>
                <a:cubicBezTo>
                  <a:pt x="425" y="1938"/>
                  <a:pt x="425" y="1938"/>
                  <a:pt x="425" y="1938"/>
                </a:cubicBezTo>
                <a:cubicBezTo>
                  <a:pt x="425" y="1911"/>
                  <a:pt x="425" y="1911"/>
                  <a:pt x="425" y="1911"/>
                </a:cubicBezTo>
                <a:lnTo>
                  <a:pt x="425" y="1911"/>
                </a:lnTo>
                <a:cubicBezTo>
                  <a:pt x="425" y="1905"/>
                  <a:pt x="425" y="1905"/>
                  <a:pt x="425" y="1905"/>
                </a:cubicBezTo>
                <a:cubicBezTo>
                  <a:pt x="425" y="1878"/>
                  <a:pt x="425" y="1878"/>
                  <a:pt x="425" y="1878"/>
                </a:cubicBezTo>
                <a:cubicBezTo>
                  <a:pt x="445" y="1898"/>
                  <a:pt x="445" y="1898"/>
                  <a:pt x="445" y="1898"/>
                </a:cubicBezTo>
                <a:cubicBezTo>
                  <a:pt x="445" y="1891"/>
                  <a:pt x="445" y="1891"/>
                  <a:pt x="445" y="1891"/>
                </a:cubicBezTo>
                <a:close/>
                <a:moveTo>
                  <a:pt x="445" y="1959"/>
                </a:moveTo>
                <a:lnTo>
                  <a:pt x="445" y="1959"/>
                </a:lnTo>
                <a:cubicBezTo>
                  <a:pt x="445" y="1986"/>
                  <a:pt x="445" y="1986"/>
                  <a:pt x="445" y="1986"/>
                </a:cubicBezTo>
                <a:lnTo>
                  <a:pt x="445" y="1986"/>
                </a:lnTo>
                <a:cubicBezTo>
                  <a:pt x="425" y="1999"/>
                  <a:pt x="425" y="1999"/>
                  <a:pt x="425" y="1999"/>
                </a:cubicBezTo>
                <a:cubicBezTo>
                  <a:pt x="425" y="1972"/>
                  <a:pt x="425" y="1972"/>
                  <a:pt x="425" y="1972"/>
                </a:cubicBezTo>
                <a:lnTo>
                  <a:pt x="425" y="1972"/>
                </a:lnTo>
                <a:lnTo>
                  <a:pt x="425" y="1972"/>
                </a:lnTo>
                <a:cubicBezTo>
                  <a:pt x="425" y="1945"/>
                  <a:pt x="425" y="1945"/>
                  <a:pt x="425" y="1945"/>
                </a:cubicBezTo>
                <a:cubicBezTo>
                  <a:pt x="445" y="1959"/>
                  <a:pt x="445" y="1959"/>
                  <a:pt x="445" y="1959"/>
                </a:cubicBezTo>
                <a:close/>
                <a:moveTo>
                  <a:pt x="445" y="2026"/>
                </a:moveTo>
                <a:lnTo>
                  <a:pt x="445" y="2026"/>
                </a:lnTo>
                <a:cubicBezTo>
                  <a:pt x="445" y="2053"/>
                  <a:pt x="445" y="2053"/>
                  <a:pt x="445" y="2053"/>
                </a:cubicBezTo>
                <a:lnTo>
                  <a:pt x="445" y="2053"/>
                </a:lnTo>
                <a:cubicBezTo>
                  <a:pt x="425" y="2067"/>
                  <a:pt x="425" y="2067"/>
                  <a:pt x="425" y="2067"/>
                </a:cubicBezTo>
                <a:cubicBezTo>
                  <a:pt x="425" y="2040"/>
                  <a:pt x="425" y="2040"/>
                  <a:pt x="425" y="2040"/>
                </a:cubicBezTo>
                <a:lnTo>
                  <a:pt x="425" y="2040"/>
                </a:lnTo>
                <a:lnTo>
                  <a:pt x="425" y="2040"/>
                </a:lnTo>
                <a:cubicBezTo>
                  <a:pt x="425" y="2013"/>
                  <a:pt x="425" y="2013"/>
                  <a:pt x="425" y="2013"/>
                </a:cubicBezTo>
                <a:cubicBezTo>
                  <a:pt x="445" y="2026"/>
                  <a:pt x="445" y="2026"/>
                  <a:pt x="445" y="2026"/>
                </a:cubicBezTo>
                <a:close/>
                <a:moveTo>
                  <a:pt x="445" y="2094"/>
                </a:moveTo>
                <a:lnTo>
                  <a:pt x="445" y="2094"/>
                </a:lnTo>
                <a:cubicBezTo>
                  <a:pt x="445" y="2121"/>
                  <a:pt x="445" y="2121"/>
                  <a:pt x="445" y="2121"/>
                </a:cubicBezTo>
                <a:lnTo>
                  <a:pt x="445" y="2121"/>
                </a:lnTo>
                <a:cubicBezTo>
                  <a:pt x="425" y="2134"/>
                  <a:pt x="425" y="2134"/>
                  <a:pt x="425" y="2134"/>
                </a:cubicBezTo>
                <a:cubicBezTo>
                  <a:pt x="425" y="2107"/>
                  <a:pt x="425" y="2107"/>
                  <a:pt x="425" y="2107"/>
                </a:cubicBezTo>
                <a:lnTo>
                  <a:pt x="425" y="2107"/>
                </a:lnTo>
                <a:lnTo>
                  <a:pt x="425" y="2107"/>
                </a:lnTo>
                <a:cubicBezTo>
                  <a:pt x="425" y="2080"/>
                  <a:pt x="425" y="2080"/>
                  <a:pt x="425" y="2080"/>
                </a:cubicBezTo>
                <a:cubicBezTo>
                  <a:pt x="445" y="2094"/>
                  <a:pt x="445" y="2094"/>
                  <a:pt x="445" y="2094"/>
                </a:cubicBezTo>
                <a:close/>
                <a:moveTo>
                  <a:pt x="385" y="2195"/>
                </a:moveTo>
                <a:lnTo>
                  <a:pt x="385" y="2195"/>
                </a:lnTo>
                <a:cubicBezTo>
                  <a:pt x="385" y="2148"/>
                  <a:pt x="385" y="2148"/>
                  <a:pt x="385" y="2148"/>
                </a:cubicBezTo>
                <a:cubicBezTo>
                  <a:pt x="385" y="2141"/>
                  <a:pt x="385" y="2134"/>
                  <a:pt x="385" y="2134"/>
                </a:cubicBezTo>
                <a:cubicBezTo>
                  <a:pt x="385" y="2080"/>
                  <a:pt x="385" y="2080"/>
                  <a:pt x="385" y="2080"/>
                </a:cubicBezTo>
                <a:cubicBezTo>
                  <a:pt x="385" y="2073"/>
                  <a:pt x="385" y="2073"/>
                  <a:pt x="385" y="2067"/>
                </a:cubicBezTo>
                <a:cubicBezTo>
                  <a:pt x="385" y="2013"/>
                  <a:pt x="385" y="2013"/>
                  <a:pt x="385" y="2013"/>
                </a:cubicBezTo>
                <a:cubicBezTo>
                  <a:pt x="385" y="2006"/>
                  <a:pt x="385" y="2006"/>
                  <a:pt x="385" y="1999"/>
                </a:cubicBezTo>
                <a:cubicBezTo>
                  <a:pt x="385" y="1945"/>
                  <a:pt x="385" y="1945"/>
                  <a:pt x="385" y="1945"/>
                </a:cubicBezTo>
                <a:lnTo>
                  <a:pt x="385" y="1938"/>
                </a:lnTo>
                <a:cubicBezTo>
                  <a:pt x="385" y="1878"/>
                  <a:pt x="385" y="1878"/>
                  <a:pt x="385" y="1878"/>
                </a:cubicBezTo>
                <a:lnTo>
                  <a:pt x="385" y="1871"/>
                </a:lnTo>
                <a:cubicBezTo>
                  <a:pt x="385" y="1817"/>
                  <a:pt x="385" y="1817"/>
                  <a:pt x="385" y="1817"/>
                </a:cubicBezTo>
                <a:cubicBezTo>
                  <a:pt x="385" y="1810"/>
                  <a:pt x="385" y="1810"/>
                  <a:pt x="385" y="1803"/>
                </a:cubicBezTo>
                <a:cubicBezTo>
                  <a:pt x="385" y="1749"/>
                  <a:pt x="385" y="1749"/>
                  <a:pt x="385" y="1749"/>
                </a:cubicBezTo>
                <a:cubicBezTo>
                  <a:pt x="385" y="1743"/>
                  <a:pt x="385" y="1743"/>
                  <a:pt x="385" y="1736"/>
                </a:cubicBezTo>
                <a:cubicBezTo>
                  <a:pt x="385" y="1682"/>
                  <a:pt x="385" y="1682"/>
                  <a:pt x="385" y="1682"/>
                </a:cubicBezTo>
                <a:lnTo>
                  <a:pt x="385" y="1675"/>
                </a:lnTo>
                <a:cubicBezTo>
                  <a:pt x="385" y="1614"/>
                  <a:pt x="385" y="1614"/>
                  <a:pt x="385" y="1614"/>
                </a:cubicBezTo>
                <a:lnTo>
                  <a:pt x="385" y="1608"/>
                </a:lnTo>
                <a:cubicBezTo>
                  <a:pt x="385" y="1547"/>
                  <a:pt x="385" y="1547"/>
                  <a:pt x="385" y="1547"/>
                </a:cubicBezTo>
                <a:cubicBezTo>
                  <a:pt x="385" y="1547"/>
                  <a:pt x="385" y="1547"/>
                  <a:pt x="385" y="1540"/>
                </a:cubicBezTo>
                <a:cubicBezTo>
                  <a:pt x="385" y="1486"/>
                  <a:pt x="385" y="1486"/>
                  <a:pt x="385" y="1486"/>
                </a:cubicBezTo>
                <a:cubicBezTo>
                  <a:pt x="385" y="1479"/>
                  <a:pt x="385" y="1479"/>
                  <a:pt x="385" y="1479"/>
                </a:cubicBezTo>
                <a:cubicBezTo>
                  <a:pt x="385" y="1419"/>
                  <a:pt x="385" y="1419"/>
                  <a:pt x="385" y="1419"/>
                </a:cubicBezTo>
                <a:lnTo>
                  <a:pt x="385" y="1412"/>
                </a:lnTo>
                <a:cubicBezTo>
                  <a:pt x="385" y="1351"/>
                  <a:pt x="385" y="1351"/>
                  <a:pt x="385" y="1351"/>
                </a:cubicBezTo>
                <a:cubicBezTo>
                  <a:pt x="385" y="1351"/>
                  <a:pt x="385" y="1351"/>
                  <a:pt x="385" y="1344"/>
                </a:cubicBezTo>
                <a:cubicBezTo>
                  <a:pt x="385" y="1283"/>
                  <a:pt x="385" y="1283"/>
                  <a:pt x="385" y="1283"/>
                </a:cubicBezTo>
                <a:lnTo>
                  <a:pt x="385" y="1283"/>
                </a:lnTo>
                <a:cubicBezTo>
                  <a:pt x="385" y="358"/>
                  <a:pt x="385" y="358"/>
                  <a:pt x="385" y="358"/>
                </a:cubicBezTo>
                <a:lnTo>
                  <a:pt x="385" y="358"/>
                </a:lnTo>
                <a:cubicBezTo>
                  <a:pt x="391" y="324"/>
                  <a:pt x="391" y="324"/>
                  <a:pt x="391" y="324"/>
                </a:cubicBezTo>
                <a:cubicBezTo>
                  <a:pt x="364" y="324"/>
                  <a:pt x="364" y="324"/>
                  <a:pt x="364" y="324"/>
                </a:cubicBezTo>
                <a:cubicBezTo>
                  <a:pt x="364" y="297"/>
                  <a:pt x="364" y="297"/>
                  <a:pt x="364" y="297"/>
                </a:cubicBezTo>
                <a:cubicBezTo>
                  <a:pt x="378" y="304"/>
                  <a:pt x="378" y="304"/>
                  <a:pt x="378" y="304"/>
                </a:cubicBezTo>
                <a:cubicBezTo>
                  <a:pt x="378" y="243"/>
                  <a:pt x="378" y="243"/>
                  <a:pt x="378" y="243"/>
                </a:cubicBezTo>
                <a:cubicBezTo>
                  <a:pt x="364" y="237"/>
                  <a:pt x="364" y="237"/>
                  <a:pt x="364" y="237"/>
                </a:cubicBezTo>
                <a:cubicBezTo>
                  <a:pt x="364" y="216"/>
                  <a:pt x="364" y="216"/>
                  <a:pt x="364" y="216"/>
                </a:cubicBezTo>
                <a:cubicBezTo>
                  <a:pt x="391" y="216"/>
                  <a:pt x="391" y="216"/>
                  <a:pt x="391" y="216"/>
                </a:cubicBezTo>
                <a:cubicBezTo>
                  <a:pt x="391" y="216"/>
                  <a:pt x="391" y="223"/>
                  <a:pt x="398" y="223"/>
                </a:cubicBezTo>
                <a:cubicBezTo>
                  <a:pt x="405" y="223"/>
                  <a:pt x="405" y="223"/>
                  <a:pt x="405" y="223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5" y="250"/>
                  <a:pt x="425" y="250"/>
                  <a:pt x="425" y="250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25" y="311"/>
                  <a:pt x="425" y="311"/>
                  <a:pt x="425" y="311"/>
                </a:cubicBezTo>
                <a:cubicBezTo>
                  <a:pt x="425" y="331"/>
                  <a:pt x="425" y="331"/>
                  <a:pt x="425" y="331"/>
                </a:cubicBezTo>
                <a:cubicBezTo>
                  <a:pt x="412" y="331"/>
                  <a:pt x="412" y="331"/>
                  <a:pt x="412" y="331"/>
                </a:cubicBezTo>
                <a:cubicBezTo>
                  <a:pt x="405" y="352"/>
                  <a:pt x="405" y="352"/>
                  <a:pt x="405" y="352"/>
                </a:cubicBezTo>
                <a:cubicBezTo>
                  <a:pt x="425" y="365"/>
                  <a:pt x="425" y="365"/>
                  <a:pt x="425" y="365"/>
                </a:cubicBezTo>
                <a:cubicBezTo>
                  <a:pt x="425" y="392"/>
                  <a:pt x="425" y="392"/>
                  <a:pt x="425" y="392"/>
                </a:cubicBezTo>
                <a:cubicBezTo>
                  <a:pt x="405" y="379"/>
                  <a:pt x="405" y="379"/>
                  <a:pt x="405" y="379"/>
                </a:cubicBezTo>
                <a:cubicBezTo>
                  <a:pt x="405" y="406"/>
                  <a:pt x="405" y="406"/>
                  <a:pt x="405" y="406"/>
                </a:cubicBezTo>
                <a:cubicBezTo>
                  <a:pt x="425" y="392"/>
                  <a:pt x="425" y="392"/>
                  <a:pt x="425" y="392"/>
                </a:cubicBezTo>
                <a:cubicBezTo>
                  <a:pt x="425" y="419"/>
                  <a:pt x="425" y="419"/>
                  <a:pt x="425" y="419"/>
                </a:cubicBezTo>
                <a:cubicBezTo>
                  <a:pt x="418" y="426"/>
                  <a:pt x="418" y="426"/>
                  <a:pt x="418" y="426"/>
                </a:cubicBezTo>
                <a:cubicBezTo>
                  <a:pt x="425" y="433"/>
                  <a:pt x="425" y="433"/>
                  <a:pt x="425" y="433"/>
                </a:cubicBezTo>
                <a:cubicBezTo>
                  <a:pt x="425" y="460"/>
                  <a:pt x="425" y="460"/>
                  <a:pt x="425" y="460"/>
                </a:cubicBezTo>
                <a:cubicBezTo>
                  <a:pt x="405" y="446"/>
                  <a:pt x="405" y="446"/>
                  <a:pt x="405" y="446"/>
                </a:cubicBezTo>
                <a:cubicBezTo>
                  <a:pt x="405" y="473"/>
                  <a:pt x="405" y="473"/>
                  <a:pt x="405" y="473"/>
                </a:cubicBezTo>
                <a:cubicBezTo>
                  <a:pt x="425" y="460"/>
                  <a:pt x="425" y="460"/>
                  <a:pt x="425" y="460"/>
                </a:cubicBezTo>
                <a:cubicBezTo>
                  <a:pt x="425" y="487"/>
                  <a:pt x="425" y="487"/>
                  <a:pt x="425" y="487"/>
                </a:cubicBezTo>
                <a:cubicBezTo>
                  <a:pt x="418" y="493"/>
                  <a:pt x="418" y="493"/>
                  <a:pt x="418" y="493"/>
                </a:cubicBezTo>
                <a:cubicBezTo>
                  <a:pt x="425" y="500"/>
                  <a:pt x="425" y="500"/>
                  <a:pt x="425" y="500"/>
                </a:cubicBezTo>
                <a:cubicBezTo>
                  <a:pt x="425" y="527"/>
                  <a:pt x="425" y="527"/>
                  <a:pt x="425" y="527"/>
                </a:cubicBezTo>
                <a:cubicBezTo>
                  <a:pt x="405" y="514"/>
                  <a:pt x="405" y="514"/>
                  <a:pt x="405" y="514"/>
                </a:cubicBezTo>
                <a:cubicBezTo>
                  <a:pt x="405" y="541"/>
                  <a:pt x="405" y="541"/>
                  <a:pt x="405" y="541"/>
                </a:cubicBezTo>
                <a:cubicBezTo>
                  <a:pt x="425" y="527"/>
                  <a:pt x="425" y="527"/>
                  <a:pt x="425" y="527"/>
                </a:cubicBezTo>
                <a:cubicBezTo>
                  <a:pt x="425" y="554"/>
                  <a:pt x="425" y="554"/>
                  <a:pt x="425" y="554"/>
                </a:cubicBezTo>
                <a:cubicBezTo>
                  <a:pt x="418" y="561"/>
                  <a:pt x="418" y="561"/>
                  <a:pt x="418" y="561"/>
                </a:cubicBezTo>
                <a:cubicBezTo>
                  <a:pt x="425" y="568"/>
                  <a:pt x="425" y="568"/>
                  <a:pt x="425" y="568"/>
                </a:cubicBezTo>
                <a:cubicBezTo>
                  <a:pt x="425" y="595"/>
                  <a:pt x="425" y="595"/>
                  <a:pt x="425" y="595"/>
                </a:cubicBezTo>
                <a:cubicBezTo>
                  <a:pt x="405" y="581"/>
                  <a:pt x="405" y="581"/>
                  <a:pt x="405" y="581"/>
                </a:cubicBezTo>
                <a:cubicBezTo>
                  <a:pt x="405" y="608"/>
                  <a:pt x="405" y="608"/>
                  <a:pt x="405" y="608"/>
                </a:cubicBezTo>
                <a:cubicBezTo>
                  <a:pt x="425" y="595"/>
                  <a:pt x="425" y="595"/>
                  <a:pt x="425" y="595"/>
                </a:cubicBezTo>
                <a:cubicBezTo>
                  <a:pt x="425" y="622"/>
                  <a:pt x="425" y="622"/>
                  <a:pt x="425" y="622"/>
                </a:cubicBezTo>
                <a:cubicBezTo>
                  <a:pt x="418" y="622"/>
                  <a:pt x="418" y="622"/>
                  <a:pt x="418" y="622"/>
                </a:cubicBezTo>
                <a:cubicBezTo>
                  <a:pt x="425" y="629"/>
                  <a:pt x="425" y="629"/>
                  <a:pt x="425" y="629"/>
                </a:cubicBezTo>
                <a:cubicBezTo>
                  <a:pt x="425" y="656"/>
                  <a:pt x="425" y="656"/>
                  <a:pt x="425" y="656"/>
                </a:cubicBezTo>
                <a:cubicBezTo>
                  <a:pt x="405" y="642"/>
                  <a:pt x="405" y="642"/>
                  <a:pt x="405" y="642"/>
                </a:cubicBezTo>
                <a:cubicBezTo>
                  <a:pt x="405" y="669"/>
                  <a:pt x="405" y="669"/>
                  <a:pt x="405" y="669"/>
                </a:cubicBezTo>
                <a:cubicBezTo>
                  <a:pt x="425" y="656"/>
                  <a:pt x="425" y="656"/>
                  <a:pt x="425" y="656"/>
                </a:cubicBezTo>
                <a:cubicBezTo>
                  <a:pt x="425" y="683"/>
                  <a:pt x="425" y="683"/>
                  <a:pt x="425" y="683"/>
                </a:cubicBezTo>
                <a:cubicBezTo>
                  <a:pt x="418" y="689"/>
                  <a:pt x="418" y="689"/>
                  <a:pt x="418" y="689"/>
                </a:cubicBezTo>
                <a:cubicBezTo>
                  <a:pt x="425" y="696"/>
                  <a:pt x="425" y="696"/>
                  <a:pt x="425" y="696"/>
                </a:cubicBezTo>
                <a:cubicBezTo>
                  <a:pt x="425" y="723"/>
                  <a:pt x="425" y="723"/>
                  <a:pt x="425" y="723"/>
                </a:cubicBezTo>
                <a:cubicBezTo>
                  <a:pt x="405" y="710"/>
                  <a:pt x="405" y="710"/>
                  <a:pt x="405" y="710"/>
                </a:cubicBezTo>
                <a:cubicBezTo>
                  <a:pt x="405" y="737"/>
                  <a:pt x="405" y="737"/>
                  <a:pt x="405" y="737"/>
                </a:cubicBezTo>
                <a:cubicBezTo>
                  <a:pt x="425" y="723"/>
                  <a:pt x="425" y="723"/>
                  <a:pt x="425" y="723"/>
                </a:cubicBezTo>
                <a:cubicBezTo>
                  <a:pt x="425" y="750"/>
                  <a:pt x="425" y="750"/>
                  <a:pt x="425" y="750"/>
                </a:cubicBezTo>
                <a:cubicBezTo>
                  <a:pt x="418" y="757"/>
                  <a:pt x="418" y="757"/>
                  <a:pt x="418" y="757"/>
                </a:cubicBezTo>
                <a:cubicBezTo>
                  <a:pt x="425" y="764"/>
                  <a:pt x="425" y="764"/>
                  <a:pt x="425" y="764"/>
                </a:cubicBezTo>
                <a:cubicBezTo>
                  <a:pt x="425" y="791"/>
                  <a:pt x="425" y="791"/>
                  <a:pt x="425" y="791"/>
                </a:cubicBezTo>
                <a:cubicBezTo>
                  <a:pt x="405" y="777"/>
                  <a:pt x="405" y="777"/>
                  <a:pt x="405" y="777"/>
                </a:cubicBezTo>
                <a:cubicBezTo>
                  <a:pt x="405" y="804"/>
                  <a:pt x="405" y="804"/>
                  <a:pt x="405" y="804"/>
                </a:cubicBezTo>
                <a:cubicBezTo>
                  <a:pt x="425" y="791"/>
                  <a:pt x="425" y="791"/>
                  <a:pt x="425" y="791"/>
                </a:cubicBezTo>
                <a:cubicBezTo>
                  <a:pt x="425" y="818"/>
                  <a:pt x="425" y="818"/>
                  <a:pt x="425" y="818"/>
                </a:cubicBezTo>
                <a:cubicBezTo>
                  <a:pt x="418" y="824"/>
                  <a:pt x="418" y="824"/>
                  <a:pt x="418" y="824"/>
                </a:cubicBezTo>
                <a:cubicBezTo>
                  <a:pt x="425" y="831"/>
                  <a:pt x="425" y="831"/>
                  <a:pt x="425" y="831"/>
                </a:cubicBezTo>
                <a:cubicBezTo>
                  <a:pt x="425" y="858"/>
                  <a:pt x="425" y="858"/>
                  <a:pt x="425" y="858"/>
                </a:cubicBezTo>
                <a:cubicBezTo>
                  <a:pt x="405" y="845"/>
                  <a:pt x="405" y="845"/>
                  <a:pt x="405" y="845"/>
                </a:cubicBezTo>
                <a:cubicBezTo>
                  <a:pt x="405" y="865"/>
                  <a:pt x="405" y="865"/>
                  <a:pt x="405" y="865"/>
                </a:cubicBezTo>
                <a:cubicBezTo>
                  <a:pt x="425" y="858"/>
                  <a:pt x="425" y="858"/>
                  <a:pt x="425" y="858"/>
                </a:cubicBezTo>
                <a:cubicBezTo>
                  <a:pt x="425" y="885"/>
                  <a:pt x="425" y="885"/>
                  <a:pt x="425" y="885"/>
                </a:cubicBezTo>
                <a:cubicBezTo>
                  <a:pt x="418" y="885"/>
                  <a:pt x="418" y="885"/>
                  <a:pt x="418" y="885"/>
                </a:cubicBezTo>
                <a:cubicBezTo>
                  <a:pt x="425" y="892"/>
                  <a:pt x="425" y="892"/>
                  <a:pt x="425" y="892"/>
                </a:cubicBezTo>
                <a:cubicBezTo>
                  <a:pt x="425" y="919"/>
                  <a:pt x="425" y="919"/>
                  <a:pt x="425" y="919"/>
                </a:cubicBezTo>
                <a:cubicBezTo>
                  <a:pt x="405" y="905"/>
                  <a:pt x="405" y="905"/>
                  <a:pt x="405" y="905"/>
                </a:cubicBezTo>
                <a:cubicBezTo>
                  <a:pt x="405" y="932"/>
                  <a:pt x="405" y="932"/>
                  <a:pt x="405" y="932"/>
                </a:cubicBezTo>
                <a:cubicBezTo>
                  <a:pt x="425" y="919"/>
                  <a:pt x="425" y="919"/>
                  <a:pt x="425" y="919"/>
                </a:cubicBezTo>
                <a:cubicBezTo>
                  <a:pt x="425" y="946"/>
                  <a:pt x="425" y="946"/>
                  <a:pt x="425" y="946"/>
                </a:cubicBezTo>
                <a:cubicBezTo>
                  <a:pt x="418" y="953"/>
                  <a:pt x="418" y="953"/>
                  <a:pt x="418" y="953"/>
                </a:cubicBezTo>
                <a:cubicBezTo>
                  <a:pt x="425" y="959"/>
                  <a:pt x="425" y="959"/>
                  <a:pt x="425" y="959"/>
                </a:cubicBezTo>
                <a:cubicBezTo>
                  <a:pt x="425" y="986"/>
                  <a:pt x="425" y="986"/>
                  <a:pt x="425" y="986"/>
                </a:cubicBezTo>
                <a:cubicBezTo>
                  <a:pt x="405" y="973"/>
                  <a:pt x="405" y="973"/>
                  <a:pt x="405" y="973"/>
                </a:cubicBezTo>
                <a:cubicBezTo>
                  <a:pt x="405" y="1000"/>
                  <a:pt x="405" y="1000"/>
                  <a:pt x="405" y="1000"/>
                </a:cubicBezTo>
                <a:cubicBezTo>
                  <a:pt x="425" y="986"/>
                  <a:pt x="425" y="986"/>
                  <a:pt x="425" y="986"/>
                </a:cubicBezTo>
                <a:cubicBezTo>
                  <a:pt x="425" y="1013"/>
                  <a:pt x="425" y="1013"/>
                  <a:pt x="425" y="1013"/>
                </a:cubicBezTo>
                <a:cubicBezTo>
                  <a:pt x="418" y="1020"/>
                  <a:pt x="418" y="1020"/>
                  <a:pt x="418" y="1020"/>
                </a:cubicBezTo>
                <a:cubicBezTo>
                  <a:pt x="425" y="1027"/>
                  <a:pt x="425" y="1027"/>
                  <a:pt x="425" y="1027"/>
                </a:cubicBezTo>
                <a:cubicBezTo>
                  <a:pt x="425" y="1054"/>
                  <a:pt x="425" y="1054"/>
                  <a:pt x="425" y="1054"/>
                </a:cubicBezTo>
                <a:cubicBezTo>
                  <a:pt x="405" y="1040"/>
                  <a:pt x="405" y="1040"/>
                  <a:pt x="405" y="1040"/>
                </a:cubicBezTo>
                <a:cubicBezTo>
                  <a:pt x="405" y="1067"/>
                  <a:pt x="405" y="1067"/>
                  <a:pt x="405" y="1067"/>
                </a:cubicBezTo>
                <a:cubicBezTo>
                  <a:pt x="425" y="1054"/>
                  <a:pt x="425" y="1054"/>
                  <a:pt x="425" y="1054"/>
                </a:cubicBezTo>
                <a:cubicBezTo>
                  <a:pt x="425" y="1081"/>
                  <a:pt x="425" y="1081"/>
                  <a:pt x="425" y="1081"/>
                </a:cubicBezTo>
                <a:cubicBezTo>
                  <a:pt x="418" y="1088"/>
                  <a:pt x="418" y="1088"/>
                  <a:pt x="418" y="1088"/>
                </a:cubicBezTo>
                <a:cubicBezTo>
                  <a:pt x="425" y="1094"/>
                  <a:pt x="425" y="1094"/>
                  <a:pt x="425" y="1094"/>
                </a:cubicBezTo>
                <a:cubicBezTo>
                  <a:pt x="425" y="1121"/>
                  <a:pt x="425" y="1121"/>
                  <a:pt x="425" y="1121"/>
                </a:cubicBezTo>
                <a:cubicBezTo>
                  <a:pt x="405" y="1108"/>
                  <a:pt x="405" y="1108"/>
                  <a:pt x="405" y="1108"/>
                </a:cubicBezTo>
                <a:cubicBezTo>
                  <a:pt x="405" y="1128"/>
                  <a:pt x="405" y="1128"/>
                  <a:pt x="405" y="1128"/>
                </a:cubicBezTo>
                <a:cubicBezTo>
                  <a:pt x="425" y="1121"/>
                  <a:pt x="425" y="1121"/>
                  <a:pt x="425" y="1121"/>
                </a:cubicBezTo>
                <a:cubicBezTo>
                  <a:pt x="425" y="1148"/>
                  <a:pt x="425" y="1148"/>
                  <a:pt x="425" y="1148"/>
                </a:cubicBezTo>
                <a:cubicBezTo>
                  <a:pt x="418" y="1148"/>
                  <a:pt x="418" y="1148"/>
                  <a:pt x="418" y="1148"/>
                </a:cubicBezTo>
                <a:cubicBezTo>
                  <a:pt x="425" y="1155"/>
                  <a:pt x="425" y="1155"/>
                  <a:pt x="425" y="1155"/>
                </a:cubicBezTo>
                <a:cubicBezTo>
                  <a:pt x="425" y="1182"/>
                  <a:pt x="425" y="1182"/>
                  <a:pt x="425" y="1182"/>
                </a:cubicBezTo>
                <a:cubicBezTo>
                  <a:pt x="405" y="1169"/>
                  <a:pt x="405" y="1169"/>
                  <a:pt x="405" y="1169"/>
                </a:cubicBezTo>
                <a:cubicBezTo>
                  <a:pt x="405" y="1196"/>
                  <a:pt x="405" y="1196"/>
                  <a:pt x="405" y="1196"/>
                </a:cubicBezTo>
                <a:cubicBezTo>
                  <a:pt x="425" y="1182"/>
                  <a:pt x="425" y="1182"/>
                  <a:pt x="425" y="1182"/>
                </a:cubicBezTo>
                <a:cubicBezTo>
                  <a:pt x="425" y="1209"/>
                  <a:pt x="425" y="1209"/>
                  <a:pt x="425" y="1209"/>
                </a:cubicBezTo>
                <a:cubicBezTo>
                  <a:pt x="418" y="1216"/>
                  <a:pt x="418" y="1216"/>
                  <a:pt x="418" y="1216"/>
                </a:cubicBezTo>
                <a:cubicBezTo>
                  <a:pt x="425" y="1223"/>
                  <a:pt x="425" y="1223"/>
                  <a:pt x="425" y="1223"/>
                </a:cubicBezTo>
                <a:cubicBezTo>
                  <a:pt x="425" y="1250"/>
                  <a:pt x="425" y="1250"/>
                  <a:pt x="425" y="1250"/>
                </a:cubicBezTo>
                <a:cubicBezTo>
                  <a:pt x="405" y="1236"/>
                  <a:pt x="405" y="1236"/>
                  <a:pt x="405" y="1236"/>
                </a:cubicBezTo>
                <a:cubicBezTo>
                  <a:pt x="405" y="1263"/>
                  <a:pt x="405" y="1263"/>
                  <a:pt x="405" y="1263"/>
                </a:cubicBezTo>
                <a:cubicBezTo>
                  <a:pt x="425" y="1250"/>
                  <a:pt x="425" y="1250"/>
                  <a:pt x="425" y="1250"/>
                </a:cubicBezTo>
                <a:cubicBezTo>
                  <a:pt x="425" y="1277"/>
                  <a:pt x="425" y="1277"/>
                  <a:pt x="425" y="1277"/>
                </a:cubicBezTo>
                <a:cubicBezTo>
                  <a:pt x="418" y="1283"/>
                  <a:pt x="418" y="1283"/>
                  <a:pt x="418" y="1283"/>
                </a:cubicBezTo>
                <a:cubicBezTo>
                  <a:pt x="425" y="1290"/>
                  <a:pt x="425" y="1290"/>
                  <a:pt x="425" y="1290"/>
                </a:cubicBezTo>
                <a:cubicBezTo>
                  <a:pt x="425" y="1317"/>
                  <a:pt x="425" y="1317"/>
                  <a:pt x="425" y="1317"/>
                </a:cubicBezTo>
                <a:cubicBezTo>
                  <a:pt x="405" y="1304"/>
                  <a:pt x="405" y="1304"/>
                  <a:pt x="405" y="1304"/>
                </a:cubicBezTo>
                <a:cubicBezTo>
                  <a:pt x="405" y="1331"/>
                  <a:pt x="405" y="1331"/>
                  <a:pt x="405" y="1331"/>
                </a:cubicBezTo>
                <a:cubicBezTo>
                  <a:pt x="425" y="1317"/>
                  <a:pt x="425" y="1317"/>
                  <a:pt x="425" y="1317"/>
                </a:cubicBezTo>
                <a:cubicBezTo>
                  <a:pt x="425" y="1344"/>
                  <a:pt x="425" y="1344"/>
                  <a:pt x="425" y="1344"/>
                </a:cubicBezTo>
                <a:cubicBezTo>
                  <a:pt x="418" y="1351"/>
                  <a:pt x="418" y="1351"/>
                  <a:pt x="418" y="1351"/>
                </a:cubicBezTo>
                <a:cubicBezTo>
                  <a:pt x="425" y="1358"/>
                  <a:pt x="425" y="1358"/>
                  <a:pt x="425" y="1358"/>
                </a:cubicBezTo>
                <a:cubicBezTo>
                  <a:pt x="425" y="1385"/>
                  <a:pt x="425" y="1385"/>
                  <a:pt x="425" y="1385"/>
                </a:cubicBezTo>
                <a:cubicBezTo>
                  <a:pt x="405" y="1371"/>
                  <a:pt x="405" y="1371"/>
                  <a:pt x="405" y="1371"/>
                </a:cubicBezTo>
                <a:cubicBezTo>
                  <a:pt x="405" y="1392"/>
                  <a:pt x="405" y="1392"/>
                  <a:pt x="405" y="1392"/>
                </a:cubicBezTo>
                <a:cubicBezTo>
                  <a:pt x="425" y="1385"/>
                  <a:pt x="425" y="1385"/>
                  <a:pt x="425" y="1385"/>
                </a:cubicBezTo>
                <a:cubicBezTo>
                  <a:pt x="425" y="1412"/>
                  <a:pt x="425" y="1412"/>
                  <a:pt x="425" y="1412"/>
                </a:cubicBezTo>
                <a:cubicBezTo>
                  <a:pt x="418" y="1412"/>
                  <a:pt x="418" y="1412"/>
                  <a:pt x="418" y="1412"/>
                </a:cubicBezTo>
                <a:cubicBezTo>
                  <a:pt x="425" y="1419"/>
                  <a:pt x="425" y="1419"/>
                  <a:pt x="425" y="1419"/>
                </a:cubicBezTo>
                <a:cubicBezTo>
                  <a:pt x="425" y="1446"/>
                  <a:pt x="425" y="1446"/>
                  <a:pt x="425" y="1446"/>
                </a:cubicBezTo>
                <a:cubicBezTo>
                  <a:pt x="405" y="1439"/>
                  <a:pt x="405" y="1439"/>
                  <a:pt x="405" y="1439"/>
                </a:cubicBezTo>
                <a:cubicBezTo>
                  <a:pt x="405" y="1459"/>
                  <a:pt x="405" y="1459"/>
                  <a:pt x="405" y="1459"/>
                </a:cubicBezTo>
                <a:cubicBezTo>
                  <a:pt x="425" y="1446"/>
                  <a:pt x="425" y="1446"/>
                  <a:pt x="425" y="1446"/>
                </a:cubicBezTo>
                <a:cubicBezTo>
                  <a:pt x="425" y="1473"/>
                  <a:pt x="425" y="1473"/>
                  <a:pt x="425" y="1473"/>
                </a:cubicBezTo>
                <a:cubicBezTo>
                  <a:pt x="418" y="1479"/>
                  <a:pt x="418" y="1479"/>
                  <a:pt x="418" y="1479"/>
                </a:cubicBezTo>
                <a:cubicBezTo>
                  <a:pt x="425" y="1486"/>
                  <a:pt x="425" y="1486"/>
                  <a:pt x="425" y="1486"/>
                </a:cubicBezTo>
                <a:cubicBezTo>
                  <a:pt x="425" y="1513"/>
                  <a:pt x="425" y="1513"/>
                  <a:pt x="425" y="1513"/>
                </a:cubicBezTo>
                <a:cubicBezTo>
                  <a:pt x="405" y="1500"/>
                  <a:pt x="405" y="1500"/>
                  <a:pt x="405" y="1500"/>
                </a:cubicBezTo>
                <a:cubicBezTo>
                  <a:pt x="405" y="1527"/>
                  <a:pt x="405" y="1527"/>
                  <a:pt x="405" y="1527"/>
                </a:cubicBezTo>
                <a:cubicBezTo>
                  <a:pt x="425" y="1513"/>
                  <a:pt x="425" y="1513"/>
                  <a:pt x="425" y="1513"/>
                </a:cubicBezTo>
                <a:cubicBezTo>
                  <a:pt x="425" y="1540"/>
                  <a:pt x="425" y="1540"/>
                  <a:pt x="425" y="1540"/>
                </a:cubicBezTo>
                <a:cubicBezTo>
                  <a:pt x="418" y="1547"/>
                  <a:pt x="418" y="1547"/>
                  <a:pt x="418" y="1547"/>
                </a:cubicBezTo>
                <a:cubicBezTo>
                  <a:pt x="425" y="1554"/>
                  <a:pt x="425" y="1554"/>
                  <a:pt x="425" y="1554"/>
                </a:cubicBezTo>
                <a:cubicBezTo>
                  <a:pt x="425" y="1581"/>
                  <a:pt x="425" y="1581"/>
                  <a:pt x="425" y="1581"/>
                </a:cubicBezTo>
                <a:cubicBezTo>
                  <a:pt x="405" y="1567"/>
                  <a:pt x="405" y="1567"/>
                  <a:pt x="405" y="1567"/>
                </a:cubicBezTo>
                <a:cubicBezTo>
                  <a:pt x="405" y="1594"/>
                  <a:pt x="405" y="1594"/>
                  <a:pt x="405" y="1594"/>
                </a:cubicBezTo>
                <a:cubicBezTo>
                  <a:pt x="425" y="1581"/>
                  <a:pt x="425" y="1581"/>
                  <a:pt x="425" y="1581"/>
                </a:cubicBezTo>
                <a:cubicBezTo>
                  <a:pt x="425" y="1608"/>
                  <a:pt x="425" y="1608"/>
                  <a:pt x="425" y="1608"/>
                </a:cubicBezTo>
                <a:cubicBezTo>
                  <a:pt x="418" y="1614"/>
                  <a:pt x="418" y="1614"/>
                  <a:pt x="418" y="1614"/>
                </a:cubicBezTo>
                <a:cubicBezTo>
                  <a:pt x="425" y="1614"/>
                  <a:pt x="425" y="1614"/>
                  <a:pt x="425" y="1614"/>
                </a:cubicBezTo>
                <a:cubicBezTo>
                  <a:pt x="425" y="1641"/>
                  <a:pt x="425" y="1641"/>
                  <a:pt x="425" y="1641"/>
                </a:cubicBezTo>
                <a:cubicBezTo>
                  <a:pt x="405" y="1635"/>
                  <a:pt x="405" y="1635"/>
                  <a:pt x="405" y="1635"/>
                </a:cubicBezTo>
                <a:cubicBezTo>
                  <a:pt x="405" y="1655"/>
                  <a:pt x="405" y="1655"/>
                  <a:pt x="405" y="1655"/>
                </a:cubicBezTo>
                <a:cubicBezTo>
                  <a:pt x="425" y="1648"/>
                  <a:pt x="425" y="1648"/>
                  <a:pt x="425" y="1648"/>
                </a:cubicBezTo>
                <a:cubicBezTo>
                  <a:pt x="425" y="1675"/>
                  <a:pt x="425" y="1675"/>
                  <a:pt x="425" y="1675"/>
                </a:cubicBezTo>
                <a:cubicBezTo>
                  <a:pt x="418" y="1675"/>
                  <a:pt x="418" y="1675"/>
                  <a:pt x="418" y="1675"/>
                </a:cubicBezTo>
                <a:cubicBezTo>
                  <a:pt x="425" y="1682"/>
                  <a:pt x="425" y="1682"/>
                  <a:pt x="425" y="1682"/>
                </a:cubicBezTo>
                <a:cubicBezTo>
                  <a:pt x="425" y="1709"/>
                  <a:pt x="425" y="1709"/>
                  <a:pt x="425" y="1709"/>
                </a:cubicBezTo>
                <a:cubicBezTo>
                  <a:pt x="405" y="1702"/>
                  <a:pt x="405" y="1702"/>
                  <a:pt x="405" y="1702"/>
                </a:cubicBezTo>
                <a:cubicBezTo>
                  <a:pt x="405" y="1722"/>
                  <a:pt x="405" y="1722"/>
                  <a:pt x="405" y="1722"/>
                </a:cubicBezTo>
                <a:cubicBezTo>
                  <a:pt x="425" y="1709"/>
                  <a:pt x="425" y="1709"/>
                  <a:pt x="425" y="1709"/>
                </a:cubicBezTo>
                <a:cubicBezTo>
                  <a:pt x="425" y="1736"/>
                  <a:pt x="425" y="1736"/>
                  <a:pt x="425" y="1736"/>
                </a:cubicBezTo>
                <a:cubicBezTo>
                  <a:pt x="418" y="1743"/>
                  <a:pt x="418" y="1743"/>
                  <a:pt x="418" y="1743"/>
                </a:cubicBezTo>
                <a:cubicBezTo>
                  <a:pt x="425" y="1749"/>
                  <a:pt x="425" y="1749"/>
                  <a:pt x="425" y="1749"/>
                </a:cubicBezTo>
                <a:cubicBezTo>
                  <a:pt x="425" y="1776"/>
                  <a:pt x="425" y="1776"/>
                  <a:pt x="425" y="1776"/>
                </a:cubicBezTo>
                <a:cubicBezTo>
                  <a:pt x="405" y="1763"/>
                  <a:pt x="405" y="1763"/>
                  <a:pt x="405" y="1763"/>
                </a:cubicBezTo>
                <a:cubicBezTo>
                  <a:pt x="405" y="1790"/>
                  <a:pt x="405" y="1790"/>
                  <a:pt x="405" y="1790"/>
                </a:cubicBezTo>
                <a:cubicBezTo>
                  <a:pt x="425" y="1776"/>
                  <a:pt x="425" y="1776"/>
                  <a:pt x="425" y="1776"/>
                </a:cubicBezTo>
                <a:cubicBezTo>
                  <a:pt x="425" y="1803"/>
                  <a:pt x="425" y="1803"/>
                  <a:pt x="425" y="1803"/>
                </a:cubicBezTo>
                <a:cubicBezTo>
                  <a:pt x="418" y="1810"/>
                  <a:pt x="418" y="1810"/>
                  <a:pt x="418" y="1810"/>
                </a:cubicBezTo>
                <a:cubicBezTo>
                  <a:pt x="425" y="1817"/>
                  <a:pt x="425" y="1817"/>
                  <a:pt x="425" y="1817"/>
                </a:cubicBezTo>
                <a:cubicBezTo>
                  <a:pt x="425" y="1844"/>
                  <a:pt x="425" y="1844"/>
                  <a:pt x="425" y="1844"/>
                </a:cubicBezTo>
                <a:cubicBezTo>
                  <a:pt x="405" y="1830"/>
                  <a:pt x="405" y="1830"/>
                  <a:pt x="405" y="1830"/>
                </a:cubicBezTo>
                <a:cubicBezTo>
                  <a:pt x="405" y="1851"/>
                  <a:pt x="405" y="1851"/>
                  <a:pt x="405" y="1851"/>
                </a:cubicBezTo>
                <a:cubicBezTo>
                  <a:pt x="425" y="1844"/>
                  <a:pt x="425" y="1844"/>
                  <a:pt x="425" y="1844"/>
                </a:cubicBezTo>
                <a:cubicBezTo>
                  <a:pt x="425" y="1871"/>
                  <a:pt x="425" y="1871"/>
                  <a:pt x="425" y="1871"/>
                </a:cubicBezTo>
                <a:cubicBezTo>
                  <a:pt x="418" y="1878"/>
                  <a:pt x="418" y="1878"/>
                  <a:pt x="418" y="1878"/>
                </a:cubicBezTo>
                <a:cubicBezTo>
                  <a:pt x="425" y="1878"/>
                  <a:pt x="425" y="1878"/>
                  <a:pt x="425" y="1878"/>
                </a:cubicBezTo>
                <a:cubicBezTo>
                  <a:pt x="425" y="1905"/>
                  <a:pt x="425" y="1905"/>
                  <a:pt x="425" y="1905"/>
                </a:cubicBezTo>
                <a:cubicBezTo>
                  <a:pt x="405" y="1898"/>
                  <a:pt x="405" y="1898"/>
                  <a:pt x="405" y="1898"/>
                </a:cubicBezTo>
                <a:cubicBezTo>
                  <a:pt x="405" y="1918"/>
                  <a:pt x="405" y="1918"/>
                  <a:pt x="405" y="1918"/>
                </a:cubicBezTo>
                <a:cubicBezTo>
                  <a:pt x="425" y="1911"/>
                  <a:pt x="425" y="1911"/>
                  <a:pt x="425" y="1911"/>
                </a:cubicBezTo>
                <a:cubicBezTo>
                  <a:pt x="425" y="1938"/>
                  <a:pt x="425" y="1938"/>
                  <a:pt x="425" y="1938"/>
                </a:cubicBezTo>
                <a:cubicBezTo>
                  <a:pt x="418" y="1938"/>
                  <a:pt x="418" y="1938"/>
                  <a:pt x="418" y="1938"/>
                </a:cubicBezTo>
                <a:cubicBezTo>
                  <a:pt x="425" y="1945"/>
                  <a:pt x="425" y="1945"/>
                  <a:pt x="425" y="1945"/>
                </a:cubicBezTo>
                <a:cubicBezTo>
                  <a:pt x="425" y="1972"/>
                  <a:pt x="425" y="1972"/>
                  <a:pt x="425" y="1972"/>
                </a:cubicBezTo>
                <a:cubicBezTo>
                  <a:pt x="405" y="1965"/>
                  <a:pt x="405" y="1965"/>
                  <a:pt x="405" y="1965"/>
                </a:cubicBezTo>
                <a:cubicBezTo>
                  <a:pt x="405" y="1986"/>
                  <a:pt x="405" y="1986"/>
                  <a:pt x="405" y="1986"/>
                </a:cubicBezTo>
                <a:cubicBezTo>
                  <a:pt x="425" y="1972"/>
                  <a:pt x="425" y="1972"/>
                  <a:pt x="425" y="1972"/>
                </a:cubicBezTo>
                <a:cubicBezTo>
                  <a:pt x="425" y="1999"/>
                  <a:pt x="425" y="1999"/>
                  <a:pt x="425" y="1999"/>
                </a:cubicBezTo>
                <a:cubicBezTo>
                  <a:pt x="418" y="2006"/>
                  <a:pt x="418" y="2006"/>
                  <a:pt x="418" y="2006"/>
                </a:cubicBezTo>
                <a:cubicBezTo>
                  <a:pt x="425" y="2013"/>
                  <a:pt x="425" y="2013"/>
                  <a:pt x="425" y="2013"/>
                </a:cubicBezTo>
                <a:cubicBezTo>
                  <a:pt x="425" y="2040"/>
                  <a:pt x="425" y="2040"/>
                  <a:pt x="425" y="2040"/>
                </a:cubicBezTo>
                <a:cubicBezTo>
                  <a:pt x="405" y="2026"/>
                  <a:pt x="405" y="2026"/>
                  <a:pt x="405" y="2026"/>
                </a:cubicBezTo>
                <a:cubicBezTo>
                  <a:pt x="405" y="2053"/>
                  <a:pt x="405" y="2053"/>
                  <a:pt x="405" y="2053"/>
                </a:cubicBezTo>
                <a:cubicBezTo>
                  <a:pt x="425" y="2040"/>
                  <a:pt x="425" y="2040"/>
                  <a:pt x="425" y="2040"/>
                </a:cubicBezTo>
                <a:cubicBezTo>
                  <a:pt x="425" y="2067"/>
                  <a:pt x="425" y="2067"/>
                  <a:pt x="425" y="2067"/>
                </a:cubicBezTo>
                <a:cubicBezTo>
                  <a:pt x="418" y="2073"/>
                  <a:pt x="418" y="2073"/>
                  <a:pt x="418" y="2073"/>
                </a:cubicBezTo>
                <a:cubicBezTo>
                  <a:pt x="425" y="2080"/>
                  <a:pt x="425" y="2080"/>
                  <a:pt x="425" y="2080"/>
                </a:cubicBezTo>
                <a:cubicBezTo>
                  <a:pt x="425" y="2107"/>
                  <a:pt x="425" y="2107"/>
                  <a:pt x="425" y="2107"/>
                </a:cubicBezTo>
                <a:cubicBezTo>
                  <a:pt x="405" y="2094"/>
                  <a:pt x="405" y="2094"/>
                  <a:pt x="405" y="2094"/>
                </a:cubicBezTo>
                <a:cubicBezTo>
                  <a:pt x="405" y="2114"/>
                  <a:pt x="405" y="2114"/>
                  <a:pt x="405" y="2114"/>
                </a:cubicBezTo>
                <a:cubicBezTo>
                  <a:pt x="425" y="2107"/>
                  <a:pt x="425" y="2107"/>
                  <a:pt x="425" y="2107"/>
                </a:cubicBezTo>
                <a:cubicBezTo>
                  <a:pt x="425" y="2134"/>
                  <a:pt x="425" y="2134"/>
                  <a:pt x="425" y="2134"/>
                </a:cubicBezTo>
                <a:cubicBezTo>
                  <a:pt x="418" y="2141"/>
                  <a:pt x="418" y="2141"/>
                  <a:pt x="418" y="2141"/>
                </a:cubicBezTo>
                <a:cubicBezTo>
                  <a:pt x="425" y="2141"/>
                  <a:pt x="425" y="2141"/>
                  <a:pt x="425" y="2141"/>
                </a:cubicBezTo>
                <a:cubicBezTo>
                  <a:pt x="425" y="2168"/>
                  <a:pt x="425" y="2168"/>
                  <a:pt x="425" y="2168"/>
                </a:cubicBezTo>
                <a:cubicBezTo>
                  <a:pt x="405" y="2161"/>
                  <a:pt x="405" y="2161"/>
                  <a:pt x="405" y="2161"/>
                </a:cubicBezTo>
                <a:cubicBezTo>
                  <a:pt x="405" y="2182"/>
                  <a:pt x="405" y="2182"/>
                  <a:pt x="405" y="2182"/>
                </a:cubicBezTo>
                <a:cubicBezTo>
                  <a:pt x="425" y="2175"/>
                  <a:pt x="425" y="2175"/>
                  <a:pt x="425" y="2175"/>
                </a:cubicBezTo>
                <a:cubicBezTo>
                  <a:pt x="425" y="2202"/>
                  <a:pt x="425" y="2202"/>
                  <a:pt x="425" y="2202"/>
                </a:cubicBezTo>
                <a:cubicBezTo>
                  <a:pt x="398" y="2215"/>
                  <a:pt x="398" y="2215"/>
                  <a:pt x="398" y="2215"/>
                </a:cubicBezTo>
                <a:cubicBezTo>
                  <a:pt x="398" y="2215"/>
                  <a:pt x="391" y="2215"/>
                  <a:pt x="385" y="2209"/>
                </a:cubicBezTo>
                <a:cubicBezTo>
                  <a:pt x="385" y="2209"/>
                  <a:pt x="385" y="2202"/>
                  <a:pt x="385" y="2195"/>
                </a:cubicBezTo>
                <a:close/>
                <a:moveTo>
                  <a:pt x="425" y="75"/>
                </a:moveTo>
                <a:lnTo>
                  <a:pt x="425" y="75"/>
                </a:lnTo>
                <a:cubicBezTo>
                  <a:pt x="425" y="75"/>
                  <a:pt x="425" y="75"/>
                  <a:pt x="418" y="75"/>
                </a:cubicBezTo>
                <a:lnTo>
                  <a:pt x="418" y="75"/>
                </a:lnTo>
                <a:cubicBezTo>
                  <a:pt x="412" y="68"/>
                  <a:pt x="412" y="54"/>
                  <a:pt x="412" y="41"/>
                </a:cubicBezTo>
                <a:cubicBezTo>
                  <a:pt x="412" y="34"/>
                  <a:pt x="412" y="21"/>
                  <a:pt x="418" y="14"/>
                </a:cubicBezTo>
                <a:lnTo>
                  <a:pt x="418" y="14"/>
                </a:lnTo>
                <a:lnTo>
                  <a:pt x="418" y="14"/>
                </a:lnTo>
                <a:lnTo>
                  <a:pt x="418" y="14"/>
                </a:lnTo>
                <a:cubicBezTo>
                  <a:pt x="425" y="14"/>
                  <a:pt x="425" y="14"/>
                  <a:pt x="425" y="14"/>
                </a:cubicBezTo>
                <a:lnTo>
                  <a:pt x="425" y="75"/>
                </a:lnTo>
                <a:close/>
                <a:moveTo>
                  <a:pt x="364" y="324"/>
                </a:moveTo>
                <a:lnTo>
                  <a:pt x="364" y="324"/>
                </a:lnTo>
                <a:cubicBezTo>
                  <a:pt x="310" y="311"/>
                  <a:pt x="310" y="311"/>
                  <a:pt x="310" y="311"/>
                </a:cubicBezTo>
                <a:cubicBezTo>
                  <a:pt x="310" y="291"/>
                  <a:pt x="310" y="291"/>
                  <a:pt x="310" y="291"/>
                </a:cubicBezTo>
                <a:cubicBezTo>
                  <a:pt x="324" y="291"/>
                  <a:pt x="324" y="291"/>
                  <a:pt x="324" y="291"/>
                </a:cubicBezTo>
                <a:cubicBezTo>
                  <a:pt x="324" y="230"/>
                  <a:pt x="324" y="230"/>
                  <a:pt x="324" y="230"/>
                </a:cubicBezTo>
                <a:cubicBezTo>
                  <a:pt x="310" y="230"/>
                  <a:pt x="310" y="230"/>
                  <a:pt x="310" y="230"/>
                </a:cubicBezTo>
                <a:cubicBezTo>
                  <a:pt x="310" y="203"/>
                  <a:pt x="310" y="203"/>
                  <a:pt x="310" y="203"/>
                </a:cubicBezTo>
                <a:cubicBezTo>
                  <a:pt x="337" y="210"/>
                  <a:pt x="337" y="210"/>
                  <a:pt x="337" y="210"/>
                </a:cubicBezTo>
                <a:lnTo>
                  <a:pt x="337" y="210"/>
                </a:lnTo>
                <a:cubicBezTo>
                  <a:pt x="364" y="216"/>
                  <a:pt x="364" y="216"/>
                  <a:pt x="364" y="216"/>
                </a:cubicBezTo>
                <a:cubicBezTo>
                  <a:pt x="364" y="237"/>
                  <a:pt x="364" y="237"/>
                  <a:pt x="364" y="237"/>
                </a:cubicBezTo>
                <a:cubicBezTo>
                  <a:pt x="351" y="237"/>
                  <a:pt x="351" y="237"/>
                  <a:pt x="351" y="237"/>
                </a:cubicBezTo>
                <a:cubicBezTo>
                  <a:pt x="351" y="297"/>
                  <a:pt x="351" y="297"/>
                  <a:pt x="351" y="297"/>
                </a:cubicBezTo>
                <a:cubicBezTo>
                  <a:pt x="364" y="297"/>
                  <a:pt x="364" y="297"/>
                  <a:pt x="364" y="297"/>
                </a:cubicBezTo>
                <a:lnTo>
                  <a:pt x="364" y="324"/>
                </a:lnTo>
                <a:close/>
                <a:moveTo>
                  <a:pt x="310" y="311"/>
                </a:moveTo>
                <a:lnTo>
                  <a:pt x="310" y="311"/>
                </a:lnTo>
                <a:cubicBezTo>
                  <a:pt x="256" y="304"/>
                  <a:pt x="256" y="304"/>
                  <a:pt x="256" y="304"/>
                </a:cubicBezTo>
                <a:cubicBezTo>
                  <a:pt x="256" y="277"/>
                  <a:pt x="256" y="277"/>
                  <a:pt x="256" y="277"/>
                </a:cubicBezTo>
                <a:cubicBezTo>
                  <a:pt x="270" y="284"/>
                  <a:pt x="270" y="284"/>
                  <a:pt x="270" y="284"/>
                </a:cubicBezTo>
                <a:cubicBezTo>
                  <a:pt x="270" y="223"/>
                  <a:pt x="270" y="223"/>
                  <a:pt x="270" y="223"/>
                </a:cubicBezTo>
                <a:cubicBezTo>
                  <a:pt x="256" y="216"/>
                  <a:pt x="256" y="216"/>
                  <a:pt x="256" y="21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83" y="196"/>
                  <a:pt x="283" y="196"/>
                  <a:pt x="283" y="196"/>
                </a:cubicBezTo>
                <a:cubicBezTo>
                  <a:pt x="283" y="203"/>
                  <a:pt x="283" y="203"/>
                  <a:pt x="283" y="203"/>
                </a:cubicBezTo>
                <a:cubicBezTo>
                  <a:pt x="310" y="203"/>
                  <a:pt x="310" y="203"/>
                  <a:pt x="310" y="203"/>
                </a:cubicBezTo>
                <a:cubicBezTo>
                  <a:pt x="310" y="230"/>
                  <a:pt x="310" y="230"/>
                  <a:pt x="310" y="230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297" y="284"/>
                  <a:pt x="297" y="284"/>
                  <a:pt x="297" y="284"/>
                </a:cubicBezTo>
                <a:cubicBezTo>
                  <a:pt x="310" y="291"/>
                  <a:pt x="310" y="291"/>
                  <a:pt x="310" y="291"/>
                </a:cubicBezTo>
                <a:lnTo>
                  <a:pt x="310" y="311"/>
                </a:lnTo>
                <a:close/>
                <a:moveTo>
                  <a:pt x="256" y="304"/>
                </a:moveTo>
                <a:lnTo>
                  <a:pt x="256" y="304"/>
                </a:lnTo>
                <a:cubicBezTo>
                  <a:pt x="202" y="291"/>
                  <a:pt x="202" y="291"/>
                  <a:pt x="202" y="291"/>
                </a:cubicBezTo>
                <a:cubicBezTo>
                  <a:pt x="202" y="270"/>
                  <a:pt x="202" y="270"/>
                  <a:pt x="202" y="270"/>
                </a:cubicBezTo>
                <a:cubicBezTo>
                  <a:pt x="216" y="270"/>
                  <a:pt x="216" y="270"/>
                  <a:pt x="216" y="270"/>
                </a:cubicBezTo>
                <a:cubicBezTo>
                  <a:pt x="216" y="210"/>
                  <a:pt x="216" y="210"/>
                  <a:pt x="216" y="210"/>
                </a:cubicBezTo>
                <a:cubicBezTo>
                  <a:pt x="202" y="210"/>
                  <a:pt x="202" y="210"/>
                  <a:pt x="202" y="210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29" y="189"/>
                  <a:pt x="229" y="189"/>
                  <a:pt x="229" y="189"/>
                </a:cubicBezTo>
                <a:lnTo>
                  <a:pt x="229" y="189"/>
                </a:lnTo>
                <a:cubicBezTo>
                  <a:pt x="256" y="196"/>
                  <a:pt x="256" y="196"/>
                  <a:pt x="256" y="196"/>
                </a:cubicBezTo>
                <a:cubicBezTo>
                  <a:pt x="256" y="216"/>
                  <a:pt x="256" y="216"/>
                  <a:pt x="256" y="216"/>
                </a:cubicBezTo>
                <a:cubicBezTo>
                  <a:pt x="243" y="216"/>
                  <a:pt x="243" y="216"/>
                  <a:pt x="243" y="216"/>
                </a:cubicBezTo>
                <a:cubicBezTo>
                  <a:pt x="243" y="277"/>
                  <a:pt x="243" y="277"/>
                  <a:pt x="243" y="277"/>
                </a:cubicBezTo>
                <a:cubicBezTo>
                  <a:pt x="256" y="277"/>
                  <a:pt x="256" y="277"/>
                  <a:pt x="256" y="277"/>
                </a:cubicBezTo>
                <a:lnTo>
                  <a:pt x="256" y="304"/>
                </a:lnTo>
                <a:close/>
                <a:moveTo>
                  <a:pt x="202" y="291"/>
                </a:moveTo>
                <a:lnTo>
                  <a:pt x="202" y="291"/>
                </a:lnTo>
                <a:cubicBezTo>
                  <a:pt x="162" y="284"/>
                  <a:pt x="162" y="284"/>
                  <a:pt x="162" y="284"/>
                </a:cubicBezTo>
                <a:cubicBezTo>
                  <a:pt x="162" y="264"/>
                  <a:pt x="162" y="264"/>
                  <a:pt x="162" y="264"/>
                </a:cubicBezTo>
                <a:lnTo>
                  <a:pt x="162" y="264"/>
                </a:lnTo>
                <a:cubicBezTo>
                  <a:pt x="162" y="203"/>
                  <a:pt x="162" y="203"/>
                  <a:pt x="162" y="203"/>
                </a:cubicBezTo>
                <a:lnTo>
                  <a:pt x="162" y="203"/>
                </a:lnTo>
                <a:cubicBezTo>
                  <a:pt x="162" y="176"/>
                  <a:pt x="162" y="176"/>
                  <a:pt x="162" y="176"/>
                </a:cubicBezTo>
                <a:cubicBezTo>
                  <a:pt x="175" y="176"/>
                  <a:pt x="175" y="176"/>
                  <a:pt x="175" y="176"/>
                </a:cubicBezTo>
                <a:lnTo>
                  <a:pt x="175" y="183"/>
                </a:lnTo>
                <a:cubicBezTo>
                  <a:pt x="202" y="183"/>
                  <a:pt x="202" y="183"/>
                  <a:pt x="202" y="183"/>
                </a:cubicBezTo>
                <a:cubicBezTo>
                  <a:pt x="202" y="210"/>
                  <a:pt x="202" y="210"/>
                  <a:pt x="202" y="210"/>
                </a:cubicBezTo>
                <a:cubicBezTo>
                  <a:pt x="182" y="203"/>
                  <a:pt x="182" y="203"/>
                  <a:pt x="182" y="203"/>
                </a:cubicBezTo>
                <a:cubicBezTo>
                  <a:pt x="182" y="264"/>
                  <a:pt x="182" y="264"/>
                  <a:pt x="182" y="264"/>
                </a:cubicBezTo>
                <a:cubicBezTo>
                  <a:pt x="202" y="270"/>
                  <a:pt x="202" y="270"/>
                  <a:pt x="202" y="270"/>
                </a:cubicBezTo>
                <a:lnTo>
                  <a:pt x="202" y="291"/>
                </a:lnTo>
                <a:close/>
                <a:moveTo>
                  <a:pt x="162" y="284"/>
                </a:moveTo>
                <a:lnTo>
                  <a:pt x="162" y="284"/>
                </a:lnTo>
                <a:lnTo>
                  <a:pt x="162" y="284"/>
                </a:lnTo>
                <a:cubicBezTo>
                  <a:pt x="162" y="365"/>
                  <a:pt x="162" y="365"/>
                  <a:pt x="162" y="365"/>
                </a:cubicBezTo>
                <a:cubicBezTo>
                  <a:pt x="162" y="372"/>
                  <a:pt x="155" y="379"/>
                  <a:pt x="148" y="379"/>
                </a:cubicBezTo>
                <a:cubicBezTo>
                  <a:pt x="13" y="379"/>
                  <a:pt x="13" y="379"/>
                  <a:pt x="13" y="379"/>
                </a:cubicBezTo>
                <a:cubicBezTo>
                  <a:pt x="6" y="379"/>
                  <a:pt x="0" y="372"/>
                  <a:pt x="0" y="365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2"/>
                  <a:pt x="6" y="115"/>
                  <a:pt x="13" y="115"/>
                </a:cubicBezTo>
                <a:cubicBezTo>
                  <a:pt x="148" y="115"/>
                  <a:pt x="148" y="115"/>
                  <a:pt x="148" y="115"/>
                </a:cubicBezTo>
                <a:cubicBezTo>
                  <a:pt x="155" y="115"/>
                  <a:pt x="162" y="122"/>
                  <a:pt x="162" y="129"/>
                </a:cubicBezTo>
                <a:cubicBezTo>
                  <a:pt x="162" y="176"/>
                  <a:pt x="162" y="176"/>
                  <a:pt x="162" y="176"/>
                </a:cubicBezTo>
                <a:lnTo>
                  <a:pt x="162" y="176"/>
                </a:lnTo>
                <a:cubicBezTo>
                  <a:pt x="162" y="203"/>
                  <a:pt x="162" y="203"/>
                  <a:pt x="162" y="203"/>
                </a:cubicBezTo>
                <a:cubicBezTo>
                  <a:pt x="162" y="196"/>
                  <a:pt x="162" y="196"/>
                  <a:pt x="162" y="196"/>
                </a:cubicBezTo>
                <a:cubicBezTo>
                  <a:pt x="162" y="264"/>
                  <a:pt x="162" y="264"/>
                  <a:pt x="162" y="264"/>
                </a:cubicBezTo>
                <a:lnTo>
                  <a:pt x="162" y="264"/>
                </a:lnTo>
                <a:lnTo>
                  <a:pt x="162" y="284"/>
                </a:lnTo>
                <a:close/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1" name="Freeform 1139"/>
          <p:cNvSpPr>
            <a:spLocks noChangeArrowheads="1"/>
          </p:cNvSpPr>
          <p:nvPr/>
        </p:nvSpPr>
        <p:spPr bwMode="auto">
          <a:xfrm>
            <a:off x="20020435" y="4132681"/>
            <a:ext cx="832845" cy="984336"/>
          </a:xfrm>
          <a:custGeom>
            <a:avLst/>
            <a:gdLst>
              <a:gd name="T0" fmla="*/ 1465 w 1602"/>
              <a:gd name="T1" fmla="*/ 149 h 1892"/>
              <a:gd name="T2" fmla="*/ 1337 w 1602"/>
              <a:gd name="T3" fmla="*/ 264 h 1892"/>
              <a:gd name="T4" fmla="*/ 1290 w 1602"/>
              <a:gd name="T5" fmla="*/ 203 h 1892"/>
              <a:gd name="T6" fmla="*/ 1269 w 1602"/>
              <a:gd name="T7" fmla="*/ 1317 h 1892"/>
              <a:gd name="T8" fmla="*/ 1249 w 1602"/>
              <a:gd name="T9" fmla="*/ 284 h 1892"/>
              <a:gd name="T10" fmla="*/ 1256 w 1602"/>
              <a:gd name="T11" fmla="*/ 514 h 1892"/>
              <a:gd name="T12" fmla="*/ 1236 w 1602"/>
              <a:gd name="T13" fmla="*/ 730 h 1892"/>
              <a:gd name="T14" fmla="*/ 1242 w 1602"/>
              <a:gd name="T15" fmla="*/ 925 h 1892"/>
              <a:gd name="T16" fmla="*/ 1236 w 1602"/>
              <a:gd name="T17" fmla="*/ 1121 h 1892"/>
              <a:gd name="T18" fmla="*/ 1256 w 1602"/>
              <a:gd name="T19" fmla="*/ 1337 h 1892"/>
              <a:gd name="T20" fmla="*/ 1236 w 1602"/>
              <a:gd name="T21" fmla="*/ 1547 h 1892"/>
              <a:gd name="T22" fmla="*/ 1236 w 1602"/>
              <a:gd name="T23" fmla="*/ 1763 h 1892"/>
              <a:gd name="T24" fmla="*/ 1242 w 1602"/>
              <a:gd name="T25" fmla="*/ 14 h 1892"/>
              <a:gd name="T26" fmla="*/ 1236 w 1602"/>
              <a:gd name="T27" fmla="*/ 1851 h 1892"/>
              <a:gd name="T28" fmla="*/ 1222 w 1602"/>
              <a:gd name="T29" fmla="*/ 379 h 1892"/>
              <a:gd name="T30" fmla="*/ 1236 w 1602"/>
              <a:gd name="T31" fmla="*/ 561 h 1892"/>
              <a:gd name="T32" fmla="*/ 1222 w 1602"/>
              <a:gd name="T33" fmla="*/ 682 h 1892"/>
              <a:gd name="T34" fmla="*/ 1236 w 1602"/>
              <a:gd name="T35" fmla="*/ 763 h 1892"/>
              <a:gd name="T36" fmla="*/ 1236 w 1602"/>
              <a:gd name="T37" fmla="*/ 952 h 1892"/>
              <a:gd name="T38" fmla="*/ 1215 w 1602"/>
              <a:gd name="T39" fmla="*/ 1081 h 1892"/>
              <a:gd name="T40" fmla="*/ 1236 w 1602"/>
              <a:gd name="T41" fmla="*/ 1209 h 1892"/>
              <a:gd name="T42" fmla="*/ 1236 w 1602"/>
              <a:gd name="T43" fmla="*/ 1344 h 1892"/>
              <a:gd name="T44" fmla="*/ 1215 w 1602"/>
              <a:gd name="T45" fmla="*/ 1445 h 1892"/>
              <a:gd name="T46" fmla="*/ 1236 w 1602"/>
              <a:gd name="T47" fmla="*/ 1601 h 1892"/>
              <a:gd name="T48" fmla="*/ 1236 w 1602"/>
              <a:gd name="T49" fmla="*/ 1763 h 1892"/>
              <a:gd name="T50" fmla="*/ 1209 w 1602"/>
              <a:gd name="T51" fmla="*/ 271 h 1892"/>
              <a:gd name="T52" fmla="*/ 1202 w 1602"/>
              <a:gd name="T53" fmla="*/ 311 h 1892"/>
              <a:gd name="T54" fmla="*/ 1202 w 1602"/>
              <a:gd name="T55" fmla="*/ 500 h 1892"/>
              <a:gd name="T56" fmla="*/ 1202 w 1602"/>
              <a:gd name="T57" fmla="*/ 669 h 1892"/>
              <a:gd name="T58" fmla="*/ 1202 w 1602"/>
              <a:gd name="T59" fmla="*/ 844 h 1892"/>
              <a:gd name="T60" fmla="*/ 1202 w 1602"/>
              <a:gd name="T61" fmla="*/ 1034 h 1892"/>
              <a:gd name="T62" fmla="*/ 1215 w 1602"/>
              <a:gd name="T63" fmla="*/ 1189 h 1892"/>
              <a:gd name="T64" fmla="*/ 1215 w 1602"/>
              <a:gd name="T65" fmla="*/ 1331 h 1892"/>
              <a:gd name="T66" fmla="*/ 1215 w 1602"/>
              <a:gd name="T67" fmla="*/ 1499 h 1892"/>
              <a:gd name="T68" fmla="*/ 1215 w 1602"/>
              <a:gd name="T69" fmla="*/ 1614 h 1892"/>
              <a:gd name="T70" fmla="*/ 1202 w 1602"/>
              <a:gd name="T71" fmla="*/ 1769 h 1892"/>
              <a:gd name="T72" fmla="*/ 1168 w 1602"/>
              <a:gd name="T73" fmla="*/ 298 h 1892"/>
              <a:gd name="T74" fmla="*/ 1168 w 1602"/>
              <a:gd name="T75" fmla="*/ 979 h 1892"/>
              <a:gd name="T76" fmla="*/ 1168 w 1602"/>
              <a:gd name="T77" fmla="*/ 1709 h 1892"/>
              <a:gd name="T78" fmla="*/ 1188 w 1602"/>
              <a:gd name="T79" fmla="*/ 1729 h 1892"/>
              <a:gd name="T80" fmla="*/ 1202 w 1602"/>
              <a:gd name="T81" fmla="*/ 1513 h 1892"/>
              <a:gd name="T82" fmla="*/ 1195 w 1602"/>
              <a:gd name="T83" fmla="*/ 1317 h 1892"/>
              <a:gd name="T84" fmla="*/ 1202 w 1602"/>
              <a:gd name="T85" fmla="*/ 1121 h 1892"/>
              <a:gd name="T86" fmla="*/ 1188 w 1602"/>
              <a:gd name="T87" fmla="*/ 905 h 1892"/>
              <a:gd name="T88" fmla="*/ 1202 w 1602"/>
              <a:gd name="T89" fmla="*/ 696 h 1892"/>
              <a:gd name="T90" fmla="*/ 1202 w 1602"/>
              <a:gd name="T91" fmla="*/ 480 h 1892"/>
              <a:gd name="T92" fmla="*/ 1188 w 1602"/>
              <a:gd name="T93" fmla="*/ 271 h 1892"/>
              <a:gd name="T94" fmla="*/ 1074 w 1602"/>
              <a:gd name="T95" fmla="*/ 244 h 1892"/>
              <a:gd name="T96" fmla="*/ 1013 w 1602"/>
              <a:gd name="T97" fmla="*/ 237 h 1892"/>
              <a:gd name="T98" fmla="*/ 966 w 1602"/>
              <a:gd name="T99" fmla="*/ 331 h 1892"/>
              <a:gd name="T100" fmla="*/ 824 w 1602"/>
              <a:gd name="T101" fmla="*/ 271 h 1892"/>
              <a:gd name="T102" fmla="*/ 824 w 1602"/>
              <a:gd name="T103" fmla="*/ 291 h 1892"/>
              <a:gd name="T104" fmla="*/ 682 w 1602"/>
              <a:gd name="T105" fmla="*/ 365 h 1892"/>
              <a:gd name="T106" fmla="*/ 614 w 1602"/>
              <a:gd name="T107" fmla="*/ 304 h 1892"/>
              <a:gd name="T108" fmla="*/ 581 w 1602"/>
              <a:gd name="T109" fmla="*/ 385 h 1892"/>
              <a:gd name="T110" fmla="*/ 466 w 1602"/>
              <a:gd name="T111" fmla="*/ 352 h 1892"/>
              <a:gd name="T112" fmla="*/ 405 w 1602"/>
              <a:gd name="T113" fmla="*/ 345 h 1892"/>
              <a:gd name="T114" fmla="*/ 358 w 1602"/>
              <a:gd name="T115" fmla="*/ 446 h 1892"/>
              <a:gd name="T116" fmla="*/ 223 w 1602"/>
              <a:gd name="T117" fmla="*/ 379 h 1892"/>
              <a:gd name="T118" fmla="*/ 223 w 1602"/>
              <a:gd name="T119" fmla="*/ 399 h 1892"/>
              <a:gd name="T120" fmla="*/ 81 w 1602"/>
              <a:gd name="T121" fmla="*/ 480 h 1892"/>
              <a:gd name="T122" fmla="*/ 68 w 1602"/>
              <a:gd name="T123" fmla="*/ 426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2" h="1892">
                <a:moveTo>
                  <a:pt x="1465" y="244"/>
                </a:moveTo>
                <a:lnTo>
                  <a:pt x="1465" y="244"/>
                </a:lnTo>
                <a:lnTo>
                  <a:pt x="1465" y="244"/>
                </a:lnTo>
                <a:cubicBezTo>
                  <a:pt x="1465" y="311"/>
                  <a:pt x="1465" y="311"/>
                  <a:pt x="1465" y="311"/>
                </a:cubicBezTo>
                <a:cubicBezTo>
                  <a:pt x="1465" y="318"/>
                  <a:pt x="1465" y="318"/>
                  <a:pt x="1472" y="318"/>
                </a:cubicBezTo>
                <a:cubicBezTo>
                  <a:pt x="1587" y="318"/>
                  <a:pt x="1587" y="318"/>
                  <a:pt x="1587" y="318"/>
                </a:cubicBezTo>
                <a:cubicBezTo>
                  <a:pt x="1594" y="318"/>
                  <a:pt x="1601" y="318"/>
                  <a:pt x="1601" y="311"/>
                </a:cubicBezTo>
                <a:cubicBezTo>
                  <a:pt x="1601" y="108"/>
                  <a:pt x="1601" y="108"/>
                  <a:pt x="1601" y="108"/>
                </a:cubicBezTo>
                <a:cubicBezTo>
                  <a:pt x="1601" y="102"/>
                  <a:pt x="1594" y="102"/>
                  <a:pt x="1587" y="102"/>
                </a:cubicBezTo>
                <a:cubicBezTo>
                  <a:pt x="1472" y="102"/>
                  <a:pt x="1472" y="102"/>
                  <a:pt x="1472" y="102"/>
                </a:cubicBezTo>
                <a:cubicBezTo>
                  <a:pt x="1465" y="102"/>
                  <a:pt x="1465" y="102"/>
                  <a:pt x="1465" y="108"/>
                </a:cubicBezTo>
                <a:cubicBezTo>
                  <a:pt x="1465" y="149"/>
                  <a:pt x="1465" y="149"/>
                  <a:pt x="1465" y="149"/>
                </a:cubicBezTo>
                <a:lnTo>
                  <a:pt x="1465" y="149"/>
                </a:lnTo>
                <a:cubicBezTo>
                  <a:pt x="1465" y="169"/>
                  <a:pt x="1465" y="169"/>
                  <a:pt x="1465" y="169"/>
                </a:cubicBezTo>
                <a:lnTo>
                  <a:pt x="1465" y="169"/>
                </a:lnTo>
                <a:cubicBezTo>
                  <a:pt x="1465" y="223"/>
                  <a:pt x="1465" y="223"/>
                  <a:pt x="1465" y="223"/>
                </a:cubicBezTo>
                <a:lnTo>
                  <a:pt x="1465" y="223"/>
                </a:lnTo>
                <a:lnTo>
                  <a:pt x="1465" y="244"/>
                </a:lnTo>
                <a:close/>
                <a:moveTo>
                  <a:pt x="1432" y="250"/>
                </a:moveTo>
                <a:lnTo>
                  <a:pt x="1432" y="250"/>
                </a:lnTo>
                <a:cubicBezTo>
                  <a:pt x="1465" y="244"/>
                  <a:pt x="1465" y="244"/>
                  <a:pt x="1465" y="244"/>
                </a:cubicBezTo>
                <a:cubicBezTo>
                  <a:pt x="1465" y="223"/>
                  <a:pt x="1465" y="223"/>
                  <a:pt x="1465" y="223"/>
                </a:cubicBezTo>
                <a:lnTo>
                  <a:pt x="1465" y="223"/>
                </a:lnTo>
                <a:cubicBezTo>
                  <a:pt x="1465" y="169"/>
                  <a:pt x="1465" y="169"/>
                  <a:pt x="1465" y="169"/>
                </a:cubicBezTo>
                <a:lnTo>
                  <a:pt x="1465" y="169"/>
                </a:lnTo>
                <a:cubicBezTo>
                  <a:pt x="1465" y="149"/>
                  <a:pt x="1465" y="149"/>
                  <a:pt x="1465" y="149"/>
                </a:cubicBezTo>
                <a:cubicBezTo>
                  <a:pt x="1452" y="149"/>
                  <a:pt x="1452" y="149"/>
                  <a:pt x="1452" y="149"/>
                </a:cubicBezTo>
                <a:cubicBezTo>
                  <a:pt x="1452" y="149"/>
                  <a:pt x="1452" y="149"/>
                  <a:pt x="1452" y="156"/>
                </a:cubicBezTo>
                <a:cubicBezTo>
                  <a:pt x="1432" y="156"/>
                  <a:pt x="1432" y="156"/>
                  <a:pt x="1432" y="156"/>
                </a:cubicBezTo>
                <a:cubicBezTo>
                  <a:pt x="1432" y="176"/>
                  <a:pt x="1432" y="176"/>
                  <a:pt x="1432" y="176"/>
                </a:cubicBezTo>
                <a:cubicBezTo>
                  <a:pt x="1445" y="176"/>
                  <a:pt x="1445" y="176"/>
                  <a:pt x="1445" y="176"/>
                </a:cubicBezTo>
                <a:cubicBezTo>
                  <a:pt x="1445" y="223"/>
                  <a:pt x="1445" y="223"/>
                  <a:pt x="1445" y="223"/>
                </a:cubicBezTo>
                <a:cubicBezTo>
                  <a:pt x="1432" y="230"/>
                  <a:pt x="1432" y="230"/>
                  <a:pt x="1432" y="230"/>
                </a:cubicBezTo>
                <a:lnTo>
                  <a:pt x="1432" y="250"/>
                </a:lnTo>
                <a:close/>
                <a:moveTo>
                  <a:pt x="1384" y="257"/>
                </a:moveTo>
                <a:lnTo>
                  <a:pt x="1384" y="257"/>
                </a:lnTo>
                <a:cubicBezTo>
                  <a:pt x="1432" y="250"/>
                  <a:pt x="1432" y="250"/>
                  <a:pt x="1432" y="250"/>
                </a:cubicBezTo>
                <a:cubicBezTo>
                  <a:pt x="1432" y="230"/>
                  <a:pt x="1432" y="230"/>
                  <a:pt x="1432" y="230"/>
                </a:cubicBezTo>
                <a:cubicBezTo>
                  <a:pt x="1418" y="230"/>
                  <a:pt x="1418" y="230"/>
                  <a:pt x="1418" y="230"/>
                </a:cubicBezTo>
                <a:cubicBezTo>
                  <a:pt x="1418" y="176"/>
                  <a:pt x="1418" y="176"/>
                  <a:pt x="1418" y="176"/>
                </a:cubicBezTo>
                <a:cubicBezTo>
                  <a:pt x="1432" y="176"/>
                  <a:pt x="1432" y="176"/>
                  <a:pt x="1432" y="176"/>
                </a:cubicBezTo>
                <a:cubicBezTo>
                  <a:pt x="1432" y="156"/>
                  <a:pt x="1432" y="156"/>
                  <a:pt x="1432" y="156"/>
                </a:cubicBezTo>
                <a:cubicBezTo>
                  <a:pt x="1405" y="162"/>
                  <a:pt x="1405" y="162"/>
                  <a:pt x="1405" y="162"/>
                </a:cubicBezTo>
                <a:lnTo>
                  <a:pt x="1405" y="162"/>
                </a:lnTo>
                <a:cubicBezTo>
                  <a:pt x="1384" y="162"/>
                  <a:pt x="1384" y="162"/>
                  <a:pt x="1384" y="162"/>
                </a:cubicBezTo>
                <a:cubicBezTo>
                  <a:pt x="1384" y="183"/>
                  <a:pt x="1384" y="183"/>
                  <a:pt x="1384" y="183"/>
                </a:cubicBezTo>
                <a:cubicBezTo>
                  <a:pt x="1398" y="183"/>
                  <a:pt x="1398" y="183"/>
                  <a:pt x="1398" y="183"/>
                </a:cubicBezTo>
                <a:cubicBezTo>
                  <a:pt x="1398" y="237"/>
                  <a:pt x="1398" y="237"/>
                  <a:pt x="1398" y="237"/>
                </a:cubicBezTo>
                <a:cubicBezTo>
                  <a:pt x="1384" y="237"/>
                  <a:pt x="1384" y="237"/>
                  <a:pt x="1384" y="237"/>
                </a:cubicBezTo>
                <a:lnTo>
                  <a:pt x="1384" y="257"/>
                </a:lnTo>
                <a:close/>
                <a:moveTo>
                  <a:pt x="1337" y="264"/>
                </a:moveTo>
                <a:lnTo>
                  <a:pt x="1337" y="264"/>
                </a:lnTo>
                <a:cubicBezTo>
                  <a:pt x="1384" y="257"/>
                  <a:pt x="1384" y="257"/>
                  <a:pt x="1384" y="257"/>
                </a:cubicBezTo>
                <a:cubicBezTo>
                  <a:pt x="1384" y="237"/>
                  <a:pt x="1384" y="237"/>
                  <a:pt x="1384" y="237"/>
                </a:cubicBezTo>
                <a:cubicBezTo>
                  <a:pt x="1371" y="237"/>
                  <a:pt x="1371" y="237"/>
                  <a:pt x="1371" y="237"/>
                </a:cubicBezTo>
                <a:cubicBezTo>
                  <a:pt x="1371" y="189"/>
                  <a:pt x="1371" y="189"/>
                  <a:pt x="1371" y="189"/>
                </a:cubicBezTo>
                <a:cubicBezTo>
                  <a:pt x="1384" y="183"/>
                  <a:pt x="1384" y="183"/>
                  <a:pt x="1384" y="183"/>
                </a:cubicBezTo>
                <a:cubicBezTo>
                  <a:pt x="1384" y="162"/>
                  <a:pt x="1384" y="162"/>
                  <a:pt x="1384" y="162"/>
                </a:cubicBezTo>
                <a:cubicBezTo>
                  <a:pt x="1357" y="169"/>
                  <a:pt x="1357" y="169"/>
                  <a:pt x="1357" y="169"/>
                </a:cubicBezTo>
                <a:lnTo>
                  <a:pt x="1357" y="169"/>
                </a:lnTo>
                <a:cubicBezTo>
                  <a:pt x="1337" y="176"/>
                  <a:pt x="1337" y="176"/>
                  <a:pt x="1337" y="176"/>
                </a:cubicBezTo>
                <a:cubicBezTo>
                  <a:pt x="1337" y="196"/>
                  <a:pt x="1337" y="196"/>
                  <a:pt x="1337" y="196"/>
                </a:cubicBezTo>
                <a:cubicBezTo>
                  <a:pt x="1350" y="189"/>
                  <a:pt x="1350" y="189"/>
                  <a:pt x="1350" y="189"/>
                </a:cubicBezTo>
                <a:cubicBezTo>
                  <a:pt x="1350" y="244"/>
                  <a:pt x="1350" y="244"/>
                  <a:pt x="1350" y="244"/>
                </a:cubicBezTo>
                <a:cubicBezTo>
                  <a:pt x="1337" y="244"/>
                  <a:pt x="1337" y="244"/>
                  <a:pt x="1337" y="244"/>
                </a:cubicBezTo>
                <a:lnTo>
                  <a:pt x="1337" y="264"/>
                </a:lnTo>
                <a:close/>
                <a:moveTo>
                  <a:pt x="1290" y="271"/>
                </a:moveTo>
                <a:lnTo>
                  <a:pt x="1290" y="271"/>
                </a:lnTo>
                <a:cubicBezTo>
                  <a:pt x="1337" y="264"/>
                  <a:pt x="1337" y="264"/>
                  <a:pt x="1337" y="264"/>
                </a:cubicBezTo>
                <a:cubicBezTo>
                  <a:pt x="1337" y="244"/>
                  <a:pt x="1337" y="244"/>
                  <a:pt x="1337" y="244"/>
                </a:cubicBezTo>
                <a:cubicBezTo>
                  <a:pt x="1323" y="250"/>
                  <a:pt x="1323" y="250"/>
                  <a:pt x="1323" y="250"/>
                </a:cubicBezTo>
                <a:cubicBezTo>
                  <a:pt x="1323" y="196"/>
                  <a:pt x="1323" y="196"/>
                  <a:pt x="1323" y="196"/>
                </a:cubicBezTo>
                <a:cubicBezTo>
                  <a:pt x="1337" y="196"/>
                  <a:pt x="1337" y="196"/>
                  <a:pt x="1337" y="196"/>
                </a:cubicBezTo>
                <a:cubicBezTo>
                  <a:pt x="1337" y="176"/>
                  <a:pt x="1337" y="176"/>
                  <a:pt x="1337" y="176"/>
                </a:cubicBezTo>
                <a:cubicBezTo>
                  <a:pt x="1310" y="176"/>
                  <a:pt x="1310" y="176"/>
                  <a:pt x="1310" y="176"/>
                </a:cubicBezTo>
                <a:lnTo>
                  <a:pt x="1310" y="176"/>
                </a:lnTo>
                <a:cubicBezTo>
                  <a:pt x="1290" y="183"/>
                  <a:pt x="1290" y="183"/>
                  <a:pt x="1290" y="183"/>
                </a:cubicBezTo>
                <a:cubicBezTo>
                  <a:pt x="1290" y="203"/>
                  <a:pt x="1290" y="203"/>
                  <a:pt x="1290" y="203"/>
                </a:cubicBezTo>
                <a:cubicBezTo>
                  <a:pt x="1303" y="196"/>
                  <a:pt x="1303" y="196"/>
                  <a:pt x="1303" y="196"/>
                </a:cubicBezTo>
                <a:cubicBezTo>
                  <a:pt x="1303" y="250"/>
                  <a:pt x="1303" y="250"/>
                  <a:pt x="1303" y="250"/>
                </a:cubicBezTo>
                <a:cubicBezTo>
                  <a:pt x="1290" y="257"/>
                  <a:pt x="1290" y="257"/>
                  <a:pt x="1290" y="257"/>
                </a:cubicBezTo>
                <a:lnTo>
                  <a:pt x="1290" y="271"/>
                </a:lnTo>
                <a:close/>
                <a:moveTo>
                  <a:pt x="1269" y="1871"/>
                </a:moveTo>
                <a:lnTo>
                  <a:pt x="1269" y="1871"/>
                </a:lnTo>
                <a:cubicBezTo>
                  <a:pt x="1269" y="1830"/>
                  <a:pt x="1269" y="1830"/>
                  <a:pt x="1269" y="1830"/>
                </a:cubicBezTo>
                <a:cubicBezTo>
                  <a:pt x="1276" y="1824"/>
                  <a:pt x="1276" y="1824"/>
                  <a:pt x="1269" y="1817"/>
                </a:cubicBezTo>
                <a:cubicBezTo>
                  <a:pt x="1269" y="1769"/>
                  <a:pt x="1269" y="1769"/>
                  <a:pt x="1269" y="1769"/>
                </a:cubicBezTo>
                <a:cubicBezTo>
                  <a:pt x="1276" y="1769"/>
                  <a:pt x="1276" y="1763"/>
                  <a:pt x="1269" y="1763"/>
                </a:cubicBezTo>
                <a:cubicBezTo>
                  <a:pt x="1269" y="1715"/>
                  <a:pt x="1269" y="1715"/>
                  <a:pt x="1269" y="1715"/>
                </a:cubicBezTo>
                <a:cubicBezTo>
                  <a:pt x="1276" y="1709"/>
                  <a:pt x="1276" y="1709"/>
                  <a:pt x="1269" y="1702"/>
                </a:cubicBezTo>
                <a:cubicBezTo>
                  <a:pt x="1269" y="1661"/>
                  <a:pt x="1269" y="1661"/>
                  <a:pt x="1269" y="1661"/>
                </a:cubicBezTo>
                <a:cubicBezTo>
                  <a:pt x="1276" y="1655"/>
                  <a:pt x="1276" y="1655"/>
                  <a:pt x="1269" y="1648"/>
                </a:cubicBezTo>
                <a:cubicBezTo>
                  <a:pt x="1269" y="1601"/>
                  <a:pt x="1269" y="1601"/>
                  <a:pt x="1269" y="1601"/>
                </a:cubicBezTo>
                <a:cubicBezTo>
                  <a:pt x="1276" y="1601"/>
                  <a:pt x="1276" y="1594"/>
                  <a:pt x="1269" y="1594"/>
                </a:cubicBezTo>
                <a:cubicBezTo>
                  <a:pt x="1269" y="1547"/>
                  <a:pt x="1269" y="1547"/>
                  <a:pt x="1269" y="1547"/>
                </a:cubicBezTo>
                <a:cubicBezTo>
                  <a:pt x="1276" y="1547"/>
                  <a:pt x="1276" y="1540"/>
                  <a:pt x="1269" y="1540"/>
                </a:cubicBezTo>
                <a:cubicBezTo>
                  <a:pt x="1269" y="1493"/>
                  <a:pt x="1269" y="1493"/>
                  <a:pt x="1269" y="1493"/>
                </a:cubicBezTo>
                <a:cubicBezTo>
                  <a:pt x="1276" y="1486"/>
                  <a:pt x="1276" y="1486"/>
                  <a:pt x="1269" y="1479"/>
                </a:cubicBezTo>
                <a:cubicBezTo>
                  <a:pt x="1269" y="1432"/>
                  <a:pt x="1269" y="1432"/>
                  <a:pt x="1269" y="1432"/>
                </a:cubicBezTo>
                <a:cubicBezTo>
                  <a:pt x="1276" y="1432"/>
                  <a:pt x="1276" y="1425"/>
                  <a:pt x="1269" y="1425"/>
                </a:cubicBezTo>
                <a:cubicBezTo>
                  <a:pt x="1269" y="1378"/>
                  <a:pt x="1269" y="1378"/>
                  <a:pt x="1269" y="1378"/>
                </a:cubicBezTo>
                <a:cubicBezTo>
                  <a:pt x="1276" y="1378"/>
                  <a:pt x="1276" y="1371"/>
                  <a:pt x="1269" y="1371"/>
                </a:cubicBezTo>
                <a:cubicBezTo>
                  <a:pt x="1269" y="1317"/>
                  <a:pt x="1269" y="1317"/>
                  <a:pt x="1269" y="1317"/>
                </a:cubicBezTo>
                <a:cubicBezTo>
                  <a:pt x="1276" y="1317"/>
                  <a:pt x="1276" y="1317"/>
                  <a:pt x="1269" y="1317"/>
                </a:cubicBezTo>
                <a:cubicBezTo>
                  <a:pt x="1269" y="1263"/>
                  <a:pt x="1269" y="1263"/>
                  <a:pt x="1269" y="1263"/>
                </a:cubicBezTo>
                <a:cubicBezTo>
                  <a:pt x="1276" y="1263"/>
                  <a:pt x="1276" y="1263"/>
                  <a:pt x="1269" y="1256"/>
                </a:cubicBezTo>
                <a:cubicBezTo>
                  <a:pt x="1276" y="1209"/>
                  <a:pt x="1276" y="1209"/>
                  <a:pt x="1276" y="1209"/>
                </a:cubicBezTo>
                <a:lnTo>
                  <a:pt x="1276" y="1202"/>
                </a:lnTo>
                <a:cubicBezTo>
                  <a:pt x="1276" y="1148"/>
                  <a:pt x="1276" y="1148"/>
                  <a:pt x="1276" y="1148"/>
                </a:cubicBezTo>
                <a:lnTo>
                  <a:pt x="1276" y="1148"/>
                </a:lnTo>
                <a:cubicBezTo>
                  <a:pt x="1276" y="1094"/>
                  <a:pt x="1276" y="1094"/>
                  <a:pt x="1276" y="1094"/>
                </a:cubicBezTo>
                <a:lnTo>
                  <a:pt x="1276" y="1094"/>
                </a:lnTo>
                <a:cubicBezTo>
                  <a:pt x="1276" y="304"/>
                  <a:pt x="1276" y="304"/>
                  <a:pt x="1276" y="304"/>
                </a:cubicBezTo>
                <a:lnTo>
                  <a:pt x="1276" y="304"/>
                </a:lnTo>
                <a:cubicBezTo>
                  <a:pt x="1269" y="277"/>
                  <a:pt x="1269" y="277"/>
                  <a:pt x="1269" y="277"/>
                </a:cubicBezTo>
                <a:cubicBezTo>
                  <a:pt x="1290" y="271"/>
                  <a:pt x="1290" y="271"/>
                  <a:pt x="1290" y="271"/>
                </a:cubicBezTo>
                <a:cubicBezTo>
                  <a:pt x="1290" y="257"/>
                  <a:pt x="1290" y="257"/>
                  <a:pt x="1290" y="257"/>
                </a:cubicBezTo>
                <a:cubicBezTo>
                  <a:pt x="1276" y="257"/>
                  <a:pt x="1276" y="257"/>
                  <a:pt x="1276" y="257"/>
                </a:cubicBezTo>
                <a:cubicBezTo>
                  <a:pt x="1276" y="203"/>
                  <a:pt x="1276" y="203"/>
                  <a:pt x="1276" y="203"/>
                </a:cubicBezTo>
                <a:cubicBezTo>
                  <a:pt x="1290" y="203"/>
                  <a:pt x="1290" y="203"/>
                  <a:pt x="1290" y="203"/>
                </a:cubicBezTo>
                <a:cubicBezTo>
                  <a:pt x="1290" y="183"/>
                  <a:pt x="1290" y="183"/>
                  <a:pt x="1290" y="183"/>
                </a:cubicBezTo>
                <a:cubicBezTo>
                  <a:pt x="1263" y="189"/>
                  <a:pt x="1263" y="189"/>
                  <a:pt x="1263" y="189"/>
                </a:cubicBezTo>
                <a:lnTo>
                  <a:pt x="1263" y="189"/>
                </a:lnTo>
                <a:cubicBezTo>
                  <a:pt x="1256" y="189"/>
                  <a:pt x="1256" y="189"/>
                  <a:pt x="1256" y="189"/>
                </a:cubicBezTo>
                <a:cubicBezTo>
                  <a:pt x="1236" y="108"/>
                  <a:pt x="1236" y="108"/>
                  <a:pt x="1236" y="108"/>
                </a:cubicBezTo>
                <a:cubicBezTo>
                  <a:pt x="1236" y="210"/>
                  <a:pt x="1236" y="210"/>
                  <a:pt x="1236" y="210"/>
                </a:cubicBezTo>
                <a:cubicBezTo>
                  <a:pt x="1249" y="264"/>
                  <a:pt x="1249" y="264"/>
                  <a:pt x="1249" y="264"/>
                </a:cubicBezTo>
                <a:cubicBezTo>
                  <a:pt x="1236" y="264"/>
                  <a:pt x="1236" y="264"/>
                  <a:pt x="1236" y="264"/>
                </a:cubicBezTo>
                <a:cubicBezTo>
                  <a:pt x="1236" y="284"/>
                  <a:pt x="1236" y="284"/>
                  <a:pt x="1236" y="284"/>
                </a:cubicBezTo>
                <a:cubicBezTo>
                  <a:pt x="1249" y="284"/>
                  <a:pt x="1249" y="284"/>
                  <a:pt x="1249" y="284"/>
                </a:cubicBezTo>
                <a:cubicBezTo>
                  <a:pt x="1256" y="304"/>
                  <a:pt x="1256" y="304"/>
                  <a:pt x="1256" y="304"/>
                </a:cubicBezTo>
                <a:cubicBezTo>
                  <a:pt x="1236" y="311"/>
                  <a:pt x="1236" y="311"/>
                  <a:pt x="1236" y="311"/>
                </a:cubicBezTo>
                <a:cubicBezTo>
                  <a:pt x="1236" y="338"/>
                  <a:pt x="1236" y="338"/>
                  <a:pt x="1236" y="338"/>
                </a:cubicBezTo>
                <a:cubicBezTo>
                  <a:pt x="1256" y="325"/>
                  <a:pt x="1256" y="325"/>
                  <a:pt x="1256" y="325"/>
                </a:cubicBezTo>
                <a:cubicBezTo>
                  <a:pt x="1256" y="345"/>
                  <a:pt x="1256" y="345"/>
                  <a:pt x="1256" y="345"/>
                </a:cubicBezTo>
                <a:cubicBezTo>
                  <a:pt x="1236" y="338"/>
                  <a:pt x="1236" y="338"/>
                  <a:pt x="1236" y="338"/>
                </a:cubicBezTo>
                <a:cubicBezTo>
                  <a:pt x="1236" y="358"/>
                  <a:pt x="1236" y="358"/>
                  <a:pt x="1236" y="358"/>
                </a:cubicBezTo>
                <a:cubicBezTo>
                  <a:pt x="1242" y="365"/>
                  <a:pt x="1242" y="365"/>
                  <a:pt x="1242" y="365"/>
                </a:cubicBezTo>
                <a:cubicBezTo>
                  <a:pt x="1236" y="365"/>
                  <a:pt x="1236" y="365"/>
                  <a:pt x="1236" y="365"/>
                </a:cubicBezTo>
                <a:cubicBezTo>
                  <a:pt x="1236" y="392"/>
                  <a:pt x="1236" y="392"/>
                  <a:pt x="1236" y="392"/>
                </a:cubicBezTo>
                <a:cubicBezTo>
                  <a:pt x="1256" y="379"/>
                  <a:pt x="1256" y="379"/>
                  <a:pt x="1256" y="379"/>
                </a:cubicBezTo>
                <a:cubicBezTo>
                  <a:pt x="1256" y="406"/>
                  <a:pt x="1256" y="406"/>
                  <a:pt x="1256" y="406"/>
                </a:cubicBezTo>
                <a:cubicBezTo>
                  <a:pt x="1236" y="392"/>
                  <a:pt x="1236" y="392"/>
                  <a:pt x="1236" y="392"/>
                </a:cubicBezTo>
                <a:cubicBezTo>
                  <a:pt x="1236" y="412"/>
                  <a:pt x="1236" y="412"/>
                  <a:pt x="1236" y="412"/>
                </a:cubicBezTo>
                <a:cubicBezTo>
                  <a:pt x="1242" y="419"/>
                  <a:pt x="1242" y="419"/>
                  <a:pt x="1242" y="419"/>
                </a:cubicBezTo>
                <a:cubicBezTo>
                  <a:pt x="1236" y="426"/>
                  <a:pt x="1236" y="426"/>
                  <a:pt x="1236" y="426"/>
                </a:cubicBezTo>
                <a:cubicBezTo>
                  <a:pt x="1236" y="446"/>
                  <a:pt x="1236" y="446"/>
                  <a:pt x="1236" y="446"/>
                </a:cubicBezTo>
                <a:cubicBezTo>
                  <a:pt x="1256" y="439"/>
                  <a:pt x="1256" y="439"/>
                  <a:pt x="1256" y="439"/>
                </a:cubicBezTo>
                <a:cubicBezTo>
                  <a:pt x="1256" y="460"/>
                  <a:pt x="1256" y="460"/>
                  <a:pt x="1256" y="460"/>
                </a:cubicBezTo>
                <a:cubicBezTo>
                  <a:pt x="1236" y="446"/>
                  <a:pt x="1236" y="446"/>
                  <a:pt x="1236" y="446"/>
                </a:cubicBezTo>
                <a:cubicBezTo>
                  <a:pt x="1236" y="473"/>
                  <a:pt x="1236" y="473"/>
                  <a:pt x="1236" y="473"/>
                </a:cubicBezTo>
                <a:cubicBezTo>
                  <a:pt x="1242" y="473"/>
                  <a:pt x="1242" y="473"/>
                  <a:pt x="1242" y="473"/>
                </a:cubicBezTo>
                <a:cubicBezTo>
                  <a:pt x="1236" y="480"/>
                  <a:pt x="1236" y="480"/>
                  <a:pt x="1236" y="480"/>
                </a:cubicBezTo>
                <a:cubicBezTo>
                  <a:pt x="1236" y="507"/>
                  <a:pt x="1236" y="507"/>
                  <a:pt x="1236" y="507"/>
                </a:cubicBezTo>
                <a:cubicBezTo>
                  <a:pt x="1256" y="493"/>
                  <a:pt x="1256" y="493"/>
                  <a:pt x="1256" y="493"/>
                </a:cubicBezTo>
                <a:cubicBezTo>
                  <a:pt x="1256" y="514"/>
                  <a:pt x="1256" y="514"/>
                  <a:pt x="1256" y="514"/>
                </a:cubicBezTo>
                <a:cubicBezTo>
                  <a:pt x="1236" y="507"/>
                  <a:pt x="1236" y="507"/>
                  <a:pt x="1236" y="507"/>
                </a:cubicBezTo>
                <a:cubicBezTo>
                  <a:pt x="1236" y="527"/>
                  <a:pt x="1236" y="527"/>
                  <a:pt x="1236" y="527"/>
                </a:cubicBezTo>
                <a:cubicBezTo>
                  <a:pt x="1242" y="534"/>
                  <a:pt x="1242" y="534"/>
                  <a:pt x="1242" y="534"/>
                </a:cubicBezTo>
                <a:cubicBezTo>
                  <a:pt x="1236" y="534"/>
                  <a:pt x="1236" y="534"/>
                  <a:pt x="1236" y="534"/>
                </a:cubicBezTo>
                <a:cubicBezTo>
                  <a:pt x="1236" y="561"/>
                  <a:pt x="1236" y="561"/>
                  <a:pt x="1236" y="561"/>
                </a:cubicBezTo>
                <a:cubicBezTo>
                  <a:pt x="1256" y="547"/>
                  <a:pt x="1256" y="547"/>
                  <a:pt x="1256" y="547"/>
                </a:cubicBezTo>
                <a:cubicBezTo>
                  <a:pt x="1256" y="574"/>
                  <a:pt x="1256" y="574"/>
                  <a:pt x="1256" y="574"/>
                </a:cubicBezTo>
                <a:cubicBezTo>
                  <a:pt x="1236" y="561"/>
                  <a:pt x="1236" y="561"/>
                  <a:pt x="1236" y="561"/>
                </a:cubicBezTo>
                <a:cubicBezTo>
                  <a:pt x="1236" y="581"/>
                  <a:pt x="1236" y="581"/>
                  <a:pt x="1236" y="581"/>
                </a:cubicBezTo>
                <a:cubicBezTo>
                  <a:pt x="1242" y="588"/>
                  <a:pt x="1242" y="588"/>
                  <a:pt x="1242" y="588"/>
                </a:cubicBezTo>
                <a:cubicBezTo>
                  <a:pt x="1236" y="595"/>
                  <a:pt x="1236" y="595"/>
                  <a:pt x="1236" y="595"/>
                </a:cubicBezTo>
                <a:cubicBezTo>
                  <a:pt x="1236" y="615"/>
                  <a:pt x="1236" y="615"/>
                  <a:pt x="1236" y="615"/>
                </a:cubicBezTo>
                <a:cubicBezTo>
                  <a:pt x="1256" y="608"/>
                  <a:pt x="1256" y="608"/>
                  <a:pt x="1256" y="608"/>
                </a:cubicBezTo>
                <a:cubicBezTo>
                  <a:pt x="1256" y="628"/>
                  <a:pt x="1256" y="628"/>
                  <a:pt x="1256" y="628"/>
                </a:cubicBezTo>
                <a:cubicBezTo>
                  <a:pt x="1236" y="615"/>
                  <a:pt x="1236" y="615"/>
                  <a:pt x="1236" y="615"/>
                </a:cubicBezTo>
                <a:cubicBezTo>
                  <a:pt x="1236" y="642"/>
                  <a:pt x="1236" y="642"/>
                  <a:pt x="1236" y="642"/>
                </a:cubicBezTo>
                <a:cubicBezTo>
                  <a:pt x="1242" y="642"/>
                  <a:pt x="1242" y="642"/>
                  <a:pt x="1242" y="642"/>
                </a:cubicBezTo>
                <a:cubicBezTo>
                  <a:pt x="1236" y="649"/>
                  <a:pt x="1236" y="649"/>
                  <a:pt x="1236" y="649"/>
                </a:cubicBezTo>
                <a:cubicBezTo>
                  <a:pt x="1236" y="669"/>
                  <a:pt x="1236" y="669"/>
                  <a:pt x="1236" y="669"/>
                </a:cubicBezTo>
                <a:cubicBezTo>
                  <a:pt x="1256" y="662"/>
                  <a:pt x="1256" y="662"/>
                  <a:pt x="1256" y="662"/>
                </a:cubicBezTo>
                <a:cubicBezTo>
                  <a:pt x="1256" y="682"/>
                  <a:pt x="1256" y="682"/>
                  <a:pt x="1256" y="682"/>
                </a:cubicBezTo>
                <a:cubicBezTo>
                  <a:pt x="1236" y="676"/>
                  <a:pt x="1236" y="676"/>
                  <a:pt x="1236" y="676"/>
                </a:cubicBezTo>
                <a:cubicBezTo>
                  <a:pt x="1236" y="696"/>
                  <a:pt x="1236" y="696"/>
                  <a:pt x="1236" y="696"/>
                </a:cubicBezTo>
                <a:cubicBezTo>
                  <a:pt x="1242" y="703"/>
                  <a:pt x="1242" y="703"/>
                  <a:pt x="1242" y="703"/>
                </a:cubicBezTo>
                <a:cubicBezTo>
                  <a:pt x="1236" y="703"/>
                  <a:pt x="1236" y="703"/>
                  <a:pt x="1236" y="703"/>
                </a:cubicBezTo>
                <a:cubicBezTo>
                  <a:pt x="1236" y="730"/>
                  <a:pt x="1236" y="730"/>
                  <a:pt x="1236" y="730"/>
                </a:cubicBezTo>
                <a:cubicBezTo>
                  <a:pt x="1256" y="716"/>
                  <a:pt x="1256" y="716"/>
                  <a:pt x="1256" y="716"/>
                </a:cubicBezTo>
                <a:cubicBezTo>
                  <a:pt x="1256" y="736"/>
                  <a:pt x="1256" y="736"/>
                  <a:pt x="1256" y="736"/>
                </a:cubicBezTo>
                <a:cubicBezTo>
                  <a:pt x="1236" y="730"/>
                  <a:pt x="1236" y="730"/>
                  <a:pt x="1236" y="730"/>
                </a:cubicBezTo>
                <a:cubicBezTo>
                  <a:pt x="1236" y="750"/>
                  <a:pt x="1236" y="750"/>
                  <a:pt x="1236" y="750"/>
                </a:cubicBezTo>
                <a:cubicBezTo>
                  <a:pt x="1242" y="757"/>
                  <a:pt x="1242" y="757"/>
                  <a:pt x="1242" y="757"/>
                </a:cubicBezTo>
                <a:cubicBezTo>
                  <a:pt x="1236" y="763"/>
                  <a:pt x="1236" y="763"/>
                  <a:pt x="1236" y="763"/>
                </a:cubicBezTo>
                <a:cubicBezTo>
                  <a:pt x="1236" y="784"/>
                  <a:pt x="1236" y="784"/>
                  <a:pt x="1236" y="784"/>
                </a:cubicBezTo>
                <a:cubicBezTo>
                  <a:pt x="1256" y="777"/>
                  <a:pt x="1256" y="777"/>
                  <a:pt x="1256" y="777"/>
                </a:cubicBezTo>
                <a:cubicBezTo>
                  <a:pt x="1256" y="797"/>
                  <a:pt x="1256" y="797"/>
                  <a:pt x="1256" y="797"/>
                </a:cubicBezTo>
                <a:cubicBezTo>
                  <a:pt x="1236" y="784"/>
                  <a:pt x="1236" y="784"/>
                  <a:pt x="1236" y="784"/>
                </a:cubicBezTo>
                <a:cubicBezTo>
                  <a:pt x="1236" y="811"/>
                  <a:pt x="1236" y="811"/>
                  <a:pt x="1236" y="811"/>
                </a:cubicBezTo>
                <a:cubicBezTo>
                  <a:pt x="1242" y="811"/>
                  <a:pt x="1242" y="811"/>
                  <a:pt x="1242" y="811"/>
                </a:cubicBezTo>
                <a:cubicBezTo>
                  <a:pt x="1236" y="817"/>
                  <a:pt x="1236" y="817"/>
                  <a:pt x="1236" y="817"/>
                </a:cubicBezTo>
                <a:cubicBezTo>
                  <a:pt x="1236" y="838"/>
                  <a:pt x="1236" y="838"/>
                  <a:pt x="1236" y="838"/>
                </a:cubicBezTo>
                <a:cubicBezTo>
                  <a:pt x="1256" y="831"/>
                  <a:pt x="1256" y="831"/>
                  <a:pt x="1256" y="831"/>
                </a:cubicBezTo>
                <a:cubicBezTo>
                  <a:pt x="1256" y="851"/>
                  <a:pt x="1256" y="851"/>
                  <a:pt x="1256" y="851"/>
                </a:cubicBezTo>
                <a:cubicBezTo>
                  <a:pt x="1236" y="838"/>
                  <a:pt x="1236" y="838"/>
                  <a:pt x="1236" y="838"/>
                </a:cubicBezTo>
                <a:cubicBezTo>
                  <a:pt x="1236" y="865"/>
                  <a:pt x="1236" y="865"/>
                  <a:pt x="1236" y="865"/>
                </a:cubicBezTo>
                <a:cubicBezTo>
                  <a:pt x="1242" y="871"/>
                  <a:pt x="1242" y="871"/>
                  <a:pt x="1242" y="871"/>
                </a:cubicBezTo>
                <a:cubicBezTo>
                  <a:pt x="1236" y="871"/>
                  <a:pt x="1236" y="871"/>
                  <a:pt x="1236" y="871"/>
                </a:cubicBezTo>
                <a:cubicBezTo>
                  <a:pt x="1236" y="898"/>
                  <a:pt x="1236" y="898"/>
                  <a:pt x="1236" y="898"/>
                </a:cubicBezTo>
                <a:cubicBezTo>
                  <a:pt x="1256" y="885"/>
                  <a:pt x="1256" y="885"/>
                  <a:pt x="1256" y="885"/>
                </a:cubicBezTo>
                <a:cubicBezTo>
                  <a:pt x="1256" y="905"/>
                  <a:pt x="1256" y="905"/>
                  <a:pt x="1256" y="905"/>
                </a:cubicBezTo>
                <a:cubicBezTo>
                  <a:pt x="1236" y="898"/>
                  <a:pt x="1236" y="898"/>
                  <a:pt x="1236" y="898"/>
                </a:cubicBezTo>
                <a:cubicBezTo>
                  <a:pt x="1236" y="919"/>
                  <a:pt x="1236" y="919"/>
                  <a:pt x="1236" y="919"/>
                </a:cubicBezTo>
                <a:cubicBezTo>
                  <a:pt x="1242" y="925"/>
                  <a:pt x="1242" y="925"/>
                  <a:pt x="1242" y="925"/>
                </a:cubicBezTo>
                <a:cubicBezTo>
                  <a:pt x="1236" y="932"/>
                  <a:pt x="1236" y="932"/>
                  <a:pt x="1236" y="932"/>
                </a:cubicBezTo>
                <a:cubicBezTo>
                  <a:pt x="1236" y="952"/>
                  <a:pt x="1236" y="952"/>
                  <a:pt x="1236" y="952"/>
                </a:cubicBezTo>
                <a:cubicBezTo>
                  <a:pt x="1256" y="939"/>
                  <a:pt x="1256" y="939"/>
                  <a:pt x="1256" y="939"/>
                </a:cubicBezTo>
                <a:cubicBezTo>
                  <a:pt x="1256" y="966"/>
                  <a:pt x="1256" y="966"/>
                  <a:pt x="1256" y="966"/>
                </a:cubicBezTo>
                <a:cubicBezTo>
                  <a:pt x="1236" y="952"/>
                  <a:pt x="1236" y="952"/>
                  <a:pt x="1236" y="952"/>
                </a:cubicBezTo>
                <a:cubicBezTo>
                  <a:pt x="1236" y="973"/>
                  <a:pt x="1236" y="973"/>
                  <a:pt x="1236" y="973"/>
                </a:cubicBezTo>
                <a:cubicBezTo>
                  <a:pt x="1242" y="979"/>
                  <a:pt x="1242" y="979"/>
                  <a:pt x="1242" y="979"/>
                </a:cubicBezTo>
                <a:cubicBezTo>
                  <a:pt x="1236" y="986"/>
                  <a:pt x="1236" y="986"/>
                  <a:pt x="1236" y="986"/>
                </a:cubicBezTo>
                <a:cubicBezTo>
                  <a:pt x="1236" y="1006"/>
                  <a:pt x="1236" y="1006"/>
                  <a:pt x="1236" y="1006"/>
                </a:cubicBezTo>
                <a:cubicBezTo>
                  <a:pt x="1256" y="1000"/>
                  <a:pt x="1256" y="1000"/>
                  <a:pt x="1256" y="1000"/>
                </a:cubicBezTo>
                <a:cubicBezTo>
                  <a:pt x="1256" y="1020"/>
                  <a:pt x="1256" y="1020"/>
                  <a:pt x="1256" y="1020"/>
                </a:cubicBezTo>
                <a:cubicBezTo>
                  <a:pt x="1236" y="1006"/>
                  <a:pt x="1236" y="1006"/>
                  <a:pt x="1236" y="1006"/>
                </a:cubicBezTo>
                <a:cubicBezTo>
                  <a:pt x="1236" y="1034"/>
                  <a:pt x="1236" y="1034"/>
                  <a:pt x="1236" y="1034"/>
                </a:cubicBezTo>
                <a:cubicBezTo>
                  <a:pt x="1242" y="1034"/>
                  <a:pt x="1242" y="1034"/>
                  <a:pt x="1242" y="1034"/>
                </a:cubicBezTo>
                <a:cubicBezTo>
                  <a:pt x="1236" y="1040"/>
                  <a:pt x="1236" y="1040"/>
                  <a:pt x="1236" y="1040"/>
                </a:cubicBezTo>
                <a:cubicBezTo>
                  <a:pt x="1236" y="1067"/>
                  <a:pt x="1236" y="1067"/>
                  <a:pt x="1236" y="1067"/>
                </a:cubicBezTo>
                <a:cubicBezTo>
                  <a:pt x="1256" y="1054"/>
                  <a:pt x="1256" y="1054"/>
                  <a:pt x="1256" y="1054"/>
                </a:cubicBezTo>
                <a:cubicBezTo>
                  <a:pt x="1256" y="1074"/>
                  <a:pt x="1256" y="1074"/>
                  <a:pt x="1256" y="1074"/>
                </a:cubicBezTo>
                <a:cubicBezTo>
                  <a:pt x="1236" y="1067"/>
                  <a:pt x="1236" y="1067"/>
                  <a:pt x="1236" y="1067"/>
                </a:cubicBezTo>
                <a:cubicBezTo>
                  <a:pt x="1236" y="1088"/>
                  <a:pt x="1236" y="1088"/>
                  <a:pt x="1236" y="1088"/>
                </a:cubicBezTo>
                <a:cubicBezTo>
                  <a:pt x="1242" y="1094"/>
                  <a:pt x="1242" y="1094"/>
                  <a:pt x="1242" y="1094"/>
                </a:cubicBezTo>
                <a:cubicBezTo>
                  <a:pt x="1236" y="1101"/>
                  <a:pt x="1236" y="1101"/>
                  <a:pt x="1236" y="1101"/>
                </a:cubicBezTo>
                <a:cubicBezTo>
                  <a:pt x="1236" y="1121"/>
                  <a:pt x="1236" y="1121"/>
                  <a:pt x="1236" y="1121"/>
                </a:cubicBezTo>
                <a:cubicBezTo>
                  <a:pt x="1256" y="1108"/>
                  <a:pt x="1256" y="1108"/>
                  <a:pt x="1256" y="1108"/>
                </a:cubicBezTo>
                <a:cubicBezTo>
                  <a:pt x="1256" y="1128"/>
                  <a:pt x="1256" y="1128"/>
                  <a:pt x="1256" y="1128"/>
                </a:cubicBezTo>
                <a:cubicBezTo>
                  <a:pt x="1236" y="1121"/>
                  <a:pt x="1236" y="1121"/>
                  <a:pt x="1236" y="1121"/>
                </a:cubicBezTo>
                <a:cubicBezTo>
                  <a:pt x="1236" y="1142"/>
                  <a:pt x="1236" y="1142"/>
                  <a:pt x="1236" y="1142"/>
                </a:cubicBezTo>
                <a:cubicBezTo>
                  <a:pt x="1242" y="1148"/>
                  <a:pt x="1242" y="1148"/>
                  <a:pt x="1242" y="1148"/>
                </a:cubicBezTo>
                <a:cubicBezTo>
                  <a:pt x="1236" y="1155"/>
                  <a:pt x="1236" y="1155"/>
                  <a:pt x="1236" y="1155"/>
                </a:cubicBezTo>
                <a:cubicBezTo>
                  <a:pt x="1236" y="1175"/>
                  <a:pt x="1236" y="1175"/>
                  <a:pt x="1236" y="1175"/>
                </a:cubicBezTo>
                <a:cubicBezTo>
                  <a:pt x="1256" y="1169"/>
                  <a:pt x="1256" y="1169"/>
                  <a:pt x="1256" y="1169"/>
                </a:cubicBezTo>
                <a:cubicBezTo>
                  <a:pt x="1256" y="1189"/>
                  <a:pt x="1256" y="1189"/>
                  <a:pt x="1256" y="1189"/>
                </a:cubicBezTo>
                <a:cubicBezTo>
                  <a:pt x="1236" y="1175"/>
                  <a:pt x="1236" y="1175"/>
                  <a:pt x="1236" y="1175"/>
                </a:cubicBezTo>
                <a:cubicBezTo>
                  <a:pt x="1236" y="1202"/>
                  <a:pt x="1236" y="1202"/>
                  <a:pt x="1236" y="1202"/>
                </a:cubicBezTo>
                <a:cubicBezTo>
                  <a:pt x="1242" y="1202"/>
                  <a:pt x="1242" y="1202"/>
                  <a:pt x="1242" y="1202"/>
                </a:cubicBezTo>
                <a:cubicBezTo>
                  <a:pt x="1236" y="1209"/>
                  <a:pt x="1236" y="1209"/>
                  <a:pt x="1236" y="1209"/>
                </a:cubicBezTo>
                <a:cubicBezTo>
                  <a:pt x="1236" y="1236"/>
                  <a:pt x="1236" y="1236"/>
                  <a:pt x="1236" y="1236"/>
                </a:cubicBezTo>
                <a:cubicBezTo>
                  <a:pt x="1256" y="1223"/>
                  <a:pt x="1256" y="1223"/>
                  <a:pt x="1256" y="1223"/>
                </a:cubicBezTo>
                <a:cubicBezTo>
                  <a:pt x="1256" y="1243"/>
                  <a:pt x="1256" y="1243"/>
                  <a:pt x="1256" y="1243"/>
                </a:cubicBezTo>
                <a:cubicBezTo>
                  <a:pt x="1236" y="1236"/>
                  <a:pt x="1236" y="1236"/>
                  <a:pt x="1236" y="1236"/>
                </a:cubicBezTo>
                <a:cubicBezTo>
                  <a:pt x="1236" y="1256"/>
                  <a:pt x="1236" y="1256"/>
                  <a:pt x="1236" y="1256"/>
                </a:cubicBezTo>
                <a:cubicBezTo>
                  <a:pt x="1242" y="1263"/>
                  <a:pt x="1242" y="1263"/>
                  <a:pt x="1242" y="1263"/>
                </a:cubicBezTo>
                <a:cubicBezTo>
                  <a:pt x="1236" y="1263"/>
                  <a:pt x="1236" y="1263"/>
                  <a:pt x="1236" y="1263"/>
                </a:cubicBezTo>
                <a:cubicBezTo>
                  <a:pt x="1236" y="1290"/>
                  <a:pt x="1236" y="1290"/>
                  <a:pt x="1236" y="1290"/>
                </a:cubicBezTo>
                <a:cubicBezTo>
                  <a:pt x="1256" y="1277"/>
                  <a:pt x="1256" y="1277"/>
                  <a:pt x="1256" y="1277"/>
                </a:cubicBezTo>
                <a:cubicBezTo>
                  <a:pt x="1256" y="1297"/>
                  <a:pt x="1256" y="1297"/>
                  <a:pt x="1256" y="1297"/>
                </a:cubicBezTo>
                <a:cubicBezTo>
                  <a:pt x="1236" y="1290"/>
                  <a:pt x="1236" y="1290"/>
                  <a:pt x="1236" y="129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42" y="1317"/>
                  <a:pt x="1242" y="1317"/>
                  <a:pt x="1242" y="1317"/>
                </a:cubicBezTo>
                <a:cubicBezTo>
                  <a:pt x="1236" y="1324"/>
                  <a:pt x="1236" y="1324"/>
                  <a:pt x="1236" y="1324"/>
                </a:cubicBezTo>
                <a:cubicBezTo>
                  <a:pt x="1236" y="1344"/>
                  <a:pt x="1236" y="1344"/>
                  <a:pt x="1236" y="1344"/>
                </a:cubicBezTo>
                <a:cubicBezTo>
                  <a:pt x="1256" y="1337"/>
                  <a:pt x="1256" y="1337"/>
                  <a:pt x="1256" y="1337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36" y="1344"/>
                  <a:pt x="1236" y="1344"/>
                  <a:pt x="1236" y="1344"/>
                </a:cubicBezTo>
                <a:cubicBezTo>
                  <a:pt x="1236" y="1371"/>
                  <a:pt x="1236" y="1371"/>
                  <a:pt x="1236" y="1371"/>
                </a:cubicBezTo>
                <a:cubicBezTo>
                  <a:pt x="1242" y="1371"/>
                  <a:pt x="1242" y="1371"/>
                  <a:pt x="1242" y="1371"/>
                </a:cubicBezTo>
                <a:cubicBezTo>
                  <a:pt x="1236" y="1378"/>
                  <a:pt x="1236" y="1378"/>
                  <a:pt x="1236" y="1378"/>
                </a:cubicBezTo>
                <a:cubicBezTo>
                  <a:pt x="1236" y="1398"/>
                  <a:pt x="1236" y="1398"/>
                  <a:pt x="1236" y="1398"/>
                </a:cubicBezTo>
                <a:cubicBezTo>
                  <a:pt x="1256" y="1391"/>
                  <a:pt x="1256" y="1391"/>
                  <a:pt x="1256" y="1391"/>
                </a:cubicBezTo>
                <a:cubicBezTo>
                  <a:pt x="1256" y="1412"/>
                  <a:pt x="1256" y="1412"/>
                  <a:pt x="1256" y="1412"/>
                </a:cubicBezTo>
                <a:cubicBezTo>
                  <a:pt x="1236" y="1405"/>
                  <a:pt x="1236" y="1405"/>
                  <a:pt x="1236" y="1405"/>
                </a:cubicBezTo>
                <a:cubicBezTo>
                  <a:pt x="1236" y="1425"/>
                  <a:pt x="1236" y="1425"/>
                  <a:pt x="1236" y="1425"/>
                </a:cubicBezTo>
                <a:cubicBezTo>
                  <a:pt x="1242" y="1432"/>
                  <a:pt x="1242" y="1432"/>
                  <a:pt x="1242" y="1432"/>
                </a:cubicBezTo>
                <a:cubicBezTo>
                  <a:pt x="1236" y="1432"/>
                  <a:pt x="1236" y="1432"/>
                  <a:pt x="1236" y="1432"/>
                </a:cubicBezTo>
                <a:cubicBezTo>
                  <a:pt x="1236" y="1459"/>
                  <a:pt x="1236" y="1459"/>
                  <a:pt x="1236" y="1459"/>
                </a:cubicBezTo>
                <a:cubicBezTo>
                  <a:pt x="1256" y="1445"/>
                  <a:pt x="1256" y="1445"/>
                  <a:pt x="1256" y="1445"/>
                </a:cubicBezTo>
                <a:cubicBezTo>
                  <a:pt x="1256" y="1466"/>
                  <a:pt x="1256" y="1466"/>
                  <a:pt x="1256" y="1466"/>
                </a:cubicBezTo>
                <a:cubicBezTo>
                  <a:pt x="1236" y="1459"/>
                  <a:pt x="1236" y="1459"/>
                  <a:pt x="1236" y="1459"/>
                </a:cubicBezTo>
                <a:cubicBezTo>
                  <a:pt x="1236" y="1479"/>
                  <a:pt x="1236" y="1479"/>
                  <a:pt x="1236" y="1479"/>
                </a:cubicBezTo>
                <a:cubicBezTo>
                  <a:pt x="1242" y="1486"/>
                  <a:pt x="1242" y="1486"/>
                  <a:pt x="1242" y="1486"/>
                </a:cubicBezTo>
                <a:cubicBezTo>
                  <a:pt x="1236" y="1493"/>
                  <a:pt x="1236" y="1493"/>
                  <a:pt x="1236" y="1493"/>
                </a:cubicBezTo>
                <a:cubicBezTo>
                  <a:pt x="1236" y="1513"/>
                  <a:pt x="1236" y="1513"/>
                  <a:pt x="1236" y="1513"/>
                </a:cubicBezTo>
                <a:cubicBezTo>
                  <a:pt x="1256" y="1506"/>
                  <a:pt x="1256" y="1506"/>
                  <a:pt x="1256" y="1506"/>
                </a:cubicBezTo>
                <a:cubicBezTo>
                  <a:pt x="1256" y="1526"/>
                  <a:pt x="1256" y="1526"/>
                  <a:pt x="1256" y="1526"/>
                </a:cubicBezTo>
                <a:cubicBezTo>
                  <a:pt x="1236" y="1513"/>
                  <a:pt x="1236" y="1513"/>
                  <a:pt x="1236" y="1513"/>
                </a:cubicBezTo>
                <a:cubicBezTo>
                  <a:pt x="1236" y="1540"/>
                  <a:pt x="1236" y="1540"/>
                  <a:pt x="1236" y="1540"/>
                </a:cubicBezTo>
                <a:cubicBezTo>
                  <a:pt x="1242" y="1540"/>
                  <a:pt x="1242" y="1540"/>
                  <a:pt x="1242" y="1540"/>
                </a:cubicBezTo>
                <a:cubicBezTo>
                  <a:pt x="1236" y="1547"/>
                  <a:pt x="1236" y="1547"/>
                  <a:pt x="1236" y="1547"/>
                </a:cubicBezTo>
                <a:cubicBezTo>
                  <a:pt x="1236" y="1567"/>
                  <a:pt x="1236" y="1567"/>
                  <a:pt x="1236" y="1567"/>
                </a:cubicBezTo>
                <a:cubicBezTo>
                  <a:pt x="1256" y="1560"/>
                  <a:pt x="1256" y="1560"/>
                  <a:pt x="1256" y="1560"/>
                </a:cubicBezTo>
                <a:cubicBezTo>
                  <a:pt x="1256" y="1580"/>
                  <a:pt x="1256" y="1580"/>
                  <a:pt x="1256" y="1580"/>
                </a:cubicBezTo>
                <a:cubicBezTo>
                  <a:pt x="1236" y="1567"/>
                  <a:pt x="1236" y="1567"/>
                  <a:pt x="1236" y="1567"/>
                </a:cubicBezTo>
                <a:cubicBezTo>
                  <a:pt x="1236" y="1594"/>
                  <a:pt x="1236" y="1594"/>
                  <a:pt x="1236" y="1594"/>
                </a:cubicBezTo>
                <a:cubicBezTo>
                  <a:pt x="1242" y="1601"/>
                  <a:pt x="1242" y="1601"/>
                  <a:pt x="1242" y="1601"/>
                </a:cubicBezTo>
                <a:cubicBezTo>
                  <a:pt x="1236" y="1601"/>
                  <a:pt x="1236" y="1601"/>
                  <a:pt x="1236" y="1601"/>
                </a:cubicBezTo>
                <a:cubicBezTo>
                  <a:pt x="1236" y="1628"/>
                  <a:pt x="1236" y="1628"/>
                  <a:pt x="1236" y="1628"/>
                </a:cubicBezTo>
                <a:cubicBezTo>
                  <a:pt x="1256" y="1614"/>
                  <a:pt x="1256" y="1614"/>
                  <a:pt x="1256" y="1614"/>
                </a:cubicBezTo>
                <a:cubicBezTo>
                  <a:pt x="1256" y="1634"/>
                  <a:pt x="1256" y="1634"/>
                  <a:pt x="1256" y="1634"/>
                </a:cubicBezTo>
                <a:cubicBezTo>
                  <a:pt x="1236" y="1628"/>
                  <a:pt x="1236" y="1628"/>
                  <a:pt x="1236" y="1628"/>
                </a:cubicBezTo>
                <a:cubicBezTo>
                  <a:pt x="1236" y="1648"/>
                  <a:pt x="1236" y="1648"/>
                  <a:pt x="1236" y="1648"/>
                </a:cubicBezTo>
                <a:cubicBezTo>
                  <a:pt x="1242" y="1655"/>
                  <a:pt x="1242" y="1655"/>
                  <a:pt x="1242" y="1655"/>
                </a:cubicBezTo>
                <a:cubicBezTo>
                  <a:pt x="1236" y="1661"/>
                  <a:pt x="1236" y="1661"/>
                  <a:pt x="1236" y="1661"/>
                </a:cubicBezTo>
                <a:cubicBezTo>
                  <a:pt x="1236" y="1682"/>
                  <a:pt x="1236" y="1682"/>
                  <a:pt x="1236" y="1682"/>
                </a:cubicBezTo>
                <a:cubicBezTo>
                  <a:pt x="1256" y="1675"/>
                  <a:pt x="1256" y="1675"/>
                  <a:pt x="1256" y="1675"/>
                </a:cubicBezTo>
                <a:cubicBezTo>
                  <a:pt x="1256" y="1688"/>
                  <a:pt x="1256" y="1688"/>
                  <a:pt x="1256" y="1688"/>
                </a:cubicBezTo>
                <a:cubicBezTo>
                  <a:pt x="1236" y="1682"/>
                  <a:pt x="1236" y="1682"/>
                  <a:pt x="1236" y="1682"/>
                </a:cubicBezTo>
                <a:cubicBezTo>
                  <a:pt x="1236" y="1709"/>
                  <a:pt x="1236" y="1709"/>
                  <a:pt x="1236" y="1709"/>
                </a:cubicBezTo>
                <a:cubicBezTo>
                  <a:pt x="1242" y="1709"/>
                  <a:pt x="1242" y="1709"/>
                  <a:pt x="1242" y="1709"/>
                </a:cubicBezTo>
                <a:cubicBezTo>
                  <a:pt x="1236" y="1715"/>
                  <a:pt x="1236" y="1715"/>
                  <a:pt x="1236" y="1715"/>
                </a:cubicBezTo>
                <a:cubicBezTo>
                  <a:pt x="1236" y="1736"/>
                  <a:pt x="1236" y="1736"/>
                  <a:pt x="1236" y="1736"/>
                </a:cubicBezTo>
                <a:cubicBezTo>
                  <a:pt x="1249" y="1729"/>
                  <a:pt x="1249" y="1729"/>
                  <a:pt x="1249" y="1729"/>
                </a:cubicBezTo>
                <a:cubicBezTo>
                  <a:pt x="1249" y="1749"/>
                  <a:pt x="1249" y="1749"/>
                  <a:pt x="1249" y="1749"/>
                </a:cubicBezTo>
                <a:cubicBezTo>
                  <a:pt x="1236" y="1736"/>
                  <a:pt x="1236" y="1736"/>
                  <a:pt x="1236" y="1736"/>
                </a:cubicBezTo>
                <a:cubicBezTo>
                  <a:pt x="1236" y="1763"/>
                  <a:pt x="1236" y="1763"/>
                  <a:pt x="1236" y="1763"/>
                </a:cubicBezTo>
                <a:cubicBezTo>
                  <a:pt x="1242" y="1769"/>
                  <a:pt x="1242" y="1769"/>
                  <a:pt x="1242" y="1769"/>
                </a:cubicBezTo>
                <a:cubicBezTo>
                  <a:pt x="1236" y="1769"/>
                  <a:pt x="1236" y="1769"/>
                  <a:pt x="1236" y="1769"/>
                </a:cubicBezTo>
                <a:cubicBezTo>
                  <a:pt x="1236" y="1797"/>
                  <a:pt x="1236" y="1797"/>
                  <a:pt x="1236" y="1797"/>
                </a:cubicBezTo>
                <a:cubicBezTo>
                  <a:pt x="1249" y="1783"/>
                  <a:pt x="1249" y="1783"/>
                  <a:pt x="1249" y="1783"/>
                </a:cubicBezTo>
                <a:cubicBezTo>
                  <a:pt x="1249" y="1803"/>
                  <a:pt x="1249" y="1803"/>
                  <a:pt x="1249" y="1803"/>
                </a:cubicBezTo>
                <a:cubicBezTo>
                  <a:pt x="1236" y="1797"/>
                  <a:pt x="1236" y="1797"/>
                  <a:pt x="1236" y="1797"/>
                </a:cubicBezTo>
                <a:cubicBezTo>
                  <a:pt x="1236" y="1817"/>
                  <a:pt x="1236" y="1817"/>
                  <a:pt x="1236" y="1817"/>
                </a:cubicBezTo>
                <a:cubicBezTo>
                  <a:pt x="1242" y="1824"/>
                  <a:pt x="1242" y="1824"/>
                  <a:pt x="1242" y="1824"/>
                </a:cubicBezTo>
                <a:cubicBezTo>
                  <a:pt x="1236" y="1830"/>
                  <a:pt x="1236" y="1830"/>
                  <a:pt x="1236" y="1830"/>
                </a:cubicBezTo>
                <a:cubicBezTo>
                  <a:pt x="1236" y="1851"/>
                  <a:pt x="1236" y="1851"/>
                  <a:pt x="1236" y="1851"/>
                </a:cubicBezTo>
                <a:cubicBezTo>
                  <a:pt x="1249" y="1844"/>
                  <a:pt x="1249" y="1844"/>
                  <a:pt x="1249" y="1844"/>
                </a:cubicBezTo>
                <a:cubicBezTo>
                  <a:pt x="1249" y="1857"/>
                  <a:pt x="1249" y="1857"/>
                  <a:pt x="1249" y="1857"/>
                </a:cubicBezTo>
                <a:cubicBezTo>
                  <a:pt x="1236" y="1851"/>
                  <a:pt x="1236" y="1851"/>
                  <a:pt x="1236" y="1851"/>
                </a:cubicBezTo>
                <a:cubicBezTo>
                  <a:pt x="1236" y="1871"/>
                  <a:pt x="1236" y="1871"/>
                  <a:pt x="1236" y="1871"/>
                </a:cubicBezTo>
                <a:cubicBezTo>
                  <a:pt x="1256" y="1884"/>
                  <a:pt x="1256" y="1884"/>
                  <a:pt x="1256" y="1884"/>
                </a:cubicBezTo>
                <a:cubicBezTo>
                  <a:pt x="1263" y="1891"/>
                  <a:pt x="1269" y="1891"/>
                  <a:pt x="1269" y="1884"/>
                </a:cubicBezTo>
                <a:cubicBezTo>
                  <a:pt x="1276" y="1878"/>
                  <a:pt x="1276" y="1878"/>
                  <a:pt x="1269" y="1871"/>
                </a:cubicBezTo>
                <a:close/>
                <a:moveTo>
                  <a:pt x="1236" y="68"/>
                </a:moveTo>
                <a:lnTo>
                  <a:pt x="1236" y="68"/>
                </a:lnTo>
                <a:cubicBezTo>
                  <a:pt x="1242" y="61"/>
                  <a:pt x="1242" y="61"/>
                  <a:pt x="1242" y="61"/>
                </a:cubicBezTo>
                <a:lnTo>
                  <a:pt x="1242" y="61"/>
                </a:lnTo>
                <a:cubicBezTo>
                  <a:pt x="1249" y="54"/>
                  <a:pt x="1249" y="48"/>
                  <a:pt x="1249" y="34"/>
                </a:cubicBezTo>
                <a:cubicBezTo>
                  <a:pt x="1249" y="27"/>
                  <a:pt x="1249" y="21"/>
                  <a:pt x="1242" y="14"/>
                </a:cubicBezTo>
                <a:lnTo>
                  <a:pt x="1242" y="14"/>
                </a:lnTo>
                <a:lnTo>
                  <a:pt x="1242" y="14"/>
                </a:lnTo>
                <a:lnTo>
                  <a:pt x="1242" y="14"/>
                </a:lnTo>
                <a:cubicBezTo>
                  <a:pt x="1242" y="14"/>
                  <a:pt x="1242" y="7"/>
                  <a:pt x="1236" y="7"/>
                </a:cubicBezTo>
                <a:lnTo>
                  <a:pt x="1236" y="68"/>
                </a:lnTo>
                <a:close/>
                <a:moveTo>
                  <a:pt x="1236" y="108"/>
                </a:moveTo>
                <a:lnTo>
                  <a:pt x="1236" y="108"/>
                </a:lnTo>
                <a:cubicBezTo>
                  <a:pt x="1229" y="68"/>
                  <a:pt x="1229" y="68"/>
                  <a:pt x="1229" y="68"/>
                </a:cubicBezTo>
                <a:cubicBezTo>
                  <a:pt x="1236" y="68"/>
                  <a:pt x="1236" y="68"/>
                  <a:pt x="1236" y="68"/>
                </a:cubicBezTo>
                <a:cubicBezTo>
                  <a:pt x="1236" y="7"/>
                  <a:pt x="1236" y="7"/>
                  <a:pt x="1236" y="7"/>
                </a:cubicBezTo>
                <a:cubicBezTo>
                  <a:pt x="1236" y="7"/>
                  <a:pt x="1229" y="0"/>
                  <a:pt x="1215" y="0"/>
                </a:cubicBezTo>
                <a:cubicBezTo>
                  <a:pt x="1215" y="102"/>
                  <a:pt x="1215" y="102"/>
                  <a:pt x="1215" y="102"/>
                </a:cubicBezTo>
                <a:cubicBezTo>
                  <a:pt x="1236" y="189"/>
                  <a:pt x="1236" y="189"/>
                  <a:pt x="1236" y="189"/>
                </a:cubicBezTo>
                <a:cubicBezTo>
                  <a:pt x="1215" y="196"/>
                  <a:pt x="1215" y="196"/>
                  <a:pt x="1215" y="196"/>
                </a:cubicBezTo>
                <a:lnTo>
                  <a:pt x="1215" y="196"/>
                </a:lnTo>
                <a:cubicBezTo>
                  <a:pt x="1215" y="284"/>
                  <a:pt x="1215" y="284"/>
                  <a:pt x="1215" y="284"/>
                </a:cubicBezTo>
                <a:cubicBezTo>
                  <a:pt x="1236" y="284"/>
                  <a:pt x="1236" y="284"/>
                  <a:pt x="1236" y="284"/>
                </a:cubicBezTo>
                <a:cubicBezTo>
                  <a:pt x="1236" y="264"/>
                  <a:pt x="1236" y="264"/>
                  <a:pt x="1236" y="264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29" y="210"/>
                  <a:pt x="1229" y="210"/>
                  <a:pt x="1229" y="210"/>
                </a:cubicBezTo>
                <a:cubicBezTo>
                  <a:pt x="1236" y="210"/>
                  <a:pt x="1236" y="210"/>
                  <a:pt x="1236" y="210"/>
                </a:cubicBezTo>
                <a:lnTo>
                  <a:pt x="1236" y="210"/>
                </a:lnTo>
                <a:cubicBezTo>
                  <a:pt x="1236" y="108"/>
                  <a:pt x="1236" y="108"/>
                  <a:pt x="1236" y="108"/>
                </a:cubicBezTo>
                <a:close/>
                <a:moveTo>
                  <a:pt x="1215" y="1864"/>
                </a:moveTo>
                <a:lnTo>
                  <a:pt x="1215" y="1864"/>
                </a:lnTo>
                <a:cubicBezTo>
                  <a:pt x="1222" y="1864"/>
                  <a:pt x="1222" y="1864"/>
                  <a:pt x="1222" y="1864"/>
                </a:cubicBezTo>
                <a:cubicBezTo>
                  <a:pt x="1236" y="1871"/>
                  <a:pt x="1236" y="1871"/>
                  <a:pt x="1236" y="1871"/>
                </a:cubicBezTo>
                <a:cubicBezTo>
                  <a:pt x="1236" y="1851"/>
                  <a:pt x="1236" y="1851"/>
                  <a:pt x="1236" y="1851"/>
                </a:cubicBezTo>
                <a:lnTo>
                  <a:pt x="1236" y="1851"/>
                </a:lnTo>
                <a:lnTo>
                  <a:pt x="1236" y="1851"/>
                </a:lnTo>
                <a:cubicBezTo>
                  <a:pt x="1236" y="1830"/>
                  <a:pt x="1236" y="1830"/>
                  <a:pt x="1236" y="1830"/>
                </a:cubicBezTo>
                <a:cubicBezTo>
                  <a:pt x="1222" y="1837"/>
                  <a:pt x="1222" y="1837"/>
                  <a:pt x="1222" y="1837"/>
                </a:cubicBezTo>
                <a:cubicBezTo>
                  <a:pt x="1215" y="1837"/>
                  <a:pt x="1215" y="1837"/>
                  <a:pt x="1215" y="1837"/>
                </a:cubicBezTo>
                <a:cubicBezTo>
                  <a:pt x="1215" y="1864"/>
                  <a:pt x="1215" y="1864"/>
                  <a:pt x="1215" y="1864"/>
                </a:cubicBezTo>
                <a:close/>
                <a:moveTo>
                  <a:pt x="1236" y="311"/>
                </a:moveTo>
                <a:lnTo>
                  <a:pt x="1236" y="311"/>
                </a:lnTo>
                <a:cubicBezTo>
                  <a:pt x="1236" y="338"/>
                  <a:pt x="1236" y="338"/>
                  <a:pt x="1236" y="338"/>
                </a:cubicBezTo>
                <a:lnTo>
                  <a:pt x="1236" y="338"/>
                </a:lnTo>
                <a:lnTo>
                  <a:pt x="1236" y="338"/>
                </a:lnTo>
                <a:cubicBezTo>
                  <a:pt x="1236" y="358"/>
                  <a:pt x="1236" y="358"/>
                  <a:pt x="1236" y="358"/>
                </a:cubicBezTo>
                <a:cubicBezTo>
                  <a:pt x="1222" y="345"/>
                  <a:pt x="1222" y="345"/>
                  <a:pt x="1222" y="345"/>
                </a:cubicBezTo>
                <a:cubicBezTo>
                  <a:pt x="1215" y="345"/>
                  <a:pt x="1215" y="345"/>
                  <a:pt x="1215" y="345"/>
                </a:cubicBezTo>
                <a:cubicBezTo>
                  <a:pt x="1215" y="325"/>
                  <a:pt x="1215" y="325"/>
                  <a:pt x="1215" y="325"/>
                </a:cubicBezTo>
                <a:cubicBezTo>
                  <a:pt x="1222" y="325"/>
                  <a:pt x="1222" y="325"/>
                  <a:pt x="1222" y="325"/>
                </a:cubicBezTo>
                <a:cubicBezTo>
                  <a:pt x="1236" y="311"/>
                  <a:pt x="1236" y="311"/>
                  <a:pt x="1236" y="311"/>
                </a:cubicBezTo>
                <a:close/>
                <a:moveTo>
                  <a:pt x="1236" y="365"/>
                </a:moveTo>
                <a:lnTo>
                  <a:pt x="1236" y="365"/>
                </a:lnTo>
                <a:cubicBezTo>
                  <a:pt x="1236" y="392"/>
                  <a:pt x="1236" y="392"/>
                  <a:pt x="1236" y="392"/>
                </a:cubicBezTo>
                <a:lnTo>
                  <a:pt x="1236" y="392"/>
                </a:lnTo>
                <a:lnTo>
                  <a:pt x="1236" y="392"/>
                </a:lnTo>
                <a:cubicBezTo>
                  <a:pt x="1236" y="412"/>
                  <a:pt x="1236" y="412"/>
                  <a:pt x="1236" y="412"/>
                </a:cubicBezTo>
                <a:cubicBezTo>
                  <a:pt x="1222" y="406"/>
                  <a:pt x="1222" y="406"/>
                  <a:pt x="1222" y="406"/>
                </a:cubicBezTo>
                <a:cubicBezTo>
                  <a:pt x="1215" y="406"/>
                  <a:pt x="1215" y="406"/>
                  <a:pt x="1215" y="406"/>
                </a:cubicBezTo>
                <a:cubicBezTo>
                  <a:pt x="1215" y="379"/>
                  <a:pt x="1215" y="379"/>
                  <a:pt x="1215" y="379"/>
                </a:cubicBezTo>
                <a:cubicBezTo>
                  <a:pt x="1222" y="379"/>
                  <a:pt x="1222" y="379"/>
                  <a:pt x="1222" y="379"/>
                </a:cubicBezTo>
                <a:cubicBezTo>
                  <a:pt x="1236" y="365"/>
                  <a:pt x="1236" y="365"/>
                  <a:pt x="1236" y="365"/>
                </a:cubicBezTo>
                <a:close/>
                <a:moveTo>
                  <a:pt x="1236" y="426"/>
                </a:moveTo>
                <a:lnTo>
                  <a:pt x="1236" y="426"/>
                </a:lnTo>
                <a:cubicBezTo>
                  <a:pt x="1236" y="446"/>
                  <a:pt x="1236" y="446"/>
                  <a:pt x="1236" y="446"/>
                </a:cubicBezTo>
                <a:lnTo>
                  <a:pt x="1236" y="446"/>
                </a:lnTo>
                <a:lnTo>
                  <a:pt x="1236" y="446"/>
                </a:lnTo>
                <a:cubicBezTo>
                  <a:pt x="1236" y="473"/>
                  <a:pt x="1236" y="473"/>
                  <a:pt x="1236" y="473"/>
                </a:cubicBezTo>
                <a:cubicBezTo>
                  <a:pt x="1222" y="460"/>
                  <a:pt x="1222" y="460"/>
                  <a:pt x="1222" y="460"/>
                </a:cubicBezTo>
                <a:cubicBezTo>
                  <a:pt x="1215" y="460"/>
                  <a:pt x="1215" y="460"/>
                  <a:pt x="1215" y="460"/>
                </a:cubicBezTo>
                <a:cubicBezTo>
                  <a:pt x="1215" y="433"/>
                  <a:pt x="1215" y="433"/>
                  <a:pt x="1215" y="433"/>
                </a:cubicBezTo>
                <a:cubicBezTo>
                  <a:pt x="1222" y="439"/>
                  <a:pt x="1222" y="439"/>
                  <a:pt x="1222" y="439"/>
                </a:cubicBezTo>
                <a:cubicBezTo>
                  <a:pt x="1236" y="426"/>
                  <a:pt x="1236" y="426"/>
                  <a:pt x="1236" y="426"/>
                </a:cubicBezTo>
                <a:close/>
                <a:moveTo>
                  <a:pt x="1236" y="480"/>
                </a:moveTo>
                <a:lnTo>
                  <a:pt x="1236" y="480"/>
                </a:lnTo>
                <a:cubicBezTo>
                  <a:pt x="1236" y="507"/>
                  <a:pt x="1236" y="507"/>
                  <a:pt x="1236" y="507"/>
                </a:cubicBezTo>
                <a:lnTo>
                  <a:pt x="1236" y="507"/>
                </a:lnTo>
                <a:lnTo>
                  <a:pt x="1236" y="507"/>
                </a:lnTo>
                <a:cubicBezTo>
                  <a:pt x="1236" y="527"/>
                  <a:pt x="1236" y="527"/>
                  <a:pt x="1236" y="527"/>
                </a:cubicBezTo>
                <a:cubicBezTo>
                  <a:pt x="1222" y="514"/>
                  <a:pt x="1222" y="514"/>
                  <a:pt x="1222" y="514"/>
                </a:cubicBezTo>
                <a:cubicBezTo>
                  <a:pt x="1215" y="514"/>
                  <a:pt x="1215" y="514"/>
                  <a:pt x="1215" y="514"/>
                </a:cubicBezTo>
                <a:cubicBezTo>
                  <a:pt x="1215" y="493"/>
                  <a:pt x="1215" y="493"/>
                  <a:pt x="1215" y="493"/>
                </a:cubicBezTo>
                <a:cubicBezTo>
                  <a:pt x="1222" y="493"/>
                  <a:pt x="1222" y="493"/>
                  <a:pt x="1222" y="493"/>
                </a:cubicBezTo>
                <a:cubicBezTo>
                  <a:pt x="1236" y="480"/>
                  <a:pt x="1236" y="480"/>
                  <a:pt x="1236" y="480"/>
                </a:cubicBezTo>
                <a:close/>
                <a:moveTo>
                  <a:pt x="1236" y="534"/>
                </a:moveTo>
                <a:lnTo>
                  <a:pt x="1236" y="534"/>
                </a:lnTo>
                <a:cubicBezTo>
                  <a:pt x="1236" y="561"/>
                  <a:pt x="1236" y="561"/>
                  <a:pt x="1236" y="561"/>
                </a:cubicBezTo>
                <a:lnTo>
                  <a:pt x="1236" y="561"/>
                </a:lnTo>
                <a:lnTo>
                  <a:pt x="1236" y="561"/>
                </a:lnTo>
                <a:cubicBezTo>
                  <a:pt x="1236" y="581"/>
                  <a:pt x="1236" y="581"/>
                  <a:pt x="1236" y="581"/>
                </a:cubicBezTo>
                <a:cubicBezTo>
                  <a:pt x="1222" y="574"/>
                  <a:pt x="1222" y="574"/>
                  <a:pt x="1222" y="574"/>
                </a:cubicBezTo>
                <a:cubicBezTo>
                  <a:pt x="1215" y="574"/>
                  <a:pt x="1215" y="574"/>
                  <a:pt x="1215" y="574"/>
                </a:cubicBezTo>
                <a:cubicBezTo>
                  <a:pt x="1215" y="547"/>
                  <a:pt x="1215" y="547"/>
                  <a:pt x="1215" y="547"/>
                </a:cubicBezTo>
                <a:cubicBezTo>
                  <a:pt x="1222" y="547"/>
                  <a:pt x="1222" y="547"/>
                  <a:pt x="1222" y="547"/>
                </a:cubicBezTo>
                <a:cubicBezTo>
                  <a:pt x="1236" y="534"/>
                  <a:pt x="1236" y="534"/>
                  <a:pt x="1236" y="534"/>
                </a:cubicBezTo>
                <a:close/>
                <a:moveTo>
                  <a:pt x="1236" y="595"/>
                </a:moveTo>
                <a:lnTo>
                  <a:pt x="1236" y="595"/>
                </a:lnTo>
                <a:cubicBezTo>
                  <a:pt x="1236" y="615"/>
                  <a:pt x="1236" y="615"/>
                  <a:pt x="1236" y="615"/>
                </a:cubicBezTo>
                <a:lnTo>
                  <a:pt x="1236" y="615"/>
                </a:lnTo>
                <a:lnTo>
                  <a:pt x="1236" y="615"/>
                </a:lnTo>
                <a:cubicBezTo>
                  <a:pt x="1236" y="642"/>
                  <a:pt x="1236" y="642"/>
                  <a:pt x="1236" y="642"/>
                </a:cubicBezTo>
                <a:cubicBezTo>
                  <a:pt x="1222" y="628"/>
                  <a:pt x="1222" y="628"/>
                  <a:pt x="1222" y="628"/>
                </a:cubicBezTo>
                <a:cubicBezTo>
                  <a:pt x="1215" y="628"/>
                  <a:pt x="1215" y="628"/>
                  <a:pt x="1215" y="628"/>
                </a:cubicBezTo>
                <a:cubicBezTo>
                  <a:pt x="1215" y="601"/>
                  <a:pt x="1215" y="601"/>
                  <a:pt x="1215" y="601"/>
                </a:cubicBezTo>
                <a:cubicBezTo>
                  <a:pt x="1222" y="601"/>
                  <a:pt x="1222" y="601"/>
                  <a:pt x="1222" y="601"/>
                </a:cubicBezTo>
                <a:cubicBezTo>
                  <a:pt x="1236" y="595"/>
                  <a:pt x="1236" y="595"/>
                  <a:pt x="1236" y="595"/>
                </a:cubicBezTo>
                <a:close/>
                <a:moveTo>
                  <a:pt x="1236" y="649"/>
                </a:moveTo>
                <a:lnTo>
                  <a:pt x="1236" y="649"/>
                </a:lnTo>
                <a:cubicBezTo>
                  <a:pt x="1236" y="669"/>
                  <a:pt x="1236" y="669"/>
                  <a:pt x="1236" y="669"/>
                </a:cubicBezTo>
                <a:lnTo>
                  <a:pt x="1236" y="669"/>
                </a:lnTo>
                <a:cubicBezTo>
                  <a:pt x="1236" y="676"/>
                  <a:pt x="1236" y="676"/>
                  <a:pt x="1236" y="676"/>
                </a:cubicBezTo>
                <a:cubicBezTo>
                  <a:pt x="1236" y="696"/>
                  <a:pt x="1236" y="696"/>
                  <a:pt x="1236" y="696"/>
                </a:cubicBezTo>
                <a:cubicBezTo>
                  <a:pt x="1222" y="682"/>
                  <a:pt x="1222" y="682"/>
                  <a:pt x="1222" y="682"/>
                </a:cubicBezTo>
                <a:cubicBezTo>
                  <a:pt x="1215" y="682"/>
                  <a:pt x="1215" y="682"/>
                  <a:pt x="1215" y="682"/>
                </a:cubicBezTo>
                <a:cubicBezTo>
                  <a:pt x="1215" y="662"/>
                  <a:pt x="1215" y="662"/>
                  <a:pt x="1215" y="662"/>
                </a:cubicBezTo>
                <a:cubicBezTo>
                  <a:pt x="1222" y="662"/>
                  <a:pt x="1222" y="662"/>
                  <a:pt x="1222" y="662"/>
                </a:cubicBezTo>
                <a:cubicBezTo>
                  <a:pt x="1236" y="649"/>
                  <a:pt x="1236" y="649"/>
                  <a:pt x="1236" y="649"/>
                </a:cubicBezTo>
                <a:close/>
                <a:moveTo>
                  <a:pt x="1236" y="703"/>
                </a:moveTo>
                <a:lnTo>
                  <a:pt x="1236" y="703"/>
                </a:lnTo>
                <a:cubicBezTo>
                  <a:pt x="1236" y="730"/>
                  <a:pt x="1236" y="730"/>
                  <a:pt x="1236" y="730"/>
                </a:cubicBezTo>
                <a:lnTo>
                  <a:pt x="1236" y="730"/>
                </a:lnTo>
                <a:lnTo>
                  <a:pt x="1236" y="730"/>
                </a:lnTo>
                <a:cubicBezTo>
                  <a:pt x="1236" y="750"/>
                  <a:pt x="1236" y="750"/>
                  <a:pt x="1236" y="750"/>
                </a:cubicBezTo>
                <a:cubicBezTo>
                  <a:pt x="1222" y="736"/>
                  <a:pt x="1222" y="736"/>
                  <a:pt x="1222" y="736"/>
                </a:cubicBezTo>
                <a:cubicBezTo>
                  <a:pt x="1215" y="743"/>
                  <a:pt x="1215" y="743"/>
                  <a:pt x="1215" y="743"/>
                </a:cubicBezTo>
                <a:cubicBezTo>
                  <a:pt x="1215" y="716"/>
                  <a:pt x="1215" y="716"/>
                  <a:pt x="1215" y="716"/>
                </a:cubicBezTo>
                <a:cubicBezTo>
                  <a:pt x="1222" y="716"/>
                  <a:pt x="1222" y="716"/>
                  <a:pt x="1222" y="716"/>
                </a:cubicBezTo>
                <a:cubicBezTo>
                  <a:pt x="1236" y="703"/>
                  <a:pt x="1236" y="703"/>
                  <a:pt x="1236" y="703"/>
                </a:cubicBezTo>
                <a:close/>
                <a:moveTo>
                  <a:pt x="1236" y="763"/>
                </a:moveTo>
                <a:lnTo>
                  <a:pt x="1236" y="763"/>
                </a:lnTo>
                <a:cubicBezTo>
                  <a:pt x="1236" y="784"/>
                  <a:pt x="1236" y="784"/>
                  <a:pt x="1236" y="784"/>
                </a:cubicBezTo>
                <a:lnTo>
                  <a:pt x="1236" y="784"/>
                </a:lnTo>
                <a:lnTo>
                  <a:pt x="1236" y="784"/>
                </a:lnTo>
                <a:cubicBezTo>
                  <a:pt x="1236" y="811"/>
                  <a:pt x="1236" y="811"/>
                  <a:pt x="1236" y="811"/>
                </a:cubicBezTo>
                <a:cubicBezTo>
                  <a:pt x="1222" y="797"/>
                  <a:pt x="1222" y="797"/>
                  <a:pt x="1222" y="797"/>
                </a:cubicBezTo>
                <a:cubicBezTo>
                  <a:pt x="1215" y="797"/>
                  <a:pt x="1215" y="797"/>
                  <a:pt x="1215" y="797"/>
                </a:cubicBezTo>
                <a:cubicBezTo>
                  <a:pt x="1215" y="770"/>
                  <a:pt x="1215" y="770"/>
                  <a:pt x="1215" y="770"/>
                </a:cubicBezTo>
                <a:cubicBezTo>
                  <a:pt x="1222" y="770"/>
                  <a:pt x="1222" y="770"/>
                  <a:pt x="1222" y="770"/>
                </a:cubicBezTo>
                <a:cubicBezTo>
                  <a:pt x="1236" y="763"/>
                  <a:pt x="1236" y="763"/>
                  <a:pt x="1236" y="763"/>
                </a:cubicBezTo>
                <a:close/>
                <a:moveTo>
                  <a:pt x="1236" y="817"/>
                </a:moveTo>
                <a:lnTo>
                  <a:pt x="1236" y="817"/>
                </a:lnTo>
                <a:cubicBezTo>
                  <a:pt x="1236" y="838"/>
                  <a:pt x="1236" y="838"/>
                  <a:pt x="1236" y="838"/>
                </a:cubicBezTo>
                <a:lnTo>
                  <a:pt x="1236" y="838"/>
                </a:lnTo>
                <a:lnTo>
                  <a:pt x="1236" y="838"/>
                </a:lnTo>
                <a:cubicBezTo>
                  <a:pt x="1236" y="865"/>
                  <a:pt x="1236" y="865"/>
                  <a:pt x="1236" y="865"/>
                </a:cubicBezTo>
                <a:cubicBezTo>
                  <a:pt x="1222" y="851"/>
                  <a:pt x="1222" y="851"/>
                  <a:pt x="1222" y="851"/>
                </a:cubicBezTo>
                <a:cubicBezTo>
                  <a:pt x="1215" y="851"/>
                  <a:pt x="1215" y="851"/>
                  <a:pt x="1215" y="851"/>
                </a:cubicBezTo>
                <a:cubicBezTo>
                  <a:pt x="1215" y="831"/>
                  <a:pt x="1215" y="831"/>
                  <a:pt x="1215" y="831"/>
                </a:cubicBezTo>
                <a:cubicBezTo>
                  <a:pt x="1222" y="831"/>
                  <a:pt x="1222" y="831"/>
                  <a:pt x="1222" y="831"/>
                </a:cubicBezTo>
                <a:cubicBezTo>
                  <a:pt x="1236" y="817"/>
                  <a:pt x="1236" y="817"/>
                  <a:pt x="1236" y="817"/>
                </a:cubicBezTo>
                <a:close/>
                <a:moveTo>
                  <a:pt x="1236" y="871"/>
                </a:moveTo>
                <a:lnTo>
                  <a:pt x="1236" y="871"/>
                </a:lnTo>
                <a:cubicBezTo>
                  <a:pt x="1236" y="898"/>
                  <a:pt x="1236" y="898"/>
                  <a:pt x="1236" y="898"/>
                </a:cubicBezTo>
                <a:lnTo>
                  <a:pt x="1236" y="898"/>
                </a:lnTo>
                <a:lnTo>
                  <a:pt x="1236" y="898"/>
                </a:lnTo>
                <a:cubicBezTo>
                  <a:pt x="1236" y="919"/>
                  <a:pt x="1236" y="919"/>
                  <a:pt x="1236" y="919"/>
                </a:cubicBezTo>
                <a:cubicBezTo>
                  <a:pt x="1222" y="905"/>
                  <a:pt x="1222" y="905"/>
                  <a:pt x="1222" y="905"/>
                </a:cubicBezTo>
                <a:cubicBezTo>
                  <a:pt x="1215" y="912"/>
                  <a:pt x="1215" y="912"/>
                  <a:pt x="1215" y="912"/>
                </a:cubicBezTo>
                <a:cubicBezTo>
                  <a:pt x="1215" y="885"/>
                  <a:pt x="1215" y="885"/>
                  <a:pt x="1215" y="885"/>
                </a:cubicBezTo>
                <a:cubicBezTo>
                  <a:pt x="1222" y="885"/>
                  <a:pt x="1222" y="885"/>
                  <a:pt x="1222" y="885"/>
                </a:cubicBezTo>
                <a:cubicBezTo>
                  <a:pt x="1236" y="871"/>
                  <a:pt x="1236" y="871"/>
                  <a:pt x="1236" y="871"/>
                </a:cubicBezTo>
                <a:close/>
                <a:moveTo>
                  <a:pt x="1236" y="932"/>
                </a:moveTo>
                <a:lnTo>
                  <a:pt x="1236" y="932"/>
                </a:lnTo>
                <a:cubicBezTo>
                  <a:pt x="1236" y="952"/>
                  <a:pt x="1236" y="952"/>
                  <a:pt x="1236" y="952"/>
                </a:cubicBezTo>
                <a:lnTo>
                  <a:pt x="1236" y="952"/>
                </a:lnTo>
                <a:lnTo>
                  <a:pt x="1236" y="952"/>
                </a:lnTo>
                <a:cubicBezTo>
                  <a:pt x="1236" y="973"/>
                  <a:pt x="1236" y="973"/>
                  <a:pt x="1236" y="973"/>
                </a:cubicBezTo>
                <a:cubicBezTo>
                  <a:pt x="1222" y="966"/>
                  <a:pt x="1222" y="966"/>
                  <a:pt x="1222" y="966"/>
                </a:cubicBezTo>
                <a:cubicBezTo>
                  <a:pt x="1215" y="966"/>
                  <a:pt x="1215" y="966"/>
                  <a:pt x="1215" y="966"/>
                </a:cubicBezTo>
                <a:cubicBezTo>
                  <a:pt x="1215" y="939"/>
                  <a:pt x="1215" y="939"/>
                  <a:pt x="1215" y="939"/>
                </a:cubicBezTo>
                <a:cubicBezTo>
                  <a:pt x="1222" y="939"/>
                  <a:pt x="1222" y="939"/>
                  <a:pt x="1222" y="939"/>
                </a:cubicBezTo>
                <a:cubicBezTo>
                  <a:pt x="1236" y="932"/>
                  <a:pt x="1236" y="932"/>
                  <a:pt x="1236" y="932"/>
                </a:cubicBezTo>
                <a:close/>
                <a:moveTo>
                  <a:pt x="1236" y="986"/>
                </a:moveTo>
                <a:lnTo>
                  <a:pt x="1236" y="986"/>
                </a:lnTo>
                <a:cubicBezTo>
                  <a:pt x="1236" y="1006"/>
                  <a:pt x="1236" y="1006"/>
                  <a:pt x="1236" y="1006"/>
                </a:cubicBezTo>
                <a:lnTo>
                  <a:pt x="1236" y="1006"/>
                </a:lnTo>
                <a:lnTo>
                  <a:pt x="1236" y="1006"/>
                </a:lnTo>
                <a:cubicBezTo>
                  <a:pt x="1236" y="1034"/>
                  <a:pt x="1236" y="1034"/>
                  <a:pt x="1236" y="1034"/>
                </a:cubicBezTo>
                <a:cubicBezTo>
                  <a:pt x="1222" y="1020"/>
                  <a:pt x="1222" y="1020"/>
                  <a:pt x="1222" y="1020"/>
                </a:cubicBezTo>
                <a:cubicBezTo>
                  <a:pt x="1215" y="1020"/>
                  <a:pt x="1215" y="1020"/>
                  <a:pt x="1215" y="1020"/>
                </a:cubicBezTo>
                <a:cubicBezTo>
                  <a:pt x="1215" y="993"/>
                  <a:pt x="1215" y="993"/>
                  <a:pt x="1215" y="993"/>
                </a:cubicBezTo>
                <a:cubicBezTo>
                  <a:pt x="1222" y="1000"/>
                  <a:pt x="1222" y="1000"/>
                  <a:pt x="1222" y="1000"/>
                </a:cubicBezTo>
                <a:cubicBezTo>
                  <a:pt x="1236" y="986"/>
                  <a:pt x="1236" y="986"/>
                  <a:pt x="1236" y="986"/>
                </a:cubicBezTo>
                <a:close/>
                <a:moveTo>
                  <a:pt x="1236" y="1040"/>
                </a:moveTo>
                <a:lnTo>
                  <a:pt x="1236" y="1040"/>
                </a:lnTo>
                <a:cubicBezTo>
                  <a:pt x="1236" y="1067"/>
                  <a:pt x="1236" y="1067"/>
                  <a:pt x="1236" y="1067"/>
                </a:cubicBezTo>
                <a:lnTo>
                  <a:pt x="1236" y="1067"/>
                </a:lnTo>
                <a:lnTo>
                  <a:pt x="1236" y="1067"/>
                </a:lnTo>
                <a:cubicBezTo>
                  <a:pt x="1236" y="1088"/>
                  <a:pt x="1236" y="1088"/>
                  <a:pt x="1236" y="1088"/>
                </a:cubicBezTo>
                <a:cubicBezTo>
                  <a:pt x="1222" y="1074"/>
                  <a:pt x="1222" y="1074"/>
                  <a:pt x="1222" y="1074"/>
                </a:cubicBezTo>
                <a:cubicBezTo>
                  <a:pt x="1215" y="1081"/>
                  <a:pt x="1215" y="1081"/>
                  <a:pt x="1215" y="1081"/>
                </a:cubicBezTo>
                <a:cubicBezTo>
                  <a:pt x="1215" y="1054"/>
                  <a:pt x="1215" y="1054"/>
                  <a:pt x="1215" y="1054"/>
                </a:cubicBezTo>
                <a:cubicBezTo>
                  <a:pt x="1222" y="1054"/>
                  <a:pt x="1222" y="1054"/>
                  <a:pt x="1222" y="1054"/>
                </a:cubicBezTo>
                <a:cubicBezTo>
                  <a:pt x="1236" y="1040"/>
                  <a:pt x="1236" y="1040"/>
                  <a:pt x="1236" y="1040"/>
                </a:cubicBezTo>
                <a:close/>
                <a:moveTo>
                  <a:pt x="1236" y="1101"/>
                </a:moveTo>
                <a:lnTo>
                  <a:pt x="1236" y="1101"/>
                </a:lnTo>
                <a:cubicBezTo>
                  <a:pt x="1236" y="1121"/>
                  <a:pt x="1236" y="1121"/>
                  <a:pt x="1236" y="1121"/>
                </a:cubicBezTo>
                <a:lnTo>
                  <a:pt x="1236" y="1121"/>
                </a:lnTo>
                <a:lnTo>
                  <a:pt x="1236" y="1121"/>
                </a:lnTo>
                <a:cubicBezTo>
                  <a:pt x="1236" y="1142"/>
                  <a:pt x="1236" y="1142"/>
                  <a:pt x="1236" y="1142"/>
                </a:cubicBezTo>
                <a:cubicBezTo>
                  <a:pt x="1222" y="1135"/>
                  <a:pt x="1222" y="1135"/>
                  <a:pt x="1222" y="1135"/>
                </a:cubicBezTo>
                <a:cubicBezTo>
                  <a:pt x="1215" y="1135"/>
                  <a:pt x="1215" y="1135"/>
                  <a:pt x="1215" y="1135"/>
                </a:cubicBezTo>
                <a:cubicBezTo>
                  <a:pt x="1215" y="1108"/>
                  <a:pt x="1215" y="1108"/>
                  <a:pt x="1215" y="1108"/>
                </a:cubicBezTo>
                <a:cubicBezTo>
                  <a:pt x="1222" y="1108"/>
                  <a:pt x="1222" y="1108"/>
                  <a:pt x="1222" y="1108"/>
                </a:cubicBezTo>
                <a:cubicBezTo>
                  <a:pt x="1236" y="1101"/>
                  <a:pt x="1236" y="1101"/>
                  <a:pt x="1236" y="1101"/>
                </a:cubicBezTo>
                <a:close/>
                <a:moveTo>
                  <a:pt x="1236" y="1155"/>
                </a:moveTo>
                <a:lnTo>
                  <a:pt x="1236" y="1155"/>
                </a:lnTo>
                <a:cubicBezTo>
                  <a:pt x="1236" y="1175"/>
                  <a:pt x="1236" y="1175"/>
                  <a:pt x="1236" y="1175"/>
                </a:cubicBezTo>
                <a:lnTo>
                  <a:pt x="1236" y="1175"/>
                </a:lnTo>
                <a:lnTo>
                  <a:pt x="1236" y="1175"/>
                </a:lnTo>
                <a:cubicBezTo>
                  <a:pt x="1236" y="1202"/>
                  <a:pt x="1236" y="1202"/>
                  <a:pt x="1236" y="1202"/>
                </a:cubicBezTo>
                <a:cubicBezTo>
                  <a:pt x="1222" y="1189"/>
                  <a:pt x="1222" y="1189"/>
                  <a:pt x="1222" y="1189"/>
                </a:cubicBezTo>
                <a:cubicBezTo>
                  <a:pt x="1215" y="1189"/>
                  <a:pt x="1215" y="1189"/>
                  <a:pt x="1215" y="1189"/>
                </a:cubicBezTo>
                <a:cubicBezTo>
                  <a:pt x="1215" y="1162"/>
                  <a:pt x="1215" y="1162"/>
                  <a:pt x="1215" y="1162"/>
                </a:cubicBezTo>
                <a:cubicBezTo>
                  <a:pt x="1222" y="1169"/>
                  <a:pt x="1222" y="1169"/>
                  <a:pt x="1222" y="1169"/>
                </a:cubicBezTo>
                <a:cubicBezTo>
                  <a:pt x="1236" y="1155"/>
                  <a:pt x="1236" y="1155"/>
                  <a:pt x="1236" y="1155"/>
                </a:cubicBezTo>
                <a:close/>
                <a:moveTo>
                  <a:pt x="1236" y="1209"/>
                </a:moveTo>
                <a:lnTo>
                  <a:pt x="1236" y="1209"/>
                </a:lnTo>
                <a:cubicBezTo>
                  <a:pt x="1236" y="1236"/>
                  <a:pt x="1236" y="1236"/>
                  <a:pt x="1236" y="1236"/>
                </a:cubicBezTo>
                <a:lnTo>
                  <a:pt x="1236" y="1236"/>
                </a:lnTo>
                <a:lnTo>
                  <a:pt x="1236" y="1236"/>
                </a:lnTo>
                <a:cubicBezTo>
                  <a:pt x="1236" y="1256"/>
                  <a:pt x="1236" y="1256"/>
                  <a:pt x="1236" y="1256"/>
                </a:cubicBezTo>
                <a:cubicBezTo>
                  <a:pt x="1222" y="1243"/>
                  <a:pt x="1222" y="1243"/>
                  <a:pt x="1222" y="1243"/>
                </a:cubicBezTo>
                <a:cubicBezTo>
                  <a:pt x="1215" y="1243"/>
                  <a:pt x="1215" y="1243"/>
                  <a:pt x="1215" y="1243"/>
                </a:cubicBezTo>
                <a:cubicBezTo>
                  <a:pt x="1215" y="1223"/>
                  <a:pt x="1215" y="1223"/>
                  <a:pt x="1215" y="1223"/>
                </a:cubicBezTo>
                <a:cubicBezTo>
                  <a:pt x="1222" y="1223"/>
                  <a:pt x="1222" y="1223"/>
                  <a:pt x="1222" y="1223"/>
                </a:cubicBezTo>
                <a:cubicBezTo>
                  <a:pt x="1236" y="1209"/>
                  <a:pt x="1236" y="1209"/>
                  <a:pt x="1236" y="1209"/>
                </a:cubicBezTo>
                <a:close/>
                <a:moveTo>
                  <a:pt x="1236" y="1263"/>
                </a:moveTo>
                <a:lnTo>
                  <a:pt x="1236" y="1263"/>
                </a:lnTo>
                <a:cubicBezTo>
                  <a:pt x="1236" y="1290"/>
                  <a:pt x="1236" y="1290"/>
                  <a:pt x="1236" y="1290"/>
                </a:cubicBezTo>
                <a:lnTo>
                  <a:pt x="1236" y="1290"/>
                </a:lnTo>
                <a:lnTo>
                  <a:pt x="1236" y="1290"/>
                </a:lnTo>
                <a:cubicBezTo>
                  <a:pt x="1236" y="1310"/>
                  <a:pt x="1236" y="1310"/>
                  <a:pt x="1236" y="1310"/>
                </a:cubicBezTo>
                <a:cubicBezTo>
                  <a:pt x="1222" y="1304"/>
                  <a:pt x="1222" y="1304"/>
                  <a:pt x="1222" y="1304"/>
                </a:cubicBezTo>
                <a:cubicBezTo>
                  <a:pt x="1215" y="1304"/>
                  <a:pt x="1215" y="1304"/>
                  <a:pt x="1215" y="1304"/>
                </a:cubicBezTo>
                <a:cubicBezTo>
                  <a:pt x="1215" y="1277"/>
                  <a:pt x="1215" y="1277"/>
                  <a:pt x="1215" y="1277"/>
                </a:cubicBezTo>
                <a:cubicBezTo>
                  <a:pt x="1222" y="1277"/>
                  <a:pt x="1222" y="1277"/>
                  <a:pt x="1222" y="1277"/>
                </a:cubicBezTo>
                <a:cubicBezTo>
                  <a:pt x="1236" y="1263"/>
                  <a:pt x="1236" y="1263"/>
                  <a:pt x="1236" y="1263"/>
                </a:cubicBezTo>
                <a:close/>
                <a:moveTo>
                  <a:pt x="1236" y="1324"/>
                </a:moveTo>
                <a:lnTo>
                  <a:pt x="1236" y="1324"/>
                </a:lnTo>
                <a:cubicBezTo>
                  <a:pt x="1236" y="1344"/>
                  <a:pt x="1236" y="1344"/>
                  <a:pt x="1236" y="1344"/>
                </a:cubicBezTo>
                <a:lnTo>
                  <a:pt x="1236" y="1344"/>
                </a:lnTo>
                <a:lnTo>
                  <a:pt x="1236" y="1344"/>
                </a:lnTo>
                <a:cubicBezTo>
                  <a:pt x="1236" y="1371"/>
                  <a:pt x="1236" y="1371"/>
                  <a:pt x="1236" y="1371"/>
                </a:cubicBezTo>
                <a:cubicBezTo>
                  <a:pt x="1222" y="1358"/>
                  <a:pt x="1222" y="1358"/>
                  <a:pt x="1222" y="1358"/>
                </a:cubicBezTo>
                <a:cubicBezTo>
                  <a:pt x="1215" y="1358"/>
                  <a:pt x="1215" y="1358"/>
                  <a:pt x="1215" y="1358"/>
                </a:cubicBezTo>
                <a:cubicBezTo>
                  <a:pt x="1215" y="1331"/>
                  <a:pt x="1215" y="1331"/>
                  <a:pt x="1215" y="1331"/>
                </a:cubicBezTo>
                <a:cubicBezTo>
                  <a:pt x="1222" y="1337"/>
                  <a:pt x="1222" y="1337"/>
                  <a:pt x="1222" y="1337"/>
                </a:cubicBezTo>
                <a:cubicBezTo>
                  <a:pt x="1236" y="1324"/>
                  <a:pt x="1236" y="1324"/>
                  <a:pt x="1236" y="1324"/>
                </a:cubicBezTo>
                <a:close/>
                <a:moveTo>
                  <a:pt x="1236" y="1378"/>
                </a:moveTo>
                <a:lnTo>
                  <a:pt x="1236" y="1378"/>
                </a:lnTo>
                <a:cubicBezTo>
                  <a:pt x="1236" y="1398"/>
                  <a:pt x="1236" y="1398"/>
                  <a:pt x="1236" y="1398"/>
                </a:cubicBezTo>
                <a:cubicBezTo>
                  <a:pt x="1236" y="1405"/>
                  <a:pt x="1236" y="1405"/>
                  <a:pt x="1236" y="1405"/>
                </a:cubicBezTo>
                <a:lnTo>
                  <a:pt x="1236" y="1405"/>
                </a:lnTo>
                <a:cubicBezTo>
                  <a:pt x="1236" y="1425"/>
                  <a:pt x="1236" y="1425"/>
                  <a:pt x="1236" y="1425"/>
                </a:cubicBezTo>
                <a:cubicBezTo>
                  <a:pt x="1222" y="1412"/>
                  <a:pt x="1222" y="1412"/>
                  <a:pt x="1222" y="1412"/>
                </a:cubicBezTo>
                <a:cubicBezTo>
                  <a:pt x="1215" y="1412"/>
                  <a:pt x="1215" y="1412"/>
                  <a:pt x="1215" y="1412"/>
                </a:cubicBezTo>
                <a:cubicBezTo>
                  <a:pt x="1215" y="1391"/>
                  <a:pt x="1215" y="1391"/>
                  <a:pt x="1215" y="1391"/>
                </a:cubicBezTo>
                <a:cubicBezTo>
                  <a:pt x="1222" y="1391"/>
                  <a:pt x="1222" y="1391"/>
                  <a:pt x="1222" y="1391"/>
                </a:cubicBezTo>
                <a:cubicBezTo>
                  <a:pt x="1236" y="1378"/>
                  <a:pt x="1236" y="1378"/>
                  <a:pt x="1236" y="1378"/>
                </a:cubicBezTo>
                <a:close/>
                <a:moveTo>
                  <a:pt x="1236" y="1432"/>
                </a:moveTo>
                <a:lnTo>
                  <a:pt x="1236" y="1432"/>
                </a:lnTo>
                <a:cubicBezTo>
                  <a:pt x="1236" y="1459"/>
                  <a:pt x="1236" y="1459"/>
                  <a:pt x="1236" y="1459"/>
                </a:cubicBezTo>
                <a:lnTo>
                  <a:pt x="1236" y="1459"/>
                </a:lnTo>
                <a:lnTo>
                  <a:pt x="1236" y="1459"/>
                </a:lnTo>
                <a:cubicBezTo>
                  <a:pt x="1236" y="1479"/>
                  <a:pt x="1236" y="1479"/>
                  <a:pt x="1236" y="1479"/>
                </a:cubicBezTo>
                <a:cubicBezTo>
                  <a:pt x="1222" y="1472"/>
                  <a:pt x="1222" y="1472"/>
                  <a:pt x="1222" y="1472"/>
                </a:cubicBezTo>
                <a:cubicBezTo>
                  <a:pt x="1215" y="1472"/>
                  <a:pt x="1215" y="1472"/>
                  <a:pt x="1215" y="1472"/>
                </a:cubicBezTo>
                <a:cubicBezTo>
                  <a:pt x="1215" y="1445"/>
                  <a:pt x="1215" y="1445"/>
                  <a:pt x="1215" y="1445"/>
                </a:cubicBezTo>
                <a:cubicBezTo>
                  <a:pt x="1222" y="1445"/>
                  <a:pt x="1222" y="1445"/>
                  <a:pt x="1222" y="1445"/>
                </a:cubicBezTo>
                <a:cubicBezTo>
                  <a:pt x="1236" y="1432"/>
                  <a:pt x="1236" y="1432"/>
                  <a:pt x="1236" y="1432"/>
                </a:cubicBezTo>
                <a:close/>
                <a:moveTo>
                  <a:pt x="1236" y="1493"/>
                </a:moveTo>
                <a:lnTo>
                  <a:pt x="1236" y="1493"/>
                </a:lnTo>
                <a:cubicBezTo>
                  <a:pt x="1236" y="1513"/>
                  <a:pt x="1236" y="1513"/>
                  <a:pt x="1236" y="1513"/>
                </a:cubicBezTo>
                <a:lnTo>
                  <a:pt x="1236" y="1513"/>
                </a:lnTo>
                <a:lnTo>
                  <a:pt x="1236" y="1513"/>
                </a:lnTo>
                <a:cubicBezTo>
                  <a:pt x="1236" y="1540"/>
                  <a:pt x="1236" y="1540"/>
                  <a:pt x="1236" y="1540"/>
                </a:cubicBezTo>
                <a:cubicBezTo>
                  <a:pt x="1222" y="1526"/>
                  <a:pt x="1222" y="1526"/>
                  <a:pt x="1222" y="1526"/>
                </a:cubicBezTo>
                <a:cubicBezTo>
                  <a:pt x="1215" y="1526"/>
                  <a:pt x="1215" y="1526"/>
                  <a:pt x="1215" y="1526"/>
                </a:cubicBezTo>
                <a:cubicBezTo>
                  <a:pt x="1215" y="1499"/>
                  <a:pt x="1215" y="1499"/>
                  <a:pt x="1215" y="1499"/>
                </a:cubicBezTo>
                <a:cubicBezTo>
                  <a:pt x="1222" y="1499"/>
                  <a:pt x="1222" y="1499"/>
                  <a:pt x="1222" y="1499"/>
                </a:cubicBezTo>
                <a:cubicBezTo>
                  <a:pt x="1236" y="1493"/>
                  <a:pt x="1236" y="1493"/>
                  <a:pt x="1236" y="1493"/>
                </a:cubicBezTo>
                <a:close/>
                <a:moveTo>
                  <a:pt x="1236" y="1547"/>
                </a:moveTo>
                <a:lnTo>
                  <a:pt x="1236" y="1547"/>
                </a:lnTo>
                <a:cubicBezTo>
                  <a:pt x="1236" y="1567"/>
                  <a:pt x="1236" y="1567"/>
                  <a:pt x="1236" y="1567"/>
                </a:cubicBezTo>
                <a:lnTo>
                  <a:pt x="1236" y="1567"/>
                </a:lnTo>
                <a:lnTo>
                  <a:pt x="1236" y="1567"/>
                </a:lnTo>
                <a:cubicBezTo>
                  <a:pt x="1236" y="1594"/>
                  <a:pt x="1236" y="1594"/>
                  <a:pt x="1236" y="1594"/>
                </a:cubicBezTo>
                <a:cubicBezTo>
                  <a:pt x="1222" y="1580"/>
                  <a:pt x="1222" y="1580"/>
                  <a:pt x="1222" y="1580"/>
                </a:cubicBezTo>
                <a:cubicBezTo>
                  <a:pt x="1215" y="1580"/>
                  <a:pt x="1215" y="1580"/>
                  <a:pt x="1215" y="1580"/>
                </a:cubicBezTo>
                <a:cubicBezTo>
                  <a:pt x="1215" y="1560"/>
                  <a:pt x="1215" y="1560"/>
                  <a:pt x="1215" y="1560"/>
                </a:cubicBezTo>
                <a:cubicBezTo>
                  <a:pt x="1222" y="1560"/>
                  <a:pt x="1222" y="1560"/>
                  <a:pt x="1222" y="1560"/>
                </a:cubicBezTo>
                <a:cubicBezTo>
                  <a:pt x="1236" y="1547"/>
                  <a:pt x="1236" y="1547"/>
                  <a:pt x="1236" y="1547"/>
                </a:cubicBezTo>
                <a:close/>
                <a:moveTo>
                  <a:pt x="1236" y="1601"/>
                </a:moveTo>
                <a:lnTo>
                  <a:pt x="1236" y="1601"/>
                </a:lnTo>
                <a:cubicBezTo>
                  <a:pt x="1236" y="1628"/>
                  <a:pt x="1236" y="1628"/>
                  <a:pt x="1236" y="1628"/>
                </a:cubicBezTo>
                <a:lnTo>
                  <a:pt x="1236" y="1628"/>
                </a:lnTo>
                <a:lnTo>
                  <a:pt x="1236" y="1628"/>
                </a:lnTo>
                <a:cubicBezTo>
                  <a:pt x="1236" y="1648"/>
                  <a:pt x="1236" y="1648"/>
                  <a:pt x="1236" y="1648"/>
                </a:cubicBezTo>
                <a:cubicBezTo>
                  <a:pt x="1222" y="1634"/>
                  <a:pt x="1222" y="1634"/>
                  <a:pt x="1222" y="1634"/>
                </a:cubicBezTo>
                <a:cubicBezTo>
                  <a:pt x="1215" y="1641"/>
                  <a:pt x="1215" y="1641"/>
                  <a:pt x="1215" y="1641"/>
                </a:cubicBezTo>
                <a:cubicBezTo>
                  <a:pt x="1215" y="1614"/>
                  <a:pt x="1215" y="1614"/>
                  <a:pt x="1215" y="1614"/>
                </a:cubicBezTo>
                <a:cubicBezTo>
                  <a:pt x="1222" y="1614"/>
                  <a:pt x="1222" y="1614"/>
                  <a:pt x="1222" y="1614"/>
                </a:cubicBezTo>
                <a:cubicBezTo>
                  <a:pt x="1236" y="1601"/>
                  <a:pt x="1236" y="1601"/>
                  <a:pt x="1236" y="1601"/>
                </a:cubicBezTo>
                <a:close/>
                <a:moveTo>
                  <a:pt x="1236" y="1661"/>
                </a:moveTo>
                <a:lnTo>
                  <a:pt x="1236" y="1661"/>
                </a:lnTo>
                <a:cubicBezTo>
                  <a:pt x="1236" y="1682"/>
                  <a:pt x="1236" y="1682"/>
                  <a:pt x="1236" y="1682"/>
                </a:cubicBezTo>
                <a:lnTo>
                  <a:pt x="1236" y="1682"/>
                </a:lnTo>
                <a:lnTo>
                  <a:pt x="1236" y="1682"/>
                </a:lnTo>
                <a:cubicBezTo>
                  <a:pt x="1236" y="1709"/>
                  <a:pt x="1236" y="1709"/>
                  <a:pt x="1236" y="1709"/>
                </a:cubicBezTo>
                <a:cubicBezTo>
                  <a:pt x="1222" y="1695"/>
                  <a:pt x="1222" y="1695"/>
                  <a:pt x="1222" y="1695"/>
                </a:cubicBezTo>
                <a:cubicBezTo>
                  <a:pt x="1215" y="1695"/>
                  <a:pt x="1215" y="1695"/>
                  <a:pt x="1215" y="1695"/>
                </a:cubicBezTo>
                <a:cubicBezTo>
                  <a:pt x="1215" y="1668"/>
                  <a:pt x="1215" y="1668"/>
                  <a:pt x="1215" y="1668"/>
                </a:cubicBezTo>
                <a:cubicBezTo>
                  <a:pt x="1222" y="1668"/>
                  <a:pt x="1222" y="1668"/>
                  <a:pt x="1222" y="1668"/>
                </a:cubicBezTo>
                <a:cubicBezTo>
                  <a:pt x="1236" y="1661"/>
                  <a:pt x="1236" y="1661"/>
                  <a:pt x="1236" y="1661"/>
                </a:cubicBezTo>
                <a:close/>
                <a:moveTo>
                  <a:pt x="1236" y="1715"/>
                </a:moveTo>
                <a:lnTo>
                  <a:pt x="1236" y="1715"/>
                </a:lnTo>
                <a:cubicBezTo>
                  <a:pt x="1236" y="1736"/>
                  <a:pt x="1236" y="1736"/>
                  <a:pt x="1236" y="1736"/>
                </a:cubicBezTo>
                <a:lnTo>
                  <a:pt x="1236" y="1736"/>
                </a:lnTo>
                <a:lnTo>
                  <a:pt x="1236" y="1736"/>
                </a:lnTo>
                <a:cubicBezTo>
                  <a:pt x="1236" y="1763"/>
                  <a:pt x="1236" y="1763"/>
                  <a:pt x="1236" y="1763"/>
                </a:cubicBezTo>
                <a:cubicBezTo>
                  <a:pt x="1222" y="1749"/>
                  <a:pt x="1222" y="1749"/>
                  <a:pt x="1222" y="1749"/>
                </a:cubicBezTo>
                <a:cubicBezTo>
                  <a:pt x="1215" y="1749"/>
                  <a:pt x="1215" y="1749"/>
                  <a:pt x="1215" y="1749"/>
                </a:cubicBezTo>
                <a:cubicBezTo>
                  <a:pt x="1215" y="1729"/>
                  <a:pt x="1215" y="1729"/>
                  <a:pt x="1215" y="1729"/>
                </a:cubicBezTo>
                <a:cubicBezTo>
                  <a:pt x="1222" y="1729"/>
                  <a:pt x="1222" y="1729"/>
                  <a:pt x="1222" y="1729"/>
                </a:cubicBezTo>
                <a:cubicBezTo>
                  <a:pt x="1236" y="1715"/>
                  <a:pt x="1236" y="1715"/>
                  <a:pt x="1236" y="1715"/>
                </a:cubicBezTo>
                <a:close/>
                <a:moveTo>
                  <a:pt x="1236" y="1769"/>
                </a:moveTo>
                <a:lnTo>
                  <a:pt x="1236" y="1769"/>
                </a:lnTo>
                <a:cubicBezTo>
                  <a:pt x="1236" y="1797"/>
                  <a:pt x="1236" y="1797"/>
                  <a:pt x="1236" y="1797"/>
                </a:cubicBezTo>
                <a:lnTo>
                  <a:pt x="1236" y="1797"/>
                </a:lnTo>
                <a:lnTo>
                  <a:pt x="1236" y="1797"/>
                </a:lnTo>
                <a:cubicBezTo>
                  <a:pt x="1236" y="1817"/>
                  <a:pt x="1236" y="1817"/>
                  <a:pt x="1236" y="1817"/>
                </a:cubicBezTo>
                <a:cubicBezTo>
                  <a:pt x="1222" y="1803"/>
                  <a:pt x="1222" y="1803"/>
                  <a:pt x="1222" y="1803"/>
                </a:cubicBezTo>
                <a:cubicBezTo>
                  <a:pt x="1215" y="1810"/>
                  <a:pt x="1215" y="1810"/>
                  <a:pt x="1215" y="1810"/>
                </a:cubicBezTo>
                <a:cubicBezTo>
                  <a:pt x="1215" y="1783"/>
                  <a:pt x="1215" y="1783"/>
                  <a:pt x="1215" y="1783"/>
                </a:cubicBezTo>
                <a:cubicBezTo>
                  <a:pt x="1222" y="1783"/>
                  <a:pt x="1222" y="1783"/>
                  <a:pt x="1222" y="1783"/>
                </a:cubicBezTo>
                <a:lnTo>
                  <a:pt x="1236" y="1769"/>
                </a:lnTo>
                <a:close/>
                <a:moveTo>
                  <a:pt x="1215" y="0"/>
                </a:moveTo>
                <a:lnTo>
                  <a:pt x="1215" y="0"/>
                </a:lnTo>
                <a:lnTo>
                  <a:pt x="1215" y="0"/>
                </a:lnTo>
                <a:cubicBezTo>
                  <a:pt x="1209" y="0"/>
                  <a:pt x="1202" y="0"/>
                  <a:pt x="1202" y="7"/>
                </a:cubicBezTo>
                <a:cubicBezTo>
                  <a:pt x="1202" y="68"/>
                  <a:pt x="1202" y="68"/>
                  <a:pt x="1202" y="68"/>
                </a:cubicBezTo>
                <a:lnTo>
                  <a:pt x="1202" y="68"/>
                </a:lnTo>
                <a:cubicBezTo>
                  <a:pt x="1202" y="75"/>
                  <a:pt x="1202" y="75"/>
                  <a:pt x="1202" y="75"/>
                </a:cubicBezTo>
                <a:cubicBezTo>
                  <a:pt x="1202" y="216"/>
                  <a:pt x="1202" y="216"/>
                  <a:pt x="1202" y="216"/>
                </a:cubicBezTo>
                <a:cubicBezTo>
                  <a:pt x="1209" y="216"/>
                  <a:pt x="1209" y="216"/>
                  <a:pt x="1209" y="216"/>
                </a:cubicBezTo>
                <a:cubicBezTo>
                  <a:pt x="1209" y="271"/>
                  <a:pt x="1209" y="271"/>
                  <a:pt x="1209" y="271"/>
                </a:cubicBezTo>
                <a:cubicBezTo>
                  <a:pt x="1202" y="271"/>
                  <a:pt x="1202" y="271"/>
                  <a:pt x="1202" y="271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215" y="196"/>
                  <a:pt x="1215" y="196"/>
                  <a:pt x="1215" y="196"/>
                </a:cubicBezTo>
                <a:lnTo>
                  <a:pt x="1215" y="196"/>
                </a:lnTo>
                <a:cubicBezTo>
                  <a:pt x="1202" y="196"/>
                  <a:pt x="1202" y="196"/>
                  <a:pt x="1202" y="196"/>
                </a:cubicBezTo>
                <a:cubicBezTo>
                  <a:pt x="1215" y="95"/>
                  <a:pt x="1215" y="95"/>
                  <a:pt x="1215" y="95"/>
                </a:cubicBezTo>
                <a:cubicBezTo>
                  <a:pt x="1215" y="102"/>
                  <a:pt x="1215" y="102"/>
                  <a:pt x="1215" y="102"/>
                </a:cubicBezTo>
                <a:cubicBezTo>
                  <a:pt x="1215" y="0"/>
                  <a:pt x="1215" y="0"/>
                  <a:pt x="1215" y="0"/>
                </a:cubicBezTo>
                <a:close/>
                <a:moveTo>
                  <a:pt x="1202" y="1878"/>
                </a:moveTo>
                <a:lnTo>
                  <a:pt x="1202" y="1878"/>
                </a:lnTo>
                <a:cubicBezTo>
                  <a:pt x="1215" y="1864"/>
                  <a:pt x="1215" y="1864"/>
                  <a:pt x="1215" y="1864"/>
                </a:cubicBezTo>
                <a:cubicBezTo>
                  <a:pt x="1215" y="1837"/>
                  <a:pt x="1215" y="1837"/>
                  <a:pt x="1215" y="1837"/>
                </a:cubicBezTo>
                <a:cubicBezTo>
                  <a:pt x="1202" y="1824"/>
                  <a:pt x="1202" y="1824"/>
                  <a:pt x="1202" y="1824"/>
                </a:cubicBezTo>
                <a:cubicBezTo>
                  <a:pt x="1202" y="1851"/>
                  <a:pt x="1202" y="1851"/>
                  <a:pt x="1202" y="1851"/>
                </a:cubicBezTo>
                <a:lnTo>
                  <a:pt x="1202" y="1851"/>
                </a:lnTo>
                <a:lnTo>
                  <a:pt x="1202" y="1851"/>
                </a:lnTo>
                <a:cubicBezTo>
                  <a:pt x="1202" y="1878"/>
                  <a:pt x="1202" y="1878"/>
                  <a:pt x="1202" y="1878"/>
                </a:cubicBezTo>
                <a:close/>
                <a:moveTo>
                  <a:pt x="1215" y="325"/>
                </a:moveTo>
                <a:lnTo>
                  <a:pt x="1215" y="325"/>
                </a:lnTo>
                <a:cubicBezTo>
                  <a:pt x="1215" y="345"/>
                  <a:pt x="1215" y="345"/>
                  <a:pt x="1215" y="345"/>
                </a:cubicBezTo>
                <a:cubicBezTo>
                  <a:pt x="1202" y="358"/>
                  <a:pt x="1202" y="358"/>
                  <a:pt x="1202" y="358"/>
                </a:cubicBezTo>
                <a:cubicBezTo>
                  <a:pt x="1202" y="338"/>
                  <a:pt x="1202" y="338"/>
                  <a:pt x="1202" y="338"/>
                </a:cubicBezTo>
                <a:lnTo>
                  <a:pt x="1202" y="338"/>
                </a:lnTo>
                <a:cubicBezTo>
                  <a:pt x="1202" y="331"/>
                  <a:pt x="1202" y="331"/>
                  <a:pt x="1202" y="331"/>
                </a:cubicBezTo>
                <a:cubicBezTo>
                  <a:pt x="1202" y="311"/>
                  <a:pt x="1202" y="311"/>
                  <a:pt x="1202" y="311"/>
                </a:cubicBezTo>
                <a:cubicBezTo>
                  <a:pt x="1215" y="325"/>
                  <a:pt x="1215" y="325"/>
                  <a:pt x="1215" y="325"/>
                </a:cubicBezTo>
                <a:close/>
                <a:moveTo>
                  <a:pt x="1215" y="379"/>
                </a:moveTo>
                <a:lnTo>
                  <a:pt x="1215" y="379"/>
                </a:lnTo>
                <a:cubicBezTo>
                  <a:pt x="1215" y="406"/>
                  <a:pt x="1215" y="406"/>
                  <a:pt x="1215" y="406"/>
                </a:cubicBezTo>
                <a:cubicBezTo>
                  <a:pt x="1202" y="412"/>
                  <a:pt x="1202" y="412"/>
                  <a:pt x="1202" y="412"/>
                </a:cubicBezTo>
                <a:cubicBezTo>
                  <a:pt x="1202" y="392"/>
                  <a:pt x="1202" y="392"/>
                  <a:pt x="1202" y="392"/>
                </a:cubicBezTo>
                <a:lnTo>
                  <a:pt x="1202" y="392"/>
                </a:lnTo>
                <a:lnTo>
                  <a:pt x="1202" y="392"/>
                </a:lnTo>
                <a:cubicBezTo>
                  <a:pt x="1202" y="365"/>
                  <a:pt x="1202" y="365"/>
                  <a:pt x="1202" y="365"/>
                </a:cubicBezTo>
                <a:cubicBezTo>
                  <a:pt x="1215" y="379"/>
                  <a:pt x="1215" y="379"/>
                  <a:pt x="1215" y="379"/>
                </a:cubicBezTo>
                <a:close/>
                <a:moveTo>
                  <a:pt x="1215" y="433"/>
                </a:moveTo>
                <a:lnTo>
                  <a:pt x="1215" y="433"/>
                </a:lnTo>
                <a:cubicBezTo>
                  <a:pt x="1215" y="460"/>
                  <a:pt x="1215" y="460"/>
                  <a:pt x="1215" y="460"/>
                </a:cubicBezTo>
                <a:cubicBezTo>
                  <a:pt x="1202" y="473"/>
                  <a:pt x="1202" y="473"/>
                  <a:pt x="1202" y="473"/>
                </a:cubicBezTo>
                <a:cubicBezTo>
                  <a:pt x="1202" y="446"/>
                  <a:pt x="1202" y="446"/>
                  <a:pt x="1202" y="446"/>
                </a:cubicBezTo>
                <a:lnTo>
                  <a:pt x="1202" y="446"/>
                </a:lnTo>
                <a:lnTo>
                  <a:pt x="1202" y="446"/>
                </a:lnTo>
                <a:cubicBezTo>
                  <a:pt x="1202" y="426"/>
                  <a:pt x="1202" y="426"/>
                  <a:pt x="1202" y="426"/>
                </a:cubicBezTo>
                <a:cubicBezTo>
                  <a:pt x="1215" y="433"/>
                  <a:pt x="1215" y="433"/>
                  <a:pt x="1215" y="433"/>
                </a:cubicBezTo>
                <a:close/>
                <a:moveTo>
                  <a:pt x="1215" y="493"/>
                </a:moveTo>
                <a:lnTo>
                  <a:pt x="1215" y="493"/>
                </a:lnTo>
                <a:cubicBezTo>
                  <a:pt x="1215" y="514"/>
                  <a:pt x="1215" y="514"/>
                  <a:pt x="1215" y="514"/>
                </a:cubicBezTo>
                <a:cubicBezTo>
                  <a:pt x="1202" y="527"/>
                  <a:pt x="1202" y="527"/>
                  <a:pt x="1202" y="527"/>
                </a:cubicBezTo>
                <a:cubicBezTo>
                  <a:pt x="1202" y="507"/>
                  <a:pt x="1202" y="507"/>
                  <a:pt x="1202" y="507"/>
                </a:cubicBezTo>
                <a:lnTo>
                  <a:pt x="1202" y="507"/>
                </a:lnTo>
                <a:cubicBezTo>
                  <a:pt x="1202" y="500"/>
                  <a:pt x="1202" y="500"/>
                  <a:pt x="1202" y="500"/>
                </a:cubicBezTo>
                <a:cubicBezTo>
                  <a:pt x="1202" y="480"/>
                  <a:pt x="1202" y="480"/>
                  <a:pt x="1202" y="480"/>
                </a:cubicBezTo>
                <a:cubicBezTo>
                  <a:pt x="1215" y="493"/>
                  <a:pt x="1215" y="493"/>
                  <a:pt x="1215" y="493"/>
                </a:cubicBezTo>
                <a:close/>
                <a:moveTo>
                  <a:pt x="1215" y="547"/>
                </a:moveTo>
                <a:lnTo>
                  <a:pt x="1215" y="547"/>
                </a:lnTo>
                <a:cubicBezTo>
                  <a:pt x="1215" y="574"/>
                  <a:pt x="1215" y="574"/>
                  <a:pt x="1215" y="574"/>
                </a:cubicBezTo>
                <a:cubicBezTo>
                  <a:pt x="1202" y="581"/>
                  <a:pt x="1202" y="581"/>
                  <a:pt x="1202" y="581"/>
                </a:cubicBezTo>
                <a:cubicBezTo>
                  <a:pt x="1202" y="561"/>
                  <a:pt x="1202" y="561"/>
                  <a:pt x="1202" y="561"/>
                </a:cubicBezTo>
                <a:lnTo>
                  <a:pt x="1202" y="561"/>
                </a:lnTo>
                <a:lnTo>
                  <a:pt x="1202" y="561"/>
                </a:lnTo>
                <a:cubicBezTo>
                  <a:pt x="1202" y="534"/>
                  <a:pt x="1202" y="534"/>
                  <a:pt x="1202" y="534"/>
                </a:cubicBezTo>
                <a:cubicBezTo>
                  <a:pt x="1215" y="547"/>
                  <a:pt x="1215" y="547"/>
                  <a:pt x="1215" y="547"/>
                </a:cubicBezTo>
                <a:close/>
                <a:moveTo>
                  <a:pt x="1215" y="601"/>
                </a:moveTo>
                <a:lnTo>
                  <a:pt x="1215" y="601"/>
                </a:lnTo>
                <a:cubicBezTo>
                  <a:pt x="1215" y="628"/>
                  <a:pt x="1215" y="628"/>
                  <a:pt x="1215" y="628"/>
                </a:cubicBezTo>
                <a:cubicBezTo>
                  <a:pt x="1202" y="642"/>
                  <a:pt x="1202" y="642"/>
                  <a:pt x="1202" y="642"/>
                </a:cubicBezTo>
                <a:cubicBezTo>
                  <a:pt x="1202" y="615"/>
                  <a:pt x="1202" y="615"/>
                  <a:pt x="1202" y="615"/>
                </a:cubicBezTo>
                <a:lnTo>
                  <a:pt x="1202" y="615"/>
                </a:lnTo>
                <a:lnTo>
                  <a:pt x="1202" y="615"/>
                </a:lnTo>
                <a:cubicBezTo>
                  <a:pt x="1202" y="595"/>
                  <a:pt x="1202" y="595"/>
                  <a:pt x="1202" y="595"/>
                </a:cubicBezTo>
                <a:cubicBezTo>
                  <a:pt x="1215" y="601"/>
                  <a:pt x="1215" y="601"/>
                  <a:pt x="1215" y="601"/>
                </a:cubicBezTo>
                <a:close/>
                <a:moveTo>
                  <a:pt x="1215" y="662"/>
                </a:moveTo>
                <a:lnTo>
                  <a:pt x="1215" y="662"/>
                </a:lnTo>
                <a:cubicBezTo>
                  <a:pt x="1215" y="682"/>
                  <a:pt x="1215" y="682"/>
                  <a:pt x="1215" y="682"/>
                </a:cubicBezTo>
                <a:cubicBezTo>
                  <a:pt x="1202" y="696"/>
                  <a:pt x="1202" y="696"/>
                  <a:pt x="1202" y="696"/>
                </a:cubicBezTo>
                <a:cubicBezTo>
                  <a:pt x="1202" y="676"/>
                  <a:pt x="1202" y="676"/>
                  <a:pt x="1202" y="676"/>
                </a:cubicBezTo>
                <a:cubicBezTo>
                  <a:pt x="1202" y="669"/>
                  <a:pt x="1202" y="669"/>
                  <a:pt x="1202" y="669"/>
                </a:cubicBezTo>
                <a:lnTo>
                  <a:pt x="1202" y="669"/>
                </a:lnTo>
                <a:cubicBezTo>
                  <a:pt x="1202" y="649"/>
                  <a:pt x="1202" y="649"/>
                  <a:pt x="1202" y="649"/>
                </a:cubicBezTo>
                <a:cubicBezTo>
                  <a:pt x="1215" y="662"/>
                  <a:pt x="1215" y="662"/>
                  <a:pt x="1215" y="662"/>
                </a:cubicBezTo>
                <a:close/>
                <a:moveTo>
                  <a:pt x="1215" y="716"/>
                </a:moveTo>
                <a:lnTo>
                  <a:pt x="1215" y="716"/>
                </a:lnTo>
                <a:cubicBezTo>
                  <a:pt x="1215" y="743"/>
                  <a:pt x="1215" y="743"/>
                  <a:pt x="1215" y="743"/>
                </a:cubicBezTo>
                <a:cubicBezTo>
                  <a:pt x="1202" y="750"/>
                  <a:pt x="1202" y="750"/>
                  <a:pt x="1202" y="750"/>
                </a:cubicBezTo>
                <a:cubicBezTo>
                  <a:pt x="1202" y="730"/>
                  <a:pt x="1202" y="730"/>
                  <a:pt x="1202" y="730"/>
                </a:cubicBezTo>
                <a:lnTo>
                  <a:pt x="1202" y="730"/>
                </a:lnTo>
                <a:lnTo>
                  <a:pt x="1202" y="730"/>
                </a:lnTo>
                <a:cubicBezTo>
                  <a:pt x="1202" y="703"/>
                  <a:pt x="1202" y="703"/>
                  <a:pt x="1202" y="703"/>
                </a:cubicBezTo>
                <a:cubicBezTo>
                  <a:pt x="1215" y="716"/>
                  <a:pt x="1215" y="716"/>
                  <a:pt x="1215" y="716"/>
                </a:cubicBezTo>
                <a:close/>
                <a:moveTo>
                  <a:pt x="1215" y="770"/>
                </a:moveTo>
                <a:lnTo>
                  <a:pt x="1215" y="770"/>
                </a:lnTo>
                <a:cubicBezTo>
                  <a:pt x="1215" y="797"/>
                  <a:pt x="1215" y="797"/>
                  <a:pt x="1215" y="797"/>
                </a:cubicBezTo>
                <a:cubicBezTo>
                  <a:pt x="1202" y="811"/>
                  <a:pt x="1202" y="811"/>
                  <a:pt x="1202" y="811"/>
                </a:cubicBezTo>
                <a:cubicBezTo>
                  <a:pt x="1202" y="784"/>
                  <a:pt x="1202" y="784"/>
                  <a:pt x="1202" y="784"/>
                </a:cubicBezTo>
                <a:lnTo>
                  <a:pt x="1202" y="784"/>
                </a:lnTo>
                <a:lnTo>
                  <a:pt x="1202" y="784"/>
                </a:lnTo>
                <a:cubicBezTo>
                  <a:pt x="1202" y="763"/>
                  <a:pt x="1202" y="763"/>
                  <a:pt x="1202" y="763"/>
                </a:cubicBezTo>
                <a:cubicBezTo>
                  <a:pt x="1215" y="770"/>
                  <a:pt x="1215" y="770"/>
                  <a:pt x="1215" y="770"/>
                </a:cubicBezTo>
                <a:close/>
                <a:moveTo>
                  <a:pt x="1215" y="831"/>
                </a:moveTo>
                <a:lnTo>
                  <a:pt x="1215" y="831"/>
                </a:lnTo>
                <a:cubicBezTo>
                  <a:pt x="1215" y="851"/>
                  <a:pt x="1215" y="851"/>
                  <a:pt x="1215" y="851"/>
                </a:cubicBezTo>
                <a:cubicBezTo>
                  <a:pt x="1202" y="865"/>
                  <a:pt x="1202" y="865"/>
                  <a:pt x="1202" y="865"/>
                </a:cubicBezTo>
                <a:cubicBezTo>
                  <a:pt x="1202" y="844"/>
                  <a:pt x="1202" y="844"/>
                  <a:pt x="1202" y="844"/>
                </a:cubicBezTo>
                <a:cubicBezTo>
                  <a:pt x="1202" y="838"/>
                  <a:pt x="1202" y="838"/>
                  <a:pt x="1202" y="838"/>
                </a:cubicBezTo>
                <a:lnTo>
                  <a:pt x="1202" y="838"/>
                </a:lnTo>
                <a:cubicBezTo>
                  <a:pt x="1202" y="817"/>
                  <a:pt x="1202" y="817"/>
                  <a:pt x="1202" y="817"/>
                </a:cubicBezTo>
                <a:cubicBezTo>
                  <a:pt x="1215" y="831"/>
                  <a:pt x="1215" y="831"/>
                  <a:pt x="1215" y="831"/>
                </a:cubicBezTo>
                <a:close/>
                <a:moveTo>
                  <a:pt x="1215" y="885"/>
                </a:moveTo>
                <a:lnTo>
                  <a:pt x="1215" y="885"/>
                </a:lnTo>
                <a:cubicBezTo>
                  <a:pt x="1215" y="912"/>
                  <a:pt x="1215" y="912"/>
                  <a:pt x="1215" y="912"/>
                </a:cubicBezTo>
                <a:cubicBezTo>
                  <a:pt x="1202" y="919"/>
                  <a:pt x="1202" y="919"/>
                  <a:pt x="1202" y="919"/>
                </a:cubicBezTo>
                <a:cubicBezTo>
                  <a:pt x="1202" y="898"/>
                  <a:pt x="1202" y="898"/>
                  <a:pt x="1202" y="898"/>
                </a:cubicBezTo>
                <a:lnTo>
                  <a:pt x="1202" y="898"/>
                </a:lnTo>
                <a:lnTo>
                  <a:pt x="1202" y="898"/>
                </a:lnTo>
                <a:cubicBezTo>
                  <a:pt x="1202" y="871"/>
                  <a:pt x="1202" y="871"/>
                  <a:pt x="1202" y="871"/>
                </a:cubicBezTo>
                <a:cubicBezTo>
                  <a:pt x="1215" y="885"/>
                  <a:pt x="1215" y="885"/>
                  <a:pt x="1215" y="885"/>
                </a:cubicBezTo>
                <a:close/>
                <a:moveTo>
                  <a:pt x="1215" y="939"/>
                </a:moveTo>
                <a:lnTo>
                  <a:pt x="1215" y="939"/>
                </a:lnTo>
                <a:cubicBezTo>
                  <a:pt x="1215" y="966"/>
                  <a:pt x="1215" y="966"/>
                  <a:pt x="1215" y="966"/>
                </a:cubicBezTo>
                <a:cubicBezTo>
                  <a:pt x="1202" y="979"/>
                  <a:pt x="1202" y="979"/>
                  <a:pt x="1202" y="979"/>
                </a:cubicBezTo>
                <a:cubicBezTo>
                  <a:pt x="1202" y="952"/>
                  <a:pt x="1202" y="952"/>
                  <a:pt x="1202" y="952"/>
                </a:cubicBezTo>
                <a:lnTo>
                  <a:pt x="1202" y="952"/>
                </a:lnTo>
                <a:lnTo>
                  <a:pt x="1202" y="952"/>
                </a:lnTo>
                <a:cubicBezTo>
                  <a:pt x="1202" y="925"/>
                  <a:pt x="1202" y="925"/>
                  <a:pt x="1202" y="925"/>
                </a:cubicBezTo>
                <a:cubicBezTo>
                  <a:pt x="1215" y="939"/>
                  <a:pt x="1215" y="939"/>
                  <a:pt x="1215" y="939"/>
                </a:cubicBezTo>
                <a:close/>
                <a:moveTo>
                  <a:pt x="1215" y="993"/>
                </a:moveTo>
                <a:lnTo>
                  <a:pt x="1215" y="993"/>
                </a:lnTo>
                <a:cubicBezTo>
                  <a:pt x="1215" y="1020"/>
                  <a:pt x="1215" y="1020"/>
                  <a:pt x="1215" y="1020"/>
                </a:cubicBezTo>
                <a:cubicBezTo>
                  <a:pt x="1202" y="1034"/>
                  <a:pt x="1202" y="1034"/>
                  <a:pt x="1202" y="1034"/>
                </a:cubicBezTo>
                <a:cubicBezTo>
                  <a:pt x="1202" y="1006"/>
                  <a:pt x="1202" y="1006"/>
                  <a:pt x="1202" y="1006"/>
                </a:cubicBezTo>
                <a:lnTo>
                  <a:pt x="1202" y="1006"/>
                </a:lnTo>
                <a:lnTo>
                  <a:pt x="1202" y="1006"/>
                </a:lnTo>
                <a:cubicBezTo>
                  <a:pt x="1202" y="986"/>
                  <a:pt x="1202" y="986"/>
                  <a:pt x="1202" y="986"/>
                </a:cubicBezTo>
                <a:cubicBezTo>
                  <a:pt x="1215" y="993"/>
                  <a:pt x="1215" y="993"/>
                  <a:pt x="1215" y="993"/>
                </a:cubicBezTo>
                <a:close/>
                <a:moveTo>
                  <a:pt x="1215" y="1054"/>
                </a:moveTo>
                <a:lnTo>
                  <a:pt x="1215" y="1054"/>
                </a:lnTo>
                <a:cubicBezTo>
                  <a:pt x="1215" y="1081"/>
                  <a:pt x="1215" y="1081"/>
                  <a:pt x="1215" y="1081"/>
                </a:cubicBezTo>
                <a:cubicBezTo>
                  <a:pt x="1202" y="1088"/>
                  <a:pt x="1202" y="1088"/>
                  <a:pt x="1202" y="1088"/>
                </a:cubicBezTo>
                <a:cubicBezTo>
                  <a:pt x="1202" y="1067"/>
                  <a:pt x="1202" y="1067"/>
                  <a:pt x="1202" y="1067"/>
                </a:cubicBezTo>
                <a:lnTo>
                  <a:pt x="1202" y="1067"/>
                </a:lnTo>
                <a:lnTo>
                  <a:pt x="1202" y="1067"/>
                </a:lnTo>
                <a:cubicBezTo>
                  <a:pt x="1202" y="1040"/>
                  <a:pt x="1202" y="1040"/>
                  <a:pt x="1202" y="1040"/>
                </a:cubicBezTo>
                <a:cubicBezTo>
                  <a:pt x="1215" y="1054"/>
                  <a:pt x="1215" y="1054"/>
                  <a:pt x="1215" y="1054"/>
                </a:cubicBezTo>
                <a:close/>
                <a:moveTo>
                  <a:pt x="1215" y="1108"/>
                </a:moveTo>
                <a:lnTo>
                  <a:pt x="1215" y="1108"/>
                </a:lnTo>
                <a:cubicBezTo>
                  <a:pt x="1215" y="1135"/>
                  <a:pt x="1215" y="1135"/>
                  <a:pt x="1215" y="1135"/>
                </a:cubicBezTo>
                <a:cubicBezTo>
                  <a:pt x="1202" y="1148"/>
                  <a:pt x="1202" y="1148"/>
                  <a:pt x="1202" y="1148"/>
                </a:cubicBezTo>
                <a:cubicBezTo>
                  <a:pt x="1202" y="1121"/>
                  <a:pt x="1202" y="1121"/>
                  <a:pt x="1202" y="1121"/>
                </a:cubicBezTo>
                <a:lnTo>
                  <a:pt x="1202" y="1121"/>
                </a:lnTo>
                <a:lnTo>
                  <a:pt x="1202" y="1121"/>
                </a:lnTo>
                <a:cubicBezTo>
                  <a:pt x="1202" y="1094"/>
                  <a:pt x="1202" y="1094"/>
                  <a:pt x="1202" y="1094"/>
                </a:cubicBezTo>
                <a:cubicBezTo>
                  <a:pt x="1215" y="1108"/>
                  <a:pt x="1215" y="1108"/>
                  <a:pt x="1215" y="1108"/>
                </a:cubicBezTo>
                <a:close/>
                <a:moveTo>
                  <a:pt x="1215" y="1162"/>
                </a:moveTo>
                <a:lnTo>
                  <a:pt x="1215" y="1162"/>
                </a:lnTo>
                <a:cubicBezTo>
                  <a:pt x="1215" y="1189"/>
                  <a:pt x="1215" y="1189"/>
                  <a:pt x="1215" y="1189"/>
                </a:cubicBezTo>
                <a:cubicBezTo>
                  <a:pt x="1202" y="1202"/>
                  <a:pt x="1202" y="1202"/>
                  <a:pt x="1202" y="1202"/>
                </a:cubicBezTo>
                <a:cubicBezTo>
                  <a:pt x="1202" y="1175"/>
                  <a:pt x="1202" y="1175"/>
                  <a:pt x="1202" y="1175"/>
                </a:cubicBezTo>
                <a:lnTo>
                  <a:pt x="1202" y="1175"/>
                </a:lnTo>
                <a:lnTo>
                  <a:pt x="1202" y="1175"/>
                </a:lnTo>
                <a:cubicBezTo>
                  <a:pt x="1202" y="1155"/>
                  <a:pt x="1202" y="1155"/>
                  <a:pt x="1202" y="1155"/>
                </a:cubicBezTo>
                <a:cubicBezTo>
                  <a:pt x="1215" y="1162"/>
                  <a:pt x="1215" y="1162"/>
                  <a:pt x="1215" y="1162"/>
                </a:cubicBezTo>
                <a:close/>
                <a:moveTo>
                  <a:pt x="1215" y="1223"/>
                </a:moveTo>
                <a:lnTo>
                  <a:pt x="1215" y="1223"/>
                </a:lnTo>
                <a:cubicBezTo>
                  <a:pt x="1215" y="1243"/>
                  <a:pt x="1215" y="1243"/>
                  <a:pt x="1215" y="1243"/>
                </a:cubicBezTo>
                <a:cubicBezTo>
                  <a:pt x="1202" y="1256"/>
                  <a:pt x="1202" y="1256"/>
                  <a:pt x="1202" y="1256"/>
                </a:cubicBezTo>
                <a:cubicBezTo>
                  <a:pt x="1202" y="1236"/>
                  <a:pt x="1202" y="1236"/>
                  <a:pt x="1202" y="1236"/>
                </a:cubicBezTo>
                <a:lnTo>
                  <a:pt x="1202" y="1236"/>
                </a:lnTo>
                <a:cubicBezTo>
                  <a:pt x="1202" y="1229"/>
                  <a:pt x="1202" y="1229"/>
                  <a:pt x="1202" y="1229"/>
                </a:cubicBezTo>
                <a:cubicBezTo>
                  <a:pt x="1202" y="1209"/>
                  <a:pt x="1202" y="1209"/>
                  <a:pt x="1202" y="1209"/>
                </a:cubicBezTo>
                <a:cubicBezTo>
                  <a:pt x="1215" y="1223"/>
                  <a:pt x="1215" y="1223"/>
                  <a:pt x="1215" y="1223"/>
                </a:cubicBezTo>
                <a:close/>
                <a:moveTo>
                  <a:pt x="1215" y="1277"/>
                </a:moveTo>
                <a:lnTo>
                  <a:pt x="1215" y="1277"/>
                </a:lnTo>
                <a:cubicBezTo>
                  <a:pt x="1215" y="1304"/>
                  <a:pt x="1215" y="1304"/>
                  <a:pt x="1215" y="1304"/>
                </a:cubicBezTo>
                <a:cubicBezTo>
                  <a:pt x="1202" y="1310"/>
                  <a:pt x="1202" y="1310"/>
                  <a:pt x="1202" y="1310"/>
                </a:cubicBezTo>
                <a:cubicBezTo>
                  <a:pt x="1202" y="1290"/>
                  <a:pt x="1202" y="1290"/>
                  <a:pt x="1202" y="1290"/>
                </a:cubicBezTo>
                <a:lnTo>
                  <a:pt x="1202" y="1290"/>
                </a:lnTo>
                <a:lnTo>
                  <a:pt x="1202" y="1290"/>
                </a:lnTo>
                <a:cubicBezTo>
                  <a:pt x="1202" y="1263"/>
                  <a:pt x="1202" y="1263"/>
                  <a:pt x="1202" y="1263"/>
                </a:cubicBezTo>
                <a:cubicBezTo>
                  <a:pt x="1215" y="1277"/>
                  <a:pt x="1215" y="1277"/>
                  <a:pt x="1215" y="1277"/>
                </a:cubicBezTo>
                <a:close/>
                <a:moveTo>
                  <a:pt x="1215" y="1331"/>
                </a:moveTo>
                <a:lnTo>
                  <a:pt x="1215" y="1331"/>
                </a:lnTo>
                <a:cubicBezTo>
                  <a:pt x="1215" y="1358"/>
                  <a:pt x="1215" y="1358"/>
                  <a:pt x="1215" y="1358"/>
                </a:cubicBezTo>
                <a:cubicBezTo>
                  <a:pt x="1202" y="1371"/>
                  <a:pt x="1202" y="1371"/>
                  <a:pt x="1202" y="1371"/>
                </a:cubicBezTo>
                <a:cubicBezTo>
                  <a:pt x="1202" y="1344"/>
                  <a:pt x="1202" y="1344"/>
                  <a:pt x="1202" y="1344"/>
                </a:cubicBezTo>
                <a:lnTo>
                  <a:pt x="1202" y="1344"/>
                </a:lnTo>
                <a:lnTo>
                  <a:pt x="1202" y="1344"/>
                </a:lnTo>
                <a:cubicBezTo>
                  <a:pt x="1202" y="1324"/>
                  <a:pt x="1202" y="1324"/>
                  <a:pt x="1202" y="1324"/>
                </a:cubicBezTo>
                <a:cubicBezTo>
                  <a:pt x="1215" y="1331"/>
                  <a:pt x="1215" y="1331"/>
                  <a:pt x="1215" y="1331"/>
                </a:cubicBezTo>
                <a:close/>
                <a:moveTo>
                  <a:pt x="1215" y="1391"/>
                </a:moveTo>
                <a:lnTo>
                  <a:pt x="1215" y="1391"/>
                </a:lnTo>
                <a:cubicBezTo>
                  <a:pt x="1215" y="1412"/>
                  <a:pt x="1215" y="1412"/>
                  <a:pt x="1215" y="1412"/>
                </a:cubicBezTo>
                <a:cubicBezTo>
                  <a:pt x="1202" y="1425"/>
                  <a:pt x="1202" y="1425"/>
                  <a:pt x="1202" y="1425"/>
                </a:cubicBezTo>
                <a:cubicBezTo>
                  <a:pt x="1202" y="1405"/>
                  <a:pt x="1202" y="1405"/>
                  <a:pt x="1202" y="1405"/>
                </a:cubicBezTo>
                <a:lnTo>
                  <a:pt x="1202" y="1405"/>
                </a:lnTo>
                <a:cubicBezTo>
                  <a:pt x="1202" y="1398"/>
                  <a:pt x="1202" y="1398"/>
                  <a:pt x="1202" y="1398"/>
                </a:cubicBezTo>
                <a:cubicBezTo>
                  <a:pt x="1202" y="1378"/>
                  <a:pt x="1202" y="1378"/>
                  <a:pt x="1202" y="1378"/>
                </a:cubicBezTo>
                <a:cubicBezTo>
                  <a:pt x="1215" y="1391"/>
                  <a:pt x="1215" y="1391"/>
                  <a:pt x="1215" y="1391"/>
                </a:cubicBezTo>
                <a:close/>
                <a:moveTo>
                  <a:pt x="1215" y="1445"/>
                </a:moveTo>
                <a:lnTo>
                  <a:pt x="1215" y="1445"/>
                </a:lnTo>
                <a:cubicBezTo>
                  <a:pt x="1215" y="1472"/>
                  <a:pt x="1215" y="1472"/>
                  <a:pt x="1215" y="1472"/>
                </a:cubicBezTo>
                <a:cubicBezTo>
                  <a:pt x="1202" y="1479"/>
                  <a:pt x="1202" y="1479"/>
                  <a:pt x="1202" y="1479"/>
                </a:cubicBezTo>
                <a:cubicBezTo>
                  <a:pt x="1202" y="1459"/>
                  <a:pt x="1202" y="1459"/>
                  <a:pt x="1202" y="1459"/>
                </a:cubicBezTo>
                <a:lnTo>
                  <a:pt x="1202" y="1459"/>
                </a:lnTo>
                <a:lnTo>
                  <a:pt x="1202" y="1459"/>
                </a:lnTo>
                <a:cubicBezTo>
                  <a:pt x="1202" y="1432"/>
                  <a:pt x="1202" y="1432"/>
                  <a:pt x="1202" y="1432"/>
                </a:cubicBezTo>
                <a:cubicBezTo>
                  <a:pt x="1215" y="1445"/>
                  <a:pt x="1215" y="1445"/>
                  <a:pt x="1215" y="1445"/>
                </a:cubicBezTo>
                <a:close/>
                <a:moveTo>
                  <a:pt x="1215" y="1499"/>
                </a:moveTo>
                <a:lnTo>
                  <a:pt x="1215" y="1499"/>
                </a:lnTo>
                <a:cubicBezTo>
                  <a:pt x="1215" y="1526"/>
                  <a:pt x="1215" y="1526"/>
                  <a:pt x="1215" y="1526"/>
                </a:cubicBezTo>
                <a:cubicBezTo>
                  <a:pt x="1202" y="1540"/>
                  <a:pt x="1202" y="1540"/>
                  <a:pt x="1202" y="1540"/>
                </a:cubicBezTo>
                <a:cubicBezTo>
                  <a:pt x="1202" y="1513"/>
                  <a:pt x="1202" y="1513"/>
                  <a:pt x="1202" y="1513"/>
                </a:cubicBezTo>
                <a:lnTo>
                  <a:pt x="1202" y="1513"/>
                </a:lnTo>
                <a:lnTo>
                  <a:pt x="1202" y="1513"/>
                </a:lnTo>
                <a:cubicBezTo>
                  <a:pt x="1202" y="1493"/>
                  <a:pt x="1202" y="1493"/>
                  <a:pt x="1202" y="1493"/>
                </a:cubicBezTo>
                <a:cubicBezTo>
                  <a:pt x="1215" y="1499"/>
                  <a:pt x="1215" y="1499"/>
                  <a:pt x="1215" y="1499"/>
                </a:cubicBezTo>
                <a:close/>
                <a:moveTo>
                  <a:pt x="1215" y="1560"/>
                </a:moveTo>
                <a:lnTo>
                  <a:pt x="1215" y="1560"/>
                </a:lnTo>
                <a:cubicBezTo>
                  <a:pt x="1215" y="1580"/>
                  <a:pt x="1215" y="1580"/>
                  <a:pt x="1215" y="1580"/>
                </a:cubicBezTo>
                <a:cubicBezTo>
                  <a:pt x="1202" y="1594"/>
                  <a:pt x="1202" y="1594"/>
                  <a:pt x="1202" y="1594"/>
                </a:cubicBezTo>
                <a:cubicBezTo>
                  <a:pt x="1202" y="1574"/>
                  <a:pt x="1202" y="1574"/>
                  <a:pt x="1202" y="1574"/>
                </a:cubicBezTo>
                <a:cubicBezTo>
                  <a:pt x="1202" y="1567"/>
                  <a:pt x="1202" y="1567"/>
                  <a:pt x="1202" y="1567"/>
                </a:cubicBezTo>
                <a:lnTo>
                  <a:pt x="1202" y="1567"/>
                </a:lnTo>
                <a:cubicBezTo>
                  <a:pt x="1202" y="1547"/>
                  <a:pt x="1202" y="1547"/>
                  <a:pt x="1202" y="1547"/>
                </a:cubicBezTo>
                <a:cubicBezTo>
                  <a:pt x="1215" y="1560"/>
                  <a:pt x="1215" y="1560"/>
                  <a:pt x="1215" y="1560"/>
                </a:cubicBezTo>
                <a:close/>
                <a:moveTo>
                  <a:pt x="1215" y="1614"/>
                </a:moveTo>
                <a:lnTo>
                  <a:pt x="1215" y="1614"/>
                </a:lnTo>
                <a:cubicBezTo>
                  <a:pt x="1215" y="1641"/>
                  <a:pt x="1215" y="1641"/>
                  <a:pt x="1215" y="1641"/>
                </a:cubicBezTo>
                <a:cubicBezTo>
                  <a:pt x="1202" y="1648"/>
                  <a:pt x="1202" y="1648"/>
                  <a:pt x="1202" y="1648"/>
                </a:cubicBezTo>
                <a:cubicBezTo>
                  <a:pt x="1202" y="1628"/>
                  <a:pt x="1202" y="1628"/>
                  <a:pt x="1202" y="1628"/>
                </a:cubicBezTo>
                <a:lnTo>
                  <a:pt x="1202" y="1628"/>
                </a:lnTo>
                <a:lnTo>
                  <a:pt x="1202" y="1628"/>
                </a:lnTo>
                <a:cubicBezTo>
                  <a:pt x="1202" y="1601"/>
                  <a:pt x="1202" y="1601"/>
                  <a:pt x="1202" y="1601"/>
                </a:cubicBezTo>
                <a:cubicBezTo>
                  <a:pt x="1215" y="1614"/>
                  <a:pt x="1215" y="1614"/>
                  <a:pt x="1215" y="1614"/>
                </a:cubicBezTo>
                <a:close/>
                <a:moveTo>
                  <a:pt x="1215" y="1668"/>
                </a:moveTo>
                <a:lnTo>
                  <a:pt x="1215" y="1668"/>
                </a:lnTo>
                <a:cubicBezTo>
                  <a:pt x="1215" y="1695"/>
                  <a:pt x="1215" y="1695"/>
                  <a:pt x="1215" y="1695"/>
                </a:cubicBezTo>
                <a:cubicBezTo>
                  <a:pt x="1202" y="1709"/>
                  <a:pt x="1202" y="1709"/>
                  <a:pt x="1202" y="1709"/>
                </a:cubicBezTo>
                <a:cubicBezTo>
                  <a:pt x="1202" y="1682"/>
                  <a:pt x="1202" y="1682"/>
                  <a:pt x="1202" y="1682"/>
                </a:cubicBezTo>
                <a:lnTo>
                  <a:pt x="1202" y="1682"/>
                </a:lnTo>
                <a:lnTo>
                  <a:pt x="1202" y="1682"/>
                </a:lnTo>
                <a:cubicBezTo>
                  <a:pt x="1202" y="1661"/>
                  <a:pt x="1202" y="1661"/>
                  <a:pt x="1202" y="1661"/>
                </a:cubicBezTo>
                <a:cubicBezTo>
                  <a:pt x="1215" y="1668"/>
                  <a:pt x="1215" y="1668"/>
                  <a:pt x="1215" y="1668"/>
                </a:cubicBezTo>
                <a:close/>
                <a:moveTo>
                  <a:pt x="1215" y="1729"/>
                </a:moveTo>
                <a:lnTo>
                  <a:pt x="1215" y="1729"/>
                </a:lnTo>
                <a:cubicBezTo>
                  <a:pt x="1215" y="1749"/>
                  <a:pt x="1215" y="1749"/>
                  <a:pt x="1215" y="1749"/>
                </a:cubicBezTo>
                <a:cubicBezTo>
                  <a:pt x="1202" y="1763"/>
                  <a:pt x="1202" y="1763"/>
                  <a:pt x="1202" y="1763"/>
                </a:cubicBezTo>
                <a:cubicBezTo>
                  <a:pt x="1202" y="1742"/>
                  <a:pt x="1202" y="1742"/>
                  <a:pt x="1202" y="1742"/>
                </a:cubicBezTo>
                <a:cubicBezTo>
                  <a:pt x="1202" y="1736"/>
                  <a:pt x="1202" y="1736"/>
                  <a:pt x="1202" y="1736"/>
                </a:cubicBezTo>
                <a:lnTo>
                  <a:pt x="1202" y="1736"/>
                </a:lnTo>
                <a:cubicBezTo>
                  <a:pt x="1202" y="1715"/>
                  <a:pt x="1202" y="1715"/>
                  <a:pt x="1202" y="1715"/>
                </a:cubicBezTo>
                <a:cubicBezTo>
                  <a:pt x="1215" y="1729"/>
                  <a:pt x="1215" y="1729"/>
                  <a:pt x="1215" y="1729"/>
                </a:cubicBezTo>
                <a:close/>
                <a:moveTo>
                  <a:pt x="1215" y="1783"/>
                </a:moveTo>
                <a:lnTo>
                  <a:pt x="1215" y="1783"/>
                </a:lnTo>
                <a:cubicBezTo>
                  <a:pt x="1215" y="1810"/>
                  <a:pt x="1215" y="1810"/>
                  <a:pt x="1215" y="1810"/>
                </a:cubicBezTo>
                <a:cubicBezTo>
                  <a:pt x="1202" y="1817"/>
                  <a:pt x="1202" y="1817"/>
                  <a:pt x="1202" y="1817"/>
                </a:cubicBezTo>
                <a:cubicBezTo>
                  <a:pt x="1202" y="1797"/>
                  <a:pt x="1202" y="1797"/>
                  <a:pt x="1202" y="1797"/>
                </a:cubicBezTo>
                <a:lnTo>
                  <a:pt x="1202" y="1797"/>
                </a:lnTo>
                <a:lnTo>
                  <a:pt x="1202" y="1797"/>
                </a:lnTo>
                <a:cubicBezTo>
                  <a:pt x="1202" y="1769"/>
                  <a:pt x="1202" y="1769"/>
                  <a:pt x="1202" y="1769"/>
                </a:cubicBezTo>
                <a:lnTo>
                  <a:pt x="1215" y="1783"/>
                </a:lnTo>
                <a:close/>
                <a:moveTo>
                  <a:pt x="1202" y="7"/>
                </a:moveTo>
                <a:lnTo>
                  <a:pt x="1202" y="7"/>
                </a:lnTo>
                <a:cubicBezTo>
                  <a:pt x="1195" y="7"/>
                  <a:pt x="1195" y="7"/>
                  <a:pt x="1188" y="14"/>
                </a:cubicBezTo>
                <a:lnTo>
                  <a:pt x="1188" y="14"/>
                </a:lnTo>
                <a:lnTo>
                  <a:pt x="1188" y="14"/>
                </a:lnTo>
                <a:lnTo>
                  <a:pt x="1188" y="14"/>
                </a:lnTo>
                <a:cubicBezTo>
                  <a:pt x="1182" y="21"/>
                  <a:pt x="1182" y="27"/>
                  <a:pt x="1182" y="34"/>
                </a:cubicBezTo>
                <a:cubicBezTo>
                  <a:pt x="1182" y="48"/>
                  <a:pt x="1182" y="54"/>
                  <a:pt x="1188" y="61"/>
                </a:cubicBezTo>
                <a:lnTo>
                  <a:pt x="1188" y="61"/>
                </a:lnTo>
                <a:lnTo>
                  <a:pt x="1188" y="61"/>
                </a:lnTo>
                <a:lnTo>
                  <a:pt x="1188" y="61"/>
                </a:lnTo>
                <a:cubicBezTo>
                  <a:pt x="1195" y="68"/>
                  <a:pt x="1195" y="68"/>
                  <a:pt x="1202" y="68"/>
                </a:cubicBezTo>
                <a:cubicBezTo>
                  <a:pt x="1202" y="7"/>
                  <a:pt x="1202" y="7"/>
                  <a:pt x="1202" y="7"/>
                </a:cubicBezTo>
                <a:close/>
                <a:moveTo>
                  <a:pt x="1202" y="75"/>
                </a:moveTo>
                <a:lnTo>
                  <a:pt x="1202" y="75"/>
                </a:lnTo>
                <a:cubicBezTo>
                  <a:pt x="1182" y="203"/>
                  <a:pt x="1182" y="203"/>
                  <a:pt x="1182" y="203"/>
                </a:cubicBezTo>
                <a:cubicBezTo>
                  <a:pt x="1175" y="203"/>
                  <a:pt x="1175" y="203"/>
                  <a:pt x="1175" y="203"/>
                </a:cubicBezTo>
                <a:cubicBezTo>
                  <a:pt x="1168" y="203"/>
                  <a:pt x="1168" y="203"/>
                  <a:pt x="1168" y="203"/>
                </a:cubicBezTo>
                <a:cubicBezTo>
                  <a:pt x="1148" y="210"/>
                  <a:pt x="1148" y="210"/>
                  <a:pt x="1148" y="210"/>
                </a:cubicBezTo>
                <a:cubicBezTo>
                  <a:pt x="1148" y="230"/>
                  <a:pt x="1148" y="230"/>
                  <a:pt x="1148" y="230"/>
                </a:cubicBezTo>
                <a:cubicBezTo>
                  <a:pt x="1161" y="223"/>
                  <a:pt x="1161" y="223"/>
                  <a:pt x="1161" y="223"/>
                </a:cubicBezTo>
                <a:cubicBezTo>
                  <a:pt x="1161" y="277"/>
                  <a:pt x="1161" y="277"/>
                  <a:pt x="1161" y="277"/>
                </a:cubicBezTo>
                <a:cubicBezTo>
                  <a:pt x="1148" y="277"/>
                  <a:pt x="1148" y="277"/>
                  <a:pt x="1148" y="277"/>
                </a:cubicBezTo>
                <a:cubicBezTo>
                  <a:pt x="1148" y="298"/>
                  <a:pt x="1148" y="298"/>
                  <a:pt x="1148" y="298"/>
                </a:cubicBezTo>
                <a:cubicBezTo>
                  <a:pt x="1168" y="298"/>
                  <a:pt x="1168" y="298"/>
                  <a:pt x="1168" y="298"/>
                </a:cubicBezTo>
                <a:cubicBezTo>
                  <a:pt x="1168" y="304"/>
                  <a:pt x="1168" y="304"/>
                  <a:pt x="1168" y="304"/>
                </a:cubicBezTo>
                <a:cubicBezTo>
                  <a:pt x="1168" y="304"/>
                  <a:pt x="1168" y="304"/>
                  <a:pt x="1168" y="311"/>
                </a:cubicBezTo>
                <a:cubicBezTo>
                  <a:pt x="1168" y="365"/>
                  <a:pt x="1168" y="365"/>
                  <a:pt x="1168" y="365"/>
                </a:cubicBezTo>
                <a:lnTo>
                  <a:pt x="1168" y="365"/>
                </a:lnTo>
                <a:cubicBezTo>
                  <a:pt x="1168" y="419"/>
                  <a:pt x="1168" y="419"/>
                  <a:pt x="1168" y="419"/>
                </a:cubicBezTo>
                <a:lnTo>
                  <a:pt x="1168" y="419"/>
                </a:lnTo>
                <a:cubicBezTo>
                  <a:pt x="1168" y="473"/>
                  <a:pt x="1168" y="473"/>
                  <a:pt x="1168" y="473"/>
                </a:cubicBezTo>
                <a:cubicBezTo>
                  <a:pt x="1168" y="473"/>
                  <a:pt x="1168" y="473"/>
                  <a:pt x="1168" y="480"/>
                </a:cubicBezTo>
                <a:cubicBezTo>
                  <a:pt x="1168" y="534"/>
                  <a:pt x="1168" y="534"/>
                  <a:pt x="1168" y="534"/>
                </a:cubicBezTo>
                <a:lnTo>
                  <a:pt x="1168" y="534"/>
                </a:lnTo>
                <a:cubicBezTo>
                  <a:pt x="1168" y="588"/>
                  <a:pt x="1168" y="588"/>
                  <a:pt x="1168" y="588"/>
                </a:cubicBezTo>
                <a:lnTo>
                  <a:pt x="1168" y="588"/>
                </a:lnTo>
                <a:cubicBezTo>
                  <a:pt x="1168" y="642"/>
                  <a:pt x="1168" y="642"/>
                  <a:pt x="1168" y="642"/>
                </a:cubicBezTo>
                <a:cubicBezTo>
                  <a:pt x="1168" y="642"/>
                  <a:pt x="1168" y="642"/>
                  <a:pt x="1168" y="649"/>
                </a:cubicBezTo>
                <a:cubicBezTo>
                  <a:pt x="1168" y="696"/>
                  <a:pt x="1168" y="696"/>
                  <a:pt x="1168" y="696"/>
                </a:cubicBezTo>
                <a:cubicBezTo>
                  <a:pt x="1168" y="703"/>
                  <a:pt x="1168" y="703"/>
                  <a:pt x="1168" y="703"/>
                </a:cubicBezTo>
                <a:cubicBezTo>
                  <a:pt x="1168" y="757"/>
                  <a:pt x="1168" y="757"/>
                  <a:pt x="1168" y="757"/>
                </a:cubicBezTo>
                <a:lnTo>
                  <a:pt x="1168" y="757"/>
                </a:lnTo>
                <a:cubicBezTo>
                  <a:pt x="1168" y="811"/>
                  <a:pt x="1168" y="811"/>
                  <a:pt x="1168" y="811"/>
                </a:cubicBezTo>
                <a:lnTo>
                  <a:pt x="1168" y="811"/>
                </a:lnTo>
                <a:cubicBezTo>
                  <a:pt x="1168" y="865"/>
                  <a:pt x="1168" y="865"/>
                  <a:pt x="1168" y="865"/>
                </a:cubicBezTo>
                <a:cubicBezTo>
                  <a:pt x="1168" y="871"/>
                  <a:pt x="1168" y="871"/>
                  <a:pt x="1168" y="871"/>
                </a:cubicBezTo>
                <a:cubicBezTo>
                  <a:pt x="1168" y="925"/>
                  <a:pt x="1168" y="925"/>
                  <a:pt x="1168" y="925"/>
                </a:cubicBezTo>
                <a:lnTo>
                  <a:pt x="1168" y="925"/>
                </a:lnTo>
                <a:cubicBezTo>
                  <a:pt x="1168" y="979"/>
                  <a:pt x="1168" y="979"/>
                  <a:pt x="1168" y="979"/>
                </a:cubicBezTo>
                <a:lnTo>
                  <a:pt x="1168" y="979"/>
                </a:lnTo>
                <a:cubicBezTo>
                  <a:pt x="1168" y="1034"/>
                  <a:pt x="1168" y="1034"/>
                  <a:pt x="1168" y="1034"/>
                </a:cubicBezTo>
                <a:lnTo>
                  <a:pt x="1168" y="1040"/>
                </a:lnTo>
                <a:cubicBezTo>
                  <a:pt x="1168" y="1094"/>
                  <a:pt x="1168" y="1094"/>
                  <a:pt x="1168" y="1094"/>
                </a:cubicBezTo>
                <a:lnTo>
                  <a:pt x="1168" y="1094"/>
                </a:lnTo>
                <a:cubicBezTo>
                  <a:pt x="1168" y="1148"/>
                  <a:pt x="1168" y="1148"/>
                  <a:pt x="1168" y="1148"/>
                </a:cubicBezTo>
                <a:lnTo>
                  <a:pt x="1168" y="1148"/>
                </a:lnTo>
                <a:cubicBezTo>
                  <a:pt x="1168" y="1202"/>
                  <a:pt x="1168" y="1202"/>
                  <a:pt x="1168" y="1202"/>
                </a:cubicBezTo>
                <a:cubicBezTo>
                  <a:pt x="1168" y="1202"/>
                  <a:pt x="1168" y="1202"/>
                  <a:pt x="1168" y="1209"/>
                </a:cubicBezTo>
                <a:cubicBezTo>
                  <a:pt x="1168" y="1263"/>
                  <a:pt x="1168" y="1263"/>
                  <a:pt x="1168" y="1263"/>
                </a:cubicBezTo>
                <a:lnTo>
                  <a:pt x="1168" y="1263"/>
                </a:lnTo>
                <a:cubicBezTo>
                  <a:pt x="1168" y="1317"/>
                  <a:pt x="1168" y="1317"/>
                  <a:pt x="1168" y="1317"/>
                </a:cubicBezTo>
                <a:lnTo>
                  <a:pt x="1168" y="1317"/>
                </a:lnTo>
                <a:cubicBezTo>
                  <a:pt x="1168" y="1371"/>
                  <a:pt x="1168" y="1371"/>
                  <a:pt x="1168" y="1371"/>
                </a:cubicBezTo>
                <a:cubicBezTo>
                  <a:pt x="1168" y="1371"/>
                  <a:pt x="1168" y="1371"/>
                  <a:pt x="1168" y="1378"/>
                </a:cubicBezTo>
                <a:cubicBezTo>
                  <a:pt x="1168" y="1425"/>
                  <a:pt x="1168" y="1425"/>
                  <a:pt x="1168" y="1425"/>
                </a:cubicBezTo>
                <a:cubicBezTo>
                  <a:pt x="1168" y="1432"/>
                  <a:pt x="1168" y="1432"/>
                  <a:pt x="1168" y="1432"/>
                </a:cubicBezTo>
                <a:cubicBezTo>
                  <a:pt x="1168" y="1486"/>
                  <a:pt x="1168" y="1486"/>
                  <a:pt x="1168" y="1486"/>
                </a:cubicBezTo>
                <a:lnTo>
                  <a:pt x="1168" y="1486"/>
                </a:lnTo>
                <a:cubicBezTo>
                  <a:pt x="1168" y="1540"/>
                  <a:pt x="1168" y="1540"/>
                  <a:pt x="1168" y="1540"/>
                </a:cubicBezTo>
                <a:lnTo>
                  <a:pt x="1168" y="1540"/>
                </a:lnTo>
                <a:cubicBezTo>
                  <a:pt x="1168" y="1594"/>
                  <a:pt x="1168" y="1594"/>
                  <a:pt x="1168" y="1594"/>
                </a:cubicBezTo>
                <a:cubicBezTo>
                  <a:pt x="1168" y="1601"/>
                  <a:pt x="1168" y="1601"/>
                  <a:pt x="1168" y="1601"/>
                </a:cubicBezTo>
                <a:cubicBezTo>
                  <a:pt x="1168" y="1655"/>
                  <a:pt x="1168" y="1655"/>
                  <a:pt x="1168" y="1655"/>
                </a:cubicBezTo>
                <a:lnTo>
                  <a:pt x="1168" y="1655"/>
                </a:lnTo>
                <a:cubicBezTo>
                  <a:pt x="1168" y="1709"/>
                  <a:pt x="1168" y="1709"/>
                  <a:pt x="1168" y="1709"/>
                </a:cubicBezTo>
                <a:lnTo>
                  <a:pt x="1168" y="1709"/>
                </a:lnTo>
                <a:cubicBezTo>
                  <a:pt x="1168" y="1763"/>
                  <a:pt x="1168" y="1763"/>
                  <a:pt x="1168" y="1763"/>
                </a:cubicBezTo>
                <a:lnTo>
                  <a:pt x="1168" y="1769"/>
                </a:lnTo>
                <a:cubicBezTo>
                  <a:pt x="1168" y="1824"/>
                  <a:pt x="1168" y="1824"/>
                  <a:pt x="1168" y="1824"/>
                </a:cubicBezTo>
                <a:lnTo>
                  <a:pt x="1168" y="1824"/>
                </a:lnTo>
                <a:cubicBezTo>
                  <a:pt x="1168" y="1878"/>
                  <a:pt x="1168" y="1878"/>
                  <a:pt x="1168" y="1878"/>
                </a:cubicBezTo>
                <a:lnTo>
                  <a:pt x="1168" y="1878"/>
                </a:lnTo>
                <a:lnTo>
                  <a:pt x="1168" y="1884"/>
                </a:lnTo>
                <a:cubicBezTo>
                  <a:pt x="1168" y="1891"/>
                  <a:pt x="1175" y="1891"/>
                  <a:pt x="1182" y="1884"/>
                </a:cubicBezTo>
                <a:cubicBezTo>
                  <a:pt x="1202" y="1878"/>
                  <a:pt x="1202" y="1878"/>
                  <a:pt x="1202" y="1878"/>
                </a:cubicBezTo>
                <a:cubicBezTo>
                  <a:pt x="1202" y="1851"/>
                  <a:pt x="1202" y="1851"/>
                  <a:pt x="1202" y="1851"/>
                </a:cubicBezTo>
                <a:cubicBezTo>
                  <a:pt x="1188" y="1864"/>
                  <a:pt x="1188" y="1864"/>
                  <a:pt x="1188" y="1864"/>
                </a:cubicBezTo>
                <a:cubicBezTo>
                  <a:pt x="1188" y="1837"/>
                  <a:pt x="1188" y="1837"/>
                  <a:pt x="1188" y="1837"/>
                </a:cubicBezTo>
                <a:cubicBezTo>
                  <a:pt x="1202" y="1851"/>
                  <a:pt x="1202" y="1851"/>
                  <a:pt x="1202" y="1851"/>
                </a:cubicBezTo>
                <a:cubicBezTo>
                  <a:pt x="1202" y="1824"/>
                  <a:pt x="1202" y="1824"/>
                  <a:pt x="1202" y="1824"/>
                </a:cubicBezTo>
                <a:cubicBezTo>
                  <a:pt x="1195" y="1824"/>
                  <a:pt x="1195" y="1824"/>
                  <a:pt x="1195" y="1824"/>
                </a:cubicBezTo>
                <a:cubicBezTo>
                  <a:pt x="1202" y="1817"/>
                  <a:pt x="1202" y="1817"/>
                  <a:pt x="1202" y="1817"/>
                </a:cubicBezTo>
                <a:cubicBezTo>
                  <a:pt x="1202" y="1797"/>
                  <a:pt x="1202" y="1797"/>
                  <a:pt x="1202" y="1797"/>
                </a:cubicBezTo>
                <a:cubicBezTo>
                  <a:pt x="1188" y="1803"/>
                  <a:pt x="1188" y="1803"/>
                  <a:pt x="1188" y="1803"/>
                </a:cubicBezTo>
                <a:cubicBezTo>
                  <a:pt x="1188" y="1783"/>
                  <a:pt x="1188" y="1783"/>
                  <a:pt x="1188" y="1783"/>
                </a:cubicBezTo>
                <a:cubicBezTo>
                  <a:pt x="1202" y="1797"/>
                  <a:pt x="1202" y="1797"/>
                  <a:pt x="1202" y="1797"/>
                </a:cubicBezTo>
                <a:cubicBezTo>
                  <a:pt x="1202" y="1769"/>
                  <a:pt x="1202" y="1769"/>
                  <a:pt x="1202" y="1769"/>
                </a:cubicBezTo>
                <a:cubicBezTo>
                  <a:pt x="1195" y="1769"/>
                  <a:pt x="1195" y="1769"/>
                  <a:pt x="1195" y="1769"/>
                </a:cubicBezTo>
                <a:cubicBezTo>
                  <a:pt x="1202" y="1763"/>
                  <a:pt x="1202" y="1763"/>
                  <a:pt x="1202" y="1763"/>
                </a:cubicBezTo>
                <a:cubicBezTo>
                  <a:pt x="1202" y="1742"/>
                  <a:pt x="1202" y="1742"/>
                  <a:pt x="1202" y="1742"/>
                </a:cubicBezTo>
                <a:cubicBezTo>
                  <a:pt x="1188" y="1749"/>
                  <a:pt x="1188" y="1749"/>
                  <a:pt x="1188" y="1749"/>
                </a:cubicBezTo>
                <a:cubicBezTo>
                  <a:pt x="1188" y="1729"/>
                  <a:pt x="1188" y="1729"/>
                  <a:pt x="1188" y="1729"/>
                </a:cubicBezTo>
                <a:cubicBezTo>
                  <a:pt x="1202" y="1736"/>
                  <a:pt x="1202" y="1736"/>
                  <a:pt x="1202" y="1736"/>
                </a:cubicBezTo>
                <a:cubicBezTo>
                  <a:pt x="1202" y="1715"/>
                  <a:pt x="1202" y="1715"/>
                  <a:pt x="1202" y="1715"/>
                </a:cubicBezTo>
                <a:cubicBezTo>
                  <a:pt x="1195" y="1709"/>
                  <a:pt x="1195" y="1709"/>
                  <a:pt x="1195" y="1709"/>
                </a:cubicBezTo>
                <a:cubicBezTo>
                  <a:pt x="1202" y="1709"/>
                  <a:pt x="1202" y="1709"/>
                  <a:pt x="1202" y="1709"/>
                </a:cubicBezTo>
                <a:cubicBezTo>
                  <a:pt x="1202" y="1682"/>
                  <a:pt x="1202" y="1682"/>
                  <a:pt x="1202" y="1682"/>
                </a:cubicBezTo>
                <a:cubicBezTo>
                  <a:pt x="1188" y="1695"/>
                  <a:pt x="1188" y="1695"/>
                  <a:pt x="1188" y="1695"/>
                </a:cubicBezTo>
                <a:cubicBezTo>
                  <a:pt x="1188" y="1675"/>
                  <a:pt x="1188" y="1675"/>
                  <a:pt x="1188" y="1675"/>
                </a:cubicBezTo>
                <a:cubicBezTo>
                  <a:pt x="1202" y="1682"/>
                  <a:pt x="1202" y="1682"/>
                  <a:pt x="1202" y="1682"/>
                </a:cubicBezTo>
                <a:cubicBezTo>
                  <a:pt x="1202" y="1661"/>
                  <a:pt x="1202" y="1661"/>
                  <a:pt x="1202" y="1661"/>
                </a:cubicBezTo>
                <a:cubicBezTo>
                  <a:pt x="1195" y="1655"/>
                  <a:pt x="1195" y="1655"/>
                  <a:pt x="1195" y="1655"/>
                </a:cubicBezTo>
                <a:cubicBezTo>
                  <a:pt x="1202" y="1648"/>
                  <a:pt x="1202" y="1648"/>
                  <a:pt x="1202" y="1648"/>
                </a:cubicBezTo>
                <a:cubicBezTo>
                  <a:pt x="1202" y="1628"/>
                  <a:pt x="1202" y="1628"/>
                  <a:pt x="1202" y="1628"/>
                </a:cubicBezTo>
                <a:cubicBezTo>
                  <a:pt x="1188" y="1634"/>
                  <a:pt x="1188" y="1634"/>
                  <a:pt x="1188" y="1634"/>
                </a:cubicBezTo>
                <a:cubicBezTo>
                  <a:pt x="1188" y="1614"/>
                  <a:pt x="1188" y="1614"/>
                  <a:pt x="1188" y="1614"/>
                </a:cubicBezTo>
                <a:cubicBezTo>
                  <a:pt x="1202" y="1628"/>
                  <a:pt x="1202" y="1628"/>
                  <a:pt x="1202" y="1628"/>
                </a:cubicBezTo>
                <a:cubicBezTo>
                  <a:pt x="1202" y="1601"/>
                  <a:pt x="1202" y="1601"/>
                  <a:pt x="1202" y="1601"/>
                </a:cubicBezTo>
                <a:cubicBezTo>
                  <a:pt x="1195" y="1601"/>
                  <a:pt x="1195" y="1601"/>
                  <a:pt x="1195" y="1601"/>
                </a:cubicBezTo>
                <a:cubicBezTo>
                  <a:pt x="1202" y="1594"/>
                  <a:pt x="1202" y="1594"/>
                  <a:pt x="1202" y="1594"/>
                </a:cubicBezTo>
                <a:cubicBezTo>
                  <a:pt x="1202" y="1574"/>
                  <a:pt x="1202" y="1574"/>
                  <a:pt x="1202" y="1574"/>
                </a:cubicBezTo>
                <a:cubicBezTo>
                  <a:pt x="1188" y="1580"/>
                  <a:pt x="1188" y="1580"/>
                  <a:pt x="1188" y="1580"/>
                </a:cubicBezTo>
                <a:cubicBezTo>
                  <a:pt x="1188" y="1560"/>
                  <a:pt x="1188" y="1560"/>
                  <a:pt x="1188" y="1560"/>
                </a:cubicBezTo>
                <a:cubicBezTo>
                  <a:pt x="1202" y="1567"/>
                  <a:pt x="1202" y="1567"/>
                  <a:pt x="1202" y="1567"/>
                </a:cubicBezTo>
                <a:cubicBezTo>
                  <a:pt x="1202" y="1547"/>
                  <a:pt x="1202" y="1547"/>
                  <a:pt x="1202" y="1547"/>
                </a:cubicBezTo>
                <a:cubicBezTo>
                  <a:pt x="1195" y="1540"/>
                  <a:pt x="1195" y="1540"/>
                  <a:pt x="1195" y="1540"/>
                </a:cubicBezTo>
                <a:cubicBezTo>
                  <a:pt x="1202" y="1540"/>
                  <a:pt x="1202" y="1540"/>
                  <a:pt x="1202" y="1540"/>
                </a:cubicBezTo>
                <a:cubicBezTo>
                  <a:pt x="1202" y="1513"/>
                  <a:pt x="1202" y="1513"/>
                  <a:pt x="1202" y="1513"/>
                </a:cubicBezTo>
                <a:cubicBezTo>
                  <a:pt x="1188" y="1526"/>
                  <a:pt x="1188" y="1526"/>
                  <a:pt x="1188" y="1526"/>
                </a:cubicBezTo>
                <a:cubicBezTo>
                  <a:pt x="1188" y="1506"/>
                  <a:pt x="1188" y="1506"/>
                  <a:pt x="1188" y="1506"/>
                </a:cubicBezTo>
                <a:cubicBezTo>
                  <a:pt x="1202" y="1513"/>
                  <a:pt x="1202" y="1513"/>
                  <a:pt x="1202" y="1513"/>
                </a:cubicBezTo>
                <a:cubicBezTo>
                  <a:pt x="1202" y="1493"/>
                  <a:pt x="1202" y="1493"/>
                  <a:pt x="1202" y="1493"/>
                </a:cubicBezTo>
                <a:cubicBezTo>
                  <a:pt x="1195" y="1486"/>
                  <a:pt x="1195" y="1486"/>
                  <a:pt x="1195" y="1486"/>
                </a:cubicBezTo>
                <a:cubicBezTo>
                  <a:pt x="1202" y="1479"/>
                  <a:pt x="1202" y="1479"/>
                  <a:pt x="1202" y="1479"/>
                </a:cubicBezTo>
                <a:cubicBezTo>
                  <a:pt x="1202" y="1459"/>
                  <a:pt x="1202" y="1459"/>
                  <a:pt x="1202" y="1459"/>
                </a:cubicBezTo>
                <a:cubicBezTo>
                  <a:pt x="1188" y="1466"/>
                  <a:pt x="1188" y="1466"/>
                  <a:pt x="1188" y="1466"/>
                </a:cubicBezTo>
                <a:cubicBezTo>
                  <a:pt x="1188" y="1445"/>
                  <a:pt x="1188" y="1445"/>
                  <a:pt x="1188" y="1445"/>
                </a:cubicBezTo>
                <a:cubicBezTo>
                  <a:pt x="1202" y="1459"/>
                  <a:pt x="1202" y="1459"/>
                  <a:pt x="1202" y="1459"/>
                </a:cubicBezTo>
                <a:cubicBezTo>
                  <a:pt x="1202" y="1432"/>
                  <a:pt x="1202" y="1432"/>
                  <a:pt x="1202" y="1432"/>
                </a:cubicBezTo>
                <a:cubicBezTo>
                  <a:pt x="1195" y="1432"/>
                  <a:pt x="1195" y="1432"/>
                  <a:pt x="1195" y="1432"/>
                </a:cubicBezTo>
                <a:cubicBezTo>
                  <a:pt x="1202" y="1425"/>
                  <a:pt x="1202" y="1425"/>
                  <a:pt x="1202" y="1425"/>
                </a:cubicBezTo>
                <a:cubicBezTo>
                  <a:pt x="1202" y="1405"/>
                  <a:pt x="1202" y="1405"/>
                  <a:pt x="1202" y="1405"/>
                </a:cubicBezTo>
                <a:cubicBezTo>
                  <a:pt x="1188" y="1412"/>
                  <a:pt x="1188" y="1412"/>
                  <a:pt x="1188" y="1412"/>
                </a:cubicBezTo>
                <a:cubicBezTo>
                  <a:pt x="1188" y="1391"/>
                  <a:pt x="1188" y="1391"/>
                  <a:pt x="1188" y="1391"/>
                </a:cubicBezTo>
                <a:cubicBezTo>
                  <a:pt x="1202" y="1398"/>
                  <a:pt x="1202" y="1398"/>
                  <a:pt x="1202" y="1398"/>
                </a:cubicBezTo>
                <a:cubicBezTo>
                  <a:pt x="1202" y="1378"/>
                  <a:pt x="1202" y="1378"/>
                  <a:pt x="1202" y="1378"/>
                </a:cubicBezTo>
                <a:cubicBezTo>
                  <a:pt x="1195" y="1371"/>
                  <a:pt x="1195" y="1371"/>
                  <a:pt x="1195" y="1371"/>
                </a:cubicBezTo>
                <a:cubicBezTo>
                  <a:pt x="1202" y="1371"/>
                  <a:pt x="1202" y="1371"/>
                  <a:pt x="1202" y="1371"/>
                </a:cubicBezTo>
                <a:cubicBezTo>
                  <a:pt x="1202" y="1344"/>
                  <a:pt x="1202" y="1344"/>
                  <a:pt x="1202" y="1344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37"/>
                  <a:pt x="1188" y="1337"/>
                  <a:pt x="1188" y="1337"/>
                </a:cubicBezTo>
                <a:cubicBezTo>
                  <a:pt x="1202" y="1344"/>
                  <a:pt x="1202" y="1344"/>
                  <a:pt x="1202" y="1344"/>
                </a:cubicBezTo>
                <a:cubicBezTo>
                  <a:pt x="1202" y="1324"/>
                  <a:pt x="1202" y="1324"/>
                  <a:pt x="1202" y="1324"/>
                </a:cubicBezTo>
                <a:cubicBezTo>
                  <a:pt x="1195" y="1317"/>
                  <a:pt x="1195" y="1317"/>
                  <a:pt x="1195" y="1317"/>
                </a:cubicBezTo>
                <a:cubicBezTo>
                  <a:pt x="1202" y="1310"/>
                  <a:pt x="1202" y="1310"/>
                  <a:pt x="1202" y="1310"/>
                </a:cubicBezTo>
                <a:cubicBezTo>
                  <a:pt x="1202" y="1290"/>
                  <a:pt x="1202" y="1290"/>
                  <a:pt x="1202" y="1290"/>
                </a:cubicBezTo>
                <a:cubicBezTo>
                  <a:pt x="1188" y="1297"/>
                  <a:pt x="1188" y="1297"/>
                  <a:pt x="1188" y="1297"/>
                </a:cubicBezTo>
                <a:cubicBezTo>
                  <a:pt x="1188" y="1277"/>
                  <a:pt x="1188" y="1277"/>
                  <a:pt x="1188" y="1277"/>
                </a:cubicBezTo>
                <a:cubicBezTo>
                  <a:pt x="1202" y="1290"/>
                  <a:pt x="1202" y="1290"/>
                  <a:pt x="1202" y="1290"/>
                </a:cubicBezTo>
                <a:cubicBezTo>
                  <a:pt x="1202" y="1263"/>
                  <a:pt x="1202" y="1263"/>
                  <a:pt x="1202" y="1263"/>
                </a:cubicBezTo>
                <a:cubicBezTo>
                  <a:pt x="1195" y="1263"/>
                  <a:pt x="1195" y="1263"/>
                  <a:pt x="1195" y="1263"/>
                </a:cubicBezTo>
                <a:cubicBezTo>
                  <a:pt x="1202" y="1256"/>
                  <a:pt x="1202" y="1256"/>
                  <a:pt x="1202" y="1256"/>
                </a:cubicBezTo>
                <a:cubicBezTo>
                  <a:pt x="1202" y="1236"/>
                  <a:pt x="1202" y="1236"/>
                  <a:pt x="1202" y="1236"/>
                </a:cubicBezTo>
                <a:cubicBezTo>
                  <a:pt x="1188" y="1243"/>
                  <a:pt x="1188" y="1243"/>
                  <a:pt x="1188" y="1243"/>
                </a:cubicBezTo>
                <a:cubicBezTo>
                  <a:pt x="1188" y="1223"/>
                  <a:pt x="1188" y="1223"/>
                  <a:pt x="1188" y="1223"/>
                </a:cubicBezTo>
                <a:cubicBezTo>
                  <a:pt x="1202" y="1229"/>
                  <a:pt x="1202" y="1229"/>
                  <a:pt x="1202" y="1229"/>
                </a:cubicBezTo>
                <a:cubicBezTo>
                  <a:pt x="1202" y="1209"/>
                  <a:pt x="1202" y="1209"/>
                  <a:pt x="1202" y="1209"/>
                </a:cubicBezTo>
                <a:cubicBezTo>
                  <a:pt x="1195" y="1202"/>
                  <a:pt x="1195" y="1202"/>
                  <a:pt x="1195" y="1202"/>
                </a:cubicBezTo>
                <a:cubicBezTo>
                  <a:pt x="1202" y="1202"/>
                  <a:pt x="1202" y="1202"/>
                  <a:pt x="1202" y="1202"/>
                </a:cubicBezTo>
                <a:cubicBezTo>
                  <a:pt x="1202" y="1175"/>
                  <a:pt x="1202" y="1175"/>
                  <a:pt x="1202" y="1175"/>
                </a:cubicBezTo>
                <a:cubicBezTo>
                  <a:pt x="1188" y="1189"/>
                  <a:pt x="1188" y="1189"/>
                  <a:pt x="1188" y="1189"/>
                </a:cubicBezTo>
                <a:cubicBezTo>
                  <a:pt x="1188" y="1169"/>
                  <a:pt x="1188" y="1169"/>
                  <a:pt x="1188" y="1169"/>
                </a:cubicBezTo>
                <a:cubicBezTo>
                  <a:pt x="1202" y="1175"/>
                  <a:pt x="1202" y="1175"/>
                  <a:pt x="1202" y="1175"/>
                </a:cubicBezTo>
                <a:cubicBezTo>
                  <a:pt x="1202" y="1155"/>
                  <a:pt x="1202" y="1155"/>
                  <a:pt x="1202" y="1155"/>
                </a:cubicBezTo>
                <a:cubicBezTo>
                  <a:pt x="1195" y="1148"/>
                  <a:pt x="1195" y="1148"/>
                  <a:pt x="1195" y="1148"/>
                </a:cubicBezTo>
                <a:cubicBezTo>
                  <a:pt x="1202" y="1148"/>
                  <a:pt x="1202" y="1148"/>
                  <a:pt x="1202" y="1148"/>
                </a:cubicBezTo>
                <a:cubicBezTo>
                  <a:pt x="1202" y="1121"/>
                  <a:pt x="1202" y="1121"/>
                  <a:pt x="1202" y="1121"/>
                </a:cubicBezTo>
                <a:cubicBezTo>
                  <a:pt x="1188" y="1128"/>
                  <a:pt x="1188" y="1128"/>
                  <a:pt x="1188" y="1128"/>
                </a:cubicBezTo>
                <a:cubicBezTo>
                  <a:pt x="1188" y="1108"/>
                  <a:pt x="1188" y="1108"/>
                  <a:pt x="1188" y="1108"/>
                </a:cubicBezTo>
                <a:cubicBezTo>
                  <a:pt x="1202" y="1121"/>
                  <a:pt x="1202" y="1121"/>
                  <a:pt x="1202" y="1121"/>
                </a:cubicBezTo>
                <a:cubicBezTo>
                  <a:pt x="1202" y="1094"/>
                  <a:pt x="1202" y="1094"/>
                  <a:pt x="1202" y="1094"/>
                </a:cubicBezTo>
                <a:cubicBezTo>
                  <a:pt x="1195" y="1094"/>
                  <a:pt x="1195" y="1094"/>
                  <a:pt x="1195" y="1094"/>
                </a:cubicBezTo>
                <a:cubicBezTo>
                  <a:pt x="1202" y="1088"/>
                  <a:pt x="1202" y="1088"/>
                  <a:pt x="1202" y="1088"/>
                </a:cubicBezTo>
                <a:cubicBezTo>
                  <a:pt x="1202" y="1067"/>
                  <a:pt x="1202" y="1067"/>
                  <a:pt x="1202" y="1067"/>
                </a:cubicBezTo>
                <a:cubicBezTo>
                  <a:pt x="1188" y="1074"/>
                  <a:pt x="1188" y="1074"/>
                  <a:pt x="1188" y="1074"/>
                </a:cubicBezTo>
                <a:cubicBezTo>
                  <a:pt x="1188" y="1054"/>
                  <a:pt x="1188" y="1054"/>
                  <a:pt x="1188" y="1054"/>
                </a:cubicBezTo>
                <a:cubicBezTo>
                  <a:pt x="1202" y="1067"/>
                  <a:pt x="1202" y="1067"/>
                  <a:pt x="1202" y="1067"/>
                </a:cubicBezTo>
                <a:cubicBezTo>
                  <a:pt x="1202" y="1040"/>
                  <a:pt x="1202" y="1040"/>
                  <a:pt x="1202" y="1040"/>
                </a:cubicBezTo>
                <a:cubicBezTo>
                  <a:pt x="1195" y="1034"/>
                  <a:pt x="1195" y="1034"/>
                  <a:pt x="1195" y="1034"/>
                </a:cubicBezTo>
                <a:cubicBezTo>
                  <a:pt x="1202" y="1034"/>
                  <a:pt x="1202" y="1034"/>
                  <a:pt x="1202" y="1034"/>
                </a:cubicBezTo>
                <a:cubicBezTo>
                  <a:pt x="1202" y="1006"/>
                  <a:pt x="1202" y="1006"/>
                  <a:pt x="1202" y="1006"/>
                </a:cubicBezTo>
                <a:cubicBezTo>
                  <a:pt x="1188" y="1020"/>
                  <a:pt x="1188" y="1020"/>
                  <a:pt x="1188" y="1020"/>
                </a:cubicBezTo>
                <a:cubicBezTo>
                  <a:pt x="1188" y="1000"/>
                  <a:pt x="1188" y="1000"/>
                  <a:pt x="1188" y="1000"/>
                </a:cubicBezTo>
                <a:cubicBezTo>
                  <a:pt x="1202" y="1006"/>
                  <a:pt x="1202" y="1006"/>
                  <a:pt x="1202" y="1006"/>
                </a:cubicBezTo>
                <a:cubicBezTo>
                  <a:pt x="1202" y="986"/>
                  <a:pt x="1202" y="986"/>
                  <a:pt x="1202" y="986"/>
                </a:cubicBezTo>
                <a:cubicBezTo>
                  <a:pt x="1195" y="979"/>
                  <a:pt x="1195" y="979"/>
                  <a:pt x="1195" y="979"/>
                </a:cubicBezTo>
                <a:cubicBezTo>
                  <a:pt x="1202" y="979"/>
                  <a:pt x="1202" y="979"/>
                  <a:pt x="1202" y="979"/>
                </a:cubicBezTo>
                <a:cubicBezTo>
                  <a:pt x="1202" y="952"/>
                  <a:pt x="1202" y="952"/>
                  <a:pt x="1202" y="952"/>
                </a:cubicBezTo>
                <a:cubicBezTo>
                  <a:pt x="1188" y="966"/>
                  <a:pt x="1188" y="966"/>
                  <a:pt x="1188" y="966"/>
                </a:cubicBezTo>
                <a:cubicBezTo>
                  <a:pt x="1188" y="946"/>
                  <a:pt x="1188" y="946"/>
                  <a:pt x="1188" y="946"/>
                </a:cubicBezTo>
                <a:cubicBezTo>
                  <a:pt x="1202" y="952"/>
                  <a:pt x="1202" y="952"/>
                  <a:pt x="1202" y="952"/>
                </a:cubicBezTo>
                <a:cubicBezTo>
                  <a:pt x="1202" y="925"/>
                  <a:pt x="1202" y="925"/>
                  <a:pt x="1202" y="925"/>
                </a:cubicBezTo>
                <a:cubicBezTo>
                  <a:pt x="1195" y="925"/>
                  <a:pt x="1195" y="925"/>
                  <a:pt x="1195" y="925"/>
                </a:cubicBezTo>
                <a:cubicBezTo>
                  <a:pt x="1202" y="919"/>
                  <a:pt x="1202" y="919"/>
                  <a:pt x="1202" y="919"/>
                </a:cubicBezTo>
                <a:cubicBezTo>
                  <a:pt x="1202" y="898"/>
                  <a:pt x="1202" y="898"/>
                  <a:pt x="1202" y="898"/>
                </a:cubicBezTo>
                <a:cubicBezTo>
                  <a:pt x="1188" y="905"/>
                  <a:pt x="1188" y="905"/>
                  <a:pt x="1188" y="905"/>
                </a:cubicBezTo>
                <a:cubicBezTo>
                  <a:pt x="1188" y="885"/>
                  <a:pt x="1188" y="885"/>
                  <a:pt x="1188" y="885"/>
                </a:cubicBezTo>
                <a:cubicBezTo>
                  <a:pt x="1202" y="898"/>
                  <a:pt x="1202" y="898"/>
                  <a:pt x="1202" y="898"/>
                </a:cubicBezTo>
                <a:cubicBezTo>
                  <a:pt x="1202" y="871"/>
                  <a:pt x="1202" y="871"/>
                  <a:pt x="1202" y="871"/>
                </a:cubicBezTo>
                <a:cubicBezTo>
                  <a:pt x="1195" y="871"/>
                  <a:pt x="1195" y="871"/>
                  <a:pt x="1195" y="871"/>
                </a:cubicBezTo>
                <a:cubicBezTo>
                  <a:pt x="1202" y="865"/>
                  <a:pt x="1202" y="865"/>
                  <a:pt x="1202" y="865"/>
                </a:cubicBezTo>
                <a:cubicBezTo>
                  <a:pt x="1202" y="844"/>
                  <a:pt x="1202" y="844"/>
                  <a:pt x="1202" y="844"/>
                </a:cubicBezTo>
                <a:cubicBezTo>
                  <a:pt x="1188" y="851"/>
                  <a:pt x="1188" y="851"/>
                  <a:pt x="1188" y="851"/>
                </a:cubicBezTo>
                <a:cubicBezTo>
                  <a:pt x="1188" y="831"/>
                  <a:pt x="1188" y="831"/>
                  <a:pt x="1188" y="831"/>
                </a:cubicBezTo>
                <a:cubicBezTo>
                  <a:pt x="1202" y="838"/>
                  <a:pt x="1202" y="838"/>
                  <a:pt x="1202" y="838"/>
                </a:cubicBezTo>
                <a:cubicBezTo>
                  <a:pt x="1202" y="817"/>
                  <a:pt x="1202" y="817"/>
                  <a:pt x="1202" y="817"/>
                </a:cubicBezTo>
                <a:cubicBezTo>
                  <a:pt x="1195" y="811"/>
                  <a:pt x="1195" y="811"/>
                  <a:pt x="1195" y="811"/>
                </a:cubicBezTo>
                <a:cubicBezTo>
                  <a:pt x="1202" y="811"/>
                  <a:pt x="1202" y="811"/>
                  <a:pt x="1202" y="811"/>
                </a:cubicBezTo>
                <a:cubicBezTo>
                  <a:pt x="1202" y="784"/>
                  <a:pt x="1202" y="784"/>
                  <a:pt x="1202" y="784"/>
                </a:cubicBezTo>
                <a:cubicBezTo>
                  <a:pt x="1188" y="797"/>
                  <a:pt x="1188" y="797"/>
                  <a:pt x="1188" y="797"/>
                </a:cubicBezTo>
                <a:cubicBezTo>
                  <a:pt x="1188" y="777"/>
                  <a:pt x="1188" y="777"/>
                  <a:pt x="1188" y="777"/>
                </a:cubicBezTo>
                <a:cubicBezTo>
                  <a:pt x="1202" y="784"/>
                  <a:pt x="1202" y="784"/>
                  <a:pt x="1202" y="784"/>
                </a:cubicBezTo>
                <a:cubicBezTo>
                  <a:pt x="1202" y="763"/>
                  <a:pt x="1202" y="763"/>
                  <a:pt x="1202" y="763"/>
                </a:cubicBezTo>
                <a:cubicBezTo>
                  <a:pt x="1195" y="757"/>
                  <a:pt x="1195" y="757"/>
                  <a:pt x="1195" y="757"/>
                </a:cubicBezTo>
                <a:cubicBezTo>
                  <a:pt x="1202" y="750"/>
                  <a:pt x="1202" y="750"/>
                  <a:pt x="1202" y="750"/>
                </a:cubicBezTo>
                <a:cubicBezTo>
                  <a:pt x="1202" y="730"/>
                  <a:pt x="1202" y="730"/>
                  <a:pt x="1202" y="730"/>
                </a:cubicBezTo>
                <a:cubicBezTo>
                  <a:pt x="1188" y="736"/>
                  <a:pt x="1188" y="736"/>
                  <a:pt x="1188" y="736"/>
                </a:cubicBezTo>
                <a:cubicBezTo>
                  <a:pt x="1188" y="716"/>
                  <a:pt x="1188" y="716"/>
                  <a:pt x="1188" y="716"/>
                </a:cubicBezTo>
                <a:cubicBezTo>
                  <a:pt x="1202" y="730"/>
                  <a:pt x="1202" y="730"/>
                  <a:pt x="1202" y="730"/>
                </a:cubicBezTo>
                <a:cubicBezTo>
                  <a:pt x="1202" y="703"/>
                  <a:pt x="1202" y="703"/>
                  <a:pt x="1202" y="703"/>
                </a:cubicBezTo>
                <a:cubicBezTo>
                  <a:pt x="1195" y="703"/>
                  <a:pt x="1195" y="703"/>
                  <a:pt x="1195" y="703"/>
                </a:cubicBezTo>
                <a:cubicBezTo>
                  <a:pt x="1202" y="696"/>
                  <a:pt x="1202" y="696"/>
                  <a:pt x="1202" y="696"/>
                </a:cubicBezTo>
                <a:cubicBezTo>
                  <a:pt x="1202" y="676"/>
                  <a:pt x="1202" y="676"/>
                  <a:pt x="1202" y="676"/>
                </a:cubicBezTo>
                <a:cubicBezTo>
                  <a:pt x="1188" y="682"/>
                  <a:pt x="1188" y="682"/>
                  <a:pt x="1188" y="682"/>
                </a:cubicBezTo>
                <a:cubicBezTo>
                  <a:pt x="1188" y="662"/>
                  <a:pt x="1188" y="662"/>
                  <a:pt x="1188" y="662"/>
                </a:cubicBezTo>
                <a:cubicBezTo>
                  <a:pt x="1202" y="669"/>
                  <a:pt x="1202" y="669"/>
                  <a:pt x="1202" y="669"/>
                </a:cubicBezTo>
                <a:cubicBezTo>
                  <a:pt x="1202" y="649"/>
                  <a:pt x="1202" y="649"/>
                  <a:pt x="1202" y="649"/>
                </a:cubicBezTo>
                <a:cubicBezTo>
                  <a:pt x="1195" y="642"/>
                  <a:pt x="1195" y="642"/>
                  <a:pt x="1195" y="642"/>
                </a:cubicBezTo>
                <a:cubicBezTo>
                  <a:pt x="1202" y="642"/>
                  <a:pt x="1202" y="642"/>
                  <a:pt x="1202" y="642"/>
                </a:cubicBezTo>
                <a:cubicBezTo>
                  <a:pt x="1202" y="615"/>
                  <a:pt x="1202" y="615"/>
                  <a:pt x="1202" y="615"/>
                </a:cubicBezTo>
                <a:cubicBezTo>
                  <a:pt x="1188" y="628"/>
                  <a:pt x="1188" y="628"/>
                  <a:pt x="1188" y="628"/>
                </a:cubicBezTo>
                <a:cubicBezTo>
                  <a:pt x="1188" y="608"/>
                  <a:pt x="1188" y="608"/>
                  <a:pt x="1188" y="608"/>
                </a:cubicBezTo>
                <a:cubicBezTo>
                  <a:pt x="1202" y="615"/>
                  <a:pt x="1202" y="615"/>
                  <a:pt x="1202" y="615"/>
                </a:cubicBezTo>
                <a:cubicBezTo>
                  <a:pt x="1202" y="595"/>
                  <a:pt x="1202" y="595"/>
                  <a:pt x="1202" y="595"/>
                </a:cubicBezTo>
                <a:cubicBezTo>
                  <a:pt x="1195" y="588"/>
                  <a:pt x="1195" y="588"/>
                  <a:pt x="1195" y="588"/>
                </a:cubicBezTo>
                <a:cubicBezTo>
                  <a:pt x="1202" y="581"/>
                  <a:pt x="1202" y="581"/>
                  <a:pt x="1202" y="581"/>
                </a:cubicBezTo>
                <a:cubicBezTo>
                  <a:pt x="1202" y="561"/>
                  <a:pt x="1202" y="561"/>
                  <a:pt x="1202" y="561"/>
                </a:cubicBezTo>
                <a:cubicBezTo>
                  <a:pt x="1188" y="568"/>
                  <a:pt x="1188" y="568"/>
                  <a:pt x="1188" y="568"/>
                </a:cubicBezTo>
                <a:cubicBezTo>
                  <a:pt x="1188" y="547"/>
                  <a:pt x="1188" y="547"/>
                  <a:pt x="1188" y="547"/>
                </a:cubicBezTo>
                <a:cubicBezTo>
                  <a:pt x="1202" y="561"/>
                  <a:pt x="1202" y="561"/>
                  <a:pt x="1202" y="561"/>
                </a:cubicBezTo>
                <a:cubicBezTo>
                  <a:pt x="1202" y="534"/>
                  <a:pt x="1202" y="534"/>
                  <a:pt x="1202" y="534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202" y="527"/>
                  <a:pt x="1202" y="527"/>
                  <a:pt x="1202" y="527"/>
                </a:cubicBezTo>
                <a:cubicBezTo>
                  <a:pt x="1202" y="507"/>
                  <a:pt x="1202" y="507"/>
                  <a:pt x="1202" y="507"/>
                </a:cubicBezTo>
                <a:cubicBezTo>
                  <a:pt x="1188" y="514"/>
                  <a:pt x="1188" y="514"/>
                  <a:pt x="1188" y="514"/>
                </a:cubicBezTo>
                <a:cubicBezTo>
                  <a:pt x="1188" y="493"/>
                  <a:pt x="1188" y="493"/>
                  <a:pt x="1188" y="493"/>
                </a:cubicBezTo>
                <a:cubicBezTo>
                  <a:pt x="1202" y="500"/>
                  <a:pt x="1202" y="500"/>
                  <a:pt x="1202" y="500"/>
                </a:cubicBezTo>
                <a:cubicBezTo>
                  <a:pt x="1202" y="480"/>
                  <a:pt x="1202" y="480"/>
                  <a:pt x="1202" y="480"/>
                </a:cubicBezTo>
                <a:cubicBezTo>
                  <a:pt x="1195" y="473"/>
                  <a:pt x="1195" y="473"/>
                  <a:pt x="1195" y="473"/>
                </a:cubicBezTo>
                <a:cubicBezTo>
                  <a:pt x="1202" y="473"/>
                  <a:pt x="1202" y="473"/>
                  <a:pt x="1202" y="473"/>
                </a:cubicBezTo>
                <a:cubicBezTo>
                  <a:pt x="1202" y="446"/>
                  <a:pt x="1202" y="446"/>
                  <a:pt x="1202" y="446"/>
                </a:cubicBezTo>
                <a:cubicBezTo>
                  <a:pt x="1188" y="460"/>
                  <a:pt x="1188" y="460"/>
                  <a:pt x="1188" y="460"/>
                </a:cubicBezTo>
                <a:cubicBezTo>
                  <a:pt x="1188" y="439"/>
                  <a:pt x="1188" y="439"/>
                  <a:pt x="1188" y="439"/>
                </a:cubicBezTo>
                <a:cubicBezTo>
                  <a:pt x="1202" y="446"/>
                  <a:pt x="1202" y="446"/>
                  <a:pt x="1202" y="446"/>
                </a:cubicBezTo>
                <a:cubicBezTo>
                  <a:pt x="1202" y="426"/>
                  <a:pt x="1202" y="426"/>
                  <a:pt x="1202" y="426"/>
                </a:cubicBezTo>
                <a:cubicBezTo>
                  <a:pt x="1195" y="419"/>
                  <a:pt x="1195" y="419"/>
                  <a:pt x="1195" y="419"/>
                </a:cubicBezTo>
                <a:cubicBezTo>
                  <a:pt x="1202" y="412"/>
                  <a:pt x="1202" y="412"/>
                  <a:pt x="1202" y="412"/>
                </a:cubicBezTo>
                <a:cubicBezTo>
                  <a:pt x="1202" y="392"/>
                  <a:pt x="1202" y="392"/>
                  <a:pt x="1202" y="392"/>
                </a:cubicBezTo>
                <a:cubicBezTo>
                  <a:pt x="1188" y="399"/>
                  <a:pt x="1188" y="399"/>
                  <a:pt x="1188" y="399"/>
                </a:cubicBezTo>
                <a:cubicBezTo>
                  <a:pt x="1188" y="379"/>
                  <a:pt x="1188" y="379"/>
                  <a:pt x="1188" y="379"/>
                </a:cubicBezTo>
                <a:cubicBezTo>
                  <a:pt x="1202" y="392"/>
                  <a:pt x="1202" y="392"/>
                  <a:pt x="1202" y="392"/>
                </a:cubicBezTo>
                <a:cubicBezTo>
                  <a:pt x="1202" y="365"/>
                  <a:pt x="1202" y="365"/>
                  <a:pt x="1202" y="365"/>
                </a:cubicBezTo>
                <a:cubicBezTo>
                  <a:pt x="1195" y="365"/>
                  <a:pt x="1195" y="365"/>
                  <a:pt x="1195" y="365"/>
                </a:cubicBezTo>
                <a:cubicBezTo>
                  <a:pt x="1202" y="358"/>
                  <a:pt x="1202" y="358"/>
                  <a:pt x="1202" y="358"/>
                </a:cubicBezTo>
                <a:cubicBezTo>
                  <a:pt x="1202" y="338"/>
                  <a:pt x="1202" y="338"/>
                  <a:pt x="1202" y="338"/>
                </a:cubicBezTo>
                <a:cubicBezTo>
                  <a:pt x="1188" y="345"/>
                  <a:pt x="1188" y="345"/>
                  <a:pt x="1188" y="345"/>
                </a:cubicBezTo>
                <a:cubicBezTo>
                  <a:pt x="1188" y="325"/>
                  <a:pt x="1188" y="325"/>
                  <a:pt x="1188" y="325"/>
                </a:cubicBezTo>
                <a:cubicBezTo>
                  <a:pt x="1202" y="331"/>
                  <a:pt x="1202" y="331"/>
                  <a:pt x="1202" y="331"/>
                </a:cubicBezTo>
                <a:cubicBezTo>
                  <a:pt x="1202" y="311"/>
                  <a:pt x="1202" y="311"/>
                  <a:pt x="1202" y="311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8" y="291"/>
                  <a:pt x="1188" y="291"/>
                  <a:pt x="1188" y="291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202" y="271"/>
                  <a:pt x="1202" y="271"/>
                  <a:pt x="1202" y="271"/>
                </a:cubicBezTo>
                <a:cubicBezTo>
                  <a:pt x="1188" y="271"/>
                  <a:pt x="1188" y="271"/>
                  <a:pt x="1188" y="271"/>
                </a:cubicBezTo>
                <a:cubicBezTo>
                  <a:pt x="1202" y="216"/>
                  <a:pt x="1202" y="216"/>
                  <a:pt x="1202" y="216"/>
                </a:cubicBezTo>
                <a:lnTo>
                  <a:pt x="1202" y="216"/>
                </a:lnTo>
                <a:lnTo>
                  <a:pt x="1202" y="75"/>
                </a:lnTo>
                <a:close/>
                <a:moveTo>
                  <a:pt x="1148" y="210"/>
                </a:moveTo>
                <a:lnTo>
                  <a:pt x="1148" y="210"/>
                </a:lnTo>
                <a:cubicBezTo>
                  <a:pt x="1128" y="210"/>
                  <a:pt x="1128" y="210"/>
                  <a:pt x="1128" y="210"/>
                </a:cubicBezTo>
                <a:cubicBezTo>
                  <a:pt x="1128" y="210"/>
                  <a:pt x="1128" y="210"/>
                  <a:pt x="1121" y="210"/>
                </a:cubicBezTo>
                <a:cubicBezTo>
                  <a:pt x="1101" y="216"/>
                  <a:pt x="1101" y="216"/>
                  <a:pt x="1101" y="216"/>
                </a:cubicBezTo>
                <a:cubicBezTo>
                  <a:pt x="1101" y="237"/>
                  <a:pt x="1101" y="237"/>
                  <a:pt x="1101" y="237"/>
                </a:cubicBezTo>
                <a:cubicBezTo>
                  <a:pt x="1114" y="237"/>
                  <a:pt x="1114" y="237"/>
                  <a:pt x="1114" y="237"/>
                </a:cubicBezTo>
                <a:cubicBezTo>
                  <a:pt x="1114" y="284"/>
                  <a:pt x="1114" y="284"/>
                  <a:pt x="1114" y="284"/>
                </a:cubicBezTo>
                <a:cubicBezTo>
                  <a:pt x="1101" y="291"/>
                  <a:pt x="1101" y="291"/>
                  <a:pt x="1101" y="291"/>
                </a:cubicBezTo>
                <a:cubicBezTo>
                  <a:pt x="1101" y="311"/>
                  <a:pt x="1101" y="311"/>
                  <a:pt x="1101" y="311"/>
                </a:cubicBezTo>
                <a:cubicBezTo>
                  <a:pt x="1148" y="298"/>
                  <a:pt x="1148" y="298"/>
                  <a:pt x="1148" y="298"/>
                </a:cubicBezTo>
                <a:cubicBezTo>
                  <a:pt x="1148" y="277"/>
                  <a:pt x="1148" y="277"/>
                  <a:pt x="1148" y="277"/>
                </a:cubicBezTo>
                <a:cubicBezTo>
                  <a:pt x="1134" y="284"/>
                  <a:pt x="1134" y="284"/>
                  <a:pt x="1134" y="284"/>
                </a:cubicBezTo>
                <a:cubicBezTo>
                  <a:pt x="1134" y="230"/>
                  <a:pt x="1134" y="230"/>
                  <a:pt x="1134" y="230"/>
                </a:cubicBezTo>
                <a:cubicBezTo>
                  <a:pt x="1148" y="230"/>
                  <a:pt x="1148" y="230"/>
                  <a:pt x="1148" y="230"/>
                </a:cubicBezTo>
                <a:lnTo>
                  <a:pt x="1148" y="210"/>
                </a:lnTo>
                <a:close/>
                <a:moveTo>
                  <a:pt x="1101" y="216"/>
                </a:moveTo>
                <a:lnTo>
                  <a:pt x="1101" y="216"/>
                </a:lnTo>
                <a:cubicBezTo>
                  <a:pt x="1080" y="223"/>
                  <a:pt x="1080" y="223"/>
                  <a:pt x="1080" y="223"/>
                </a:cubicBezTo>
                <a:lnTo>
                  <a:pt x="1080" y="223"/>
                </a:lnTo>
                <a:cubicBezTo>
                  <a:pt x="1060" y="223"/>
                  <a:pt x="1060" y="223"/>
                  <a:pt x="1060" y="223"/>
                </a:cubicBezTo>
                <a:cubicBezTo>
                  <a:pt x="1060" y="244"/>
                  <a:pt x="1060" y="244"/>
                  <a:pt x="1060" y="244"/>
                </a:cubicBezTo>
                <a:cubicBezTo>
                  <a:pt x="1074" y="244"/>
                  <a:pt x="1074" y="244"/>
                  <a:pt x="1074" y="244"/>
                </a:cubicBezTo>
                <a:cubicBezTo>
                  <a:pt x="1074" y="298"/>
                  <a:pt x="1074" y="298"/>
                  <a:pt x="1074" y="298"/>
                </a:cubicBezTo>
                <a:cubicBezTo>
                  <a:pt x="1060" y="298"/>
                  <a:pt x="1060" y="298"/>
                  <a:pt x="1060" y="298"/>
                </a:cubicBezTo>
                <a:cubicBezTo>
                  <a:pt x="1060" y="318"/>
                  <a:pt x="1060" y="318"/>
                  <a:pt x="1060" y="318"/>
                </a:cubicBezTo>
                <a:cubicBezTo>
                  <a:pt x="1101" y="311"/>
                  <a:pt x="1101" y="311"/>
                  <a:pt x="1101" y="311"/>
                </a:cubicBezTo>
                <a:cubicBezTo>
                  <a:pt x="1101" y="291"/>
                  <a:pt x="1101" y="291"/>
                  <a:pt x="1101" y="291"/>
                </a:cubicBezTo>
                <a:cubicBezTo>
                  <a:pt x="1087" y="291"/>
                  <a:pt x="1087" y="291"/>
                  <a:pt x="1087" y="291"/>
                </a:cubicBezTo>
                <a:cubicBezTo>
                  <a:pt x="1087" y="237"/>
                  <a:pt x="1087" y="237"/>
                  <a:pt x="1087" y="237"/>
                </a:cubicBezTo>
                <a:cubicBezTo>
                  <a:pt x="1101" y="237"/>
                  <a:pt x="1101" y="237"/>
                  <a:pt x="1101" y="237"/>
                </a:cubicBezTo>
                <a:lnTo>
                  <a:pt x="1101" y="216"/>
                </a:lnTo>
                <a:close/>
                <a:moveTo>
                  <a:pt x="1060" y="223"/>
                </a:moveTo>
                <a:lnTo>
                  <a:pt x="1060" y="223"/>
                </a:lnTo>
                <a:cubicBezTo>
                  <a:pt x="1033" y="230"/>
                  <a:pt x="1033" y="230"/>
                  <a:pt x="1033" y="230"/>
                </a:cubicBezTo>
                <a:lnTo>
                  <a:pt x="1033" y="230"/>
                </a:lnTo>
                <a:cubicBezTo>
                  <a:pt x="1013" y="237"/>
                  <a:pt x="1013" y="237"/>
                  <a:pt x="1013" y="237"/>
                </a:cubicBezTo>
                <a:cubicBezTo>
                  <a:pt x="1013" y="250"/>
                  <a:pt x="1013" y="250"/>
                  <a:pt x="1013" y="250"/>
                </a:cubicBezTo>
                <a:cubicBezTo>
                  <a:pt x="1026" y="250"/>
                  <a:pt x="1026" y="250"/>
                  <a:pt x="1026" y="250"/>
                </a:cubicBezTo>
                <a:cubicBezTo>
                  <a:pt x="1026" y="304"/>
                  <a:pt x="1026" y="304"/>
                  <a:pt x="1026" y="304"/>
                </a:cubicBezTo>
                <a:cubicBezTo>
                  <a:pt x="1013" y="304"/>
                  <a:pt x="1013" y="304"/>
                  <a:pt x="1013" y="304"/>
                </a:cubicBezTo>
                <a:cubicBezTo>
                  <a:pt x="1013" y="325"/>
                  <a:pt x="1013" y="325"/>
                  <a:pt x="1013" y="325"/>
                </a:cubicBezTo>
                <a:cubicBezTo>
                  <a:pt x="1060" y="318"/>
                  <a:pt x="1060" y="318"/>
                  <a:pt x="1060" y="318"/>
                </a:cubicBezTo>
                <a:cubicBezTo>
                  <a:pt x="1060" y="298"/>
                  <a:pt x="1060" y="298"/>
                  <a:pt x="1060" y="298"/>
                </a:cubicBezTo>
                <a:cubicBezTo>
                  <a:pt x="1047" y="298"/>
                  <a:pt x="1047" y="298"/>
                  <a:pt x="1047" y="298"/>
                </a:cubicBezTo>
                <a:cubicBezTo>
                  <a:pt x="1047" y="250"/>
                  <a:pt x="1047" y="250"/>
                  <a:pt x="1047" y="250"/>
                </a:cubicBezTo>
                <a:cubicBezTo>
                  <a:pt x="1060" y="244"/>
                  <a:pt x="1060" y="244"/>
                  <a:pt x="1060" y="244"/>
                </a:cubicBezTo>
                <a:lnTo>
                  <a:pt x="1060" y="223"/>
                </a:lnTo>
                <a:close/>
                <a:moveTo>
                  <a:pt x="1013" y="237"/>
                </a:moveTo>
                <a:lnTo>
                  <a:pt x="1013" y="237"/>
                </a:lnTo>
                <a:cubicBezTo>
                  <a:pt x="986" y="237"/>
                  <a:pt x="986" y="237"/>
                  <a:pt x="986" y="237"/>
                </a:cubicBezTo>
                <a:lnTo>
                  <a:pt x="986" y="237"/>
                </a:lnTo>
                <a:cubicBezTo>
                  <a:pt x="966" y="244"/>
                  <a:pt x="966" y="244"/>
                  <a:pt x="966" y="244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979" y="257"/>
                  <a:pt x="979" y="257"/>
                  <a:pt x="979" y="257"/>
                </a:cubicBezTo>
                <a:cubicBezTo>
                  <a:pt x="979" y="311"/>
                  <a:pt x="979" y="311"/>
                  <a:pt x="979" y="311"/>
                </a:cubicBezTo>
                <a:cubicBezTo>
                  <a:pt x="966" y="311"/>
                  <a:pt x="966" y="311"/>
                  <a:pt x="966" y="311"/>
                </a:cubicBezTo>
                <a:cubicBezTo>
                  <a:pt x="966" y="331"/>
                  <a:pt x="966" y="331"/>
                  <a:pt x="966" y="331"/>
                </a:cubicBezTo>
                <a:cubicBezTo>
                  <a:pt x="1013" y="325"/>
                  <a:pt x="1013" y="325"/>
                  <a:pt x="1013" y="325"/>
                </a:cubicBezTo>
                <a:cubicBezTo>
                  <a:pt x="1013" y="304"/>
                  <a:pt x="1013" y="304"/>
                  <a:pt x="1013" y="304"/>
                </a:cubicBezTo>
                <a:cubicBezTo>
                  <a:pt x="999" y="311"/>
                  <a:pt x="999" y="311"/>
                  <a:pt x="999" y="311"/>
                </a:cubicBezTo>
                <a:cubicBezTo>
                  <a:pt x="999" y="257"/>
                  <a:pt x="999" y="257"/>
                  <a:pt x="999" y="257"/>
                </a:cubicBezTo>
                <a:cubicBezTo>
                  <a:pt x="1013" y="250"/>
                  <a:pt x="1013" y="250"/>
                  <a:pt x="1013" y="250"/>
                </a:cubicBezTo>
                <a:lnTo>
                  <a:pt x="1013" y="237"/>
                </a:lnTo>
                <a:close/>
                <a:moveTo>
                  <a:pt x="966" y="244"/>
                </a:moveTo>
                <a:lnTo>
                  <a:pt x="966" y="244"/>
                </a:lnTo>
                <a:cubicBezTo>
                  <a:pt x="939" y="250"/>
                  <a:pt x="939" y="250"/>
                  <a:pt x="939" y="250"/>
                </a:cubicBezTo>
                <a:lnTo>
                  <a:pt x="939" y="250"/>
                </a:lnTo>
                <a:cubicBezTo>
                  <a:pt x="918" y="250"/>
                  <a:pt x="918" y="250"/>
                  <a:pt x="918" y="250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32" y="271"/>
                  <a:pt x="932" y="271"/>
                  <a:pt x="932" y="271"/>
                </a:cubicBezTo>
                <a:cubicBezTo>
                  <a:pt x="932" y="318"/>
                  <a:pt x="932" y="318"/>
                  <a:pt x="932" y="318"/>
                </a:cubicBezTo>
                <a:cubicBezTo>
                  <a:pt x="918" y="325"/>
                  <a:pt x="918" y="325"/>
                  <a:pt x="918" y="325"/>
                </a:cubicBezTo>
                <a:cubicBezTo>
                  <a:pt x="918" y="345"/>
                  <a:pt x="918" y="345"/>
                  <a:pt x="918" y="345"/>
                </a:cubicBezTo>
                <a:cubicBezTo>
                  <a:pt x="966" y="331"/>
                  <a:pt x="966" y="331"/>
                  <a:pt x="966" y="331"/>
                </a:cubicBezTo>
                <a:cubicBezTo>
                  <a:pt x="966" y="311"/>
                  <a:pt x="966" y="311"/>
                  <a:pt x="966" y="311"/>
                </a:cubicBezTo>
                <a:cubicBezTo>
                  <a:pt x="952" y="318"/>
                  <a:pt x="952" y="318"/>
                  <a:pt x="952" y="318"/>
                </a:cubicBezTo>
                <a:cubicBezTo>
                  <a:pt x="952" y="264"/>
                  <a:pt x="952" y="264"/>
                  <a:pt x="952" y="264"/>
                </a:cubicBezTo>
                <a:cubicBezTo>
                  <a:pt x="966" y="264"/>
                  <a:pt x="966" y="264"/>
                  <a:pt x="966" y="264"/>
                </a:cubicBezTo>
                <a:lnTo>
                  <a:pt x="966" y="244"/>
                </a:lnTo>
                <a:close/>
                <a:moveTo>
                  <a:pt x="918" y="250"/>
                </a:moveTo>
                <a:lnTo>
                  <a:pt x="918" y="250"/>
                </a:lnTo>
                <a:cubicBezTo>
                  <a:pt x="891" y="257"/>
                  <a:pt x="891" y="257"/>
                  <a:pt x="891" y="257"/>
                </a:cubicBezTo>
                <a:lnTo>
                  <a:pt x="891" y="257"/>
                </a:lnTo>
                <a:cubicBezTo>
                  <a:pt x="871" y="257"/>
                  <a:pt x="871" y="257"/>
                  <a:pt x="871" y="257"/>
                </a:cubicBezTo>
                <a:cubicBezTo>
                  <a:pt x="871" y="277"/>
                  <a:pt x="871" y="277"/>
                  <a:pt x="871" y="277"/>
                </a:cubicBezTo>
                <a:cubicBezTo>
                  <a:pt x="885" y="277"/>
                  <a:pt x="885" y="277"/>
                  <a:pt x="885" y="277"/>
                </a:cubicBezTo>
                <a:cubicBezTo>
                  <a:pt x="885" y="331"/>
                  <a:pt x="885" y="331"/>
                  <a:pt x="885" y="331"/>
                </a:cubicBezTo>
                <a:cubicBezTo>
                  <a:pt x="871" y="331"/>
                  <a:pt x="871" y="331"/>
                  <a:pt x="871" y="331"/>
                </a:cubicBezTo>
                <a:cubicBezTo>
                  <a:pt x="871" y="352"/>
                  <a:pt x="871" y="352"/>
                  <a:pt x="871" y="352"/>
                </a:cubicBezTo>
                <a:cubicBezTo>
                  <a:pt x="918" y="345"/>
                  <a:pt x="918" y="345"/>
                  <a:pt x="918" y="345"/>
                </a:cubicBezTo>
                <a:cubicBezTo>
                  <a:pt x="918" y="325"/>
                  <a:pt x="918" y="325"/>
                  <a:pt x="918" y="325"/>
                </a:cubicBezTo>
                <a:cubicBezTo>
                  <a:pt x="905" y="325"/>
                  <a:pt x="905" y="325"/>
                  <a:pt x="905" y="325"/>
                </a:cubicBezTo>
                <a:cubicBezTo>
                  <a:pt x="905" y="271"/>
                  <a:pt x="905" y="271"/>
                  <a:pt x="905" y="271"/>
                </a:cubicBezTo>
                <a:cubicBezTo>
                  <a:pt x="918" y="271"/>
                  <a:pt x="918" y="271"/>
                  <a:pt x="918" y="271"/>
                </a:cubicBezTo>
                <a:lnTo>
                  <a:pt x="918" y="250"/>
                </a:lnTo>
                <a:close/>
                <a:moveTo>
                  <a:pt x="871" y="257"/>
                </a:moveTo>
                <a:lnTo>
                  <a:pt x="871" y="257"/>
                </a:lnTo>
                <a:cubicBezTo>
                  <a:pt x="844" y="264"/>
                  <a:pt x="844" y="264"/>
                  <a:pt x="844" y="264"/>
                </a:cubicBezTo>
                <a:lnTo>
                  <a:pt x="844" y="264"/>
                </a:lnTo>
                <a:cubicBezTo>
                  <a:pt x="824" y="271"/>
                  <a:pt x="824" y="271"/>
                  <a:pt x="824" y="271"/>
                </a:cubicBezTo>
                <a:cubicBezTo>
                  <a:pt x="824" y="291"/>
                  <a:pt x="824" y="291"/>
                  <a:pt x="824" y="291"/>
                </a:cubicBezTo>
                <a:cubicBezTo>
                  <a:pt x="837" y="284"/>
                  <a:pt x="837" y="284"/>
                  <a:pt x="837" y="284"/>
                </a:cubicBezTo>
                <a:cubicBezTo>
                  <a:pt x="837" y="338"/>
                  <a:pt x="837" y="338"/>
                  <a:pt x="837" y="338"/>
                </a:cubicBezTo>
                <a:cubicBezTo>
                  <a:pt x="824" y="338"/>
                  <a:pt x="824" y="338"/>
                  <a:pt x="824" y="338"/>
                </a:cubicBezTo>
                <a:cubicBezTo>
                  <a:pt x="824" y="358"/>
                  <a:pt x="824" y="358"/>
                  <a:pt x="824" y="358"/>
                </a:cubicBezTo>
                <a:cubicBezTo>
                  <a:pt x="871" y="352"/>
                  <a:pt x="871" y="352"/>
                  <a:pt x="871" y="352"/>
                </a:cubicBezTo>
                <a:cubicBezTo>
                  <a:pt x="871" y="331"/>
                  <a:pt x="871" y="331"/>
                  <a:pt x="871" y="331"/>
                </a:cubicBezTo>
                <a:cubicBezTo>
                  <a:pt x="858" y="331"/>
                  <a:pt x="858" y="331"/>
                  <a:pt x="858" y="331"/>
                </a:cubicBezTo>
                <a:cubicBezTo>
                  <a:pt x="858" y="284"/>
                  <a:pt x="858" y="284"/>
                  <a:pt x="858" y="284"/>
                </a:cubicBezTo>
                <a:cubicBezTo>
                  <a:pt x="871" y="277"/>
                  <a:pt x="871" y="277"/>
                  <a:pt x="871" y="277"/>
                </a:cubicBezTo>
                <a:lnTo>
                  <a:pt x="871" y="257"/>
                </a:lnTo>
                <a:close/>
                <a:moveTo>
                  <a:pt x="824" y="271"/>
                </a:moveTo>
                <a:lnTo>
                  <a:pt x="824" y="271"/>
                </a:lnTo>
                <a:cubicBezTo>
                  <a:pt x="804" y="271"/>
                  <a:pt x="804" y="271"/>
                  <a:pt x="804" y="271"/>
                </a:cubicBezTo>
                <a:cubicBezTo>
                  <a:pt x="797" y="271"/>
                  <a:pt x="797" y="271"/>
                  <a:pt x="797" y="271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7" y="298"/>
                  <a:pt x="777" y="298"/>
                  <a:pt x="777" y="298"/>
                </a:cubicBezTo>
                <a:cubicBezTo>
                  <a:pt x="790" y="291"/>
                  <a:pt x="790" y="291"/>
                  <a:pt x="790" y="291"/>
                </a:cubicBezTo>
                <a:cubicBezTo>
                  <a:pt x="790" y="345"/>
                  <a:pt x="790" y="345"/>
                  <a:pt x="790" y="345"/>
                </a:cubicBezTo>
                <a:cubicBezTo>
                  <a:pt x="777" y="352"/>
                  <a:pt x="777" y="352"/>
                  <a:pt x="777" y="352"/>
                </a:cubicBezTo>
                <a:cubicBezTo>
                  <a:pt x="777" y="365"/>
                  <a:pt x="777" y="365"/>
                  <a:pt x="777" y="365"/>
                </a:cubicBezTo>
                <a:cubicBezTo>
                  <a:pt x="824" y="358"/>
                  <a:pt x="824" y="358"/>
                  <a:pt x="824" y="358"/>
                </a:cubicBezTo>
                <a:cubicBezTo>
                  <a:pt x="824" y="338"/>
                  <a:pt x="824" y="338"/>
                  <a:pt x="824" y="338"/>
                </a:cubicBezTo>
                <a:cubicBezTo>
                  <a:pt x="810" y="345"/>
                  <a:pt x="810" y="345"/>
                  <a:pt x="810" y="345"/>
                </a:cubicBezTo>
                <a:cubicBezTo>
                  <a:pt x="810" y="291"/>
                  <a:pt x="810" y="291"/>
                  <a:pt x="810" y="291"/>
                </a:cubicBezTo>
                <a:cubicBezTo>
                  <a:pt x="824" y="291"/>
                  <a:pt x="824" y="291"/>
                  <a:pt x="824" y="291"/>
                </a:cubicBezTo>
                <a:lnTo>
                  <a:pt x="824" y="271"/>
                </a:lnTo>
                <a:close/>
                <a:moveTo>
                  <a:pt x="777" y="277"/>
                </a:moveTo>
                <a:lnTo>
                  <a:pt x="777" y="277"/>
                </a:lnTo>
                <a:cubicBezTo>
                  <a:pt x="756" y="284"/>
                  <a:pt x="756" y="284"/>
                  <a:pt x="756" y="284"/>
                </a:cubicBezTo>
                <a:lnTo>
                  <a:pt x="750" y="284"/>
                </a:lnTo>
                <a:cubicBezTo>
                  <a:pt x="729" y="284"/>
                  <a:pt x="729" y="284"/>
                  <a:pt x="729" y="284"/>
                </a:cubicBezTo>
                <a:cubicBezTo>
                  <a:pt x="729" y="304"/>
                  <a:pt x="729" y="304"/>
                  <a:pt x="729" y="304"/>
                </a:cubicBezTo>
                <a:cubicBezTo>
                  <a:pt x="743" y="304"/>
                  <a:pt x="743" y="304"/>
                  <a:pt x="743" y="304"/>
                </a:cubicBezTo>
                <a:cubicBezTo>
                  <a:pt x="743" y="352"/>
                  <a:pt x="743" y="352"/>
                  <a:pt x="743" y="352"/>
                </a:cubicBezTo>
                <a:cubicBezTo>
                  <a:pt x="729" y="358"/>
                  <a:pt x="729" y="358"/>
                  <a:pt x="729" y="358"/>
                </a:cubicBezTo>
                <a:cubicBezTo>
                  <a:pt x="729" y="379"/>
                  <a:pt x="729" y="379"/>
                  <a:pt x="729" y="379"/>
                </a:cubicBezTo>
                <a:cubicBezTo>
                  <a:pt x="777" y="365"/>
                  <a:pt x="777" y="365"/>
                  <a:pt x="777" y="365"/>
                </a:cubicBezTo>
                <a:cubicBezTo>
                  <a:pt x="777" y="352"/>
                  <a:pt x="777" y="352"/>
                  <a:pt x="777" y="352"/>
                </a:cubicBezTo>
                <a:cubicBezTo>
                  <a:pt x="763" y="352"/>
                  <a:pt x="763" y="352"/>
                  <a:pt x="763" y="352"/>
                </a:cubicBezTo>
                <a:cubicBezTo>
                  <a:pt x="763" y="298"/>
                  <a:pt x="763" y="298"/>
                  <a:pt x="763" y="298"/>
                </a:cubicBezTo>
                <a:cubicBezTo>
                  <a:pt x="777" y="298"/>
                  <a:pt x="777" y="298"/>
                  <a:pt x="777" y="298"/>
                </a:cubicBezTo>
                <a:lnTo>
                  <a:pt x="777" y="277"/>
                </a:lnTo>
                <a:close/>
                <a:moveTo>
                  <a:pt x="729" y="284"/>
                </a:moveTo>
                <a:lnTo>
                  <a:pt x="729" y="284"/>
                </a:lnTo>
                <a:cubicBezTo>
                  <a:pt x="709" y="291"/>
                  <a:pt x="709" y="291"/>
                  <a:pt x="709" y="291"/>
                </a:cubicBezTo>
                <a:lnTo>
                  <a:pt x="709" y="291"/>
                </a:lnTo>
                <a:cubicBezTo>
                  <a:pt x="682" y="298"/>
                  <a:pt x="682" y="298"/>
                  <a:pt x="682" y="298"/>
                </a:cubicBezTo>
                <a:cubicBezTo>
                  <a:pt x="682" y="311"/>
                  <a:pt x="682" y="311"/>
                  <a:pt x="682" y="311"/>
                </a:cubicBezTo>
                <a:cubicBezTo>
                  <a:pt x="696" y="311"/>
                  <a:pt x="696" y="311"/>
                  <a:pt x="696" y="311"/>
                </a:cubicBezTo>
                <a:cubicBezTo>
                  <a:pt x="696" y="365"/>
                  <a:pt x="696" y="365"/>
                  <a:pt x="696" y="365"/>
                </a:cubicBezTo>
                <a:cubicBezTo>
                  <a:pt x="682" y="365"/>
                  <a:pt x="682" y="365"/>
                  <a:pt x="682" y="365"/>
                </a:cubicBezTo>
                <a:cubicBezTo>
                  <a:pt x="682" y="385"/>
                  <a:pt x="682" y="385"/>
                  <a:pt x="682" y="385"/>
                </a:cubicBezTo>
                <a:cubicBezTo>
                  <a:pt x="729" y="379"/>
                  <a:pt x="729" y="379"/>
                  <a:pt x="729" y="379"/>
                </a:cubicBezTo>
                <a:cubicBezTo>
                  <a:pt x="729" y="358"/>
                  <a:pt x="729" y="358"/>
                  <a:pt x="729" y="358"/>
                </a:cubicBezTo>
                <a:cubicBezTo>
                  <a:pt x="716" y="358"/>
                  <a:pt x="716" y="358"/>
                  <a:pt x="716" y="358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9" y="304"/>
                  <a:pt x="729" y="304"/>
                  <a:pt x="729" y="304"/>
                </a:cubicBezTo>
                <a:lnTo>
                  <a:pt x="729" y="284"/>
                </a:lnTo>
                <a:close/>
                <a:moveTo>
                  <a:pt x="682" y="298"/>
                </a:moveTo>
                <a:lnTo>
                  <a:pt x="682" y="298"/>
                </a:lnTo>
                <a:cubicBezTo>
                  <a:pt x="662" y="298"/>
                  <a:pt x="662" y="298"/>
                  <a:pt x="662" y="298"/>
                </a:cubicBezTo>
                <a:lnTo>
                  <a:pt x="662" y="298"/>
                </a:lnTo>
                <a:cubicBezTo>
                  <a:pt x="642" y="304"/>
                  <a:pt x="642" y="304"/>
                  <a:pt x="642" y="304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55" y="318"/>
                  <a:pt x="655" y="318"/>
                  <a:pt x="655" y="318"/>
                </a:cubicBezTo>
                <a:cubicBezTo>
                  <a:pt x="655" y="372"/>
                  <a:pt x="655" y="372"/>
                  <a:pt x="655" y="372"/>
                </a:cubicBezTo>
                <a:cubicBezTo>
                  <a:pt x="642" y="372"/>
                  <a:pt x="642" y="372"/>
                  <a:pt x="642" y="372"/>
                </a:cubicBezTo>
                <a:cubicBezTo>
                  <a:pt x="642" y="392"/>
                  <a:pt x="642" y="392"/>
                  <a:pt x="642" y="392"/>
                </a:cubicBezTo>
                <a:cubicBezTo>
                  <a:pt x="682" y="385"/>
                  <a:pt x="682" y="385"/>
                  <a:pt x="682" y="385"/>
                </a:cubicBezTo>
                <a:cubicBezTo>
                  <a:pt x="682" y="365"/>
                  <a:pt x="682" y="365"/>
                  <a:pt x="682" y="365"/>
                </a:cubicBezTo>
                <a:cubicBezTo>
                  <a:pt x="669" y="372"/>
                  <a:pt x="669" y="372"/>
                  <a:pt x="669" y="372"/>
                </a:cubicBezTo>
                <a:cubicBezTo>
                  <a:pt x="669" y="318"/>
                  <a:pt x="669" y="318"/>
                  <a:pt x="669" y="318"/>
                </a:cubicBezTo>
                <a:cubicBezTo>
                  <a:pt x="682" y="311"/>
                  <a:pt x="682" y="311"/>
                  <a:pt x="682" y="311"/>
                </a:cubicBezTo>
                <a:lnTo>
                  <a:pt x="682" y="298"/>
                </a:lnTo>
                <a:close/>
                <a:moveTo>
                  <a:pt x="642" y="304"/>
                </a:moveTo>
                <a:lnTo>
                  <a:pt x="642" y="304"/>
                </a:lnTo>
                <a:cubicBezTo>
                  <a:pt x="614" y="304"/>
                  <a:pt x="614" y="304"/>
                  <a:pt x="614" y="304"/>
                </a:cubicBezTo>
                <a:lnTo>
                  <a:pt x="614" y="304"/>
                </a:lnTo>
                <a:cubicBezTo>
                  <a:pt x="594" y="311"/>
                  <a:pt x="594" y="311"/>
                  <a:pt x="594" y="311"/>
                </a:cubicBezTo>
                <a:cubicBezTo>
                  <a:pt x="594" y="331"/>
                  <a:pt x="594" y="331"/>
                  <a:pt x="594" y="331"/>
                </a:cubicBezTo>
                <a:cubicBezTo>
                  <a:pt x="608" y="331"/>
                  <a:pt x="608" y="331"/>
                  <a:pt x="608" y="331"/>
                </a:cubicBezTo>
                <a:cubicBezTo>
                  <a:pt x="608" y="379"/>
                  <a:pt x="608" y="379"/>
                  <a:pt x="608" y="379"/>
                </a:cubicBezTo>
                <a:cubicBezTo>
                  <a:pt x="594" y="385"/>
                  <a:pt x="594" y="385"/>
                  <a:pt x="594" y="385"/>
                </a:cubicBezTo>
                <a:cubicBezTo>
                  <a:pt x="594" y="406"/>
                  <a:pt x="594" y="406"/>
                  <a:pt x="594" y="406"/>
                </a:cubicBezTo>
                <a:cubicBezTo>
                  <a:pt x="642" y="392"/>
                  <a:pt x="642" y="392"/>
                  <a:pt x="642" y="392"/>
                </a:cubicBezTo>
                <a:cubicBezTo>
                  <a:pt x="642" y="372"/>
                  <a:pt x="642" y="372"/>
                  <a:pt x="642" y="372"/>
                </a:cubicBezTo>
                <a:cubicBezTo>
                  <a:pt x="628" y="379"/>
                  <a:pt x="628" y="379"/>
                  <a:pt x="628" y="379"/>
                </a:cubicBezTo>
                <a:cubicBezTo>
                  <a:pt x="628" y="325"/>
                  <a:pt x="628" y="325"/>
                  <a:pt x="628" y="325"/>
                </a:cubicBezTo>
                <a:cubicBezTo>
                  <a:pt x="642" y="325"/>
                  <a:pt x="642" y="325"/>
                  <a:pt x="642" y="325"/>
                </a:cubicBezTo>
                <a:lnTo>
                  <a:pt x="642" y="304"/>
                </a:lnTo>
                <a:close/>
                <a:moveTo>
                  <a:pt x="594" y="311"/>
                </a:moveTo>
                <a:lnTo>
                  <a:pt x="594" y="311"/>
                </a:lnTo>
                <a:cubicBezTo>
                  <a:pt x="567" y="318"/>
                  <a:pt x="567" y="318"/>
                  <a:pt x="567" y="318"/>
                </a:cubicBezTo>
                <a:lnTo>
                  <a:pt x="567" y="318"/>
                </a:lnTo>
                <a:cubicBezTo>
                  <a:pt x="547" y="318"/>
                  <a:pt x="547" y="318"/>
                  <a:pt x="547" y="318"/>
                </a:cubicBezTo>
                <a:cubicBezTo>
                  <a:pt x="547" y="338"/>
                  <a:pt x="547" y="338"/>
                  <a:pt x="547" y="338"/>
                </a:cubicBezTo>
                <a:cubicBezTo>
                  <a:pt x="560" y="338"/>
                  <a:pt x="560" y="338"/>
                  <a:pt x="560" y="338"/>
                </a:cubicBezTo>
                <a:cubicBezTo>
                  <a:pt x="560" y="392"/>
                  <a:pt x="560" y="392"/>
                  <a:pt x="560" y="392"/>
                </a:cubicBezTo>
                <a:cubicBezTo>
                  <a:pt x="547" y="392"/>
                  <a:pt x="547" y="392"/>
                  <a:pt x="547" y="392"/>
                </a:cubicBezTo>
                <a:cubicBezTo>
                  <a:pt x="547" y="412"/>
                  <a:pt x="547" y="412"/>
                  <a:pt x="547" y="412"/>
                </a:cubicBezTo>
                <a:cubicBezTo>
                  <a:pt x="594" y="406"/>
                  <a:pt x="594" y="406"/>
                  <a:pt x="594" y="406"/>
                </a:cubicBezTo>
                <a:cubicBezTo>
                  <a:pt x="594" y="385"/>
                  <a:pt x="594" y="385"/>
                  <a:pt x="594" y="385"/>
                </a:cubicBezTo>
                <a:cubicBezTo>
                  <a:pt x="581" y="385"/>
                  <a:pt x="581" y="385"/>
                  <a:pt x="581" y="385"/>
                </a:cubicBezTo>
                <a:cubicBezTo>
                  <a:pt x="581" y="331"/>
                  <a:pt x="581" y="331"/>
                  <a:pt x="581" y="331"/>
                </a:cubicBezTo>
                <a:cubicBezTo>
                  <a:pt x="594" y="331"/>
                  <a:pt x="594" y="331"/>
                  <a:pt x="594" y="331"/>
                </a:cubicBezTo>
                <a:lnTo>
                  <a:pt x="594" y="311"/>
                </a:lnTo>
                <a:close/>
                <a:moveTo>
                  <a:pt x="547" y="318"/>
                </a:moveTo>
                <a:lnTo>
                  <a:pt x="547" y="318"/>
                </a:lnTo>
                <a:cubicBezTo>
                  <a:pt x="520" y="325"/>
                  <a:pt x="520" y="325"/>
                  <a:pt x="520" y="325"/>
                </a:cubicBezTo>
                <a:lnTo>
                  <a:pt x="520" y="325"/>
                </a:lnTo>
                <a:cubicBezTo>
                  <a:pt x="500" y="331"/>
                  <a:pt x="500" y="331"/>
                  <a:pt x="500" y="331"/>
                </a:cubicBezTo>
                <a:cubicBezTo>
                  <a:pt x="500" y="352"/>
                  <a:pt x="500" y="352"/>
                  <a:pt x="500" y="352"/>
                </a:cubicBezTo>
                <a:cubicBezTo>
                  <a:pt x="513" y="345"/>
                  <a:pt x="513" y="345"/>
                  <a:pt x="513" y="345"/>
                </a:cubicBezTo>
                <a:cubicBezTo>
                  <a:pt x="513" y="399"/>
                  <a:pt x="513" y="399"/>
                  <a:pt x="513" y="399"/>
                </a:cubicBezTo>
                <a:cubicBezTo>
                  <a:pt x="500" y="399"/>
                  <a:pt x="500" y="399"/>
                  <a:pt x="500" y="399"/>
                </a:cubicBezTo>
                <a:cubicBezTo>
                  <a:pt x="500" y="419"/>
                  <a:pt x="500" y="419"/>
                  <a:pt x="500" y="419"/>
                </a:cubicBezTo>
                <a:cubicBezTo>
                  <a:pt x="547" y="412"/>
                  <a:pt x="547" y="412"/>
                  <a:pt x="547" y="412"/>
                </a:cubicBezTo>
                <a:cubicBezTo>
                  <a:pt x="547" y="392"/>
                  <a:pt x="547" y="392"/>
                  <a:pt x="547" y="392"/>
                </a:cubicBezTo>
                <a:cubicBezTo>
                  <a:pt x="533" y="392"/>
                  <a:pt x="533" y="392"/>
                  <a:pt x="533" y="392"/>
                </a:cubicBezTo>
                <a:cubicBezTo>
                  <a:pt x="533" y="345"/>
                  <a:pt x="533" y="345"/>
                  <a:pt x="533" y="345"/>
                </a:cubicBezTo>
                <a:cubicBezTo>
                  <a:pt x="547" y="338"/>
                  <a:pt x="547" y="338"/>
                  <a:pt x="547" y="338"/>
                </a:cubicBezTo>
                <a:lnTo>
                  <a:pt x="547" y="318"/>
                </a:lnTo>
                <a:close/>
                <a:moveTo>
                  <a:pt x="500" y="331"/>
                </a:moveTo>
                <a:lnTo>
                  <a:pt x="500" y="331"/>
                </a:lnTo>
                <a:cubicBezTo>
                  <a:pt x="473" y="331"/>
                  <a:pt x="473" y="331"/>
                  <a:pt x="473" y="331"/>
                </a:cubicBezTo>
                <a:lnTo>
                  <a:pt x="473" y="331"/>
                </a:lnTo>
                <a:cubicBezTo>
                  <a:pt x="452" y="338"/>
                  <a:pt x="452" y="338"/>
                  <a:pt x="452" y="338"/>
                </a:cubicBezTo>
                <a:cubicBezTo>
                  <a:pt x="452" y="358"/>
                  <a:pt x="452" y="358"/>
                  <a:pt x="452" y="358"/>
                </a:cubicBezTo>
                <a:cubicBezTo>
                  <a:pt x="466" y="352"/>
                  <a:pt x="466" y="352"/>
                  <a:pt x="466" y="352"/>
                </a:cubicBezTo>
                <a:cubicBezTo>
                  <a:pt x="466" y="406"/>
                  <a:pt x="466" y="406"/>
                  <a:pt x="466" y="406"/>
                </a:cubicBezTo>
                <a:cubicBezTo>
                  <a:pt x="452" y="412"/>
                  <a:pt x="452" y="412"/>
                  <a:pt x="452" y="412"/>
                </a:cubicBezTo>
                <a:cubicBezTo>
                  <a:pt x="452" y="426"/>
                  <a:pt x="452" y="426"/>
                  <a:pt x="452" y="426"/>
                </a:cubicBezTo>
                <a:cubicBezTo>
                  <a:pt x="500" y="419"/>
                  <a:pt x="500" y="419"/>
                  <a:pt x="500" y="419"/>
                </a:cubicBezTo>
                <a:cubicBezTo>
                  <a:pt x="500" y="399"/>
                  <a:pt x="500" y="399"/>
                  <a:pt x="500" y="399"/>
                </a:cubicBezTo>
                <a:cubicBezTo>
                  <a:pt x="486" y="406"/>
                  <a:pt x="486" y="406"/>
                  <a:pt x="486" y="406"/>
                </a:cubicBezTo>
                <a:cubicBezTo>
                  <a:pt x="486" y="352"/>
                  <a:pt x="486" y="352"/>
                  <a:pt x="486" y="352"/>
                </a:cubicBezTo>
                <a:cubicBezTo>
                  <a:pt x="500" y="352"/>
                  <a:pt x="500" y="352"/>
                  <a:pt x="500" y="352"/>
                </a:cubicBezTo>
                <a:lnTo>
                  <a:pt x="500" y="331"/>
                </a:lnTo>
                <a:close/>
                <a:moveTo>
                  <a:pt x="452" y="338"/>
                </a:moveTo>
                <a:lnTo>
                  <a:pt x="452" y="338"/>
                </a:lnTo>
                <a:cubicBezTo>
                  <a:pt x="425" y="345"/>
                  <a:pt x="425" y="345"/>
                  <a:pt x="425" y="345"/>
                </a:cubicBezTo>
                <a:lnTo>
                  <a:pt x="425" y="345"/>
                </a:lnTo>
                <a:cubicBezTo>
                  <a:pt x="405" y="345"/>
                  <a:pt x="405" y="345"/>
                  <a:pt x="405" y="345"/>
                </a:cubicBezTo>
                <a:cubicBezTo>
                  <a:pt x="405" y="365"/>
                  <a:pt x="405" y="365"/>
                  <a:pt x="405" y="365"/>
                </a:cubicBezTo>
                <a:cubicBezTo>
                  <a:pt x="419" y="365"/>
                  <a:pt x="419" y="365"/>
                  <a:pt x="419" y="365"/>
                </a:cubicBezTo>
                <a:cubicBezTo>
                  <a:pt x="419" y="412"/>
                  <a:pt x="419" y="412"/>
                  <a:pt x="419" y="412"/>
                </a:cubicBezTo>
                <a:cubicBezTo>
                  <a:pt x="405" y="419"/>
                  <a:pt x="405" y="419"/>
                  <a:pt x="405" y="419"/>
                </a:cubicBezTo>
                <a:cubicBezTo>
                  <a:pt x="405" y="439"/>
                  <a:pt x="405" y="439"/>
                  <a:pt x="405" y="439"/>
                </a:cubicBezTo>
                <a:cubicBezTo>
                  <a:pt x="452" y="426"/>
                  <a:pt x="452" y="426"/>
                  <a:pt x="452" y="426"/>
                </a:cubicBezTo>
                <a:cubicBezTo>
                  <a:pt x="452" y="412"/>
                  <a:pt x="452" y="412"/>
                  <a:pt x="452" y="412"/>
                </a:cubicBezTo>
                <a:cubicBezTo>
                  <a:pt x="439" y="412"/>
                  <a:pt x="439" y="412"/>
                  <a:pt x="439" y="412"/>
                </a:cubicBezTo>
                <a:cubicBezTo>
                  <a:pt x="439" y="358"/>
                  <a:pt x="439" y="358"/>
                  <a:pt x="439" y="358"/>
                </a:cubicBezTo>
                <a:cubicBezTo>
                  <a:pt x="452" y="358"/>
                  <a:pt x="452" y="358"/>
                  <a:pt x="452" y="358"/>
                </a:cubicBezTo>
                <a:lnTo>
                  <a:pt x="452" y="338"/>
                </a:lnTo>
                <a:close/>
                <a:moveTo>
                  <a:pt x="405" y="345"/>
                </a:moveTo>
                <a:lnTo>
                  <a:pt x="405" y="345"/>
                </a:lnTo>
                <a:cubicBezTo>
                  <a:pt x="385" y="352"/>
                  <a:pt x="385" y="352"/>
                  <a:pt x="385" y="352"/>
                </a:cubicBezTo>
                <a:cubicBezTo>
                  <a:pt x="378" y="352"/>
                  <a:pt x="378" y="352"/>
                  <a:pt x="378" y="352"/>
                </a:cubicBezTo>
                <a:cubicBezTo>
                  <a:pt x="358" y="352"/>
                  <a:pt x="358" y="352"/>
                  <a:pt x="358" y="352"/>
                </a:cubicBezTo>
                <a:cubicBezTo>
                  <a:pt x="358" y="372"/>
                  <a:pt x="358" y="372"/>
                  <a:pt x="358" y="372"/>
                </a:cubicBezTo>
                <a:cubicBezTo>
                  <a:pt x="371" y="372"/>
                  <a:pt x="371" y="372"/>
                  <a:pt x="371" y="372"/>
                </a:cubicBezTo>
                <a:cubicBezTo>
                  <a:pt x="371" y="426"/>
                  <a:pt x="371" y="426"/>
                  <a:pt x="371" y="426"/>
                </a:cubicBezTo>
                <a:cubicBezTo>
                  <a:pt x="358" y="426"/>
                  <a:pt x="358" y="426"/>
                  <a:pt x="358" y="426"/>
                </a:cubicBezTo>
                <a:cubicBezTo>
                  <a:pt x="358" y="446"/>
                  <a:pt x="358" y="446"/>
                  <a:pt x="358" y="446"/>
                </a:cubicBezTo>
                <a:cubicBezTo>
                  <a:pt x="405" y="439"/>
                  <a:pt x="405" y="439"/>
                  <a:pt x="405" y="439"/>
                </a:cubicBezTo>
                <a:cubicBezTo>
                  <a:pt x="405" y="419"/>
                  <a:pt x="405" y="419"/>
                  <a:pt x="405" y="419"/>
                </a:cubicBezTo>
                <a:cubicBezTo>
                  <a:pt x="392" y="419"/>
                  <a:pt x="392" y="419"/>
                  <a:pt x="392" y="419"/>
                </a:cubicBezTo>
                <a:cubicBezTo>
                  <a:pt x="392" y="365"/>
                  <a:pt x="392" y="365"/>
                  <a:pt x="392" y="365"/>
                </a:cubicBezTo>
                <a:cubicBezTo>
                  <a:pt x="405" y="365"/>
                  <a:pt x="405" y="365"/>
                  <a:pt x="405" y="365"/>
                </a:cubicBezTo>
                <a:lnTo>
                  <a:pt x="405" y="345"/>
                </a:lnTo>
                <a:close/>
                <a:moveTo>
                  <a:pt x="358" y="352"/>
                </a:moveTo>
                <a:lnTo>
                  <a:pt x="358" y="352"/>
                </a:lnTo>
                <a:cubicBezTo>
                  <a:pt x="338" y="358"/>
                  <a:pt x="338" y="358"/>
                  <a:pt x="338" y="358"/>
                </a:cubicBezTo>
                <a:cubicBezTo>
                  <a:pt x="338" y="358"/>
                  <a:pt x="338" y="358"/>
                  <a:pt x="331" y="358"/>
                </a:cubicBezTo>
                <a:cubicBezTo>
                  <a:pt x="311" y="365"/>
                  <a:pt x="311" y="365"/>
                  <a:pt x="311" y="365"/>
                </a:cubicBezTo>
                <a:cubicBezTo>
                  <a:pt x="311" y="385"/>
                  <a:pt x="311" y="385"/>
                  <a:pt x="311" y="385"/>
                </a:cubicBezTo>
                <a:cubicBezTo>
                  <a:pt x="324" y="379"/>
                  <a:pt x="324" y="379"/>
                  <a:pt x="324" y="379"/>
                </a:cubicBezTo>
                <a:cubicBezTo>
                  <a:pt x="324" y="433"/>
                  <a:pt x="324" y="433"/>
                  <a:pt x="324" y="433"/>
                </a:cubicBezTo>
                <a:cubicBezTo>
                  <a:pt x="311" y="433"/>
                  <a:pt x="311" y="433"/>
                  <a:pt x="311" y="433"/>
                </a:cubicBezTo>
                <a:cubicBezTo>
                  <a:pt x="311" y="453"/>
                  <a:pt x="311" y="453"/>
                  <a:pt x="311" y="453"/>
                </a:cubicBezTo>
                <a:cubicBezTo>
                  <a:pt x="358" y="446"/>
                  <a:pt x="358" y="446"/>
                  <a:pt x="358" y="446"/>
                </a:cubicBezTo>
                <a:cubicBezTo>
                  <a:pt x="358" y="426"/>
                  <a:pt x="358" y="426"/>
                  <a:pt x="358" y="426"/>
                </a:cubicBezTo>
                <a:cubicBezTo>
                  <a:pt x="344" y="426"/>
                  <a:pt x="344" y="426"/>
                  <a:pt x="344" y="426"/>
                </a:cubicBezTo>
                <a:cubicBezTo>
                  <a:pt x="344" y="379"/>
                  <a:pt x="344" y="379"/>
                  <a:pt x="344" y="379"/>
                </a:cubicBezTo>
                <a:cubicBezTo>
                  <a:pt x="358" y="372"/>
                  <a:pt x="358" y="372"/>
                  <a:pt x="358" y="372"/>
                </a:cubicBezTo>
                <a:lnTo>
                  <a:pt x="358" y="352"/>
                </a:lnTo>
                <a:close/>
                <a:moveTo>
                  <a:pt x="311" y="365"/>
                </a:moveTo>
                <a:lnTo>
                  <a:pt x="311" y="365"/>
                </a:lnTo>
                <a:cubicBezTo>
                  <a:pt x="290" y="365"/>
                  <a:pt x="290" y="365"/>
                  <a:pt x="290" y="365"/>
                </a:cubicBezTo>
                <a:lnTo>
                  <a:pt x="290" y="365"/>
                </a:lnTo>
                <a:cubicBezTo>
                  <a:pt x="263" y="372"/>
                  <a:pt x="263" y="372"/>
                  <a:pt x="263" y="372"/>
                </a:cubicBezTo>
                <a:cubicBezTo>
                  <a:pt x="263" y="392"/>
                  <a:pt x="263" y="392"/>
                  <a:pt x="263" y="392"/>
                </a:cubicBezTo>
                <a:cubicBezTo>
                  <a:pt x="284" y="392"/>
                  <a:pt x="284" y="392"/>
                  <a:pt x="284" y="392"/>
                </a:cubicBezTo>
                <a:cubicBezTo>
                  <a:pt x="284" y="439"/>
                  <a:pt x="284" y="439"/>
                  <a:pt x="284" y="439"/>
                </a:cubicBezTo>
                <a:cubicBezTo>
                  <a:pt x="263" y="446"/>
                  <a:pt x="263" y="446"/>
                  <a:pt x="263" y="446"/>
                </a:cubicBezTo>
                <a:cubicBezTo>
                  <a:pt x="263" y="466"/>
                  <a:pt x="263" y="466"/>
                  <a:pt x="263" y="466"/>
                </a:cubicBezTo>
                <a:cubicBezTo>
                  <a:pt x="311" y="453"/>
                  <a:pt x="311" y="453"/>
                  <a:pt x="311" y="453"/>
                </a:cubicBezTo>
                <a:cubicBezTo>
                  <a:pt x="311" y="433"/>
                  <a:pt x="311" y="433"/>
                  <a:pt x="311" y="433"/>
                </a:cubicBezTo>
                <a:cubicBezTo>
                  <a:pt x="297" y="439"/>
                  <a:pt x="297" y="439"/>
                  <a:pt x="297" y="439"/>
                </a:cubicBezTo>
                <a:cubicBezTo>
                  <a:pt x="297" y="385"/>
                  <a:pt x="297" y="385"/>
                  <a:pt x="297" y="385"/>
                </a:cubicBezTo>
                <a:cubicBezTo>
                  <a:pt x="311" y="385"/>
                  <a:pt x="311" y="385"/>
                  <a:pt x="311" y="385"/>
                </a:cubicBezTo>
                <a:lnTo>
                  <a:pt x="311" y="365"/>
                </a:lnTo>
                <a:close/>
                <a:moveTo>
                  <a:pt x="263" y="372"/>
                </a:moveTo>
                <a:lnTo>
                  <a:pt x="263" y="372"/>
                </a:lnTo>
                <a:cubicBezTo>
                  <a:pt x="243" y="379"/>
                  <a:pt x="243" y="379"/>
                  <a:pt x="243" y="379"/>
                </a:cubicBezTo>
                <a:lnTo>
                  <a:pt x="243" y="379"/>
                </a:lnTo>
                <a:cubicBezTo>
                  <a:pt x="223" y="379"/>
                  <a:pt x="223" y="379"/>
                  <a:pt x="223" y="379"/>
                </a:cubicBezTo>
                <a:cubicBezTo>
                  <a:pt x="223" y="399"/>
                  <a:pt x="223" y="399"/>
                  <a:pt x="223" y="399"/>
                </a:cubicBezTo>
                <a:cubicBezTo>
                  <a:pt x="236" y="399"/>
                  <a:pt x="236" y="399"/>
                  <a:pt x="236" y="399"/>
                </a:cubicBezTo>
                <a:cubicBezTo>
                  <a:pt x="236" y="446"/>
                  <a:pt x="236" y="446"/>
                  <a:pt x="236" y="446"/>
                </a:cubicBezTo>
                <a:cubicBezTo>
                  <a:pt x="223" y="453"/>
                  <a:pt x="223" y="453"/>
                  <a:pt x="223" y="453"/>
                </a:cubicBezTo>
                <a:cubicBezTo>
                  <a:pt x="223" y="473"/>
                  <a:pt x="223" y="473"/>
                  <a:pt x="223" y="473"/>
                </a:cubicBezTo>
                <a:cubicBezTo>
                  <a:pt x="263" y="466"/>
                  <a:pt x="263" y="466"/>
                  <a:pt x="263" y="466"/>
                </a:cubicBezTo>
                <a:cubicBezTo>
                  <a:pt x="263" y="446"/>
                  <a:pt x="263" y="446"/>
                  <a:pt x="263" y="446"/>
                </a:cubicBezTo>
                <a:cubicBezTo>
                  <a:pt x="250" y="446"/>
                  <a:pt x="250" y="446"/>
                  <a:pt x="250" y="446"/>
                </a:cubicBezTo>
                <a:cubicBezTo>
                  <a:pt x="250" y="392"/>
                  <a:pt x="250" y="392"/>
                  <a:pt x="250" y="392"/>
                </a:cubicBezTo>
                <a:cubicBezTo>
                  <a:pt x="263" y="392"/>
                  <a:pt x="263" y="392"/>
                  <a:pt x="263" y="392"/>
                </a:cubicBezTo>
                <a:lnTo>
                  <a:pt x="263" y="372"/>
                </a:lnTo>
                <a:close/>
                <a:moveTo>
                  <a:pt x="223" y="379"/>
                </a:moveTo>
                <a:lnTo>
                  <a:pt x="223" y="379"/>
                </a:lnTo>
                <a:cubicBezTo>
                  <a:pt x="196" y="385"/>
                  <a:pt x="196" y="385"/>
                  <a:pt x="196" y="385"/>
                </a:cubicBezTo>
                <a:lnTo>
                  <a:pt x="196" y="385"/>
                </a:lnTo>
                <a:cubicBezTo>
                  <a:pt x="176" y="392"/>
                  <a:pt x="176" y="392"/>
                  <a:pt x="176" y="392"/>
                </a:cubicBezTo>
                <a:cubicBezTo>
                  <a:pt x="176" y="406"/>
                  <a:pt x="176" y="406"/>
                  <a:pt x="176" y="406"/>
                </a:cubicBezTo>
                <a:cubicBezTo>
                  <a:pt x="189" y="406"/>
                  <a:pt x="189" y="406"/>
                  <a:pt x="189" y="406"/>
                </a:cubicBezTo>
                <a:cubicBezTo>
                  <a:pt x="189" y="460"/>
                  <a:pt x="189" y="460"/>
                  <a:pt x="189" y="460"/>
                </a:cubicBezTo>
                <a:cubicBezTo>
                  <a:pt x="176" y="460"/>
                  <a:pt x="176" y="460"/>
                  <a:pt x="176" y="460"/>
                </a:cubicBezTo>
                <a:cubicBezTo>
                  <a:pt x="176" y="480"/>
                  <a:pt x="176" y="480"/>
                  <a:pt x="176" y="480"/>
                </a:cubicBezTo>
                <a:cubicBezTo>
                  <a:pt x="223" y="473"/>
                  <a:pt x="223" y="473"/>
                  <a:pt x="223" y="473"/>
                </a:cubicBezTo>
                <a:cubicBezTo>
                  <a:pt x="223" y="453"/>
                  <a:pt x="223" y="453"/>
                  <a:pt x="223" y="453"/>
                </a:cubicBezTo>
                <a:cubicBezTo>
                  <a:pt x="209" y="453"/>
                  <a:pt x="209" y="453"/>
                  <a:pt x="209" y="453"/>
                </a:cubicBezTo>
                <a:cubicBezTo>
                  <a:pt x="209" y="406"/>
                  <a:pt x="209" y="406"/>
                  <a:pt x="209" y="406"/>
                </a:cubicBezTo>
                <a:cubicBezTo>
                  <a:pt x="223" y="399"/>
                  <a:pt x="223" y="399"/>
                  <a:pt x="223" y="399"/>
                </a:cubicBezTo>
                <a:lnTo>
                  <a:pt x="223" y="379"/>
                </a:lnTo>
                <a:close/>
                <a:moveTo>
                  <a:pt x="176" y="392"/>
                </a:moveTo>
                <a:lnTo>
                  <a:pt x="176" y="392"/>
                </a:lnTo>
                <a:cubicBezTo>
                  <a:pt x="149" y="392"/>
                  <a:pt x="149" y="392"/>
                  <a:pt x="149" y="392"/>
                </a:cubicBezTo>
                <a:lnTo>
                  <a:pt x="149" y="392"/>
                </a:lnTo>
                <a:cubicBezTo>
                  <a:pt x="128" y="399"/>
                  <a:pt x="128" y="399"/>
                  <a:pt x="128" y="399"/>
                </a:cubicBezTo>
                <a:cubicBezTo>
                  <a:pt x="128" y="419"/>
                  <a:pt x="128" y="419"/>
                  <a:pt x="128" y="419"/>
                </a:cubicBezTo>
                <a:cubicBezTo>
                  <a:pt x="142" y="412"/>
                  <a:pt x="142" y="412"/>
                  <a:pt x="142" y="412"/>
                </a:cubicBezTo>
                <a:cubicBezTo>
                  <a:pt x="142" y="466"/>
                  <a:pt x="142" y="466"/>
                  <a:pt x="142" y="466"/>
                </a:cubicBezTo>
                <a:cubicBezTo>
                  <a:pt x="128" y="466"/>
                  <a:pt x="128" y="466"/>
                  <a:pt x="128" y="466"/>
                </a:cubicBezTo>
                <a:cubicBezTo>
                  <a:pt x="128" y="487"/>
                  <a:pt x="128" y="487"/>
                  <a:pt x="128" y="487"/>
                </a:cubicBezTo>
                <a:cubicBezTo>
                  <a:pt x="176" y="480"/>
                  <a:pt x="176" y="480"/>
                  <a:pt x="176" y="480"/>
                </a:cubicBezTo>
                <a:cubicBezTo>
                  <a:pt x="176" y="460"/>
                  <a:pt x="176" y="460"/>
                  <a:pt x="176" y="460"/>
                </a:cubicBezTo>
                <a:cubicBezTo>
                  <a:pt x="162" y="466"/>
                  <a:pt x="162" y="466"/>
                  <a:pt x="162" y="466"/>
                </a:cubicBezTo>
                <a:cubicBezTo>
                  <a:pt x="162" y="412"/>
                  <a:pt x="162" y="412"/>
                  <a:pt x="162" y="412"/>
                </a:cubicBezTo>
                <a:cubicBezTo>
                  <a:pt x="176" y="406"/>
                  <a:pt x="176" y="406"/>
                  <a:pt x="176" y="406"/>
                </a:cubicBezTo>
                <a:lnTo>
                  <a:pt x="176" y="392"/>
                </a:lnTo>
                <a:close/>
                <a:moveTo>
                  <a:pt x="128" y="399"/>
                </a:moveTo>
                <a:lnTo>
                  <a:pt x="128" y="399"/>
                </a:lnTo>
                <a:cubicBezTo>
                  <a:pt x="101" y="399"/>
                  <a:pt x="101" y="399"/>
                  <a:pt x="101" y="399"/>
                </a:cubicBezTo>
                <a:lnTo>
                  <a:pt x="101" y="406"/>
                </a:lnTo>
                <a:cubicBezTo>
                  <a:pt x="81" y="406"/>
                  <a:pt x="81" y="406"/>
                  <a:pt x="81" y="406"/>
                </a:cubicBezTo>
                <a:cubicBezTo>
                  <a:pt x="81" y="426"/>
                  <a:pt x="81" y="426"/>
                  <a:pt x="81" y="426"/>
                </a:cubicBezTo>
                <a:cubicBezTo>
                  <a:pt x="95" y="426"/>
                  <a:pt x="95" y="426"/>
                  <a:pt x="95" y="426"/>
                </a:cubicBezTo>
                <a:cubicBezTo>
                  <a:pt x="95" y="473"/>
                  <a:pt x="95" y="473"/>
                  <a:pt x="95" y="473"/>
                </a:cubicBezTo>
                <a:cubicBezTo>
                  <a:pt x="81" y="480"/>
                  <a:pt x="81" y="480"/>
                  <a:pt x="81" y="480"/>
                </a:cubicBezTo>
                <a:cubicBezTo>
                  <a:pt x="81" y="500"/>
                  <a:pt x="81" y="500"/>
                  <a:pt x="81" y="500"/>
                </a:cubicBezTo>
                <a:cubicBezTo>
                  <a:pt x="108" y="493"/>
                  <a:pt x="108" y="493"/>
                  <a:pt x="108" y="493"/>
                </a:cubicBezTo>
                <a:lnTo>
                  <a:pt x="108" y="493"/>
                </a:lnTo>
                <a:lnTo>
                  <a:pt x="108" y="493"/>
                </a:lnTo>
                <a:cubicBezTo>
                  <a:pt x="128" y="487"/>
                  <a:pt x="128" y="487"/>
                  <a:pt x="128" y="487"/>
                </a:cubicBezTo>
                <a:cubicBezTo>
                  <a:pt x="128" y="466"/>
                  <a:pt x="128" y="466"/>
                  <a:pt x="128" y="466"/>
                </a:cubicBezTo>
                <a:cubicBezTo>
                  <a:pt x="115" y="473"/>
                  <a:pt x="115" y="473"/>
                  <a:pt x="115" y="473"/>
                </a:cubicBezTo>
                <a:cubicBezTo>
                  <a:pt x="115" y="419"/>
                  <a:pt x="115" y="419"/>
                  <a:pt x="115" y="419"/>
                </a:cubicBezTo>
                <a:cubicBezTo>
                  <a:pt x="128" y="419"/>
                  <a:pt x="128" y="419"/>
                  <a:pt x="128" y="419"/>
                </a:cubicBezTo>
                <a:lnTo>
                  <a:pt x="128" y="399"/>
                </a:lnTo>
                <a:close/>
                <a:moveTo>
                  <a:pt x="81" y="406"/>
                </a:moveTo>
                <a:lnTo>
                  <a:pt x="81" y="406"/>
                </a:lnTo>
                <a:cubicBezTo>
                  <a:pt x="54" y="412"/>
                  <a:pt x="54" y="412"/>
                  <a:pt x="54" y="412"/>
                </a:cubicBezTo>
                <a:lnTo>
                  <a:pt x="54" y="412"/>
                </a:lnTo>
                <a:cubicBezTo>
                  <a:pt x="34" y="412"/>
                  <a:pt x="34" y="412"/>
                  <a:pt x="34" y="412"/>
                </a:cubicBezTo>
                <a:cubicBezTo>
                  <a:pt x="34" y="433"/>
                  <a:pt x="34" y="433"/>
                  <a:pt x="34" y="433"/>
                </a:cubicBezTo>
                <a:cubicBezTo>
                  <a:pt x="47" y="433"/>
                  <a:pt x="47" y="433"/>
                  <a:pt x="47" y="433"/>
                </a:cubicBezTo>
                <a:cubicBezTo>
                  <a:pt x="47" y="487"/>
                  <a:pt x="47" y="487"/>
                  <a:pt x="47" y="487"/>
                </a:cubicBezTo>
                <a:cubicBezTo>
                  <a:pt x="34" y="487"/>
                  <a:pt x="34" y="487"/>
                  <a:pt x="34" y="487"/>
                </a:cubicBezTo>
                <a:cubicBezTo>
                  <a:pt x="34" y="507"/>
                  <a:pt x="34" y="507"/>
                  <a:pt x="34" y="507"/>
                </a:cubicBezTo>
                <a:cubicBezTo>
                  <a:pt x="61" y="500"/>
                  <a:pt x="61" y="500"/>
                  <a:pt x="61" y="500"/>
                </a:cubicBezTo>
                <a:lnTo>
                  <a:pt x="61" y="500"/>
                </a:lnTo>
                <a:cubicBezTo>
                  <a:pt x="81" y="500"/>
                  <a:pt x="81" y="500"/>
                  <a:pt x="81" y="500"/>
                </a:cubicBezTo>
                <a:cubicBezTo>
                  <a:pt x="81" y="480"/>
                  <a:pt x="81" y="480"/>
                  <a:pt x="81" y="480"/>
                </a:cubicBezTo>
                <a:cubicBezTo>
                  <a:pt x="68" y="480"/>
                  <a:pt x="68" y="480"/>
                  <a:pt x="68" y="480"/>
                </a:cubicBezTo>
                <a:cubicBezTo>
                  <a:pt x="68" y="426"/>
                  <a:pt x="68" y="426"/>
                  <a:pt x="68" y="426"/>
                </a:cubicBezTo>
                <a:cubicBezTo>
                  <a:pt x="81" y="426"/>
                  <a:pt x="81" y="426"/>
                  <a:pt x="81" y="426"/>
                </a:cubicBezTo>
                <a:lnTo>
                  <a:pt x="81" y="406"/>
                </a:lnTo>
                <a:close/>
                <a:moveTo>
                  <a:pt x="34" y="412"/>
                </a:moveTo>
                <a:lnTo>
                  <a:pt x="34" y="412"/>
                </a:lnTo>
                <a:cubicBezTo>
                  <a:pt x="7" y="419"/>
                  <a:pt x="7" y="419"/>
                  <a:pt x="7" y="419"/>
                </a:cubicBezTo>
                <a:lnTo>
                  <a:pt x="0" y="426"/>
                </a:lnTo>
                <a:cubicBezTo>
                  <a:pt x="0" y="500"/>
                  <a:pt x="0" y="500"/>
                  <a:pt x="0" y="500"/>
                </a:cubicBezTo>
                <a:cubicBezTo>
                  <a:pt x="0" y="507"/>
                  <a:pt x="7" y="507"/>
                  <a:pt x="14" y="507"/>
                </a:cubicBezTo>
                <a:lnTo>
                  <a:pt x="14" y="507"/>
                </a:lnTo>
                <a:cubicBezTo>
                  <a:pt x="34" y="507"/>
                  <a:pt x="34" y="507"/>
                  <a:pt x="34" y="507"/>
                </a:cubicBezTo>
                <a:cubicBezTo>
                  <a:pt x="34" y="487"/>
                  <a:pt x="34" y="487"/>
                  <a:pt x="34" y="487"/>
                </a:cubicBezTo>
                <a:cubicBezTo>
                  <a:pt x="20" y="487"/>
                  <a:pt x="20" y="487"/>
                  <a:pt x="20" y="487"/>
                </a:cubicBezTo>
                <a:cubicBezTo>
                  <a:pt x="20" y="439"/>
                  <a:pt x="20" y="439"/>
                  <a:pt x="20" y="439"/>
                </a:cubicBezTo>
                <a:cubicBezTo>
                  <a:pt x="34" y="433"/>
                  <a:pt x="34" y="433"/>
                  <a:pt x="34" y="433"/>
                </a:cubicBezTo>
                <a:lnTo>
                  <a:pt x="34" y="412"/>
                </a:lnTo>
                <a:close/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2" name="Freeform 1140"/>
          <p:cNvSpPr>
            <a:spLocks noChangeArrowheads="1"/>
          </p:cNvSpPr>
          <p:nvPr/>
        </p:nvSpPr>
        <p:spPr bwMode="auto">
          <a:xfrm>
            <a:off x="19545508" y="9811539"/>
            <a:ext cx="1004921" cy="965978"/>
          </a:xfrm>
          <a:custGeom>
            <a:avLst/>
            <a:gdLst>
              <a:gd name="T0" fmla="*/ 1709 w 1933"/>
              <a:gd name="T1" fmla="*/ 1357 h 1858"/>
              <a:gd name="T2" fmla="*/ 1709 w 1933"/>
              <a:gd name="T3" fmla="*/ 1357 h 1858"/>
              <a:gd name="T4" fmla="*/ 1520 w 1933"/>
              <a:gd name="T5" fmla="*/ 1695 h 1858"/>
              <a:gd name="T6" fmla="*/ 1297 w 1933"/>
              <a:gd name="T7" fmla="*/ 1830 h 1858"/>
              <a:gd name="T8" fmla="*/ 1216 w 1933"/>
              <a:gd name="T9" fmla="*/ 1796 h 1858"/>
              <a:gd name="T10" fmla="*/ 1094 w 1933"/>
              <a:gd name="T11" fmla="*/ 1627 h 1858"/>
              <a:gd name="T12" fmla="*/ 973 w 1933"/>
              <a:gd name="T13" fmla="*/ 1715 h 1858"/>
              <a:gd name="T14" fmla="*/ 703 w 1933"/>
              <a:gd name="T15" fmla="*/ 1776 h 1858"/>
              <a:gd name="T16" fmla="*/ 500 w 1933"/>
              <a:gd name="T17" fmla="*/ 1681 h 1858"/>
              <a:gd name="T18" fmla="*/ 311 w 1933"/>
              <a:gd name="T19" fmla="*/ 1553 h 1858"/>
              <a:gd name="T20" fmla="*/ 311 w 1933"/>
              <a:gd name="T21" fmla="*/ 1492 h 1858"/>
              <a:gd name="T22" fmla="*/ 291 w 1933"/>
              <a:gd name="T23" fmla="*/ 1411 h 1858"/>
              <a:gd name="T24" fmla="*/ 156 w 1933"/>
              <a:gd name="T25" fmla="*/ 1377 h 1858"/>
              <a:gd name="T26" fmla="*/ 21 w 1933"/>
              <a:gd name="T27" fmla="*/ 1215 h 1858"/>
              <a:gd name="T28" fmla="*/ 88 w 1933"/>
              <a:gd name="T29" fmla="*/ 1019 h 1858"/>
              <a:gd name="T30" fmla="*/ 142 w 1933"/>
              <a:gd name="T31" fmla="*/ 668 h 1858"/>
              <a:gd name="T32" fmla="*/ 223 w 1933"/>
              <a:gd name="T33" fmla="*/ 337 h 1858"/>
              <a:gd name="T34" fmla="*/ 291 w 1933"/>
              <a:gd name="T35" fmla="*/ 277 h 1858"/>
              <a:gd name="T36" fmla="*/ 352 w 1933"/>
              <a:gd name="T37" fmla="*/ 398 h 1858"/>
              <a:gd name="T38" fmla="*/ 412 w 1933"/>
              <a:gd name="T39" fmla="*/ 493 h 1858"/>
              <a:gd name="T40" fmla="*/ 500 w 1933"/>
              <a:gd name="T41" fmla="*/ 391 h 1858"/>
              <a:gd name="T42" fmla="*/ 736 w 1933"/>
              <a:gd name="T43" fmla="*/ 236 h 1858"/>
              <a:gd name="T44" fmla="*/ 845 w 1933"/>
              <a:gd name="T45" fmla="*/ 202 h 1858"/>
              <a:gd name="T46" fmla="*/ 1020 w 1933"/>
              <a:gd name="T47" fmla="*/ 20 h 1858"/>
              <a:gd name="T48" fmla="*/ 1344 w 1933"/>
              <a:gd name="T49" fmla="*/ 40 h 1858"/>
              <a:gd name="T50" fmla="*/ 1520 w 1933"/>
              <a:gd name="T51" fmla="*/ 94 h 1858"/>
              <a:gd name="T52" fmla="*/ 1729 w 1933"/>
              <a:gd name="T53" fmla="*/ 371 h 1858"/>
              <a:gd name="T54" fmla="*/ 1891 w 1933"/>
              <a:gd name="T55" fmla="*/ 641 h 1858"/>
              <a:gd name="T56" fmla="*/ 1925 w 1933"/>
              <a:gd name="T57" fmla="*/ 958 h 1858"/>
              <a:gd name="T58" fmla="*/ 1871 w 1933"/>
              <a:gd name="T59" fmla="*/ 1195 h 1858"/>
              <a:gd name="T60" fmla="*/ 1770 w 1933"/>
              <a:gd name="T61" fmla="*/ 1222 h 1858"/>
              <a:gd name="T62" fmla="*/ 1655 w 1933"/>
              <a:gd name="T63" fmla="*/ 1222 h 1858"/>
              <a:gd name="T64" fmla="*/ 1682 w 1933"/>
              <a:gd name="T65" fmla="*/ 1276 h 1858"/>
              <a:gd name="T66" fmla="*/ 1709 w 1933"/>
              <a:gd name="T67" fmla="*/ 1357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33" h="1858">
                <a:moveTo>
                  <a:pt x="1709" y="1357"/>
                </a:moveTo>
                <a:lnTo>
                  <a:pt x="1709" y="1357"/>
                </a:lnTo>
                <a:cubicBezTo>
                  <a:pt x="1702" y="1438"/>
                  <a:pt x="1601" y="1654"/>
                  <a:pt x="1520" y="1695"/>
                </a:cubicBezTo>
                <a:cubicBezTo>
                  <a:pt x="1439" y="1742"/>
                  <a:pt x="1331" y="1809"/>
                  <a:pt x="1297" y="1830"/>
                </a:cubicBezTo>
                <a:cubicBezTo>
                  <a:pt x="1263" y="1857"/>
                  <a:pt x="1243" y="1836"/>
                  <a:pt x="1216" y="1796"/>
                </a:cubicBezTo>
                <a:cubicBezTo>
                  <a:pt x="1196" y="1755"/>
                  <a:pt x="1142" y="1607"/>
                  <a:pt x="1094" y="1627"/>
                </a:cubicBezTo>
                <a:cubicBezTo>
                  <a:pt x="1054" y="1647"/>
                  <a:pt x="1047" y="1715"/>
                  <a:pt x="973" y="1715"/>
                </a:cubicBezTo>
                <a:cubicBezTo>
                  <a:pt x="899" y="1708"/>
                  <a:pt x="736" y="1742"/>
                  <a:pt x="703" y="1776"/>
                </a:cubicBezTo>
                <a:cubicBezTo>
                  <a:pt x="662" y="1816"/>
                  <a:pt x="588" y="1735"/>
                  <a:pt x="500" y="1681"/>
                </a:cubicBezTo>
                <a:cubicBezTo>
                  <a:pt x="412" y="1634"/>
                  <a:pt x="372" y="1573"/>
                  <a:pt x="311" y="1553"/>
                </a:cubicBezTo>
                <a:cubicBezTo>
                  <a:pt x="257" y="1533"/>
                  <a:pt x="277" y="1512"/>
                  <a:pt x="311" y="1492"/>
                </a:cubicBezTo>
                <a:cubicBezTo>
                  <a:pt x="338" y="1472"/>
                  <a:pt x="311" y="1445"/>
                  <a:pt x="291" y="1411"/>
                </a:cubicBezTo>
                <a:cubicBezTo>
                  <a:pt x="277" y="1384"/>
                  <a:pt x="203" y="1384"/>
                  <a:pt x="156" y="1377"/>
                </a:cubicBezTo>
                <a:cubicBezTo>
                  <a:pt x="102" y="1377"/>
                  <a:pt x="48" y="1256"/>
                  <a:pt x="21" y="1215"/>
                </a:cubicBezTo>
                <a:cubicBezTo>
                  <a:pt x="0" y="1175"/>
                  <a:pt x="61" y="1040"/>
                  <a:pt x="88" y="1019"/>
                </a:cubicBezTo>
                <a:cubicBezTo>
                  <a:pt x="122" y="999"/>
                  <a:pt x="122" y="796"/>
                  <a:pt x="142" y="668"/>
                </a:cubicBezTo>
                <a:cubicBezTo>
                  <a:pt x="169" y="547"/>
                  <a:pt x="223" y="391"/>
                  <a:pt x="223" y="337"/>
                </a:cubicBezTo>
                <a:cubicBezTo>
                  <a:pt x="223" y="283"/>
                  <a:pt x="257" y="256"/>
                  <a:pt x="291" y="277"/>
                </a:cubicBezTo>
                <a:cubicBezTo>
                  <a:pt x="325" y="297"/>
                  <a:pt x="365" y="331"/>
                  <a:pt x="352" y="398"/>
                </a:cubicBezTo>
                <a:cubicBezTo>
                  <a:pt x="331" y="459"/>
                  <a:pt x="385" y="452"/>
                  <a:pt x="412" y="493"/>
                </a:cubicBezTo>
                <a:cubicBezTo>
                  <a:pt x="439" y="533"/>
                  <a:pt x="446" y="412"/>
                  <a:pt x="500" y="391"/>
                </a:cubicBezTo>
                <a:cubicBezTo>
                  <a:pt x="547" y="371"/>
                  <a:pt x="689" y="263"/>
                  <a:pt x="736" y="236"/>
                </a:cubicBezTo>
                <a:cubicBezTo>
                  <a:pt x="777" y="209"/>
                  <a:pt x="797" y="229"/>
                  <a:pt x="845" y="202"/>
                </a:cubicBezTo>
                <a:cubicBezTo>
                  <a:pt x="892" y="175"/>
                  <a:pt x="966" y="20"/>
                  <a:pt x="1020" y="20"/>
                </a:cubicBezTo>
                <a:cubicBezTo>
                  <a:pt x="1074" y="27"/>
                  <a:pt x="1263" y="60"/>
                  <a:pt x="1344" y="40"/>
                </a:cubicBezTo>
                <a:cubicBezTo>
                  <a:pt x="1425" y="27"/>
                  <a:pt x="1459" y="0"/>
                  <a:pt x="1520" y="94"/>
                </a:cubicBezTo>
                <a:cubicBezTo>
                  <a:pt x="1574" y="195"/>
                  <a:pt x="1668" y="310"/>
                  <a:pt x="1729" y="371"/>
                </a:cubicBezTo>
                <a:cubicBezTo>
                  <a:pt x="1797" y="432"/>
                  <a:pt x="1891" y="553"/>
                  <a:pt x="1891" y="641"/>
                </a:cubicBezTo>
                <a:cubicBezTo>
                  <a:pt x="1891" y="729"/>
                  <a:pt x="1925" y="850"/>
                  <a:pt x="1925" y="958"/>
                </a:cubicBezTo>
                <a:cubicBezTo>
                  <a:pt x="1932" y="1067"/>
                  <a:pt x="1891" y="1141"/>
                  <a:pt x="1871" y="1195"/>
                </a:cubicBezTo>
                <a:cubicBezTo>
                  <a:pt x="1851" y="1242"/>
                  <a:pt x="1830" y="1236"/>
                  <a:pt x="1770" y="1222"/>
                </a:cubicBezTo>
                <a:cubicBezTo>
                  <a:pt x="1702" y="1208"/>
                  <a:pt x="1675" y="1181"/>
                  <a:pt x="1655" y="1222"/>
                </a:cubicBezTo>
                <a:cubicBezTo>
                  <a:pt x="1635" y="1263"/>
                  <a:pt x="1628" y="1269"/>
                  <a:pt x="1682" y="1276"/>
                </a:cubicBezTo>
                <a:cubicBezTo>
                  <a:pt x="1736" y="1276"/>
                  <a:pt x="1729" y="1317"/>
                  <a:pt x="1709" y="1357"/>
                </a:cubicBez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3" name="Freeform 1141"/>
          <p:cNvSpPr>
            <a:spLocks noChangeArrowheads="1"/>
          </p:cNvSpPr>
          <p:nvPr/>
        </p:nvSpPr>
        <p:spPr bwMode="auto">
          <a:xfrm>
            <a:off x="19768058" y="9832187"/>
            <a:ext cx="640121" cy="865022"/>
          </a:xfrm>
          <a:custGeom>
            <a:avLst/>
            <a:gdLst>
              <a:gd name="T0" fmla="*/ 1229 w 1230"/>
              <a:gd name="T1" fmla="*/ 1290 h 1662"/>
              <a:gd name="T2" fmla="*/ 1229 w 1230"/>
              <a:gd name="T3" fmla="*/ 1290 h 1662"/>
              <a:gd name="T4" fmla="*/ 668 w 1230"/>
              <a:gd name="T5" fmla="*/ 1310 h 1662"/>
              <a:gd name="T6" fmla="*/ 310 w 1230"/>
              <a:gd name="T7" fmla="*/ 1189 h 1662"/>
              <a:gd name="T8" fmla="*/ 155 w 1230"/>
              <a:gd name="T9" fmla="*/ 1108 h 1662"/>
              <a:gd name="T10" fmla="*/ 371 w 1230"/>
              <a:gd name="T11" fmla="*/ 750 h 1662"/>
              <a:gd name="T12" fmla="*/ 594 w 1230"/>
              <a:gd name="T13" fmla="*/ 500 h 1662"/>
              <a:gd name="T14" fmla="*/ 716 w 1230"/>
              <a:gd name="T15" fmla="*/ 331 h 1662"/>
              <a:gd name="T16" fmla="*/ 574 w 1230"/>
              <a:gd name="T17" fmla="*/ 378 h 1662"/>
              <a:gd name="T18" fmla="*/ 500 w 1230"/>
              <a:gd name="T19" fmla="*/ 345 h 1662"/>
              <a:gd name="T20" fmla="*/ 500 w 1230"/>
              <a:gd name="T21" fmla="*/ 534 h 1662"/>
              <a:gd name="T22" fmla="*/ 486 w 1230"/>
              <a:gd name="T23" fmla="*/ 223 h 1662"/>
              <a:gd name="T24" fmla="*/ 419 w 1230"/>
              <a:gd name="T25" fmla="*/ 250 h 1662"/>
              <a:gd name="T26" fmla="*/ 337 w 1230"/>
              <a:gd name="T27" fmla="*/ 338 h 1662"/>
              <a:gd name="T28" fmla="*/ 250 w 1230"/>
              <a:gd name="T29" fmla="*/ 419 h 1662"/>
              <a:gd name="T30" fmla="*/ 310 w 1230"/>
              <a:gd name="T31" fmla="*/ 216 h 1662"/>
              <a:gd name="T32" fmla="*/ 324 w 1230"/>
              <a:gd name="T33" fmla="*/ 182 h 1662"/>
              <a:gd name="T34" fmla="*/ 310 w 1230"/>
              <a:gd name="T35" fmla="*/ 196 h 1662"/>
              <a:gd name="T36" fmla="*/ 202 w 1230"/>
              <a:gd name="T37" fmla="*/ 270 h 1662"/>
              <a:gd name="T38" fmla="*/ 189 w 1230"/>
              <a:gd name="T39" fmla="*/ 324 h 1662"/>
              <a:gd name="T40" fmla="*/ 155 w 1230"/>
              <a:gd name="T41" fmla="*/ 304 h 1662"/>
              <a:gd name="T42" fmla="*/ 88 w 1230"/>
              <a:gd name="T43" fmla="*/ 345 h 1662"/>
              <a:gd name="T44" fmla="*/ 101 w 1230"/>
              <a:gd name="T45" fmla="*/ 351 h 1662"/>
              <a:gd name="T46" fmla="*/ 169 w 1230"/>
              <a:gd name="T47" fmla="*/ 513 h 1662"/>
              <a:gd name="T48" fmla="*/ 324 w 1230"/>
              <a:gd name="T49" fmla="*/ 689 h 1662"/>
              <a:gd name="T50" fmla="*/ 74 w 1230"/>
              <a:gd name="T51" fmla="*/ 1196 h 1662"/>
              <a:gd name="T52" fmla="*/ 324 w 1230"/>
              <a:gd name="T53" fmla="*/ 1283 h 1662"/>
              <a:gd name="T54" fmla="*/ 479 w 1230"/>
              <a:gd name="T55" fmla="*/ 1290 h 1662"/>
              <a:gd name="T56" fmla="*/ 601 w 1230"/>
              <a:gd name="T57" fmla="*/ 1337 h 1662"/>
              <a:gd name="T58" fmla="*/ 614 w 1230"/>
              <a:gd name="T59" fmla="*/ 1513 h 1662"/>
              <a:gd name="T60" fmla="*/ 594 w 1230"/>
              <a:gd name="T61" fmla="*/ 1661 h 1662"/>
              <a:gd name="T62" fmla="*/ 635 w 1230"/>
              <a:gd name="T63" fmla="*/ 1621 h 1662"/>
              <a:gd name="T64" fmla="*/ 655 w 1230"/>
              <a:gd name="T65" fmla="*/ 1574 h 1662"/>
              <a:gd name="T66" fmla="*/ 810 w 1230"/>
              <a:gd name="T67" fmla="*/ 1452 h 1662"/>
              <a:gd name="T68" fmla="*/ 1229 w 1230"/>
              <a:gd name="T69" fmla="*/ 1290 h 1662"/>
              <a:gd name="T70" fmla="*/ 439 w 1230"/>
              <a:gd name="T71" fmla="*/ 142 h 1662"/>
              <a:gd name="T72" fmla="*/ 439 w 1230"/>
              <a:gd name="T73" fmla="*/ 142 h 1662"/>
              <a:gd name="T74" fmla="*/ 560 w 1230"/>
              <a:gd name="T75" fmla="*/ 0 h 1662"/>
              <a:gd name="T76" fmla="*/ 486 w 1230"/>
              <a:gd name="T77" fmla="*/ 135 h 1662"/>
              <a:gd name="T78" fmla="*/ 439 w 1230"/>
              <a:gd name="T79" fmla="*/ 14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0" h="1662">
                <a:moveTo>
                  <a:pt x="1229" y="1290"/>
                </a:moveTo>
                <a:lnTo>
                  <a:pt x="1229" y="1290"/>
                </a:lnTo>
                <a:cubicBezTo>
                  <a:pt x="1195" y="1317"/>
                  <a:pt x="830" y="1391"/>
                  <a:pt x="668" y="1310"/>
                </a:cubicBezTo>
                <a:cubicBezTo>
                  <a:pt x="506" y="1229"/>
                  <a:pt x="398" y="1202"/>
                  <a:pt x="310" y="1189"/>
                </a:cubicBezTo>
                <a:cubicBezTo>
                  <a:pt x="229" y="1175"/>
                  <a:pt x="142" y="1175"/>
                  <a:pt x="155" y="1108"/>
                </a:cubicBezTo>
                <a:cubicBezTo>
                  <a:pt x="169" y="1040"/>
                  <a:pt x="331" y="831"/>
                  <a:pt x="371" y="750"/>
                </a:cubicBezTo>
                <a:cubicBezTo>
                  <a:pt x="412" y="662"/>
                  <a:pt x="493" y="594"/>
                  <a:pt x="594" y="500"/>
                </a:cubicBezTo>
                <a:cubicBezTo>
                  <a:pt x="695" y="405"/>
                  <a:pt x="783" y="264"/>
                  <a:pt x="716" y="331"/>
                </a:cubicBezTo>
                <a:cubicBezTo>
                  <a:pt x="648" y="399"/>
                  <a:pt x="594" y="480"/>
                  <a:pt x="574" y="378"/>
                </a:cubicBezTo>
                <a:cubicBezTo>
                  <a:pt x="560" y="284"/>
                  <a:pt x="473" y="270"/>
                  <a:pt x="500" y="345"/>
                </a:cubicBezTo>
                <a:cubicBezTo>
                  <a:pt x="533" y="419"/>
                  <a:pt x="540" y="608"/>
                  <a:pt x="500" y="534"/>
                </a:cubicBezTo>
                <a:cubicBezTo>
                  <a:pt x="459" y="459"/>
                  <a:pt x="446" y="297"/>
                  <a:pt x="486" y="223"/>
                </a:cubicBezTo>
                <a:cubicBezTo>
                  <a:pt x="527" y="149"/>
                  <a:pt x="452" y="189"/>
                  <a:pt x="419" y="250"/>
                </a:cubicBezTo>
                <a:cubicBezTo>
                  <a:pt x="392" y="311"/>
                  <a:pt x="385" y="385"/>
                  <a:pt x="337" y="338"/>
                </a:cubicBezTo>
                <a:cubicBezTo>
                  <a:pt x="297" y="291"/>
                  <a:pt x="243" y="500"/>
                  <a:pt x="250" y="419"/>
                </a:cubicBezTo>
                <a:cubicBezTo>
                  <a:pt x="256" y="338"/>
                  <a:pt x="263" y="270"/>
                  <a:pt x="310" y="216"/>
                </a:cubicBezTo>
                <a:cubicBezTo>
                  <a:pt x="317" y="210"/>
                  <a:pt x="324" y="196"/>
                  <a:pt x="324" y="182"/>
                </a:cubicBezTo>
                <a:cubicBezTo>
                  <a:pt x="317" y="189"/>
                  <a:pt x="317" y="189"/>
                  <a:pt x="310" y="196"/>
                </a:cubicBezTo>
                <a:cubicBezTo>
                  <a:pt x="283" y="210"/>
                  <a:pt x="243" y="237"/>
                  <a:pt x="202" y="270"/>
                </a:cubicBezTo>
                <a:cubicBezTo>
                  <a:pt x="202" y="284"/>
                  <a:pt x="196" y="304"/>
                  <a:pt x="189" y="324"/>
                </a:cubicBezTo>
                <a:cubicBezTo>
                  <a:pt x="182" y="365"/>
                  <a:pt x="175" y="331"/>
                  <a:pt x="155" y="304"/>
                </a:cubicBezTo>
                <a:cubicBezTo>
                  <a:pt x="128" y="318"/>
                  <a:pt x="108" y="331"/>
                  <a:pt x="88" y="345"/>
                </a:cubicBezTo>
                <a:cubicBezTo>
                  <a:pt x="94" y="345"/>
                  <a:pt x="101" y="351"/>
                  <a:pt x="101" y="351"/>
                </a:cubicBezTo>
                <a:cubicBezTo>
                  <a:pt x="162" y="385"/>
                  <a:pt x="94" y="392"/>
                  <a:pt x="169" y="513"/>
                </a:cubicBezTo>
                <a:cubicBezTo>
                  <a:pt x="243" y="642"/>
                  <a:pt x="385" y="594"/>
                  <a:pt x="324" y="689"/>
                </a:cubicBezTo>
                <a:cubicBezTo>
                  <a:pt x="256" y="777"/>
                  <a:pt x="0" y="1081"/>
                  <a:pt x="74" y="1196"/>
                </a:cubicBezTo>
                <a:cubicBezTo>
                  <a:pt x="148" y="1304"/>
                  <a:pt x="223" y="1344"/>
                  <a:pt x="324" y="1283"/>
                </a:cubicBezTo>
                <a:cubicBezTo>
                  <a:pt x="419" y="1223"/>
                  <a:pt x="425" y="1229"/>
                  <a:pt x="479" y="1290"/>
                </a:cubicBezTo>
                <a:cubicBezTo>
                  <a:pt x="533" y="1351"/>
                  <a:pt x="560" y="1331"/>
                  <a:pt x="601" y="1337"/>
                </a:cubicBezTo>
                <a:cubicBezTo>
                  <a:pt x="641" y="1344"/>
                  <a:pt x="621" y="1445"/>
                  <a:pt x="614" y="1513"/>
                </a:cubicBezTo>
                <a:cubicBezTo>
                  <a:pt x="608" y="1567"/>
                  <a:pt x="608" y="1614"/>
                  <a:pt x="594" y="1661"/>
                </a:cubicBezTo>
                <a:cubicBezTo>
                  <a:pt x="614" y="1655"/>
                  <a:pt x="621" y="1634"/>
                  <a:pt x="635" y="1621"/>
                </a:cubicBezTo>
                <a:cubicBezTo>
                  <a:pt x="641" y="1607"/>
                  <a:pt x="655" y="1587"/>
                  <a:pt x="655" y="1574"/>
                </a:cubicBezTo>
                <a:cubicBezTo>
                  <a:pt x="682" y="1506"/>
                  <a:pt x="729" y="1432"/>
                  <a:pt x="810" y="1452"/>
                </a:cubicBezTo>
                <a:cubicBezTo>
                  <a:pt x="884" y="1479"/>
                  <a:pt x="1128" y="1445"/>
                  <a:pt x="1229" y="1290"/>
                </a:cubicBezTo>
                <a:close/>
                <a:moveTo>
                  <a:pt x="439" y="142"/>
                </a:moveTo>
                <a:lnTo>
                  <a:pt x="439" y="142"/>
                </a:lnTo>
                <a:cubicBezTo>
                  <a:pt x="473" y="108"/>
                  <a:pt x="520" y="34"/>
                  <a:pt x="560" y="0"/>
                </a:cubicBezTo>
                <a:cubicBezTo>
                  <a:pt x="574" y="61"/>
                  <a:pt x="533" y="101"/>
                  <a:pt x="486" y="135"/>
                </a:cubicBezTo>
                <a:cubicBezTo>
                  <a:pt x="466" y="142"/>
                  <a:pt x="452" y="149"/>
                  <a:pt x="439" y="142"/>
                </a:cubicBezTo>
                <a:close/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4" name="Freeform 1142"/>
          <p:cNvSpPr>
            <a:spLocks noChangeArrowheads="1"/>
          </p:cNvSpPr>
          <p:nvPr/>
        </p:nvSpPr>
        <p:spPr bwMode="auto">
          <a:xfrm>
            <a:off x="19687755" y="10538889"/>
            <a:ext cx="162898" cy="64245"/>
          </a:xfrm>
          <a:custGeom>
            <a:avLst/>
            <a:gdLst>
              <a:gd name="T0" fmla="*/ 0 w 311"/>
              <a:gd name="T1" fmla="*/ 0 h 122"/>
              <a:gd name="T2" fmla="*/ 0 w 311"/>
              <a:gd name="T3" fmla="*/ 0 h 122"/>
              <a:gd name="T4" fmla="*/ 256 w 311"/>
              <a:gd name="T5" fmla="*/ 40 h 122"/>
              <a:gd name="T6" fmla="*/ 222 w 311"/>
              <a:gd name="T7" fmla="*/ 87 h 122"/>
              <a:gd name="T8" fmla="*/ 13 w 311"/>
              <a:gd name="T9" fmla="*/ 108 h 122"/>
              <a:gd name="T10" fmla="*/ 40 w 311"/>
              <a:gd name="T11" fmla="*/ 94 h 122"/>
              <a:gd name="T12" fmla="*/ 20 w 311"/>
              <a:gd name="T13" fmla="*/ 13 h 122"/>
              <a:gd name="T14" fmla="*/ 0 w 311"/>
              <a:gd name="T15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122">
                <a:moveTo>
                  <a:pt x="0" y="0"/>
                </a:moveTo>
                <a:lnTo>
                  <a:pt x="0" y="0"/>
                </a:lnTo>
                <a:cubicBezTo>
                  <a:pt x="81" y="6"/>
                  <a:pt x="202" y="20"/>
                  <a:pt x="256" y="40"/>
                </a:cubicBezTo>
                <a:cubicBezTo>
                  <a:pt x="310" y="74"/>
                  <a:pt x="290" y="67"/>
                  <a:pt x="222" y="87"/>
                </a:cubicBezTo>
                <a:cubicBezTo>
                  <a:pt x="168" y="108"/>
                  <a:pt x="87" y="121"/>
                  <a:pt x="13" y="108"/>
                </a:cubicBezTo>
                <a:cubicBezTo>
                  <a:pt x="20" y="101"/>
                  <a:pt x="27" y="101"/>
                  <a:pt x="40" y="94"/>
                </a:cubicBezTo>
                <a:cubicBezTo>
                  <a:pt x="67" y="74"/>
                  <a:pt x="40" y="47"/>
                  <a:pt x="20" y="13"/>
                </a:cubicBezTo>
                <a:cubicBezTo>
                  <a:pt x="20" y="6"/>
                  <a:pt x="13" y="0"/>
                  <a:pt x="0" y="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5" name="Freeform 1143"/>
          <p:cNvSpPr>
            <a:spLocks noChangeArrowheads="1"/>
          </p:cNvSpPr>
          <p:nvPr/>
        </p:nvSpPr>
        <p:spPr bwMode="auto">
          <a:xfrm>
            <a:off x="19774942" y="10038692"/>
            <a:ext cx="50476" cy="133080"/>
          </a:xfrm>
          <a:custGeom>
            <a:avLst/>
            <a:gdLst>
              <a:gd name="T0" fmla="*/ 21 w 96"/>
              <a:gd name="T1" fmla="*/ 0 h 257"/>
              <a:gd name="T2" fmla="*/ 21 w 96"/>
              <a:gd name="T3" fmla="*/ 0 h 257"/>
              <a:gd name="T4" fmla="*/ 81 w 96"/>
              <a:gd name="T5" fmla="*/ 182 h 257"/>
              <a:gd name="T6" fmla="*/ 48 w 96"/>
              <a:gd name="T7" fmla="*/ 175 h 257"/>
              <a:gd name="T8" fmla="*/ 0 w 96"/>
              <a:gd name="T9" fmla="*/ 40 h 257"/>
              <a:gd name="T10" fmla="*/ 21 w 96"/>
              <a:gd name="T11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257">
                <a:moveTo>
                  <a:pt x="21" y="0"/>
                </a:moveTo>
                <a:lnTo>
                  <a:pt x="21" y="0"/>
                </a:lnTo>
                <a:cubicBezTo>
                  <a:pt x="61" y="54"/>
                  <a:pt x="95" y="135"/>
                  <a:pt x="81" y="182"/>
                </a:cubicBezTo>
                <a:cubicBezTo>
                  <a:pt x="61" y="236"/>
                  <a:pt x="75" y="256"/>
                  <a:pt x="48" y="175"/>
                </a:cubicBezTo>
                <a:cubicBezTo>
                  <a:pt x="34" y="121"/>
                  <a:pt x="14" y="74"/>
                  <a:pt x="0" y="40"/>
                </a:cubicBezTo>
                <a:cubicBezTo>
                  <a:pt x="0" y="33"/>
                  <a:pt x="7" y="13"/>
                  <a:pt x="21" y="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6" name="Freeform 1144"/>
          <p:cNvSpPr>
            <a:spLocks noChangeArrowheads="1"/>
          </p:cNvSpPr>
          <p:nvPr/>
        </p:nvSpPr>
        <p:spPr bwMode="auto">
          <a:xfrm>
            <a:off x="20185629" y="9836777"/>
            <a:ext cx="245495" cy="635574"/>
          </a:xfrm>
          <a:custGeom>
            <a:avLst/>
            <a:gdLst>
              <a:gd name="T0" fmla="*/ 433 w 474"/>
              <a:gd name="T1" fmla="*/ 1161 h 1223"/>
              <a:gd name="T2" fmla="*/ 433 w 474"/>
              <a:gd name="T3" fmla="*/ 1161 h 1223"/>
              <a:gd name="T4" fmla="*/ 433 w 474"/>
              <a:gd name="T5" fmla="*/ 1107 h 1223"/>
              <a:gd name="T6" fmla="*/ 399 w 474"/>
              <a:gd name="T7" fmla="*/ 1006 h 1223"/>
              <a:gd name="T8" fmla="*/ 203 w 474"/>
              <a:gd name="T9" fmla="*/ 675 h 1223"/>
              <a:gd name="T10" fmla="*/ 230 w 474"/>
              <a:gd name="T11" fmla="*/ 263 h 1223"/>
              <a:gd name="T12" fmla="*/ 135 w 474"/>
              <a:gd name="T13" fmla="*/ 54 h 1223"/>
              <a:gd name="T14" fmla="*/ 81 w 474"/>
              <a:gd name="T15" fmla="*/ 121 h 1223"/>
              <a:gd name="T16" fmla="*/ 135 w 474"/>
              <a:gd name="T17" fmla="*/ 331 h 1223"/>
              <a:gd name="T18" fmla="*/ 108 w 474"/>
              <a:gd name="T19" fmla="*/ 527 h 1223"/>
              <a:gd name="T20" fmla="*/ 75 w 474"/>
              <a:gd name="T21" fmla="*/ 668 h 1223"/>
              <a:gd name="T22" fmla="*/ 88 w 474"/>
              <a:gd name="T23" fmla="*/ 797 h 1223"/>
              <a:gd name="T24" fmla="*/ 162 w 474"/>
              <a:gd name="T25" fmla="*/ 972 h 1223"/>
              <a:gd name="T26" fmla="*/ 412 w 474"/>
              <a:gd name="T27" fmla="*/ 1222 h 1223"/>
              <a:gd name="T28" fmla="*/ 419 w 474"/>
              <a:gd name="T29" fmla="*/ 1222 h 1223"/>
              <a:gd name="T30" fmla="*/ 426 w 474"/>
              <a:gd name="T31" fmla="*/ 1175 h 1223"/>
              <a:gd name="T32" fmla="*/ 433 w 474"/>
              <a:gd name="T33" fmla="*/ 1161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4" h="1223">
                <a:moveTo>
                  <a:pt x="433" y="1161"/>
                </a:moveTo>
                <a:lnTo>
                  <a:pt x="433" y="1161"/>
                </a:lnTo>
                <a:cubicBezTo>
                  <a:pt x="406" y="1141"/>
                  <a:pt x="412" y="1121"/>
                  <a:pt x="433" y="1107"/>
                </a:cubicBezTo>
                <a:cubicBezTo>
                  <a:pt x="466" y="1087"/>
                  <a:pt x="473" y="1020"/>
                  <a:pt x="399" y="1006"/>
                </a:cubicBezTo>
                <a:cubicBezTo>
                  <a:pt x="318" y="993"/>
                  <a:pt x="169" y="783"/>
                  <a:pt x="203" y="675"/>
                </a:cubicBezTo>
                <a:cubicBezTo>
                  <a:pt x="237" y="567"/>
                  <a:pt x="264" y="331"/>
                  <a:pt x="230" y="263"/>
                </a:cubicBezTo>
                <a:cubicBezTo>
                  <a:pt x="189" y="189"/>
                  <a:pt x="115" y="115"/>
                  <a:pt x="135" y="54"/>
                </a:cubicBezTo>
                <a:cubicBezTo>
                  <a:pt x="149" y="0"/>
                  <a:pt x="102" y="7"/>
                  <a:pt x="81" y="121"/>
                </a:cubicBezTo>
                <a:cubicBezTo>
                  <a:pt x="68" y="236"/>
                  <a:pt x="54" y="290"/>
                  <a:pt x="135" y="331"/>
                </a:cubicBezTo>
                <a:cubicBezTo>
                  <a:pt x="210" y="378"/>
                  <a:pt x="223" y="500"/>
                  <a:pt x="108" y="527"/>
                </a:cubicBezTo>
                <a:cubicBezTo>
                  <a:pt x="0" y="547"/>
                  <a:pt x="7" y="702"/>
                  <a:pt x="75" y="668"/>
                </a:cubicBezTo>
                <a:cubicBezTo>
                  <a:pt x="135" y="635"/>
                  <a:pt x="95" y="709"/>
                  <a:pt x="88" y="797"/>
                </a:cubicBezTo>
                <a:cubicBezTo>
                  <a:pt x="75" y="884"/>
                  <a:pt x="102" y="871"/>
                  <a:pt x="162" y="972"/>
                </a:cubicBezTo>
                <a:cubicBezTo>
                  <a:pt x="223" y="1074"/>
                  <a:pt x="318" y="1216"/>
                  <a:pt x="412" y="1222"/>
                </a:cubicBezTo>
                <a:cubicBezTo>
                  <a:pt x="419" y="1222"/>
                  <a:pt x="419" y="1222"/>
                  <a:pt x="419" y="1222"/>
                </a:cubicBezTo>
                <a:cubicBezTo>
                  <a:pt x="406" y="1216"/>
                  <a:pt x="412" y="1202"/>
                  <a:pt x="426" y="1175"/>
                </a:cubicBezTo>
                <a:cubicBezTo>
                  <a:pt x="426" y="1175"/>
                  <a:pt x="433" y="1168"/>
                  <a:pt x="433" y="1161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7" name="Freeform 1145"/>
          <p:cNvSpPr>
            <a:spLocks noChangeArrowheads="1"/>
          </p:cNvSpPr>
          <p:nvPr/>
        </p:nvSpPr>
        <p:spPr bwMode="auto">
          <a:xfrm>
            <a:off x="20337054" y="10135060"/>
            <a:ext cx="201901" cy="80308"/>
          </a:xfrm>
          <a:custGeom>
            <a:avLst/>
            <a:gdLst>
              <a:gd name="T0" fmla="*/ 385 w 386"/>
              <a:gd name="T1" fmla="*/ 128 h 156"/>
              <a:gd name="T2" fmla="*/ 385 w 386"/>
              <a:gd name="T3" fmla="*/ 128 h 156"/>
              <a:gd name="T4" fmla="*/ 223 w 386"/>
              <a:gd name="T5" fmla="*/ 121 h 156"/>
              <a:gd name="T6" fmla="*/ 67 w 386"/>
              <a:gd name="T7" fmla="*/ 108 h 156"/>
              <a:gd name="T8" fmla="*/ 371 w 386"/>
              <a:gd name="T9" fmla="*/ 0 h 156"/>
              <a:gd name="T10" fmla="*/ 371 w 386"/>
              <a:gd name="T11" fmla="*/ 20 h 156"/>
              <a:gd name="T12" fmla="*/ 385 w 386"/>
              <a:gd name="T13" fmla="*/ 12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" h="156">
                <a:moveTo>
                  <a:pt x="385" y="128"/>
                </a:moveTo>
                <a:lnTo>
                  <a:pt x="385" y="128"/>
                </a:lnTo>
                <a:cubicBezTo>
                  <a:pt x="337" y="142"/>
                  <a:pt x="297" y="128"/>
                  <a:pt x="223" y="121"/>
                </a:cubicBezTo>
                <a:cubicBezTo>
                  <a:pt x="128" y="108"/>
                  <a:pt x="0" y="155"/>
                  <a:pt x="67" y="108"/>
                </a:cubicBezTo>
                <a:cubicBezTo>
                  <a:pt x="115" y="81"/>
                  <a:pt x="263" y="40"/>
                  <a:pt x="371" y="0"/>
                </a:cubicBezTo>
                <a:cubicBezTo>
                  <a:pt x="371" y="7"/>
                  <a:pt x="371" y="13"/>
                  <a:pt x="371" y="20"/>
                </a:cubicBezTo>
                <a:cubicBezTo>
                  <a:pt x="371" y="54"/>
                  <a:pt x="378" y="88"/>
                  <a:pt x="385" y="128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8" name="Freeform 1146"/>
          <p:cNvSpPr>
            <a:spLocks noChangeArrowheads="1"/>
          </p:cNvSpPr>
          <p:nvPr/>
        </p:nvSpPr>
        <p:spPr bwMode="auto">
          <a:xfrm>
            <a:off x="19561569" y="10316326"/>
            <a:ext cx="172076" cy="158319"/>
          </a:xfrm>
          <a:custGeom>
            <a:avLst/>
            <a:gdLst>
              <a:gd name="T0" fmla="*/ 81 w 331"/>
              <a:gd name="T1" fmla="*/ 0 h 305"/>
              <a:gd name="T2" fmla="*/ 81 w 331"/>
              <a:gd name="T3" fmla="*/ 0 h 305"/>
              <a:gd name="T4" fmla="*/ 222 w 331"/>
              <a:gd name="T5" fmla="*/ 209 h 305"/>
              <a:gd name="T6" fmla="*/ 236 w 331"/>
              <a:gd name="T7" fmla="*/ 297 h 305"/>
              <a:gd name="T8" fmla="*/ 0 w 331"/>
              <a:gd name="T9" fmla="*/ 155 h 305"/>
              <a:gd name="T10" fmla="*/ 60 w 331"/>
              <a:gd name="T11" fmla="*/ 47 h 305"/>
              <a:gd name="T12" fmla="*/ 81 w 331"/>
              <a:gd name="T1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" h="305">
                <a:moveTo>
                  <a:pt x="81" y="0"/>
                </a:moveTo>
                <a:lnTo>
                  <a:pt x="81" y="0"/>
                </a:lnTo>
                <a:cubicBezTo>
                  <a:pt x="128" y="81"/>
                  <a:pt x="175" y="182"/>
                  <a:pt x="222" y="209"/>
                </a:cubicBezTo>
                <a:cubicBezTo>
                  <a:pt x="270" y="243"/>
                  <a:pt x="330" y="304"/>
                  <a:pt x="236" y="297"/>
                </a:cubicBezTo>
                <a:cubicBezTo>
                  <a:pt x="175" y="297"/>
                  <a:pt x="87" y="209"/>
                  <a:pt x="0" y="155"/>
                </a:cubicBezTo>
                <a:cubicBezTo>
                  <a:pt x="20" y="108"/>
                  <a:pt x="47" y="61"/>
                  <a:pt x="60" y="47"/>
                </a:cubicBezTo>
                <a:cubicBezTo>
                  <a:pt x="67" y="41"/>
                  <a:pt x="74" y="27"/>
                  <a:pt x="81" y="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59" name="Freeform 1147"/>
          <p:cNvSpPr>
            <a:spLocks noChangeArrowheads="1"/>
          </p:cNvSpPr>
          <p:nvPr/>
        </p:nvSpPr>
        <p:spPr bwMode="auto">
          <a:xfrm>
            <a:off x="20281990" y="9827600"/>
            <a:ext cx="224845" cy="337290"/>
          </a:xfrm>
          <a:custGeom>
            <a:avLst/>
            <a:gdLst>
              <a:gd name="T0" fmla="*/ 67 w 433"/>
              <a:gd name="T1" fmla="*/ 68 h 650"/>
              <a:gd name="T2" fmla="*/ 67 w 433"/>
              <a:gd name="T3" fmla="*/ 68 h 650"/>
              <a:gd name="T4" fmla="*/ 324 w 433"/>
              <a:gd name="T5" fmla="*/ 406 h 650"/>
              <a:gd name="T6" fmla="*/ 263 w 433"/>
              <a:gd name="T7" fmla="*/ 588 h 650"/>
              <a:gd name="T8" fmla="*/ 108 w 433"/>
              <a:gd name="T9" fmla="*/ 419 h 650"/>
              <a:gd name="T10" fmla="*/ 67 w 433"/>
              <a:gd name="T11" fmla="*/ 68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" h="650">
                <a:moveTo>
                  <a:pt x="67" y="68"/>
                </a:moveTo>
                <a:lnTo>
                  <a:pt x="67" y="68"/>
                </a:lnTo>
                <a:cubicBezTo>
                  <a:pt x="101" y="122"/>
                  <a:pt x="270" y="338"/>
                  <a:pt x="324" y="406"/>
                </a:cubicBezTo>
                <a:cubicBezTo>
                  <a:pt x="378" y="473"/>
                  <a:pt x="432" y="520"/>
                  <a:pt x="263" y="588"/>
                </a:cubicBezTo>
                <a:cubicBezTo>
                  <a:pt x="87" y="649"/>
                  <a:pt x="108" y="534"/>
                  <a:pt x="108" y="419"/>
                </a:cubicBezTo>
                <a:cubicBezTo>
                  <a:pt x="114" y="304"/>
                  <a:pt x="0" y="0"/>
                  <a:pt x="67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0" name="Freeform 1148"/>
          <p:cNvSpPr>
            <a:spLocks noChangeArrowheads="1"/>
          </p:cNvSpPr>
          <p:nvPr/>
        </p:nvSpPr>
        <p:spPr bwMode="auto">
          <a:xfrm>
            <a:off x="20027320" y="9790887"/>
            <a:ext cx="204196" cy="215681"/>
          </a:xfrm>
          <a:custGeom>
            <a:avLst/>
            <a:gdLst>
              <a:gd name="T0" fmla="*/ 357 w 392"/>
              <a:gd name="T1" fmla="*/ 176 h 413"/>
              <a:gd name="T2" fmla="*/ 357 w 392"/>
              <a:gd name="T3" fmla="*/ 176 h 413"/>
              <a:gd name="T4" fmla="*/ 121 w 392"/>
              <a:gd name="T5" fmla="*/ 378 h 413"/>
              <a:gd name="T6" fmla="*/ 6 w 392"/>
              <a:gd name="T7" fmla="*/ 331 h 413"/>
              <a:gd name="T8" fmla="*/ 60 w 392"/>
              <a:gd name="T9" fmla="*/ 196 h 413"/>
              <a:gd name="T10" fmla="*/ 357 w 392"/>
              <a:gd name="T11" fmla="*/ 176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" h="413">
                <a:moveTo>
                  <a:pt x="357" y="176"/>
                </a:moveTo>
                <a:lnTo>
                  <a:pt x="357" y="176"/>
                </a:lnTo>
                <a:cubicBezTo>
                  <a:pt x="303" y="277"/>
                  <a:pt x="155" y="412"/>
                  <a:pt x="121" y="378"/>
                </a:cubicBezTo>
                <a:cubicBezTo>
                  <a:pt x="81" y="345"/>
                  <a:pt x="0" y="385"/>
                  <a:pt x="6" y="331"/>
                </a:cubicBezTo>
                <a:cubicBezTo>
                  <a:pt x="13" y="277"/>
                  <a:pt x="40" y="230"/>
                  <a:pt x="60" y="196"/>
                </a:cubicBezTo>
                <a:cubicBezTo>
                  <a:pt x="81" y="162"/>
                  <a:pt x="391" y="0"/>
                  <a:pt x="357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1" name="Freeform 1149"/>
          <p:cNvSpPr>
            <a:spLocks noChangeArrowheads="1"/>
          </p:cNvSpPr>
          <p:nvPr/>
        </p:nvSpPr>
        <p:spPr bwMode="auto">
          <a:xfrm>
            <a:off x="20316405" y="10215368"/>
            <a:ext cx="238610" cy="215681"/>
          </a:xfrm>
          <a:custGeom>
            <a:avLst/>
            <a:gdLst>
              <a:gd name="T0" fmla="*/ 372 w 460"/>
              <a:gd name="T1" fmla="*/ 378 h 413"/>
              <a:gd name="T2" fmla="*/ 372 w 460"/>
              <a:gd name="T3" fmla="*/ 378 h 413"/>
              <a:gd name="T4" fmla="*/ 358 w 460"/>
              <a:gd name="T5" fmla="*/ 27 h 413"/>
              <a:gd name="T6" fmla="*/ 108 w 460"/>
              <a:gd name="T7" fmla="*/ 7 h 413"/>
              <a:gd name="T8" fmla="*/ 108 w 460"/>
              <a:gd name="T9" fmla="*/ 162 h 413"/>
              <a:gd name="T10" fmla="*/ 243 w 460"/>
              <a:gd name="T11" fmla="*/ 351 h 413"/>
              <a:gd name="T12" fmla="*/ 372 w 460"/>
              <a:gd name="T13" fmla="*/ 378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0" h="413">
                <a:moveTo>
                  <a:pt x="372" y="378"/>
                </a:moveTo>
                <a:lnTo>
                  <a:pt x="372" y="378"/>
                </a:lnTo>
                <a:cubicBezTo>
                  <a:pt x="412" y="270"/>
                  <a:pt x="459" y="14"/>
                  <a:pt x="358" y="27"/>
                </a:cubicBezTo>
                <a:cubicBezTo>
                  <a:pt x="264" y="41"/>
                  <a:pt x="169" y="0"/>
                  <a:pt x="108" y="7"/>
                </a:cubicBezTo>
                <a:cubicBezTo>
                  <a:pt x="47" y="20"/>
                  <a:pt x="0" y="54"/>
                  <a:pt x="108" y="162"/>
                </a:cubicBezTo>
                <a:cubicBezTo>
                  <a:pt x="210" y="270"/>
                  <a:pt x="243" y="291"/>
                  <a:pt x="243" y="351"/>
                </a:cubicBezTo>
                <a:cubicBezTo>
                  <a:pt x="243" y="412"/>
                  <a:pt x="270" y="412"/>
                  <a:pt x="372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2" name="Freeform 1150"/>
          <p:cNvSpPr>
            <a:spLocks noChangeArrowheads="1"/>
          </p:cNvSpPr>
          <p:nvPr/>
        </p:nvSpPr>
        <p:spPr bwMode="auto">
          <a:xfrm>
            <a:off x="19889659" y="10112116"/>
            <a:ext cx="408392" cy="383180"/>
          </a:xfrm>
          <a:custGeom>
            <a:avLst/>
            <a:gdLst>
              <a:gd name="T0" fmla="*/ 669 w 784"/>
              <a:gd name="T1" fmla="*/ 588 h 738"/>
              <a:gd name="T2" fmla="*/ 669 w 784"/>
              <a:gd name="T3" fmla="*/ 588 h 738"/>
              <a:gd name="T4" fmla="*/ 486 w 784"/>
              <a:gd name="T5" fmla="*/ 196 h 738"/>
              <a:gd name="T6" fmla="*/ 277 w 784"/>
              <a:gd name="T7" fmla="*/ 223 h 738"/>
              <a:gd name="T8" fmla="*/ 237 w 784"/>
              <a:gd name="T9" fmla="*/ 554 h 738"/>
              <a:gd name="T10" fmla="*/ 669 w 784"/>
              <a:gd name="T11" fmla="*/ 58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4" h="738">
                <a:moveTo>
                  <a:pt x="669" y="588"/>
                </a:moveTo>
                <a:lnTo>
                  <a:pt x="669" y="588"/>
                </a:lnTo>
                <a:cubicBezTo>
                  <a:pt x="581" y="534"/>
                  <a:pt x="466" y="351"/>
                  <a:pt x="486" y="196"/>
                </a:cubicBezTo>
                <a:cubicBezTo>
                  <a:pt x="507" y="48"/>
                  <a:pt x="459" y="0"/>
                  <a:pt x="277" y="223"/>
                </a:cubicBezTo>
                <a:cubicBezTo>
                  <a:pt x="88" y="453"/>
                  <a:pt x="0" y="487"/>
                  <a:pt x="237" y="554"/>
                </a:cubicBezTo>
                <a:cubicBezTo>
                  <a:pt x="473" y="615"/>
                  <a:pt x="783" y="737"/>
                  <a:pt x="669" y="5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3" name="Freeform 1151"/>
          <p:cNvSpPr>
            <a:spLocks noChangeArrowheads="1"/>
          </p:cNvSpPr>
          <p:nvPr/>
        </p:nvSpPr>
        <p:spPr bwMode="auto">
          <a:xfrm>
            <a:off x="20139741" y="10564131"/>
            <a:ext cx="252378" cy="176675"/>
          </a:xfrm>
          <a:custGeom>
            <a:avLst/>
            <a:gdLst>
              <a:gd name="T0" fmla="*/ 236 w 487"/>
              <a:gd name="T1" fmla="*/ 290 h 338"/>
              <a:gd name="T2" fmla="*/ 236 w 487"/>
              <a:gd name="T3" fmla="*/ 290 h 338"/>
              <a:gd name="T4" fmla="*/ 371 w 487"/>
              <a:gd name="T5" fmla="*/ 47 h 338"/>
              <a:gd name="T6" fmla="*/ 81 w 487"/>
              <a:gd name="T7" fmla="*/ 128 h 338"/>
              <a:gd name="T8" fmla="*/ 236 w 487"/>
              <a:gd name="T9" fmla="*/ 29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" h="338">
                <a:moveTo>
                  <a:pt x="236" y="290"/>
                </a:moveTo>
                <a:lnTo>
                  <a:pt x="236" y="290"/>
                </a:lnTo>
                <a:cubicBezTo>
                  <a:pt x="303" y="236"/>
                  <a:pt x="486" y="0"/>
                  <a:pt x="371" y="47"/>
                </a:cubicBezTo>
                <a:cubicBezTo>
                  <a:pt x="256" y="94"/>
                  <a:pt x="155" y="121"/>
                  <a:pt x="81" y="128"/>
                </a:cubicBezTo>
                <a:cubicBezTo>
                  <a:pt x="0" y="142"/>
                  <a:pt x="108" y="337"/>
                  <a:pt x="236" y="2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4" name="Freeform 1152"/>
          <p:cNvSpPr>
            <a:spLocks noChangeArrowheads="1"/>
          </p:cNvSpPr>
          <p:nvPr/>
        </p:nvSpPr>
        <p:spPr bwMode="auto">
          <a:xfrm>
            <a:off x="19800179" y="10518241"/>
            <a:ext cx="252378" cy="176675"/>
          </a:xfrm>
          <a:custGeom>
            <a:avLst/>
            <a:gdLst>
              <a:gd name="T0" fmla="*/ 486 w 487"/>
              <a:gd name="T1" fmla="*/ 270 h 339"/>
              <a:gd name="T2" fmla="*/ 486 w 487"/>
              <a:gd name="T3" fmla="*/ 270 h 339"/>
              <a:gd name="T4" fmla="*/ 378 w 487"/>
              <a:gd name="T5" fmla="*/ 74 h 339"/>
              <a:gd name="T6" fmla="*/ 155 w 487"/>
              <a:gd name="T7" fmla="*/ 142 h 339"/>
              <a:gd name="T8" fmla="*/ 74 w 487"/>
              <a:gd name="T9" fmla="*/ 277 h 339"/>
              <a:gd name="T10" fmla="*/ 486 w 487"/>
              <a:gd name="T1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339">
                <a:moveTo>
                  <a:pt x="486" y="270"/>
                </a:moveTo>
                <a:lnTo>
                  <a:pt x="486" y="270"/>
                </a:lnTo>
                <a:cubicBezTo>
                  <a:pt x="486" y="196"/>
                  <a:pt x="405" y="149"/>
                  <a:pt x="378" y="74"/>
                </a:cubicBezTo>
                <a:cubicBezTo>
                  <a:pt x="358" y="0"/>
                  <a:pt x="263" y="122"/>
                  <a:pt x="155" y="142"/>
                </a:cubicBezTo>
                <a:cubicBezTo>
                  <a:pt x="47" y="162"/>
                  <a:pt x="0" y="216"/>
                  <a:pt x="74" y="277"/>
                </a:cubicBezTo>
                <a:cubicBezTo>
                  <a:pt x="148" y="331"/>
                  <a:pt x="358" y="338"/>
                  <a:pt x="486" y="2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5" name="Freeform 1153"/>
          <p:cNvSpPr>
            <a:spLocks noChangeArrowheads="1"/>
          </p:cNvSpPr>
          <p:nvPr/>
        </p:nvSpPr>
        <p:spPr bwMode="auto">
          <a:xfrm>
            <a:off x="19623516" y="9979036"/>
            <a:ext cx="252378" cy="474960"/>
          </a:xfrm>
          <a:custGeom>
            <a:avLst/>
            <a:gdLst>
              <a:gd name="T0" fmla="*/ 257 w 487"/>
              <a:gd name="T1" fmla="*/ 851 h 913"/>
              <a:gd name="T2" fmla="*/ 257 w 487"/>
              <a:gd name="T3" fmla="*/ 851 h 913"/>
              <a:gd name="T4" fmla="*/ 459 w 487"/>
              <a:gd name="T5" fmla="*/ 425 h 913"/>
              <a:gd name="T6" fmla="*/ 371 w 487"/>
              <a:gd name="T7" fmla="*/ 358 h 913"/>
              <a:gd name="T8" fmla="*/ 230 w 487"/>
              <a:gd name="T9" fmla="*/ 243 h 913"/>
              <a:gd name="T10" fmla="*/ 81 w 487"/>
              <a:gd name="T11" fmla="*/ 223 h 913"/>
              <a:gd name="T12" fmla="*/ 81 w 487"/>
              <a:gd name="T13" fmla="*/ 709 h 913"/>
              <a:gd name="T14" fmla="*/ 257 w 487"/>
              <a:gd name="T15" fmla="*/ 851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7" h="913">
                <a:moveTo>
                  <a:pt x="257" y="851"/>
                </a:moveTo>
                <a:lnTo>
                  <a:pt x="257" y="851"/>
                </a:lnTo>
                <a:cubicBezTo>
                  <a:pt x="284" y="810"/>
                  <a:pt x="486" y="479"/>
                  <a:pt x="459" y="425"/>
                </a:cubicBezTo>
                <a:cubicBezTo>
                  <a:pt x="432" y="364"/>
                  <a:pt x="419" y="324"/>
                  <a:pt x="371" y="358"/>
                </a:cubicBezTo>
                <a:cubicBezTo>
                  <a:pt x="331" y="398"/>
                  <a:pt x="243" y="331"/>
                  <a:pt x="230" y="243"/>
                </a:cubicBezTo>
                <a:cubicBezTo>
                  <a:pt x="223" y="162"/>
                  <a:pt x="88" y="0"/>
                  <a:pt x="81" y="223"/>
                </a:cubicBezTo>
                <a:cubicBezTo>
                  <a:pt x="68" y="445"/>
                  <a:pt x="0" y="601"/>
                  <a:pt x="81" y="709"/>
                </a:cubicBezTo>
                <a:cubicBezTo>
                  <a:pt x="155" y="817"/>
                  <a:pt x="236" y="912"/>
                  <a:pt x="257" y="8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6" name="Freeform 1154"/>
          <p:cNvSpPr>
            <a:spLocks noChangeArrowheads="1"/>
          </p:cNvSpPr>
          <p:nvPr/>
        </p:nvSpPr>
        <p:spPr bwMode="auto">
          <a:xfrm>
            <a:off x="16069587" y="7324313"/>
            <a:ext cx="3565400" cy="2432157"/>
          </a:xfrm>
          <a:custGeom>
            <a:avLst/>
            <a:gdLst>
              <a:gd name="T0" fmla="*/ 365 w 6854"/>
              <a:gd name="T1" fmla="*/ 0 h 4673"/>
              <a:gd name="T2" fmla="*/ 2114 w 6854"/>
              <a:gd name="T3" fmla="*/ 0 h 4673"/>
              <a:gd name="T4" fmla="*/ 6853 w 6854"/>
              <a:gd name="T5" fmla="*/ 2322 h 4673"/>
              <a:gd name="T6" fmla="*/ 6853 w 6854"/>
              <a:gd name="T7" fmla="*/ 4672 h 4673"/>
              <a:gd name="T8" fmla="*/ 385 w 6854"/>
              <a:gd name="T9" fmla="*/ 4672 h 4673"/>
              <a:gd name="T10" fmla="*/ 0 w 6854"/>
              <a:gd name="T11" fmla="*/ 1133 h 4673"/>
              <a:gd name="T12" fmla="*/ 365 w 6854"/>
              <a:gd name="T13" fmla="*/ 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54" h="4673">
                <a:moveTo>
                  <a:pt x="365" y="0"/>
                </a:moveTo>
                <a:lnTo>
                  <a:pt x="2114" y="0"/>
                </a:lnTo>
                <a:lnTo>
                  <a:pt x="6853" y="2322"/>
                </a:lnTo>
                <a:lnTo>
                  <a:pt x="6853" y="4672"/>
                </a:lnTo>
                <a:lnTo>
                  <a:pt x="385" y="4672"/>
                </a:lnTo>
                <a:lnTo>
                  <a:pt x="0" y="1133"/>
                </a:lnTo>
                <a:lnTo>
                  <a:pt x="365" y="0"/>
                </a:lnTo>
              </a:path>
            </a:pathLst>
          </a:custGeom>
          <a:solidFill>
            <a:srgbClr val="2E58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7" name="Freeform 1155"/>
          <p:cNvSpPr>
            <a:spLocks noChangeArrowheads="1"/>
          </p:cNvSpPr>
          <p:nvPr/>
        </p:nvSpPr>
        <p:spPr bwMode="auto">
          <a:xfrm>
            <a:off x="13240668" y="8409605"/>
            <a:ext cx="647004" cy="2312843"/>
          </a:xfrm>
          <a:custGeom>
            <a:avLst/>
            <a:gdLst>
              <a:gd name="T0" fmla="*/ 622 w 1244"/>
              <a:gd name="T1" fmla="*/ 3080 h 4445"/>
              <a:gd name="T2" fmla="*/ 1243 w 1244"/>
              <a:gd name="T3" fmla="*/ 68 h 4445"/>
              <a:gd name="T4" fmla="*/ 905 w 1244"/>
              <a:gd name="T5" fmla="*/ 0 h 4445"/>
              <a:gd name="T6" fmla="*/ 622 w 1244"/>
              <a:gd name="T7" fmla="*/ 1364 h 4445"/>
              <a:gd name="T8" fmla="*/ 622 w 1244"/>
              <a:gd name="T9" fmla="*/ 2019 h 4445"/>
              <a:gd name="T10" fmla="*/ 1033 w 1244"/>
              <a:gd name="T11" fmla="*/ 27 h 4445"/>
              <a:gd name="T12" fmla="*/ 1114 w 1244"/>
              <a:gd name="T13" fmla="*/ 41 h 4445"/>
              <a:gd name="T14" fmla="*/ 622 w 1244"/>
              <a:gd name="T15" fmla="*/ 2431 h 4445"/>
              <a:gd name="T16" fmla="*/ 622 w 1244"/>
              <a:gd name="T17" fmla="*/ 3080 h 4445"/>
              <a:gd name="T18" fmla="*/ 0 w 1244"/>
              <a:gd name="T19" fmla="*/ 4376 h 4445"/>
              <a:gd name="T20" fmla="*/ 338 w 1244"/>
              <a:gd name="T21" fmla="*/ 4444 h 4445"/>
              <a:gd name="T22" fmla="*/ 622 w 1244"/>
              <a:gd name="T23" fmla="*/ 3080 h 4445"/>
              <a:gd name="T24" fmla="*/ 622 w 1244"/>
              <a:gd name="T25" fmla="*/ 2431 h 4445"/>
              <a:gd name="T26" fmla="*/ 210 w 1244"/>
              <a:gd name="T27" fmla="*/ 4423 h 4445"/>
              <a:gd name="T28" fmla="*/ 129 w 1244"/>
              <a:gd name="T29" fmla="*/ 4403 h 4445"/>
              <a:gd name="T30" fmla="*/ 622 w 1244"/>
              <a:gd name="T31" fmla="*/ 2019 h 4445"/>
              <a:gd name="T32" fmla="*/ 622 w 1244"/>
              <a:gd name="T33" fmla="*/ 1364 h 4445"/>
              <a:gd name="T34" fmla="*/ 0 w 1244"/>
              <a:gd name="T35" fmla="*/ 4376 h 4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4" h="4445">
                <a:moveTo>
                  <a:pt x="622" y="3080"/>
                </a:moveTo>
                <a:lnTo>
                  <a:pt x="1243" y="68"/>
                </a:lnTo>
                <a:lnTo>
                  <a:pt x="905" y="0"/>
                </a:lnTo>
                <a:lnTo>
                  <a:pt x="622" y="1364"/>
                </a:lnTo>
                <a:lnTo>
                  <a:pt x="622" y="2019"/>
                </a:lnTo>
                <a:lnTo>
                  <a:pt x="1033" y="27"/>
                </a:lnTo>
                <a:lnTo>
                  <a:pt x="1114" y="41"/>
                </a:lnTo>
                <a:lnTo>
                  <a:pt x="622" y="2431"/>
                </a:lnTo>
                <a:lnTo>
                  <a:pt x="622" y="3080"/>
                </a:lnTo>
                <a:close/>
                <a:moveTo>
                  <a:pt x="0" y="4376"/>
                </a:moveTo>
                <a:lnTo>
                  <a:pt x="338" y="4444"/>
                </a:lnTo>
                <a:lnTo>
                  <a:pt x="622" y="3080"/>
                </a:lnTo>
                <a:lnTo>
                  <a:pt x="622" y="2431"/>
                </a:lnTo>
                <a:lnTo>
                  <a:pt x="210" y="4423"/>
                </a:lnTo>
                <a:lnTo>
                  <a:pt x="129" y="4403"/>
                </a:lnTo>
                <a:lnTo>
                  <a:pt x="622" y="2019"/>
                </a:lnTo>
                <a:lnTo>
                  <a:pt x="622" y="1364"/>
                </a:lnTo>
                <a:lnTo>
                  <a:pt x="0" y="4376"/>
                </a:lnTo>
                <a:close/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8" name="Freeform 1156"/>
          <p:cNvSpPr>
            <a:spLocks noChangeArrowheads="1"/>
          </p:cNvSpPr>
          <p:nvPr/>
        </p:nvSpPr>
        <p:spPr bwMode="auto">
          <a:xfrm>
            <a:off x="13942736" y="7205001"/>
            <a:ext cx="2379227" cy="1096765"/>
          </a:xfrm>
          <a:custGeom>
            <a:avLst/>
            <a:gdLst>
              <a:gd name="T0" fmla="*/ 4571 w 4572"/>
              <a:gd name="T1" fmla="*/ 324 h 2107"/>
              <a:gd name="T2" fmla="*/ 4443 w 4572"/>
              <a:gd name="T3" fmla="*/ 0 h 2107"/>
              <a:gd name="T4" fmla="*/ 2289 w 4572"/>
              <a:gd name="T5" fmla="*/ 863 h 2107"/>
              <a:gd name="T6" fmla="*/ 2289 w 4572"/>
              <a:gd name="T7" fmla="*/ 1005 h 2107"/>
              <a:gd name="T8" fmla="*/ 4497 w 4572"/>
              <a:gd name="T9" fmla="*/ 122 h 2107"/>
              <a:gd name="T10" fmla="*/ 4524 w 4572"/>
              <a:gd name="T11" fmla="*/ 203 h 2107"/>
              <a:gd name="T12" fmla="*/ 2289 w 4572"/>
              <a:gd name="T13" fmla="*/ 1100 h 2107"/>
              <a:gd name="T14" fmla="*/ 2289 w 4572"/>
              <a:gd name="T15" fmla="*/ 1242 h 2107"/>
              <a:gd name="T16" fmla="*/ 4571 w 4572"/>
              <a:gd name="T17" fmla="*/ 324 h 2107"/>
              <a:gd name="T18" fmla="*/ 2289 w 4572"/>
              <a:gd name="T19" fmla="*/ 863 h 2107"/>
              <a:gd name="T20" fmla="*/ 0 w 4572"/>
              <a:gd name="T21" fmla="*/ 1782 h 2107"/>
              <a:gd name="T22" fmla="*/ 128 w 4572"/>
              <a:gd name="T23" fmla="*/ 2106 h 2107"/>
              <a:gd name="T24" fmla="*/ 2289 w 4572"/>
              <a:gd name="T25" fmla="*/ 1242 h 2107"/>
              <a:gd name="T26" fmla="*/ 2289 w 4572"/>
              <a:gd name="T27" fmla="*/ 1100 h 2107"/>
              <a:gd name="T28" fmla="*/ 81 w 4572"/>
              <a:gd name="T29" fmla="*/ 1985 h 2107"/>
              <a:gd name="T30" fmla="*/ 47 w 4572"/>
              <a:gd name="T31" fmla="*/ 1903 h 2107"/>
              <a:gd name="T32" fmla="*/ 2289 w 4572"/>
              <a:gd name="T33" fmla="*/ 1005 h 2107"/>
              <a:gd name="T34" fmla="*/ 2289 w 4572"/>
              <a:gd name="T35" fmla="*/ 863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72" h="2107">
                <a:moveTo>
                  <a:pt x="4571" y="324"/>
                </a:moveTo>
                <a:lnTo>
                  <a:pt x="4443" y="0"/>
                </a:lnTo>
                <a:lnTo>
                  <a:pt x="2289" y="863"/>
                </a:lnTo>
                <a:lnTo>
                  <a:pt x="2289" y="1005"/>
                </a:lnTo>
                <a:lnTo>
                  <a:pt x="4497" y="122"/>
                </a:lnTo>
                <a:lnTo>
                  <a:pt x="4524" y="203"/>
                </a:lnTo>
                <a:lnTo>
                  <a:pt x="2289" y="1100"/>
                </a:lnTo>
                <a:lnTo>
                  <a:pt x="2289" y="1242"/>
                </a:lnTo>
                <a:lnTo>
                  <a:pt x="4571" y="324"/>
                </a:lnTo>
                <a:close/>
                <a:moveTo>
                  <a:pt x="2289" y="863"/>
                </a:moveTo>
                <a:lnTo>
                  <a:pt x="0" y="1782"/>
                </a:lnTo>
                <a:lnTo>
                  <a:pt x="128" y="2106"/>
                </a:lnTo>
                <a:lnTo>
                  <a:pt x="2289" y="1242"/>
                </a:lnTo>
                <a:lnTo>
                  <a:pt x="2289" y="1100"/>
                </a:lnTo>
                <a:lnTo>
                  <a:pt x="81" y="1985"/>
                </a:lnTo>
                <a:lnTo>
                  <a:pt x="47" y="1903"/>
                </a:lnTo>
                <a:lnTo>
                  <a:pt x="2289" y="1005"/>
                </a:lnTo>
                <a:lnTo>
                  <a:pt x="2289" y="863"/>
                </a:lnTo>
                <a:close/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69" name="Freeform 1157"/>
          <p:cNvSpPr>
            <a:spLocks noChangeArrowheads="1"/>
          </p:cNvSpPr>
          <p:nvPr/>
        </p:nvSpPr>
        <p:spPr bwMode="auto">
          <a:xfrm>
            <a:off x="16395382" y="7404621"/>
            <a:ext cx="355624" cy="355646"/>
          </a:xfrm>
          <a:custGeom>
            <a:avLst/>
            <a:gdLst>
              <a:gd name="T0" fmla="*/ 345 w 683"/>
              <a:gd name="T1" fmla="*/ 681 h 682"/>
              <a:gd name="T2" fmla="*/ 345 w 683"/>
              <a:gd name="T3" fmla="*/ 681 h 682"/>
              <a:gd name="T4" fmla="*/ 682 w 683"/>
              <a:gd name="T5" fmla="*/ 344 h 682"/>
              <a:gd name="T6" fmla="*/ 345 w 683"/>
              <a:gd name="T7" fmla="*/ 0 h 682"/>
              <a:gd name="T8" fmla="*/ 0 w 683"/>
              <a:gd name="T9" fmla="*/ 344 h 682"/>
              <a:gd name="T10" fmla="*/ 345 w 683"/>
              <a:gd name="T11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3" h="682">
                <a:moveTo>
                  <a:pt x="345" y="681"/>
                </a:moveTo>
                <a:lnTo>
                  <a:pt x="345" y="681"/>
                </a:lnTo>
                <a:cubicBezTo>
                  <a:pt x="527" y="681"/>
                  <a:pt x="682" y="532"/>
                  <a:pt x="682" y="344"/>
                </a:cubicBezTo>
                <a:cubicBezTo>
                  <a:pt x="682" y="155"/>
                  <a:pt x="527" y="0"/>
                  <a:pt x="345" y="0"/>
                </a:cubicBezTo>
                <a:cubicBezTo>
                  <a:pt x="156" y="0"/>
                  <a:pt x="0" y="155"/>
                  <a:pt x="0" y="344"/>
                </a:cubicBezTo>
                <a:cubicBezTo>
                  <a:pt x="0" y="532"/>
                  <a:pt x="156" y="681"/>
                  <a:pt x="345" y="681"/>
                </a:cubicBezTo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0" name="Freeform 1158"/>
          <p:cNvSpPr>
            <a:spLocks noChangeArrowheads="1"/>
          </p:cNvSpPr>
          <p:nvPr/>
        </p:nvSpPr>
        <p:spPr bwMode="auto">
          <a:xfrm>
            <a:off x="15977812" y="6635969"/>
            <a:ext cx="117012" cy="112429"/>
          </a:xfrm>
          <a:custGeom>
            <a:avLst/>
            <a:gdLst>
              <a:gd name="T0" fmla="*/ 114 w 224"/>
              <a:gd name="T1" fmla="*/ 216 h 217"/>
              <a:gd name="T2" fmla="*/ 114 w 224"/>
              <a:gd name="T3" fmla="*/ 216 h 217"/>
              <a:gd name="T4" fmla="*/ 223 w 224"/>
              <a:gd name="T5" fmla="*/ 108 h 217"/>
              <a:gd name="T6" fmla="*/ 114 w 224"/>
              <a:gd name="T7" fmla="*/ 0 h 217"/>
              <a:gd name="T8" fmla="*/ 0 w 224"/>
              <a:gd name="T9" fmla="*/ 108 h 217"/>
              <a:gd name="T10" fmla="*/ 114 w 224"/>
              <a:gd name="T1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" h="217">
                <a:moveTo>
                  <a:pt x="114" y="216"/>
                </a:moveTo>
                <a:lnTo>
                  <a:pt x="114" y="216"/>
                </a:lnTo>
                <a:cubicBezTo>
                  <a:pt x="169" y="216"/>
                  <a:pt x="223" y="169"/>
                  <a:pt x="223" y="108"/>
                </a:cubicBezTo>
                <a:cubicBezTo>
                  <a:pt x="223" y="48"/>
                  <a:pt x="169" y="0"/>
                  <a:pt x="114" y="0"/>
                </a:cubicBezTo>
                <a:cubicBezTo>
                  <a:pt x="54" y="0"/>
                  <a:pt x="0" y="48"/>
                  <a:pt x="0" y="108"/>
                </a:cubicBezTo>
                <a:cubicBezTo>
                  <a:pt x="0" y="169"/>
                  <a:pt x="54" y="216"/>
                  <a:pt x="114" y="216"/>
                </a:cubicBezTo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1" name="Freeform 1159"/>
          <p:cNvSpPr>
            <a:spLocks noChangeArrowheads="1"/>
          </p:cNvSpPr>
          <p:nvPr/>
        </p:nvSpPr>
        <p:spPr bwMode="auto">
          <a:xfrm>
            <a:off x="15881450" y="6615317"/>
            <a:ext cx="1220588" cy="1298680"/>
          </a:xfrm>
          <a:custGeom>
            <a:avLst/>
            <a:gdLst>
              <a:gd name="T0" fmla="*/ 297 w 2345"/>
              <a:gd name="T1" fmla="*/ 148 h 2498"/>
              <a:gd name="T2" fmla="*/ 297 w 2345"/>
              <a:gd name="T3" fmla="*/ 148 h 2498"/>
              <a:gd name="T4" fmla="*/ 635 w 2345"/>
              <a:gd name="T5" fmla="*/ 0 h 2498"/>
              <a:gd name="T6" fmla="*/ 1094 w 2345"/>
              <a:gd name="T7" fmla="*/ 560 h 2498"/>
              <a:gd name="T8" fmla="*/ 2344 w 2345"/>
              <a:gd name="T9" fmla="*/ 1303 h 2498"/>
              <a:gd name="T10" fmla="*/ 1331 w 2345"/>
              <a:gd name="T11" fmla="*/ 1863 h 2498"/>
              <a:gd name="T12" fmla="*/ 358 w 2345"/>
              <a:gd name="T13" fmla="*/ 2497 h 2498"/>
              <a:gd name="T14" fmla="*/ 284 w 2345"/>
              <a:gd name="T15" fmla="*/ 1046 h 2498"/>
              <a:gd name="T16" fmla="*/ 0 w 2345"/>
              <a:gd name="T17" fmla="*/ 385 h 2498"/>
              <a:gd name="T18" fmla="*/ 297 w 2345"/>
              <a:gd name="T19" fmla="*/ 148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5" h="2498">
                <a:moveTo>
                  <a:pt x="297" y="148"/>
                </a:moveTo>
                <a:lnTo>
                  <a:pt x="297" y="148"/>
                </a:lnTo>
                <a:cubicBezTo>
                  <a:pt x="406" y="88"/>
                  <a:pt x="520" y="34"/>
                  <a:pt x="635" y="0"/>
                </a:cubicBezTo>
                <a:cubicBezTo>
                  <a:pt x="1094" y="560"/>
                  <a:pt x="1094" y="560"/>
                  <a:pt x="1094" y="560"/>
                </a:cubicBezTo>
                <a:cubicBezTo>
                  <a:pt x="1547" y="540"/>
                  <a:pt x="2040" y="817"/>
                  <a:pt x="2344" y="1303"/>
                </a:cubicBezTo>
                <a:cubicBezTo>
                  <a:pt x="2013" y="1465"/>
                  <a:pt x="1668" y="1654"/>
                  <a:pt x="1331" y="1863"/>
                </a:cubicBezTo>
                <a:cubicBezTo>
                  <a:pt x="986" y="2065"/>
                  <a:pt x="662" y="2281"/>
                  <a:pt x="358" y="2497"/>
                </a:cubicBezTo>
                <a:cubicBezTo>
                  <a:pt x="75" y="2004"/>
                  <a:pt x="61" y="1438"/>
                  <a:pt x="284" y="1046"/>
                </a:cubicBezTo>
                <a:cubicBezTo>
                  <a:pt x="0" y="385"/>
                  <a:pt x="0" y="385"/>
                  <a:pt x="0" y="385"/>
                </a:cubicBezTo>
                <a:cubicBezTo>
                  <a:pt x="88" y="297"/>
                  <a:pt x="183" y="216"/>
                  <a:pt x="297" y="148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2" name="Freeform 1160"/>
          <p:cNvSpPr>
            <a:spLocks noChangeArrowheads="1"/>
          </p:cNvSpPr>
          <p:nvPr/>
        </p:nvSpPr>
        <p:spPr bwMode="auto">
          <a:xfrm>
            <a:off x="13619233" y="8065434"/>
            <a:ext cx="422158" cy="417596"/>
          </a:xfrm>
          <a:custGeom>
            <a:avLst/>
            <a:gdLst>
              <a:gd name="T0" fmla="*/ 141 w 811"/>
              <a:gd name="T1" fmla="*/ 148 h 804"/>
              <a:gd name="T2" fmla="*/ 141 w 811"/>
              <a:gd name="T3" fmla="*/ 148 h 804"/>
              <a:gd name="T4" fmla="*/ 661 w 811"/>
              <a:gd name="T5" fmla="*/ 141 h 804"/>
              <a:gd name="T6" fmla="*/ 668 w 811"/>
              <a:gd name="T7" fmla="*/ 661 h 804"/>
              <a:gd name="T8" fmla="*/ 148 w 811"/>
              <a:gd name="T9" fmla="*/ 661 h 804"/>
              <a:gd name="T10" fmla="*/ 141 w 811"/>
              <a:gd name="T11" fmla="*/ 148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1" h="804">
                <a:moveTo>
                  <a:pt x="141" y="148"/>
                </a:moveTo>
                <a:lnTo>
                  <a:pt x="141" y="148"/>
                </a:lnTo>
                <a:cubicBezTo>
                  <a:pt x="283" y="0"/>
                  <a:pt x="520" y="0"/>
                  <a:pt x="661" y="141"/>
                </a:cubicBezTo>
                <a:cubicBezTo>
                  <a:pt x="810" y="283"/>
                  <a:pt x="810" y="513"/>
                  <a:pt x="668" y="661"/>
                </a:cubicBezTo>
                <a:cubicBezTo>
                  <a:pt x="526" y="803"/>
                  <a:pt x="297" y="803"/>
                  <a:pt x="148" y="661"/>
                </a:cubicBezTo>
                <a:cubicBezTo>
                  <a:pt x="6" y="520"/>
                  <a:pt x="0" y="290"/>
                  <a:pt x="141" y="148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3" name="Freeform 1161"/>
          <p:cNvSpPr>
            <a:spLocks noChangeArrowheads="1"/>
          </p:cNvSpPr>
          <p:nvPr/>
        </p:nvSpPr>
        <p:spPr bwMode="auto">
          <a:xfrm>
            <a:off x="16005344" y="6856238"/>
            <a:ext cx="447397" cy="302872"/>
          </a:xfrm>
          <a:custGeom>
            <a:avLst/>
            <a:gdLst>
              <a:gd name="T0" fmla="*/ 0 w 858"/>
              <a:gd name="T1" fmla="*/ 466 h 581"/>
              <a:gd name="T2" fmla="*/ 0 w 858"/>
              <a:gd name="T3" fmla="*/ 466 h 581"/>
              <a:gd name="T4" fmla="*/ 776 w 858"/>
              <a:gd name="T5" fmla="*/ 0 h 581"/>
              <a:gd name="T6" fmla="*/ 857 w 858"/>
              <a:gd name="T7" fmla="*/ 94 h 581"/>
              <a:gd name="T8" fmla="*/ 47 w 858"/>
              <a:gd name="T9" fmla="*/ 580 h 581"/>
              <a:gd name="T10" fmla="*/ 0 w 858"/>
              <a:gd name="T11" fmla="*/ 466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8" h="581">
                <a:moveTo>
                  <a:pt x="0" y="466"/>
                </a:moveTo>
                <a:lnTo>
                  <a:pt x="0" y="466"/>
                </a:lnTo>
                <a:cubicBezTo>
                  <a:pt x="142" y="250"/>
                  <a:pt x="520" y="40"/>
                  <a:pt x="776" y="0"/>
                </a:cubicBezTo>
                <a:cubicBezTo>
                  <a:pt x="857" y="94"/>
                  <a:pt x="857" y="94"/>
                  <a:pt x="857" y="94"/>
                </a:cubicBezTo>
                <a:cubicBezTo>
                  <a:pt x="601" y="108"/>
                  <a:pt x="148" y="364"/>
                  <a:pt x="47" y="580"/>
                </a:cubicBezTo>
                <a:lnTo>
                  <a:pt x="0" y="466"/>
                </a:lnTo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4" name="Freeform 1162"/>
          <p:cNvSpPr>
            <a:spLocks noChangeArrowheads="1"/>
          </p:cNvSpPr>
          <p:nvPr/>
        </p:nvSpPr>
        <p:spPr bwMode="auto">
          <a:xfrm>
            <a:off x="13690358" y="8134268"/>
            <a:ext cx="282202" cy="282223"/>
          </a:xfrm>
          <a:custGeom>
            <a:avLst/>
            <a:gdLst>
              <a:gd name="T0" fmla="*/ 270 w 541"/>
              <a:gd name="T1" fmla="*/ 540 h 541"/>
              <a:gd name="T2" fmla="*/ 270 w 541"/>
              <a:gd name="T3" fmla="*/ 540 h 541"/>
              <a:gd name="T4" fmla="*/ 540 w 541"/>
              <a:gd name="T5" fmla="*/ 270 h 541"/>
              <a:gd name="T6" fmla="*/ 270 w 541"/>
              <a:gd name="T7" fmla="*/ 0 h 541"/>
              <a:gd name="T8" fmla="*/ 0 w 541"/>
              <a:gd name="T9" fmla="*/ 270 h 541"/>
              <a:gd name="T10" fmla="*/ 270 w 541"/>
              <a:gd name="T11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1" h="541">
                <a:moveTo>
                  <a:pt x="270" y="540"/>
                </a:moveTo>
                <a:lnTo>
                  <a:pt x="270" y="540"/>
                </a:lnTo>
                <a:cubicBezTo>
                  <a:pt x="418" y="540"/>
                  <a:pt x="540" y="418"/>
                  <a:pt x="540" y="270"/>
                </a:cubicBezTo>
                <a:cubicBezTo>
                  <a:pt x="540" y="121"/>
                  <a:pt x="418" y="0"/>
                  <a:pt x="270" y="0"/>
                </a:cubicBezTo>
                <a:cubicBezTo>
                  <a:pt x="121" y="0"/>
                  <a:pt x="0" y="121"/>
                  <a:pt x="0" y="270"/>
                </a:cubicBezTo>
                <a:cubicBezTo>
                  <a:pt x="0" y="418"/>
                  <a:pt x="121" y="540"/>
                  <a:pt x="270" y="540"/>
                </a:cubicBezTo>
              </a:path>
            </a:pathLst>
          </a:custGeom>
          <a:solidFill>
            <a:srgbClr val="FFEA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5" name="Freeform 1163"/>
          <p:cNvSpPr>
            <a:spLocks noChangeArrowheads="1"/>
          </p:cNvSpPr>
          <p:nvPr/>
        </p:nvSpPr>
        <p:spPr bwMode="auto">
          <a:xfrm>
            <a:off x="12924050" y="10348449"/>
            <a:ext cx="910851" cy="454308"/>
          </a:xfrm>
          <a:custGeom>
            <a:avLst/>
            <a:gdLst>
              <a:gd name="T0" fmla="*/ 872 w 1750"/>
              <a:gd name="T1" fmla="*/ 0 h 872"/>
              <a:gd name="T2" fmla="*/ 872 w 1750"/>
              <a:gd name="T3" fmla="*/ 0 h 872"/>
              <a:gd name="T4" fmla="*/ 1749 w 1750"/>
              <a:gd name="T5" fmla="*/ 871 h 872"/>
              <a:gd name="T6" fmla="*/ 1749 w 1750"/>
              <a:gd name="T7" fmla="*/ 871 h 872"/>
              <a:gd name="T8" fmla="*/ 0 w 1750"/>
              <a:gd name="T9" fmla="*/ 871 h 872"/>
              <a:gd name="T10" fmla="*/ 0 w 1750"/>
              <a:gd name="T11" fmla="*/ 871 h 872"/>
              <a:gd name="T12" fmla="*/ 872 w 1750"/>
              <a:gd name="T13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872">
                <a:moveTo>
                  <a:pt x="872" y="0"/>
                </a:moveTo>
                <a:lnTo>
                  <a:pt x="872" y="0"/>
                </a:lnTo>
                <a:cubicBezTo>
                  <a:pt x="1358" y="0"/>
                  <a:pt x="1749" y="385"/>
                  <a:pt x="1749" y="871"/>
                </a:cubicBezTo>
                <a:lnTo>
                  <a:pt x="1749" y="871"/>
                </a:lnTo>
                <a:cubicBezTo>
                  <a:pt x="0" y="871"/>
                  <a:pt x="0" y="871"/>
                  <a:pt x="0" y="871"/>
                </a:cubicBezTo>
                <a:lnTo>
                  <a:pt x="0" y="871"/>
                </a:lnTo>
                <a:cubicBezTo>
                  <a:pt x="0" y="385"/>
                  <a:pt x="392" y="0"/>
                  <a:pt x="872" y="0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6" name="Freeform 1164"/>
          <p:cNvSpPr>
            <a:spLocks noChangeArrowheads="1"/>
          </p:cNvSpPr>
          <p:nvPr/>
        </p:nvSpPr>
        <p:spPr bwMode="auto">
          <a:xfrm>
            <a:off x="12928638" y="10070815"/>
            <a:ext cx="851200" cy="851256"/>
          </a:xfrm>
          <a:custGeom>
            <a:avLst/>
            <a:gdLst>
              <a:gd name="T0" fmla="*/ 156 w 1635"/>
              <a:gd name="T1" fmla="*/ 514 h 1636"/>
              <a:gd name="T2" fmla="*/ 156 w 1635"/>
              <a:gd name="T3" fmla="*/ 514 h 1636"/>
              <a:gd name="T4" fmla="*/ 277 w 1635"/>
              <a:gd name="T5" fmla="*/ 196 h 1636"/>
              <a:gd name="T6" fmla="*/ 446 w 1635"/>
              <a:gd name="T7" fmla="*/ 61 h 1636"/>
              <a:gd name="T8" fmla="*/ 520 w 1635"/>
              <a:gd name="T9" fmla="*/ 81 h 1636"/>
              <a:gd name="T10" fmla="*/ 642 w 1635"/>
              <a:gd name="T11" fmla="*/ 210 h 1636"/>
              <a:gd name="T12" fmla="*/ 743 w 1635"/>
              <a:gd name="T13" fmla="*/ 122 h 1636"/>
              <a:gd name="T14" fmla="*/ 966 w 1635"/>
              <a:gd name="T15" fmla="*/ 34 h 1636"/>
              <a:gd name="T16" fmla="*/ 1148 w 1635"/>
              <a:gd name="T17" fmla="*/ 95 h 1636"/>
              <a:gd name="T18" fmla="*/ 1324 w 1635"/>
              <a:gd name="T19" fmla="*/ 189 h 1636"/>
              <a:gd name="T20" fmla="*/ 1331 w 1635"/>
              <a:gd name="T21" fmla="*/ 237 h 1636"/>
              <a:gd name="T22" fmla="*/ 1351 w 1635"/>
              <a:gd name="T23" fmla="*/ 304 h 1636"/>
              <a:gd name="T24" fmla="*/ 1479 w 1635"/>
              <a:gd name="T25" fmla="*/ 311 h 1636"/>
              <a:gd name="T26" fmla="*/ 1607 w 1635"/>
              <a:gd name="T27" fmla="*/ 439 h 1636"/>
              <a:gd name="T28" fmla="*/ 1574 w 1635"/>
              <a:gd name="T29" fmla="*/ 615 h 1636"/>
              <a:gd name="T30" fmla="*/ 1567 w 1635"/>
              <a:gd name="T31" fmla="*/ 919 h 1636"/>
              <a:gd name="T32" fmla="*/ 1533 w 1635"/>
              <a:gd name="T33" fmla="*/ 1209 h 1636"/>
              <a:gd name="T34" fmla="*/ 1486 w 1635"/>
              <a:gd name="T35" fmla="*/ 1270 h 1636"/>
              <a:gd name="T36" fmla="*/ 1418 w 1635"/>
              <a:gd name="T37" fmla="*/ 1175 h 1636"/>
              <a:gd name="T38" fmla="*/ 1358 w 1635"/>
              <a:gd name="T39" fmla="*/ 1101 h 1636"/>
              <a:gd name="T40" fmla="*/ 1297 w 1635"/>
              <a:gd name="T41" fmla="*/ 1196 h 1636"/>
              <a:gd name="T42" fmla="*/ 1115 w 1635"/>
              <a:gd name="T43" fmla="*/ 1358 h 1636"/>
              <a:gd name="T44" fmla="*/ 1020 w 1635"/>
              <a:gd name="T45" fmla="*/ 1398 h 1636"/>
              <a:gd name="T46" fmla="*/ 892 w 1635"/>
              <a:gd name="T47" fmla="*/ 1567 h 1636"/>
              <a:gd name="T48" fmla="*/ 615 w 1635"/>
              <a:gd name="T49" fmla="*/ 1587 h 1636"/>
              <a:gd name="T50" fmla="*/ 460 w 1635"/>
              <a:gd name="T51" fmla="*/ 1560 h 1636"/>
              <a:gd name="T52" fmla="*/ 243 w 1635"/>
              <a:gd name="T53" fmla="*/ 1351 h 1636"/>
              <a:gd name="T54" fmla="*/ 81 w 1635"/>
              <a:gd name="T55" fmla="*/ 1142 h 1636"/>
              <a:gd name="T56" fmla="*/ 14 w 1635"/>
              <a:gd name="T57" fmla="*/ 872 h 1636"/>
              <a:gd name="T58" fmla="*/ 34 w 1635"/>
              <a:gd name="T59" fmla="*/ 669 h 1636"/>
              <a:gd name="T60" fmla="*/ 115 w 1635"/>
              <a:gd name="T61" fmla="*/ 628 h 1636"/>
              <a:gd name="T62" fmla="*/ 216 w 1635"/>
              <a:gd name="T63" fmla="*/ 615 h 1636"/>
              <a:gd name="T64" fmla="*/ 183 w 1635"/>
              <a:gd name="T65" fmla="*/ 574 h 1636"/>
              <a:gd name="T66" fmla="*/ 156 w 1635"/>
              <a:gd name="T67" fmla="*/ 514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35" h="1636">
                <a:moveTo>
                  <a:pt x="156" y="514"/>
                </a:moveTo>
                <a:lnTo>
                  <a:pt x="156" y="514"/>
                </a:lnTo>
                <a:cubicBezTo>
                  <a:pt x="149" y="439"/>
                  <a:pt x="210" y="250"/>
                  <a:pt x="277" y="196"/>
                </a:cubicBezTo>
                <a:cubicBezTo>
                  <a:pt x="338" y="149"/>
                  <a:pt x="426" y="81"/>
                  <a:pt x="446" y="61"/>
                </a:cubicBezTo>
                <a:cubicBezTo>
                  <a:pt x="473" y="34"/>
                  <a:pt x="500" y="48"/>
                  <a:pt x="520" y="81"/>
                </a:cubicBezTo>
                <a:cubicBezTo>
                  <a:pt x="547" y="115"/>
                  <a:pt x="608" y="230"/>
                  <a:pt x="642" y="210"/>
                </a:cubicBezTo>
                <a:cubicBezTo>
                  <a:pt x="676" y="189"/>
                  <a:pt x="676" y="129"/>
                  <a:pt x="743" y="122"/>
                </a:cubicBezTo>
                <a:cubicBezTo>
                  <a:pt x="804" y="115"/>
                  <a:pt x="939" y="75"/>
                  <a:pt x="966" y="34"/>
                </a:cubicBezTo>
                <a:cubicBezTo>
                  <a:pt x="993" y="0"/>
                  <a:pt x="1067" y="61"/>
                  <a:pt x="1148" y="95"/>
                </a:cubicBezTo>
                <a:cubicBezTo>
                  <a:pt x="1229" y="129"/>
                  <a:pt x="1270" y="176"/>
                  <a:pt x="1324" y="189"/>
                </a:cubicBezTo>
                <a:cubicBezTo>
                  <a:pt x="1371" y="196"/>
                  <a:pt x="1358" y="216"/>
                  <a:pt x="1331" y="237"/>
                </a:cubicBezTo>
                <a:cubicBezTo>
                  <a:pt x="1310" y="257"/>
                  <a:pt x="1337" y="277"/>
                  <a:pt x="1351" y="304"/>
                </a:cubicBezTo>
                <a:cubicBezTo>
                  <a:pt x="1371" y="324"/>
                  <a:pt x="1432" y="318"/>
                  <a:pt x="1479" y="311"/>
                </a:cubicBezTo>
                <a:cubicBezTo>
                  <a:pt x="1520" y="311"/>
                  <a:pt x="1580" y="405"/>
                  <a:pt x="1607" y="439"/>
                </a:cubicBezTo>
                <a:cubicBezTo>
                  <a:pt x="1634" y="473"/>
                  <a:pt x="1594" y="595"/>
                  <a:pt x="1574" y="615"/>
                </a:cubicBezTo>
                <a:cubicBezTo>
                  <a:pt x="1547" y="635"/>
                  <a:pt x="1574" y="811"/>
                  <a:pt x="1567" y="919"/>
                </a:cubicBezTo>
                <a:cubicBezTo>
                  <a:pt x="1560" y="1027"/>
                  <a:pt x="1526" y="1162"/>
                  <a:pt x="1533" y="1209"/>
                </a:cubicBezTo>
                <a:cubicBezTo>
                  <a:pt x="1540" y="1256"/>
                  <a:pt x="1520" y="1283"/>
                  <a:pt x="1486" y="1270"/>
                </a:cubicBezTo>
                <a:cubicBezTo>
                  <a:pt x="1452" y="1256"/>
                  <a:pt x="1418" y="1229"/>
                  <a:pt x="1418" y="1175"/>
                </a:cubicBezTo>
                <a:cubicBezTo>
                  <a:pt x="1425" y="1121"/>
                  <a:pt x="1385" y="1135"/>
                  <a:pt x="1358" y="1101"/>
                </a:cubicBezTo>
                <a:cubicBezTo>
                  <a:pt x="1331" y="1067"/>
                  <a:pt x="1337" y="1169"/>
                  <a:pt x="1297" y="1196"/>
                </a:cubicBezTo>
                <a:cubicBezTo>
                  <a:pt x="1256" y="1216"/>
                  <a:pt x="1148" y="1324"/>
                  <a:pt x="1115" y="1358"/>
                </a:cubicBezTo>
                <a:cubicBezTo>
                  <a:pt x="1074" y="1385"/>
                  <a:pt x="1054" y="1364"/>
                  <a:pt x="1020" y="1398"/>
                </a:cubicBezTo>
                <a:cubicBezTo>
                  <a:pt x="986" y="1425"/>
                  <a:pt x="939" y="1567"/>
                  <a:pt x="892" y="1567"/>
                </a:cubicBezTo>
                <a:cubicBezTo>
                  <a:pt x="844" y="1574"/>
                  <a:pt x="682" y="1567"/>
                  <a:pt x="615" y="1587"/>
                </a:cubicBezTo>
                <a:cubicBezTo>
                  <a:pt x="547" y="1614"/>
                  <a:pt x="520" y="1635"/>
                  <a:pt x="460" y="1560"/>
                </a:cubicBezTo>
                <a:cubicBezTo>
                  <a:pt x="399" y="1486"/>
                  <a:pt x="304" y="1391"/>
                  <a:pt x="243" y="1351"/>
                </a:cubicBezTo>
                <a:cubicBezTo>
                  <a:pt x="189" y="1310"/>
                  <a:pt x="88" y="1216"/>
                  <a:pt x="81" y="1142"/>
                </a:cubicBezTo>
                <a:cubicBezTo>
                  <a:pt x="68" y="1067"/>
                  <a:pt x="27" y="966"/>
                  <a:pt x="14" y="872"/>
                </a:cubicBezTo>
                <a:cubicBezTo>
                  <a:pt x="0" y="777"/>
                  <a:pt x="27" y="709"/>
                  <a:pt x="34" y="669"/>
                </a:cubicBezTo>
                <a:cubicBezTo>
                  <a:pt x="47" y="622"/>
                  <a:pt x="61" y="628"/>
                  <a:pt x="115" y="628"/>
                </a:cubicBezTo>
                <a:cubicBezTo>
                  <a:pt x="176" y="635"/>
                  <a:pt x="203" y="655"/>
                  <a:pt x="216" y="615"/>
                </a:cubicBezTo>
                <a:cubicBezTo>
                  <a:pt x="230" y="581"/>
                  <a:pt x="230" y="574"/>
                  <a:pt x="183" y="574"/>
                </a:cubicBezTo>
                <a:cubicBezTo>
                  <a:pt x="142" y="581"/>
                  <a:pt x="142" y="547"/>
                  <a:pt x="156" y="514"/>
                </a:cubicBez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7" name="Freeform 1165"/>
          <p:cNvSpPr>
            <a:spLocks noChangeArrowheads="1"/>
          </p:cNvSpPr>
          <p:nvPr/>
        </p:nvSpPr>
        <p:spPr bwMode="auto">
          <a:xfrm>
            <a:off x="13034178" y="10141945"/>
            <a:ext cx="562112" cy="738825"/>
          </a:xfrm>
          <a:custGeom>
            <a:avLst/>
            <a:gdLst>
              <a:gd name="T0" fmla="*/ 0 w 1081"/>
              <a:gd name="T1" fmla="*/ 392 h 1420"/>
              <a:gd name="T2" fmla="*/ 0 w 1081"/>
              <a:gd name="T3" fmla="*/ 392 h 1420"/>
              <a:gd name="T4" fmla="*/ 473 w 1081"/>
              <a:gd name="T5" fmla="*/ 311 h 1420"/>
              <a:gd name="T6" fmla="*/ 790 w 1081"/>
              <a:gd name="T7" fmla="*/ 372 h 1420"/>
              <a:gd name="T8" fmla="*/ 939 w 1081"/>
              <a:gd name="T9" fmla="*/ 426 h 1420"/>
              <a:gd name="T10" fmla="*/ 790 w 1081"/>
              <a:gd name="T11" fmla="*/ 757 h 1420"/>
              <a:gd name="T12" fmla="*/ 628 w 1081"/>
              <a:gd name="T13" fmla="*/ 993 h 1420"/>
              <a:gd name="T14" fmla="*/ 547 w 1081"/>
              <a:gd name="T15" fmla="*/ 1148 h 1420"/>
              <a:gd name="T16" fmla="*/ 662 w 1081"/>
              <a:gd name="T17" fmla="*/ 1094 h 1420"/>
              <a:gd name="T18" fmla="*/ 729 w 1081"/>
              <a:gd name="T19" fmla="*/ 1115 h 1420"/>
              <a:gd name="T20" fmla="*/ 709 w 1081"/>
              <a:gd name="T21" fmla="*/ 953 h 1420"/>
              <a:gd name="T22" fmla="*/ 756 w 1081"/>
              <a:gd name="T23" fmla="*/ 1216 h 1420"/>
              <a:gd name="T24" fmla="*/ 803 w 1081"/>
              <a:gd name="T25" fmla="*/ 1189 h 1420"/>
              <a:gd name="T26" fmla="*/ 864 w 1081"/>
              <a:gd name="T27" fmla="*/ 1101 h 1420"/>
              <a:gd name="T28" fmla="*/ 932 w 1081"/>
              <a:gd name="T29" fmla="*/ 1027 h 1420"/>
              <a:gd name="T30" fmla="*/ 905 w 1081"/>
              <a:gd name="T31" fmla="*/ 1202 h 1420"/>
              <a:gd name="T32" fmla="*/ 891 w 1081"/>
              <a:gd name="T33" fmla="*/ 1229 h 1420"/>
              <a:gd name="T34" fmla="*/ 912 w 1081"/>
              <a:gd name="T35" fmla="*/ 1223 h 1420"/>
              <a:gd name="T36" fmla="*/ 993 w 1081"/>
              <a:gd name="T37" fmla="*/ 1148 h 1420"/>
              <a:gd name="T38" fmla="*/ 993 w 1081"/>
              <a:gd name="T39" fmla="*/ 1094 h 1420"/>
              <a:gd name="T40" fmla="*/ 1026 w 1081"/>
              <a:gd name="T41" fmla="*/ 1115 h 1420"/>
              <a:gd name="T42" fmla="*/ 1080 w 1081"/>
              <a:gd name="T43" fmla="*/ 1067 h 1420"/>
              <a:gd name="T44" fmla="*/ 1067 w 1081"/>
              <a:gd name="T45" fmla="*/ 1061 h 1420"/>
              <a:gd name="T46" fmla="*/ 993 w 1081"/>
              <a:gd name="T47" fmla="*/ 932 h 1420"/>
              <a:gd name="T48" fmla="*/ 844 w 1081"/>
              <a:gd name="T49" fmla="*/ 804 h 1420"/>
              <a:gd name="T50" fmla="*/ 993 w 1081"/>
              <a:gd name="T51" fmla="*/ 345 h 1420"/>
              <a:gd name="T52" fmla="*/ 776 w 1081"/>
              <a:gd name="T53" fmla="*/ 297 h 1420"/>
              <a:gd name="T54" fmla="*/ 635 w 1081"/>
              <a:gd name="T55" fmla="*/ 304 h 1420"/>
              <a:gd name="T56" fmla="*/ 533 w 1081"/>
              <a:gd name="T57" fmla="*/ 284 h 1420"/>
              <a:gd name="T58" fmla="*/ 500 w 1081"/>
              <a:gd name="T59" fmla="*/ 135 h 1420"/>
              <a:gd name="T60" fmla="*/ 500 w 1081"/>
              <a:gd name="T61" fmla="*/ 0 h 1420"/>
              <a:gd name="T62" fmla="*/ 466 w 1081"/>
              <a:gd name="T63" fmla="*/ 41 h 1420"/>
              <a:gd name="T64" fmla="*/ 452 w 1081"/>
              <a:gd name="T65" fmla="*/ 88 h 1420"/>
              <a:gd name="T66" fmla="*/ 338 w 1081"/>
              <a:gd name="T67" fmla="*/ 203 h 1420"/>
              <a:gd name="T68" fmla="*/ 0 w 1081"/>
              <a:gd name="T69" fmla="*/ 392 h 1420"/>
              <a:gd name="T70" fmla="*/ 803 w 1081"/>
              <a:gd name="T71" fmla="*/ 1277 h 1420"/>
              <a:gd name="T72" fmla="*/ 803 w 1081"/>
              <a:gd name="T73" fmla="*/ 1277 h 1420"/>
              <a:gd name="T74" fmla="*/ 716 w 1081"/>
              <a:gd name="T75" fmla="*/ 1419 h 1420"/>
              <a:gd name="T76" fmla="*/ 770 w 1081"/>
              <a:gd name="T77" fmla="*/ 1290 h 1420"/>
              <a:gd name="T78" fmla="*/ 803 w 1081"/>
              <a:gd name="T79" fmla="*/ 1277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81" h="1420">
                <a:moveTo>
                  <a:pt x="0" y="392"/>
                </a:moveTo>
                <a:lnTo>
                  <a:pt x="0" y="392"/>
                </a:lnTo>
                <a:cubicBezTo>
                  <a:pt x="27" y="365"/>
                  <a:pt x="324" y="264"/>
                  <a:pt x="473" y="311"/>
                </a:cubicBezTo>
                <a:cubicBezTo>
                  <a:pt x="621" y="358"/>
                  <a:pt x="716" y="372"/>
                  <a:pt x="790" y="372"/>
                </a:cubicBezTo>
                <a:cubicBezTo>
                  <a:pt x="864" y="379"/>
                  <a:pt x="939" y="365"/>
                  <a:pt x="939" y="426"/>
                </a:cubicBezTo>
                <a:cubicBezTo>
                  <a:pt x="932" y="487"/>
                  <a:pt x="817" y="676"/>
                  <a:pt x="790" y="757"/>
                </a:cubicBezTo>
                <a:cubicBezTo>
                  <a:pt x="770" y="838"/>
                  <a:pt x="709" y="899"/>
                  <a:pt x="628" y="993"/>
                </a:cubicBezTo>
                <a:cubicBezTo>
                  <a:pt x="554" y="1081"/>
                  <a:pt x="493" y="1216"/>
                  <a:pt x="547" y="1148"/>
                </a:cubicBezTo>
                <a:cubicBezTo>
                  <a:pt x="594" y="1088"/>
                  <a:pt x="635" y="1013"/>
                  <a:pt x="662" y="1094"/>
                </a:cubicBezTo>
                <a:cubicBezTo>
                  <a:pt x="689" y="1175"/>
                  <a:pt x="763" y="1169"/>
                  <a:pt x="729" y="1115"/>
                </a:cubicBezTo>
                <a:cubicBezTo>
                  <a:pt x="695" y="1054"/>
                  <a:pt x="662" y="899"/>
                  <a:pt x="709" y="953"/>
                </a:cubicBezTo>
                <a:cubicBezTo>
                  <a:pt x="749" y="1013"/>
                  <a:pt x="776" y="1148"/>
                  <a:pt x="756" y="1216"/>
                </a:cubicBezTo>
                <a:cubicBezTo>
                  <a:pt x="729" y="1290"/>
                  <a:pt x="783" y="1243"/>
                  <a:pt x="803" y="1189"/>
                </a:cubicBezTo>
                <a:cubicBezTo>
                  <a:pt x="824" y="1135"/>
                  <a:pt x="824" y="1067"/>
                  <a:pt x="864" y="1101"/>
                </a:cubicBezTo>
                <a:cubicBezTo>
                  <a:pt x="905" y="1135"/>
                  <a:pt x="932" y="953"/>
                  <a:pt x="932" y="1027"/>
                </a:cubicBezTo>
                <a:cubicBezTo>
                  <a:pt x="939" y="1094"/>
                  <a:pt x="939" y="1148"/>
                  <a:pt x="905" y="1202"/>
                </a:cubicBezTo>
                <a:cubicBezTo>
                  <a:pt x="898" y="1209"/>
                  <a:pt x="898" y="1223"/>
                  <a:pt x="891" y="1229"/>
                </a:cubicBezTo>
                <a:cubicBezTo>
                  <a:pt x="898" y="1229"/>
                  <a:pt x="905" y="1223"/>
                  <a:pt x="912" y="1223"/>
                </a:cubicBezTo>
                <a:cubicBezTo>
                  <a:pt x="925" y="1209"/>
                  <a:pt x="959" y="1175"/>
                  <a:pt x="993" y="1148"/>
                </a:cubicBezTo>
                <a:cubicBezTo>
                  <a:pt x="986" y="1135"/>
                  <a:pt x="993" y="1115"/>
                  <a:pt x="993" y="1094"/>
                </a:cubicBezTo>
                <a:cubicBezTo>
                  <a:pt x="999" y="1061"/>
                  <a:pt x="1006" y="1088"/>
                  <a:pt x="1026" y="1115"/>
                </a:cubicBezTo>
                <a:cubicBezTo>
                  <a:pt x="1047" y="1094"/>
                  <a:pt x="1067" y="1081"/>
                  <a:pt x="1080" y="1067"/>
                </a:cubicBezTo>
                <a:cubicBezTo>
                  <a:pt x="1074" y="1067"/>
                  <a:pt x="1074" y="1067"/>
                  <a:pt x="1067" y="1061"/>
                </a:cubicBezTo>
                <a:cubicBezTo>
                  <a:pt x="1013" y="1047"/>
                  <a:pt x="1067" y="1027"/>
                  <a:pt x="993" y="932"/>
                </a:cubicBezTo>
                <a:cubicBezTo>
                  <a:pt x="912" y="831"/>
                  <a:pt x="797" y="892"/>
                  <a:pt x="844" y="804"/>
                </a:cubicBezTo>
                <a:cubicBezTo>
                  <a:pt x="885" y="716"/>
                  <a:pt x="1067" y="433"/>
                  <a:pt x="993" y="345"/>
                </a:cubicBezTo>
                <a:cubicBezTo>
                  <a:pt x="918" y="257"/>
                  <a:pt x="851" y="230"/>
                  <a:pt x="776" y="297"/>
                </a:cubicBezTo>
                <a:cubicBezTo>
                  <a:pt x="695" y="358"/>
                  <a:pt x="695" y="351"/>
                  <a:pt x="635" y="304"/>
                </a:cubicBezTo>
                <a:cubicBezTo>
                  <a:pt x="581" y="264"/>
                  <a:pt x="567" y="284"/>
                  <a:pt x="533" y="284"/>
                </a:cubicBezTo>
                <a:cubicBezTo>
                  <a:pt x="493" y="277"/>
                  <a:pt x="500" y="189"/>
                  <a:pt x="500" y="135"/>
                </a:cubicBezTo>
                <a:cubicBezTo>
                  <a:pt x="493" y="88"/>
                  <a:pt x="493" y="48"/>
                  <a:pt x="500" y="0"/>
                </a:cubicBezTo>
                <a:cubicBezTo>
                  <a:pt x="486" y="14"/>
                  <a:pt x="479" y="27"/>
                  <a:pt x="466" y="41"/>
                </a:cubicBezTo>
                <a:cubicBezTo>
                  <a:pt x="466" y="54"/>
                  <a:pt x="459" y="75"/>
                  <a:pt x="452" y="88"/>
                </a:cubicBezTo>
                <a:cubicBezTo>
                  <a:pt x="439" y="149"/>
                  <a:pt x="412" y="216"/>
                  <a:pt x="338" y="203"/>
                </a:cubicBezTo>
                <a:cubicBezTo>
                  <a:pt x="270" y="189"/>
                  <a:pt x="74" y="250"/>
                  <a:pt x="0" y="392"/>
                </a:cubicBezTo>
                <a:close/>
                <a:moveTo>
                  <a:pt x="803" y="1277"/>
                </a:moveTo>
                <a:lnTo>
                  <a:pt x="803" y="1277"/>
                </a:lnTo>
                <a:cubicBezTo>
                  <a:pt x="776" y="1317"/>
                  <a:pt x="749" y="1385"/>
                  <a:pt x="716" y="1419"/>
                </a:cubicBezTo>
                <a:cubicBezTo>
                  <a:pt x="695" y="1364"/>
                  <a:pt x="729" y="1324"/>
                  <a:pt x="770" y="1290"/>
                </a:cubicBezTo>
                <a:cubicBezTo>
                  <a:pt x="776" y="1283"/>
                  <a:pt x="790" y="1277"/>
                  <a:pt x="803" y="1277"/>
                </a:cubicBezTo>
                <a:close/>
              </a:path>
            </a:pathLst>
          </a:custGeom>
          <a:solidFill>
            <a:srgbClr val="97BE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8" name="Freeform 1166"/>
          <p:cNvSpPr>
            <a:spLocks noChangeArrowheads="1"/>
          </p:cNvSpPr>
          <p:nvPr/>
        </p:nvSpPr>
        <p:spPr bwMode="auto">
          <a:xfrm>
            <a:off x="13499927" y="10183245"/>
            <a:ext cx="139956" cy="52773"/>
          </a:xfrm>
          <a:custGeom>
            <a:avLst/>
            <a:gdLst>
              <a:gd name="T0" fmla="*/ 270 w 271"/>
              <a:gd name="T1" fmla="*/ 102 h 103"/>
              <a:gd name="T2" fmla="*/ 270 w 271"/>
              <a:gd name="T3" fmla="*/ 102 h 103"/>
              <a:gd name="T4" fmla="*/ 54 w 271"/>
              <a:gd name="T5" fmla="*/ 88 h 103"/>
              <a:gd name="T6" fmla="*/ 74 w 271"/>
              <a:gd name="T7" fmla="*/ 48 h 103"/>
              <a:gd name="T8" fmla="*/ 250 w 271"/>
              <a:gd name="T9" fmla="*/ 7 h 103"/>
              <a:gd name="T10" fmla="*/ 230 w 271"/>
              <a:gd name="T11" fmla="*/ 21 h 103"/>
              <a:gd name="T12" fmla="*/ 250 w 271"/>
              <a:gd name="T13" fmla="*/ 88 h 103"/>
              <a:gd name="T14" fmla="*/ 270 w 271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103">
                <a:moveTo>
                  <a:pt x="270" y="102"/>
                </a:moveTo>
                <a:lnTo>
                  <a:pt x="270" y="102"/>
                </a:lnTo>
                <a:cubicBezTo>
                  <a:pt x="203" y="102"/>
                  <a:pt x="101" y="102"/>
                  <a:pt x="54" y="88"/>
                </a:cubicBezTo>
                <a:cubicBezTo>
                  <a:pt x="0" y="68"/>
                  <a:pt x="14" y="75"/>
                  <a:pt x="74" y="48"/>
                </a:cubicBezTo>
                <a:cubicBezTo>
                  <a:pt x="115" y="27"/>
                  <a:pt x="189" y="0"/>
                  <a:pt x="250" y="7"/>
                </a:cubicBezTo>
                <a:cubicBezTo>
                  <a:pt x="243" y="7"/>
                  <a:pt x="236" y="14"/>
                  <a:pt x="230" y="21"/>
                </a:cubicBezTo>
                <a:cubicBezTo>
                  <a:pt x="209" y="41"/>
                  <a:pt x="236" y="61"/>
                  <a:pt x="250" y="88"/>
                </a:cubicBezTo>
                <a:cubicBezTo>
                  <a:pt x="257" y="88"/>
                  <a:pt x="263" y="95"/>
                  <a:pt x="270" y="102"/>
                </a:cubicBez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79" name="Freeform 1167"/>
          <p:cNvSpPr>
            <a:spLocks noChangeArrowheads="1"/>
          </p:cNvSpPr>
          <p:nvPr/>
        </p:nvSpPr>
        <p:spPr bwMode="auto">
          <a:xfrm>
            <a:off x="13573346" y="10559540"/>
            <a:ext cx="50476" cy="110135"/>
          </a:xfrm>
          <a:custGeom>
            <a:avLst/>
            <a:gdLst>
              <a:gd name="T0" fmla="*/ 81 w 95"/>
              <a:gd name="T1" fmla="*/ 209 h 210"/>
              <a:gd name="T2" fmla="*/ 81 w 95"/>
              <a:gd name="T3" fmla="*/ 209 h 210"/>
              <a:gd name="T4" fmla="*/ 7 w 95"/>
              <a:gd name="T5" fmla="*/ 61 h 210"/>
              <a:gd name="T6" fmla="*/ 34 w 95"/>
              <a:gd name="T7" fmla="*/ 61 h 210"/>
              <a:gd name="T8" fmla="*/ 94 w 95"/>
              <a:gd name="T9" fmla="*/ 169 h 210"/>
              <a:gd name="T10" fmla="*/ 81 w 95"/>
              <a:gd name="T1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210">
                <a:moveTo>
                  <a:pt x="81" y="209"/>
                </a:moveTo>
                <a:lnTo>
                  <a:pt x="81" y="209"/>
                </a:lnTo>
                <a:cubicBezTo>
                  <a:pt x="34" y="169"/>
                  <a:pt x="0" y="108"/>
                  <a:pt x="7" y="61"/>
                </a:cubicBezTo>
                <a:cubicBezTo>
                  <a:pt x="20" y="14"/>
                  <a:pt x="7" y="0"/>
                  <a:pt x="34" y="61"/>
                </a:cubicBezTo>
                <a:cubicBezTo>
                  <a:pt x="54" y="108"/>
                  <a:pt x="74" y="149"/>
                  <a:pt x="94" y="169"/>
                </a:cubicBezTo>
                <a:cubicBezTo>
                  <a:pt x="88" y="182"/>
                  <a:pt x="88" y="196"/>
                  <a:pt x="81" y="209"/>
                </a:cubicBez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0" name="Freeform 1168"/>
          <p:cNvSpPr>
            <a:spLocks noChangeArrowheads="1"/>
          </p:cNvSpPr>
          <p:nvPr/>
        </p:nvSpPr>
        <p:spPr bwMode="auto">
          <a:xfrm>
            <a:off x="13025000" y="10369097"/>
            <a:ext cx="240905" cy="527732"/>
          </a:xfrm>
          <a:custGeom>
            <a:avLst/>
            <a:gdLst>
              <a:gd name="T0" fmla="*/ 21 w 461"/>
              <a:gd name="T1" fmla="*/ 54 h 1014"/>
              <a:gd name="T2" fmla="*/ 21 w 461"/>
              <a:gd name="T3" fmla="*/ 54 h 1014"/>
              <a:gd name="T4" fmla="*/ 27 w 461"/>
              <a:gd name="T5" fmla="*/ 102 h 1014"/>
              <a:gd name="T6" fmla="*/ 68 w 461"/>
              <a:gd name="T7" fmla="*/ 183 h 1014"/>
              <a:gd name="T8" fmla="*/ 271 w 461"/>
              <a:gd name="T9" fmla="*/ 446 h 1014"/>
              <a:gd name="T10" fmla="*/ 298 w 461"/>
              <a:gd name="T11" fmla="*/ 804 h 1014"/>
              <a:gd name="T12" fmla="*/ 399 w 461"/>
              <a:gd name="T13" fmla="*/ 966 h 1014"/>
              <a:gd name="T14" fmla="*/ 439 w 461"/>
              <a:gd name="T15" fmla="*/ 898 h 1014"/>
              <a:gd name="T16" fmla="*/ 372 w 461"/>
              <a:gd name="T17" fmla="*/ 730 h 1014"/>
              <a:gd name="T18" fmla="*/ 365 w 461"/>
              <a:gd name="T19" fmla="*/ 561 h 1014"/>
              <a:gd name="T20" fmla="*/ 385 w 461"/>
              <a:gd name="T21" fmla="*/ 433 h 1014"/>
              <a:gd name="T22" fmla="*/ 358 w 461"/>
              <a:gd name="T23" fmla="*/ 331 h 1014"/>
              <a:gd name="T24" fmla="*/ 271 w 461"/>
              <a:gd name="T25" fmla="*/ 190 h 1014"/>
              <a:gd name="T26" fmla="*/ 34 w 461"/>
              <a:gd name="T27" fmla="*/ 7 h 1014"/>
              <a:gd name="T28" fmla="*/ 27 w 461"/>
              <a:gd name="T29" fmla="*/ 7 h 1014"/>
              <a:gd name="T30" fmla="*/ 27 w 461"/>
              <a:gd name="T31" fmla="*/ 41 h 1014"/>
              <a:gd name="T32" fmla="*/ 21 w 461"/>
              <a:gd name="T33" fmla="*/ 5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1014">
                <a:moveTo>
                  <a:pt x="21" y="54"/>
                </a:moveTo>
                <a:lnTo>
                  <a:pt x="21" y="54"/>
                </a:lnTo>
                <a:cubicBezTo>
                  <a:pt x="48" y="68"/>
                  <a:pt x="41" y="88"/>
                  <a:pt x="27" y="102"/>
                </a:cubicBezTo>
                <a:cubicBezTo>
                  <a:pt x="0" y="122"/>
                  <a:pt x="7" y="183"/>
                  <a:pt x="68" y="183"/>
                </a:cubicBezTo>
                <a:cubicBezTo>
                  <a:pt x="136" y="190"/>
                  <a:pt x="291" y="352"/>
                  <a:pt x="271" y="446"/>
                </a:cubicBezTo>
                <a:cubicBezTo>
                  <a:pt x="257" y="541"/>
                  <a:pt x="257" y="743"/>
                  <a:pt x="298" y="804"/>
                </a:cubicBezTo>
                <a:cubicBezTo>
                  <a:pt x="338" y="858"/>
                  <a:pt x="406" y="912"/>
                  <a:pt x="399" y="966"/>
                </a:cubicBezTo>
                <a:cubicBezTo>
                  <a:pt x="392" y="1013"/>
                  <a:pt x="433" y="1000"/>
                  <a:pt x="439" y="898"/>
                </a:cubicBezTo>
                <a:cubicBezTo>
                  <a:pt x="439" y="804"/>
                  <a:pt x="439" y="757"/>
                  <a:pt x="372" y="730"/>
                </a:cubicBezTo>
                <a:cubicBezTo>
                  <a:pt x="298" y="703"/>
                  <a:pt x="271" y="595"/>
                  <a:pt x="365" y="561"/>
                </a:cubicBezTo>
                <a:cubicBezTo>
                  <a:pt x="460" y="527"/>
                  <a:pt x="439" y="399"/>
                  <a:pt x="385" y="433"/>
                </a:cubicBezTo>
                <a:cubicBezTo>
                  <a:pt x="331" y="473"/>
                  <a:pt x="358" y="406"/>
                  <a:pt x="358" y="331"/>
                </a:cubicBezTo>
                <a:cubicBezTo>
                  <a:pt x="358" y="250"/>
                  <a:pt x="331" y="264"/>
                  <a:pt x="271" y="190"/>
                </a:cubicBezTo>
                <a:cubicBezTo>
                  <a:pt x="210" y="108"/>
                  <a:pt x="115" y="0"/>
                  <a:pt x="34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41" y="7"/>
                  <a:pt x="34" y="21"/>
                  <a:pt x="27" y="41"/>
                </a:cubicBezTo>
                <a:cubicBezTo>
                  <a:pt x="27" y="48"/>
                  <a:pt x="27" y="48"/>
                  <a:pt x="21" y="54"/>
                </a:cubicBez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1" name="Freeform 1169"/>
          <p:cNvSpPr>
            <a:spLocks noChangeArrowheads="1"/>
          </p:cNvSpPr>
          <p:nvPr/>
        </p:nvSpPr>
        <p:spPr bwMode="auto">
          <a:xfrm>
            <a:off x="12958464" y="10584779"/>
            <a:ext cx="169781" cy="91779"/>
          </a:xfrm>
          <a:custGeom>
            <a:avLst/>
            <a:gdLst>
              <a:gd name="T0" fmla="*/ 0 w 325"/>
              <a:gd name="T1" fmla="*/ 61 h 177"/>
              <a:gd name="T2" fmla="*/ 0 w 325"/>
              <a:gd name="T3" fmla="*/ 61 h 177"/>
              <a:gd name="T4" fmla="*/ 128 w 325"/>
              <a:gd name="T5" fmla="*/ 54 h 177"/>
              <a:gd name="T6" fmla="*/ 270 w 325"/>
              <a:gd name="T7" fmla="*/ 41 h 177"/>
              <a:gd name="T8" fmla="*/ 20 w 325"/>
              <a:gd name="T9" fmla="*/ 176 h 177"/>
              <a:gd name="T10" fmla="*/ 20 w 325"/>
              <a:gd name="T11" fmla="*/ 156 h 177"/>
              <a:gd name="T12" fmla="*/ 0 w 325"/>
              <a:gd name="T13" fmla="*/ 6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177">
                <a:moveTo>
                  <a:pt x="0" y="61"/>
                </a:moveTo>
                <a:lnTo>
                  <a:pt x="0" y="61"/>
                </a:lnTo>
                <a:cubicBezTo>
                  <a:pt x="34" y="48"/>
                  <a:pt x="74" y="54"/>
                  <a:pt x="128" y="54"/>
                </a:cubicBezTo>
                <a:cubicBezTo>
                  <a:pt x="216" y="54"/>
                  <a:pt x="324" y="0"/>
                  <a:pt x="270" y="41"/>
                </a:cubicBezTo>
                <a:cubicBezTo>
                  <a:pt x="230" y="75"/>
                  <a:pt x="108" y="122"/>
                  <a:pt x="20" y="176"/>
                </a:cubicBezTo>
                <a:cubicBezTo>
                  <a:pt x="20" y="169"/>
                  <a:pt x="20" y="162"/>
                  <a:pt x="20" y="156"/>
                </a:cubicBezTo>
                <a:cubicBezTo>
                  <a:pt x="13" y="129"/>
                  <a:pt x="7" y="95"/>
                  <a:pt x="0" y="61"/>
                </a:cubicBez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2" name="Freeform 1170"/>
          <p:cNvSpPr>
            <a:spLocks noChangeArrowheads="1"/>
          </p:cNvSpPr>
          <p:nvPr/>
        </p:nvSpPr>
        <p:spPr bwMode="auto">
          <a:xfrm>
            <a:off x="13612351" y="10284202"/>
            <a:ext cx="156015" cy="126196"/>
          </a:xfrm>
          <a:custGeom>
            <a:avLst/>
            <a:gdLst>
              <a:gd name="T0" fmla="*/ 243 w 298"/>
              <a:gd name="T1" fmla="*/ 243 h 244"/>
              <a:gd name="T2" fmla="*/ 243 w 298"/>
              <a:gd name="T3" fmla="*/ 243 h 244"/>
              <a:gd name="T4" fmla="*/ 101 w 298"/>
              <a:gd name="T5" fmla="*/ 81 h 244"/>
              <a:gd name="T6" fmla="*/ 81 w 298"/>
              <a:gd name="T7" fmla="*/ 7 h 244"/>
              <a:gd name="T8" fmla="*/ 297 w 298"/>
              <a:gd name="T9" fmla="*/ 102 h 244"/>
              <a:gd name="T10" fmla="*/ 257 w 298"/>
              <a:gd name="T11" fmla="*/ 203 h 244"/>
              <a:gd name="T12" fmla="*/ 243 w 298"/>
              <a:gd name="T13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" h="244">
                <a:moveTo>
                  <a:pt x="243" y="243"/>
                </a:moveTo>
                <a:lnTo>
                  <a:pt x="243" y="243"/>
                </a:lnTo>
                <a:cubicBezTo>
                  <a:pt x="196" y="183"/>
                  <a:pt x="142" y="102"/>
                  <a:pt x="101" y="81"/>
                </a:cubicBezTo>
                <a:cubicBezTo>
                  <a:pt x="54" y="61"/>
                  <a:pt x="0" y="14"/>
                  <a:pt x="81" y="7"/>
                </a:cubicBezTo>
                <a:cubicBezTo>
                  <a:pt x="128" y="0"/>
                  <a:pt x="216" y="68"/>
                  <a:pt x="297" y="102"/>
                </a:cubicBezTo>
                <a:cubicBezTo>
                  <a:pt x="284" y="149"/>
                  <a:pt x="270" y="189"/>
                  <a:pt x="257" y="203"/>
                </a:cubicBezTo>
                <a:cubicBezTo>
                  <a:pt x="250" y="210"/>
                  <a:pt x="243" y="223"/>
                  <a:pt x="243" y="243"/>
                </a:cubicBezTo>
              </a:path>
            </a:pathLst>
          </a:custGeom>
          <a:solidFill>
            <a:srgbClr val="DEF2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3" name="Freeform 1171"/>
          <p:cNvSpPr>
            <a:spLocks noChangeArrowheads="1"/>
          </p:cNvSpPr>
          <p:nvPr/>
        </p:nvSpPr>
        <p:spPr bwMode="auto">
          <a:xfrm>
            <a:off x="12995173" y="10623786"/>
            <a:ext cx="222552" cy="282221"/>
          </a:xfrm>
          <a:custGeom>
            <a:avLst/>
            <a:gdLst>
              <a:gd name="T0" fmla="*/ 364 w 426"/>
              <a:gd name="T1" fmla="*/ 493 h 541"/>
              <a:gd name="T2" fmla="*/ 364 w 426"/>
              <a:gd name="T3" fmla="*/ 493 h 541"/>
              <a:gd name="T4" fmla="*/ 108 w 426"/>
              <a:gd name="T5" fmla="*/ 236 h 541"/>
              <a:gd name="T6" fmla="*/ 141 w 426"/>
              <a:gd name="T7" fmla="*/ 74 h 541"/>
              <a:gd name="T8" fmla="*/ 290 w 426"/>
              <a:gd name="T9" fmla="*/ 195 h 541"/>
              <a:gd name="T10" fmla="*/ 364 w 426"/>
              <a:gd name="T11" fmla="*/ 49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541">
                <a:moveTo>
                  <a:pt x="364" y="493"/>
                </a:moveTo>
                <a:lnTo>
                  <a:pt x="364" y="493"/>
                </a:lnTo>
                <a:cubicBezTo>
                  <a:pt x="324" y="452"/>
                  <a:pt x="162" y="290"/>
                  <a:pt x="108" y="236"/>
                </a:cubicBezTo>
                <a:cubicBezTo>
                  <a:pt x="54" y="182"/>
                  <a:pt x="0" y="148"/>
                  <a:pt x="141" y="74"/>
                </a:cubicBezTo>
                <a:cubicBezTo>
                  <a:pt x="277" y="0"/>
                  <a:pt x="277" y="101"/>
                  <a:pt x="290" y="195"/>
                </a:cubicBezTo>
                <a:cubicBezTo>
                  <a:pt x="297" y="297"/>
                  <a:pt x="425" y="540"/>
                  <a:pt x="364" y="493"/>
                </a:cubicBezTo>
              </a:path>
            </a:pathLst>
          </a:custGeom>
          <a:solidFill>
            <a:srgbClr val="F7FC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4" name="Freeform 1172"/>
          <p:cNvSpPr>
            <a:spLocks noChangeArrowheads="1"/>
          </p:cNvSpPr>
          <p:nvPr/>
        </p:nvSpPr>
        <p:spPr bwMode="auto">
          <a:xfrm>
            <a:off x="13265906" y="10736215"/>
            <a:ext cx="151426" cy="197326"/>
          </a:xfrm>
          <a:custGeom>
            <a:avLst/>
            <a:gdLst>
              <a:gd name="T0" fmla="*/ 6 w 291"/>
              <a:gd name="T1" fmla="*/ 229 h 379"/>
              <a:gd name="T2" fmla="*/ 6 w 291"/>
              <a:gd name="T3" fmla="*/ 229 h 379"/>
              <a:gd name="T4" fmla="*/ 189 w 291"/>
              <a:gd name="T5" fmla="*/ 27 h 379"/>
              <a:gd name="T6" fmla="*/ 290 w 291"/>
              <a:gd name="T7" fmla="*/ 54 h 379"/>
              <a:gd name="T8" fmla="*/ 256 w 291"/>
              <a:gd name="T9" fmla="*/ 175 h 379"/>
              <a:gd name="T10" fmla="*/ 6 w 291"/>
              <a:gd name="T11" fmla="*/ 22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" h="379">
                <a:moveTo>
                  <a:pt x="6" y="229"/>
                </a:moveTo>
                <a:lnTo>
                  <a:pt x="6" y="229"/>
                </a:lnTo>
                <a:cubicBezTo>
                  <a:pt x="40" y="135"/>
                  <a:pt x="148" y="0"/>
                  <a:pt x="189" y="27"/>
                </a:cubicBezTo>
                <a:cubicBezTo>
                  <a:pt x="222" y="54"/>
                  <a:pt x="290" y="6"/>
                  <a:pt x="290" y="54"/>
                </a:cubicBezTo>
                <a:cubicBezTo>
                  <a:pt x="290" y="101"/>
                  <a:pt x="270" y="141"/>
                  <a:pt x="256" y="175"/>
                </a:cubicBezTo>
                <a:cubicBezTo>
                  <a:pt x="243" y="209"/>
                  <a:pt x="0" y="378"/>
                  <a:pt x="6" y="229"/>
                </a:cubicBezTo>
              </a:path>
            </a:pathLst>
          </a:custGeom>
          <a:solidFill>
            <a:srgbClr val="F7FC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5" name="Freeform 1173"/>
          <p:cNvSpPr>
            <a:spLocks noChangeArrowheads="1"/>
          </p:cNvSpPr>
          <p:nvPr/>
        </p:nvSpPr>
        <p:spPr bwMode="auto">
          <a:xfrm>
            <a:off x="12942405" y="10412693"/>
            <a:ext cx="197313" cy="190442"/>
          </a:xfrm>
          <a:custGeom>
            <a:avLst/>
            <a:gdLst>
              <a:gd name="T0" fmla="*/ 27 w 380"/>
              <a:gd name="T1" fmla="*/ 48 h 366"/>
              <a:gd name="T2" fmla="*/ 27 w 380"/>
              <a:gd name="T3" fmla="*/ 48 h 366"/>
              <a:gd name="T4" fmla="*/ 75 w 380"/>
              <a:gd name="T5" fmla="*/ 345 h 366"/>
              <a:gd name="T6" fmla="*/ 298 w 380"/>
              <a:gd name="T7" fmla="*/ 325 h 366"/>
              <a:gd name="T8" fmla="*/ 277 w 380"/>
              <a:gd name="T9" fmla="*/ 196 h 366"/>
              <a:gd name="T10" fmla="*/ 142 w 380"/>
              <a:gd name="T11" fmla="*/ 54 h 366"/>
              <a:gd name="T12" fmla="*/ 27 w 380"/>
              <a:gd name="T13" fmla="*/ 48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" h="366">
                <a:moveTo>
                  <a:pt x="27" y="48"/>
                </a:moveTo>
                <a:lnTo>
                  <a:pt x="27" y="48"/>
                </a:lnTo>
                <a:cubicBezTo>
                  <a:pt x="7" y="142"/>
                  <a:pt x="0" y="365"/>
                  <a:pt x="75" y="345"/>
                </a:cubicBezTo>
                <a:cubicBezTo>
                  <a:pt x="156" y="325"/>
                  <a:pt x="243" y="338"/>
                  <a:pt x="298" y="325"/>
                </a:cubicBezTo>
                <a:cubicBezTo>
                  <a:pt x="345" y="311"/>
                  <a:pt x="379" y="277"/>
                  <a:pt x="277" y="196"/>
                </a:cubicBezTo>
                <a:cubicBezTo>
                  <a:pt x="183" y="115"/>
                  <a:pt x="149" y="102"/>
                  <a:pt x="142" y="54"/>
                </a:cubicBezTo>
                <a:cubicBezTo>
                  <a:pt x="135" y="0"/>
                  <a:pt x="108" y="0"/>
                  <a:pt x="27" y="48"/>
                </a:cubicBezTo>
              </a:path>
            </a:pathLst>
          </a:custGeom>
          <a:solidFill>
            <a:srgbClr val="F7FC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6" name="Freeform 1174"/>
          <p:cNvSpPr>
            <a:spLocks noChangeArrowheads="1"/>
          </p:cNvSpPr>
          <p:nvPr/>
        </p:nvSpPr>
        <p:spPr bwMode="auto">
          <a:xfrm>
            <a:off x="13128245" y="10339269"/>
            <a:ext cx="362506" cy="309755"/>
          </a:xfrm>
          <a:custGeom>
            <a:avLst/>
            <a:gdLst>
              <a:gd name="T0" fmla="*/ 108 w 697"/>
              <a:gd name="T1" fmla="*/ 114 h 595"/>
              <a:gd name="T2" fmla="*/ 108 w 697"/>
              <a:gd name="T3" fmla="*/ 114 h 595"/>
              <a:gd name="T4" fmla="*/ 311 w 697"/>
              <a:gd name="T5" fmla="*/ 425 h 595"/>
              <a:gd name="T6" fmla="*/ 486 w 697"/>
              <a:gd name="T7" fmla="*/ 378 h 595"/>
              <a:gd name="T8" fmla="*/ 486 w 697"/>
              <a:gd name="T9" fmla="*/ 94 h 595"/>
              <a:gd name="T10" fmla="*/ 108 w 697"/>
              <a:gd name="T11" fmla="*/ 11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" h="595">
                <a:moveTo>
                  <a:pt x="108" y="114"/>
                </a:moveTo>
                <a:lnTo>
                  <a:pt x="108" y="114"/>
                </a:lnTo>
                <a:cubicBezTo>
                  <a:pt x="189" y="148"/>
                  <a:pt x="311" y="297"/>
                  <a:pt x="311" y="425"/>
                </a:cubicBezTo>
                <a:cubicBezTo>
                  <a:pt x="311" y="553"/>
                  <a:pt x="358" y="594"/>
                  <a:pt x="486" y="378"/>
                </a:cubicBezTo>
                <a:cubicBezTo>
                  <a:pt x="621" y="168"/>
                  <a:pt x="696" y="121"/>
                  <a:pt x="486" y="94"/>
                </a:cubicBezTo>
                <a:cubicBezTo>
                  <a:pt x="277" y="67"/>
                  <a:pt x="0" y="0"/>
                  <a:pt x="108" y="114"/>
                </a:cubicBezTo>
              </a:path>
            </a:pathLst>
          </a:custGeom>
          <a:solidFill>
            <a:srgbClr val="F7FC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7" name="Freeform 1175"/>
          <p:cNvSpPr>
            <a:spLocks noChangeArrowheads="1"/>
          </p:cNvSpPr>
          <p:nvPr/>
        </p:nvSpPr>
        <p:spPr bwMode="auto">
          <a:xfrm>
            <a:off x="13036473" y="10121294"/>
            <a:ext cx="211078" cy="172088"/>
          </a:xfrm>
          <a:custGeom>
            <a:avLst/>
            <a:gdLst>
              <a:gd name="T0" fmla="*/ 182 w 406"/>
              <a:gd name="T1" fmla="*/ 54 h 332"/>
              <a:gd name="T2" fmla="*/ 182 w 406"/>
              <a:gd name="T3" fmla="*/ 54 h 332"/>
              <a:gd name="T4" fmla="*/ 94 w 406"/>
              <a:gd name="T5" fmla="*/ 277 h 332"/>
              <a:gd name="T6" fmla="*/ 337 w 406"/>
              <a:gd name="T7" fmla="*/ 175 h 332"/>
              <a:gd name="T8" fmla="*/ 182 w 406"/>
              <a:gd name="T9" fmla="*/ 5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332">
                <a:moveTo>
                  <a:pt x="182" y="54"/>
                </a:moveTo>
                <a:lnTo>
                  <a:pt x="182" y="54"/>
                </a:lnTo>
                <a:cubicBezTo>
                  <a:pt x="128" y="108"/>
                  <a:pt x="0" y="331"/>
                  <a:pt x="94" y="277"/>
                </a:cubicBezTo>
                <a:cubicBezTo>
                  <a:pt x="189" y="223"/>
                  <a:pt x="270" y="189"/>
                  <a:pt x="337" y="175"/>
                </a:cubicBezTo>
                <a:cubicBezTo>
                  <a:pt x="405" y="155"/>
                  <a:pt x="283" y="0"/>
                  <a:pt x="182" y="54"/>
                </a:cubicBezTo>
              </a:path>
            </a:pathLst>
          </a:custGeom>
          <a:solidFill>
            <a:srgbClr val="F7FC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8" name="Freeform 1176"/>
          <p:cNvSpPr>
            <a:spLocks noChangeArrowheads="1"/>
          </p:cNvSpPr>
          <p:nvPr/>
        </p:nvSpPr>
        <p:spPr bwMode="auto">
          <a:xfrm>
            <a:off x="13318676" y="10128178"/>
            <a:ext cx="217961" cy="158319"/>
          </a:xfrm>
          <a:custGeom>
            <a:avLst/>
            <a:gdLst>
              <a:gd name="T0" fmla="*/ 0 w 420"/>
              <a:gd name="T1" fmla="*/ 88 h 305"/>
              <a:gd name="T2" fmla="*/ 0 w 420"/>
              <a:gd name="T3" fmla="*/ 88 h 305"/>
              <a:gd name="T4" fmla="*/ 115 w 420"/>
              <a:gd name="T5" fmla="*/ 243 h 305"/>
              <a:gd name="T6" fmla="*/ 297 w 420"/>
              <a:gd name="T7" fmla="*/ 156 h 305"/>
              <a:gd name="T8" fmla="*/ 351 w 420"/>
              <a:gd name="T9" fmla="*/ 41 h 305"/>
              <a:gd name="T10" fmla="*/ 0 w 420"/>
              <a:gd name="T11" fmla="*/ 88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305">
                <a:moveTo>
                  <a:pt x="0" y="88"/>
                </a:moveTo>
                <a:lnTo>
                  <a:pt x="0" y="88"/>
                </a:lnTo>
                <a:cubicBezTo>
                  <a:pt x="7" y="149"/>
                  <a:pt x="88" y="183"/>
                  <a:pt x="115" y="243"/>
                </a:cubicBezTo>
                <a:cubicBezTo>
                  <a:pt x="142" y="304"/>
                  <a:pt x="202" y="189"/>
                  <a:pt x="297" y="156"/>
                </a:cubicBezTo>
                <a:cubicBezTo>
                  <a:pt x="392" y="129"/>
                  <a:pt x="419" y="75"/>
                  <a:pt x="351" y="41"/>
                </a:cubicBezTo>
                <a:cubicBezTo>
                  <a:pt x="277" y="0"/>
                  <a:pt x="101" y="21"/>
                  <a:pt x="0" y="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89" name="Freeform 1177"/>
          <p:cNvSpPr>
            <a:spLocks noChangeArrowheads="1"/>
          </p:cNvSpPr>
          <p:nvPr/>
        </p:nvSpPr>
        <p:spPr bwMode="auto">
          <a:xfrm>
            <a:off x="13518283" y="10309440"/>
            <a:ext cx="206491" cy="396947"/>
          </a:xfrm>
          <a:custGeom>
            <a:avLst/>
            <a:gdLst>
              <a:gd name="T0" fmla="*/ 148 w 399"/>
              <a:gd name="T1" fmla="*/ 61 h 765"/>
              <a:gd name="T2" fmla="*/ 148 w 399"/>
              <a:gd name="T3" fmla="*/ 61 h 765"/>
              <a:gd name="T4" fmla="*/ 27 w 399"/>
              <a:gd name="T5" fmla="*/ 446 h 765"/>
              <a:gd name="T6" fmla="*/ 108 w 399"/>
              <a:gd name="T7" fmla="*/ 494 h 765"/>
              <a:gd name="T8" fmla="*/ 243 w 399"/>
              <a:gd name="T9" fmla="*/ 568 h 765"/>
              <a:gd name="T10" fmla="*/ 371 w 399"/>
              <a:gd name="T11" fmla="*/ 575 h 765"/>
              <a:gd name="T12" fmla="*/ 317 w 399"/>
              <a:gd name="T13" fmla="*/ 156 h 765"/>
              <a:gd name="T14" fmla="*/ 148 w 399"/>
              <a:gd name="T15" fmla="*/ 61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765">
                <a:moveTo>
                  <a:pt x="148" y="61"/>
                </a:moveTo>
                <a:lnTo>
                  <a:pt x="148" y="61"/>
                </a:lnTo>
                <a:cubicBezTo>
                  <a:pt x="135" y="95"/>
                  <a:pt x="0" y="399"/>
                  <a:pt x="27" y="446"/>
                </a:cubicBezTo>
                <a:cubicBezTo>
                  <a:pt x="54" y="494"/>
                  <a:pt x="74" y="527"/>
                  <a:pt x="108" y="494"/>
                </a:cubicBezTo>
                <a:cubicBezTo>
                  <a:pt x="142" y="453"/>
                  <a:pt x="223" y="500"/>
                  <a:pt x="243" y="568"/>
                </a:cubicBezTo>
                <a:cubicBezTo>
                  <a:pt x="263" y="642"/>
                  <a:pt x="391" y="764"/>
                  <a:pt x="371" y="575"/>
                </a:cubicBezTo>
                <a:cubicBezTo>
                  <a:pt x="358" y="379"/>
                  <a:pt x="398" y="244"/>
                  <a:pt x="317" y="156"/>
                </a:cubicBezTo>
                <a:cubicBezTo>
                  <a:pt x="243" y="75"/>
                  <a:pt x="162" y="0"/>
                  <a:pt x="148" y="61"/>
                </a:cubicBezTo>
              </a:path>
            </a:pathLst>
          </a:custGeom>
          <a:solidFill>
            <a:srgbClr val="F7FC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0" name="Freeform 1178"/>
          <p:cNvSpPr>
            <a:spLocks noChangeArrowheads="1"/>
          </p:cNvSpPr>
          <p:nvPr/>
        </p:nvSpPr>
        <p:spPr bwMode="auto">
          <a:xfrm>
            <a:off x="15844741" y="2588493"/>
            <a:ext cx="3528691" cy="3960285"/>
          </a:xfrm>
          <a:custGeom>
            <a:avLst/>
            <a:gdLst>
              <a:gd name="T0" fmla="*/ 0 w 6780"/>
              <a:gd name="T1" fmla="*/ 655 h 7612"/>
              <a:gd name="T2" fmla="*/ 5658 w 6780"/>
              <a:gd name="T3" fmla="*/ 0 h 7612"/>
              <a:gd name="T4" fmla="*/ 6779 w 6780"/>
              <a:gd name="T5" fmla="*/ 7205 h 7612"/>
              <a:gd name="T6" fmla="*/ 804 w 6780"/>
              <a:gd name="T7" fmla="*/ 7611 h 7612"/>
              <a:gd name="T8" fmla="*/ 0 w 6780"/>
              <a:gd name="T9" fmla="*/ 655 h 7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0" h="7612">
                <a:moveTo>
                  <a:pt x="0" y="655"/>
                </a:moveTo>
                <a:lnTo>
                  <a:pt x="5658" y="0"/>
                </a:lnTo>
                <a:lnTo>
                  <a:pt x="6779" y="7205"/>
                </a:lnTo>
                <a:lnTo>
                  <a:pt x="804" y="7611"/>
                </a:lnTo>
                <a:lnTo>
                  <a:pt x="0" y="655"/>
                </a:lnTo>
              </a:path>
            </a:pathLst>
          </a:custGeom>
          <a:solidFill>
            <a:srgbClr val="C1B0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1" name="Freeform 1179"/>
          <p:cNvSpPr>
            <a:spLocks noChangeArrowheads="1"/>
          </p:cNvSpPr>
          <p:nvPr/>
        </p:nvSpPr>
        <p:spPr bwMode="auto">
          <a:xfrm>
            <a:off x="15844740" y="2588493"/>
            <a:ext cx="3361206" cy="3960285"/>
          </a:xfrm>
          <a:custGeom>
            <a:avLst/>
            <a:gdLst>
              <a:gd name="T0" fmla="*/ 0 w 6462"/>
              <a:gd name="T1" fmla="*/ 655 h 7612"/>
              <a:gd name="T2" fmla="*/ 5658 w 6462"/>
              <a:gd name="T3" fmla="*/ 0 h 7612"/>
              <a:gd name="T4" fmla="*/ 6461 w 6462"/>
              <a:gd name="T5" fmla="*/ 6955 h 7612"/>
              <a:gd name="T6" fmla="*/ 804 w 6462"/>
              <a:gd name="T7" fmla="*/ 7611 h 7612"/>
              <a:gd name="T8" fmla="*/ 0 w 6462"/>
              <a:gd name="T9" fmla="*/ 655 h 7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62" h="7612">
                <a:moveTo>
                  <a:pt x="0" y="655"/>
                </a:moveTo>
                <a:lnTo>
                  <a:pt x="5658" y="0"/>
                </a:lnTo>
                <a:lnTo>
                  <a:pt x="6461" y="6955"/>
                </a:lnTo>
                <a:lnTo>
                  <a:pt x="804" y="7611"/>
                </a:lnTo>
                <a:lnTo>
                  <a:pt x="0" y="655"/>
                </a:lnTo>
              </a:path>
            </a:pathLst>
          </a:custGeom>
          <a:solidFill>
            <a:srgbClr val="244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2" name="Freeform 1180"/>
          <p:cNvSpPr>
            <a:spLocks noChangeArrowheads="1"/>
          </p:cNvSpPr>
          <p:nvPr/>
        </p:nvSpPr>
        <p:spPr bwMode="auto">
          <a:xfrm>
            <a:off x="16287549" y="4169394"/>
            <a:ext cx="2498533" cy="793893"/>
          </a:xfrm>
          <a:custGeom>
            <a:avLst/>
            <a:gdLst>
              <a:gd name="T0" fmla="*/ 4179 w 4801"/>
              <a:gd name="T1" fmla="*/ 581 h 1527"/>
              <a:gd name="T2" fmla="*/ 4307 w 4801"/>
              <a:gd name="T3" fmla="*/ 527 h 1527"/>
              <a:gd name="T4" fmla="*/ 4422 w 4801"/>
              <a:gd name="T5" fmla="*/ 500 h 1527"/>
              <a:gd name="T6" fmla="*/ 4564 w 4801"/>
              <a:gd name="T7" fmla="*/ 776 h 1527"/>
              <a:gd name="T8" fmla="*/ 4733 w 4801"/>
              <a:gd name="T9" fmla="*/ 520 h 1527"/>
              <a:gd name="T10" fmla="*/ 4658 w 4801"/>
              <a:gd name="T11" fmla="*/ 878 h 1527"/>
              <a:gd name="T12" fmla="*/ 4381 w 4801"/>
              <a:gd name="T13" fmla="*/ 716 h 1527"/>
              <a:gd name="T14" fmla="*/ 4206 w 4801"/>
              <a:gd name="T15" fmla="*/ 999 h 1527"/>
              <a:gd name="T16" fmla="*/ 4145 w 4801"/>
              <a:gd name="T17" fmla="*/ 587 h 1527"/>
              <a:gd name="T18" fmla="*/ 3943 w 4801"/>
              <a:gd name="T19" fmla="*/ 486 h 1527"/>
              <a:gd name="T20" fmla="*/ 3780 w 4801"/>
              <a:gd name="T21" fmla="*/ 533 h 1527"/>
              <a:gd name="T22" fmla="*/ 3774 w 4801"/>
              <a:gd name="T23" fmla="*/ 959 h 1527"/>
              <a:gd name="T24" fmla="*/ 3848 w 4801"/>
              <a:gd name="T25" fmla="*/ 1060 h 1527"/>
              <a:gd name="T26" fmla="*/ 3733 w 4801"/>
              <a:gd name="T27" fmla="*/ 1384 h 1527"/>
              <a:gd name="T28" fmla="*/ 4017 w 4801"/>
              <a:gd name="T29" fmla="*/ 1134 h 1527"/>
              <a:gd name="T30" fmla="*/ 4145 w 4801"/>
              <a:gd name="T31" fmla="*/ 736 h 1527"/>
              <a:gd name="T32" fmla="*/ 3733 w 4801"/>
              <a:gd name="T33" fmla="*/ 398 h 1527"/>
              <a:gd name="T34" fmla="*/ 3645 w 4801"/>
              <a:gd name="T35" fmla="*/ 857 h 1527"/>
              <a:gd name="T36" fmla="*/ 3517 w 4801"/>
              <a:gd name="T37" fmla="*/ 966 h 1527"/>
              <a:gd name="T38" fmla="*/ 3524 w 4801"/>
              <a:gd name="T39" fmla="*/ 655 h 1527"/>
              <a:gd name="T40" fmla="*/ 3733 w 4801"/>
              <a:gd name="T41" fmla="*/ 1101 h 1527"/>
              <a:gd name="T42" fmla="*/ 3733 w 4801"/>
              <a:gd name="T43" fmla="*/ 1384 h 1527"/>
              <a:gd name="T44" fmla="*/ 3726 w 4801"/>
              <a:gd name="T45" fmla="*/ 1101 h 1527"/>
              <a:gd name="T46" fmla="*/ 3476 w 4801"/>
              <a:gd name="T47" fmla="*/ 695 h 1527"/>
              <a:gd name="T48" fmla="*/ 3328 w 4801"/>
              <a:gd name="T49" fmla="*/ 871 h 1527"/>
              <a:gd name="T50" fmla="*/ 3159 w 4801"/>
              <a:gd name="T51" fmla="*/ 655 h 1527"/>
              <a:gd name="T52" fmla="*/ 3463 w 4801"/>
              <a:gd name="T53" fmla="*/ 1047 h 1527"/>
              <a:gd name="T54" fmla="*/ 3497 w 4801"/>
              <a:gd name="T55" fmla="*/ 594 h 1527"/>
              <a:gd name="T56" fmla="*/ 2707 w 4801"/>
              <a:gd name="T57" fmla="*/ 837 h 1527"/>
              <a:gd name="T58" fmla="*/ 2950 w 4801"/>
              <a:gd name="T59" fmla="*/ 1114 h 1527"/>
              <a:gd name="T60" fmla="*/ 2700 w 4801"/>
              <a:gd name="T61" fmla="*/ 993 h 1527"/>
              <a:gd name="T62" fmla="*/ 3071 w 4801"/>
              <a:gd name="T63" fmla="*/ 1141 h 1527"/>
              <a:gd name="T64" fmla="*/ 2828 w 4801"/>
              <a:gd name="T65" fmla="*/ 770 h 1527"/>
              <a:gd name="T66" fmla="*/ 3017 w 4801"/>
              <a:gd name="T67" fmla="*/ 540 h 1527"/>
              <a:gd name="T68" fmla="*/ 2666 w 4801"/>
              <a:gd name="T69" fmla="*/ 756 h 1527"/>
              <a:gd name="T70" fmla="*/ 3389 w 4801"/>
              <a:gd name="T71" fmla="*/ 304 h 1527"/>
              <a:gd name="T72" fmla="*/ 3139 w 4801"/>
              <a:gd name="T73" fmla="*/ 452 h 1527"/>
              <a:gd name="T74" fmla="*/ 2653 w 4801"/>
              <a:gd name="T75" fmla="*/ 668 h 1527"/>
              <a:gd name="T76" fmla="*/ 2572 w 4801"/>
              <a:gd name="T77" fmla="*/ 938 h 1527"/>
              <a:gd name="T78" fmla="*/ 2315 w 4801"/>
              <a:gd name="T79" fmla="*/ 1317 h 1527"/>
              <a:gd name="T80" fmla="*/ 2653 w 4801"/>
              <a:gd name="T81" fmla="*/ 824 h 1527"/>
              <a:gd name="T82" fmla="*/ 2315 w 4801"/>
              <a:gd name="T83" fmla="*/ 918 h 1527"/>
              <a:gd name="T84" fmla="*/ 2335 w 4801"/>
              <a:gd name="T85" fmla="*/ 628 h 1527"/>
              <a:gd name="T86" fmla="*/ 2497 w 4801"/>
              <a:gd name="T87" fmla="*/ 722 h 1527"/>
              <a:gd name="T88" fmla="*/ 830 w 4801"/>
              <a:gd name="T89" fmla="*/ 338 h 1527"/>
              <a:gd name="T90" fmla="*/ 938 w 4801"/>
              <a:gd name="T91" fmla="*/ 830 h 1527"/>
              <a:gd name="T92" fmla="*/ 864 w 4801"/>
              <a:gd name="T93" fmla="*/ 1303 h 1527"/>
              <a:gd name="T94" fmla="*/ 2315 w 4801"/>
              <a:gd name="T95" fmla="*/ 621 h 1527"/>
              <a:gd name="T96" fmla="*/ 2261 w 4801"/>
              <a:gd name="T97" fmla="*/ 1033 h 1527"/>
              <a:gd name="T98" fmla="*/ 2120 w 4801"/>
              <a:gd name="T99" fmla="*/ 1128 h 1527"/>
              <a:gd name="T100" fmla="*/ 830 w 4801"/>
              <a:gd name="T101" fmla="*/ 1519 h 1527"/>
              <a:gd name="T102" fmla="*/ 1823 w 4801"/>
              <a:gd name="T103" fmla="*/ 1094 h 1527"/>
              <a:gd name="T104" fmla="*/ 830 w 4801"/>
              <a:gd name="T105" fmla="*/ 13 h 1527"/>
              <a:gd name="T106" fmla="*/ 1553 w 4801"/>
              <a:gd name="T107" fmla="*/ 358 h 1527"/>
              <a:gd name="T108" fmla="*/ 1256 w 4801"/>
              <a:gd name="T109" fmla="*/ 1256 h 1527"/>
              <a:gd name="T110" fmla="*/ 749 w 4801"/>
              <a:gd name="T111" fmla="*/ 925 h 1527"/>
              <a:gd name="T112" fmla="*/ 824 w 4801"/>
              <a:gd name="T113" fmla="*/ 331 h 1527"/>
              <a:gd name="T114" fmla="*/ 749 w 4801"/>
              <a:gd name="T115" fmla="*/ 925 h 1527"/>
              <a:gd name="T116" fmla="*/ 196 w 4801"/>
              <a:gd name="T117" fmla="*/ 257 h 1527"/>
              <a:gd name="T118" fmla="*/ 101 w 4801"/>
              <a:gd name="T119" fmla="*/ 520 h 1527"/>
              <a:gd name="T120" fmla="*/ 830 w 4801"/>
              <a:gd name="T121" fmla="*/ 13 h 1527"/>
              <a:gd name="T122" fmla="*/ 47 w 4801"/>
              <a:gd name="T123" fmla="*/ 1296 h 1527"/>
              <a:gd name="T124" fmla="*/ 142 w 4801"/>
              <a:gd name="T125" fmla="*/ 1404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01" h="1527">
                <a:moveTo>
                  <a:pt x="4165" y="884"/>
                </a:moveTo>
                <a:lnTo>
                  <a:pt x="4165" y="884"/>
                </a:lnTo>
                <a:cubicBezTo>
                  <a:pt x="4165" y="797"/>
                  <a:pt x="4165" y="797"/>
                  <a:pt x="4165" y="797"/>
                </a:cubicBezTo>
                <a:cubicBezTo>
                  <a:pt x="4186" y="749"/>
                  <a:pt x="4199" y="695"/>
                  <a:pt x="4213" y="635"/>
                </a:cubicBezTo>
                <a:cubicBezTo>
                  <a:pt x="4213" y="614"/>
                  <a:pt x="4213" y="601"/>
                  <a:pt x="4206" y="594"/>
                </a:cubicBezTo>
                <a:cubicBezTo>
                  <a:pt x="4199" y="587"/>
                  <a:pt x="4186" y="581"/>
                  <a:pt x="4179" y="581"/>
                </a:cubicBezTo>
                <a:cubicBezTo>
                  <a:pt x="4172" y="581"/>
                  <a:pt x="4172" y="581"/>
                  <a:pt x="4165" y="581"/>
                </a:cubicBezTo>
                <a:cubicBezTo>
                  <a:pt x="4165" y="425"/>
                  <a:pt x="4165" y="425"/>
                  <a:pt x="4165" y="425"/>
                </a:cubicBezTo>
                <a:cubicBezTo>
                  <a:pt x="4186" y="412"/>
                  <a:pt x="4206" y="398"/>
                  <a:pt x="4219" y="398"/>
                </a:cubicBezTo>
                <a:cubicBezTo>
                  <a:pt x="4246" y="392"/>
                  <a:pt x="4267" y="398"/>
                  <a:pt x="4287" y="405"/>
                </a:cubicBezTo>
                <a:cubicBezTo>
                  <a:pt x="4300" y="412"/>
                  <a:pt x="4314" y="432"/>
                  <a:pt x="4314" y="452"/>
                </a:cubicBezTo>
                <a:cubicBezTo>
                  <a:pt x="4314" y="479"/>
                  <a:pt x="4307" y="500"/>
                  <a:pt x="4307" y="527"/>
                </a:cubicBezTo>
                <a:cubicBezTo>
                  <a:pt x="4307" y="560"/>
                  <a:pt x="4300" y="587"/>
                  <a:pt x="4300" y="614"/>
                </a:cubicBezTo>
                <a:cubicBezTo>
                  <a:pt x="4300" y="641"/>
                  <a:pt x="4300" y="668"/>
                  <a:pt x="4300" y="695"/>
                </a:cubicBezTo>
                <a:cubicBezTo>
                  <a:pt x="4300" y="716"/>
                  <a:pt x="4300" y="736"/>
                  <a:pt x="4307" y="756"/>
                </a:cubicBezTo>
                <a:cubicBezTo>
                  <a:pt x="4314" y="709"/>
                  <a:pt x="4321" y="668"/>
                  <a:pt x="4334" y="635"/>
                </a:cubicBezTo>
                <a:cubicBezTo>
                  <a:pt x="4348" y="601"/>
                  <a:pt x="4361" y="567"/>
                  <a:pt x="4375" y="540"/>
                </a:cubicBezTo>
                <a:cubicBezTo>
                  <a:pt x="4388" y="527"/>
                  <a:pt x="4402" y="513"/>
                  <a:pt x="4422" y="500"/>
                </a:cubicBezTo>
                <a:cubicBezTo>
                  <a:pt x="4442" y="486"/>
                  <a:pt x="4469" y="479"/>
                  <a:pt x="4489" y="479"/>
                </a:cubicBezTo>
                <a:cubicBezTo>
                  <a:pt x="4510" y="479"/>
                  <a:pt x="4523" y="479"/>
                  <a:pt x="4537" y="493"/>
                </a:cubicBezTo>
                <a:cubicBezTo>
                  <a:pt x="4550" y="500"/>
                  <a:pt x="4557" y="520"/>
                  <a:pt x="4550" y="540"/>
                </a:cubicBezTo>
                <a:cubicBezTo>
                  <a:pt x="4550" y="554"/>
                  <a:pt x="4543" y="574"/>
                  <a:pt x="4543" y="608"/>
                </a:cubicBezTo>
                <a:cubicBezTo>
                  <a:pt x="4543" y="635"/>
                  <a:pt x="4543" y="668"/>
                  <a:pt x="4550" y="695"/>
                </a:cubicBezTo>
                <a:cubicBezTo>
                  <a:pt x="4557" y="729"/>
                  <a:pt x="4557" y="756"/>
                  <a:pt x="4564" y="776"/>
                </a:cubicBezTo>
                <a:cubicBezTo>
                  <a:pt x="4571" y="803"/>
                  <a:pt x="4577" y="810"/>
                  <a:pt x="4584" y="810"/>
                </a:cubicBezTo>
                <a:cubicBezTo>
                  <a:pt x="4598" y="810"/>
                  <a:pt x="4604" y="797"/>
                  <a:pt x="4618" y="776"/>
                </a:cubicBezTo>
                <a:cubicBezTo>
                  <a:pt x="4631" y="763"/>
                  <a:pt x="4645" y="736"/>
                  <a:pt x="4658" y="709"/>
                </a:cubicBezTo>
                <a:cubicBezTo>
                  <a:pt x="4672" y="689"/>
                  <a:pt x="4685" y="655"/>
                  <a:pt x="4692" y="628"/>
                </a:cubicBezTo>
                <a:cubicBezTo>
                  <a:pt x="4706" y="601"/>
                  <a:pt x="4712" y="574"/>
                  <a:pt x="4712" y="554"/>
                </a:cubicBezTo>
                <a:cubicBezTo>
                  <a:pt x="4719" y="540"/>
                  <a:pt x="4726" y="527"/>
                  <a:pt x="4733" y="520"/>
                </a:cubicBezTo>
                <a:cubicBezTo>
                  <a:pt x="4739" y="520"/>
                  <a:pt x="4753" y="513"/>
                  <a:pt x="4760" y="513"/>
                </a:cubicBezTo>
                <a:cubicBezTo>
                  <a:pt x="4773" y="513"/>
                  <a:pt x="4780" y="520"/>
                  <a:pt x="4787" y="527"/>
                </a:cubicBezTo>
                <a:cubicBezTo>
                  <a:pt x="4793" y="533"/>
                  <a:pt x="4800" y="547"/>
                  <a:pt x="4793" y="560"/>
                </a:cubicBezTo>
                <a:cubicBezTo>
                  <a:pt x="4793" y="581"/>
                  <a:pt x="4787" y="614"/>
                  <a:pt x="4773" y="655"/>
                </a:cubicBezTo>
                <a:cubicBezTo>
                  <a:pt x="4760" y="695"/>
                  <a:pt x="4746" y="736"/>
                  <a:pt x="4726" y="770"/>
                </a:cubicBezTo>
                <a:cubicBezTo>
                  <a:pt x="4706" y="810"/>
                  <a:pt x="4685" y="844"/>
                  <a:pt x="4658" y="878"/>
                </a:cubicBezTo>
                <a:cubicBezTo>
                  <a:pt x="4631" y="911"/>
                  <a:pt x="4604" y="925"/>
                  <a:pt x="4577" y="925"/>
                </a:cubicBezTo>
                <a:cubicBezTo>
                  <a:pt x="4537" y="932"/>
                  <a:pt x="4496" y="925"/>
                  <a:pt x="4476" y="905"/>
                </a:cubicBezTo>
                <a:cubicBezTo>
                  <a:pt x="4456" y="878"/>
                  <a:pt x="4435" y="857"/>
                  <a:pt x="4429" y="824"/>
                </a:cubicBezTo>
                <a:cubicBezTo>
                  <a:pt x="4415" y="797"/>
                  <a:pt x="4415" y="763"/>
                  <a:pt x="4408" y="736"/>
                </a:cubicBezTo>
                <a:cubicBezTo>
                  <a:pt x="4408" y="709"/>
                  <a:pt x="4408" y="689"/>
                  <a:pt x="4402" y="682"/>
                </a:cubicBezTo>
                <a:cubicBezTo>
                  <a:pt x="4395" y="682"/>
                  <a:pt x="4388" y="695"/>
                  <a:pt x="4381" y="716"/>
                </a:cubicBezTo>
                <a:cubicBezTo>
                  <a:pt x="4375" y="736"/>
                  <a:pt x="4368" y="756"/>
                  <a:pt x="4361" y="783"/>
                </a:cubicBezTo>
                <a:cubicBezTo>
                  <a:pt x="4361" y="810"/>
                  <a:pt x="4354" y="837"/>
                  <a:pt x="4354" y="864"/>
                </a:cubicBezTo>
                <a:cubicBezTo>
                  <a:pt x="4348" y="898"/>
                  <a:pt x="4348" y="918"/>
                  <a:pt x="4348" y="938"/>
                </a:cubicBezTo>
                <a:cubicBezTo>
                  <a:pt x="4348" y="959"/>
                  <a:pt x="4341" y="972"/>
                  <a:pt x="4321" y="986"/>
                </a:cubicBezTo>
                <a:cubicBezTo>
                  <a:pt x="4307" y="999"/>
                  <a:pt x="4287" y="1006"/>
                  <a:pt x="4267" y="1013"/>
                </a:cubicBezTo>
                <a:cubicBezTo>
                  <a:pt x="4240" y="1013"/>
                  <a:pt x="4226" y="1006"/>
                  <a:pt x="4206" y="999"/>
                </a:cubicBezTo>
                <a:cubicBezTo>
                  <a:pt x="4186" y="993"/>
                  <a:pt x="4179" y="972"/>
                  <a:pt x="4172" y="952"/>
                </a:cubicBezTo>
                <a:cubicBezTo>
                  <a:pt x="4172" y="932"/>
                  <a:pt x="4172" y="911"/>
                  <a:pt x="4165" y="884"/>
                </a:cubicBezTo>
                <a:close/>
                <a:moveTo>
                  <a:pt x="4165" y="425"/>
                </a:moveTo>
                <a:lnTo>
                  <a:pt x="4165" y="425"/>
                </a:lnTo>
                <a:cubicBezTo>
                  <a:pt x="4165" y="581"/>
                  <a:pt x="4165" y="581"/>
                  <a:pt x="4165" y="581"/>
                </a:cubicBezTo>
                <a:cubicBezTo>
                  <a:pt x="4159" y="581"/>
                  <a:pt x="4152" y="581"/>
                  <a:pt x="4145" y="587"/>
                </a:cubicBezTo>
                <a:cubicBezTo>
                  <a:pt x="4138" y="594"/>
                  <a:pt x="4132" y="608"/>
                  <a:pt x="4132" y="621"/>
                </a:cubicBezTo>
                <a:cubicBezTo>
                  <a:pt x="4105" y="736"/>
                  <a:pt x="4064" y="837"/>
                  <a:pt x="4010" y="918"/>
                </a:cubicBezTo>
                <a:cubicBezTo>
                  <a:pt x="4010" y="871"/>
                  <a:pt x="4003" y="817"/>
                  <a:pt x="3997" y="756"/>
                </a:cubicBezTo>
                <a:cubicBezTo>
                  <a:pt x="3997" y="695"/>
                  <a:pt x="3990" y="628"/>
                  <a:pt x="3990" y="554"/>
                </a:cubicBezTo>
                <a:cubicBezTo>
                  <a:pt x="3990" y="533"/>
                  <a:pt x="3983" y="520"/>
                  <a:pt x="3976" y="506"/>
                </a:cubicBezTo>
                <a:cubicBezTo>
                  <a:pt x="3963" y="500"/>
                  <a:pt x="3956" y="493"/>
                  <a:pt x="3943" y="486"/>
                </a:cubicBezTo>
                <a:cubicBezTo>
                  <a:pt x="3929" y="479"/>
                  <a:pt x="3909" y="479"/>
                  <a:pt x="3895" y="479"/>
                </a:cubicBezTo>
                <a:cubicBezTo>
                  <a:pt x="3882" y="479"/>
                  <a:pt x="3868" y="486"/>
                  <a:pt x="3855" y="493"/>
                </a:cubicBezTo>
                <a:cubicBezTo>
                  <a:pt x="3835" y="459"/>
                  <a:pt x="3808" y="439"/>
                  <a:pt x="3774" y="419"/>
                </a:cubicBezTo>
                <a:cubicBezTo>
                  <a:pt x="3760" y="412"/>
                  <a:pt x="3747" y="405"/>
                  <a:pt x="3733" y="398"/>
                </a:cubicBezTo>
                <a:cubicBezTo>
                  <a:pt x="3733" y="493"/>
                  <a:pt x="3733" y="493"/>
                  <a:pt x="3733" y="493"/>
                </a:cubicBezTo>
                <a:cubicBezTo>
                  <a:pt x="3747" y="493"/>
                  <a:pt x="3767" y="506"/>
                  <a:pt x="3780" y="533"/>
                </a:cubicBezTo>
                <a:cubicBezTo>
                  <a:pt x="3794" y="554"/>
                  <a:pt x="3808" y="587"/>
                  <a:pt x="3814" y="621"/>
                </a:cubicBezTo>
                <a:cubicBezTo>
                  <a:pt x="3828" y="655"/>
                  <a:pt x="3828" y="695"/>
                  <a:pt x="3828" y="736"/>
                </a:cubicBezTo>
                <a:cubicBezTo>
                  <a:pt x="3828" y="783"/>
                  <a:pt x="3828" y="824"/>
                  <a:pt x="3814" y="857"/>
                </a:cubicBezTo>
                <a:cubicBezTo>
                  <a:pt x="3808" y="871"/>
                  <a:pt x="3808" y="884"/>
                  <a:pt x="3801" y="898"/>
                </a:cubicBezTo>
                <a:cubicBezTo>
                  <a:pt x="3801" y="911"/>
                  <a:pt x="3794" y="918"/>
                  <a:pt x="3794" y="932"/>
                </a:cubicBezTo>
                <a:cubicBezTo>
                  <a:pt x="3787" y="945"/>
                  <a:pt x="3780" y="952"/>
                  <a:pt x="3774" y="959"/>
                </a:cubicBezTo>
                <a:cubicBezTo>
                  <a:pt x="3767" y="966"/>
                  <a:pt x="3753" y="972"/>
                  <a:pt x="3747" y="972"/>
                </a:cubicBezTo>
                <a:cubicBezTo>
                  <a:pt x="3740" y="972"/>
                  <a:pt x="3733" y="972"/>
                  <a:pt x="3733" y="972"/>
                </a:cubicBezTo>
                <a:cubicBezTo>
                  <a:pt x="3733" y="1074"/>
                  <a:pt x="3733" y="1074"/>
                  <a:pt x="3733" y="1074"/>
                </a:cubicBezTo>
                <a:cubicBezTo>
                  <a:pt x="3760" y="1067"/>
                  <a:pt x="3780" y="1060"/>
                  <a:pt x="3801" y="1047"/>
                </a:cubicBezTo>
                <a:cubicBezTo>
                  <a:pt x="3821" y="1033"/>
                  <a:pt x="3835" y="1013"/>
                  <a:pt x="3848" y="993"/>
                </a:cubicBezTo>
                <a:cubicBezTo>
                  <a:pt x="3848" y="1060"/>
                  <a:pt x="3848" y="1060"/>
                  <a:pt x="3848" y="1060"/>
                </a:cubicBezTo>
                <a:cubicBezTo>
                  <a:pt x="3814" y="1067"/>
                  <a:pt x="3774" y="1080"/>
                  <a:pt x="3733" y="1101"/>
                </a:cubicBezTo>
                <a:cubicBezTo>
                  <a:pt x="3733" y="1209"/>
                  <a:pt x="3733" y="1209"/>
                  <a:pt x="3733" y="1209"/>
                </a:cubicBezTo>
                <a:cubicBezTo>
                  <a:pt x="3767" y="1182"/>
                  <a:pt x="3801" y="1161"/>
                  <a:pt x="3841" y="1148"/>
                </a:cubicBezTo>
                <a:cubicBezTo>
                  <a:pt x="3841" y="1182"/>
                  <a:pt x="3841" y="1182"/>
                  <a:pt x="3841" y="1182"/>
                </a:cubicBezTo>
                <a:cubicBezTo>
                  <a:pt x="3828" y="1242"/>
                  <a:pt x="3814" y="1290"/>
                  <a:pt x="3794" y="1323"/>
                </a:cubicBezTo>
                <a:cubicBezTo>
                  <a:pt x="3774" y="1350"/>
                  <a:pt x="3753" y="1371"/>
                  <a:pt x="3733" y="1384"/>
                </a:cubicBezTo>
                <a:lnTo>
                  <a:pt x="3733" y="1384"/>
                </a:lnTo>
                <a:cubicBezTo>
                  <a:pt x="3733" y="1492"/>
                  <a:pt x="3733" y="1492"/>
                  <a:pt x="3733" y="1492"/>
                </a:cubicBezTo>
                <a:cubicBezTo>
                  <a:pt x="3747" y="1485"/>
                  <a:pt x="3767" y="1485"/>
                  <a:pt x="3780" y="1479"/>
                </a:cubicBezTo>
                <a:cubicBezTo>
                  <a:pt x="3828" y="1472"/>
                  <a:pt x="3875" y="1438"/>
                  <a:pt x="3916" y="1398"/>
                </a:cubicBezTo>
                <a:cubicBezTo>
                  <a:pt x="3956" y="1357"/>
                  <a:pt x="3990" y="1296"/>
                  <a:pt x="4003" y="1215"/>
                </a:cubicBezTo>
                <a:cubicBezTo>
                  <a:pt x="4010" y="1182"/>
                  <a:pt x="4010" y="1161"/>
                  <a:pt x="4017" y="1134"/>
                </a:cubicBezTo>
                <a:cubicBezTo>
                  <a:pt x="4017" y="1107"/>
                  <a:pt x="4017" y="1080"/>
                  <a:pt x="4017" y="1053"/>
                </a:cubicBezTo>
                <a:cubicBezTo>
                  <a:pt x="4057" y="1006"/>
                  <a:pt x="4098" y="952"/>
                  <a:pt x="4132" y="878"/>
                </a:cubicBezTo>
                <a:cubicBezTo>
                  <a:pt x="4145" y="851"/>
                  <a:pt x="4159" y="824"/>
                  <a:pt x="4165" y="797"/>
                </a:cubicBezTo>
                <a:cubicBezTo>
                  <a:pt x="4165" y="884"/>
                  <a:pt x="4165" y="884"/>
                  <a:pt x="4165" y="884"/>
                </a:cubicBezTo>
                <a:cubicBezTo>
                  <a:pt x="4165" y="871"/>
                  <a:pt x="4165" y="864"/>
                  <a:pt x="4165" y="851"/>
                </a:cubicBezTo>
                <a:cubicBezTo>
                  <a:pt x="4159" y="817"/>
                  <a:pt x="4152" y="776"/>
                  <a:pt x="4145" y="736"/>
                </a:cubicBezTo>
                <a:cubicBezTo>
                  <a:pt x="4138" y="695"/>
                  <a:pt x="4132" y="655"/>
                  <a:pt x="4132" y="614"/>
                </a:cubicBezTo>
                <a:cubicBezTo>
                  <a:pt x="4125" y="574"/>
                  <a:pt x="4125" y="540"/>
                  <a:pt x="4125" y="506"/>
                </a:cubicBezTo>
                <a:cubicBezTo>
                  <a:pt x="4125" y="473"/>
                  <a:pt x="4138" y="446"/>
                  <a:pt x="4159" y="432"/>
                </a:cubicBezTo>
                <a:cubicBezTo>
                  <a:pt x="4159" y="425"/>
                  <a:pt x="4165" y="425"/>
                  <a:pt x="4165" y="425"/>
                </a:cubicBezTo>
                <a:close/>
                <a:moveTo>
                  <a:pt x="3733" y="398"/>
                </a:moveTo>
                <a:lnTo>
                  <a:pt x="3733" y="398"/>
                </a:lnTo>
                <a:cubicBezTo>
                  <a:pt x="3733" y="493"/>
                  <a:pt x="3733" y="493"/>
                  <a:pt x="3733" y="493"/>
                </a:cubicBezTo>
                <a:lnTo>
                  <a:pt x="3726" y="493"/>
                </a:lnTo>
                <a:cubicBezTo>
                  <a:pt x="3706" y="493"/>
                  <a:pt x="3693" y="506"/>
                  <a:pt x="3679" y="527"/>
                </a:cubicBezTo>
                <a:cubicBezTo>
                  <a:pt x="3666" y="554"/>
                  <a:pt x="3652" y="581"/>
                  <a:pt x="3645" y="621"/>
                </a:cubicBezTo>
                <a:cubicBezTo>
                  <a:pt x="3639" y="655"/>
                  <a:pt x="3632" y="695"/>
                  <a:pt x="3632" y="736"/>
                </a:cubicBezTo>
                <a:cubicBezTo>
                  <a:pt x="3632" y="783"/>
                  <a:pt x="3639" y="824"/>
                  <a:pt x="3645" y="857"/>
                </a:cubicBezTo>
                <a:cubicBezTo>
                  <a:pt x="3652" y="891"/>
                  <a:pt x="3666" y="918"/>
                  <a:pt x="3679" y="945"/>
                </a:cubicBezTo>
                <a:cubicBezTo>
                  <a:pt x="3693" y="966"/>
                  <a:pt x="3713" y="972"/>
                  <a:pt x="3733" y="972"/>
                </a:cubicBezTo>
                <a:cubicBezTo>
                  <a:pt x="3733" y="1074"/>
                  <a:pt x="3733" y="1074"/>
                  <a:pt x="3733" y="1074"/>
                </a:cubicBezTo>
                <a:cubicBezTo>
                  <a:pt x="3726" y="1074"/>
                  <a:pt x="3726" y="1074"/>
                  <a:pt x="3720" y="1074"/>
                </a:cubicBezTo>
                <a:cubicBezTo>
                  <a:pt x="3666" y="1080"/>
                  <a:pt x="3618" y="1074"/>
                  <a:pt x="3578" y="1040"/>
                </a:cubicBezTo>
                <a:cubicBezTo>
                  <a:pt x="3551" y="1020"/>
                  <a:pt x="3530" y="999"/>
                  <a:pt x="3517" y="966"/>
                </a:cubicBezTo>
                <a:cubicBezTo>
                  <a:pt x="3517" y="918"/>
                  <a:pt x="3517" y="918"/>
                  <a:pt x="3517" y="918"/>
                </a:cubicBezTo>
                <a:cubicBezTo>
                  <a:pt x="3524" y="891"/>
                  <a:pt x="3530" y="871"/>
                  <a:pt x="3537" y="844"/>
                </a:cubicBezTo>
                <a:cubicBezTo>
                  <a:pt x="3544" y="817"/>
                  <a:pt x="3551" y="783"/>
                  <a:pt x="3551" y="756"/>
                </a:cubicBezTo>
                <a:cubicBezTo>
                  <a:pt x="3557" y="729"/>
                  <a:pt x="3557" y="716"/>
                  <a:pt x="3564" y="702"/>
                </a:cubicBezTo>
                <a:cubicBezTo>
                  <a:pt x="3564" y="689"/>
                  <a:pt x="3564" y="675"/>
                  <a:pt x="3551" y="668"/>
                </a:cubicBezTo>
                <a:cubicBezTo>
                  <a:pt x="3544" y="662"/>
                  <a:pt x="3537" y="655"/>
                  <a:pt x="3524" y="655"/>
                </a:cubicBezTo>
                <a:lnTo>
                  <a:pt x="3517" y="655"/>
                </a:lnTo>
                <a:cubicBezTo>
                  <a:pt x="3517" y="540"/>
                  <a:pt x="3517" y="540"/>
                  <a:pt x="3517" y="540"/>
                </a:cubicBezTo>
                <a:cubicBezTo>
                  <a:pt x="3530" y="513"/>
                  <a:pt x="3551" y="486"/>
                  <a:pt x="3571" y="459"/>
                </a:cubicBezTo>
                <a:cubicBezTo>
                  <a:pt x="3605" y="425"/>
                  <a:pt x="3639" y="405"/>
                  <a:pt x="3686" y="398"/>
                </a:cubicBezTo>
                <a:cubicBezTo>
                  <a:pt x="3706" y="398"/>
                  <a:pt x="3720" y="398"/>
                  <a:pt x="3733" y="398"/>
                </a:cubicBezTo>
                <a:close/>
                <a:moveTo>
                  <a:pt x="3733" y="1101"/>
                </a:moveTo>
                <a:lnTo>
                  <a:pt x="3733" y="1101"/>
                </a:lnTo>
                <a:cubicBezTo>
                  <a:pt x="3733" y="1209"/>
                  <a:pt x="3733" y="1209"/>
                  <a:pt x="3733" y="1209"/>
                </a:cubicBezTo>
                <a:cubicBezTo>
                  <a:pt x="3726" y="1209"/>
                  <a:pt x="3726" y="1209"/>
                  <a:pt x="3720" y="1215"/>
                </a:cubicBezTo>
                <a:cubicBezTo>
                  <a:pt x="3686" y="1242"/>
                  <a:pt x="3666" y="1276"/>
                  <a:pt x="3666" y="1323"/>
                </a:cubicBezTo>
                <a:cubicBezTo>
                  <a:pt x="3659" y="1350"/>
                  <a:pt x="3666" y="1371"/>
                  <a:pt x="3686" y="1377"/>
                </a:cubicBezTo>
                <a:cubicBezTo>
                  <a:pt x="3699" y="1391"/>
                  <a:pt x="3713" y="1391"/>
                  <a:pt x="3733" y="1384"/>
                </a:cubicBezTo>
                <a:cubicBezTo>
                  <a:pt x="3733" y="1492"/>
                  <a:pt x="3733" y="1492"/>
                  <a:pt x="3733" y="1492"/>
                </a:cubicBezTo>
                <a:cubicBezTo>
                  <a:pt x="3699" y="1492"/>
                  <a:pt x="3672" y="1492"/>
                  <a:pt x="3645" y="1479"/>
                </a:cubicBezTo>
                <a:cubicBezTo>
                  <a:pt x="3598" y="1472"/>
                  <a:pt x="3571" y="1452"/>
                  <a:pt x="3551" y="1418"/>
                </a:cubicBezTo>
                <a:cubicBezTo>
                  <a:pt x="3524" y="1371"/>
                  <a:pt x="3517" y="1330"/>
                  <a:pt x="3530" y="1290"/>
                </a:cubicBezTo>
                <a:cubicBezTo>
                  <a:pt x="3544" y="1249"/>
                  <a:pt x="3571" y="1209"/>
                  <a:pt x="3605" y="1182"/>
                </a:cubicBezTo>
                <a:cubicBezTo>
                  <a:pt x="3639" y="1148"/>
                  <a:pt x="3679" y="1121"/>
                  <a:pt x="3726" y="1101"/>
                </a:cubicBezTo>
                <a:lnTo>
                  <a:pt x="3733" y="1101"/>
                </a:lnTo>
                <a:close/>
                <a:moveTo>
                  <a:pt x="3517" y="540"/>
                </a:moveTo>
                <a:lnTo>
                  <a:pt x="3517" y="540"/>
                </a:lnTo>
                <a:cubicBezTo>
                  <a:pt x="3517" y="655"/>
                  <a:pt x="3517" y="655"/>
                  <a:pt x="3517" y="655"/>
                </a:cubicBezTo>
                <a:cubicBezTo>
                  <a:pt x="3510" y="655"/>
                  <a:pt x="3503" y="655"/>
                  <a:pt x="3497" y="662"/>
                </a:cubicBezTo>
                <a:cubicBezTo>
                  <a:pt x="3483" y="668"/>
                  <a:pt x="3476" y="682"/>
                  <a:pt x="3476" y="695"/>
                </a:cubicBezTo>
                <a:cubicBezTo>
                  <a:pt x="3476" y="716"/>
                  <a:pt x="3470" y="743"/>
                  <a:pt x="3463" y="776"/>
                </a:cubicBezTo>
                <a:cubicBezTo>
                  <a:pt x="3456" y="810"/>
                  <a:pt x="3449" y="844"/>
                  <a:pt x="3436" y="878"/>
                </a:cubicBezTo>
                <a:cubicBezTo>
                  <a:pt x="3429" y="911"/>
                  <a:pt x="3422" y="945"/>
                  <a:pt x="3409" y="966"/>
                </a:cubicBezTo>
                <a:cubicBezTo>
                  <a:pt x="3395" y="993"/>
                  <a:pt x="3389" y="1006"/>
                  <a:pt x="3375" y="1006"/>
                </a:cubicBezTo>
                <a:cubicBezTo>
                  <a:pt x="3362" y="1013"/>
                  <a:pt x="3355" y="999"/>
                  <a:pt x="3348" y="972"/>
                </a:cubicBezTo>
                <a:cubicBezTo>
                  <a:pt x="3341" y="938"/>
                  <a:pt x="3335" y="905"/>
                  <a:pt x="3328" y="871"/>
                </a:cubicBezTo>
                <a:cubicBezTo>
                  <a:pt x="3328" y="830"/>
                  <a:pt x="3328" y="790"/>
                  <a:pt x="3328" y="743"/>
                </a:cubicBezTo>
                <a:cubicBezTo>
                  <a:pt x="3328" y="702"/>
                  <a:pt x="3328" y="662"/>
                  <a:pt x="3335" y="635"/>
                </a:cubicBezTo>
                <a:cubicBezTo>
                  <a:pt x="3335" y="608"/>
                  <a:pt x="3328" y="587"/>
                  <a:pt x="3308" y="574"/>
                </a:cubicBezTo>
                <a:cubicBezTo>
                  <a:pt x="3287" y="560"/>
                  <a:pt x="3267" y="554"/>
                  <a:pt x="3240" y="554"/>
                </a:cubicBezTo>
                <a:cubicBezTo>
                  <a:pt x="3220" y="547"/>
                  <a:pt x="3200" y="560"/>
                  <a:pt x="3179" y="574"/>
                </a:cubicBezTo>
                <a:cubicBezTo>
                  <a:pt x="3159" y="594"/>
                  <a:pt x="3152" y="621"/>
                  <a:pt x="3159" y="655"/>
                </a:cubicBezTo>
                <a:cubicBezTo>
                  <a:pt x="3166" y="709"/>
                  <a:pt x="3166" y="756"/>
                  <a:pt x="3173" y="810"/>
                </a:cubicBezTo>
                <a:cubicBezTo>
                  <a:pt x="3173" y="864"/>
                  <a:pt x="3179" y="911"/>
                  <a:pt x="3186" y="959"/>
                </a:cubicBezTo>
                <a:cubicBezTo>
                  <a:pt x="3193" y="1006"/>
                  <a:pt x="3206" y="1040"/>
                  <a:pt x="3233" y="1074"/>
                </a:cubicBezTo>
                <a:cubicBezTo>
                  <a:pt x="3254" y="1107"/>
                  <a:pt x="3287" y="1128"/>
                  <a:pt x="3328" y="1134"/>
                </a:cubicBezTo>
                <a:cubicBezTo>
                  <a:pt x="3362" y="1134"/>
                  <a:pt x="3389" y="1128"/>
                  <a:pt x="3409" y="1114"/>
                </a:cubicBezTo>
                <a:cubicBezTo>
                  <a:pt x="3429" y="1094"/>
                  <a:pt x="3449" y="1074"/>
                  <a:pt x="3463" y="1047"/>
                </a:cubicBezTo>
                <a:cubicBezTo>
                  <a:pt x="3483" y="1020"/>
                  <a:pt x="3497" y="986"/>
                  <a:pt x="3510" y="952"/>
                </a:cubicBezTo>
                <a:cubicBezTo>
                  <a:pt x="3510" y="938"/>
                  <a:pt x="3517" y="925"/>
                  <a:pt x="3517" y="918"/>
                </a:cubicBezTo>
                <a:cubicBezTo>
                  <a:pt x="3517" y="966"/>
                  <a:pt x="3517" y="966"/>
                  <a:pt x="3517" y="966"/>
                </a:cubicBezTo>
                <a:cubicBezTo>
                  <a:pt x="3510" y="952"/>
                  <a:pt x="3503" y="938"/>
                  <a:pt x="3497" y="925"/>
                </a:cubicBezTo>
                <a:cubicBezTo>
                  <a:pt x="3476" y="878"/>
                  <a:pt x="3470" y="824"/>
                  <a:pt x="3470" y="763"/>
                </a:cubicBezTo>
                <a:cubicBezTo>
                  <a:pt x="3470" y="702"/>
                  <a:pt x="3476" y="648"/>
                  <a:pt x="3497" y="594"/>
                </a:cubicBezTo>
                <a:cubicBezTo>
                  <a:pt x="3503" y="574"/>
                  <a:pt x="3510" y="560"/>
                  <a:pt x="3517" y="540"/>
                </a:cubicBezTo>
                <a:close/>
                <a:moveTo>
                  <a:pt x="2653" y="999"/>
                </a:moveTo>
                <a:lnTo>
                  <a:pt x="2653" y="999"/>
                </a:lnTo>
                <a:cubicBezTo>
                  <a:pt x="2653" y="824"/>
                  <a:pt x="2653" y="824"/>
                  <a:pt x="2653" y="824"/>
                </a:cubicBezTo>
                <a:lnTo>
                  <a:pt x="2653" y="824"/>
                </a:lnTo>
                <a:cubicBezTo>
                  <a:pt x="2666" y="824"/>
                  <a:pt x="2686" y="830"/>
                  <a:pt x="2707" y="837"/>
                </a:cubicBezTo>
                <a:cubicBezTo>
                  <a:pt x="2727" y="837"/>
                  <a:pt x="2747" y="844"/>
                  <a:pt x="2767" y="857"/>
                </a:cubicBezTo>
                <a:cubicBezTo>
                  <a:pt x="2794" y="864"/>
                  <a:pt x="2815" y="878"/>
                  <a:pt x="2842" y="891"/>
                </a:cubicBezTo>
                <a:cubicBezTo>
                  <a:pt x="2862" y="905"/>
                  <a:pt x="2882" y="918"/>
                  <a:pt x="2896" y="938"/>
                </a:cubicBezTo>
                <a:cubicBezTo>
                  <a:pt x="2916" y="959"/>
                  <a:pt x="2936" y="986"/>
                  <a:pt x="2943" y="1006"/>
                </a:cubicBezTo>
                <a:cubicBezTo>
                  <a:pt x="2957" y="1026"/>
                  <a:pt x="2963" y="1047"/>
                  <a:pt x="2963" y="1067"/>
                </a:cubicBezTo>
                <a:cubicBezTo>
                  <a:pt x="2963" y="1087"/>
                  <a:pt x="2957" y="1101"/>
                  <a:pt x="2950" y="1114"/>
                </a:cubicBezTo>
                <a:cubicBezTo>
                  <a:pt x="2936" y="1121"/>
                  <a:pt x="2930" y="1128"/>
                  <a:pt x="2909" y="1134"/>
                </a:cubicBezTo>
                <a:cubicBezTo>
                  <a:pt x="2896" y="1134"/>
                  <a:pt x="2882" y="1128"/>
                  <a:pt x="2869" y="1101"/>
                </a:cubicBezTo>
                <a:cubicBezTo>
                  <a:pt x="2855" y="1080"/>
                  <a:pt x="2849" y="1047"/>
                  <a:pt x="2849" y="999"/>
                </a:cubicBezTo>
                <a:cubicBezTo>
                  <a:pt x="2849" y="972"/>
                  <a:pt x="2842" y="959"/>
                  <a:pt x="2822" y="952"/>
                </a:cubicBezTo>
                <a:cubicBezTo>
                  <a:pt x="2801" y="945"/>
                  <a:pt x="2781" y="945"/>
                  <a:pt x="2761" y="952"/>
                </a:cubicBezTo>
                <a:cubicBezTo>
                  <a:pt x="2740" y="959"/>
                  <a:pt x="2720" y="972"/>
                  <a:pt x="2700" y="993"/>
                </a:cubicBezTo>
                <a:cubicBezTo>
                  <a:pt x="2680" y="1013"/>
                  <a:pt x="2673" y="1033"/>
                  <a:pt x="2680" y="1067"/>
                </a:cubicBezTo>
                <a:cubicBezTo>
                  <a:pt x="2680" y="1101"/>
                  <a:pt x="2693" y="1134"/>
                  <a:pt x="2713" y="1155"/>
                </a:cubicBezTo>
                <a:cubicBezTo>
                  <a:pt x="2727" y="1182"/>
                  <a:pt x="2747" y="1202"/>
                  <a:pt x="2774" y="1209"/>
                </a:cubicBezTo>
                <a:cubicBezTo>
                  <a:pt x="2794" y="1222"/>
                  <a:pt x="2822" y="1229"/>
                  <a:pt x="2855" y="1236"/>
                </a:cubicBezTo>
                <a:cubicBezTo>
                  <a:pt x="2882" y="1236"/>
                  <a:pt x="2916" y="1229"/>
                  <a:pt x="2943" y="1222"/>
                </a:cubicBezTo>
                <a:cubicBezTo>
                  <a:pt x="2997" y="1202"/>
                  <a:pt x="3038" y="1182"/>
                  <a:pt x="3071" y="1141"/>
                </a:cubicBezTo>
                <a:cubicBezTo>
                  <a:pt x="3105" y="1107"/>
                  <a:pt x="3119" y="1060"/>
                  <a:pt x="3112" y="1006"/>
                </a:cubicBezTo>
                <a:cubicBezTo>
                  <a:pt x="3105" y="952"/>
                  <a:pt x="3085" y="911"/>
                  <a:pt x="3058" y="884"/>
                </a:cubicBezTo>
                <a:cubicBezTo>
                  <a:pt x="3024" y="851"/>
                  <a:pt x="2990" y="830"/>
                  <a:pt x="2950" y="817"/>
                </a:cubicBezTo>
                <a:cubicBezTo>
                  <a:pt x="2916" y="797"/>
                  <a:pt x="2882" y="790"/>
                  <a:pt x="2849" y="783"/>
                </a:cubicBezTo>
                <a:cubicBezTo>
                  <a:pt x="2815" y="776"/>
                  <a:pt x="2801" y="776"/>
                  <a:pt x="2794" y="776"/>
                </a:cubicBezTo>
                <a:cubicBezTo>
                  <a:pt x="2801" y="776"/>
                  <a:pt x="2815" y="770"/>
                  <a:pt x="2828" y="770"/>
                </a:cubicBezTo>
                <a:cubicBezTo>
                  <a:pt x="2849" y="763"/>
                  <a:pt x="2869" y="756"/>
                  <a:pt x="2889" y="749"/>
                </a:cubicBezTo>
                <a:cubicBezTo>
                  <a:pt x="2916" y="736"/>
                  <a:pt x="2936" y="729"/>
                  <a:pt x="2963" y="722"/>
                </a:cubicBezTo>
                <a:cubicBezTo>
                  <a:pt x="2990" y="709"/>
                  <a:pt x="3017" y="702"/>
                  <a:pt x="3044" y="695"/>
                </a:cubicBezTo>
                <a:cubicBezTo>
                  <a:pt x="3071" y="682"/>
                  <a:pt x="3085" y="668"/>
                  <a:pt x="3085" y="641"/>
                </a:cubicBezTo>
                <a:cubicBezTo>
                  <a:pt x="3085" y="621"/>
                  <a:pt x="3085" y="601"/>
                  <a:pt x="3071" y="581"/>
                </a:cubicBezTo>
                <a:cubicBezTo>
                  <a:pt x="3058" y="567"/>
                  <a:pt x="3038" y="554"/>
                  <a:pt x="3017" y="540"/>
                </a:cubicBezTo>
                <a:cubicBezTo>
                  <a:pt x="2997" y="533"/>
                  <a:pt x="2977" y="533"/>
                  <a:pt x="2957" y="547"/>
                </a:cubicBezTo>
                <a:cubicBezTo>
                  <a:pt x="2916" y="581"/>
                  <a:pt x="2869" y="608"/>
                  <a:pt x="2815" y="628"/>
                </a:cubicBezTo>
                <a:cubicBezTo>
                  <a:pt x="2761" y="648"/>
                  <a:pt x="2713" y="662"/>
                  <a:pt x="2666" y="668"/>
                </a:cubicBezTo>
                <a:cubicBezTo>
                  <a:pt x="2659" y="668"/>
                  <a:pt x="2653" y="668"/>
                  <a:pt x="2653" y="668"/>
                </a:cubicBezTo>
                <a:cubicBezTo>
                  <a:pt x="2653" y="756"/>
                  <a:pt x="2653" y="756"/>
                  <a:pt x="2653" y="756"/>
                </a:cubicBezTo>
                <a:cubicBezTo>
                  <a:pt x="2653" y="756"/>
                  <a:pt x="2659" y="756"/>
                  <a:pt x="2666" y="756"/>
                </a:cubicBezTo>
                <a:cubicBezTo>
                  <a:pt x="2673" y="756"/>
                  <a:pt x="2680" y="763"/>
                  <a:pt x="2686" y="770"/>
                </a:cubicBezTo>
                <a:cubicBezTo>
                  <a:pt x="2700" y="776"/>
                  <a:pt x="2700" y="790"/>
                  <a:pt x="2700" y="803"/>
                </a:cubicBezTo>
                <a:cubicBezTo>
                  <a:pt x="2693" y="810"/>
                  <a:pt x="2693" y="830"/>
                  <a:pt x="2686" y="857"/>
                </a:cubicBezTo>
                <a:cubicBezTo>
                  <a:pt x="2686" y="891"/>
                  <a:pt x="2673" y="918"/>
                  <a:pt x="2666" y="959"/>
                </a:cubicBezTo>
                <a:cubicBezTo>
                  <a:pt x="2659" y="972"/>
                  <a:pt x="2653" y="986"/>
                  <a:pt x="2653" y="999"/>
                </a:cubicBezTo>
                <a:close/>
                <a:moveTo>
                  <a:pt x="3389" y="304"/>
                </a:moveTo>
                <a:lnTo>
                  <a:pt x="3389" y="304"/>
                </a:lnTo>
                <a:cubicBezTo>
                  <a:pt x="3395" y="317"/>
                  <a:pt x="3395" y="338"/>
                  <a:pt x="3389" y="351"/>
                </a:cubicBezTo>
                <a:cubicBezTo>
                  <a:pt x="3382" y="365"/>
                  <a:pt x="3375" y="378"/>
                  <a:pt x="3362" y="392"/>
                </a:cubicBezTo>
                <a:cubicBezTo>
                  <a:pt x="3348" y="405"/>
                  <a:pt x="3335" y="419"/>
                  <a:pt x="3314" y="432"/>
                </a:cubicBezTo>
                <a:cubicBezTo>
                  <a:pt x="3301" y="439"/>
                  <a:pt x="3281" y="446"/>
                  <a:pt x="3260" y="452"/>
                </a:cubicBezTo>
                <a:cubicBezTo>
                  <a:pt x="3220" y="459"/>
                  <a:pt x="3179" y="459"/>
                  <a:pt x="3139" y="452"/>
                </a:cubicBezTo>
                <a:cubicBezTo>
                  <a:pt x="3105" y="446"/>
                  <a:pt x="3078" y="425"/>
                  <a:pt x="3071" y="392"/>
                </a:cubicBezTo>
                <a:cubicBezTo>
                  <a:pt x="3058" y="358"/>
                  <a:pt x="3065" y="331"/>
                  <a:pt x="3092" y="304"/>
                </a:cubicBezTo>
                <a:cubicBezTo>
                  <a:pt x="3119" y="270"/>
                  <a:pt x="3152" y="250"/>
                  <a:pt x="3200" y="236"/>
                </a:cubicBezTo>
                <a:cubicBezTo>
                  <a:pt x="3240" y="230"/>
                  <a:pt x="3281" y="223"/>
                  <a:pt x="3321" y="236"/>
                </a:cubicBezTo>
                <a:cubicBezTo>
                  <a:pt x="3362" y="250"/>
                  <a:pt x="3382" y="270"/>
                  <a:pt x="3389" y="304"/>
                </a:cubicBezTo>
                <a:close/>
                <a:moveTo>
                  <a:pt x="2653" y="668"/>
                </a:moveTo>
                <a:lnTo>
                  <a:pt x="2653" y="668"/>
                </a:lnTo>
                <a:cubicBezTo>
                  <a:pt x="2653" y="756"/>
                  <a:pt x="2653" y="756"/>
                  <a:pt x="2653" y="756"/>
                </a:cubicBezTo>
                <a:cubicBezTo>
                  <a:pt x="2646" y="756"/>
                  <a:pt x="2639" y="763"/>
                  <a:pt x="2632" y="763"/>
                </a:cubicBezTo>
                <a:cubicBezTo>
                  <a:pt x="2626" y="770"/>
                  <a:pt x="2619" y="783"/>
                  <a:pt x="2619" y="797"/>
                </a:cubicBezTo>
                <a:cubicBezTo>
                  <a:pt x="2612" y="803"/>
                  <a:pt x="2612" y="824"/>
                  <a:pt x="2599" y="851"/>
                </a:cubicBezTo>
                <a:cubicBezTo>
                  <a:pt x="2592" y="878"/>
                  <a:pt x="2585" y="905"/>
                  <a:pt x="2572" y="938"/>
                </a:cubicBezTo>
                <a:cubicBezTo>
                  <a:pt x="2558" y="966"/>
                  <a:pt x="2545" y="999"/>
                  <a:pt x="2524" y="1033"/>
                </a:cubicBezTo>
                <a:cubicBezTo>
                  <a:pt x="2511" y="1067"/>
                  <a:pt x="2491" y="1094"/>
                  <a:pt x="2470" y="1121"/>
                </a:cubicBezTo>
                <a:cubicBezTo>
                  <a:pt x="2450" y="1148"/>
                  <a:pt x="2430" y="1168"/>
                  <a:pt x="2410" y="1188"/>
                </a:cubicBezTo>
                <a:cubicBezTo>
                  <a:pt x="2389" y="1202"/>
                  <a:pt x="2369" y="1209"/>
                  <a:pt x="2342" y="1202"/>
                </a:cubicBezTo>
                <a:cubicBezTo>
                  <a:pt x="2335" y="1202"/>
                  <a:pt x="2322" y="1195"/>
                  <a:pt x="2315" y="1188"/>
                </a:cubicBezTo>
                <a:cubicBezTo>
                  <a:pt x="2315" y="1317"/>
                  <a:pt x="2315" y="1317"/>
                  <a:pt x="2315" y="1317"/>
                </a:cubicBezTo>
                <a:cubicBezTo>
                  <a:pt x="2322" y="1317"/>
                  <a:pt x="2329" y="1317"/>
                  <a:pt x="2335" y="1317"/>
                </a:cubicBezTo>
                <a:cubicBezTo>
                  <a:pt x="2383" y="1310"/>
                  <a:pt x="2430" y="1296"/>
                  <a:pt x="2464" y="1269"/>
                </a:cubicBezTo>
                <a:cubicBezTo>
                  <a:pt x="2497" y="1242"/>
                  <a:pt x="2531" y="1215"/>
                  <a:pt x="2558" y="1182"/>
                </a:cubicBezTo>
                <a:cubicBezTo>
                  <a:pt x="2585" y="1148"/>
                  <a:pt x="2605" y="1107"/>
                  <a:pt x="2626" y="1074"/>
                </a:cubicBezTo>
                <a:cubicBezTo>
                  <a:pt x="2632" y="1047"/>
                  <a:pt x="2639" y="1026"/>
                  <a:pt x="2653" y="999"/>
                </a:cubicBezTo>
                <a:cubicBezTo>
                  <a:pt x="2653" y="824"/>
                  <a:pt x="2653" y="824"/>
                  <a:pt x="2653" y="824"/>
                </a:cubicBezTo>
                <a:cubicBezTo>
                  <a:pt x="2639" y="824"/>
                  <a:pt x="2626" y="810"/>
                  <a:pt x="2619" y="797"/>
                </a:cubicBezTo>
                <a:cubicBezTo>
                  <a:pt x="2605" y="783"/>
                  <a:pt x="2605" y="763"/>
                  <a:pt x="2605" y="749"/>
                </a:cubicBezTo>
                <a:cubicBezTo>
                  <a:pt x="2599" y="729"/>
                  <a:pt x="2605" y="709"/>
                  <a:pt x="2612" y="695"/>
                </a:cubicBezTo>
                <a:cubicBezTo>
                  <a:pt x="2626" y="682"/>
                  <a:pt x="2632" y="675"/>
                  <a:pt x="2653" y="668"/>
                </a:cubicBezTo>
                <a:close/>
                <a:moveTo>
                  <a:pt x="2315" y="918"/>
                </a:moveTo>
                <a:lnTo>
                  <a:pt x="2315" y="918"/>
                </a:lnTo>
                <a:cubicBezTo>
                  <a:pt x="2315" y="803"/>
                  <a:pt x="2315" y="803"/>
                  <a:pt x="2315" y="803"/>
                </a:cubicBezTo>
                <a:lnTo>
                  <a:pt x="2315" y="803"/>
                </a:lnTo>
                <a:cubicBezTo>
                  <a:pt x="2335" y="797"/>
                  <a:pt x="2349" y="790"/>
                  <a:pt x="2356" y="776"/>
                </a:cubicBezTo>
                <a:cubicBezTo>
                  <a:pt x="2356" y="763"/>
                  <a:pt x="2362" y="749"/>
                  <a:pt x="2362" y="729"/>
                </a:cubicBezTo>
                <a:cubicBezTo>
                  <a:pt x="2362" y="716"/>
                  <a:pt x="2356" y="695"/>
                  <a:pt x="2349" y="675"/>
                </a:cubicBezTo>
                <a:cubicBezTo>
                  <a:pt x="2349" y="662"/>
                  <a:pt x="2342" y="641"/>
                  <a:pt x="2335" y="628"/>
                </a:cubicBezTo>
                <a:cubicBezTo>
                  <a:pt x="2329" y="621"/>
                  <a:pt x="2322" y="614"/>
                  <a:pt x="2315" y="621"/>
                </a:cubicBezTo>
                <a:lnTo>
                  <a:pt x="2315" y="621"/>
                </a:lnTo>
                <a:cubicBezTo>
                  <a:pt x="2315" y="513"/>
                  <a:pt x="2315" y="513"/>
                  <a:pt x="2315" y="513"/>
                </a:cubicBezTo>
                <a:cubicBezTo>
                  <a:pt x="2335" y="513"/>
                  <a:pt x="2356" y="527"/>
                  <a:pt x="2383" y="540"/>
                </a:cubicBezTo>
                <a:cubicBezTo>
                  <a:pt x="2410" y="560"/>
                  <a:pt x="2437" y="587"/>
                  <a:pt x="2457" y="621"/>
                </a:cubicBezTo>
                <a:cubicBezTo>
                  <a:pt x="2477" y="655"/>
                  <a:pt x="2491" y="689"/>
                  <a:pt x="2497" y="722"/>
                </a:cubicBezTo>
                <a:cubicBezTo>
                  <a:pt x="2504" y="763"/>
                  <a:pt x="2497" y="790"/>
                  <a:pt x="2484" y="810"/>
                </a:cubicBezTo>
                <a:cubicBezTo>
                  <a:pt x="2477" y="830"/>
                  <a:pt x="2464" y="844"/>
                  <a:pt x="2443" y="857"/>
                </a:cubicBezTo>
                <a:cubicBezTo>
                  <a:pt x="2423" y="871"/>
                  <a:pt x="2410" y="884"/>
                  <a:pt x="2383" y="898"/>
                </a:cubicBezTo>
                <a:cubicBezTo>
                  <a:pt x="2362" y="905"/>
                  <a:pt x="2342" y="911"/>
                  <a:pt x="2322" y="918"/>
                </a:cubicBezTo>
                <a:lnTo>
                  <a:pt x="2315" y="918"/>
                </a:lnTo>
                <a:close/>
                <a:moveTo>
                  <a:pt x="830" y="338"/>
                </a:moveTo>
                <a:lnTo>
                  <a:pt x="830" y="338"/>
                </a:lnTo>
                <a:cubicBezTo>
                  <a:pt x="851" y="344"/>
                  <a:pt x="871" y="358"/>
                  <a:pt x="884" y="378"/>
                </a:cubicBezTo>
                <a:cubicBezTo>
                  <a:pt x="905" y="392"/>
                  <a:pt x="911" y="405"/>
                  <a:pt x="918" y="419"/>
                </a:cubicBezTo>
                <a:cubicBezTo>
                  <a:pt x="918" y="459"/>
                  <a:pt x="925" y="513"/>
                  <a:pt x="925" y="560"/>
                </a:cubicBezTo>
                <a:cubicBezTo>
                  <a:pt x="925" y="614"/>
                  <a:pt x="925" y="655"/>
                  <a:pt x="932" y="695"/>
                </a:cubicBezTo>
                <a:cubicBezTo>
                  <a:pt x="932" y="743"/>
                  <a:pt x="932" y="783"/>
                  <a:pt x="938" y="830"/>
                </a:cubicBezTo>
                <a:cubicBezTo>
                  <a:pt x="945" y="871"/>
                  <a:pt x="945" y="918"/>
                  <a:pt x="945" y="966"/>
                </a:cubicBezTo>
                <a:cubicBezTo>
                  <a:pt x="945" y="1013"/>
                  <a:pt x="945" y="1053"/>
                  <a:pt x="938" y="1101"/>
                </a:cubicBezTo>
                <a:cubicBezTo>
                  <a:pt x="938" y="1141"/>
                  <a:pt x="925" y="1182"/>
                  <a:pt x="911" y="1222"/>
                </a:cubicBezTo>
                <a:cubicBezTo>
                  <a:pt x="905" y="1229"/>
                  <a:pt x="905" y="1236"/>
                  <a:pt x="898" y="1249"/>
                </a:cubicBezTo>
                <a:cubicBezTo>
                  <a:pt x="898" y="1256"/>
                  <a:pt x="891" y="1269"/>
                  <a:pt x="884" y="1276"/>
                </a:cubicBezTo>
                <a:cubicBezTo>
                  <a:pt x="878" y="1283"/>
                  <a:pt x="871" y="1296"/>
                  <a:pt x="864" y="1303"/>
                </a:cubicBezTo>
                <a:cubicBezTo>
                  <a:pt x="857" y="1310"/>
                  <a:pt x="851" y="1310"/>
                  <a:pt x="844" y="1317"/>
                </a:cubicBezTo>
                <a:cubicBezTo>
                  <a:pt x="837" y="1317"/>
                  <a:pt x="837" y="1310"/>
                  <a:pt x="830" y="1310"/>
                </a:cubicBezTo>
                <a:cubicBezTo>
                  <a:pt x="830" y="338"/>
                  <a:pt x="830" y="338"/>
                  <a:pt x="830" y="338"/>
                </a:cubicBezTo>
                <a:close/>
                <a:moveTo>
                  <a:pt x="2315" y="513"/>
                </a:moveTo>
                <a:lnTo>
                  <a:pt x="2315" y="513"/>
                </a:lnTo>
                <a:cubicBezTo>
                  <a:pt x="2315" y="621"/>
                  <a:pt x="2315" y="621"/>
                  <a:pt x="2315" y="621"/>
                </a:cubicBezTo>
                <a:cubicBezTo>
                  <a:pt x="2302" y="628"/>
                  <a:pt x="2295" y="648"/>
                  <a:pt x="2288" y="682"/>
                </a:cubicBezTo>
                <a:cubicBezTo>
                  <a:pt x="2281" y="722"/>
                  <a:pt x="2275" y="763"/>
                  <a:pt x="2268" y="817"/>
                </a:cubicBezTo>
                <a:cubicBezTo>
                  <a:pt x="2281" y="817"/>
                  <a:pt x="2295" y="810"/>
                  <a:pt x="2315" y="803"/>
                </a:cubicBezTo>
                <a:cubicBezTo>
                  <a:pt x="2315" y="918"/>
                  <a:pt x="2315" y="918"/>
                  <a:pt x="2315" y="918"/>
                </a:cubicBezTo>
                <a:cubicBezTo>
                  <a:pt x="2295" y="925"/>
                  <a:pt x="2275" y="932"/>
                  <a:pt x="2261" y="932"/>
                </a:cubicBezTo>
                <a:cubicBezTo>
                  <a:pt x="2261" y="966"/>
                  <a:pt x="2261" y="999"/>
                  <a:pt x="2261" y="1033"/>
                </a:cubicBezTo>
                <a:cubicBezTo>
                  <a:pt x="2268" y="1060"/>
                  <a:pt x="2268" y="1087"/>
                  <a:pt x="2281" y="1114"/>
                </a:cubicBezTo>
                <a:cubicBezTo>
                  <a:pt x="2288" y="1141"/>
                  <a:pt x="2295" y="1161"/>
                  <a:pt x="2302" y="1175"/>
                </a:cubicBezTo>
                <a:cubicBezTo>
                  <a:pt x="2308" y="1182"/>
                  <a:pt x="2308" y="1182"/>
                  <a:pt x="2315" y="1188"/>
                </a:cubicBezTo>
                <a:cubicBezTo>
                  <a:pt x="2315" y="1317"/>
                  <a:pt x="2315" y="1317"/>
                  <a:pt x="2315" y="1317"/>
                </a:cubicBezTo>
                <a:cubicBezTo>
                  <a:pt x="2268" y="1317"/>
                  <a:pt x="2227" y="1303"/>
                  <a:pt x="2200" y="1269"/>
                </a:cubicBezTo>
                <a:cubicBezTo>
                  <a:pt x="2161" y="1236"/>
                  <a:pt x="2134" y="1188"/>
                  <a:pt x="2120" y="1128"/>
                </a:cubicBezTo>
                <a:cubicBezTo>
                  <a:pt x="2100" y="1074"/>
                  <a:pt x="2093" y="1006"/>
                  <a:pt x="2093" y="938"/>
                </a:cubicBezTo>
                <a:cubicBezTo>
                  <a:pt x="2093" y="871"/>
                  <a:pt x="2100" y="803"/>
                  <a:pt x="2114" y="743"/>
                </a:cubicBezTo>
                <a:cubicBezTo>
                  <a:pt x="2127" y="675"/>
                  <a:pt x="2147" y="628"/>
                  <a:pt x="2173" y="581"/>
                </a:cubicBezTo>
                <a:cubicBezTo>
                  <a:pt x="2200" y="540"/>
                  <a:pt x="2234" y="513"/>
                  <a:pt x="2275" y="513"/>
                </a:cubicBezTo>
                <a:cubicBezTo>
                  <a:pt x="2288" y="506"/>
                  <a:pt x="2302" y="506"/>
                  <a:pt x="2315" y="513"/>
                </a:cubicBezTo>
                <a:close/>
                <a:moveTo>
                  <a:pt x="830" y="1519"/>
                </a:moveTo>
                <a:lnTo>
                  <a:pt x="830" y="1519"/>
                </a:lnTo>
                <a:cubicBezTo>
                  <a:pt x="884" y="1519"/>
                  <a:pt x="932" y="1519"/>
                  <a:pt x="986" y="1512"/>
                </a:cubicBezTo>
                <a:cubicBezTo>
                  <a:pt x="1060" y="1499"/>
                  <a:pt x="1134" y="1485"/>
                  <a:pt x="1215" y="1465"/>
                </a:cubicBezTo>
                <a:cubicBezTo>
                  <a:pt x="1290" y="1445"/>
                  <a:pt x="1371" y="1411"/>
                  <a:pt x="1445" y="1377"/>
                </a:cubicBezTo>
                <a:cubicBezTo>
                  <a:pt x="1519" y="1344"/>
                  <a:pt x="1587" y="1303"/>
                  <a:pt x="1654" y="1256"/>
                </a:cubicBezTo>
                <a:cubicBezTo>
                  <a:pt x="1722" y="1209"/>
                  <a:pt x="1776" y="1155"/>
                  <a:pt x="1823" y="1094"/>
                </a:cubicBezTo>
                <a:cubicBezTo>
                  <a:pt x="1870" y="1026"/>
                  <a:pt x="1904" y="959"/>
                  <a:pt x="1924" y="891"/>
                </a:cubicBezTo>
                <a:cubicBezTo>
                  <a:pt x="1951" y="817"/>
                  <a:pt x="1958" y="736"/>
                  <a:pt x="1945" y="655"/>
                </a:cubicBezTo>
                <a:cubicBezTo>
                  <a:pt x="1931" y="533"/>
                  <a:pt x="1891" y="432"/>
                  <a:pt x="1816" y="344"/>
                </a:cubicBezTo>
                <a:cubicBezTo>
                  <a:pt x="1742" y="257"/>
                  <a:pt x="1654" y="189"/>
                  <a:pt x="1553" y="135"/>
                </a:cubicBezTo>
                <a:cubicBezTo>
                  <a:pt x="1445" y="81"/>
                  <a:pt x="1330" y="47"/>
                  <a:pt x="1202" y="27"/>
                </a:cubicBezTo>
                <a:cubicBezTo>
                  <a:pt x="1073" y="7"/>
                  <a:pt x="952" y="0"/>
                  <a:pt x="830" y="13"/>
                </a:cubicBezTo>
                <a:cubicBezTo>
                  <a:pt x="830" y="230"/>
                  <a:pt x="830" y="230"/>
                  <a:pt x="830" y="230"/>
                </a:cubicBezTo>
                <a:cubicBezTo>
                  <a:pt x="837" y="230"/>
                  <a:pt x="837" y="230"/>
                  <a:pt x="837" y="230"/>
                </a:cubicBezTo>
                <a:cubicBezTo>
                  <a:pt x="878" y="223"/>
                  <a:pt x="925" y="223"/>
                  <a:pt x="986" y="223"/>
                </a:cubicBezTo>
                <a:cubicBezTo>
                  <a:pt x="1046" y="223"/>
                  <a:pt x="1107" y="223"/>
                  <a:pt x="1175" y="236"/>
                </a:cubicBezTo>
                <a:cubicBezTo>
                  <a:pt x="1242" y="243"/>
                  <a:pt x="1310" y="257"/>
                  <a:pt x="1371" y="277"/>
                </a:cubicBezTo>
                <a:cubicBezTo>
                  <a:pt x="1438" y="297"/>
                  <a:pt x="1499" y="324"/>
                  <a:pt x="1553" y="358"/>
                </a:cubicBezTo>
                <a:cubicBezTo>
                  <a:pt x="1607" y="392"/>
                  <a:pt x="1654" y="432"/>
                  <a:pt x="1688" y="486"/>
                </a:cubicBezTo>
                <a:cubicBezTo>
                  <a:pt x="1728" y="533"/>
                  <a:pt x="1749" y="594"/>
                  <a:pt x="1756" y="662"/>
                </a:cubicBezTo>
                <a:cubicBezTo>
                  <a:pt x="1762" y="736"/>
                  <a:pt x="1756" y="803"/>
                  <a:pt x="1728" y="864"/>
                </a:cubicBezTo>
                <a:cubicBezTo>
                  <a:pt x="1702" y="932"/>
                  <a:pt x="1668" y="986"/>
                  <a:pt x="1621" y="1033"/>
                </a:cubicBezTo>
                <a:cubicBezTo>
                  <a:pt x="1573" y="1080"/>
                  <a:pt x="1519" y="1128"/>
                  <a:pt x="1452" y="1161"/>
                </a:cubicBezTo>
                <a:cubicBezTo>
                  <a:pt x="1391" y="1202"/>
                  <a:pt x="1324" y="1229"/>
                  <a:pt x="1256" y="1256"/>
                </a:cubicBezTo>
                <a:cubicBezTo>
                  <a:pt x="1188" y="1283"/>
                  <a:pt x="1121" y="1303"/>
                  <a:pt x="1060" y="1317"/>
                </a:cubicBezTo>
                <a:cubicBezTo>
                  <a:pt x="992" y="1337"/>
                  <a:pt x="932" y="1344"/>
                  <a:pt x="884" y="1350"/>
                </a:cubicBezTo>
                <a:cubicBezTo>
                  <a:pt x="864" y="1357"/>
                  <a:pt x="851" y="1357"/>
                  <a:pt x="830" y="1357"/>
                </a:cubicBezTo>
                <a:lnTo>
                  <a:pt x="830" y="1519"/>
                </a:lnTo>
                <a:close/>
                <a:moveTo>
                  <a:pt x="749" y="925"/>
                </a:moveTo>
                <a:lnTo>
                  <a:pt x="749" y="925"/>
                </a:lnTo>
                <a:cubicBezTo>
                  <a:pt x="749" y="891"/>
                  <a:pt x="743" y="851"/>
                  <a:pt x="736" y="797"/>
                </a:cubicBezTo>
                <a:cubicBezTo>
                  <a:pt x="729" y="749"/>
                  <a:pt x="729" y="695"/>
                  <a:pt x="722" y="635"/>
                </a:cubicBezTo>
                <a:cubicBezTo>
                  <a:pt x="716" y="581"/>
                  <a:pt x="716" y="527"/>
                  <a:pt x="716" y="473"/>
                </a:cubicBezTo>
                <a:cubicBezTo>
                  <a:pt x="716" y="425"/>
                  <a:pt x="716" y="378"/>
                  <a:pt x="722" y="338"/>
                </a:cubicBezTo>
                <a:cubicBezTo>
                  <a:pt x="729" y="324"/>
                  <a:pt x="743" y="311"/>
                  <a:pt x="763" y="317"/>
                </a:cubicBezTo>
                <a:cubicBezTo>
                  <a:pt x="783" y="317"/>
                  <a:pt x="803" y="324"/>
                  <a:pt x="824" y="331"/>
                </a:cubicBezTo>
                <a:cubicBezTo>
                  <a:pt x="830" y="338"/>
                  <a:pt x="830" y="338"/>
                  <a:pt x="830" y="338"/>
                </a:cubicBezTo>
                <a:cubicBezTo>
                  <a:pt x="830" y="1310"/>
                  <a:pt x="830" y="1310"/>
                  <a:pt x="830" y="1310"/>
                </a:cubicBezTo>
                <a:cubicBezTo>
                  <a:pt x="824" y="1303"/>
                  <a:pt x="817" y="1296"/>
                  <a:pt x="810" y="1276"/>
                </a:cubicBezTo>
                <a:cubicBezTo>
                  <a:pt x="797" y="1249"/>
                  <a:pt x="790" y="1222"/>
                  <a:pt x="783" y="1182"/>
                </a:cubicBezTo>
                <a:cubicBezTo>
                  <a:pt x="776" y="1141"/>
                  <a:pt x="770" y="1101"/>
                  <a:pt x="763" y="1053"/>
                </a:cubicBezTo>
                <a:cubicBezTo>
                  <a:pt x="763" y="1006"/>
                  <a:pt x="756" y="966"/>
                  <a:pt x="749" y="925"/>
                </a:cubicBezTo>
                <a:close/>
                <a:moveTo>
                  <a:pt x="830" y="13"/>
                </a:moveTo>
                <a:lnTo>
                  <a:pt x="830" y="13"/>
                </a:lnTo>
                <a:cubicBezTo>
                  <a:pt x="824" y="20"/>
                  <a:pt x="824" y="20"/>
                  <a:pt x="824" y="20"/>
                </a:cubicBezTo>
                <a:cubicBezTo>
                  <a:pt x="756" y="27"/>
                  <a:pt x="682" y="40"/>
                  <a:pt x="608" y="61"/>
                </a:cubicBezTo>
                <a:cubicBezTo>
                  <a:pt x="527" y="81"/>
                  <a:pt x="459" y="108"/>
                  <a:pt x="385" y="135"/>
                </a:cubicBezTo>
                <a:cubicBezTo>
                  <a:pt x="317" y="169"/>
                  <a:pt x="256" y="209"/>
                  <a:pt x="196" y="257"/>
                </a:cubicBezTo>
                <a:cubicBezTo>
                  <a:pt x="135" y="311"/>
                  <a:pt x="88" y="365"/>
                  <a:pt x="47" y="432"/>
                </a:cubicBezTo>
                <a:cubicBezTo>
                  <a:pt x="40" y="439"/>
                  <a:pt x="34" y="452"/>
                  <a:pt x="27" y="466"/>
                </a:cubicBezTo>
                <a:cubicBezTo>
                  <a:pt x="20" y="479"/>
                  <a:pt x="20" y="493"/>
                  <a:pt x="20" y="513"/>
                </a:cubicBezTo>
                <a:cubicBezTo>
                  <a:pt x="20" y="527"/>
                  <a:pt x="27" y="533"/>
                  <a:pt x="34" y="533"/>
                </a:cubicBezTo>
                <a:cubicBezTo>
                  <a:pt x="47" y="540"/>
                  <a:pt x="54" y="540"/>
                  <a:pt x="67" y="533"/>
                </a:cubicBezTo>
                <a:cubicBezTo>
                  <a:pt x="81" y="533"/>
                  <a:pt x="88" y="527"/>
                  <a:pt x="101" y="520"/>
                </a:cubicBezTo>
                <a:cubicBezTo>
                  <a:pt x="115" y="513"/>
                  <a:pt x="121" y="513"/>
                  <a:pt x="128" y="506"/>
                </a:cubicBezTo>
                <a:cubicBezTo>
                  <a:pt x="189" y="473"/>
                  <a:pt x="250" y="446"/>
                  <a:pt x="304" y="412"/>
                </a:cubicBezTo>
                <a:cubicBezTo>
                  <a:pt x="365" y="378"/>
                  <a:pt x="419" y="351"/>
                  <a:pt x="479" y="331"/>
                </a:cubicBezTo>
                <a:cubicBezTo>
                  <a:pt x="533" y="304"/>
                  <a:pt x="594" y="284"/>
                  <a:pt x="648" y="263"/>
                </a:cubicBezTo>
                <a:cubicBezTo>
                  <a:pt x="709" y="250"/>
                  <a:pt x="770" y="236"/>
                  <a:pt x="830" y="230"/>
                </a:cubicBezTo>
                <a:cubicBezTo>
                  <a:pt x="830" y="13"/>
                  <a:pt x="830" y="13"/>
                  <a:pt x="830" y="13"/>
                </a:cubicBezTo>
                <a:close/>
                <a:moveTo>
                  <a:pt x="830" y="1357"/>
                </a:moveTo>
                <a:lnTo>
                  <a:pt x="830" y="1357"/>
                </a:lnTo>
                <a:cubicBezTo>
                  <a:pt x="716" y="1364"/>
                  <a:pt x="601" y="1371"/>
                  <a:pt x="493" y="1364"/>
                </a:cubicBezTo>
                <a:cubicBezTo>
                  <a:pt x="371" y="1350"/>
                  <a:pt x="243" y="1337"/>
                  <a:pt x="115" y="1310"/>
                </a:cubicBezTo>
                <a:cubicBezTo>
                  <a:pt x="108" y="1310"/>
                  <a:pt x="101" y="1310"/>
                  <a:pt x="88" y="1303"/>
                </a:cubicBezTo>
                <a:cubicBezTo>
                  <a:pt x="74" y="1296"/>
                  <a:pt x="61" y="1296"/>
                  <a:pt x="47" y="1296"/>
                </a:cubicBezTo>
                <a:cubicBezTo>
                  <a:pt x="34" y="1296"/>
                  <a:pt x="20" y="1290"/>
                  <a:pt x="13" y="1296"/>
                </a:cubicBezTo>
                <a:cubicBezTo>
                  <a:pt x="7" y="1296"/>
                  <a:pt x="0" y="1296"/>
                  <a:pt x="0" y="1310"/>
                </a:cubicBezTo>
                <a:cubicBezTo>
                  <a:pt x="0" y="1317"/>
                  <a:pt x="7" y="1323"/>
                  <a:pt x="13" y="1330"/>
                </a:cubicBezTo>
                <a:cubicBezTo>
                  <a:pt x="27" y="1344"/>
                  <a:pt x="40" y="1350"/>
                  <a:pt x="54" y="1357"/>
                </a:cubicBezTo>
                <a:cubicBezTo>
                  <a:pt x="67" y="1364"/>
                  <a:pt x="81" y="1377"/>
                  <a:pt x="101" y="1384"/>
                </a:cubicBezTo>
                <a:cubicBezTo>
                  <a:pt x="115" y="1391"/>
                  <a:pt x="128" y="1398"/>
                  <a:pt x="142" y="1404"/>
                </a:cubicBezTo>
                <a:lnTo>
                  <a:pt x="142" y="1404"/>
                </a:lnTo>
                <a:cubicBezTo>
                  <a:pt x="270" y="1458"/>
                  <a:pt x="412" y="1492"/>
                  <a:pt x="554" y="1506"/>
                </a:cubicBezTo>
                <a:cubicBezTo>
                  <a:pt x="648" y="1519"/>
                  <a:pt x="736" y="1526"/>
                  <a:pt x="830" y="1519"/>
                </a:cubicBezTo>
                <a:lnTo>
                  <a:pt x="830" y="1357"/>
                </a:lnTo>
                <a:close/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3" name="Freeform 1181"/>
          <p:cNvSpPr>
            <a:spLocks noChangeArrowheads="1"/>
          </p:cNvSpPr>
          <p:nvPr/>
        </p:nvSpPr>
        <p:spPr bwMode="auto">
          <a:xfrm>
            <a:off x="16115473" y="5176673"/>
            <a:ext cx="970505" cy="1372104"/>
          </a:xfrm>
          <a:custGeom>
            <a:avLst/>
            <a:gdLst>
              <a:gd name="T0" fmla="*/ 1837 w 1865"/>
              <a:gd name="T1" fmla="*/ 2451 h 2635"/>
              <a:gd name="T2" fmla="*/ 1837 w 1865"/>
              <a:gd name="T3" fmla="*/ 2451 h 2635"/>
              <a:gd name="T4" fmla="*/ 709 w 1865"/>
              <a:gd name="T5" fmla="*/ 2586 h 2635"/>
              <a:gd name="T6" fmla="*/ 669 w 1865"/>
              <a:gd name="T7" fmla="*/ 2282 h 2635"/>
              <a:gd name="T8" fmla="*/ 1830 w 1865"/>
              <a:gd name="T9" fmla="*/ 2147 h 2635"/>
              <a:gd name="T10" fmla="*/ 1864 w 1865"/>
              <a:gd name="T11" fmla="*/ 2444 h 2635"/>
              <a:gd name="T12" fmla="*/ 1837 w 1865"/>
              <a:gd name="T13" fmla="*/ 2451 h 2635"/>
              <a:gd name="T14" fmla="*/ 385 w 1865"/>
              <a:gd name="T15" fmla="*/ 2620 h 2635"/>
              <a:gd name="T16" fmla="*/ 385 w 1865"/>
              <a:gd name="T17" fmla="*/ 2620 h 2635"/>
              <a:gd name="T18" fmla="*/ 284 w 1865"/>
              <a:gd name="T19" fmla="*/ 2634 h 2635"/>
              <a:gd name="T20" fmla="*/ 250 w 1865"/>
              <a:gd name="T21" fmla="*/ 2350 h 2635"/>
              <a:gd name="T22" fmla="*/ 351 w 1865"/>
              <a:gd name="T23" fmla="*/ 2316 h 2635"/>
              <a:gd name="T24" fmla="*/ 351 w 1865"/>
              <a:gd name="T25" fmla="*/ 2316 h 2635"/>
              <a:gd name="T26" fmla="*/ 385 w 1865"/>
              <a:gd name="T27" fmla="*/ 2620 h 2635"/>
              <a:gd name="T28" fmla="*/ 203 w 1865"/>
              <a:gd name="T29" fmla="*/ 1931 h 2635"/>
              <a:gd name="T30" fmla="*/ 203 w 1865"/>
              <a:gd name="T31" fmla="*/ 1931 h 2635"/>
              <a:gd name="T32" fmla="*/ 108 w 1865"/>
              <a:gd name="T33" fmla="*/ 1141 h 2635"/>
              <a:gd name="T34" fmla="*/ 993 w 1865"/>
              <a:gd name="T35" fmla="*/ 493 h 2635"/>
              <a:gd name="T36" fmla="*/ 993 w 1865"/>
              <a:gd name="T37" fmla="*/ 493 h 2635"/>
              <a:gd name="T38" fmla="*/ 993 w 1865"/>
              <a:gd name="T39" fmla="*/ 493 h 2635"/>
              <a:gd name="T40" fmla="*/ 47 w 1865"/>
              <a:gd name="T41" fmla="*/ 601 h 2635"/>
              <a:gd name="T42" fmla="*/ 0 w 1865"/>
              <a:gd name="T43" fmla="*/ 182 h 2635"/>
              <a:gd name="T44" fmla="*/ 1580 w 1865"/>
              <a:gd name="T45" fmla="*/ 0 h 2635"/>
              <a:gd name="T46" fmla="*/ 1607 w 1865"/>
              <a:gd name="T47" fmla="*/ 223 h 2635"/>
              <a:gd name="T48" fmla="*/ 1634 w 1865"/>
              <a:gd name="T49" fmla="*/ 446 h 2635"/>
              <a:gd name="T50" fmla="*/ 189 w 1865"/>
              <a:gd name="T51" fmla="*/ 1506 h 2635"/>
              <a:gd name="T52" fmla="*/ 189 w 1865"/>
              <a:gd name="T53" fmla="*/ 1506 h 2635"/>
              <a:gd name="T54" fmla="*/ 189 w 1865"/>
              <a:gd name="T55" fmla="*/ 1506 h 2635"/>
              <a:gd name="T56" fmla="*/ 1736 w 1865"/>
              <a:gd name="T57" fmla="*/ 1330 h 2635"/>
              <a:gd name="T58" fmla="*/ 1736 w 1865"/>
              <a:gd name="T59" fmla="*/ 1330 h 2635"/>
              <a:gd name="T60" fmla="*/ 1756 w 1865"/>
              <a:gd name="T61" fmla="*/ 1540 h 2635"/>
              <a:gd name="T62" fmla="*/ 1783 w 1865"/>
              <a:gd name="T63" fmla="*/ 1749 h 2635"/>
              <a:gd name="T64" fmla="*/ 1783 w 1865"/>
              <a:gd name="T65" fmla="*/ 1749 h 2635"/>
              <a:gd name="T66" fmla="*/ 203 w 1865"/>
              <a:gd name="T67" fmla="*/ 1931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65" h="2635">
                <a:moveTo>
                  <a:pt x="1837" y="2451"/>
                </a:moveTo>
                <a:lnTo>
                  <a:pt x="1837" y="2451"/>
                </a:lnTo>
                <a:cubicBezTo>
                  <a:pt x="709" y="2586"/>
                  <a:pt x="709" y="2586"/>
                  <a:pt x="709" y="2586"/>
                </a:cubicBezTo>
                <a:cubicBezTo>
                  <a:pt x="669" y="2282"/>
                  <a:pt x="669" y="2282"/>
                  <a:pt x="669" y="2282"/>
                </a:cubicBezTo>
                <a:cubicBezTo>
                  <a:pt x="1830" y="2147"/>
                  <a:pt x="1830" y="2147"/>
                  <a:pt x="1830" y="2147"/>
                </a:cubicBezTo>
                <a:cubicBezTo>
                  <a:pt x="1864" y="2444"/>
                  <a:pt x="1864" y="2444"/>
                  <a:pt x="1864" y="2444"/>
                </a:cubicBezTo>
                <a:cubicBezTo>
                  <a:pt x="1837" y="2451"/>
                  <a:pt x="1837" y="2451"/>
                  <a:pt x="1837" y="2451"/>
                </a:cubicBezTo>
                <a:close/>
                <a:moveTo>
                  <a:pt x="385" y="2620"/>
                </a:moveTo>
                <a:lnTo>
                  <a:pt x="385" y="2620"/>
                </a:lnTo>
                <a:cubicBezTo>
                  <a:pt x="284" y="2634"/>
                  <a:pt x="284" y="2634"/>
                  <a:pt x="284" y="2634"/>
                </a:cubicBezTo>
                <a:cubicBezTo>
                  <a:pt x="250" y="2350"/>
                  <a:pt x="250" y="2350"/>
                  <a:pt x="250" y="2350"/>
                </a:cubicBezTo>
                <a:cubicBezTo>
                  <a:pt x="284" y="2336"/>
                  <a:pt x="317" y="2330"/>
                  <a:pt x="351" y="2316"/>
                </a:cubicBezTo>
                <a:lnTo>
                  <a:pt x="351" y="2316"/>
                </a:lnTo>
                <a:cubicBezTo>
                  <a:pt x="385" y="2620"/>
                  <a:pt x="385" y="2620"/>
                  <a:pt x="385" y="2620"/>
                </a:cubicBezTo>
                <a:close/>
                <a:moveTo>
                  <a:pt x="203" y="1931"/>
                </a:moveTo>
                <a:lnTo>
                  <a:pt x="203" y="1931"/>
                </a:lnTo>
                <a:cubicBezTo>
                  <a:pt x="108" y="1141"/>
                  <a:pt x="108" y="1141"/>
                  <a:pt x="108" y="1141"/>
                </a:cubicBezTo>
                <a:cubicBezTo>
                  <a:pt x="993" y="493"/>
                  <a:pt x="993" y="493"/>
                  <a:pt x="993" y="493"/>
                </a:cubicBezTo>
                <a:lnTo>
                  <a:pt x="993" y="493"/>
                </a:lnTo>
                <a:lnTo>
                  <a:pt x="993" y="493"/>
                </a:lnTo>
                <a:cubicBezTo>
                  <a:pt x="47" y="601"/>
                  <a:pt x="47" y="601"/>
                  <a:pt x="47" y="601"/>
                </a:cubicBezTo>
                <a:cubicBezTo>
                  <a:pt x="0" y="182"/>
                  <a:pt x="0" y="182"/>
                  <a:pt x="0" y="182"/>
                </a:cubicBezTo>
                <a:cubicBezTo>
                  <a:pt x="1580" y="0"/>
                  <a:pt x="1580" y="0"/>
                  <a:pt x="1580" y="0"/>
                </a:cubicBezTo>
                <a:cubicBezTo>
                  <a:pt x="1607" y="223"/>
                  <a:pt x="1607" y="223"/>
                  <a:pt x="1607" y="223"/>
                </a:cubicBezTo>
                <a:cubicBezTo>
                  <a:pt x="1634" y="446"/>
                  <a:pt x="1634" y="446"/>
                  <a:pt x="1634" y="446"/>
                </a:cubicBezTo>
                <a:cubicBezTo>
                  <a:pt x="189" y="1506"/>
                  <a:pt x="189" y="1506"/>
                  <a:pt x="189" y="1506"/>
                </a:cubicBezTo>
                <a:lnTo>
                  <a:pt x="189" y="1506"/>
                </a:lnTo>
                <a:lnTo>
                  <a:pt x="189" y="1506"/>
                </a:lnTo>
                <a:cubicBezTo>
                  <a:pt x="1736" y="1330"/>
                  <a:pt x="1736" y="1330"/>
                  <a:pt x="1736" y="1330"/>
                </a:cubicBezTo>
                <a:lnTo>
                  <a:pt x="1736" y="1330"/>
                </a:lnTo>
                <a:cubicBezTo>
                  <a:pt x="1756" y="1540"/>
                  <a:pt x="1756" y="1540"/>
                  <a:pt x="1756" y="1540"/>
                </a:cubicBezTo>
                <a:cubicBezTo>
                  <a:pt x="1783" y="1749"/>
                  <a:pt x="1783" y="1749"/>
                  <a:pt x="1783" y="1749"/>
                </a:cubicBezTo>
                <a:lnTo>
                  <a:pt x="1783" y="1749"/>
                </a:lnTo>
                <a:lnTo>
                  <a:pt x="203" y="1931"/>
                </a:lnTo>
                <a:close/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4" name="Freeform 1182"/>
          <p:cNvSpPr>
            <a:spLocks noChangeArrowheads="1"/>
          </p:cNvSpPr>
          <p:nvPr/>
        </p:nvSpPr>
        <p:spPr bwMode="auto">
          <a:xfrm>
            <a:off x="18095488" y="2597671"/>
            <a:ext cx="864964" cy="1546484"/>
          </a:xfrm>
          <a:custGeom>
            <a:avLst/>
            <a:gdLst>
              <a:gd name="T0" fmla="*/ 1662 w 1663"/>
              <a:gd name="T1" fmla="*/ 2815 h 2972"/>
              <a:gd name="T2" fmla="*/ 1662 w 1663"/>
              <a:gd name="T3" fmla="*/ 2815 h 2972"/>
              <a:gd name="T4" fmla="*/ 332 w 1663"/>
              <a:gd name="T5" fmla="*/ 2971 h 2972"/>
              <a:gd name="T6" fmla="*/ 332 w 1663"/>
              <a:gd name="T7" fmla="*/ 2971 h 2972"/>
              <a:gd name="T8" fmla="*/ 304 w 1663"/>
              <a:gd name="T9" fmla="*/ 2755 h 2972"/>
              <a:gd name="T10" fmla="*/ 304 w 1663"/>
              <a:gd name="T11" fmla="*/ 2755 h 2972"/>
              <a:gd name="T12" fmla="*/ 230 w 1663"/>
              <a:gd name="T13" fmla="*/ 2093 h 2972"/>
              <a:gd name="T14" fmla="*/ 399 w 1663"/>
              <a:gd name="T15" fmla="*/ 1424 h 2972"/>
              <a:gd name="T16" fmla="*/ 1101 w 1663"/>
              <a:gd name="T17" fmla="*/ 1127 h 2972"/>
              <a:gd name="T18" fmla="*/ 1466 w 1663"/>
              <a:gd name="T19" fmla="*/ 1114 h 2972"/>
              <a:gd name="T20" fmla="*/ 1513 w 1663"/>
              <a:gd name="T21" fmla="*/ 1553 h 2972"/>
              <a:gd name="T22" fmla="*/ 1169 w 1663"/>
              <a:gd name="T23" fmla="*/ 1553 h 2972"/>
              <a:gd name="T24" fmla="*/ 703 w 1663"/>
              <a:gd name="T25" fmla="*/ 1728 h 2972"/>
              <a:gd name="T26" fmla="*/ 588 w 1663"/>
              <a:gd name="T27" fmla="*/ 2106 h 2972"/>
              <a:gd name="T28" fmla="*/ 629 w 1663"/>
              <a:gd name="T29" fmla="*/ 2505 h 2972"/>
              <a:gd name="T30" fmla="*/ 629 w 1663"/>
              <a:gd name="T31" fmla="*/ 2505 h 2972"/>
              <a:gd name="T32" fmla="*/ 1614 w 1663"/>
              <a:gd name="T33" fmla="*/ 2390 h 2972"/>
              <a:gd name="T34" fmla="*/ 1662 w 1663"/>
              <a:gd name="T35" fmla="*/ 2815 h 2972"/>
              <a:gd name="T36" fmla="*/ 0 w 1663"/>
              <a:gd name="T37" fmla="*/ 135 h 2972"/>
              <a:gd name="T38" fmla="*/ 0 w 1663"/>
              <a:gd name="T39" fmla="*/ 135 h 2972"/>
              <a:gd name="T40" fmla="*/ 365 w 1663"/>
              <a:gd name="T41" fmla="*/ 94 h 2972"/>
              <a:gd name="T42" fmla="*/ 406 w 1663"/>
              <a:gd name="T43" fmla="*/ 445 h 2972"/>
              <a:gd name="T44" fmla="*/ 406 w 1663"/>
              <a:gd name="T45" fmla="*/ 445 h 2972"/>
              <a:gd name="T46" fmla="*/ 838 w 1663"/>
              <a:gd name="T47" fmla="*/ 398 h 2972"/>
              <a:gd name="T48" fmla="*/ 838 w 1663"/>
              <a:gd name="T49" fmla="*/ 398 h 2972"/>
              <a:gd name="T50" fmla="*/ 797 w 1663"/>
              <a:gd name="T51" fmla="*/ 40 h 2972"/>
              <a:gd name="T52" fmla="*/ 1149 w 1663"/>
              <a:gd name="T53" fmla="*/ 0 h 2972"/>
              <a:gd name="T54" fmla="*/ 1189 w 1663"/>
              <a:gd name="T55" fmla="*/ 357 h 2972"/>
              <a:gd name="T56" fmla="*/ 1189 w 1663"/>
              <a:gd name="T57" fmla="*/ 357 h 2972"/>
              <a:gd name="T58" fmla="*/ 1371 w 1663"/>
              <a:gd name="T59" fmla="*/ 337 h 2972"/>
              <a:gd name="T60" fmla="*/ 1425 w 1663"/>
              <a:gd name="T61" fmla="*/ 763 h 2972"/>
              <a:gd name="T62" fmla="*/ 88 w 1663"/>
              <a:gd name="T63" fmla="*/ 911 h 2972"/>
              <a:gd name="T64" fmla="*/ 88 w 1663"/>
              <a:gd name="T65" fmla="*/ 911 h 2972"/>
              <a:gd name="T66" fmla="*/ 0 w 1663"/>
              <a:gd name="T67" fmla="*/ 135 h 2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63" h="2972">
                <a:moveTo>
                  <a:pt x="1662" y="2815"/>
                </a:moveTo>
                <a:lnTo>
                  <a:pt x="1662" y="2815"/>
                </a:lnTo>
                <a:cubicBezTo>
                  <a:pt x="332" y="2971"/>
                  <a:pt x="332" y="2971"/>
                  <a:pt x="332" y="2971"/>
                </a:cubicBezTo>
                <a:lnTo>
                  <a:pt x="332" y="2971"/>
                </a:lnTo>
                <a:cubicBezTo>
                  <a:pt x="304" y="2755"/>
                  <a:pt x="304" y="2755"/>
                  <a:pt x="304" y="2755"/>
                </a:cubicBezTo>
                <a:lnTo>
                  <a:pt x="304" y="2755"/>
                </a:lnTo>
                <a:cubicBezTo>
                  <a:pt x="230" y="2093"/>
                  <a:pt x="230" y="2093"/>
                  <a:pt x="230" y="2093"/>
                </a:cubicBezTo>
                <a:cubicBezTo>
                  <a:pt x="196" y="1816"/>
                  <a:pt x="250" y="1593"/>
                  <a:pt x="399" y="1424"/>
                </a:cubicBezTo>
                <a:cubicBezTo>
                  <a:pt x="548" y="1262"/>
                  <a:pt x="784" y="1161"/>
                  <a:pt x="1101" y="1127"/>
                </a:cubicBezTo>
                <a:cubicBezTo>
                  <a:pt x="1230" y="1107"/>
                  <a:pt x="1351" y="1107"/>
                  <a:pt x="1466" y="1114"/>
                </a:cubicBezTo>
                <a:cubicBezTo>
                  <a:pt x="1513" y="1553"/>
                  <a:pt x="1513" y="1553"/>
                  <a:pt x="1513" y="1553"/>
                </a:cubicBezTo>
                <a:cubicBezTo>
                  <a:pt x="1419" y="1532"/>
                  <a:pt x="1297" y="1532"/>
                  <a:pt x="1169" y="1553"/>
                </a:cubicBezTo>
                <a:cubicBezTo>
                  <a:pt x="953" y="1573"/>
                  <a:pt x="797" y="1634"/>
                  <a:pt x="703" y="1728"/>
                </a:cubicBezTo>
                <a:cubicBezTo>
                  <a:pt x="608" y="1816"/>
                  <a:pt x="568" y="1944"/>
                  <a:pt x="588" y="2106"/>
                </a:cubicBezTo>
                <a:cubicBezTo>
                  <a:pt x="629" y="2505"/>
                  <a:pt x="629" y="2505"/>
                  <a:pt x="629" y="2505"/>
                </a:cubicBezTo>
                <a:lnTo>
                  <a:pt x="629" y="2505"/>
                </a:lnTo>
                <a:cubicBezTo>
                  <a:pt x="1614" y="2390"/>
                  <a:pt x="1614" y="2390"/>
                  <a:pt x="1614" y="2390"/>
                </a:cubicBezTo>
                <a:cubicBezTo>
                  <a:pt x="1662" y="2815"/>
                  <a:pt x="1662" y="2815"/>
                  <a:pt x="1662" y="2815"/>
                </a:cubicBezTo>
                <a:close/>
                <a:moveTo>
                  <a:pt x="0" y="135"/>
                </a:moveTo>
                <a:lnTo>
                  <a:pt x="0" y="135"/>
                </a:lnTo>
                <a:cubicBezTo>
                  <a:pt x="365" y="94"/>
                  <a:pt x="365" y="94"/>
                  <a:pt x="365" y="94"/>
                </a:cubicBezTo>
                <a:cubicBezTo>
                  <a:pt x="406" y="445"/>
                  <a:pt x="406" y="445"/>
                  <a:pt x="406" y="445"/>
                </a:cubicBezTo>
                <a:lnTo>
                  <a:pt x="406" y="445"/>
                </a:lnTo>
                <a:cubicBezTo>
                  <a:pt x="838" y="398"/>
                  <a:pt x="838" y="398"/>
                  <a:pt x="838" y="398"/>
                </a:cubicBezTo>
                <a:lnTo>
                  <a:pt x="838" y="398"/>
                </a:lnTo>
                <a:cubicBezTo>
                  <a:pt x="797" y="40"/>
                  <a:pt x="797" y="40"/>
                  <a:pt x="797" y="40"/>
                </a:cubicBezTo>
                <a:cubicBezTo>
                  <a:pt x="1149" y="0"/>
                  <a:pt x="1149" y="0"/>
                  <a:pt x="1149" y="0"/>
                </a:cubicBezTo>
                <a:cubicBezTo>
                  <a:pt x="1189" y="357"/>
                  <a:pt x="1189" y="357"/>
                  <a:pt x="1189" y="357"/>
                </a:cubicBezTo>
                <a:lnTo>
                  <a:pt x="1189" y="357"/>
                </a:lnTo>
                <a:cubicBezTo>
                  <a:pt x="1371" y="337"/>
                  <a:pt x="1371" y="337"/>
                  <a:pt x="1371" y="337"/>
                </a:cubicBezTo>
                <a:cubicBezTo>
                  <a:pt x="1425" y="763"/>
                  <a:pt x="1425" y="763"/>
                  <a:pt x="1425" y="763"/>
                </a:cubicBezTo>
                <a:cubicBezTo>
                  <a:pt x="88" y="911"/>
                  <a:pt x="88" y="911"/>
                  <a:pt x="88" y="911"/>
                </a:cubicBezTo>
                <a:lnTo>
                  <a:pt x="88" y="911"/>
                </a:lnTo>
                <a:lnTo>
                  <a:pt x="0" y="135"/>
                </a:lnTo>
                <a:close/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5" name="Freeform 1183"/>
          <p:cNvSpPr>
            <a:spLocks noChangeArrowheads="1"/>
          </p:cNvSpPr>
          <p:nvPr/>
        </p:nvSpPr>
        <p:spPr bwMode="auto">
          <a:xfrm>
            <a:off x="16161360" y="3508581"/>
            <a:ext cx="1904300" cy="573622"/>
          </a:xfrm>
          <a:custGeom>
            <a:avLst/>
            <a:gdLst>
              <a:gd name="T0" fmla="*/ 648 w 3660"/>
              <a:gd name="T1" fmla="*/ 926 h 1102"/>
              <a:gd name="T2" fmla="*/ 547 w 3660"/>
              <a:gd name="T3" fmla="*/ 1034 h 1102"/>
              <a:gd name="T4" fmla="*/ 331 w 3660"/>
              <a:gd name="T5" fmla="*/ 1067 h 1102"/>
              <a:gd name="T6" fmla="*/ 385 w 3660"/>
              <a:gd name="T7" fmla="*/ 905 h 1102"/>
              <a:gd name="T8" fmla="*/ 331 w 3660"/>
              <a:gd name="T9" fmla="*/ 527 h 1102"/>
              <a:gd name="T10" fmla="*/ 391 w 3660"/>
              <a:gd name="T11" fmla="*/ 365 h 1102"/>
              <a:gd name="T12" fmla="*/ 648 w 3660"/>
              <a:gd name="T13" fmla="*/ 926 h 1102"/>
              <a:gd name="T14" fmla="*/ 1310 w 3660"/>
              <a:gd name="T15" fmla="*/ 953 h 1102"/>
              <a:gd name="T16" fmla="*/ 668 w 3660"/>
              <a:gd name="T17" fmla="*/ 331 h 1102"/>
              <a:gd name="T18" fmla="*/ 1249 w 3660"/>
              <a:gd name="T19" fmla="*/ 419 h 1102"/>
              <a:gd name="T20" fmla="*/ 959 w 3660"/>
              <a:gd name="T21" fmla="*/ 568 h 1102"/>
              <a:gd name="T22" fmla="*/ 1195 w 3660"/>
              <a:gd name="T23" fmla="*/ 696 h 1102"/>
              <a:gd name="T24" fmla="*/ 992 w 3660"/>
              <a:gd name="T25" fmla="*/ 838 h 1102"/>
              <a:gd name="T26" fmla="*/ 1310 w 3660"/>
              <a:gd name="T27" fmla="*/ 953 h 1102"/>
              <a:gd name="T28" fmla="*/ 1958 w 3660"/>
              <a:gd name="T29" fmla="*/ 777 h 1102"/>
              <a:gd name="T30" fmla="*/ 1776 w 3660"/>
              <a:gd name="T31" fmla="*/ 905 h 1102"/>
              <a:gd name="T32" fmla="*/ 1391 w 3660"/>
              <a:gd name="T33" fmla="*/ 791 h 1102"/>
              <a:gd name="T34" fmla="*/ 1681 w 3660"/>
              <a:gd name="T35" fmla="*/ 642 h 1102"/>
              <a:gd name="T36" fmla="*/ 1425 w 3660"/>
              <a:gd name="T37" fmla="*/ 649 h 1102"/>
              <a:gd name="T38" fmla="*/ 1316 w 3660"/>
              <a:gd name="T39" fmla="*/ 365 h 1102"/>
              <a:gd name="T40" fmla="*/ 1864 w 3660"/>
              <a:gd name="T41" fmla="*/ 196 h 1102"/>
              <a:gd name="T42" fmla="*/ 1587 w 3660"/>
              <a:gd name="T43" fmla="*/ 385 h 1102"/>
              <a:gd name="T44" fmla="*/ 1729 w 3660"/>
              <a:gd name="T45" fmla="*/ 480 h 1102"/>
              <a:gd name="T46" fmla="*/ 1958 w 3660"/>
              <a:gd name="T47" fmla="*/ 777 h 1102"/>
              <a:gd name="T48" fmla="*/ 2309 w 3660"/>
              <a:gd name="T49" fmla="*/ 838 h 1102"/>
              <a:gd name="T50" fmla="*/ 1965 w 3660"/>
              <a:gd name="T51" fmla="*/ 183 h 1102"/>
              <a:gd name="T52" fmla="*/ 2309 w 3660"/>
              <a:gd name="T53" fmla="*/ 838 h 1102"/>
              <a:gd name="T54" fmla="*/ 2963 w 3660"/>
              <a:gd name="T55" fmla="*/ 764 h 1102"/>
              <a:gd name="T56" fmla="*/ 2370 w 3660"/>
              <a:gd name="T57" fmla="*/ 723 h 1102"/>
              <a:gd name="T58" fmla="*/ 2497 w 3660"/>
              <a:gd name="T59" fmla="*/ 122 h 1102"/>
              <a:gd name="T60" fmla="*/ 2902 w 3660"/>
              <a:gd name="T61" fmla="*/ 230 h 1102"/>
              <a:gd name="T62" fmla="*/ 2626 w 3660"/>
              <a:gd name="T63" fmla="*/ 649 h 1102"/>
              <a:gd name="T64" fmla="*/ 2659 w 3660"/>
              <a:gd name="T65" fmla="*/ 378 h 1102"/>
              <a:gd name="T66" fmla="*/ 2963 w 3660"/>
              <a:gd name="T67" fmla="*/ 764 h 1102"/>
              <a:gd name="T68" fmla="*/ 3659 w 3660"/>
              <a:gd name="T69" fmla="*/ 683 h 1102"/>
              <a:gd name="T70" fmla="*/ 3375 w 3660"/>
              <a:gd name="T71" fmla="*/ 649 h 1102"/>
              <a:gd name="T72" fmla="*/ 3247 w 3660"/>
              <a:gd name="T73" fmla="*/ 446 h 1102"/>
              <a:gd name="T74" fmla="*/ 3051 w 3660"/>
              <a:gd name="T75" fmla="*/ 757 h 1102"/>
              <a:gd name="T76" fmla="*/ 3220 w 3660"/>
              <a:gd name="T77" fmla="*/ 41 h 1102"/>
              <a:gd name="T78" fmla="*/ 3287 w 3660"/>
              <a:gd name="T79" fmla="*/ 142 h 1102"/>
              <a:gd name="T80" fmla="*/ 3348 w 3660"/>
              <a:gd name="T81" fmla="*/ 27 h 1102"/>
              <a:gd name="T82" fmla="*/ 3659 w 3660"/>
              <a:gd name="T83" fmla="*/ 683 h 1102"/>
              <a:gd name="T84" fmla="*/ 331 w 3660"/>
              <a:gd name="T85" fmla="*/ 1067 h 1102"/>
              <a:gd name="T86" fmla="*/ 0 w 3660"/>
              <a:gd name="T87" fmla="*/ 412 h 1102"/>
              <a:gd name="T88" fmla="*/ 331 w 3660"/>
              <a:gd name="T89" fmla="*/ 527 h 1102"/>
              <a:gd name="T90" fmla="*/ 317 w 3660"/>
              <a:gd name="T91" fmla="*/ 912 h 1102"/>
              <a:gd name="T92" fmla="*/ 331 w 3660"/>
              <a:gd name="T93" fmla="*/ 1067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60" h="1102">
                <a:moveTo>
                  <a:pt x="648" y="926"/>
                </a:moveTo>
                <a:lnTo>
                  <a:pt x="648" y="926"/>
                </a:lnTo>
                <a:cubicBezTo>
                  <a:pt x="655" y="946"/>
                  <a:pt x="641" y="973"/>
                  <a:pt x="614" y="993"/>
                </a:cubicBezTo>
                <a:cubicBezTo>
                  <a:pt x="594" y="1013"/>
                  <a:pt x="574" y="1027"/>
                  <a:pt x="547" y="1034"/>
                </a:cubicBezTo>
                <a:cubicBezTo>
                  <a:pt x="520" y="1040"/>
                  <a:pt x="499" y="1047"/>
                  <a:pt x="472" y="1054"/>
                </a:cubicBezTo>
                <a:cubicBezTo>
                  <a:pt x="331" y="1067"/>
                  <a:pt x="331" y="1067"/>
                  <a:pt x="331" y="1067"/>
                </a:cubicBezTo>
                <a:cubicBezTo>
                  <a:pt x="331" y="912"/>
                  <a:pt x="331" y="912"/>
                  <a:pt x="331" y="912"/>
                </a:cubicBezTo>
                <a:cubicBezTo>
                  <a:pt x="385" y="905"/>
                  <a:pt x="385" y="905"/>
                  <a:pt x="385" y="905"/>
                </a:cubicBezTo>
                <a:cubicBezTo>
                  <a:pt x="344" y="527"/>
                  <a:pt x="344" y="527"/>
                  <a:pt x="344" y="527"/>
                </a:cubicBezTo>
                <a:cubicBezTo>
                  <a:pt x="331" y="527"/>
                  <a:pt x="331" y="527"/>
                  <a:pt x="331" y="527"/>
                </a:cubicBezTo>
                <a:cubicBezTo>
                  <a:pt x="331" y="372"/>
                  <a:pt x="331" y="372"/>
                  <a:pt x="331" y="372"/>
                </a:cubicBezTo>
                <a:cubicBezTo>
                  <a:pt x="391" y="365"/>
                  <a:pt x="391" y="365"/>
                  <a:pt x="391" y="365"/>
                </a:cubicBezTo>
                <a:cubicBezTo>
                  <a:pt x="520" y="351"/>
                  <a:pt x="587" y="378"/>
                  <a:pt x="594" y="446"/>
                </a:cubicBezTo>
                <a:cubicBezTo>
                  <a:pt x="648" y="926"/>
                  <a:pt x="648" y="926"/>
                  <a:pt x="648" y="926"/>
                </a:cubicBezTo>
                <a:close/>
                <a:moveTo>
                  <a:pt x="1310" y="953"/>
                </a:moveTo>
                <a:lnTo>
                  <a:pt x="1310" y="953"/>
                </a:lnTo>
                <a:cubicBezTo>
                  <a:pt x="749" y="1020"/>
                  <a:pt x="749" y="1020"/>
                  <a:pt x="749" y="1020"/>
                </a:cubicBezTo>
                <a:cubicBezTo>
                  <a:pt x="668" y="331"/>
                  <a:pt x="668" y="331"/>
                  <a:pt x="668" y="331"/>
                </a:cubicBezTo>
                <a:cubicBezTo>
                  <a:pt x="1229" y="270"/>
                  <a:pt x="1229" y="270"/>
                  <a:pt x="1229" y="270"/>
                </a:cubicBezTo>
                <a:cubicBezTo>
                  <a:pt x="1249" y="419"/>
                  <a:pt x="1249" y="419"/>
                  <a:pt x="1249" y="419"/>
                </a:cubicBezTo>
                <a:cubicBezTo>
                  <a:pt x="945" y="453"/>
                  <a:pt x="945" y="453"/>
                  <a:pt x="945" y="453"/>
                </a:cubicBezTo>
                <a:cubicBezTo>
                  <a:pt x="959" y="568"/>
                  <a:pt x="959" y="568"/>
                  <a:pt x="959" y="568"/>
                </a:cubicBezTo>
                <a:cubicBezTo>
                  <a:pt x="1175" y="547"/>
                  <a:pt x="1175" y="547"/>
                  <a:pt x="1175" y="547"/>
                </a:cubicBezTo>
                <a:cubicBezTo>
                  <a:pt x="1195" y="696"/>
                  <a:pt x="1195" y="696"/>
                  <a:pt x="1195" y="696"/>
                </a:cubicBezTo>
                <a:cubicBezTo>
                  <a:pt x="979" y="723"/>
                  <a:pt x="979" y="723"/>
                  <a:pt x="979" y="723"/>
                </a:cubicBezTo>
                <a:cubicBezTo>
                  <a:pt x="992" y="838"/>
                  <a:pt x="992" y="838"/>
                  <a:pt x="992" y="838"/>
                </a:cubicBezTo>
                <a:cubicBezTo>
                  <a:pt x="1289" y="804"/>
                  <a:pt x="1289" y="804"/>
                  <a:pt x="1289" y="804"/>
                </a:cubicBezTo>
                <a:cubicBezTo>
                  <a:pt x="1310" y="953"/>
                  <a:pt x="1310" y="953"/>
                  <a:pt x="1310" y="953"/>
                </a:cubicBezTo>
                <a:close/>
                <a:moveTo>
                  <a:pt x="1958" y="777"/>
                </a:moveTo>
                <a:lnTo>
                  <a:pt x="1958" y="777"/>
                </a:lnTo>
                <a:cubicBezTo>
                  <a:pt x="1965" y="811"/>
                  <a:pt x="1945" y="845"/>
                  <a:pt x="1897" y="872"/>
                </a:cubicBezTo>
                <a:cubicBezTo>
                  <a:pt x="1864" y="885"/>
                  <a:pt x="1823" y="899"/>
                  <a:pt x="1776" y="905"/>
                </a:cubicBezTo>
                <a:cubicBezTo>
                  <a:pt x="1404" y="946"/>
                  <a:pt x="1404" y="946"/>
                  <a:pt x="1404" y="946"/>
                </a:cubicBezTo>
                <a:cubicBezTo>
                  <a:pt x="1391" y="791"/>
                  <a:pt x="1391" y="791"/>
                  <a:pt x="1391" y="791"/>
                </a:cubicBezTo>
                <a:cubicBezTo>
                  <a:pt x="1695" y="757"/>
                  <a:pt x="1695" y="757"/>
                  <a:pt x="1695" y="757"/>
                </a:cubicBezTo>
                <a:cubicBezTo>
                  <a:pt x="1681" y="642"/>
                  <a:pt x="1681" y="642"/>
                  <a:pt x="1681" y="642"/>
                </a:cubicBezTo>
                <a:cubicBezTo>
                  <a:pt x="1546" y="655"/>
                  <a:pt x="1546" y="655"/>
                  <a:pt x="1546" y="655"/>
                </a:cubicBezTo>
                <a:cubicBezTo>
                  <a:pt x="1506" y="662"/>
                  <a:pt x="1465" y="662"/>
                  <a:pt x="1425" y="649"/>
                </a:cubicBezTo>
                <a:cubicBezTo>
                  <a:pt x="1377" y="635"/>
                  <a:pt x="1350" y="608"/>
                  <a:pt x="1344" y="574"/>
                </a:cubicBezTo>
                <a:cubicBezTo>
                  <a:pt x="1316" y="365"/>
                  <a:pt x="1316" y="365"/>
                  <a:pt x="1316" y="365"/>
                </a:cubicBezTo>
                <a:cubicBezTo>
                  <a:pt x="1310" y="297"/>
                  <a:pt x="1371" y="250"/>
                  <a:pt x="1499" y="237"/>
                </a:cubicBezTo>
                <a:cubicBezTo>
                  <a:pt x="1864" y="196"/>
                  <a:pt x="1864" y="196"/>
                  <a:pt x="1864" y="196"/>
                </a:cubicBezTo>
                <a:cubicBezTo>
                  <a:pt x="1884" y="345"/>
                  <a:pt x="1884" y="345"/>
                  <a:pt x="1884" y="345"/>
                </a:cubicBezTo>
                <a:cubicBezTo>
                  <a:pt x="1587" y="385"/>
                  <a:pt x="1587" y="385"/>
                  <a:pt x="1587" y="385"/>
                </a:cubicBezTo>
                <a:cubicBezTo>
                  <a:pt x="1594" y="500"/>
                  <a:pt x="1594" y="500"/>
                  <a:pt x="1594" y="500"/>
                </a:cubicBezTo>
                <a:cubicBezTo>
                  <a:pt x="1729" y="480"/>
                  <a:pt x="1729" y="480"/>
                  <a:pt x="1729" y="480"/>
                </a:cubicBezTo>
                <a:cubicBezTo>
                  <a:pt x="1857" y="466"/>
                  <a:pt x="1924" y="493"/>
                  <a:pt x="1931" y="568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309" y="838"/>
                </a:moveTo>
                <a:lnTo>
                  <a:pt x="2309" y="838"/>
                </a:lnTo>
                <a:cubicBezTo>
                  <a:pt x="2046" y="872"/>
                  <a:pt x="2046" y="872"/>
                  <a:pt x="2046" y="872"/>
                </a:cubicBezTo>
                <a:cubicBezTo>
                  <a:pt x="1965" y="183"/>
                  <a:pt x="1965" y="183"/>
                  <a:pt x="1965" y="183"/>
                </a:cubicBezTo>
                <a:cubicBezTo>
                  <a:pt x="2228" y="156"/>
                  <a:pt x="2228" y="156"/>
                  <a:pt x="2228" y="156"/>
                </a:cubicBezTo>
                <a:cubicBezTo>
                  <a:pt x="2309" y="838"/>
                  <a:pt x="2309" y="838"/>
                  <a:pt x="2309" y="838"/>
                </a:cubicBezTo>
                <a:close/>
                <a:moveTo>
                  <a:pt x="2963" y="764"/>
                </a:moveTo>
                <a:lnTo>
                  <a:pt x="2963" y="764"/>
                </a:lnTo>
                <a:cubicBezTo>
                  <a:pt x="2578" y="811"/>
                  <a:pt x="2578" y="811"/>
                  <a:pt x="2578" y="811"/>
                </a:cubicBezTo>
                <a:cubicBezTo>
                  <a:pt x="2450" y="824"/>
                  <a:pt x="2377" y="797"/>
                  <a:pt x="2370" y="723"/>
                </a:cubicBezTo>
                <a:cubicBezTo>
                  <a:pt x="2316" y="250"/>
                  <a:pt x="2316" y="250"/>
                  <a:pt x="2316" y="250"/>
                </a:cubicBezTo>
                <a:cubicBezTo>
                  <a:pt x="2309" y="183"/>
                  <a:pt x="2370" y="135"/>
                  <a:pt x="2497" y="122"/>
                </a:cubicBezTo>
                <a:cubicBezTo>
                  <a:pt x="2889" y="75"/>
                  <a:pt x="2889" y="75"/>
                  <a:pt x="2889" y="75"/>
                </a:cubicBezTo>
                <a:cubicBezTo>
                  <a:pt x="2902" y="230"/>
                  <a:pt x="2902" y="230"/>
                  <a:pt x="2902" y="230"/>
                </a:cubicBezTo>
                <a:cubicBezTo>
                  <a:pt x="2578" y="270"/>
                  <a:pt x="2578" y="270"/>
                  <a:pt x="2578" y="270"/>
                </a:cubicBezTo>
                <a:cubicBezTo>
                  <a:pt x="2626" y="649"/>
                  <a:pt x="2626" y="649"/>
                  <a:pt x="2626" y="649"/>
                </a:cubicBezTo>
                <a:cubicBezTo>
                  <a:pt x="2686" y="642"/>
                  <a:pt x="2686" y="642"/>
                  <a:pt x="2686" y="642"/>
                </a:cubicBezTo>
                <a:cubicBezTo>
                  <a:pt x="2659" y="378"/>
                  <a:pt x="2659" y="378"/>
                  <a:pt x="2659" y="378"/>
                </a:cubicBezTo>
                <a:cubicBezTo>
                  <a:pt x="2916" y="345"/>
                  <a:pt x="2916" y="345"/>
                  <a:pt x="2916" y="345"/>
                </a:cubicBezTo>
                <a:cubicBezTo>
                  <a:pt x="2963" y="764"/>
                  <a:pt x="2963" y="764"/>
                  <a:pt x="2963" y="764"/>
                </a:cubicBezTo>
                <a:close/>
                <a:moveTo>
                  <a:pt x="3659" y="683"/>
                </a:moveTo>
                <a:lnTo>
                  <a:pt x="3659" y="683"/>
                </a:lnTo>
                <a:cubicBezTo>
                  <a:pt x="3416" y="716"/>
                  <a:pt x="3416" y="716"/>
                  <a:pt x="3416" y="716"/>
                </a:cubicBezTo>
                <a:cubicBezTo>
                  <a:pt x="3375" y="649"/>
                  <a:pt x="3375" y="649"/>
                  <a:pt x="3375" y="649"/>
                </a:cubicBezTo>
                <a:cubicBezTo>
                  <a:pt x="3368" y="642"/>
                  <a:pt x="3355" y="622"/>
                  <a:pt x="3341" y="601"/>
                </a:cubicBezTo>
                <a:cubicBezTo>
                  <a:pt x="3321" y="561"/>
                  <a:pt x="3287" y="514"/>
                  <a:pt x="3247" y="446"/>
                </a:cubicBezTo>
                <a:cubicBezTo>
                  <a:pt x="3281" y="730"/>
                  <a:pt x="3281" y="730"/>
                  <a:pt x="3281" y="730"/>
                </a:cubicBezTo>
                <a:cubicBezTo>
                  <a:pt x="3051" y="757"/>
                  <a:pt x="3051" y="757"/>
                  <a:pt x="3051" y="757"/>
                </a:cubicBezTo>
                <a:cubicBezTo>
                  <a:pt x="2977" y="68"/>
                  <a:pt x="2977" y="68"/>
                  <a:pt x="2977" y="68"/>
                </a:cubicBezTo>
                <a:cubicBezTo>
                  <a:pt x="3220" y="41"/>
                  <a:pt x="3220" y="41"/>
                  <a:pt x="3220" y="41"/>
                </a:cubicBezTo>
                <a:cubicBezTo>
                  <a:pt x="3254" y="95"/>
                  <a:pt x="3254" y="95"/>
                  <a:pt x="3254" y="95"/>
                </a:cubicBezTo>
                <a:cubicBezTo>
                  <a:pt x="3260" y="108"/>
                  <a:pt x="3274" y="122"/>
                  <a:pt x="3287" y="142"/>
                </a:cubicBezTo>
                <a:cubicBezTo>
                  <a:pt x="3308" y="183"/>
                  <a:pt x="3341" y="230"/>
                  <a:pt x="3382" y="291"/>
                </a:cubicBezTo>
                <a:cubicBezTo>
                  <a:pt x="3348" y="27"/>
                  <a:pt x="3348" y="27"/>
                  <a:pt x="3348" y="27"/>
                </a:cubicBezTo>
                <a:cubicBezTo>
                  <a:pt x="3578" y="0"/>
                  <a:pt x="3578" y="0"/>
                  <a:pt x="3578" y="0"/>
                </a:cubicBezTo>
                <a:lnTo>
                  <a:pt x="3659" y="683"/>
                </a:lnTo>
                <a:close/>
                <a:moveTo>
                  <a:pt x="331" y="1067"/>
                </a:moveTo>
                <a:lnTo>
                  <a:pt x="331" y="1067"/>
                </a:lnTo>
                <a:cubicBezTo>
                  <a:pt x="81" y="1101"/>
                  <a:pt x="81" y="1101"/>
                  <a:pt x="81" y="1101"/>
                </a:cubicBezTo>
                <a:cubicBezTo>
                  <a:pt x="0" y="412"/>
                  <a:pt x="0" y="412"/>
                  <a:pt x="0" y="412"/>
                </a:cubicBezTo>
                <a:cubicBezTo>
                  <a:pt x="331" y="372"/>
                  <a:pt x="331" y="372"/>
                  <a:pt x="331" y="372"/>
                </a:cubicBezTo>
                <a:cubicBezTo>
                  <a:pt x="331" y="527"/>
                  <a:pt x="331" y="527"/>
                  <a:pt x="331" y="527"/>
                </a:cubicBezTo>
                <a:cubicBezTo>
                  <a:pt x="277" y="534"/>
                  <a:pt x="277" y="534"/>
                  <a:pt x="277" y="534"/>
                </a:cubicBezTo>
                <a:cubicBezTo>
                  <a:pt x="317" y="912"/>
                  <a:pt x="317" y="912"/>
                  <a:pt x="317" y="912"/>
                </a:cubicBezTo>
                <a:cubicBezTo>
                  <a:pt x="331" y="912"/>
                  <a:pt x="331" y="912"/>
                  <a:pt x="331" y="912"/>
                </a:cubicBezTo>
                <a:lnTo>
                  <a:pt x="331" y="1067"/>
                </a:lnTo>
                <a:close/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6" name="Freeform 1184"/>
          <p:cNvSpPr>
            <a:spLocks noChangeArrowheads="1"/>
          </p:cNvSpPr>
          <p:nvPr/>
        </p:nvSpPr>
        <p:spPr bwMode="auto">
          <a:xfrm>
            <a:off x="17104333" y="4944929"/>
            <a:ext cx="2035076" cy="777832"/>
          </a:xfrm>
          <a:custGeom>
            <a:avLst/>
            <a:gdLst>
              <a:gd name="T0" fmla="*/ 3517 w 3910"/>
              <a:gd name="T1" fmla="*/ 1337 h 1494"/>
              <a:gd name="T2" fmla="*/ 3875 w 3910"/>
              <a:gd name="T3" fmla="*/ 1020 h 1494"/>
              <a:gd name="T4" fmla="*/ 3517 w 3910"/>
              <a:gd name="T5" fmla="*/ 1445 h 1494"/>
              <a:gd name="T6" fmla="*/ 3565 w 3910"/>
              <a:gd name="T7" fmla="*/ 1121 h 1494"/>
              <a:gd name="T8" fmla="*/ 3842 w 3910"/>
              <a:gd name="T9" fmla="*/ 689 h 1494"/>
              <a:gd name="T10" fmla="*/ 3517 w 3910"/>
              <a:gd name="T11" fmla="*/ 1013 h 1494"/>
              <a:gd name="T12" fmla="*/ 3517 w 3910"/>
              <a:gd name="T13" fmla="*/ 297 h 1494"/>
              <a:gd name="T14" fmla="*/ 3794 w 3910"/>
              <a:gd name="T15" fmla="*/ 311 h 1494"/>
              <a:gd name="T16" fmla="*/ 3517 w 3910"/>
              <a:gd name="T17" fmla="*/ 297 h 1494"/>
              <a:gd name="T18" fmla="*/ 3517 w 3910"/>
              <a:gd name="T19" fmla="*/ 297 h 1494"/>
              <a:gd name="T20" fmla="*/ 3166 w 3910"/>
              <a:gd name="T21" fmla="*/ 689 h 1494"/>
              <a:gd name="T22" fmla="*/ 3517 w 3910"/>
              <a:gd name="T23" fmla="*/ 1121 h 1494"/>
              <a:gd name="T24" fmla="*/ 3139 w 3910"/>
              <a:gd name="T25" fmla="*/ 365 h 1494"/>
              <a:gd name="T26" fmla="*/ 3517 w 3910"/>
              <a:gd name="T27" fmla="*/ 1337 h 1494"/>
              <a:gd name="T28" fmla="*/ 3335 w 3910"/>
              <a:gd name="T29" fmla="*/ 1398 h 1494"/>
              <a:gd name="T30" fmla="*/ 3416 w 3910"/>
              <a:gd name="T31" fmla="*/ 1310 h 1494"/>
              <a:gd name="T32" fmla="*/ 1566 w 3910"/>
              <a:gd name="T33" fmla="*/ 1351 h 1494"/>
              <a:gd name="T34" fmla="*/ 1782 w 3910"/>
              <a:gd name="T35" fmla="*/ 1168 h 1494"/>
              <a:gd name="T36" fmla="*/ 1876 w 3910"/>
              <a:gd name="T37" fmla="*/ 1236 h 1494"/>
              <a:gd name="T38" fmla="*/ 1566 w 3910"/>
              <a:gd name="T39" fmla="*/ 919 h 1494"/>
              <a:gd name="T40" fmla="*/ 1897 w 3910"/>
              <a:gd name="T41" fmla="*/ 784 h 1494"/>
              <a:gd name="T42" fmla="*/ 1566 w 3910"/>
              <a:gd name="T43" fmla="*/ 412 h 1494"/>
              <a:gd name="T44" fmla="*/ 2032 w 3910"/>
              <a:gd name="T45" fmla="*/ 865 h 1494"/>
              <a:gd name="T46" fmla="*/ 2120 w 3910"/>
              <a:gd name="T47" fmla="*/ 979 h 1494"/>
              <a:gd name="T48" fmla="*/ 2302 w 3910"/>
              <a:gd name="T49" fmla="*/ 1101 h 1494"/>
              <a:gd name="T50" fmla="*/ 2565 w 3910"/>
              <a:gd name="T51" fmla="*/ 979 h 1494"/>
              <a:gd name="T52" fmla="*/ 2180 w 3910"/>
              <a:gd name="T53" fmla="*/ 743 h 1494"/>
              <a:gd name="T54" fmla="*/ 2343 w 3910"/>
              <a:gd name="T55" fmla="*/ 324 h 1494"/>
              <a:gd name="T56" fmla="*/ 2505 w 3910"/>
              <a:gd name="T57" fmla="*/ 547 h 1494"/>
              <a:gd name="T58" fmla="*/ 2262 w 3910"/>
              <a:gd name="T59" fmla="*/ 480 h 1494"/>
              <a:gd name="T60" fmla="*/ 2316 w 3910"/>
              <a:gd name="T61" fmla="*/ 689 h 1494"/>
              <a:gd name="T62" fmla="*/ 2633 w 3910"/>
              <a:gd name="T63" fmla="*/ 811 h 1494"/>
              <a:gd name="T64" fmla="*/ 2437 w 3910"/>
              <a:gd name="T65" fmla="*/ 1250 h 1494"/>
              <a:gd name="T66" fmla="*/ 2849 w 3910"/>
              <a:gd name="T67" fmla="*/ 182 h 1494"/>
              <a:gd name="T68" fmla="*/ 2714 w 3910"/>
              <a:gd name="T69" fmla="*/ 14 h 1494"/>
              <a:gd name="T70" fmla="*/ 2849 w 3910"/>
              <a:gd name="T71" fmla="*/ 1182 h 1494"/>
              <a:gd name="T72" fmla="*/ 2862 w 3910"/>
              <a:gd name="T73" fmla="*/ 284 h 1494"/>
              <a:gd name="T74" fmla="*/ 507 w 3910"/>
              <a:gd name="T75" fmla="*/ 1337 h 1494"/>
              <a:gd name="T76" fmla="*/ 884 w 3910"/>
              <a:gd name="T77" fmla="*/ 811 h 1494"/>
              <a:gd name="T78" fmla="*/ 547 w 3910"/>
              <a:gd name="T79" fmla="*/ 399 h 1494"/>
              <a:gd name="T80" fmla="*/ 568 w 3910"/>
              <a:gd name="T81" fmla="*/ 284 h 1494"/>
              <a:gd name="T82" fmla="*/ 1005 w 3910"/>
              <a:gd name="T83" fmla="*/ 797 h 1494"/>
              <a:gd name="T84" fmla="*/ 681 w 3910"/>
              <a:gd name="T85" fmla="*/ 1405 h 1494"/>
              <a:gd name="T86" fmla="*/ 1566 w 3910"/>
              <a:gd name="T87" fmla="*/ 412 h 1494"/>
              <a:gd name="T88" fmla="*/ 1519 w 3910"/>
              <a:gd name="T89" fmla="*/ 520 h 1494"/>
              <a:gd name="T90" fmla="*/ 1566 w 3910"/>
              <a:gd name="T91" fmla="*/ 824 h 1494"/>
              <a:gd name="T92" fmla="*/ 1370 w 3910"/>
              <a:gd name="T93" fmla="*/ 1175 h 1494"/>
              <a:gd name="T94" fmla="*/ 1289 w 3910"/>
              <a:gd name="T95" fmla="*/ 1250 h 1494"/>
              <a:gd name="T96" fmla="*/ 1525 w 3910"/>
              <a:gd name="T97" fmla="*/ 412 h 1494"/>
              <a:gd name="T98" fmla="*/ 129 w 3910"/>
              <a:gd name="T99" fmla="*/ 426 h 1494"/>
              <a:gd name="T100" fmla="*/ 507 w 3910"/>
              <a:gd name="T101" fmla="*/ 1337 h 1494"/>
              <a:gd name="T102" fmla="*/ 135 w 3910"/>
              <a:gd name="T103" fmla="*/ 1493 h 1494"/>
              <a:gd name="T104" fmla="*/ 507 w 3910"/>
              <a:gd name="T105" fmla="*/ 277 h 1494"/>
              <a:gd name="T106" fmla="*/ 129 w 3910"/>
              <a:gd name="T107" fmla="*/ 426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10" h="1494">
                <a:moveTo>
                  <a:pt x="3517" y="1445"/>
                </a:moveTo>
                <a:lnTo>
                  <a:pt x="3517" y="1445"/>
                </a:lnTo>
                <a:cubicBezTo>
                  <a:pt x="3517" y="1337"/>
                  <a:pt x="3517" y="1337"/>
                  <a:pt x="3517" y="1337"/>
                </a:cubicBezTo>
                <a:cubicBezTo>
                  <a:pt x="3538" y="1337"/>
                  <a:pt x="3558" y="1337"/>
                  <a:pt x="3585" y="1337"/>
                </a:cubicBezTo>
                <a:cubicBezTo>
                  <a:pt x="3686" y="1324"/>
                  <a:pt x="3761" y="1283"/>
                  <a:pt x="3815" y="1209"/>
                </a:cubicBezTo>
                <a:cubicBezTo>
                  <a:pt x="3848" y="1155"/>
                  <a:pt x="3875" y="1087"/>
                  <a:pt x="3875" y="1020"/>
                </a:cubicBezTo>
                <a:cubicBezTo>
                  <a:pt x="3909" y="1277"/>
                  <a:pt x="3909" y="1277"/>
                  <a:pt x="3909" y="1277"/>
                </a:cubicBezTo>
                <a:cubicBezTo>
                  <a:pt x="3842" y="1371"/>
                  <a:pt x="3740" y="1425"/>
                  <a:pt x="3605" y="1445"/>
                </a:cubicBezTo>
                <a:cubicBezTo>
                  <a:pt x="3571" y="1445"/>
                  <a:pt x="3544" y="1445"/>
                  <a:pt x="3517" y="1445"/>
                </a:cubicBezTo>
                <a:close/>
                <a:moveTo>
                  <a:pt x="3517" y="1121"/>
                </a:moveTo>
                <a:lnTo>
                  <a:pt x="3517" y="1121"/>
                </a:lnTo>
                <a:cubicBezTo>
                  <a:pt x="3531" y="1121"/>
                  <a:pt x="3551" y="1121"/>
                  <a:pt x="3565" y="1121"/>
                </a:cubicBezTo>
                <a:cubicBezTo>
                  <a:pt x="3632" y="1108"/>
                  <a:pt x="3686" y="1087"/>
                  <a:pt x="3740" y="1054"/>
                </a:cubicBezTo>
                <a:cubicBezTo>
                  <a:pt x="3788" y="1020"/>
                  <a:pt x="3828" y="973"/>
                  <a:pt x="3862" y="912"/>
                </a:cubicBezTo>
                <a:cubicBezTo>
                  <a:pt x="3842" y="689"/>
                  <a:pt x="3842" y="689"/>
                  <a:pt x="3842" y="689"/>
                </a:cubicBezTo>
                <a:cubicBezTo>
                  <a:pt x="3835" y="757"/>
                  <a:pt x="3808" y="824"/>
                  <a:pt x="3767" y="885"/>
                </a:cubicBezTo>
                <a:cubicBezTo>
                  <a:pt x="3706" y="959"/>
                  <a:pt x="3632" y="1006"/>
                  <a:pt x="3544" y="1013"/>
                </a:cubicBezTo>
                <a:cubicBezTo>
                  <a:pt x="3538" y="1013"/>
                  <a:pt x="3531" y="1013"/>
                  <a:pt x="3517" y="1013"/>
                </a:cubicBezTo>
                <a:cubicBezTo>
                  <a:pt x="3517" y="1121"/>
                  <a:pt x="3517" y="1121"/>
                  <a:pt x="3517" y="1121"/>
                </a:cubicBezTo>
                <a:close/>
                <a:moveTo>
                  <a:pt x="3517" y="297"/>
                </a:moveTo>
                <a:lnTo>
                  <a:pt x="3517" y="297"/>
                </a:lnTo>
                <a:cubicBezTo>
                  <a:pt x="3517" y="189"/>
                  <a:pt x="3517" y="189"/>
                  <a:pt x="3517" y="189"/>
                </a:cubicBezTo>
                <a:cubicBezTo>
                  <a:pt x="3565" y="196"/>
                  <a:pt x="3605" y="203"/>
                  <a:pt x="3646" y="216"/>
                </a:cubicBezTo>
                <a:cubicBezTo>
                  <a:pt x="3700" y="230"/>
                  <a:pt x="3747" y="264"/>
                  <a:pt x="3794" y="311"/>
                </a:cubicBezTo>
                <a:cubicBezTo>
                  <a:pt x="3821" y="554"/>
                  <a:pt x="3821" y="554"/>
                  <a:pt x="3821" y="554"/>
                </a:cubicBezTo>
                <a:cubicBezTo>
                  <a:pt x="3801" y="487"/>
                  <a:pt x="3767" y="426"/>
                  <a:pt x="3706" y="378"/>
                </a:cubicBezTo>
                <a:cubicBezTo>
                  <a:pt x="3652" y="331"/>
                  <a:pt x="3585" y="304"/>
                  <a:pt x="3517" y="297"/>
                </a:cubicBezTo>
                <a:close/>
                <a:moveTo>
                  <a:pt x="3517" y="189"/>
                </a:moveTo>
                <a:lnTo>
                  <a:pt x="3517" y="189"/>
                </a:lnTo>
                <a:cubicBezTo>
                  <a:pt x="3517" y="297"/>
                  <a:pt x="3517" y="297"/>
                  <a:pt x="3517" y="297"/>
                </a:cubicBezTo>
                <a:cubicBezTo>
                  <a:pt x="3504" y="297"/>
                  <a:pt x="3484" y="297"/>
                  <a:pt x="3463" y="297"/>
                </a:cubicBezTo>
                <a:cubicBezTo>
                  <a:pt x="3369" y="311"/>
                  <a:pt x="3295" y="351"/>
                  <a:pt x="3241" y="426"/>
                </a:cubicBezTo>
                <a:cubicBezTo>
                  <a:pt x="3180" y="500"/>
                  <a:pt x="3160" y="588"/>
                  <a:pt x="3166" y="689"/>
                </a:cubicBezTo>
                <a:cubicBezTo>
                  <a:pt x="3180" y="790"/>
                  <a:pt x="3220" y="871"/>
                  <a:pt x="3295" y="939"/>
                </a:cubicBezTo>
                <a:cubicBezTo>
                  <a:pt x="3362" y="993"/>
                  <a:pt x="3436" y="1020"/>
                  <a:pt x="3517" y="1013"/>
                </a:cubicBezTo>
                <a:cubicBezTo>
                  <a:pt x="3517" y="1121"/>
                  <a:pt x="3517" y="1121"/>
                  <a:pt x="3517" y="1121"/>
                </a:cubicBezTo>
                <a:cubicBezTo>
                  <a:pt x="3403" y="1128"/>
                  <a:pt x="3308" y="1094"/>
                  <a:pt x="3220" y="1027"/>
                </a:cubicBezTo>
                <a:cubicBezTo>
                  <a:pt x="3119" y="946"/>
                  <a:pt x="3065" y="838"/>
                  <a:pt x="3052" y="709"/>
                </a:cubicBezTo>
                <a:cubicBezTo>
                  <a:pt x="3031" y="574"/>
                  <a:pt x="3065" y="466"/>
                  <a:pt x="3139" y="365"/>
                </a:cubicBezTo>
                <a:cubicBezTo>
                  <a:pt x="3220" y="264"/>
                  <a:pt x="3322" y="209"/>
                  <a:pt x="3450" y="196"/>
                </a:cubicBezTo>
                <a:cubicBezTo>
                  <a:pt x="3470" y="189"/>
                  <a:pt x="3497" y="189"/>
                  <a:pt x="3517" y="189"/>
                </a:cubicBezTo>
                <a:close/>
                <a:moveTo>
                  <a:pt x="3517" y="1337"/>
                </a:moveTo>
                <a:lnTo>
                  <a:pt x="3517" y="1337"/>
                </a:lnTo>
                <a:cubicBezTo>
                  <a:pt x="3517" y="1445"/>
                  <a:pt x="3517" y="1445"/>
                  <a:pt x="3517" y="1445"/>
                </a:cubicBezTo>
                <a:cubicBezTo>
                  <a:pt x="3450" y="1445"/>
                  <a:pt x="3389" y="1425"/>
                  <a:pt x="3335" y="1398"/>
                </a:cubicBezTo>
                <a:cubicBezTo>
                  <a:pt x="3261" y="1358"/>
                  <a:pt x="3207" y="1297"/>
                  <a:pt x="3173" y="1216"/>
                </a:cubicBezTo>
                <a:cubicBezTo>
                  <a:pt x="3308" y="1202"/>
                  <a:pt x="3308" y="1202"/>
                  <a:pt x="3308" y="1202"/>
                </a:cubicBezTo>
                <a:cubicBezTo>
                  <a:pt x="3328" y="1250"/>
                  <a:pt x="3362" y="1290"/>
                  <a:pt x="3416" y="1310"/>
                </a:cubicBezTo>
                <a:cubicBezTo>
                  <a:pt x="3443" y="1324"/>
                  <a:pt x="3484" y="1337"/>
                  <a:pt x="3517" y="1337"/>
                </a:cubicBezTo>
                <a:close/>
                <a:moveTo>
                  <a:pt x="1566" y="1351"/>
                </a:moveTo>
                <a:lnTo>
                  <a:pt x="1566" y="1351"/>
                </a:lnTo>
                <a:cubicBezTo>
                  <a:pt x="1566" y="1243"/>
                  <a:pt x="1566" y="1243"/>
                  <a:pt x="1566" y="1243"/>
                </a:cubicBezTo>
                <a:cubicBezTo>
                  <a:pt x="1579" y="1243"/>
                  <a:pt x="1593" y="1243"/>
                  <a:pt x="1613" y="1236"/>
                </a:cubicBezTo>
                <a:cubicBezTo>
                  <a:pt x="1681" y="1229"/>
                  <a:pt x="1735" y="1209"/>
                  <a:pt x="1782" y="1168"/>
                </a:cubicBezTo>
                <a:cubicBezTo>
                  <a:pt x="1836" y="1128"/>
                  <a:pt x="1870" y="1074"/>
                  <a:pt x="1890" y="1006"/>
                </a:cubicBezTo>
                <a:cubicBezTo>
                  <a:pt x="2018" y="993"/>
                  <a:pt x="2018" y="993"/>
                  <a:pt x="2018" y="993"/>
                </a:cubicBezTo>
                <a:cubicBezTo>
                  <a:pt x="1991" y="1094"/>
                  <a:pt x="1944" y="1175"/>
                  <a:pt x="1876" y="1236"/>
                </a:cubicBezTo>
                <a:cubicBezTo>
                  <a:pt x="1809" y="1297"/>
                  <a:pt x="1721" y="1337"/>
                  <a:pt x="1627" y="1344"/>
                </a:cubicBezTo>
                <a:cubicBezTo>
                  <a:pt x="1606" y="1351"/>
                  <a:pt x="1586" y="1351"/>
                  <a:pt x="1566" y="1351"/>
                </a:cubicBezTo>
                <a:close/>
                <a:moveTo>
                  <a:pt x="1566" y="919"/>
                </a:moveTo>
                <a:lnTo>
                  <a:pt x="1566" y="919"/>
                </a:lnTo>
                <a:cubicBezTo>
                  <a:pt x="1566" y="824"/>
                  <a:pt x="1566" y="824"/>
                  <a:pt x="1566" y="824"/>
                </a:cubicBezTo>
                <a:cubicBezTo>
                  <a:pt x="1897" y="784"/>
                  <a:pt x="1897" y="784"/>
                  <a:pt x="1897" y="784"/>
                </a:cubicBezTo>
                <a:cubicBezTo>
                  <a:pt x="1863" y="689"/>
                  <a:pt x="1816" y="615"/>
                  <a:pt x="1755" y="574"/>
                </a:cubicBezTo>
                <a:cubicBezTo>
                  <a:pt x="1701" y="534"/>
                  <a:pt x="1633" y="520"/>
                  <a:pt x="1566" y="520"/>
                </a:cubicBezTo>
                <a:cubicBezTo>
                  <a:pt x="1566" y="412"/>
                  <a:pt x="1566" y="412"/>
                  <a:pt x="1566" y="412"/>
                </a:cubicBezTo>
                <a:cubicBezTo>
                  <a:pt x="1681" y="405"/>
                  <a:pt x="1782" y="439"/>
                  <a:pt x="1863" y="514"/>
                </a:cubicBezTo>
                <a:cubicBezTo>
                  <a:pt x="1957" y="595"/>
                  <a:pt x="2018" y="709"/>
                  <a:pt x="2032" y="858"/>
                </a:cubicBezTo>
                <a:cubicBezTo>
                  <a:pt x="2032" y="865"/>
                  <a:pt x="2032" y="865"/>
                  <a:pt x="2032" y="865"/>
                </a:cubicBezTo>
                <a:cubicBezTo>
                  <a:pt x="1566" y="919"/>
                  <a:pt x="1566" y="919"/>
                  <a:pt x="1566" y="919"/>
                </a:cubicBezTo>
                <a:close/>
                <a:moveTo>
                  <a:pt x="2120" y="979"/>
                </a:moveTo>
                <a:lnTo>
                  <a:pt x="2120" y="979"/>
                </a:lnTo>
                <a:cubicBezTo>
                  <a:pt x="2241" y="973"/>
                  <a:pt x="2241" y="973"/>
                  <a:pt x="2241" y="973"/>
                </a:cubicBezTo>
                <a:lnTo>
                  <a:pt x="2241" y="973"/>
                </a:lnTo>
                <a:cubicBezTo>
                  <a:pt x="2248" y="1027"/>
                  <a:pt x="2268" y="1074"/>
                  <a:pt x="2302" y="1101"/>
                </a:cubicBezTo>
                <a:cubicBezTo>
                  <a:pt x="2336" y="1135"/>
                  <a:pt x="2376" y="1148"/>
                  <a:pt x="2424" y="1141"/>
                </a:cubicBezTo>
                <a:cubicBezTo>
                  <a:pt x="2471" y="1141"/>
                  <a:pt x="2505" y="1121"/>
                  <a:pt x="2532" y="1087"/>
                </a:cubicBezTo>
                <a:cubicBezTo>
                  <a:pt x="2559" y="1060"/>
                  <a:pt x="2565" y="1020"/>
                  <a:pt x="2565" y="979"/>
                </a:cubicBezTo>
                <a:cubicBezTo>
                  <a:pt x="2559" y="939"/>
                  <a:pt x="2545" y="905"/>
                  <a:pt x="2518" y="885"/>
                </a:cubicBezTo>
                <a:cubicBezTo>
                  <a:pt x="2491" y="858"/>
                  <a:pt x="2444" y="838"/>
                  <a:pt x="2383" y="824"/>
                </a:cubicBezTo>
                <a:cubicBezTo>
                  <a:pt x="2282" y="804"/>
                  <a:pt x="2214" y="770"/>
                  <a:pt x="2180" y="743"/>
                </a:cubicBezTo>
                <a:cubicBezTo>
                  <a:pt x="2147" y="709"/>
                  <a:pt x="2120" y="662"/>
                  <a:pt x="2113" y="601"/>
                </a:cubicBezTo>
                <a:cubicBezTo>
                  <a:pt x="2106" y="527"/>
                  <a:pt x="2126" y="466"/>
                  <a:pt x="2174" y="412"/>
                </a:cubicBezTo>
                <a:cubicBezTo>
                  <a:pt x="2214" y="358"/>
                  <a:pt x="2275" y="331"/>
                  <a:pt x="2343" y="324"/>
                </a:cubicBezTo>
                <a:cubicBezTo>
                  <a:pt x="2417" y="311"/>
                  <a:pt x="2484" y="324"/>
                  <a:pt x="2532" y="365"/>
                </a:cubicBezTo>
                <a:cubicBezTo>
                  <a:pt x="2579" y="405"/>
                  <a:pt x="2613" y="460"/>
                  <a:pt x="2626" y="534"/>
                </a:cubicBezTo>
                <a:cubicBezTo>
                  <a:pt x="2505" y="547"/>
                  <a:pt x="2505" y="547"/>
                  <a:pt x="2505" y="547"/>
                </a:cubicBezTo>
                <a:cubicBezTo>
                  <a:pt x="2498" y="507"/>
                  <a:pt x="2478" y="480"/>
                  <a:pt x="2451" y="460"/>
                </a:cubicBezTo>
                <a:cubicBezTo>
                  <a:pt x="2424" y="439"/>
                  <a:pt x="2390" y="426"/>
                  <a:pt x="2349" y="432"/>
                </a:cubicBezTo>
                <a:cubicBezTo>
                  <a:pt x="2316" y="439"/>
                  <a:pt x="2282" y="453"/>
                  <a:pt x="2262" y="480"/>
                </a:cubicBezTo>
                <a:cubicBezTo>
                  <a:pt x="2241" y="507"/>
                  <a:pt x="2235" y="541"/>
                  <a:pt x="2235" y="581"/>
                </a:cubicBezTo>
                <a:cubicBezTo>
                  <a:pt x="2241" y="608"/>
                  <a:pt x="2248" y="628"/>
                  <a:pt x="2262" y="642"/>
                </a:cubicBezTo>
                <a:cubicBezTo>
                  <a:pt x="2268" y="662"/>
                  <a:pt x="2289" y="676"/>
                  <a:pt x="2316" y="689"/>
                </a:cubicBezTo>
                <a:cubicBezTo>
                  <a:pt x="2336" y="696"/>
                  <a:pt x="2370" y="703"/>
                  <a:pt x="2410" y="716"/>
                </a:cubicBezTo>
                <a:cubicBezTo>
                  <a:pt x="2457" y="723"/>
                  <a:pt x="2484" y="730"/>
                  <a:pt x="2498" y="730"/>
                </a:cubicBezTo>
                <a:cubicBezTo>
                  <a:pt x="2559" y="750"/>
                  <a:pt x="2599" y="777"/>
                  <a:pt x="2633" y="811"/>
                </a:cubicBezTo>
                <a:cubicBezTo>
                  <a:pt x="2660" y="844"/>
                  <a:pt x="2680" y="898"/>
                  <a:pt x="2687" y="959"/>
                </a:cubicBezTo>
                <a:cubicBezTo>
                  <a:pt x="2694" y="1033"/>
                  <a:pt x="2673" y="1101"/>
                  <a:pt x="2626" y="1155"/>
                </a:cubicBezTo>
                <a:cubicBezTo>
                  <a:pt x="2579" y="1209"/>
                  <a:pt x="2518" y="1243"/>
                  <a:pt x="2437" y="1250"/>
                </a:cubicBezTo>
                <a:cubicBezTo>
                  <a:pt x="2356" y="1263"/>
                  <a:pt x="2282" y="1243"/>
                  <a:pt x="2228" y="1195"/>
                </a:cubicBezTo>
                <a:cubicBezTo>
                  <a:pt x="2167" y="1141"/>
                  <a:pt x="2133" y="1074"/>
                  <a:pt x="2120" y="979"/>
                </a:cubicBezTo>
                <a:close/>
                <a:moveTo>
                  <a:pt x="2849" y="182"/>
                </a:moveTo>
                <a:lnTo>
                  <a:pt x="2849" y="182"/>
                </a:lnTo>
                <a:cubicBezTo>
                  <a:pt x="2741" y="196"/>
                  <a:pt x="2741" y="196"/>
                  <a:pt x="2741" y="196"/>
                </a:cubicBezTo>
                <a:cubicBezTo>
                  <a:pt x="2714" y="14"/>
                  <a:pt x="2714" y="14"/>
                  <a:pt x="2714" y="14"/>
                </a:cubicBezTo>
                <a:cubicBezTo>
                  <a:pt x="2829" y="0"/>
                  <a:pt x="2829" y="0"/>
                  <a:pt x="2829" y="0"/>
                </a:cubicBezTo>
                <a:cubicBezTo>
                  <a:pt x="2849" y="182"/>
                  <a:pt x="2849" y="182"/>
                  <a:pt x="2849" y="182"/>
                </a:cubicBezTo>
                <a:close/>
                <a:moveTo>
                  <a:pt x="2849" y="1182"/>
                </a:moveTo>
                <a:lnTo>
                  <a:pt x="2849" y="1182"/>
                </a:lnTo>
                <a:cubicBezTo>
                  <a:pt x="2748" y="297"/>
                  <a:pt x="2748" y="297"/>
                  <a:pt x="2748" y="297"/>
                </a:cubicBezTo>
                <a:cubicBezTo>
                  <a:pt x="2862" y="284"/>
                  <a:pt x="2862" y="284"/>
                  <a:pt x="2862" y="284"/>
                </a:cubicBezTo>
                <a:cubicBezTo>
                  <a:pt x="2964" y="1168"/>
                  <a:pt x="2964" y="1168"/>
                  <a:pt x="2964" y="1168"/>
                </a:cubicBezTo>
                <a:lnTo>
                  <a:pt x="2849" y="1182"/>
                </a:lnTo>
                <a:close/>
                <a:moveTo>
                  <a:pt x="507" y="1337"/>
                </a:moveTo>
                <a:lnTo>
                  <a:pt x="507" y="1337"/>
                </a:lnTo>
                <a:cubicBezTo>
                  <a:pt x="641" y="1317"/>
                  <a:pt x="735" y="1263"/>
                  <a:pt x="803" y="1175"/>
                </a:cubicBezTo>
                <a:cubicBezTo>
                  <a:pt x="877" y="1087"/>
                  <a:pt x="897" y="959"/>
                  <a:pt x="884" y="811"/>
                </a:cubicBezTo>
                <a:cubicBezTo>
                  <a:pt x="877" y="730"/>
                  <a:pt x="850" y="662"/>
                  <a:pt x="816" y="601"/>
                </a:cubicBezTo>
                <a:cubicBezTo>
                  <a:pt x="783" y="541"/>
                  <a:pt x="735" y="493"/>
                  <a:pt x="681" y="453"/>
                </a:cubicBezTo>
                <a:cubicBezTo>
                  <a:pt x="641" y="426"/>
                  <a:pt x="595" y="405"/>
                  <a:pt x="547" y="399"/>
                </a:cubicBezTo>
                <a:cubicBezTo>
                  <a:pt x="534" y="392"/>
                  <a:pt x="520" y="392"/>
                  <a:pt x="507" y="392"/>
                </a:cubicBezTo>
                <a:cubicBezTo>
                  <a:pt x="507" y="277"/>
                  <a:pt x="507" y="277"/>
                  <a:pt x="507" y="277"/>
                </a:cubicBezTo>
                <a:cubicBezTo>
                  <a:pt x="527" y="284"/>
                  <a:pt x="547" y="284"/>
                  <a:pt x="568" y="284"/>
                </a:cubicBezTo>
                <a:cubicBezTo>
                  <a:pt x="634" y="297"/>
                  <a:pt x="688" y="318"/>
                  <a:pt x="742" y="358"/>
                </a:cubicBezTo>
                <a:cubicBezTo>
                  <a:pt x="816" y="405"/>
                  <a:pt x="877" y="466"/>
                  <a:pt x="924" y="541"/>
                </a:cubicBezTo>
                <a:cubicBezTo>
                  <a:pt x="965" y="622"/>
                  <a:pt x="999" y="703"/>
                  <a:pt x="1005" y="797"/>
                </a:cubicBezTo>
                <a:cubicBezTo>
                  <a:pt x="1019" y="898"/>
                  <a:pt x="1012" y="1000"/>
                  <a:pt x="978" y="1087"/>
                </a:cubicBezTo>
                <a:cubicBezTo>
                  <a:pt x="945" y="1175"/>
                  <a:pt x="897" y="1250"/>
                  <a:pt x="830" y="1317"/>
                </a:cubicBezTo>
                <a:cubicBezTo>
                  <a:pt x="783" y="1358"/>
                  <a:pt x="735" y="1385"/>
                  <a:pt x="681" y="1405"/>
                </a:cubicBezTo>
                <a:cubicBezTo>
                  <a:pt x="641" y="1425"/>
                  <a:pt x="581" y="1439"/>
                  <a:pt x="507" y="1445"/>
                </a:cubicBezTo>
                <a:cubicBezTo>
                  <a:pt x="507" y="1337"/>
                  <a:pt x="507" y="1337"/>
                  <a:pt x="507" y="1337"/>
                </a:cubicBezTo>
                <a:close/>
                <a:moveTo>
                  <a:pt x="1566" y="412"/>
                </a:moveTo>
                <a:lnTo>
                  <a:pt x="1566" y="412"/>
                </a:lnTo>
                <a:cubicBezTo>
                  <a:pt x="1566" y="520"/>
                  <a:pt x="1566" y="520"/>
                  <a:pt x="1566" y="520"/>
                </a:cubicBezTo>
                <a:cubicBezTo>
                  <a:pt x="1546" y="520"/>
                  <a:pt x="1532" y="520"/>
                  <a:pt x="1519" y="520"/>
                </a:cubicBezTo>
                <a:cubicBezTo>
                  <a:pt x="1438" y="534"/>
                  <a:pt x="1363" y="568"/>
                  <a:pt x="1309" y="628"/>
                </a:cubicBezTo>
                <a:cubicBezTo>
                  <a:pt x="1262" y="689"/>
                  <a:pt x="1228" y="763"/>
                  <a:pt x="1228" y="858"/>
                </a:cubicBezTo>
                <a:cubicBezTo>
                  <a:pt x="1566" y="824"/>
                  <a:pt x="1566" y="824"/>
                  <a:pt x="1566" y="824"/>
                </a:cubicBezTo>
                <a:cubicBezTo>
                  <a:pt x="1566" y="919"/>
                  <a:pt x="1566" y="919"/>
                  <a:pt x="1566" y="919"/>
                </a:cubicBezTo>
                <a:cubicBezTo>
                  <a:pt x="1235" y="952"/>
                  <a:pt x="1235" y="952"/>
                  <a:pt x="1235" y="952"/>
                </a:cubicBezTo>
                <a:cubicBezTo>
                  <a:pt x="1255" y="1054"/>
                  <a:pt x="1296" y="1121"/>
                  <a:pt x="1370" y="1175"/>
                </a:cubicBezTo>
                <a:cubicBezTo>
                  <a:pt x="1424" y="1223"/>
                  <a:pt x="1492" y="1243"/>
                  <a:pt x="1566" y="1243"/>
                </a:cubicBezTo>
                <a:cubicBezTo>
                  <a:pt x="1566" y="1351"/>
                  <a:pt x="1566" y="1351"/>
                  <a:pt x="1566" y="1351"/>
                </a:cubicBezTo>
                <a:cubicBezTo>
                  <a:pt x="1458" y="1351"/>
                  <a:pt x="1370" y="1317"/>
                  <a:pt x="1289" y="1250"/>
                </a:cubicBezTo>
                <a:cubicBezTo>
                  <a:pt x="1188" y="1168"/>
                  <a:pt x="1127" y="1060"/>
                  <a:pt x="1113" y="932"/>
                </a:cubicBezTo>
                <a:cubicBezTo>
                  <a:pt x="1100" y="797"/>
                  <a:pt x="1127" y="682"/>
                  <a:pt x="1208" y="581"/>
                </a:cubicBezTo>
                <a:cubicBezTo>
                  <a:pt x="1282" y="487"/>
                  <a:pt x="1390" y="432"/>
                  <a:pt x="1525" y="412"/>
                </a:cubicBezTo>
                <a:cubicBezTo>
                  <a:pt x="1539" y="412"/>
                  <a:pt x="1552" y="412"/>
                  <a:pt x="1566" y="412"/>
                </a:cubicBezTo>
                <a:close/>
                <a:moveTo>
                  <a:pt x="129" y="426"/>
                </a:moveTo>
                <a:lnTo>
                  <a:pt x="129" y="426"/>
                </a:lnTo>
                <a:cubicBezTo>
                  <a:pt x="236" y="1371"/>
                  <a:pt x="236" y="1371"/>
                  <a:pt x="236" y="1371"/>
                </a:cubicBezTo>
                <a:cubicBezTo>
                  <a:pt x="473" y="1344"/>
                  <a:pt x="473" y="1344"/>
                  <a:pt x="473" y="1344"/>
                </a:cubicBezTo>
                <a:cubicBezTo>
                  <a:pt x="486" y="1344"/>
                  <a:pt x="500" y="1337"/>
                  <a:pt x="507" y="1337"/>
                </a:cubicBezTo>
                <a:cubicBezTo>
                  <a:pt x="507" y="1445"/>
                  <a:pt x="507" y="1445"/>
                  <a:pt x="507" y="1445"/>
                </a:cubicBezTo>
                <a:cubicBezTo>
                  <a:pt x="480" y="1452"/>
                  <a:pt x="453" y="1459"/>
                  <a:pt x="419" y="1459"/>
                </a:cubicBezTo>
                <a:cubicBezTo>
                  <a:pt x="135" y="1493"/>
                  <a:pt x="135" y="1493"/>
                  <a:pt x="135" y="1493"/>
                </a:cubicBezTo>
                <a:cubicBezTo>
                  <a:pt x="0" y="324"/>
                  <a:pt x="0" y="324"/>
                  <a:pt x="0" y="324"/>
                </a:cubicBezTo>
                <a:cubicBezTo>
                  <a:pt x="331" y="284"/>
                  <a:pt x="331" y="284"/>
                  <a:pt x="331" y="284"/>
                </a:cubicBezTo>
                <a:cubicBezTo>
                  <a:pt x="399" y="277"/>
                  <a:pt x="459" y="277"/>
                  <a:pt x="507" y="277"/>
                </a:cubicBezTo>
                <a:cubicBezTo>
                  <a:pt x="507" y="392"/>
                  <a:pt x="507" y="392"/>
                  <a:pt x="507" y="392"/>
                </a:cubicBezTo>
                <a:cubicBezTo>
                  <a:pt x="466" y="385"/>
                  <a:pt x="405" y="392"/>
                  <a:pt x="338" y="399"/>
                </a:cubicBezTo>
                <a:lnTo>
                  <a:pt x="129" y="426"/>
                </a:lnTo>
                <a:close/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7" name="Freeform 1185"/>
          <p:cNvSpPr>
            <a:spLocks noChangeArrowheads="1"/>
          </p:cNvSpPr>
          <p:nvPr/>
        </p:nvSpPr>
        <p:spPr bwMode="auto">
          <a:xfrm>
            <a:off x="17076800" y="2794995"/>
            <a:ext cx="906263" cy="667695"/>
          </a:xfrm>
          <a:custGeom>
            <a:avLst/>
            <a:gdLst>
              <a:gd name="T0" fmla="*/ 1566 w 1742"/>
              <a:gd name="T1" fmla="*/ 553 h 1284"/>
              <a:gd name="T2" fmla="*/ 1566 w 1742"/>
              <a:gd name="T3" fmla="*/ 6 h 1284"/>
              <a:gd name="T4" fmla="*/ 1613 w 1742"/>
              <a:gd name="T5" fmla="*/ 1107 h 1284"/>
              <a:gd name="T6" fmla="*/ 1566 w 1742"/>
              <a:gd name="T7" fmla="*/ 540 h 1284"/>
              <a:gd name="T8" fmla="*/ 1566 w 1742"/>
              <a:gd name="T9" fmla="*/ 6 h 1284"/>
              <a:gd name="T10" fmla="*/ 1431 w 1742"/>
              <a:gd name="T11" fmla="*/ 20 h 1284"/>
              <a:gd name="T12" fmla="*/ 1417 w 1742"/>
              <a:gd name="T13" fmla="*/ 1046 h 1284"/>
              <a:gd name="T14" fmla="*/ 1492 w 1742"/>
              <a:gd name="T15" fmla="*/ 736 h 1284"/>
              <a:gd name="T16" fmla="*/ 1566 w 1742"/>
              <a:gd name="T17" fmla="*/ 992 h 1284"/>
              <a:gd name="T18" fmla="*/ 1566 w 1742"/>
              <a:gd name="T19" fmla="*/ 553 h 1284"/>
              <a:gd name="T20" fmla="*/ 1370 w 1742"/>
              <a:gd name="T21" fmla="*/ 958 h 1284"/>
              <a:gd name="T22" fmla="*/ 1336 w 1742"/>
              <a:gd name="T23" fmla="*/ 351 h 1284"/>
              <a:gd name="T24" fmla="*/ 1336 w 1742"/>
              <a:gd name="T25" fmla="*/ 695 h 1284"/>
              <a:gd name="T26" fmla="*/ 1167 w 1742"/>
              <a:gd name="T27" fmla="*/ 405 h 1284"/>
              <a:gd name="T28" fmla="*/ 1248 w 1742"/>
              <a:gd name="T29" fmla="*/ 1039 h 1284"/>
              <a:gd name="T30" fmla="*/ 1140 w 1742"/>
              <a:gd name="T31" fmla="*/ 168 h 1284"/>
              <a:gd name="T32" fmla="*/ 1275 w 1742"/>
              <a:gd name="T33" fmla="*/ 222 h 1284"/>
              <a:gd name="T34" fmla="*/ 1066 w 1742"/>
              <a:gd name="T35" fmla="*/ 67 h 1284"/>
              <a:gd name="T36" fmla="*/ 1208 w 1742"/>
              <a:gd name="T37" fmla="*/ 1154 h 1284"/>
              <a:gd name="T38" fmla="*/ 1046 w 1742"/>
              <a:gd name="T39" fmla="*/ 1175 h 1284"/>
              <a:gd name="T40" fmla="*/ 1046 w 1742"/>
              <a:gd name="T41" fmla="*/ 81 h 1284"/>
              <a:gd name="T42" fmla="*/ 1046 w 1742"/>
              <a:gd name="T43" fmla="*/ 81 h 1284"/>
              <a:gd name="T44" fmla="*/ 958 w 1742"/>
              <a:gd name="T45" fmla="*/ 101 h 1284"/>
              <a:gd name="T46" fmla="*/ 972 w 1742"/>
              <a:gd name="T47" fmla="*/ 1175 h 1284"/>
              <a:gd name="T48" fmla="*/ 877 w 1742"/>
              <a:gd name="T49" fmla="*/ 1175 h 1284"/>
              <a:gd name="T50" fmla="*/ 877 w 1742"/>
              <a:gd name="T51" fmla="*/ 87 h 1284"/>
              <a:gd name="T52" fmla="*/ 850 w 1742"/>
              <a:gd name="T53" fmla="*/ 114 h 1284"/>
              <a:gd name="T54" fmla="*/ 877 w 1742"/>
              <a:gd name="T55" fmla="*/ 810 h 1284"/>
              <a:gd name="T56" fmla="*/ 708 w 1742"/>
              <a:gd name="T57" fmla="*/ 317 h 1284"/>
              <a:gd name="T58" fmla="*/ 702 w 1742"/>
              <a:gd name="T59" fmla="*/ 236 h 1284"/>
              <a:gd name="T60" fmla="*/ 810 w 1742"/>
              <a:gd name="T61" fmla="*/ 277 h 1284"/>
              <a:gd name="T62" fmla="*/ 628 w 1742"/>
              <a:gd name="T63" fmla="*/ 114 h 1284"/>
              <a:gd name="T64" fmla="*/ 688 w 1742"/>
              <a:gd name="T65" fmla="*/ 439 h 1284"/>
              <a:gd name="T66" fmla="*/ 702 w 1742"/>
              <a:gd name="T67" fmla="*/ 520 h 1284"/>
              <a:gd name="T68" fmla="*/ 695 w 1742"/>
              <a:gd name="T69" fmla="*/ 1188 h 1284"/>
              <a:gd name="T70" fmla="*/ 877 w 1742"/>
              <a:gd name="T71" fmla="*/ 810 h 1284"/>
              <a:gd name="T72" fmla="*/ 608 w 1742"/>
              <a:gd name="T73" fmla="*/ 1114 h 1284"/>
              <a:gd name="T74" fmla="*/ 331 w 1742"/>
              <a:gd name="T75" fmla="*/ 864 h 1284"/>
              <a:gd name="T76" fmla="*/ 588 w 1742"/>
              <a:gd name="T77" fmla="*/ 135 h 1284"/>
              <a:gd name="T78" fmla="*/ 588 w 1742"/>
              <a:gd name="T79" fmla="*/ 1114 h 1284"/>
              <a:gd name="T80" fmla="*/ 453 w 1742"/>
              <a:gd name="T81" fmla="*/ 540 h 1284"/>
              <a:gd name="T82" fmla="*/ 453 w 1742"/>
              <a:gd name="T83" fmla="*/ 472 h 1284"/>
              <a:gd name="T84" fmla="*/ 439 w 1742"/>
              <a:gd name="T85" fmla="*/ 358 h 1284"/>
              <a:gd name="T86" fmla="*/ 419 w 1742"/>
              <a:gd name="T87" fmla="*/ 263 h 1284"/>
              <a:gd name="T88" fmla="*/ 480 w 1742"/>
              <a:gd name="T89" fmla="*/ 135 h 1284"/>
              <a:gd name="T90" fmla="*/ 588 w 1742"/>
              <a:gd name="T91" fmla="*/ 1229 h 1284"/>
              <a:gd name="T92" fmla="*/ 264 w 1742"/>
              <a:gd name="T93" fmla="*/ 297 h 1284"/>
              <a:gd name="T94" fmla="*/ 183 w 1742"/>
              <a:gd name="T95" fmla="*/ 1276 h 1284"/>
              <a:gd name="T96" fmla="*/ 250 w 1742"/>
              <a:gd name="T97" fmla="*/ 1134 h 1284"/>
              <a:gd name="T98" fmla="*/ 318 w 1742"/>
              <a:gd name="T99" fmla="*/ 148 h 1284"/>
              <a:gd name="T100" fmla="*/ 0 w 1742"/>
              <a:gd name="T101" fmla="*/ 189 h 1284"/>
              <a:gd name="T102" fmla="*/ 135 w 1742"/>
              <a:gd name="T103" fmla="*/ 290 h 1284"/>
              <a:gd name="T104" fmla="*/ 183 w 1742"/>
              <a:gd name="T105" fmla="*/ 1276 h 1284"/>
              <a:gd name="T106" fmla="*/ 0 w 1742"/>
              <a:gd name="T107" fmla="*/ 209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42" h="1284">
                <a:moveTo>
                  <a:pt x="1566" y="999"/>
                </a:moveTo>
                <a:lnTo>
                  <a:pt x="1566" y="999"/>
                </a:lnTo>
                <a:cubicBezTo>
                  <a:pt x="1566" y="553"/>
                  <a:pt x="1566" y="553"/>
                  <a:pt x="1566" y="553"/>
                </a:cubicBezTo>
                <a:lnTo>
                  <a:pt x="1566" y="553"/>
                </a:lnTo>
                <a:lnTo>
                  <a:pt x="1566" y="553"/>
                </a:lnTo>
                <a:lnTo>
                  <a:pt x="1566" y="553"/>
                </a:lnTo>
                <a:cubicBezTo>
                  <a:pt x="1566" y="547"/>
                  <a:pt x="1566" y="547"/>
                  <a:pt x="1566" y="547"/>
                </a:cubicBezTo>
                <a:lnTo>
                  <a:pt x="1566" y="547"/>
                </a:lnTo>
                <a:cubicBezTo>
                  <a:pt x="1566" y="540"/>
                  <a:pt x="1566" y="540"/>
                  <a:pt x="1566" y="540"/>
                </a:cubicBezTo>
                <a:cubicBezTo>
                  <a:pt x="1566" y="6"/>
                  <a:pt x="1566" y="6"/>
                  <a:pt x="1566" y="6"/>
                </a:cubicBezTo>
                <a:cubicBezTo>
                  <a:pt x="1606" y="0"/>
                  <a:pt x="1606" y="0"/>
                  <a:pt x="1606" y="0"/>
                </a:cubicBezTo>
                <a:cubicBezTo>
                  <a:pt x="1606" y="0"/>
                  <a:pt x="1613" y="0"/>
                  <a:pt x="1613" y="6"/>
                </a:cubicBezTo>
                <a:cubicBezTo>
                  <a:pt x="1741" y="1087"/>
                  <a:pt x="1741" y="1087"/>
                  <a:pt x="1741" y="1087"/>
                </a:cubicBezTo>
                <a:lnTo>
                  <a:pt x="1735" y="1094"/>
                </a:lnTo>
                <a:cubicBezTo>
                  <a:pt x="1613" y="1107"/>
                  <a:pt x="1613" y="1107"/>
                  <a:pt x="1613" y="1107"/>
                </a:cubicBezTo>
                <a:cubicBezTo>
                  <a:pt x="1600" y="1114"/>
                  <a:pt x="1600" y="1114"/>
                  <a:pt x="1600" y="1114"/>
                </a:cubicBezTo>
                <a:cubicBezTo>
                  <a:pt x="1586" y="1114"/>
                  <a:pt x="1579" y="1073"/>
                  <a:pt x="1566" y="999"/>
                </a:cubicBezTo>
                <a:close/>
                <a:moveTo>
                  <a:pt x="1566" y="6"/>
                </a:moveTo>
                <a:lnTo>
                  <a:pt x="1566" y="6"/>
                </a:lnTo>
                <a:cubicBezTo>
                  <a:pt x="1566" y="540"/>
                  <a:pt x="1566" y="540"/>
                  <a:pt x="1566" y="540"/>
                </a:cubicBezTo>
                <a:cubicBezTo>
                  <a:pt x="1566" y="506"/>
                  <a:pt x="1559" y="486"/>
                  <a:pt x="1566" y="486"/>
                </a:cubicBezTo>
                <a:cubicBezTo>
                  <a:pt x="1559" y="459"/>
                  <a:pt x="1559" y="459"/>
                  <a:pt x="1559" y="459"/>
                </a:cubicBezTo>
                <a:cubicBezTo>
                  <a:pt x="1505" y="20"/>
                  <a:pt x="1505" y="20"/>
                  <a:pt x="1505" y="20"/>
                </a:cubicBezTo>
                <a:cubicBezTo>
                  <a:pt x="1512" y="13"/>
                  <a:pt x="1512" y="13"/>
                  <a:pt x="1525" y="6"/>
                </a:cubicBezTo>
                <a:cubicBezTo>
                  <a:pt x="1566" y="6"/>
                  <a:pt x="1566" y="6"/>
                  <a:pt x="1566" y="6"/>
                </a:cubicBezTo>
                <a:close/>
                <a:moveTo>
                  <a:pt x="1566" y="547"/>
                </a:moveTo>
                <a:lnTo>
                  <a:pt x="1566" y="547"/>
                </a:lnTo>
                <a:lnTo>
                  <a:pt x="1566" y="547"/>
                </a:lnTo>
                <a:cubicBezTo>
                  <a:pt x="1451" y="33"/>
                  <a:pt x="1451" y="33"/>
                  <a:pt x="1451" y="33"/>
                </a:cubicBezTo>
                <a:cubicBezTo>
                  <a:pt x="1451" y="20"/>
                  <a:pt x="1444" y="20"/>
                  <a:pt x="1431" y="20"/>
                </a:cubicBezTo>
                <a:cubicBezTo>
                  <a:pt x="1336" y="33"/>
                  <a:pt x="1336" y="33"/>
                  <a:pt x="1336" y="33"/>
                </a:cubicBezTo>
                <a:cubicBezTo>
                  <a:pt x="1336" y="351"/>
                  <a:pt x="1336" y="351"/>
                  <a:pt x="1336" y="351"/>
                </a:cubicBezTo>
                <a:cubicBezTo>
                  <a:pt x="1411" y="979"/>
                  <a:pt x="1411" y="979"/>
                  <a:pt x="1411" y="979"/>
                </a:cubicBezTo>
                <a:cubicBezTo>
                  <a:pt x="1411" y="985"/>
                  <a:pt x="1411" y="1006"/>
                  <a:pt x="1411" y="1026"/>
                </a:cubicBezTo>
                <a:cubicBezTo>
                  <a:pt x="1417" y="1026"/>
                  <a:pt x="1417" y="1033"/>
                  <a:pt x="1417" y="1046"/>
                </a:cubicBezTo>
                <a:cubicBezTo>
                  <a:pt x="1417" y="1053"/>
                  <a:pt x="1417" y="1073"/>
                  <a:pt x="1424" y="1114"/>
                </a:cubicBezTo>
                <a:cubicBezTo>
                  <a:pt x="1424" y="1121"/>
                  <a:pt x="1431" y="1127"/>
                  <a:pt x="1431" y="1127"/>
                </a:cubicBezTo>
                <a:cubicBezTo>
                  <a:pt x="1525" y="1121"/>
                  <a:pt x="1525" y="1121"/>
                  <a:pt x="1525" y="1121"/>
                </a:cubicBezTo>
                <a:cubicBezTo>
                  <a:pt x="1532" y="1114"/>
                  <a:pt x="1532" y="1107"/>
                  <a:pt x="1532" y="1094"/>
                </a:cubicBezTo>
                <a:cubicBezTo>
                  <a:pt x="1492" y="736"/>
                  <a:pt x="1492" y="736"/>
                  <a:pt x="1492" y="736"/>
                </a:cubicBezTo>
                <a:cubicBezTo>
                  <a:pt x="1485" y="695"/>
                  <a:pt x="1478" y="648"/>
                  <a:pt x="1471" y="594"/>
                </a:cubicBezTo>
                <a:cubicBezTo>
                  <a:pt x="1471" y="594"/>
                  <a:pt x="1471" y="567"/>
                  <a:pt x="1465" y="520"/>
                </a:cubicBezTo>
                <a:cubicBezTo>
                  <a:pt x="1465" y="513"/>
                  <a:pt x="1465" y="513"/>
                  <a:pt x="1465" y="513"/>
                </a:cubicBezTo>
                <a:cubicBezTo>
                  <a:pt x="1478" y="587"/>
                  <a:pt x="1492" y="641"/>
                  <a:pt x="1498" y="668"/>
                </a:cubicBezTo>
                <a:cubicBezTo>
                  <a:pt x="1532" y="844"/>
                  <a:pt x="1552" y="952"/>
                  <a:pt x="1566" y="992"/>
                </a:cubicBezTo>
                <a:cubicBezTo>
                  <a:pt x="1566" y="999"/>
                  <a:pt x="1566" y="999"/>
                  <a:pt x="1566" y="999"/>
                </a:cubicBezTo>
                <a:cubicBezTo>
                  <a:pt x="1566" y="553"/>
                  <a:pt x="1566" y="553"/>
                  <a:pt x="1566" y="553"/>
                </a:cubicBezTo>
                <a:lnTo>
                  <a:pt x="1566" y="553"/>
                </a:lnTo>
                <a:lnTo>
                  <a:pt x="1566" y="553"/>
                </a:lnTo>
                <a:lnTo>
                  <a:pt x="1566" y="553"/>
                </a:lnTo>
                <a:cubicBezTo>
                  <a:pt x="1566" y="547"/>
                  <a:pt x="1566" y="547"/>
                  <a:pt x="1566" y="547"/>
                </a:cubicBezTo>
                <a:close/>
                <a:moveTo>
                  <a:pt x="1336" y="1134"/>
                </a:moveTo>
                <a:lnTo>
                  <a:pt x="1336" y="1134"/>
                </a:lnTo>
                <a:cubicBezTo>
                  <a:pt x="1336" y="695"/>
                  <a:pt x="1336" y="695"/>
                  <a:pt x="1336" y="695"/>
                </a:cubicBezTo>
                <a:cubicBezTo>
                  <a:pt x="1370" y="958"/>
                  <a:pt x="1370" y="958"/>
                  <a:pt x="1370" y="958"/>
                </a:cubicBezTo>
                <a:cubicBezTo>
                  <a:pt x="1377" y="1046"/>
                  <a:pt x="1370" y="1100"/>
                  <a:pt x="1350" y="1121"/>
                </a:cubicBezTo>
                <a:cubicBezTo>
                  <a:pt x="1350" y="1127"/>
                  <a:pt x="1350" y="1134"/>
                  <a:pt x="1336" y="1134"/>
                </a:cubicBezTo>
                <a:close/>
                <a:moveTo>
                  <a:pt x="1336" y="33"/>
                </a:moveTo>
                <a:lnTo>
                  <a:pt x="1336" y="33"/>
                </a:lnTo>
                <a:cubicBezTo>
                  <a:pt x="1336" y="351"/>
                  <a:pt x="1336" y="351"/>
                  <a:pt x="1336" y="351"/>
                </a:cubicBezTo>
                <a:cubicBezTo>
                  <a:pt x="1303" y="40"/>
                  <a:pt x="1303" y="40"/>
                  <a:pt x="1303" y="40"/>
                </a:cubicBezTo>
                <a:cubicBezTo>
                  <a:pt x="1303" y="40"/>
                  <a:pt x="1309" y="33"/>
                  <a:pt x="1316" y="33"/>
                </a:cubicBezTo>
                <a:cubicBezTo>
                  <a:pt x="1336" y="33"/>
                  <a:pt x="1336" y="33"/>
                  <a:pt x="1336" y="33"/>
                </a:cubicBezTo>
                <a:close/>
                <a:moveTo>
                  <a:pt x="1336" y="695"/>
                </a:moveTo>
                <a:lnTo>
                  <a:pt x="1336" y="695"/>
                </a:lnTo>
                <a:cubicBezTo>
                  <a:pt x="1289" y="310"/>
                  <a:pt x="1289" y="310"/>
                  <a:pt x="1289" y="310"/>
                </a:cubicBezTo>
                <a:cubicBezTo>
                  <a:pt x="1289" y="297"/>
                  <a:pt x="1282" y="290"/>
                  <a:pt x="1275" y="290"/>
                </a:cubicBezTo>
                <a:cubicBezTo>
                  <a:pt x="1167" y="304"/>
                  <a:pt x="1167" y="304"/>
                  <a:pt x="1167" y="304"/>
                </a:cubicBezTo>
                <a:cubicBezTo>
                  <a:pt x="1161" y="304"/>
                  <a:pt x="1161" y="304"/>
                  <a:pt x="1161" y="310"/>
                </a:cubicBezTo>
                <a:cubicBezTo>
                  <a:pt x="1167" y="405"/>
                  <a:pt x="1167" y="405"/>
                  <a:pt x="1167" y="405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88" y="412"/>
                  <a:pt x="1194" y="418"/>
                  <a:pt x="1194" y="425"/>
                </a:cubicBezTo>
                <a:cubicBezTo>
                  <a:pt x="1262" y="1019"/>
                  <a:pt x="1262" y="1019"/>
                  <a:pt x="1262" y="1019"/>
                </a:cubicBezTo>
                <a:cubicBezTo>
                  <a:pt x="1262" y="1033"/>
                  <a:pt x="1262" y="1039"/>
                  <a:pt x="1248" y="1039"/>
                </a:cubicBezTo>
                <a:lnTo>
                  <a:pt x="1248" y="1039"/>
                </a:lnTo>
                <a:cubicBezTo>
                  <a:pt x="1228" y="1046"/>
                  <a:pt x="1221" y="1026"/>
                  <a:pt x="1215" y="992"/>
                </a:cubicBezTo>
                <a:cubicBezTo>
                  <a:pt x="1127" y="222"/>
                  <a:pt x="1127" y="222"/>
                  <a:pt x="1127" y="222"/>
                </a:cubicBezTo>
                <a:cubicBezTo>
                  <a:pt x="1127" y="209"/>
                  <a:pt x="1127" y="209"/>
                  <a:pt x="1127" y="209"/>
                </a:cubicBezTo>
                <a:lnTo>
                  <a:pt x="1127" y="209"/>
                </a:lnTo>
                <a:cubicBezTo>
                  <a:pt x="1120" y="182"/>
                  <a:pt x="1127" y="168"/>
                  <a:pt x="1140" y="168"/>
                </a:cubicBezTo>
                <a:cubicBezTo>
                  <a:pt x="1154" y="168"/>
                  <a:pt x="1167" y="175"/>
                  <a:pt x="1167" y="202"/>
                </a:cubicBezTo>
                <a:cubicBezTo>
                  <a:pt x="1167" y="229"/>
                  <a:pt x="1167" y="229"/>
                  <a:pt x="1167" y="229"/>
                </a:cubicBezTo>
                <a:cubicBezTo>
                  <a:pt x="1174" y="243"/>
                  <a:pt x="1181" y="249"/>
                  <a:pt x="1194" y="243"/>
                </a:cubicBezTo>
                <a:cubicBezTo>
                  <a:pt x="1262" y="236"/>
                  <a:pt x="1262" y="236"/>
                  <a:pt x="1262" y="236"/>
                </a:cubicBezTo>
                <a:cubicBezTo>
                  <a:pt x="1269" y="236"/>
                  <a:pt x="1275" y="229"/>
                  <a:pt x="1275" y="222"/>
                </a:cubicBezTo>
                <a:cubicBezTo>
                  <a:pt x="1275" y="202"/>
                  <a:pt x="1275" y="202"/>
                  <a:pt x="1275" y="202"/>
                </a:cubicBezTo>
                <a:cubicBezTo>
                  <a:pt x="1269" y="162"/>
                  <a:pt x="1262" y="128"/>
                  <a:pt x="1255" y="108"/>
                </a:cubicBezTo>
                <a:cubicBezTo>
                  <a:pt x="1228" y="67"/>
                  <a:pt x="1201" y="47"/>
                  <a:pt x="1174" y="54"/>
                </a:cubicBezTo>
                <a:cubicBezTo>
                  <a:pt x="1093" y="60"/>
                  <a:pt x="1093" y="60"/>
                  <a:pt x="1093" y="60"/>
                </a:cubicBezTo>
                <a:cubicBezTo>
                  <a:pt x="1086" y="60"/>
                  <a:pt x="1073" y="60"/>
                  <a:pt x="1066" y="67"/>
                </a:cubicBezTo>
                <a:cubicBezTo>
                  <a:pt x="1059" y="74"/>
                  <a:pt x="1053" y="74"/>
                  <a:pt x="1046" y="81"/>
                </a:cubicBezTo>
                <a:cubicBezTo>
                  <a:pt x="1046" y="466"/>
                  <a:pt x="1046" y="466"/>
                  <a:pt x="1046" y="466"/>
                </a:cubicBezTo>
                <a:cubicBezTo>
                  <a:pt x="1113" y="1046"/>
                  <a:pt x="1113" y="1046"/>
                  <a:pt x="1113" y="1046"/>
                </a:cubicBezTo>
                <a:cubicBezTo>
                  <a:pt x="1127" y="1094"/>
                  <a:pt x="1140" y="1121"/>
                  <a:pt x="1154" y="1134"/>
                </a:cubicBezTo>
                <a:cubicBezTo>
                  <a:pt x="1167" y="1148"/>
                  <a:pt x="1188" y="1154"/>
                  <a:pt x="1208" y="1154"/>
                </a:cubicBezTo>
                <a:cubicBezTo>
                  <a:pt x="1316" y="1141"/>
                  <a:pt x="1316" y="1141"/>
                  <a:pt x="1316" y="1141"/>
                </a:cubicBezTo>
                <a:cubicBezTo>
                  <a:pt x="1323" y="1141"/>
                  <a:pt x="1330" y="1141"/>
                  <a:pt x="1336" y="1134"/>
                </a:cubicBezTo>
                <a:cubicBezTo>
                  <a:pt x="1336" y="695"/>
                  <a:pt x="1336" y="695"/>
                  <a:pt x="1336" y="695"/>
                </a:cubicBezTo>
                <a:close/>
                <a:moveTo>
                  <a:pt x="1046" y="1175"/>
                </a:moveTo>
                <a:lnTo>
                  <a:pt x="1046" y="1175"/>
                </a:lnTo>
                <a:cubicBezTo>
                  <a:pt x="1046" y="904"/>
                  <a:pt x="1046" y="904"/>
                  <a:pt x="1046" y="904"/>
                </a:cubicBezTo>
                <a:cubicBezTo>
                  <a:pt x="1080" y="1161"/>
                  <a:pt x="1080" y="1161"/>
                  <a:pt x="1080" y="1161"/>
                </a:cubicBezTo>
                <a:cubicBezTo>
                  <a:pt x="1080" y="1168"/>
                  <a:pt x="1080" y="1168"/>
                  <a:pt x="1073" y="1175"/>
                </a:cubicBezTo>
                <a:lnTo>
                  <a:pt x="1046" y="1175"/>
                </a:lnTo>
                <a:close/>
                <a:moveTo>
                  <a:pt x="1046" y="81"/>
                </a:moveTo>
                <a:lnTo>
                  <a:pt x="1046" y="81"/>
                </a:lnTo>
                <a:cubicBezTo>
                  <a:pt x="1046" y="466"/>
                  <a:pt x="1046" y="466"/>
                  <a:pt x="1046" y="466"/>
                </a:cubicBezTo>
                <a:cubicBezTo>
                  <a:pt x="1019" y="202"/>
                  <a:pt x="1019" y="202"/>
                  <a:pt x="1019" y="202"/>
                </a:cubicBezTo>
                <a:cubicBezTo>
                  <a:pt x="1019" y="141"/>
                  <a:pt x="1026" y="114"/>
                  <a:pt x="1032" y="114"/>
                </a:cubicBezTo>
                <a:cubicBezTo>
                  <a:pt x="1032" y="101"/>
                  <a:pt x="1039" y="94"/>
                  <a:pt x="1046" y="81"/>
                </a:cubicBezTo>
                <a:close/>
                <a:moveTo>
                  <a:pt x="1046" y="904"/>
                </a:moveTo>
                <a:lnTo>
                  <a:pt x="1046" y="904"/>
                </a:lnTo>
                <a:cubicBezTo>
                  <a:pt x="958" y="121"/>
                  <a:pt x="958" y="121"/>
                  <a:pt x="958" y="121"/>
                </a:cubicBezTo>
                <a:cubicBezTo>
                  <a:pt x="958" y="108"/>
                  <a:pt x="958" y="108"/>
                  <a:pt x="958" y="108"/>
                </a:cubicBezTo>
                <a:lnTo>
                  <a:pt x="958" y="101"/>
                </a:lnTo>
                <a:cubicBezTo>
                  <a:pt x="951" y="81"/>
                  <a:pt x="951" y="81"/>
                  <a:pt x="951" y="81"/>
                </a:cubicBezTo>
                <a:cubicBezTo>
                  <a:pt x="951" y="81"/>
                  <a:pt x="951" y="81"/>
                  <a:pt x="945" y="81"/>
                </a:cubicBezTo>
                <a:cubicBezTo>
                  <a:pt x="877" y="87"/>
                  <a:pt x="877" y="87"/>
                  <a:pt x="877" y="87"/>
                </a:cubicBezTo>
                <a:cubicBezTo>
                  <a:pt x="877" y="364"/>
                  <a:pt x="877" y="364"/>
                  <a:pt x="877" y="364"/>
                </a:cubicBezTo>
                <a:cubicBezTo>
                  <a:pt x="972" y="1175"/>
                  <a:pt x="972" y="1175"/>
                  <a:pt x="972" y="1175"/>
                </a:cubicBezTo>
                <a:cubicBezTo>
                  <a:pt x="972" y="1181"/>
                  <a:pt x="978" y="1181"/>
                  <a:pt x="978" y="1181"/>
                </a:cubicBezTo>
                <a:cubicBezTo>
                  <a:pt x="1046" y="1175"/>
                  <a:pt x="1046" y="1175"/>
                  <a:pt x="1046" y="1175"/>
                </a:cubicBezTo>
                <a:cubicBezTo>
                  <a:pt x="1046" y="904"/>
                  <a:pt x="1046" y="904"/>
                  <a:pt x="1046" y="904"/>
                </a:cubicBezTo>
                <a:close/>
                <a:moveTo>
                  <a:pt x="877" y="1175"/>
                </a:moveTo>
                <a:lnTo>
                  <a:pt x="877" y="1175"/>
                </a:lnTo>
                <a:cubicBezTo>
                  <a:pt x="877" y="810"/>
                  <a:pt x="877" y="810"/>
                  <a:pt x="877" y="810"/>
                </a:cubicBezTo>
                <a:cubicBezTo>
                  <a:pt x="911" y="1073"/>
                  <a:pt x="911" y="1073"/>
                  <a:pt x="911" y="1073"/>
                </a:cubicBezTo>
                <a:cubicBezTo>
                  <a:pt x="911" y="1094"/>
                  <a:pt x="904" y="1121"/>
                  <a:pt x="897" y="1154"/>
                </a:cubicBezTo>
                <a:cubicBezTo>
                  <a:pt x="891" y="1161"/>
                  <a:pt x="884" y="1168"/>
                  <a:pt x="877" y="1175"/>
                </a:cubicBezTo>
                <a:close/>
                <a:moveTo>
                  <a:pt x="877" y="87"/>
                </a:moveTo>
                <a:lnTo>
                  <a:pt x="877" y="87"/>
                </a:lnTo>
                <a:cubicBezTo>
                  <a:pt x="877" y="364"/>
                  <a:pt x="877" y="364"/>
                  <a:pt x="877" y="364"/>
                </a:cubicBezTo>
                <a:cubicBezTo>
                  <a:pt x="850" y="128"/>
                  <a:pt x="850" y="128"/>
                  <a:pt x="850" y="128"/>
                </a:cubicBezTo>
                <a:lnTo>
                  <a:pt x="850" y="121"/>
                </a:lnTo>
                <a:lnTo>
                  <a:pt x="850" y="114"/>
                </a:lnTo>
                <a:cubicBezTo>
                  <a:pt x="850" y="94"/>
                  <a:pt x="850" y="94"/>
                  <a:pt x="850" y="94"/>
                </a:cubicBezTo>
                <a:cubicBezTo>
                  <a:pt x="850" y="94"/>
                  <a:pt x="850" y="94"/>
                  <a:pt x="850" y="87"/>
                </a:cubicBezTo>
                <a:cubicBezTo>
                  <a:pt x="877" y="87"/>
                  <a:pt x="877" y="87"/>
                  <a:pt x="877" y="87"/>
                </a:cubicBezTo>
                <a:close/>
                <a:moveTo>
                  <a:pt x="877" y="810"/>
                </a:moveTo>
                <a:lnTo>
                  <a:pt x="877" y="810"/>
                </a:lnTo>
                <a:cubicBezTo>
                  <a:pt x="830" y="412"/>
                  <a:pt x="830" y="412"/>
                  <a:pt x="830" y="412"/>
                </a:cubicBezTo>
                <a:cubicBezTo>
                  <a:pt x="830" y="398"/>
                  <a:pt x="823" y="385"/>
                  <a:pt x="810" y="364"/>
                </a:cubicBezTo>
                <a:cubicBezTo>
                  <a:pt x="803" y="351"/>
                  <a:pt x="796" y="344"/>
                  <a:pt x="796" y="344"/>
                </a:cubicBezTo>
                <a:cubicBezTo>
                  <a:pt x="783" y="344"/>
                  <a:pt x="769" y="337"/>
                  <a:pt x="756" y="331"/>
                </a:cubicBezTo>
                <a:cubicBezTo>
                  <a:pt x="742" y="331"/>
                  <a:pt x="722" y="331"/>
                  <a:pt x="708" y="317"/>
                </a:cubicBezTo>
                <a:cubicBezTo>
                  <a:pt x="695" y="324"/>
                  <a:pt x="681" y="317"/>
                  <a:pt x="675" y="297"/>
                </a:cubicBezTo>
                <a:cubicBezTo>
                  <a:pt x="668" y="236"/>
                  <a:pt x="668" y="236"/>
                  <a:pt x="668" y="236"/>
                </a:cubicBezTo>
                <a:cubicBezTo>
                  <a:pt x="668" y="229"/>
                  <a:pt x="668" y="229"/>
                  <a:pt x="681" y="222"/>
                </a:cubicBezTo>
                <a:cubicBezTo>
                  <a:pt x="695" y="222"/>
                  <a:pt x="702" y="222"/>
                  <a:pt x="702" y="229"/>
                </a:cubicBezTo>
                <a:cubicBezTo>
                  <a:pt x="702" y="236"/>
                  <a:pt x="702" y="236"/>
                  <a:pt x="702" y="236"/>
                </a:cubicBezTo>
                <a:cubicBezTo>
                  <a:pt x="702" y="243"/>
                  <a:pt x="702" y="243"/>
                  <a:pt x="702" y="249"/>
                </a:cubicBezTo>
                <a:lnTo>
                  <a:pt x="708" y="256"/>
                </a:lnTo>
                <a:cubicBezTo>
                  <a:pt x="708" y="283"/>
                  <a:pt x="708" y="283"/>
                  <a:pt x="708" y="283"/>
                </a:cubicBezTo>
                <a:cubicBezTo>
                  <a:pt x="715" y="283"/>
                  <a:pt x="715" y="290"/>
                  <a:pt x="715" y="290"/>
                </a:cubicBezTo>
                <a:cubicBezTo>
                  <a:pt x="810" y="277"/>
                  <a:pt x="810" y="277"/>
                  <a:pt x="810" y="277"/>
                </a:cubicBezTo>
                <a:cubicBezTo>
                  <a:pt x="816" y="277"/>
                  <a:pt x="816" y="270"/>
                  <a:pt x="816" y="270"/>
                </a:cubicBezTo>
                <a:cubicBezTo>
                  <a:pt x="803" y="182"/>
                  <a:pt x="803" y="182"/>
                  <a:pt x="803" y="182"/>
                </a:cubicBezTo>
                <a:cubicBezTo>
                  <a:pt x="796" y="155"/>
                  <a:pt x="783" y="135"/>
                  <a:pt x="769" y="121"/>
                </a:cubicBezTo>
                <a:cubicBezTo>
                  <a:pt x="749" y="108"/>
                  <a:pt x="729" y="101"/>
                  <a:pt x="702" y="108"/>
                </a:cubicBezTo>
                <a:cubicBezTo>
                  <a:pt x="628" y="114"/>
                  <a:pt x="628" y="114"/>
                  <a:pt x="628" y="114"/>
                </a:cubicBezTo>
                <a:cubicBezTo>
                  <a:pt x="615" y="114"/>
                  <a:pt x="601" y="121"/>
                  <a:pt x="588" y="135"/>
                </a:cubicBezTo>
                <a:cubicBezTo>
                  <a:pt x="588" y="398"/>
                  <a:pt x="588" y="398"/>
                  <a:pt x="588" y="398"/>
                </a:cubicBezTo>
                <a:cubicBezTo>
                  <a:pt x="595" y="405"/>
                  <a:pt x="595" y="405"/>
                  <a:pt x="601" y="412"/>
                </a:cubicBezTo>
                <a:cubicBezTo>
                  <a:pt x="622" y="412"/>
                  <a:pt x="635" y="418"/>
                  <a:pt x="635" y="418"/>
                </a:cubicBezTo>
                <a:cubicBezTo>
                  <a:pt x="649" y="425"/>
                  <a:pt x="668" y="425"/>
                  <a:pt x="688" y="439"/>
                </a:cubicBezTo>
                <a:cubicBezTo>
                  <a:pt x="715" y="432"/>
                  <a:pt x="729" y="459"/>
                  <a:pt x="735" y="506"/>
                </a:cubicBezTo>
                <a:cubicBezTo>
                  <a:pt x="803" y="1073"/>
                  <a:pt x="803" y="1073"/>
                  <a:pt x="803" y="1073"/>
                </a:cubicBezTo>
                <a:cubicBezTo>
                  <a:pt x="803" y="1087"/>
                  <a:pt x="796" y="1094"/>
                  <a:pt x="789" y="1094"/>
                </a:cubicBezTo>
                <a:cubicBezTo>
                  <a:pt x="776" y="1094"/>
                  <a:pt x="769" y="1087"/>
                  <a:pt x="762" y="1080"/>
                </a:cubicBezTo>
                <a:cubicBezTo>
                  <a:pt x="702" y="520"/>
                  <a:pt x="702" y="520"/>
                  <a:pt x="702" y="520"/>
                </a:cubicBezTo>
                <a:cubicBezTo>
                  <a:pt x="695" y="513"/>
                  <a:pt x="695" y="513"/>
                  <a:pt x="695" y="513"/>
                </a:cubicBezTo>
                <a:cubicBezTo>
                  <a:pt x="595" y="520"/>
                  <a:pt x="595" y="520"/>
                  <a:pt x="595" y="520"/>
                </a:cubicBezTo>
                <a:lnTo>
                  <a:pt x="595" y="526"/>
                </a:lnTo>
                <a:cubicBezTo>
                  <a:pt x="654" y="1094"/>
                  <a:pt x="654" y="1094"/>
                  <a:pt x="654" y="1094"/>
                </a:cubicBezTo>
                <a:cubicBezTo>
                  <a:pt x="661" y="1127"/>
                  <a:pt x="675" y="1161"/>
                  <a:pt x="695" y="1188"/>
                </a:cubicBezTo>
                <a:cubicBezTo>
                  <a:pt x="708" y="1202"/>
                  <a:pt x="729" y="1208"/>
                  <a:pt x="749" y="1208"/>
                </a:cubicBezTo>
                <a:cubicBezTo>
                  <a:pt x="837" y="1202"/>
                  <a:pt x="837" y="1202"/>
                  <a:pt x="837" y="1202"/>
                </a:cubicBezTo>
                <a:cubicBezTo>
                  <a:pt x="843" y="1202"/>
                  <a:pt x="843" y="1195"/>
                  <a:pt x="843" y="1195"/>
                </a:cubicBezTo>
                <a:cubicBezTo>
                  <a:pt x="857" y="1195"/>
                  <a:pt x="870" y="1188"/>
                  <a:pt x="877" y="1175"/>
                </a:cubicBezTo>
                <a:cubicBezTo>
                  <a:pt x="877" y="810"/>
                  <a:pt x="877" y="810"/>
                  <a:pt x="877" y="810"/>
                </a:cubicBezTo>
                <a:close/>
                <a:moveTo>
                  <a:pt x="588" y="1229"/>
                </a:moveTo>
                <a:lnTo>
                  <a:pt x="588" y="1229"/>
                </a:lnTo>
                <a:cubicBezTo>
                  <a:pt x="588" y="1114"/>
                  <a:pt x="588" y="1114"/>
                  <a:pt x="588" y="1114"/>
                </a:cubicBezTo>
                <a:cubicBezTo>
                  <a:pt x="601" y="1107"/>
                  <a:pt x="601" y="1107"/>
                  <a:pt x="601" y="1107"/>
                </a:cubicBezTo>
                <a:lnTo>
                  <a:pt x="608" y="1114"/>
                </a:lnTo>
                <a:cubicBezTo>
                  <a:pt x="622" y="1215"/>
                  <a:pt x="622" y="1215"/>
                  <a:pt x="622" y="1215"/>
                </a:cubicBezTo>
                <a:cubicBezTo>
                  <a:pt x="622" y="1222"/>
                  <a:pt x="622" y="1222"/>
                  <a:pt x="615" y="1222"/>
                </a:cubicBezTo>
                <a:lnTo>
                  <a:pt x="588" y="1229"/>
                </a:lnTo>
                <a:close/>
                <a:moveTo>
                  <a:pt x="331" y="864"/>
                </a:moveTo>
                <a:lnTo>
                  <a:pt x="331" y="864"/>
                </a:lnTo>
                <a:cubicBezTo>
                  <a:pt x="358" y="1107"/>
                  <a:pt x="358" y="1107"/>
                  <a:pt x="358" y="1107"/>
                </a:cubicBezTo>
                <a:cubicBezTo>
                  <a:pt x="365" y="1168"/>
                  <a:pt x="358" y="1215"/>
                  <a:pt x="331" y="1242"/>
                </a:cubicBezTo>
                <a:cubicBezTo>
                  <a:pt x="331" y="864"/>
                  <a:pt x="331" y="864"/>
                  <a:pt x="331" y="864"/>
                </a:cubicBezTo>
                <a:close/>
                <a:moveTo>
                  <a:pt x="588" y="135"/>
                </a:moveTo>
                <a:lnTo>
                  <a:pt x="588" y="135"/>
                </a:lnTo>
                <a:cubicBezTo>
                  <a:pt x="588" y="398"/>
                  <a:pt x="588" y="398"/>
                  <a:pt x="588" y="398"/>
                </a:cubicBezTo>
                <a:cubicBezTo>
                  <a:pt x="581" y="385"/>
                  <a:pt x="574" y="364"/>
                  <a:pt x="568" y="344"/>
                </a:cubicBezTo>
                <a:cubicBezTo>
                  <a:pt x="561" y="243"/>
                  <a:pt x="561" y="243"/>
                  <a:pt x="561" y="243"/>
                </a:cubicBezTo>
                <a:cubicBezTo>
                  <a:pt x="554" y="195"/>
                  <a:pt x="561" y="162"/>
                  <a:pt x="588" y="135"/>
                </a:cubicBezTo>
                <a:close/>
                <a:moveTo>
                  <a:pt x="588" y="1114"/>
                </a:moveTo>
                <a:lnTo>
                  <a:pt x="588" y="1114"/>
                </a:lnTo>
                <a:cubicBezTo>
                  <a:pt x="527" y="1121"/>
                  <a:pt x="527" y="1121"/>
                  <a:pt x="527" y="1121"/>
                </a:cubicBezTo>
                <a:cubicBezTo>
                  <a:pt x="520" y="1114"/>
                  <a:pt x="520" y="1114"/>
                  <a:pt x="520" y="1107"/>
                </a:cubicBezTo>
                <a:cubicBezTo>
                  <a:pt x="459" y="574"/>
                  <a:pt x="459" y="574"/>
                  <a:pt x="459" y="574"/>
                </a:cubicBezTo>
                <a:cubicBezTo>
                  <a:pt x="453" y="540"/>
                  <a:pt x="453" y="540"/>
                  <a:pt x="453" y="540"/>
                </a:cubicBezTo>
                <a:cubicBezTo>
                  <a:pt x="453" y="547"/>
                  <a:pt x="453" y="540"/>
                  <a:pt x="453" y="526"/>
                </a:cubicBezTo>
                <a:cubicBezTo>
                  <a:pt x="453" y="520"/>
                  <a:pt x="453" y="520"/>
                  <a:pt x="453" y="520"/>
                </a:cubicBezTo>
                <a:cubicBezTo>
                  <a:pt x="453" y="520"/>
                  <a:pt x="453" y="506"/>
                  <a:pt x="453" y="499"/>
                </a:cubicBezTo>
                <a:cubicBezTo>
                  <a:pt x="446" y="493"/>
                  <a:pt x="446" y="493"/>
                  <a:pt x="446" y="486"/>
                </a:cubicBezTo>
                <a:cubicBezTo>
                  <a:pt x="446" y="479"/>
                  <a:pt x="446" y="472"/>
                  <a:pt x="453" y="472"/>
                </a:cubicBezTo>
                <a:cubicBezTo>
                  <a:pt x="527" y="459"/>
                  <a:pt x="527" y="459"/>
                  <a:pt x="527" y="459"/>
                </a:cubicBezTo>
                <a:cubicBezTo>
                  <a:pt x="534" y="459"/>
                  <a:pt x="534" y="459"/>
                  <a:pt x="534" y="452"/>
                </a:cubicBezTo>
                <a:cubicBezTo>
                  <a:pt x="520" y="351"/>
                  <a:pt x="520" y="351"/>
                  <a:pt x="520" y="351"/>
                </a:cubicBezTo>
                <a:lnTo>
                  <a:pt x="513" y="344"/>
                </a:lnTo>
                <a:cubicBezTo>
                  <a:pt x="439" y="358"/>
                  <a:pt x="439" y="358"/>
                  <a:pt x="439" y="358"/>
                </a:cubicBezTo>
                <a:cubicBezTo>
                  <a:pt x="432" y="351"/>
                  <a:pt x="432" y="351"/>
                  <a:pt x="432" y="344"/>
                </a:cubicBezTo>
                <a:cubicBezTo>
                  <a:pt x="426" y="317"/>
                  <a:pt x="426" y="317"/>
                  <a:pt x="426" y="317"/>
                </a:cubicBezTo>
                <a:cubicBezTo>
                  <a:pt x="426" y="310"/>
                  <a:pt x="426" y="304"/>
                  <a:pt x="426" y="297"/>
                </a:cubicBezTo>
                <a:cubicBezTo>
                  <a:pt x="426" y="290"/>
                  <a:pt x="426" y="283"/>
                  <a:pt x="426" y="277"/>
                </a:cubicBezTo>
                <a:cubicBezTo>
                  <a:pt x="419" y="263"/>
                  <a:pt x="419" y="263"/>
                  <a:pt x="419" y="263"/>
                </a:cubicBezTo>
                <a:cubicBezTo>
                  <a:pt x="426" y="256"/>
                  <a:pt x="426" y="256"/>
                  <a:pt x="426" y="256"/>
                </a:cubicBezTo>
                <a:cubicBezTo>
                  <a:pt x="507" y="243"/>
                  <a:pt x="507" y="243"/>
                  <a:pt x="507" y="243"/>
                </a:cubicBezTo>
                <a:lnTo>
                  <a:pt x="507" y="243"/>
                </a:lnTo>
                <a:cubicBezTo>
                  <a:pt x="493" y="135"/>
                  <a:pt x="493" y="135"/>
                  <a:pt x="493" y="135"/>
                </a:cubicBezTo>
                <a:cubicBezTo>
                  <a:pt x="493" y="135"/>
                  <a:pt x="493" y="128"/>
                  <a:pt x="480" y="135"/>
                </a:cubicBezTo>
                <a:cubicBezTo>
                  <a:pt x="331" y="148"/>
                  <a:pt x="331" y="148"/>
                  <a:pt x="331" y="148"/>
                </a:cubicBezTo>
                <a:cubicBezTo>
                  <a:pt x="331" y="425"/>
                  <a:pt x="331" y="425"/>
                  <a:pt x="331" y="425"/>
                </a:cubicBezTo>
                <a:cubicBezTo>
                  <a:pt x="426" y="1235"/>
                  <a:pt x="426" y="1235"/>
                  <a:pt x="426" y="1235"/>
                </a:cubicBezTo>
                <a:cubicBezTo>
                  <a:pt x="426" y="1242"/>
                  <a:pt x="432" y="1249"/>
                  <a:pt x="432" y="1249"/>
                </a:cubicBezTo>
                <a:cubicBezTo>
                  <a:pt x="588" y="1229"/>
                  <a:pt x="588" y="1229"/>
                  <a:pt x="588" y="1229"/>
                </a:cubicBezTo>
                <a:lnTo>
                  <a:pt x="588" y="1114"/>
                </a:lnTo>
                <a:close/>
                <a:moveTo>
                  <a:pt x="183" y="168"/>
                </a:moveTo>
                <a:lnTo>
                  <a:pt x="183" y="168"/>
                </a:lnTo>
                <a:cubicBezTo>
                  <a:pt x="196" y="168"/>
                  <a:pt x="203" y="168"/>
                  <a:pt x="203" y="175"/>
                </a:cubicBezTo>
                <a:cubicBezTo>
                  <a:pt x="237" y="189"/>
                  <a:pt x="257" y="229"/>
                  <a:pt x="264" y="297"/>
                </a:cubicBezTo>
                <a:cubicBezTo>
                  <a:pt x="331" y="864"/>
                  <a:pt x="331" y="864"/>
                  <a:pt x="331" y="864"/>
                </a:cubicBezTo>
                <a:cubicBezTo>
                  <a:pt x="331" y="1242"/>
                  <a:pt x="331" y="1242"/>
                  <a:pt x="331" y="1242"/>
                </a:cubicBezTo>
                <a:cubicBezTo>
                  <a:pt x="324" y="1249"/>
                  <a:pt x="324" y="1249"/>
                  <a:pt x="318" y="1249"/>
                </a:cubicBezTo>
                <a:cubicBezTo>
                  <a:pt x="290" y="1262"/>
                  <a:pt x="290" y="1262"/>
                  <a:pt x="290" y="1262"/>
                </a:cubicBezTo>
                <a:cubicBezTo>
                  <a:pt x="183" y="1276"/>
                  <a:pt x="183" y="1276"/>
                  <a:pt x="183" y="1276"/>
                </a:cubicBezTo>
                <a:cubicBezTo>
                  <a:pt x="183" y="877"/>
                  <a:pt x="183" y="877"/>
                  <a:pt x="183" y="877"/>
                </a:cubicBezTo>
                <a:cubicBezTo>
                  <a:pt x="216" y="1141"/>
                  <a:pt x="216" y="1141"/>
                  <a:pt x="216" y="1141"/>
                </a:cubicBezTo>
                <a:cubicBezTo>
                  <a:pt x="216" y="1154"/>
                  <a:pt x="216" y="1154"/>
                  <a:pt x="216" y="1154"/>
                </a:cubicBezTo>
                <a:cubicBezTo>
                  <a:pt x="230" y="1154"/>
                  <a:pt x="230" y="1154"/>
                  <a:pt x="230" y="1154"/>
                </a:cubicBezTo>
                <a:cubicBezTo>
                  <a:pt x="243" y="1148"/>
                  <a:pt x="250" y="1141"/>
                  <a:pt x="250" y="1134"/>
                </a:cubicBezTo>
                <a:cubicBezTo>
                  <a:pt x="183" y="560"/>
                  <a:pt x="183" y="560"/>
                  <a:pt x="183" y="560"/>
                </a:cubicBezTo>
                <a:cubicBezTo>
                  <a:pt x="183" y="168"/>
                  <a:pt x="183" y="168"/>
                  <a:pt x="183" y="168"/>
                </a:cubicBezTo>
                <a:close/>
                <a:moveTo>
                  <a:pt x="331" y="148"/>
                </a:moveTo>
                <a:lnTo>
                  <a:pt x="331" y="148"/>
                </a:lnTo>
                <a:cubicBezTo>
                  <a:pt x="318" y="148"/>
                  <a:pt x="318" y="148"/>
                  <a:pt x="318" y="148"/>
                </a:cubicBezTo>
                <a:cubicBezTo>
                  <a:pt x="304" y="155"/>
                  <a:pt x="297" y="155"/>
                  <a:pt x="297" y="162"/>
                </a:cubicBezTo>
                <a:cubicBezTo>
                  <a:pt x="331" y="425"/>
                  <a:pt x="331" y="425"/>
                  <a:pt x="331" y="425"/>
                </a:cubicBezTo>
                <a:lnTo>
                  <a:pt x="331" y="148"/>
                </a:lnTo>
                <a:close/>
                <a:moveTo>
                  <a:pt x="0" y="189"/>
                </a:moveTo>
                <a:lnTo>
                  <a:pt x="0" y="189"/>
                </a:lnTo>
                <a:cubicBezTo>
                  <a:pt x="162" y="168"/>
                  <a:pt x="162" y="168"/>
                  <a:pt x="162" y="168"/>
                </a:cubicBezTo>
                <a:cubicBezTo>
                  <a:pt x="169" y="168"/>
                  <a:pt x="176" y="168"/>
                  <a:pt x="183" y="168"/>
                </a:cubicBezTo>
                <a:cubicBezTo>
                  <a:pt x="183" y="560"/>
                  <a:pt x="183" y="560"/>
                  <a:pt x="183" y="560"/>
                </a:cubicBezTo>
                <a:cubicBezTo>
                  <a:pt x="156" y="310"/>
                  <a:pt x="156" y="310"/>
                  <a:pt x="156" y="310"/>
                </a:cubicBezTo>
                <a:cubicBezTo>
                  <a:pt x="149" y="297"/>
                  <a:pt x="142" y="290"/>
                  <a:pt x="135" y="290"/>
                </a:cubicBezTo>
                <a:cubicBezTo>
                  <a:pt x="128" y="290"/>
                  <a:pt x="128" y="290"/>
                  <a:pt x="128" y="290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15" y="297"/>
                  <a:pt x="115" y="297"/>
                  <a:pt x="115" y="297"/>
                </a:cubicBezTo>
                <a:cubicBezTo>
                  <a:pt x="183" y="877"/>
                  <a:pt x="183" y="877"/>
                  <a:pt x="183" y="877"/>
                </a:cubicBezTo>
                <a:cubicBezTo>
                  <a:pt x="183" y="1276"/>
                  <a:pt x="183" y="1276"/>
                  <a:pt x="183" y="1276"/>
                </a:cubicBezTo>
                <a:cubicBezTo>
                  <a:pt x="128" y="1283"/>
                  <a:pt x="128" y="1283"/>
                  <a:pt x="128" y="1283"/>
                </a:cubicBezTo>
                <a:lnTo>
                  <a:pt x="122" y="1276"/>
                </a:lnTo>
                <a:cubicBezTo>
                  <a:pt x="0" y="229"/>
                  <a:pt x="0" y="229"/>
                  <a:pt x="0" y="229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16"/>
                  <a:pt x="0" y="216"/>
                  <a:pt x="0" y="209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89"/>
                  <a:pt x="0" y="189"/>
                  <a:pt x="0" y="189"/>
                </a:cubicBezTo>
                <a:close/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8" name="Freeform 1186"/>
          <p:cNvSpPr>
            <a:spLocks noChangeArrowheads="1"/>
          </p:cNvSpPr>
          <p:nvPr/>
        </p:nvSpPr>
        <p:spPr bwMode="auto">
          <a:xfrm>
            <a:off x="17235109" y="5683754"/>
            <a:ext cx="1959365" cy="681463"/>
          </a:xfrm>
          <a:custGeom>
            <a:avLst/>
            <a:gdLst>
              <a:gd name="T0" fmla="*/ 3700 w 3768"/>
              <a:gd name="T1" fmla="*/ 703 h 1311"/>
              <a:gd name="T2" fmla="*/ 3646 w 3768"/>
              <a:gd name="T3" fmla="*/ 223 h 1311"/>
              <a:gd name="T4" fmla="*/ 3605 w 3768"/>
              <a:gd name="T5" fmla="*/ 568 h 1311"/>
              <a:gd name="T6" fmla="*/ 3558 w 3768"/>
              <a:gd name="T7" fmla="*/ 534 h 1311"/>
              <a:gd name="T8" fmla="*/ 3511 w 3768"/>
              <a:gd name="T9" fmla="*/ 817 h 1311"/>
              <a:gd name="T10" fmla="*/ 3429 w 3768"/>
              <a:gd name="T11" fmla="*/ 61 h 1311"/>
              <a:gd name="T12" fmla="*/ 3335 w 3768"/>
              <a:gd name="T13" fmla="*/ 162 h 1311"/>
              <a:gd name="T14" fmla="*/ 3281 w 3768"/>
              <a:gd name="T15" fmla="*/ 568 h 1311"/>
              <a:gd name="T16" fmla="*/ 3227 w 3768"/>
              <a:gd name="T17" fmla="*/ 736 h 1311"/>
              <a:gd name="T18" fmla="*/ 3193 w 3768"/>
              <a:gd name="T19" fmla="*/ 676 h 1311"/>
              <a:gd name="T20" fmla="*/ 2930 w 3768"/>
              <a:gd name="T21" fmla="*/ 210 h 1311"/>
              <a:gd name="T22" fmla="*/ 2889 w 3768"/>
              <a:gd name="T23" fmla="*/ 250 h 1311"/>
              <a:gd name="T24" fmla="*/ 2856 w 3768"/>
              <a:gd name="T25" fmla="*/ 743 h 1311"/>
              <a:gd name="T26" fmla="*/ 2829 w 3768"/>
              <a:gd name="T27" fmla="*/ 824 h 1311"/>
              <a:gd name="T28" fmla="*/ 2802 w 3768"/>
              <a:gd name="T29" fmla="*/ 601 h 1311"/>
              <a:gd name="T30" fmla="*/ 2754 w 3768"/>
              <a:gd name="T31" fmla="*/ 534 h 1311"/>
              <a:gd name="T32" fmla="*/ 2720 w 3768"/>
              <a:gd name="T33" fmla="*/ 142 h 1311"/>
              <a:gd name="T34" fmla="*/ 2700 w 3768"/>
              <a:gd name="T35" fmla="*/ 547 h 1311"/>
              <a:gd name="T36" fmla="*/ 2633 w 3768"/>
              <a:gd name="T37" fmla="*/ 129 h 1311"/>
              <a:gd name="T38" fmla="*/ 2592 w 3768"/>
              <a:gd name="T39" fmla="*/ 297 h 1311"/>
              <a:gd name="T40" fmla="*/ 2423 w 3768"/>
              <a:gd name="T41" fmla="*/ 540 h 1311"/>
              <a:gd name="T42" fmla="*/ 2363 w 3768"/>
              <a:gd name="T43" fmla="*/ 831 h 1311"/>
              <a:gd name="T44" fmla="*/ 2342 w 3768"/>
              <a:gd name="T45" fmla="*/ 763 h 1311"/>
              <a:gd name="T46" fmla="*/ 2288 w 3768"/>
              <a:gd name="T47" fmla="*/ 351 h 1311"/>
              <a:gd name="T48" fmla="*/ 2268 w 3768"/>
              <a:gd name="T49" fmla="*/ 986 h 1311"/>
              <a:gd name="T50" fmla="*/ 2221 w 3768"/>
              <a:gd name="T51" fmla="*/ 169 h 1311"/>
              <a:gd name="T52" fmla="*/ 2201 w 3768"/>
              <a:gd name="T53" fmla="*/ 993 h 1311"/>
              <a:gd name="T54" fmla="*/ 2133 w 3768"/>
              <a:gd name="T55" fmla="*/ 500 h 1311"/>
              <a:gd name="T56" fmla="*/ 2106 w 3768"/>
              <a:gd name="T57" fmla="*/ 513 h 1311"/>
              <a:gd name="T58" fmla="*/ 2032 w 3768"/>
              <a:gd name="T59" fmla="*/ 203 h 1311"/>
              <a:gd name="T60" fmla="*/ 1971 w 3768"/>
              <a:gd name="T61" fmla="*/ 277 h 1311"/>
              <a:gd name="T62" fmla="*/ 1964 w 3768"/>
              <a:gd name="T63" fmla="*/ 466 h 1311"/>
              <a:gd name="T64" fmla="*/ 1856 w 3768"/>
              <a:gd name="T65" fmla="*/ 372 h 1311"/>
              <a:gd name="T66" fmla="*/ 1701 w 3768"/>
              <a:gd name="T67" fmla="*/ 703 h 1311"/>
              <a:gd name="T68" fmla="*/ 1653 w 3768"/>
              <a:gd name="T69" fmla="*/ 1006 h 1311"/>
              <a:gd name="T70" fmla="*/ 1606 w 3768"/>
              <a:gd name="T71" fmla="*/ 446 h 1311"/>
              <a:gd name="T72" fmla="*/ 1606 w 3768"/>
              <a:gd name="T73" fmla="*/ 932 h 1311"/>
              <a:gd name="T74" fmla="*/ 1518 w 3768"/>
              <a:gd name="T75" fmla="*/ 311 h 1311"/>
              <a:gd name="T76" fmla="*/ 1478 w 3768"/>
              <a:gd name="T77" fmla="*/ 730 h 1311"/>
              <a:gd name="T78" fmla="*/ 1458 w 3768"/>
              <a:gd name="T79" fmla="*/ 743 h 1311"/>
              <a:gd name="T80" fmla="*/ 1397 w 3768"/>
              <a:gd name="T81" fmla="*/ 946 h 1311"/>
              <a:gd name="T82" fmla="*/ 1356 w 3768"/>
              <a:gd name="T83" fmla="*/ 1101 h 1311"/>
              <a:gd name="T84" fmla="*/ 1282 w 3768"/>
              <a:gd name="T85" fmla="*/ 480 h 1311"/>
              <a:gd name="T86" fmla="*/ 1269 w 3768"/>
              <a:gd name="T87" fmla="*/ 1114 h 1311"/>
              <a:gd name="T88" fmla="*/ 1174 w 3768"/>
              <a:gd name="T89" fmla="*/ 939 h 1311"/>
              <a:gd name="T90" fmla="*/ 1147 w 3768"/>
              <a:gd name="T91" fmla="*/ 743 h 1311"/>
              <a:gd name="T92" fmla="*/ 1093 w 3768"/>
              <a:gd name="T93" fmla="*/ 1054 h 1311"/>
              <a:gd name="T94" fmla="*/ 823 w 3768"/>
              <a:gd name="T95" fmla="*/ 608 h 1311"/>
              <a:gd name="T96" fmla="*/ 782 w 3768"/>
              <a:gd name="T97" fmla="*/ 588 h 1311"/>
              <a:gd name="T98" fmla="*/ 715 w 3768"/>
              <a:gd name="T99" fmla="*/ 777 h 1311"/>
              <a:gd name="T100" fmla="*/ 695 w 3768"/>
              <a:gd name="T101" fmla="*/ 1060 h 1311"/>
              <a:gd name="T102" fmla="*/ 661 w 3768"/>
              <a:gd name="T103" fmla="*/ 1040 h 1311"/>
              <a:gd name="T104" fmla="*/ 627 w 3768"/>
              <a:gd name="T105" fmla="*/ 851 h 1311"/>
              <a:gd name="T106" fmla="*/ 593 w 3768"/>
              <a:gd name="T107" fmla="*/ 1256 h 1311"/>
              <a:gd name="T108" fmla="*/ 479 w 3768"/>
              <a:gd name="T109" fmla="*/ 1168 h 1311"/>
              <a:gd name="T110" fmla="*/ 452 w 3768"/>
              <a:gd name="T111" fmla="*/ 439 h 1311"/>
              <a:gd name="T112" fmla="*/ 384 w 3768"/>
              <a:gd name="T113" fmla="*/ 865 h 1311"/>
              <a:gd name="T114" fmla="*/ 364 w 3768"/>
              <a:gd name="T115" fmla="*/ 892 h 1311"/>
              <a:gd name="T116" fmla="*/ 304 w 3768"/>
              <a:gd name="T117" fmla="*/ 608 h 1311"/>
              <a:gd name="T118" fmla="*/ 277 w 3768"/>
              <a:gd name="T119" fmla="*/ 1175 h 1311"/>
              <a:gd name="T120" fmla="*/ 196 w 3768"/>
              <a:gd name="T121" fmla="*/ 1229 h 1311"/>
              <a:gd name="T122" fmla="*/ 176 w 3768"/>
              <a:gd name="T123" fmla="*/ 453 h 1311"/>
              <a:gd name="T124" fmla="*/ 135 w 3768"/>
              <a:gd name="T125" fmla="*/ 979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68" h="1311">
                <a:moveTo>
                  <a:pt x="3727" y="851"/>
                </a:moveTo>
                <a:lnTo>
                  <a:pt x="3727" y="851"/>
                </a:lnTo>
                <a:cubicBezTo>
                  <a:pt x="3727" y="750"/>
                  <a:pt x="3727" y="750"/>
                  <a:pt x="3727" y="750"/>
                </a:cubicBezTo>
                <a:cubicBezTo>
                  <a:pt x="3733" y="750"/>
                  <a:pt x="3733" y="750"/>
                  <a:pt x="3733" y="750"/>
                </a:cubicBezTo>
                <a:cubicBezTo>
                  <a:pt x="3733" y="750"/>
                  <a:pt x="3740" y="750"/>
                  <a:pt x="3747" y="750"/>
                </a:cubicBezTo>
                <a:cubicBezTo>
                  <a:pt x="3747" y="743"/>
                  <a:pt x="3754" y="743"/>
                  <a:pt x="3760" y="743"/>
                </a:cubicBezTo>
                <a:cubicBezTo>
                  <a:pt x="3760" y="757"/>
                  <a:pt x="3760" y="757"/>
                  <a:pt x="3760" y="757"/>
                </a:cubicBezTo>
                <a:lnTo>
                  <a:pt x="3760" y="757"/>
                </a:lnTo>
                <a:cubicBezTo>
                  <a:pt x="3740" y="757"/>
                  <a:pt x="3733" y="757"/>
                  <a:pt x="3727" y="763"/>
                </a:cubicBezTo>
                <a:cubicBezTo>
                  <a:pt x="3733" y="770"/>
                  <a:pt x="3733" y="770"/>
                  <a:pt x="3733" y="770"/>
                </a:cubicBezTo>
                <a:cubicBezTo>
                  <a:pt x="3740" y="763"/>
                  <a:pt x="3754" y="763"/>
                  <a:pt x="3760" y="763"/>
                </a:cubicBezTo>
                <a:cubicBezTo>
                  <a:pt x="3760" y="790"/>
                  <a:pt x="3760" y="790"/>
                  <a:pt x="3760" y="790"/>
                </a:cubicBezTo>
                <a:lnTo>
                  <a:pt x="3760" y="790"/>
                </a:lnTo>
                <a:cubicBezTo>
                  <a:pt x="3767" y="790"/>
                  <a:pt x="3767" y="790"/>
                  <a:pt x="3767" y="790"/>
                </a:cubicBezTo>
                <a:cubicBezTo>
                  <a:pt x="3767" y="851"/>
                  <a:pt x="3767" y="851"/>
                  <a:pt x="3767" y="851"/>
                </a:cubicBezTo>
                <a:cubicBezTo>
                  <a:pt x="3767" y="844"/>
                  <a:pt x="3760" y="844"/>
                  <a:pt x="3760" y="838"/>
                </a:cubicBezTo>
                <a:cubicBezTo>
                  <a:pt x="3747" y="838"/>
                  <a:pt x="3740" y="844"/>
                  <a:pt x="3727" y="851"/>
                </a:cubicBezTo>
                <a:close/>
                <a:moveTo>
                  <a:pt x="3727" y="750"/>
                </a:moveTo>
                <a:lnTo>
                  <a:pt x="3727" y="750"/>
                </a:lnTo>
                <a:cubicBezTo>
                  <a:pt x="3733" y="743"/>
                  <a:pt x="3740" y="743"/>
                  <a:pt x="3747" y="743"/>
                </a:cubicBezTo>
                <a:cubicBezTo>
                  <a:pt x="3747" y="743"/>
                  <a:pt x="3754" y="743"/>
                  <a:pt x="3760" y="743"/>
                </a:cubicBezTo>
                <a:cubicBezTo>
                  <a:pt x="3754" y="730"/>
                  <a:pt x="3754" y="730"/>
                  <a:pt x="3754" y="730"/>
                </a:cubicBezTo>
                <a:cubicBezTo>
                  <a:pt x="3747" y="730"/>
                  <a:pt x="3747" y="730"/>
                  <a:pt x="3733" y="730"/>
                </a:cubicBezTo>
                <a:cubicBezTo>
                  <a:pt x="3733" y="730"/>
                  <a:pt x="3733" y="730"/>
                  <a:pt x="3727" y="730"/>
                </a:cubicBezTo>
                <a:cubicBezTo>
                  <a:pt x="3727" y="750"/>
                  <a:pt x="3727" y="750"/>
                  <a:pt x="3727" y="750"/>
                </a:cubicBezTo>
                <a:close/>
                <a:moveTo>
                  <a:pt x="3727" y="723"/>
                </a:moveTo>
                <a:lnTo>
                  <a:pt x="3727" y="723"/>
                </a:lnTo>
                <a:cubicBezTo>
                  <a:pt x="3727" y="568"/>
                  <a:pt x="3727" y="568"/>
                  <a:pt x="3727" y="568"/>
                </a:cubicBezTo>
                <a:lnTo>
                  <a:pt x="3733" y="574"/>
                </a:lnTo>
                <a:cubicBezTo>
                  <a:pt x="3733" y="588"/>
                  <a:pt x="3733" y="588"/>
                  <a:pt x="3733" y="588"/>
                </a:cubicBezTo>
                <a:lnTo>
                  <a:pt x="3740" y="588"/>
                </a:lnTo>
                <a:cubicBezTo>
                  <a:pt x="3747" y="655"/>
                  <a:pt x="3747" y="655"/>
                  <a:pt x="3747" y="655"/>
                </a:cubicBezTo>
                <a:lnTo>
                  <a:pt x="3747" y="655"/>
                </a:lnTo>
                <a:cubicBezTo>
                  <a:pt x="3747" y="655"/>
                  <a:pt x="3740" y="662"/>
                  <a:pt x="3733" y="669"/>
                </a:cubicBezTo>
                <a:cubicBezTo>
                  <a:pt x="3740" y="676"/>
                  <a:pt x="3747" y="682"/>
                  <a:pt x="3754" y="689"/>
                </a:cubicBezTo>
                <a:cubicBezTo>
                  <a:pt x="3754" y="682"/>
                  <a:pt x="3754" y="682"/>
                  <a:pt x="3754" y="682"/>
                </a:cubicBezTo>
                <a:cubicBezTo>
                  <a:pt x="3747" y="682"/>
                  <a:pt x="3747" y="689"/>
                  <a:pt x="3747" y="689"/>
                </a:cubicBezTo>
                <a:lnTo>
                  <a:pt x="3754" y="689"/>
                </a:lnTo>
                <a:cubicBezTo>
                  <a:pt x="3754" y="723"/>
                  <a:pt x="3754" y="723"/>
                  <a:pt x="3754" y="723"/>
                </a:cubicBezTo>
                <a:cubicBezTo>
                  <a:pt x="3754" y="723"/>
                  <a:pt x="3747" y="723"/>
                  <a:pt x="3740" y="723"/>
                </a:cubicBezTo>
                <a:cubicBezTo>
                  <a:pt x="3740" y="723"/>
                  <a:pt x="3733" y="723"/>
                  <a:pt x="3727" y="723"/>
                </a:cubicBezTo>
                <a:close/>
                <a:moveTo>
                  <a:pt x="3727" y="568"/>
                </a:moveTo>
                <a:lnTo>
                  <a:pt x="3727" y="568"/>
                </a:lnTo>
                <a:cubicBezTo>
                  <a:pt x="3727" y="540"/>
                  <a:pt x="3727" y="540"/>
                  <a:pt x="3727" y="540"/>
                </a:cubicBezTo>
                <a:cubicBezTo>
                  <a:pt x="3733" y="540"/>
                  <a:pt x="3733" y="540"/>
                  <a:pt x="3733" y="540"/>
                </a:cubicBezTo>
                <a:cubicBezTo>
                  <a:pt x="3740" y="568"/>
                  <a:pt x="3740" y="568"/>
                  <a:pt x="3740" y="568"/>
                </a:cubicBezTo>
                <a:cubicBezTo>
                  <a:pt x="3733" y="568"/>
                  <a:pt x="3733" y="568"/>
                  <a:pt x="3727" y="568"/>
                </a:cubicBezTo>
                <a:close/>
                <a:moveTo>
                  <a:pt x="3727" y="527"/>
                </a:moveTo>
                <a:lnTo>
                  <a:pt x="3727" y="527"/>
                </a:lnTo>
                <a:cubicBezTo>
                  <a:pt x="3727" y="500"/>
                  <a:pt x="3727" y="500"/>
                  <a:pt x="3727" y="500"/>
                </a:cubicBezTo>
                <a:lnTo>
                  <a:pt x="3727" y="500"/>
                </a:lnTo>
                <a:cubicBezTo>
                  <a:pt x="3733" y="520"/>
                  <a:pt x="3733" y="520"/>
                  <a:pt x="3733" y="520"/>
                </a:cubicBezTo>
                <a:lnTo>
                  <a:pt x="3733" y="520"/>
                </a:lnTo>
                <a:lnTo>
                  <a:pt x="3727" y="527"/>
                </a:lnTo>
                <a:close/>
                <a:moveTo>
                  <a:pt x="3727" y="500"/>
                </a:moveTo>
                <a:lnTo>
                  <a:pt x="3727" y="500"/>
                </a:lnTo>
                <a:cubicBezTo>
                  <a:pt x="3727" y="527"/>
                  <a:pt x="3727" y="527"/>
                  <a:pt x="3727" y="527"/>
                </a:cubicBezTo>
                <a:cubicBezTo>
                  <a:pt x="3727" y="527"/>
                  <a:pt x="3727" y="527"/>
                  <a:pt x="3720" y="527"/>
                </a:cubicBezTo>
                <a:cubicBezTo>
                  <a:pt x="3713" y="527"/>
                  <a:pt x="3713" y="527"/>
                  <a:pt x="3713" y="527"/>
                </a:cubicBezTo>
                <a:lnTo>
                  <a:pt x="3713" y="527"/>
                </a:lnTo>
                <a:cubicBezTo>
                  <a:pt x="3720" y="534"/>
                  <a:pt x="3720" y="534"/>
                  <a:pt x="3720" y="540"/>
                </a:cubicBezTo>
                <a:cubicBezTo>
                  <a:pt x="3720" y="540"/>
                  <a:pt x="3720" y="547"/>
                  <a:pt x="3706" y="554"/>
                </a:cubicBezTo>
                <a:cubicBezTo>
                  <a:pt x="3700" y="554"/>
                  <a:pt x="3700" y="554"/>
                  <a:pt x="3700" y="554"/>
                </a:cubicBezTo>
                <a:cubicBezTo>
                  <a:pt x="3700" y="540"/>
                  <a:pt x="3700" y="540"/>
                  <a:pt x="3700" y="540"/>
                </a:cubicBezTo>
                <a:lnTo>
                  <a:pt x="3706" y="540"/>
                </a:lnTo>
                <a:cubicBezTo>
                  <a:pt x="3706" y="527"/>
                  <a:pt x="3706" y="527"/>
                  <a:pt x="3706" y="527"/>
                </a:cubicBezTo>
                <a:cubicBezTo>
                  <a:pt x="3700" y="527"/>
                  <a:pt x="3700" y="527"/>
                  <a:pt x="3700" y="527"/>
                </a:cubicBezTo>
                <a:cubicBezTo>
                  <a:pt x="3700" y="453"/>
                  <a:pt x="3700" y="453"/>
                  <a:pt x="3700" y="453"/>
                </a:cubicBezTo>
                <a:cubicBezTo>
                  <a:pt x="3713" y="439"/>
                  <a:pt x="3713" y="439"/>
                  <a:pt x="3713" y="439"/>
                </a:cubicBezTo>
                <a:cubicBezTo>
                  <a:pt x="3720" y="446"/>
                  <a:pt x="3720" y="446"/>
                  <a:pt x="3727" y="453"/>
                </a:cubicBezTo>
                <a:cubicBezTo>
                  <a:pt x="3727" y="473"/>
                  <a:pt x="3727" y="473"/>
                  <a:pt x="3727" y="473"/>
                </a:cubicBezTo>
                <a:lnTo>
                  <a:pt x="3720" y="473"/>
                </a:lnTo>
                <a:cubicBezTo>
                  <a:pt x="3713" y="473"/>
                  <a:pt x="3706" y="473"/>
                  <a:pt x="3706" y="480"/>
                </a:cubicBezTo>
                <a:cubicBezTo>
                  <a:pt x="3713" y="480"/>
                  <a:pt x="3713" y="480"/>
                  <a:pt x="3720" y="486"/>
                </a:cubicBezTo>
                <a:cubicBezTo>
                  <a:pt x="3720" y="493"/>
                  <a:pt x="3720" y="500"/>
                  <a:pt x="3720" y="500"/>
                </a:cubicBezTo>
                <a:cubicBezTo>
                  <a:pt x="3727" y="500"/>
                  <a:pt x="3727" y="500"/>
                  <a:pt x="3727" y="500"/>
                </a:cubicBezTo>
                <a:close/>
                <a:moveTo>
                  <a:pt x="3727" y="540"/>
                </a:moveTo>
                <a:lnTo>
                  <a:pt x="3727" y="540"/>
                </a:lnTo>
                <a:lnTo>
                  <a:pt x="3727" y="540"/>
                </a:lnTo>
                <a:cubicBezTo>
                  <a:pt x="3720" y="547"/>
                  <a:pt x="3713" y="547"/>
                  <a:pt x="3720" y="554"/>
                </a:cubicBezTo>
                <a:cubicBezTo>
                  <a:pt x="3720" y="561"/>
                  <a:pt x="3727" y="561"/>
                  <a:pt x="3727" y="568"/>
                </a:cubicBezTo>
                <a:cubicBezTo>
                  <a:pt x="3727" y="540"/>
                  <a:pt x="3727" y="540"/>
                  <a:pt x="3727" y="540"/>
                </a:cubicBezTo>
                <a:close/>
                <a:moveTo>
                  <a:pt x="3727" y="568"/>
                </a:moveTo>
                <a:lnTo>
                  <a:pt x="3727" y="568"/>
                </a:lnTo>
                <a:cubicBezTo>
                  <a:pt x="3727" y="723"/>
                  <a:pt x="3727" y="723"/>
                  <a:pt x="3727" y="723"/>
                </a:cubicBezTo>
                <a:cubicBezTo>
                  <a:pt x="3720" y="723"/>
                  <a:pt x="3713" y="730"/>
                  <a:pt x="3700" y="730"/>
                </a:cubicBezTo>
                <a:cubicBezTo>
                  <a:pt x="3700" y="703"/>
                  <a:pt x="3700" y="703"/>
                  <a:pt x="3700" y="703"/>
                </a:cubicBezTo>
                <a:cubicBezTo>
                  <a:pt x="3706" y="709"/>
                  <a:pt x="3713" y="709"/>
                  <a:pt x="3720" y="709"/>
                </a:cubicBezTo>
                <a:cubicBezTo>
                  <a:pt x="3706" y="696"/>
                  <a:pt x="3706" y="696"/>
                  <a:pt x="3706" y="696"/>
                </a:cubicBezTo>
                <a:cubicBezTo>
                  <a:pt x="3706" y="696"/>
                  <a:pt x="3706" y="689"/>
                  <a:pt x="3713" y="689"/>
                </a:cubicBezTo>
                <a:cubicBezTo>
                  <a:pt x="3713" y="682"/>
                  <a:pt x="3720" y="682"/>
                  <a:pt x="3720" y="682"/>
                </a:cubicBezTo>
                <a:cubicBezTo>
                  <a:pt x="3700" y="682"/>
                  <a:pt x="3700" y="682"/>
                  <a:pt x="3700" y="682"/>
                </a:cubicBezTo>
                <a:cubicBezTo>
                  <a:pt x="3700" y="568"/>
                  <a:pt x="3700" y="568"/>
                  <a:pt x="3700" y="568"/>
                </a:cubicBezTo>
                <a:cubicBezTo>
                  <a:pt x="3706" y="568"/>
                  <a:pt x="3706" y="574"/>
                  <a:pt x="3706" y="574"/>
                </a:cubicBezTo>
                <a:cubicBezTo>
                  <a:pt x="3713" y="568"/>
                  <a:pt x="3713" y="568"/>
                  <a:pt x="3713" y="568"/>
                </a:cubicBezTo>
                <a:lnTo>
                  <a:pt x="3720" y="568"/>
                </a:lnTo>
                <a:cubicBezTo>
                  <a:pt x="3727" y="568"/>
                  <a:pt x="3727" y="568"/>
                  <a:pt x="3727" y="568"/>
                </a:cubicBezTo>
                <a:close/>
                <a:moveTo>
                  <a:pt x="3727" y="730"/>
                </a:moveTo>
                <a:lnTo>
                  <a:pt x="3727" y="730"/>
                </a:lnTo>
                <a:cubicBezTo>
                  <a:pt x="3720" y="730"/>
                  <a:pt x="3706" y="736"/>
                  <a:pt x="3700" y="736"/>
                </a:cubicBezTo>
                <a:cubicBezTo>
                  <a:pt x="3700" y="871"/>
                  <a:pt x="3700" y="871"/>
                  <a:pt x="3700" y="871"/>
                </a:cubicBezTo>
                <a:cubicBezTo>
                  <a:pt x="3706" y="871"/>
                  <a:pt x="3713" y="865"/>
                  <a:pt x="3727" y="858"/>
                </a:cubicBezTo>
                <a:cubicBezTo>
                  <a:pt x="3727" y="851"/>
                  <a:pt x="3727" y="851"/>
                  <a:pt x="3727" y="851"/>
                </a:cubicBezTo>
                <a:cubicBezTo>
                  <a:pt x="3727" y="750"/>
                  <a:pt x="3727" y="750"/>
                  <a:pt x="3727" y="750"/>
                </a:cubicBezTo>
                <a:cubicBezTo>
                  <a:pt x="3713" y="750"/>
                  <a:pt x="3706" y="757"/>
                  <a:pt x="3706" y="757"/>
                </a:cubicBezTo>
                <a:cubicBezTo>
                  <a:pt x="3713" y="750"/>
                  <a:pt x="3720" y="750"/>
                  <a:pt x="3727" y="750"/>
                </a:cubicBezTo>
                <a:cubicBezTo>
                  <a:pt x="3727" y="730"/>
                  <a:pt x="3727" y="730"/>
                  <a:pt x="3727" y="730"/>
                </a:cubicBezTo>
                <a:close/>
                <a:moveTo>
                  <a:pt x="3700" y="412"/>
                </a:moveTo>
                <a:lnTo>
                  <a:pt x="3700" y="412"/>
                </a:lnTo>
                <a:cubicBezTo>
                  <a:pt x="3706" y="412"/>
                  <a:pt x="3706" y="419"/>
                  <a:pt x="3713" y="419"/>
                </a:cubicBezTo>
                <a:cubicBezTo>
                  <a:pt x="3727" y="446"/>
                  <a:pt x="3727" y="446"/>
                  <a:pt x="3727" y="446"/>
                </a:cubicBezTo>
                <a:cubicBezTo>
                  <a:pt x="3706" y="291"/>
                  <a:pt x="3706" y="291"/>
                  <a:pt x="3706" y="291"/>
                </a:cubicBezTo>
                <a:cubicBezTo>
                  <a:pt x="3706" y="291"/>
                  <a:pt x="3700" y="291"/>
                  <a:pt x="3700" y="284"/>
                </a:cubicBezTo>
                <a:cubicBezTo>
                  <a:pt x="3700" y="412"/>
                  <a:pt x="3700" y="412"/>
                  <a:pt x="3700" y="412"/>
                </a:cubicBezTo>
                <a:close/>
                <a:moveTo>
                  <a:pt x="3700" y="277"/>
                </a:moveTo>
                <a:lnTo>
                  <a:pt x="3700" y="277"/>
                </a:lnTo>
                <a:cubicBezTo>
                  <a:pt x="3700" y="264"/>
                  <a:pt x="3700" y="264"/>
                  <a:pt x="3700" y="264"/>
                </a:cubicBezTo>
                <a:lnTo>
                  <a:pt x="3700" y="264"/>
                </a:lnTo>
                <a:cubicBezTo>
                  <a:pt x="3706" y="277"/>
                  <a:pt x="3706" y="277"/>
                  <a:pt x="3706" y="277"/>
                </a:cubicBezTo>
                <a:lnTo>
                  <a:pt x="3700" y="277"/>
                </a:lnTo>
                <a:close/>
                <a:moveTo>
                  <a:pt x="3700" y="264"/>
                </a:moveTo>
                <a:lnTo>
                  <a:pt x="3700" y="264"/>
                </a:lnTo>
                <a:cubicBezTo>
                  <a:pt x="3700" y="277"/>
                  <a:pt x="3700" y="277"/>
                  <a:pt x="3700" y="277"/>
                </a:cubicBezTo>
                <a:cubicBezTo>
                  <a:pt x="3700" y="277"/>
                  <a:pt x="3700" y="277"/>
                  <a:pt x="3700" y="270"/>
                </a:cubicBezTo>
                <a:lnTo>
                  <a:pt x="3700" y="270"/>
                </a:lnTo>
                <a:lnTo>
                  <a:pt x="3700" y="270"/>
                </a:lnTo>
                <a:cubicBezTo>
                  <a:pt x="3700" y="264"/>
                  <a:pt x="3700" y="264"/>
                  <a:pt x="3700" y="264"/>
                </a:cubicBezTo>
                <a:close/>
                <a:moveTo>
                  <a:pt x="3700" y="284"/>
                </a:moveTo>
                <a:lnTo>
                  <a:pt x="3700" y="284"/>
                </a:lnTo>
                <a:cubicBezTo>
                  <a:pt x="3700" y="412"/>
                  <a:pt x="3700" y="412"/>
                  <a:pt x="3700" y="412"/>
                </a:cubicBezTo>
                <a:lnTo>
                  <a:pt x="3700" y="412"/>
                </a:lnTo>
                <a:cubicBezTo>
                  <a:pt x="3700" y="311"/>
                  <a:pt x="3700" y="311"/>
                  <a:pt x="3700" y="311"/>
                </a:cubicBezTo>
                <a:lnTo>
                  <a:pt x="3700" y="311"/>
                </a:lnTo>
                <a:lnTo>
                  <a:pt x="3700" y="311"/>
                </a:lnTo>
                <a:cubicBezTo>
                  <a:pt x="3700" y="284"/>
                  <a:pt x="3700" y="284"/>
                  <a:pt x="3700" y="284"/>
                </a:cubicBezTo>
                <a:close/>
                <a:moveTo>
                  <a:pt x="3700" y="453"/>
                </a:moveTo>
                <a:lnTo>
                  <a:pt x="3700" y="453"/>
                </a:lnTo>
                <a:cubicBezTo>
                  <a:pt x="3700" y="527"/>
                  <a:pt x="3700" y="527"/>
                  <a:pt x="3700" y="527"/>
                </a:cubicBezTo>
                <a:lnTo>
                  <a:pt x="3700" y="527"/>
                </a:lnTo>
                <a:cubicBezTo>
                  <a:pt x="3700" y="453"/>
                  <a:pt x="3700" y="453"/>
                  <a:pt x="3700" y="453"/>
                </a:cubicBezTo>
                <a:close/>
                <a:moveTo>
                  <a:pt x="3700" y="540"/>
                </a:moveTo>
                <a:lnTo>
                  <a:pt x="3700" y="540"/>
                </a:lnTo>
                <a:cubicBezTo>
                  <a:pt x="3700" y="554"/>
                  <a:pt x="3700" y="554"/>
                  <a:pt x="3700" y="554"/>
                </a:cubicBezTo>
                <a:cubicBezTo>
                  <a:pt x="3700" y="561"/>
                  <a:pt x="3700" y="561"/>
                  <a:pt x="3700" y="561"/>
                </a:cubicBezTo>
                <a:cubicBezTo>
                  <a:pt x="3700" y="540"/>
                  <a:pt x="3700" y="540"/>
                  <a:pt x="3700" y="540"/>
                </a:cubicBezTo>
                <a:close/>
                <a:moveTo>
                  <a:pt x="3700" y="568"/>
                </a:moveTo>
                <a:lnTo>
                  <a:pt x="3700" y="568"/>
                </a:lnTo>
                <a:cubicBezTo>
                  <a:pt x="3700" y="682"/>
                  <a:pt x="3700" y="682"/>
                  <a:pt x="3700" y="682"/>
                </a:cubicBezTo>
                <a:lnTo>
                  <a:pt x="3700" y="682"/>
                </a:lnTo>
                <a:cubicBezTo>
                  <a:pt x="3700" y="561"/>
                  <a:pt x="3700" y="561"/>
                  <a:pt x="3700" y="561"/>
                </a:cubicBezTo>
                <a:lnTo>
                  <a:pt x="3700" y="568"/>
                </a:lnTo>
                <a:close/>
                <a:moveTo>
                  <a:pt x="3700" y="703"/>
                </a:moveTo>
                <a:lnTo>
                  <a:pt x="3700" y="703"/>
                </a:lnTo>
                <a:cubicBezTo>
                  <a:pt x="3700" y="730"/>
                  <a:pt x="3700" y="730"/>
                  <a:pt x="3700" y="730"/>
                </a:cubicBezTo>
                <a:cubicBezTo>
                  <a:pt x="3700" y="736"/>
                  <a:pt x="3700" y="736"/>
                  <a:pt x="3700" y="736"/>
                </a:cubicBezTo>
                <a:cubicBezTo>
                  <a:pt x="3700" y="703"/>
                  <a:pt x="3700" y="703"/>
                  <a:pt x="3700" y="703"/>
                </a:cubicBezTo>
                <a:close/>
                <a:moveTo>
                  <a:pt x="3700" y="736"/>
                </a:moveTo>
                <a:lnTo>
                  <a:pt x="3700" y="736"/>
                </a:lnTo>
                <a:cubicBezTo>
                  <a:pt x="3700" y="871"/>
                  <a:pt x="3700" y="871"/>
                  <a:pt x="3700" y="871"/>
                </a:cubicBezTo>
                <a:cubicBezTo>
                  <a:pt x="3700" y="878"/>
                  <a:pt x="3700" y="878"/>
                  <a:pt x="3700" y="878"/>
                </a:cubicBezTo>
                <a:cubicBezTo>
                  <a:pt x="3700" y="736"/>
                  <a:pt x="3700" y="736"/>
                  <a:pt x="3700" y="736"/>
                </a:cubicBezTo>
                <a:close/>
                <a:moveTo>
                  <a:pt x="3700" y="230"/>
                </a:moveTo>
                <a:lnTo>
                  <a:pt x="3700" y="230"/>
                </a:lnTo>
                <a:cubicBezTo>
                  <a:pt x="3700" y="223"/>
                  <a:pt x="3700" y="223"/>
                  <a:pt x="3700" y="223"/>
                </a:cubicBezTo>
                <a:cubicBezTo>
                  <a:pt x="3700" y="250"/>
                  <a:pt x="3700" y="250"/>
                  <a:pt x="3700" y="250"/>
                </a:cubicBezTo>
                <a:cubicBezTo>
                  <a:pt x="3700" y="243"/>
                  <a:pt x="3700" y="243"/>
                  <a:pt x="3700" y="237"/>
                </a:cubicBezTo>
                <a:lnTo>
                  <a:pt x="3700" y="230"/>
                </a:lnTo>
                <a:close/>
                <a:moveTo>
                  <a:pt x="3700" y="223"/>
                </a:moveTo>
                <a:lnTo>
                  <a:pt x="3700" y="223"/>
                </a:lnTo>
                <a:cubicBezTo>
                  <a:pt x="3700" y="230"/>
                  <a:pt x="3700" y="230"/>
                  <a:pt x="3700" y="230"/>
                </a:cubicBezTo>
                <a:cubicBezTo>
                  <a:pt x="3700" y="230"/>
                  <a:pt x="3700" y="230"/>
                  <a:pt x="3693" y="230"/>
                </a:cubicBezTo>
                <a:cubicBezTo>
                  <a:pt x="3686" y="243"/>
                  <a:pt x="3686" y="243"/>
                  <a:pt x="3686" y="243"/>
                </a:cubicBezTo>
                <a:cubicBezTo>
                  <a:pt x="3679" y="243"/>
                  <a:pt x="3679" y="243"/>
                  <a:pt x="3679" y="243"/>
                </a:cubicBezTo>
                <a:cubicBezTo>
                  <a:pt x="3679" y="203"/>
                  <a:pt x="3679" y="203"/>
                  <a:pt x="3679" y="203"/>
                </a:cubicBezTo>
                <a:cubicBezTo>
                  <a:pt x="3679" y="203"/>
                  <a:pt x="3679" y="203"/>
                  <a:pt x="3679" y="196"/>
                </a:cubicBezTo>
                <a:cubicBezTo>
                  <a:pt x="3679" y="183"/>
                  <a:pt x="3679" y="183"/>
                  <a:pt x="3679" y="183"/>
                </a:cubicBezTo>
                <a:cubicBezTo>
                  <a:pt x="3686" y="189"/>
                  <a:pt x="3686" y="189"/>
                  <a:pt x="3693" y="196"/>
                </a:cubicBezTo>
                <a:cubicBezTo>
                  <a:pt x="3700" y="223"/>
                  <a:pt x="3700" y="223"/>
                  <a:pt x="3700" y="223"/>
                </a:cubicBezTo>
                <a:close/>
                <a:moveTo>
                  <a:pt x="3700" y="270"/>
                </a:moveTo>
                <a:lnTo>
                  <a:pt x="3700" y="270"/>
                </a:lnTo>
                <a:close/>
                <a:moveTo>
                  <a:pt x="3700" y="284"/>
                </a:moveTo>
                <a:lnTo>
                  <a:pt x="3700" y="284"/>
                </a:lnTo>
                <a:cubicBezTo>
                  <a:pt x="3693" y="270"/>
                  <a:pt x="3686" y="264"/>
                  <a:pt x="3679" y="250"/>
                </a:cubicBezTo>
                <a:cubicBezTo>
                  <a:pt x="3679" y="304"/>
                  <a:pt x="3679" y="304"/>
                  <a:pt x="3679" y="304"/>
                </a:cubicBezTo>
                <a:cubicBezTo>
                  <a:pt x="3686" y="304"/>
                  <a:pt x="3693" y="311"/>
                  <a:pt x="3700" y="311"/>
                </a:cubicBezTo>
                <a:cubicBezTo>
                  <a:pt x="3700" y="284"/>
                  <a:pt x="3700" y="284"/>
                  <a:pt x="3700" y="284"/>
                </a:cubicBezTo>
                <a:close/>
                <a:moveTo>
                  <a:pt x="3700" y="311"/>
                </a:moveTo>
                <a:lnTo>
                  <a:pt x="3700" y="311"/>
                </a:lnTo>
                <a:cubicBezTo>
                  <a:pt x="3700" y="412"/>
                  <a:pt x="3700" y="412"/>
                  <a:pt x="3700" y="412"/>
                </a:cubicBezTo>
                <a:cubicBezTo>
                  <a:pt x="3693" y="405"/>
                  <a:pt x="3686" y="399"/>
                  <a:pt x="3679" y="399"/>
                </a:cubicBezTo>
                <a:cubicBezTo>
                  <a:pt x="3679" y="311"/>
                  <a:pt x="3679" y="311"/>
                  <a:pt x="3679" y="311"/>
                </a:cubicBezTo>
                <a:cubicBezTo>
                  <a:pt x="3686" y="311"/>
                  <a:pt x="3693" y="311"/>
                  <a:pt x="3700" y="311"/>
                </a:cubicBezTo>
                <a:close/>
                <a:moveTo>
                  <a:pt x="3700" y="453"/>
                </a:moveTo>
                <a:lnTo>
                  <a:pt x="3700" y="453"/>
                </a:lnTo>
                <a:cubicBezTo>
                  <a:pt x="3700" y="527"/>
                  <a:pt x="3700" y="527"/>
                  <a:pt x="3700" y="527"/>
                </a:cubicBezTo>
                <a:cubicBezTo>
                  <a:pt x="3693" y="527"/>
                  <a:pt x="3693" y="527"/>
                  <a:pt x="3693" y="527"/>
                </a:cubicBezTo>
                <a:cubicBezTo>
                  <a:pt x="3686" y="527"/>
                  <a:pt x="3686" y="520"/>
                  <a:pt x="3686" y="513"/>
                </a:cubicBezTo>
                <a:cubicBezTo>
                  <a:pt x="3686" y="513"/>
                  <a:pt x="3686" y="513"/>
                  <a:pt x="3693" y="507"/>
                </a:cubicBezTo>
                <a:lnTo>
                  <a:pt x="3700" y="507"/>
                </a:lnTo>
                <a:cubicBezTo>
                  <a:pt x="3700" y="493"/>
                  <a:pt x="3693" y="486"/>
                  <a:pt x="3686" y="493"/>
                </a:cubicBezTo>
                <a:lnTo>
                  <a:pt x="3679" y="493"/>
                </a:lnTo>
                <a:cubicBezTo>
                  <a:pt x="3679" y="439"/>
                  <a:pt x="3679" y="439"/>
                  <a:pt x="3679" y="439"/>
                </a:cubicBezTo>
                <a:cubicBezTo>
                  <a:pt x="3686" y="439"/>
                  <a:pt x="3686" y="439"/>
                  <a:pt x="3693" y="446"/>
                </a:cubicBezTo>
                <a:cubicBezTo>
                  <a:pt x="3693" y="453"/>
                  <a:pt x="3693" y="453"/>
                  <a:pt x="3693" y="459"/>
                </a:cubicBezTo>
                <a:cubicBezTo>
                  <a:pt x="3700" y="453"/>
                  <a:pt x="3700" y="453"/>
                  <a:pt x="3700" y="453"/>
                </a:cubicBezTo>
                <a:close/>
                <a:moveTo>
                  <a:pt x="3700" y="540"/>
                </a:moveTo>
                <a:lnTo>
                  <a:pt x="3700" y="540"/>
                </a:lnTo>
                <a:cubicBezTo>
                  <a:pt x="3700" y="561"/>
                  <a:pt x="3700" y="561"/>
                  <a:pt x="3700" y="561"/>
                </a:cubicBezTo>
                <a:cubicBezTo>
                  <a:pt x="3693" y="561"/>
                  <a:pt x="3693" y="561"/>
                  <a:pt x="3693" y="561"/>
                </a:cubicBezTo>
                <a:lnTo>
                  <a:pt x="3700" y="561"/>
                </a:lnTo>
                <a:cubicBezTo>
                  <a:pt x="3700" y="682"/>
                  <a:pt x="3700" y="682"/>
                  <a:pt x="3700" y="682"/>
                </a:cubicBezTo>
                <a:cubicBezTo>
                  <a:pt x="3679" y="682"/>
                  <a:pt x="3679" y="682"/>
                  <a:pt x="3679" y="682"/>
                </a:cubicBezTo>
                <a:cubicBezTo>
                  <a:pt x="3679" y="669"/>
                  <a:pt x="3679" y="669"/>
                  <a:pt x="3679" y="669"/>
                </a:cubicBezTo>
                <a:cubicBezTo>
                  <a:pt x="3686" y="669"/>
                  <a:pt x="3686" y="669"/>
                  <a:pt x="3686" y="669"/>
                </a:cubicBezTo>
                <a:cubicBezTo>
                  <a:pt x="3693" y="662"/>
                  <a:pt x="3700" y="655"/>
                  <a:pt x="3693" y="649"/>
                </a:cubicBezTo>
                <a:cubicBezTo>
                  <a:pt x="3693" y="649"/>
                  <a:pt x="3686" y="649"/>
                  <a:pt x="3679" y="649"/>
                </a:cubicBezTo>
                <a:cubicBezTo>
                  <a:pt x="3679" y="554"/>
                  <a:pt x="3679" y="554"/>
                  <a:pt x="3679" y="554"/>
                </a:cubicBezTo>
                <a:lnTo>
                  <a:pt x="3679" y="554"/>
                </a:lnTo>
                <a:cubicBezTo>
                  <a:pt x="3686" y="547"/>
                  <a:pt x="3693" y="540"/>
                  <a:pt x="3700" y="540"/>
                </a:cubicBezTo>
                <a:close/>
                <a:moveTo>
                  <a:pt x="3700" y="703"/>
                </a:moveTo>
                <a:lnTo>
                  <a:pt x="3700" y="703"/>
                </a:lnTo>
                <a:cubicBezTo>
                  <a:pt x="3700" y="736"/>
                  <a:pt x="3700" y="736"/>
                  <a:pt x="3700" y="736"/>
                </a:cubicBezTo>
                <a:cubicBezTo>
                  <a:pt x="3693" y="736"/>
                  <a:pt x="3686" y="736"/>
                  <a:pt x="3686" y="743"/>
                </a:cubicBezTo>
                <a:cubicBezTo>
                  <a:pt x="3686" y="743"/>
                  <a:pt x="3686" y="750"/>
                  <a:pt x="3686" y="757"/>
                </a:cubicBezTo>
                <a:cubicBezTo>
                  <a:pt x="3686" y="763"/>
                  <a:pt x="3686" y="763"/>
                  <a:pt x="3686" y="770"/>
                </a:cubicBezTo>
                <a:cubicBezTo>
                  <a:pt x="3686" y="763"/>
                  <a:pt x="3686" y="757"/>
                  <a:pt x="3686" y="743"/>
                </a:cubicBezTo>
                <a:cubicBezTo>
                  <a:pt x="3693" y="743"/>
                  <a:pt x="3693" y="743"/>
                  <a:pt x="3700" y="736"/>
                </a:cubicBezTo>
                <a:cubicBezTo>
                  <a:pt x="3700" y="878"/>
                  <a:pt x="3700" y="878"/>
                  <a:pt x="3700" y="878"/>
                </a:cubicBezTo>
                <a:lnTo>
                  <a:pt x="3693" y="878"/>
                </a:lnTo>
                <a:cubicBezTo>
                  <a:pt x="3686" y="885"/>
                  <a:pt x="3686" y="885"/>
                  <a:pt x="3679" y="892"/>
                </a:cubicBezTo>
                <a:cubicBezTo>
                  <a:pt x="3679" y="730"/>
                  <a:pt x="3679" y="730"/>
                  <a:pt x="3679" y="730"/>
                </a:cubicBezTo>
                <a:lnTo>
                  <a:pt x="3679" y="730"/>
                </a:lnTo>
                <a:lnTo>
                  <a:pt x="3679" y="723"/>
                </a:lnTo>
                <a:cubicBezTo>
                  <a:pt x="3679" y="696"/>
                  <a:pt x="3679" y="696"/>
                  <a:pt x="3679" y="696"/>
                </a:cubicBezTo>
                <a:cubicBezTo>
                  <a:pt x="3686" y="703"/>
                  <a:pt x="3693" y="703"/>
                  <a:pt x="3700" y="703"/>
                </a:cubicBezTo>
                <a:close/>
                <a:moveTo>
                  <a:pt x="3679" y="540"/>
                </a:moveTo>
                <a:lnTo>
                  <a:pt x="3679" y="540"/>
                </a:lnTo>
                <a:lnTo>
                  <a:pt x="3679" y="540"/>
                </a:lnTo>
                <a:cubicBezTo>
                  <a:pt x="3686" y="534"/>
                  <a:pt x="3686" y="520"/>
                  <a:pt x="3679" y="513"/>
                </a:cubicBezTo>
                <a:lnTo>
                  <a:pt x="3679" y="513"/>
                </a:lnTo>
                <a:cubicBezTo>
                  <a:pt x="3679" y="540"/>
                  <a:pt x="3679" y="540"/>
                  <a:pt x="3679" y="540"/>
                </a:cubicBezTo>
                <a:close/>
                <a:moveTo>
                  <a:pt x="3679" y="439"/>
                </a:moveTo>
                <a:lnTo>
                  <a:pt x="3679" y="439"/>
                </a:lnTo>
                <a:cubicBezTo>
                  <a:pt x="3679" y="432"/>
                  <a:pt x="3679" y="432"/>
                  <a:pt x="3686" y="426"/>
                </a:cubicBezTo>
                <a:cubicBezTo>
                  <a:pt x="3693" y="426"/>
                  <a:pt x="3693" y="419"/>
                  <a:pt x="3693" y="419"/>
                </a:cubicBezTo>
                <a:cubicBezTo>
                  <a:pt x="3693" y="412"/>
                  <a:pt x="3693" y="412"/>
                  <a:pt x="3693" y="412"/>
                </a:cubicBezTo>
                <a:cubicBezTo>
                  <a:pt x="3686" y="405"/>
                  <a:pt x="3686" y="405"/>
                  <a:pt x="3686" y="405"/>
                </a:cubicBezTo>
                <a:cubicBezTo>
                  <a:pt x="3679" y="405"/>
                  <a:pt x="3679" y="405"/>
                  <a:pt x="3679" y="405"/>
                </a:cubicBezTo>
                <a:cubicBezTo>
                  <a:pt x="3679" y="439"/>
                  <a:pt x="3679" y="439"/>
                  <a:pt x="3679" y="439"/>
                </a:cubicBezTo>
                <a:close/>
                <a:moveTo>
                  <a:pt x="3679" y="176"/>
                </a:moveTo>
                <a:lnTo>
                  <a:pt x="3679" y="176"/>
                </a:lnTo>
                <a:cubicBezTo>
                  <a:pt x="3686" y="183"/>
                  <a:pt x="3686" y="183"/>
                  <a:pt x="3693" y="183"/>
                </a:cubicBezTo>
                <a:cubicBezTo>
                  <a:pt x="3693" y="176"/>
                  <a:pt x="3693" y="176"/>
                  <a:pt x="3693" y="176"/>
                </a:cubicBezTo>
                <a:cubicBezTo>
                  <a:pt x="3686" y="169"/>
                  <a:pt x="3679" y="169"/>
                  <a:pt x="3679" y="169"/>
                </a:cubicBezTo>
                <a:cubicBezTo>
                  <a:pt x="3679" y="176"/>
                  <a:pt x="3679" y="176"/>
                  <a:pt x="3679" y="176"/>
                </a:cubicBezTo>
                <a:close/>
                <a:moveTo>
                  <a:pt x="3679" y="162"/>
                </a:moveTo>
                <a:lnTo>
                  <a:pt x="3679" y="162"/>
                </a:lnTo>
                <a:cubicBezTo>
                  <a:pt x="3679" y="149"/>
                  <a:pt x="3679" y="149"/>
                  <a:pt x="3679" y="149"/>
                </a:cubicBezTo>
                <a:cubicBezTo>
                  <a:pt x="3679" y="156"/>
                  <a:pt x="3686" y="156"/>
                  <a:pt x="3693" y="162"/>
                </a:cubicBezTo>
                <a:cubicBezTo>
                  <a:pt x="3693" y="169"/>
                  <a:pt x="3693" y="169"/>
                  <a:pt x="3693" y="169"/>
                </a:cubicBezTo>
                <a:cubicBezTo>
                  <a:pt x="3686" y="169"/>
                  <a:pt x="3679" y="162"/>
                  <a:pt x="3679" y="162"/>
                </a:cubicBezTo>
                <a:close/>
                <a:moveTo>
                  <a:pt x="3679" y="142"/>
                </a:moveTo>
                <a:lnTo>
                  <a:pt x="3679" y="142"/>
                </a:lnTo>
                <a:cubicBezTo>
                  <a:pt x="3679" y="115"/>
                  <a:pt x="3679" y="115"/>
                  <a:pt x="3679" y="115"/>
                </a:cubicBezTo>
                <a:cubicBezTo>
                  <a:pt x="3679" y="115"/>
                  <a:pt x="3679" y="122"/>
                  <a:pt x="3686" y="122"/>
                </a:cubicBezTo>
                <a:lnTo>
                  <a:pt x="3686" y="122"/>
                </a:lnTo>
                <a:cubicBezTo>
                  <a:pt x="3693" y="149"/>
                  <a:pt x="3693" y="149"/>
                  <a:pt x="3693" y="149"/>
                </a:cubicBezTo>
                <a:cubicBezTo>
                  <a:pt x="3686" y="149"/>
                  <a:pt x="3679" y="142"/>
                  <a:pt x="3679" y="142"/>
                </a:cubicBezTo>
                <a:close/>
                <a:moveTo>
                  <a:pt x="3679" y="115"/>
                </a:moveTo>
                <a:lnTo>
                  <a:pt x="3679" y="115"/>
                </a:lnTo>
                <a:cubicBezTo>
                  <a:pt x="3679" y="115"/>
                  <a:pt x="3686" y="115"/>
                  <a:pt x="3686" y="122"/>
                </a:cubicBezTo>
                <a:cubicBezTo>
                  <a:pt x="3679" y="75"/>
                  <a:pt x="3679" y="75"/>
                  <a:pt x="3679" y="75"/>
                </a:cubicBezTo>
                <a:lnTo>
                  <a:pt x="3679" y="75"/>
                </a:lnTo>
                <a:cubicBezTo>
                  <a:pt x="3679" y="115"/>
                  <a:pt x="3679" y="115"/>
                  <a:pt x="3679" y="115"/>
                </a:cubicBezTo>
                <a:close/>
                <a:moveTo>
                  <a:pt x="3679" y="68"/>
                </a:moveTo>
                <a:lnTo>
                  <a:pt x="3679" y="68"/>
                </a:lnTo>
                <a:cubicBezTo>
                  <a:pt x="3679" y="61"/>
                  <a:pt x="3679" y="61"/>
                  <a:pt x="3679" y="61"/>
                </a:cubicBezTo>
                <a:lnTo>
                  <a:pt x="3679" y="61"/>
                </a:lnTo>
                <a:cubicBezTo>
                  <a:pt x="3679" y="68"/>
                  <a:pt x="3679" y="68"/>
                  <a:pt x="3679" y="68"/>
                </a:cubicBezTo>
                <a:close/>
                <a:moveTo>
                  <a:pt x="3679" y="54"/>
                </a:moveTo>
                <a:lnTo>
                  <a:pt x="3679" y="54"/>
                </a:lnTo>
                <a:cubicBezTo>
                  <a:pt x="3679" y="48"/>
                  <a:pt x="3679" y="48"/>
                  <a:pt x="3679" y="48"/>
                </a:cubicBezTo>
                <a:cubicBezTo>
                  <a:pt x="3679" y="54"/>
                  <a:pt x="3679" y="54"/>
                  <a:pt x="3679" y="54"/>
                </a:cubicBezTo>
                <a:close/>
                <a:moveTo>
                  <a:pt x="3679" y="48"/>
                </a:moveTo>
                <a:lnTo>
                  <a:pt x="3679" y="48"/>
                </a:lnTo>
                <a:cubicBezTo>
                  <a:pt x="3679" y="54"/>
                  <a:pt x="3679" y="54"/>
                  <a:pt x="3679" y="54"/>
                </a:cubicBezTo>
                <a:cubicBezTo>
                  <a:pt x="3673" y="54"/>
                  <a:pt x="3666" y="54"/>
                  <a:pt x="3666" y="48"/>
                </a:cubicBezTo>
                <a:cubicBezTo>
                  <a:pt x="3666" y="41"/>
                  <a:pt x="3659" y="34"/>
                  <a:pt x="3646" y="34"/>
                </a:cubicBezTo>
                <a:cubicBezTo>
                  <a:pt x="3646" y="0"/>
                  <a:pt x="3646" y="0"/>
                  <a:pt x="3646" y="0"/>
                </a:cubicBezTo>
                <a:cubicBezTo>
                  <a:pt x="3652" y="0"/>
                  <a:pt x="3652" y="0"/>
                  <a:pt x="3652" y="0"/>
                </a:cubicBezTo>
                <a:cubicBezTo>
                  <a:pt x="3659" y="0"/>
                  <a:pt x="3666" y="0"/>
                  <a:pt x="3673" y="0"/>
                </a:cubicBezTo>
                <a:cubicBezTo>
                  <a:pt x="3673" y="27"/>
                  <a:pt x="3673" y="27"/>
                  <a:pt x="3673" y="27"/>
                </a:cubicBezTo>
                <a:lnTo>
                  <a:pt x="3673" y="27"/>
                </a:lnTo>
                <a:lnTo>
                  <a:pt x="3673" y="27"/>
                </a:lnTo>
                <a:cubicBezTo>
                  <a:pt x="3679" y="48"/>
                  <a:pt x="3679" y="48"/>
                  <a:pt x="3679" y="48"/>
                </a:cubicBezTo>
                <a:close/>
                <a:moveTo>
                  <a:pt x="3679" y="61"/>
                </a:moveTo>
                <a:lnTo>
                  <a:pt x="3679" y="61"/>
                </a:lnTo>
                <a:cubicBezTo>
                  <a:pt x="3673" y="61"/>
                  <a:pt x="3673" y="61"/>
                  <a:pt x="3666" y="61"/>
                </a:cubicBezTo>
                <a:cubicBezTo>
                  <a:pt x="3666" y="48"/>
                  <a:pt x="3666" y="41"/>
                  <a:pt x="3646" y="34"/>
                </a:cubicBezTo>
                <a:cubicBezTo>
                  <a:pt x="3646" y="115"/>
                  <a:pt x="3646" y="115"/>
                  <a:pt x="3646" y="115"/>
                </a:cubicBezTo>
                <a:cubicBezTo>
                  <a:pt x="3659" y="129"/>
                  <a:pt x="3666" y="135"/>
                  <a:pt x="3679" y="142"/>
                </a:cubicBezTo>
                <a:cubicBezTo>
                  <a:pt x="3679" y="115"/>
                  <a:pt x="3679" y="115"/>
                  <a:pt x="3679" y="115"/>
                </a:cubicBezTo>
                <a:cubicBezTo>
                  <a:pt x="3673" y="115"/>
                  <a:pt x="3673" y="108"/>
                  <a:pt x="3673" y="108"/>
                </a:cubicBezTo>
                <a:cubicBezTo>
                  <a:pt x="3666" y="88"/>
                  <a:pt x="3673" y="75"/>
                  <a:pt x="3679" y="68"/>
                </a:cubicBezTo>
                <a:cubicBezTo>
                  <a:pt x="3679" y="61"/>
                  <a:pt x="3679" y="61"/>
                  <a:pt x="3679" y="61"/>
                </a:cubicBezTo>
                <a:close/>
                <a:moveTo>
                  <a:pt x="3679" y="75"/>
                </a:moveTo>
                <a:lnTo>
                  <a:pt x="3679" y="75"/>
                </a:lnTo>
                <a:cubicBezTo>
                  <a:pt x="3679" y="115"/>
                  <a:pt x="3679" y="115"/>
                  <a:pt x="3679" y="115"/>
                </a:cubicBezTo>
                <a:cubicBezTo>
                  <a:pt x="3673" y="108"/>
                  <a:pt x="3673" y="102"/>
                  <a:pt x="3673" y="88"/>
                </a:cubicBezTo>
                <a:cubicBezTo>
                  <a:pt x="3673" y="88"/>
                  <a:pt x="3673" y="81"/>
                  <a:pt x="3679" y="75"/>
                </a:cubicBezTo>
                <a:close/>
                <a:moveTo>
                  <a:pt x="3679" y="149"/>
                </a:moveTo>
                <a:lnTo>
                  <a:pt x="3679" y="149"/>
                </a:lnTo>
                <a:cubicBezTo>
                  <a:pt x="3679" y="162"/>
                  <a:pt x="3679" y="162"/>
                  <a:pt x="3679" y="162"/>
                </a:cubicBezTo>
                <a:cubicBezTo>
                  <a:pt x="3666" y="156"/>
                  <a:pt x="3659" y="149"/>
                  <a:pt x="3646" y="142"/>
                </a:cubicBezTo>
                <a:cubicBezTo>
                  <a:pt x="3646" y="122"/>
                  <a:pt x="3646" y="122"/>
                  <a:pt x="3646" y="122"/>
                </a:cubicBezTo>
                <a:cubicBezTo>
                  <a:pt x="3659" y="135"/>
                  <a:pt x="3666" y="142"/>
                  <a:pt x="3679" y="149"/>
                </a:cubicBezTo>
                <a:close/>
                <a:moveTo>
                  <a:pt x="3679" y="169"/>
                </a:moveTo>
                <a:lnTo>
                  <a:pt x="3679" y="169"/>
                </a:lnTo>
                <a:cubicBezTo>
                  <a:pt x="3666" y="162"/>
                  <a:pt x="3659" y="156"/>
                  <a:pt x="3646" y="149"/>
                </a:cubicBezTo>
                <a:cubicBezTo>
                  <a:pt x="3646" y="162"/>
                  <a:pt x="3646" y="162"/>
                  <a:pt x="3646" y="162"/>
                </a:cubicBezTo>
                <a:cubicBezTo>
                  <a:pt x="3659" y="169"/>
                  <a:pt x="3666" y="176"/>
                  <a:pt x="3679" y="176"/>
                </a:cubicBezTo>
                <a:cubicBezTo>
                  <a:pt x="3679" y="169"/>
                  <a:pt x="3679" y="169"/>
                  <a:pt x="3679" y="169"/>
                </a:cubicBezTo>
                <a:close/>
                <a:moveTo>
                  <a:pt x="3679" y="183"/>
                </a:moveTo>
                <a:lnTo>
                  <a:pt x="3679" y="183"/>
                </a:lnTo>
                <a:cubicBezTo>
                  <a:pt x="3679" y="196"/>
                  <a:pt x="3679" y="196"/>
                  <a:pt x="3679" y="196"/>
                </a:cubicBezTo>
                <a:lnTo>
                  <a:pt x="3679" y="196"/>
                </a:lnTo>
                <a:cubicBezTo>
                  <a:pt x="3673" y="196"/>
                  <a:pt x="3673" y="196"/>
                  <a:pt x="3673" y="196"/>
                </a:cubicBezTo>
                <a:cubicBezTo>
                  <a:pt x="3666" y="203"/>
                  <a:pt x="3659" y="196"/>
                  <a:pt x="3659" y="183"/>
                </a:cubicBezTo>
                <a:cubicBezTo>
                  <a:pt x="3652" y="189"/>
                  <a:pt x="3652" y="189"/>
                  <a:pt x="3646" y="189"/>
                </a:cubicBezTo>
                <a:cubicBezTo>
                  <a:pt x="3646" y="169"/>
                  <a:pt x="3646" y="169"/>
                  <a:pt x="3646" y="169"/>
                </a:cubicBezTo>
                <a:cubicBezTo>
                  <a:pt x="3659" y="176"/>
                  <a:pt x="3666" y="183"/>
                  <a:pt x="3679" y="183"/>
                </a:cubicBezTo>
                <a:close/>
                <a:moveTo>
                  <a:pt x="3679" y="203"/>
                </a:moveTo>
                <a:lnTo>
                  <a:pt x="3679" y="203"/>
                </a:lnTo>
                <a:cubicBezTo>
                  <a:pt x="3679" y="243"/>
                  <a:pt x="3679" y="243"/>
                  <a:pt x="3679" y="243"/>
                </a:cubicBezTo>
                <a:cubicBezTo>
                  <a:pt x="3673" y="237"/>
                  <a:pt x="3673" y="237"/>
                  <a:pt x="3673" y="237"/>
                </a:cubicBezTo>
                <a:cubicBezTo>
                  <a:pt x="3666" y="230"/>
                  <a:pt x="3666" y="223"/>
                  <a:pt x="3666" y="223"/>
                </a:cubicBezTo>
                <a:cubicBezTo>
                  <a:pt x="3666" y="216"/>
                  <a:pt x="3666" y="216"/>
                  <a:pt x="3673" y="210"/>
                </a:cubicBezTo>
                <a:cubicBezTo>
                  <a:pt x="3673" y="210"/>
                  <a:pt x="3679" y="210"/>
                  <a:pt x="3679" y="203"/>
                </a:cubicBezTo>
                <a:close/>
                <a:moveTo>
                  <a:pt x="3679" y="250"/>
                </a:moveTo>
                <a:lnTo>
                  <a:pt x="3679" y="250"/>
                </a:lnTo>
                <a:cubicBezTo>
                  <a:pt x="3666" y="243"/>
                  <a:pt x="3659" y="230"/>
                  <a:pt x="3646" y="223"/>
                </a:cubicBezTo>
                <a:cubicBezTo>
                  <a:pt x="3646" y="237"/>
                  <a:pt x="3646" y="237"/>
                  <a:pt x="3646" y="237"/>
                </a:cubicBezTo>
                <a:cubicBezTo>
                  <a:pt x="3652" y="237"/>
                  <a:pt x="3652" y="237"/>
                  <a:pt x="3652" y="237"/>
                </a:cubicBezTo>
                <a:cubicBezTo>
                  <a:pt x="3652" y="243"/>
                  <a:pt x="3652" y="243"/>
                  <a:pt x="3652" y="243"/>
                </a:cubicBezTo>
                <a:cubicBezTo>
                  <a:pt x="3646" y="243"/>
                  <a:pt x="3646" y="243"/>
                  <a:pt x="3646" y="243"/>
                </a:cubicBezTo>
                <a:cubicBezTo>
                  <a:pt x="3646" y="257"/>
                  <a:pt x="3646" y="257"/>
                  <a:pt x="3646" y="257"/>
                </a:cubicBezTo>
                <a:cubicBezTo>
                  <a:pt x="3652" y="257"/>
                  <a:pt x="3652" y="257"/>
                  <a:pt x="3652" y="257"/>
                </a:cubicBezTo>
                <a:cubicBezTo>
                  <a:pt x="3659" y="264"/>
                  <a:pt x="3666" y="270"/>
                  <a:pt x="3666" y="270"/>
                </a:cubicBezTo>
                <a:cubicBezTo>
                  <a:pt x="3673" y="277"/>
                  <a:pt x="3673" y="277"/>
                  <a:pt x="3673" y="284"/>
                </a:cubicBezTo>
                <a:cubicBezTo>
                  <a:pt x="3673" y="291"/>
                  <a:pt x="3673" y="291"/>
                  <a:pt x="3673" y="297"/>
                </a:cubicBezTo>
                <a:cubicBezTo>
                  <a:pt x="3679" y="304"/>
                  <a:pt x="3679" y="304"/>
                  <a:pt x="3679" y="304"/>
                </a:cubicBezTo>
                <a:cubicBezTo>
                  <a:pt x="3679" y="250"/>
                  <a:pt x="3679" y="250"/>
                  <a:pt x="3679" y="250"/>
                </a:cubicBezTo>
                <a:close/>
                <a:moveTo>
                  <a:pt x="3679" y="311"/>
                </a:moveTo>
                <a:lnTo>
                  <a:pt x="3679" y="311"/>
                </a:lnTo>
                <a:cubicBezTo>
                  <a:pt x="3679" y="399"/>
                  <a:pt x="3679" y="399"/>
                  <a:pt x="3679" y="399"/>
                </a:cubicBezTo>
                <a:cubicBezTo>
                  <a:pt x="3673" y="399"/>
                  <a:pt x="3666" y="399"/>
                  <a:pt x="3666" y="399"/>
                </a:cubicBezTo>
                <a:cubicBezTo>
                  <a:pt x="3659" y="399"/>
                  <a:pt x="3659" y="405"/>
                  <a:pt x="3659" y="412"/>
                </a:cubicBezTo>
                <a:cubicBezTo>
                  <a:pt x="3659" y="419"/>
                  <a:pt x="3659" y="419"/>
                  <a:pt x="3666" y="419"/>
                </a:cubicBezTo>
                <a:cubicBezTo>
                  <a:pt x="3673" y="405"/>
                  <a:pt x="3673" y="405"/>
                  <a:pt x="3673" y="405"/>
                </a:cubicBezTo>
                <a:cubicBezTo>
                  <a:pt x="3679" y="405"/>
                  <a:pt x="3679" y="405"/>
                  <a:pt x="3679" y="405"/>
                </a:cubicBezTo>
                <a:cubicBezTo>
                  <a:pt x="3679" y="439"/>
                  <a:pt x="3679" y="439"/>
                  <a:pt x="3679" y="439"/>
                </a:cubicBezTo>
                <a:lnTo>
                  <a:pt x="3679" y="439"/>
                </a:lnTo>
                <a:lnTo>
                  <a:pt x="3679" y="439"/>
                </a:lnTo>
                <a:cubicBezTo>
                  <a:pt x="3679" y="493"/>
                  <a:pt x="3679" y="493"/>
                  <a:pt x="3679" y="493"/>
                </a:cubicBezTo>
                <a:lnTo>
                  <a:pt x="3679" y="493"/>
                </a:lnTo>
                <a:cubicBezTo>
                  <a:pt x="3673" y="493"/>
                  <a:pt x="3666" y="493"/>
                  <a:pt x="3666" y="493"/>
                </a:cubicBezTo>
                <a:cubicBezTo>
                  <a:pt x="3659" y="500"/>
                  <a:pt x="3652" y="493"/>
                  <a:pt x="3646" y="486"/>
                </a:cubicBezTo>
                <a:lnTo>
                  <a:pt x="3646" y="486"/>
                </a:lnTo>
                <a:cubicBezTo>
                  <a:pt x="3652" y="480"/>
                  <a:pt x="3659" y="473"/>
                  <a:pt x="3652" y="466"/>
                </a:cubicBezTo>
                <a:cubicBezTo>
                  <a:pt x="3652" y="466"/>
                  <a:pt x="3652" y="466"/>
                  <a:pt x="3646" y="466"/>
                </a:cubicBezTo>
                <a:cubicBezTo>
                  <a:pt x="3646" y="311"/>
                  <a:pt x="3646" y="311"/>
                  <a:pt x="3646" y="311"/>
                </a:cubicBezTo>
                <a:cubicBezTo>
                  <a:pt x="3659" y="318"/>
                  <a:pt x="3659" y="318"/>
                  <a:pt x="3666" y="318"/>
                </a:cubicBezTo>
                <a:cubicBezTo>
                  <a:pt x="3659" y="311"/>
                  <a:pt x="3659" y="311"/>
                  <a:pt x="3652" y="304"/>
                </a:cubicBezTo>
                <a:cubicBezTo>
                  <a:pt x="3646" y="297"/>
                  <a:pt x="3646" y="297"/>
                  <a:pt x="3646" y="297"/>
                </a:cubicBezTo>
                <a:cubicBezTo>
                  <a:pt x="3646" y="284"/>
                  <a:pt x="3646" y="284"/>
                  <a:pt x="3646" y="284"/>
                </a:cubicBezTo>
                <a:cubicBezTo>
                  <a:pt x="3652" y="284"/>
                  <a:pt x="3652" y="284"/>
                  <a:pt x="3652" y="284"/>
                </a:cubicBezTo>
                <a:cubicBezTo>
                  <a:pt x="3652" y="284"/>
                  <a:pt x="3652" y="277"/>
                  <a:pt x="3646" y="277"/>
                </a:cubicBezTo>
                <a:cubicBezTo>
                  <a:pt x="3646" y="264"/>
                  <a:pt x="3646" y="264"/>
                  <a:pt x="3646" y="264"/>
                </a:cubicBezTo>
                <a:cubicBezTo>
                  <a:pt x="3659" y="270"/>
                  <a:pt x="3659" y="277"/>
                  <a:pt x="3666" y="284"/>
                </a:cubicBezTo>
                <a:cubicBezTo>
                  <a:pt x="3673" y="291"/>
                  <a:pt x="3673" y="297"/>
                  <a:pt x="3666" y="304"/>
                </a:cubicBezTo>
                <a:cubicBezTo>
                  <a:pt x="3673" y="311"/>
                  <a:pt x="3673" y="311"/>
                  <a:pt x="3679" y="311"/>
                </a:cubicBezTo>
                <a:close/>
                <a:moveTo>
                  <a:pt x="3679" y="513"/>
                </a:moveTo>
                <a:lnTo>
                  <a:pt x="3679" y="513"/>
                </a:lnTo>
                <a:cubicBezTo>
                  <a:pt x="3666" y="507"/>
                  <a:pt x="3659" y="500"/>
                  <a:pt x="3646" y="493"/>
                </a:cubicBezTo>
                <a:cubicBezTo>
                  <a:pt x="3646" y="507"/>
                  <a:pt x="3646" y="507"/>
                  <a:pt x="3646" y="507"/>
                </a:cubicBezTo>
                <a:cubicBezTo>
                  <a:pt x="3659" y="513"/>
                  <a:pt x="3666" y="520"/>
                  <a:pt x="3673" y="527"/>
                </a:cubicBezTo>
                <a:lnTo>
                  <a:pt x="3673" y="534"/>
                </a:lnTo>
                <a:cubicBezTo>
                  <a:pt x="3666" y="540"/>
                  <a:pt x="3666" y="540"/>
                  <a:pt x="3659" y="547"/>
                </a:cubicBezTo>
                <a:cubicBezTo>
                  <a:pt x="3659" y="540"/>
                  <a:pt x="3652" y="540"/>
                  <a:pt x="3646" y="540"/>
                </a:cubicBezTo>
                <a:cubicBezTo>
                  <a:pt x="3646" y="554"/>
                  <a:pt x="3646" y="554"/>
                  <a:pt x="3646" y="554"/>
                </a:cubicBezTo>
                <a:cubicBezTo>
                  <a:pt x="3652" y="554"/>
                  <a:pt x="3652" y="554"/>
                  <a:pt x="3652" y="554"/>
                </a:cubicBezTo>
                <a:cubicBezTo>
                  <a:pt x="3659" y="554"/>
                  <a:pt x="3666" y="554"/>
                  <a:pt x="3679" y="540"/>
                </a:cubicBezTo>
                <a:cubicBezTo>
                  <a:pt x="3679" y="513"/>
                  <a:pt x="3679" y="513"/>
                  <a:pt x="3679" y="513"/>
                </a:cubicBezTo>
                <a:close/>
                <a:moveTo>
                  <a:pt x="3679" y="554"/>
                </a:moveTo>
                <a:lnTo>
                  <a:pt x="3679" y="554"/>
                </a:lnTo>
                <a:cubicBezTo>
                  <a:pt x="3679" y="649"/>
                  <a:pt x="3679" y="649"/>
                  <a:pt x="3679" y="649"/>
                </a:cubicBezTo>
                <a:cubicBezTo>
                  <a:pt x="3673" y="655"/>
                  <a:pt x="3673" y="655"/>
                  <a:pt x="3666" y="655"/>
                </a:cubicBezTo>
                <a:cubicBezTo>
                  <a:pt x="3659" y="662"/>
                  <a:pt x="3652" y="662"/>
                  <a:pt x="3646" y="662"/>
                </a:cubicBezTo>
                <a:cubicBezTo>
                  <a:pt x="3646" y="568"/>
                  <a:pt x="3646" y="568"/>
                  <a:pt x="3646" y="568"/>
                </a:cubicBezTo>
                <a:cubicBezTo>
                  <a:pt x="3652" y="568"/>
                  <a:pt x="3652" y="568"/>
                  <a:pt x="3652" y="574"/>
                </a:cubicBezTo>
                <a:cubicBezTo>
                  <a:pt x="3652" y="574"/>
                  <a:pt x="3652" y="581"/>
                  <a:pt x="3659" y="588"/>
                </a:cubicBezTo>
                <a:cubicBezTo>
                  <a:pt x="3679" y="581"/>
                  <a:pt x="3679" y="581"/>
                  <a:pt x="3679" y="581"/>
                </a:cubicBezTo>
                <a:cubicBezTo>
                  <a:pt x="3679" y="581"/>
                  <a:pt x="3673" y="574"/>
                  <a:pt x="3673" y="561"/>
                </a:cubicBezTo>
                <a:cubicBezTo>
                  <a:pt x="3673" y="561"/>
                  <a:pt x="3673" y="561"/>
                  <a:pt x="3679" y="554"/>
                </a:cubicBezTo>
                <a:close/>
                <a:moveTo>
                  <a:pt x="3679" y="669"/>
                </a:moveTo>
                <a:lnTo>
                  <a:pt x="3679" y="669"/>
                </a:lnTo>
                <a:cubicBezTo>
                  <a:pt x="3679" y="682"/>
                  <a:pt x="3679" y="682"/>
                  <a:pt x="3679" y="682"/>
                </a:cubicBezTo>
                <a:cubicBezTo>
                  <a:pt x="3652" y="689"/>
                  <a:pt x="3652" y="689"/>
                  <a:pt x="3652" y="689"/>
                </a:cubicBezTo>
                <a:cubicBezTo>
                  <a:pt x="3659" y="689"/>
                  <a:pt x="3673" y="696"/>
                  <a:pt x="3679" y="696"/>
                </a:cubicBezTo>
                <a:cubicBezTo>
                  <a:pt x="3679" y="723"/>
                  <a:pt x="3679" y="723"/>
                  <a:pt x="3679" y="723"/>
                </a:cubicBezTo>
                <a:cubicBezTo>
                  <a:pt x="3673" y="716"/>
                  <a:pt x="3666" y="709"/>
                  <a:pt x="3652" y="703"/>
                </a:cubicBezTo>
                <a:cubicBezTo>
                  <a:pt x="3646" y="703"/>
                  <a:pt x="3646" y="703"/>
                  <a:pt x="3646" y="703"/>
                </a:cubicBezTo>
                <a:cubicBezTo>
                  <a:pt x="3646" y="669"/>
                  <a:pt x="3646" y="669"/>
                  <a:pt x="3646" y="669"/>
                </a:cubicBezTo>
                <a:cubicBezTo>
                  <a:pt x="3652" y="669"/>
                  <a:pt x="3652" y="669"/>
                  <a:pt x="3652" y="669"/>
                </a:cubicBezTo>
                <a:cubicBezTo>
                  <a:pt x="3679" y="669"/>
                  <a:pt x="3679" y="669"/>
                  <a:pt x="3679" y="669"/>
                </a:cubicBezTo>
                <a:close/>
                <a:moveTo>
                  <a:pt x="3679" y="730"/>
                </a:moveTo>
                <a:lnTo>
                  <a:pt x="3679" y="730"/>
                </a:lnTo>
                <a:cubicBezTo>
                  <a:pt x="3679" y="892"/>
                  <a:pt x="3679" y="892"/>
                  <a:pt x="3679" y="892"/>
                </a:cubicBezTo>
                <a:cubicBezTo>
                  <a:pt x="3666" y="892"/>
                  <a:pt x="3659" y="898"/>
                  <a:pt x="3646" y="905"/>
                </a:cubicBezTo>
                <a:cubicBezTo>
                  <a:pt x="3646" y="797"/>
                  <a:pt x="3646" y="797"/>
                  <a:pt x="3646" y="797"/>
                </a:cubicBezTo>
                <a:cubicBezTo>
                  <a:pt x="3652" y="797"/>
                  <a:pt x="3652" y="797"/>
                  <a:pt x="3652" y="797"/>
                </a:cubicBezTo>
                <a:cubicBezTo>
                  <a:pt x="3652" y="790"/>
                  <a:pt x="3652" y="790"/>
                  <a:pt x="3646" y="784"/>
                </a:cubicBezTo>
                <a:cubicBezTo>
                  <a:pt x="3646" y="723"/>
                  <a:pt x="3646" y="723"/>
                  <a:pt x="3646" y="723"/>
                </a:cubicBezTo>
                <a:cubicBezTo>
                  <a:pt x="3659" y="730"/>
                  <a:pt x="3666" y="736"/>
                  <a:pt x="3673" y="736"/>
                </a:cubicBezTo>
                <a:cubicBezTo>
                  <a:pt x="3673" y="736"/>
                  <a:pt x="3673" y="730"/>
                  <a:pt x="3679" y="730"/>
                </a:cubicBezTo>
                <a:close/>
                <a:moveTo>
                  <a:pt x="3646" y="540"/>
                </a:moveTo>
                <a:lnTo>
                  <a:pt x="3646" y="540"/>
                </a:lnTo>
                <a:cubicBezTo>
                  <a:pt x="3646" y="513"/>
                  <a:pt x="3646" y="513"/>
                  <a:pt x="3646" y="513"/>
                </a:cubicBezTo>
                <a:cubicBezTo>
                  <a:pt x="3652" y="520"/>
                  <a:pt x="3659" y="527"/>
                  <a:pt x="3659" y="534"/>
                </a:cubicBezTo>
                <a:cubicBezTo>
                  <a:pt x="3659" y="534"/>
                  <a:pt x="3652" y="534"/>
                  <a:pt x="3652" y="540"/>
                </a:cubicBezTo>
                <a:lnTo>
                  <a:pt x="3646" y="540"/>
                </a:lnTo>
                <a:close/>
                <a:moveTo>
                  <a:pt x="3646" y="0"/>
                </a:moveTo>
                <a:lnTo>
                  <a:pt x="3646" y="0"/>
                </a:lnTo>
                <a:cubicBezTo>
                  <a:pt x="3646" y="34"/>
                  <a:pt x="3646" y="34"/>
                  <a:pt x="3646" y="34"/>
                </a:cubicBezTo>
                <a:lnTo>
                  <a:pt x="3639" y="34"/>
                </a:lnTo>
                <a:cubicBezTo>
                  <a:pt x="3639" y="7"/>
                  <a:pt x="3639" y="7"/>
                  <a:pt x="3639" y="7"/>
                </a:cubicBezTo>
                <a:lnTo>
                  <a:pt x="3646" y="0"/>
                </a:lnTo>
                <a:close/>
                <a:moveTo>
                  <a:pt x="3646" y="34"/>
                </a:moveTo>
                <a:lnTo>
                  <a:pt x="3646" y="34"/>
                </a:lnTo>
                <a:cubicBezTo>
                  <a:pt x="3646" y="115"/>
                  <a:pt x="3646" y="115"/>
                  <a:pt x="3646" y="115"/>
                </a:cubicBezTo>
                <a:lnTo>
                  <a:pt x="3646" y="115"/>
                </a:lnTo>
                <a:cubicBezTo>
                  <a:pt x="3639" y="95"/>
                  <a:pt x="3639" y="81"/>
                  <a:pt x="3646" y="75"/>
                </a:cubicBezTo>
                <a:cubicBezTo>
                  <a:pt x="3639" y="75"/>
                  <a:pt x="3639" y="68"/>
                  <a:pt x="3639" y="68"/>
                </a:cubicBezTo>
                <a:cubicBezTo>
                  <a:pt x="3639" y="34"/>
                  <a:pt x="3639" y="34"/>
                  <a:pt x="3639" y="34"/>
                </a:cubicBezTo>
                <a:cubicBezTo>
                  <a:pt x="3646" y="34"/>
                  <a:pt x="3646" y="34"/>
                  <a:pt x="3646" y="34"/>
                </a:cubicBezTo>
                <a:close/>
                <a:moveTo>
                  <a:pt x="3646" y="122"/>
                </a:moveTo>
                <a:lnTo>
                  <a:pt x="3646" y="122"/>
                </a:lnTo>
                <a:cubicBezTo>
                  <a:pt x="3646" y="122"/>
                  <a:pt x="3639" y="115"/>
                  <a:pt x="3639" y="108"/>
                </a:cubicBezTo>
                <a:cubicBezTo>
                  <a:pt x="3639" y="129"/>
                  <a:pt x="3639" y="129"/>
                  <a:pt x="3639" y="129"/>
                </a:cubicBezTo>
                <a:cubicBezTo>
                  <a:pt x="3639" y="135"/>
                  <a:pt x="3646" y="135"/>
                  <a:pt x="3646" y="142"/>
                </a:cubicBezTo>
                <a:cubicBezTo>
                  <a:pt x="3646" y="122"/>
                  <a:pt x="3646" y="122"/>
                  <a:pt x="3646" y="122"/>
                </a:cubicBezTo>
                <a:close/>
                <a:moveTo>
                  <a:pt x="3646" y="149"/>
                </a:moveTo>
                <a:lnTo>
                  <a:pt x="3646" y="149"/>
                </a:lnTo>
                <a:cubicBezTo>
                  <a:pt x="3646" y="162"/>
                  <a:pt x="3646" y="162"/>
                  <a:pt x="3646" y="162"/>
                </a:cubicBezTo>
                <a:cubicBezTo>
                  <a:pt x="3646" y="156"/>
                  <a:pt x="3639" y="156"/>
                  <a:pt x="3639" y="156"/>
                </a:cubicBezTo>
                <a:cubicBezTo>
                  <a:pt x="3639" y="135"/>
                  <a:pt x="3639" y="135"/>
                  <a:pt x="3639" y="135"/>
                </a:cubicBezTo>
                <a:cubicBezTo>
                  <a:pt x="3639" y="142"/>
                  <a:pt x="3646" y="142"/>
                  <a:pt x="3646" y="149"/>
                </a:cubicBezTo>
                <a:close/>
                <a:moveTo>
                  <a:pt x="3646" y="169"/>
                </a:moveTo>
                <a:lnTo>
                  <a:pt x="3646" y="169"/>
                </a:lnTo>
                <a:cubicBezTo>
                  <a:pt x="3646" y="162"/>
                  <a:pt x="3639" y="162"/>
                  <a:pt x="3639" y="156"/>
                </a:cubicBezTo>
                <a:cubicBezTo>
                  <a:pt x="3639" y="176"/>
                  <a:pt x="3639" y="176"/>
                  <a:pt x="3639" y="176"/>
                </a:cubicBezTo>
                <a:lnTo>
                  <a:pt x="3646" y="176"/>
                </a:lnTo>
                <a:cubicBezTo>
                  <a:pt x="3646" y="176"/>
                  <a:pt x="3646" y="183"/>
                  <a:pt x="3639" y="183"/>
                </a:cubicBezTo>
                <a:cubicBezTo>
                  <a:pt x="3639" y="189"/>
                  <a:pt x="3639" y="189"/>
                  <a:pt x="3639" y="189"/>
                </a:cubicBezTo>
                <a:cubicBezTo>
                  <a:pt x="3639" y="196"/>
                  <a:pt x="3639" y="196"/>
                  <a:pt x="3639" y="196"/>
                </a:cubicBezTo>
                <a:lnTo>
                  <a:pt x="3639" y="196"/>
                </a:lnTo>
                <a:cubicBezTo>
                  <a:pt x="3646" y="196"/>
                  <a:pt x="3646" y="196"/>
                  <a:pt x="3646" y="189"/>
                </a:cubicBezTo>
                <a:cubicBezTo>
                  <a:pt x="3646" y="169"/>
                  <a:pt x="3646" y="169"/>
                  <a:pt x="3646" y="169"/>
                </a:cubicBezTo>
                <a:close/>
                <a:moveTo>
                  <a:pt x="3646" y="223"/>
                </a:moveTo>
                <a:lnTo>
                  <a:pt x="3646" y="223"/>
                </a:lnTo>
                <a:cubicBezTo>
                  <a:pt x="3646" y="237"/>
                  <a:pt x="3646" y="237"/>
                  <a:pt x="3646" y="237"/>
                </a:cubicBezTo>
                <a:lnTo>
                  <a:pt x="3646" y="237"/>
                </a:lnTo>
                <a:cubicBezTo>
                  <a:pt x="3646" y="243"/>
                  <a:pt x="3646" y="243"/>
                  <a:pt x="3646" y="243"/>
                </a:cubicBezTo>
                <a:lnTo>
                  <a:pt x="3646" y="243"/>
                </a:lnTo>
                <a:cubicBezTo>
                  <a:pt x="3646" y="257"/>
                  <a:pt x="3646" y="257"/>
                  <a:pt x="3646" y="257"/>
                </a:cubicBezTo>
                <a:cubicBezTo>
                  <a:pt x="3646" y="250"/>
                  <a:pt x="3639" y="250"/>
                  <a:pt x="3639" y="243"/>
                </a:cubicBezTo>
                <a:cubicBezTo>
                  <a:pt x="3639" y="210"/>
                  <a:pt x="3639" y="210"/>
                  <a:pt x="3639" y="210"/>
                </a:cubicBezTo>
                <a:cubicBezTo>
                  <a:pt x="3639" y="210"/>
                  <a:pt x="3646" y="216"/>
                  <a:pt x="3646" y="223"/>
                </a:cubicBezTo>
                <a:close/>
                <a:moveTo>
                  <a:pt x="3646" y="264"/>
                </a:moveTo>
                <a:lnTo>
                  <a:pt x="3646" y="264"/>
                </a:lnTo>
                <a:cubicBezTo>
                  <a:pt x="3646" y="277"/>
                  <a:pt x="3646" y="277"/>
                  <a:pt x="3646" y="277"/>
                </a:cubicBezTo>
                <a:cubicBezTo>
                  <a:pt x="3646" y="277"/>
                  <a:pt x="3646" y="277"/>
                  <a:pt x="3646" y="284"/>
                </a:cubicBezTo>
                <a:cubicBezTo>
                  <a:pt x="3639" y="284"/>
                  <a:pt x="3639" y="284"/>
                  <a:pt x="3639" y="284"/>
                </a:cubicBezTo>
                <a:lnTo>
                  <a:pt x="3639" y="284"/>
                </a:lnTo>
                <a:cubicBezTo>
                  <a:pt x="3639" y="264"/>
                  <a:pt x="3639" y="264"/>
                  <a:pt x="3639" y="264"/>
                </a:cubicBezTo>
                <a:lnTo>
                  <a:pt x="3646" y="264"/>
                </a:lnTo>
                <a:close/>
                <a:moveTo>
                  <a:pt x="3646" y="284"/>
                </a:moveTo>
                <a:lnTo>
                  <a:pt x="3646" y="284"/>
                </a:lnTo>
                <a:cubicBezTo>
                  <a:pt x="3646" y="284"/>
                  <a:pt x="3646" y="291"/>
                  <a:pt x="3639" y="291"/>
                </a:cubicBezTo>
                <a:cubicBezTo>
                  <a:pt x="3646" y="291"/>
                  <a:pt x="3646" y="297"/>
                  <a:pt x="3646" y="297"/>
                </a:cubicBezTo>
                <a:cubicBezTo>
                  <a:pt x="3646" y="284"/>
                  <a:pt x="3646" y="284"/>
                  <a:pt x="3646" y="284"/>
                </a:cubicBezTo>
                <a:close/>
                <a:moveTo>
                  <a:pt x="3646" y="311"/>
                </a:moveTo>
                <a:lnTo>
                  <a:pt x="3646" y="311"/>
                </a:lnTo>
                <a:cubicBezTo>
                  <a:pt x="3646" y="466"/>
                  <a:pt x="3646" y="466"/>
                  <a:pt x="3646" y="466"/>
                </a:cubicBezTo>
                <a:lnTo>
                  <a:pt x="3646" y="466"/>
                </a:lnTo>
                <a:cubicBezTo>
                  <a:pt x="3639" y="466"/>
                  <a:pt x="3639" y="466"/>
                  <a:pt x="3639" y="466"/>
                </a:cubicBezTo>
                <a:cubicBezTo>
                  <a:pt x="3639" y="378"/>
                  <a:pt x="3639" y="378"/>
                  <a:pt x="3639" y="378"/>
                </a:cubicBezTo>
                <a:lnTo>
                  <a:pt x="3639" y="378"/>
                </a:lnTo>
                <a:cubicBezTo>
                  <a:pt x="3646" y="372"/>
                  <a:pt x="3646" y="372"/>
                  <a:pt x="3646" y="372"/>
                </a:cubicBezTo>
                <a:cubicBezTo>
                  <a:pt x="3646" y="372"/>
                  <a:pt x="3646" y="372"/>
                  <a:pt x="3639" y="365"/>
                </a:cubicBezTo>
                <a:cubicBezTo>
                  <a:pt x="3639" y="304"/>
                  <a:pt x="3639" y="304"/>
                  <a:pt x="3639" y="304"/>
                </a:cubicBezTo>
                <a:cubicBezTo>
                  <a:pt x="3639" y="311"/>
                  <a:pt x="3639" y="311"/>
                  <a:pt x="3639" y="311"/>
                </a:cubicBezTo>
                <a:cubicBezTo>
                  <a:pt x="3646" y="311"/>
                  <a:pt x="3646" y="311"/>
                  <a:pt x="3646" y="311"/>
                </a:cubicBezTo>
                <a:close/>
                <a:moveTo>
                  <a:pt x="3646" y="486"/>
                </a:moveTo>
                <a:lnTo>
                  <a:pt x="3646" y="486"/>
                </a:lnTo>
                <a:close/>
                <a:moveTo>
                  <a:pt x="3646" y="493"/>
                </a:moveTo>
                <a:lnTo>
                  <a:pt x="3646" y="493"/>
                </a:lnTo>
                <a:cubicBezTo>
                  <a:pt x="3646" y="507"/>
                  <a:pt x="3646" y="507"/>
                  <a:pt x="3646" y="507"/>
                </a:cubicBezTo>
                <a:lnTo>
                  <a:pt x="3639" y="500"/>
                </a:lnTo>
                <a:cubicBezTo>
                  <a:pt x="3639" y="486"/>
                  <a:pt x="3639" y="486"/>
                  <a:pt x="3639" y="486"/>
                </a:cubicBezTo>
                <a:cubicBezTo>
                  <a:pt x="3639" y="493"/>
                  <a:pt x="3646" y="493"/>
                  <a:pt x="3646" y="493"/>
                </a:cubicBezTo>
                <a:close/>
                <a:moveTo>
                  <a:pt x="3646" y="513"/>
                </a:moveTo>
                <a:lnTo>
                  <a:pt x="3646" y="513"/>
                </a:lnTo>
                <a:cubicBezTo>
                  <a:pt x="3646" y="540"/>
                  <a:pt x="3646" y="540"/>
                  <a:pt x="3646" y="540"/>
                </a:cubicBezTo>
                <a:cubicBezTo>
                  <a:pt x="3646" y="540"/>
                  <a:pt x="3639" y="540"/>
                  <a:pt x="3639" y="534"/>
                </a:cubicBezTo>
                <a:cubicBezTo>
                  <a:pt x="3639" y="507"/>
                  <a:pt x="3639" y="507"/>
                  <a:pt x="3639" y="507"/>
                </a:cubicBezTo>
                <a:cubicBezTo>
                  <a:pt x="3639" y="513"/>
                  <a:pt x="3646" y="513"/>
                  <a:pt x="3646" y="513"/>
                </a:cubicBezTo>
                <a:close/>
                <a:moveTo>
                  <a:pt x="3646" y="540"/>
                </a:moveTo>
                <a:lnTo>
                  <a:pt x="3646" y="540"/>
                </a:lnTo>
                <a:cubicBezTo>
                  <a:pt x="3646" y="554"/>
                  <a:pt x="3646" y="554"/>
                  <a:pt x="3646" y="554"/>
                </a:cubicBezTo>
                <a:lnTo>
                  <a:pt x="3639" y="554"/>
                </a:lnTo>
                <a:cubicBezTo>
                  <a:pt x="3639" y="540"/>
                  <a:pt x="3639" y="540"/>
                  <a:pt x="3639" y="540"/>
                </a:cubicBezTo>
                <a:lnTo>
                  <a:pt x="3646" y="540"/>
                </a:lnTo>
                <a:close/>
                <a:moveTo>
                  <a:pt x="3646" y="568"/>
                </a:moveTo>
                <a:lnTo>
                  <a:pt x="3646" y="568"/>
                </a:lnTo>
                <a:cubicBezTo>
                  <a:pt x="3646" y="662"/>
                  <a:pt x="3646" y="662"/>
                  <a:pt x="3646" y="662"/>
                </a:cubicBezTo>
                <a:lnTo>
                  <a:pt x="3639" y="669"/>
                </a:lnTo>
                <a:cubicBezTo>
                  <a:pt x="3639" y="568"/>
                  <a:pt x="3639" y="568"/>
                  <a:pt x="3639" y="568"/>
                </a:cubicBezTo>
                <a:cubicBezTo>
                  <a:pt x="3639" y="561"/>
                  <a:pt x="3639" y="561"/>
                  <a:pt x="3639" y="561"/>
                </a:cubicBezTo>
                <a:cubicBezTo>
                  <a:pt x="3646" y="561"/>
                  <a:pt x="3646" y="568"/>
                  <a:pt x="3646" y="568"/>
                </a:cubicBezTo>
                <a:close/>
                <a:moveTo>
                  <a:pt x="3646" y="669"/>
                </a:moveTo>
                <a:lnTo>
                  <a:pt x="3646" y="669"/>
                </a:lnTo>
                <a:cubicBezTo>
                  <a:pt x="3646" y="703"/>
                  <a:pt x="3646" y="703"/>
                  <a:pt x="3646" y="703"/>
                </a:cubicBezTo>
                <a:lnTo>
                  <a:pt x="3639" y="703"/>
                </a:lnTo>
                <a:cubicBezTo>
                  <a:pt x="3639" y="669"/>
                  <a:pt x="3639" y="669"/>
                  <a:pt x="3639" y="669"/>
                </a:cubicBezTo>
                <a:lnTo>
                  <a:pt x="3646" y="669"/>
                </a:lnTo>
                <a:close/>
                <a:moveTo>
                  <a:pt x="3646" y="723"/>
                </a:moveTo>
                <a:lnTo>
                  <a:pt x="3646" y="723"/>
                </a:lnTo>
                <a:cubicBezTo>
                  <a:pt x="3646" y="784"/>
                  <a:pt x="3646" y="784"/>
                  <a:pt x="3646" y="784"/>
                </a:cubicBezTo>
                <a:cubicBezTo>
                  <a:pt x="3646" y="777"/>
                  <a:pt x="3646" y="763"/>
                  <a:pt x="3639" y="757"/>
                </a:cubicBezTo>
                <a:cubicBezTo>
                  <a:pt x="3639" y="709"/>
                  <a:pt x="3639" y="709"/>
                  <a:pt x="3639" y="709"/>
                </a:cubicBezTo>
                <a:cubicBezTo>
                  <a:pt x="3639" y="716"/>
                  <a:pt x="3639" y="716"/>
                  <a:pt x="3639" y="716"/>
                </a:cubicBezTo>
                <a:lnTo>
                  <a:pt x="3646" y="723"/>
                </a:lnTo>
                <a:close/>
                <a:moveTo>
                  <a:pt x="3646" y="797"/>
                </a:moveTo>
                <a:lnTo>
                  <a:pt x="3646" y="797"/>
                </a:lnTo>
                <a:lnTo>
                  <a:pt x="3646" y="790"/>
                </a:lnTo>
                <a:cubicBezTo>
                  <a:pt x="3639" y="784"/>
                  <a:pt x="3639" y="784"/>
                  <a:pt x="3639" y="784"/>
                </a:cubicBezTo>
                <a:cubicBezTo>
                  <a:pt x="3639" y="905"/>
                  <a:pt x="3639" y="905"/>
                  <a:pt x="3639" y="905"/>
                </a:cubicBezTo>
                <a:lnTo>
                  <a:pt x="3646" y="905"/>
                </a:lnTo>
                <a:cubicBezTo>
                  <a:pt x="3646" y="797"/>
                  <a:pt x="3646" y="797"/>
                  <a:pt x="3646" y="797"/>
                </a:cubicBezTo>
                <a:close/>
                <a:moveTo>
                  <a:pt x="3639" y="297"/>
                </a:moveTo>
                <a:lnTo>
                  <a:pt x="3639" y="297"/>
                </a:lnTo>
                <a:cubicBezTo>
                  <a:pt x="3639" y="291"/>
                  <a:pt x="3639" y="291"/>
                  <a:pt x="3639" y="291"/>
                </a:cubicBezTo>
                <a:cubicBezTo>
                  <a:pt x="3639" y="297"/>
                  <a:pt x="3639" y="297"/>
                  <a:pt x="3639" y="297"/>
                </a:cubicBezTo>
                <a:close/>
                <a:moveTo>
                  <a:pt x="3639" y="7"/>
                </a:moveTo>
                <a:lnTo>
                  <a:pt x="3639" y="7"/>
                </a:lnTo>
                <a:cubicBezTo>
                  <a:pt x="3639" y="34"/>
                  <a:pt x="3639" y="34"/>
                  <a:pt x="3639" y="34"/>
                </a:cubicBezTo>
                <a:cubicBezTo>
                  <a:pt x="3632" y="34"/>
                  <a:pt x="3632" y="34"/>
                  <a:pt x="3625" y="34"/>
                </a:cubicBezTo>
                <a:lnTo>
                  <a:pt x="3625" y="34"/>
                </a:lnTo>
                <a:cubicBezTo>
                  <a:pt x="3639" y="34"/>
                  <a:pt x="3639" y="34"/>
                  <a:pt x="3639" y="34"/>
                </a:cubicBezTo>
                <a:cubicBezTo>
                  <a:pt x="3639" y="68"/>
                  <a:pt x="3639" y="68"/>
                  <a:pt x="3639" y="68"/>
                </a:cubicBezTo>
                <a:cubicBezTo>
                  <a:pt x="3632" y="68"/>
                  <a:pt x="3619" y="68"/>
                  <a:pt x="3605" y="68"/>
                </a:cubicBezTo>
                <a:lnTo>
                  <a:pt x="3598" y="75"/>
                </a:lnTo>
                <a:cubicBezTo>
                  <a:pt x="3598" y="21"/>
                  <a:pt x="3598" y="21"/>
                  <a:pt x="3598" y="21"/>
                </a:cubicBezTo>
                <a:cubicBezTo>
                  <a:pt x="3605" y="14"/>
                  <a:pt x="3619" y="7"/>
                  <a:pt x="3639" y="7"/>
                </a:cubicBezTo>
                <a:close/>
                <a:moveTo>
                  <a:pt x="3639" y="108"/>
                </a:moveTo>
                <a:lnTo>
                  <a:pt x="3639" y="108"/>
                </a:lnTo>
                <a:cubicBezTo>
                  <a:pt x="3639" y="102"/>
                  <a:pt x="3632" y="102"/>
                  <a:pt x="3632" y="102"/>
                </a:cubicBezTo>
                <a:cubicBezTo>
                  <a:pt x="3632" y="95"/>
                  <a:pt x="3632" y="95"/>
                  <a:pt x="3632" y="95"/>
                </a:cubicBezTo>
                <a:cubicBezTo>
                  <a:pt x="3632" y="95"/>
                  <a:pt x="3632" y="88"/>
                  <a:pt x="3632" y="81"/>
                </a:cubicBezTo>
                <a:cubicBezTo>
                  <a:pt x="3632" y="81"/>
                  <a:pt x="3639" y="75"/>
                  <a:pt x="3632" y="75"/>
                </a:cubicBezTo>
                <a:cubicBezTo>
                  <a:pt x="3632" y="75"/>
                  <a:pt x="3632" y="68"/>
                  <a:pt x="3625" y="68"/>
                </a:cubicBezTo>
                <a:cubicBezTo>
                  <a:pt x="3612" y="68"/>
                  <a:pt x="3605" y="75"/>
                  <a:pt x="3598" y="81"/>
                </a:cubicBezTo>
                <a:cubicBezTo>
                  <a:pt x="3598" y="102"/>
                  <a:pt x="3598" y="102"/>
                  <a:pt x="3598" y="102"/>
                </a:cubicBezTo>
                <a:cubicBezTo>
                  <a:pt x="3598" y="115"/>
                  <a:pt x="3612" y="129"/>
                  <a:pt x="3625" y="142"/>
                </a:cubicBezTo>
                <a:cubicBezTo>
                  <a:pt x="3625" y="142"/>
                  <a:pt x="3632" y="149"/>
                  <a:pt x="3639" y="156"/>
                </a:cubicBezTo>
                <a:cubicBezTo>
                  <a:pt x="3639" y="135"/>
                  <a:pt x="3639" y="135"/>
                  <a:pt x="3639" y="135"/>
                </a:cubicBezTo>
                <a:cubicBezTo>
                  <a:pt x="3619" y="122"/>
                  <a:pt x="3612" y="108"/>
                  <a:pt x="3612" y="95"/>
                </a:cubicBezTo>
                <a:cubicBezTo>
                  <a:pt x="3619" y="81"/>
                  <a:pt x="3619" y="81"/>
                  <a:pt x="3619" y="81"/>
                </a:cubicBezTo>
                <a:cubicBezTo>
                  <a:pt x="3619" y="95"/>
                  <a:pt x="3619" y="108"/>
                  <a:pt x="3619" y="108"/>
                </a:cubicBezTo>
                <a:cubicBezTo>
                  <a:pt x="3625" y="115"/>
                  <a:pt x="3632" y="122"/>
                  <a:pt x="3639" y="129"/>
                </a:cubicBezTo>
                <a:cubicBezTo>
                  <a:pt x="3639" y="108"/>
                  <a:pt x="3639" y="108"/>
                  <a:pt x="3639" y="108"/>
                </a:cubicBezTo>
                <a:close/>
                <a:moveTo>
                  <a:pt x="3639" y="156"/>
                </a:moveTo>
                <a:lnTo>
                  <a:pt x="3639" y="156"/>
                </a:lnTo>
                <a:cubicBezTo>
                  <a:pt x="3639" y="176"/>
                  <a:pt x="3639" y="176"/>
                  <a:pt x="3639" y="176"/>
                </a:cubicBezTo>
                <a:lnTo>
                  <a:pt x="3632" y="169"/>
                </a:lnTo>
                <a:lnTo>
                  <a:pt x="3625" y="162"/>
                </a:lnTo>
                <a:cubicBezTo>
                  <a:pt x="3612" y="176"/>
                  <a:pt x="3612" y="176"/>
                  <a:pt x="3612" y="176"/>
                </a:cubicBezTo>
                <a:cubicBezTo>
                  <a:pt x="3612" y="176"/>
                  <a:pt x="3612" y="176"/>
                  <a:pt x="3598" y="169"/>
                </a:cubicBezTo>
                <a:cubicBezTo>
                  <a:pt x="3598" y="169"/>
                  <a:pt x="3598" y="162"/>
                  <a:pt x="3605" y="156"/>
                </a:cubicBezTo>
                <a:cubicBezTo>
                  <a:pt x="3605" y="156"/>
                  <a:pt x="3612" y="149"/>
                  <a:pt x="3612" y="142"/>
                </a:cubicBezTo>
                <a:cubicBezTo>
                  <a:pt x="3598" y="149"/>
                  <a:pt x="3598" y="149"/>
                  <a:pt x="3598" y="149"/>
                </a:cubicBezTo>
                <a:cubicBezTo>
                  <a:pt x="3598" y="115"/>
                  <a:pt x="3598" y="115"/>
                  <a:pt x="3598" y="115"/>
                </a:cubicBezTo>
                <a:cubicBezTo>
                  <a:pt x="3605" y="129"/>
                  <a:pt x="3619" y="149"/>
                  <a:pt x="3639" y="156"/>
                </a:cubicBezTo>
                <a:close/>
                <a:moveTo>
                  <a:pt x="3639" y="189"/>
                </a:moveTo>
                <a:lnTo>
                  <a:pt x="3639" y="189"/>
                </a:lnTo>
                <a:cubicBezTo>
                  <a:pt x="3639" y="196"/>
                  <a:pt x="3639" y="196"/>
                  <a:pt x="3639" y="196"/>
                </a:cubicBezTo>
                <a:lnTo>
                  <a:pt x="3639" y="196"/>
                </a:lnTo>
                <a:lnTo>
                  <a:pt x="3639" y="189"/>
                </a:lnTo>
                <a:close/>
                <a:moveTo>
                  <a:pt x="3639" y="210"/>
                </a:moveTo>
                <a:lnTo>
                  <a:pt x="3639" y="210"/>
                </a:lnTo>
                <a:cubicBezTo>
                  <a:pt x="3625" y="196"/>
                  <a:pt x="3612" y="183"/>
                  <a:pt x="3598" y="176"/>
                </a:cubicBezTo>
                <a:cubicBezTo>
                  <a:pt x="3598" y="210"/>
                  <a:pt x="3598" y="210"/>
                  <a:pt x="3598" y="210"/>
                </a:cubicBezTo>
                <a:cubicBezTo>
                  <a:pt x="3605" y="216"/>
                  <a:pt x="3619" y="223"/>
                  <a:pt x="3632" y="237"/>
                </a:cubicBezTo>
                <a:cubicBezTo>
                  <a:pt x="3632" y="243"/>
                  <a:pt x="3639" y="243"/>
                  <a:pt x="3639" y="243"/>
                </a:cubicBezTo>
                <a:cubicBezTo>
                  <a:pt x="3639" y="210"/>
                  <a:pt x="3639" y="210"/>
                  <a:pt x="3639" y="210"/>
                </a:cubicBezTo>
                <a:close/>
                <a:moveTo>
                  <a:pt x="3639" y="264"/>
                </a:moveTo>
                <a:lnTo>
                  <a:pt x="3639" y="264"/>
                </a:lnTo>
                <a:cubicBezTo>
                  <a:pt x="3639" y="284"/>
                  <a:pt x="3639" y="284"/>
                  <a:pt x="3639" y="284"/>
                </a:cubicBezTo>
                <a:cubicBezTo>
                  <a:pt x="3632" y="284"/>
                  <a:pt x="3632" y="277"/>
                  <a:pt x="3632" y="277"/>
                </a:cubicBezTo>
                <a:cubicBezTo>
                  <a:pt x="3632" y="270"/>
                  <a:pt x="3625" y="270"/>
                  <a:pt x="3625" y="264"/>
                </a:cubicBezTo>
                <a:cubicBezTo>
                  <a:pt x="3625" y="270"/>
                  <a:pt x="3625" y="270"/>
                  <a:pt x="3625" y="270"/>
                </a:cubicBezTo>
                <a:cubicBezTo>
                  <a:pt x="3619" y="270"/>
                  <a:pt x="3619" y="270"/>
                  <a:pt x="3612" y="264"/>
                </a:cubicBezTo>
                <a:cubicBezTo>
                  <a:pt x="3605" y="257"/>
                  <a:pt x="3598" y="250"/>
                  <a:pt x="3598" y="243"/>
                </a:cubicBezTo>
                <a:lnTo>
                  <a:pt x="3598" y="243"/>
                </a:lnTo>
                <a:cubicBezTo>
                  <a:pt x="3598" y="237"/>
                  <a:pt x="3598" y="237"/>
                  <a:pt x="3605" y="237"/>
                </a:cubicBezTo>
                <a:lnTo>
                  <a:pt x="3598" y="237"/>
                </a:lnTo>
                <a:cubicBezTo>
                  <a:pt x="3598" y="216"/>
                  <a:pt x="3598" y="216"/>
                  <a:pt x="3598" y="216"/>
                </a:cubicBezTo>
                <a:cubicBezTo>
                  <a:pt x="3605" y="223"/>
                  <a:pt x="3612" y="230"/>
                  <a:pt x="3625" y="243"/>
                </a:cubicBezTo>
                <a:cubicBezTo>
                  <a:pt x="3632" y="243"/>
                  <a:pt x="3632" y="250"/>
                  <a:pt x="3632" y="257"/>
                </a:cubicBezTo>
                <a:cubicBezTo>
                  <a:pt x="3632" y="257"/>
                  <a:pt x="3639" y="257"/>
                  <a:pt x="3639" y="264"/>
                </a:cubicBezTo>
                <a:close/>
                <a:moveTo>
                  <a:pt x="3639" y="291"/>
                </a:moveTo>
                <a:lnTo>
                  <a:pt x="3639" y="291"/>
                </a:lnTo>
                <a:cubicBezTo>
                  <a:pt x="3605" y="264"/>
                  <a:pt x="3605" y="264"/>
                  <a:pt x="3605" y="264"/>
                </a:cubicBezTo>
                <a:cubicBezTo>
                  <a:pt x="3598" y="264"/>
                  <a:pt x="3598" y="264"/>
                  <a:pt x="3598" y="257"/>
                </a:cubicBezTo>
                <a:cubicBezTo>
                  <a:pt x="3598" y="324"/>
                  <a:pt x="3598" y="324"/>
                  <a:pt x="3598" y="324"/>
                </a:cubicBezTo>
                <a:cubicBezTo>
                  <a:pt x="3598" y="331"/>
                  <a:pt x="3598" y="331"/>
                  <a:pt x="3598" y="331"/>
                </a:cubicBezTo>
                <a:cubicBezTo>
                  <a:pt x="3619" y="345"/>
                  <a:pt x="3632" y="358"/>
                  <a:pt x="3639" y="365"/>
                </a:cubicBezTo>
                <a:cubicBezTo>
                  <a:pt x="3639" y="304"/>
                  <a:pt x="3639" y="304"/>
                  <a:pt x="3639" y="304"/>
                </a:cubicBezTo>
                <a:cubicBezTo>
                  <a:pt x="3632" y="304"/>
                  <a:pt x="3625" y="304"/>
                  <a:pt x="3619" y="304"/>
                </a:cubicBezTo>
                <a:lnTo>
                  <a:pt x="3619" y="304"/>
                </a:lnTo>
                <a:cubicBezTo>
                  <a:pt x="3612" y="304"/>
                  <a:pt x="3612" y="297"/>
                  <a:pt x="3612" y="291"/>
                </a:cubicBezTo>
                <a:cubicBezTo>
                  <a:pt x="3619" y="291"/>
                  <a:pt x="3619" y="291"/>
                  <a:pt x="3625" y="297"/>
                </a:cubicBezTo>
                <a:lnTo>
                  <a:pt x="3632" y="297"/>
                </a:lnTo>
                <a:lnTo>
                  <a:pt x="3639" y="297"/>
                </a:lnTo>
                <a:cubicBezTo>
                  <a:pt x="3639" y="291"/>
                  <a:pt x="3639" y="291"/>
                  <a:pt x="3639" y="291"/>
                </a:cubicBezTo>
                <a:close/>
                <a:moveTo>
                  <a:pt x="3639" y="378"/>
                </a:moveTo>
                <a:lnTo>
                  <a:pt x="3639" y="378"/>
                </a:lnTo>
                <a:cubicBezTo>
                  <a:pt x="3639" y="466"/>
                  <a:pt x="3639" y="466"/>
                  <a:pt x="3639" y="466"/>
                </a:cubicBezTo>
                <a:cubicBezTo>
                  <a:pt x="3632" y="466"/>
                  <a:pt x="3632" y="473"/>
                  <a:pt x="3632" y="473"/>
                </a:cubicBezTo>
                <a:cubicBezTo>
                  <a:pt x="3625" y="480"/>
                  <a:pt x="3625" y="480"/>
                  <a:pt x="3619" y="480"/>
                </a:cubicBezTo>
                <a:cubicBezTo>
                  <a:pt x="3612" y="480"/>
                  <a:pt x="3612" y="473"/>
                  <a:pt x="3612" y="459"/>
                </a:cubicBezTo>
                <a:cubicBezTo>
                  <a:pt x="3605" y="459"/>
                  <a:pt x="3605" y="453"/>
                  <a:pt x="3598" y="453"/>
                </a:cubicBezTo>
                <a:cubicBezTo>
                  <a:pt x="3598" y="453"/>
                  <a:pt x="3598" y="453"/>
                  <a:pt x="3598" y="459"/>
                </a:cubicBezTo>
                <a:cubicBezTo>
                  <a:pt x="3598" y="385"/>
                  <a:pt x="3598" y="385"/>
                  <a:pt x="3598" y="385"/>
                </a:cubicBezTo>
                <a:cubicBezTo>
                  <a:pt x="3639" y="378"/>
                  <a:pt x="3639" y="378"/>
                  <a:pt x="3639" y="378"/>
                </a:cubicBezTo>
                <a:close/>
                <a:moveTo>
                  <a:pt x="3639" y="486"/>
                </a:moveTo>
                <a:lnTo>
                  <a:pt x="3639" y="486"/>
                </a:lnTo>
                <a:cubicBezTo>
                  <a:pt x="3639" y="500"/>
                  <a:pt x="3639" y="500"/>
                  <a:pt x="3639" y="500"/>
                </a:cubicBezTo>
                <a:cubicBezTo>
                  <a:pt x="3625" y="500"/>
                  <a:pt x="3612" y="500"/>
                  <a:pt x="3598" y="500"/>
                </a:cubicBezTo>
                <a:lnTo>
                  <a:pt x="3598" y="493"/>
                </a:lnTo>
                <a:cubicBezTo>
                  <a:pt x="3598" y="480"/>
                  <a:pt x="3598" y="480"/>
                  <a:pt x="3598" y="480"/>
                </a:cubicBezTo>
                <a:cubicBezTo>
                  <a:pt x="3612" y="480"/>
                  <a:pt x="3625" y="486"/>
                  <a:pt x="3639" y="486"/>
                </a:cubicBezTo>
                <a:close/>
                <a:moveTo>
                  <a:pt x="3639" y="507"/>
                </a:moveTo>
                <a:lnTo>
                  <a:pt x="3639" y="507"/>
                </a:lnTo>
                <a:cubicBezTo>
                  <a:pt x="3639" y="534"/>
                  <a:pt x="3639" y="534"/>
                  <a:pt x="3639" y="534"/>
                </a:cubicBezTo>
                <a:cubicBezTo>
                  <a:pt x="3625" y="534"/>
                  <a:pt x="3619" y="534"/>
                  <a:pt x="3605" y="527"/>
                </a:cubicBezTo>
                <a:cubicBezTo>
                  <a:pt x="3598" y="520"/>
                  <a:pt x="3598" y="520"/>
                  <a:pt x="3598" y="520"/>
                </a:cubicBezTo>
                <a:cubicBezTo>
                  <a:pt x="3598" y="507"/>
                  <a:pt x="3598" y="507"/>
                  <a:pt x="3598" y="507"/>
                </a:cubicBezTo>
                <a:cubicBezTo>
                  <a:pt x="3598" y="513"/>
                  <a:pt x="3605" y="513"/>
                  <a:pt x="3612" y="520"/>
                </a:cubicBezTo>
                <a:cubicBezTo>
                  <a:pt x="3619" y="527"/>
                  <a:pt x="3625" y="527"/>
                  <a:pt x="3632" y="527"/>
                </a:cubicBezTo>
                <a:cubicBezTo>
                  <a:pt x="3632" y="520"/>
                  <a:pt x="3625" y="513"/>
                  <a:pt x="3619" y="513"/>
                </a:cubicBezTo>
                <a:cubicBezTo>
                  <a:pt x="3612" y="513"/>
                  <a:pt x="3605" y="513"/>
                  <a:pt x="3598" y="507"/>
                </a:cubicBezTo>
                <a:lnTo>
                  <a:pt x="3598" y="507"/>
                </a:lnTo>
                <a:cubicBezTo>
                  <a:pt x="3605" y="507"/>
                  <a:pt x="3612" y="507"/>
                  <a:pt x="3625" y="507"/>
                </a:cubicBezTo>
                <a:cubicBezTo>
                  <a:pt x="3625" y="507"/>
                  <a:pt x="3632" y="507"/>
                  <a:pt x="3639" y="507"/>
                </a:cubicBezTo>
                <a:close/>
                <a:moveTo>
                  <a:pt x="3639" y="540"/>
                </a:moveTo>
                <a:lnTo>
                  <a:pt x="3639" y="540"/>
                </a:lnTo>
                <a:cubicBezTo>
                  <a:pt x="3632" y="540"/>
                  <a:pt x="3632" y="540"/>
                  <a:pt x="3632" y="540"/>
                </a:cubicBezTo>
                <a:cubicBezTo>
                  <a:pt x="3619" y="540"/>
                  <a:pt x="3612" y="540"/>
                  <a:pt x="3612" y="534"/>
                </a:cubicBezTo>
                <a:cubicBezTo>
                  <a:pt x="3605" y="534"/>
                  <a:pt x="3605" y="534"/>
                  <a:pt x="3598" y="527"/>
                </a:cubicBezTo>
                <a:cubicBezTo>
                  <a:pt x="3598" y="540"/>
                  <a:pt x="3598" y="540"/>
                  <a:pt x="3598" y="540"/>
                </a:cubicBezTo>
                <a:cubicBezTo>
                  <a:pt x="3605" y="547"/>
                  <a:pt x="3605" y="547"/>
                  <a:pt x="3605" y="547"/>
                </a:cubicBezTo>
                <a:cubicBezTo>
                  <a:pt x="3619" y="554"/>
                  <a:pt x="3625" y="554"/>
                  <a:pt x="3639" y="554"/>
                </a:cubicBezTo>
                <a:cubicBezTo>
                  <a:pt x="3639" y="540"/>
                  <a:pt x="3639" y="540"/>
                  <a:pt x="3639" y="540"/>
                </a:cubicBezTo>
                <a:close/>
                <a:moveTo>
                  <a:pt x="3639" y="568"/>
                </a:moveTo>
                <a:lnTo>
                  <a:pt x="3639" y="568"/>
                </a:lnTo>
                <a:cubicBezTo>
                  <a:pt x="3639" y="669"/>
                  <a:pt x="3639" y="669"/>
                  <a:pt x="3639" y="669"/>
                </a:cubicBezTo>
                <a:lnTo>
                  <a:pt x="3639" y="669"/>
                </a:lnTo>
                <a:cubicBezTo>
                  <a:pt x="3632" y="669"/>
                  <a:pt x="3632" y="669"/>
                  <a:pt x="3625" y="669"/>
                </a:cubicBezTo>
                <a:cubicBezTo>
                  <a:pt x="3632" y="669"/>
                  <a:pt x="3632" y="669"/>
                  <a:pt x="3639" y="669"/>
                </a:cubicBezTo>
                <a:cubicBezTo>
                  <a:pt x="3639" y="703"/>
                  <a:pt x="3639" y="703"/>
                  <a:pt x="3639" y="703"/>
                </a:cubicBezTo>
                <a:cubicBezTo>
                  <a:pt x="3625" y="696"/>
                  <a:pt x="3619" y="689"/>
                  <a:pt x="3619" y="682"/>
                </a:cubicBezTo>
                <a:cubicBezTo>
                  <a:pt x="3625" y="689"/>
                  <a:pt x="3632" y="703"/>
                  <a:pt x="3639" y="709"/>
                </a:cubicBezTo>
                <a:cubicBezTo>
                  <a:pt x="3639" y="757"/>
                  <a:pt x="3639" y="757"/>
                  <a:pt x="3639" y="757"/>
                </a:cubicBezTo>
                <a:cubicBezTo>
                  <a:pt x="3632" y="750"/>
                  <a:pt x="3625" y="736"/>
                  <a:pt x="3619" y="730"/>
                </a:cubicBezTo>
                <a:cubicBezTo>
                  <a:pt x="3625" y="750"/>
                  <a:pt x="3632" y="770"/>
                  <a:pt x="3625" y="797"/>
                </a:cubicBezTo>
                <a:cubicBezTo>
                  <a:pt x="3632" y="784"/>
                  <a:pt x="3632" y="784"/>
                  <a:pt x="3632" y="784"/>
                </a:cubicBezTo>
                <a:cubicBezTo>
                  <a:pt x="3639" y="784"/>
                  <a:pt x="3639" y="784"/>
                  <a:pt x="3639" y="784"/>
                </a:cubicBezTo>
                <a:cubicBezTo>
                  <a:pt x="3639" y="905"/>
                  <a:pt x="3639" y="905"/>
                  <a:pt x="3639" y="905"/>
                </a:cubicBezTo>
                <a:cubicBezTo>
                  <a:pt x="3625" y="912"/>
                  <a:pt x="3612" y="919"/>
                  <a:pt x="3598" y="919"/>
                </a:cubicBezTo>
                <a:cubicBezTo>
                  <a:pt x="3598" y="770"/>
                  <a:pt x="3598" y="770"/>
                  <a:pt x="3598" y="770"/>
                </a:cubicBezTo>
                <a:cubicBezTo>
                  <a:pt x="3598" y="770"/>
                  <a:pt x="3598" y="770"/>
                  <a:pt x="3605" y="770"/>
                </a:cubicBezTo>
                <a:cubicBezTo>
                  <a:pt x="3612" y="763"/>
                  <a:pt x="3612" y="750"/>
                  <a:pt x="3612" y="736"/>
                </a:cubicBezTo>
                <a:cubicBezTo>
                  <a:pt x="3612" y="730"/>
                  <a:pt x="3605" y="716"/>
                  <a:pt x="3605" y="703"/>
                </a:cubicBezTo>
                <a:cubicBezTo>
                  <a:pt x="3605" y="709"/>
                  <a:pt x="3605" y="716"/>
                  <a:pt x="3598" y="723"/>
                </a:cubicBezTo>
                <a:cubicBezTo>
                  <a:pt x="3598" y="730"/>
                  <a:pt x="3598" y="730"/>
                  <a:pt x="3598" y="730"/>
                </a:cubicBezTo>
                <a:cubicBezTo>
                  <a:pt x="3598" y="669"/>
                  <a:pt x="3598" y="669"/>
                  <a:pt x="3598" y="669"/>
                </a:cubicBezTo>
                <a:lnTo>
                  <a:pt x="3598" y="669"/>
                </a:lnTo>
                <a:cubicBezTo>
                  <a:pt x="3598" y="662"/>
                  <a:pt x="3598" y="662"/>
                  <a:pt x="3598" y="662"/>
                </a:cubicBezTo>
                <a:lnTo>
                  <a:pt x="3598" y="662"/>
                </a:lnTo>
                <a:cubicBezTo>
                  <a:pt x="3598" y="554"/>
                  <a:pt x="3598" y="554"/>
                  <a:pt x="3598" y="554"/>
                </a:cubicBezTo>
                <a:lnTo>
                  <a:pt x="3598" y="554"/>
                </a:lnTo>
                <a:cubicBezTo>
                  <a:pt x="3612" y="554"/>
                  <a:pt x="3612" y="554"/>
                  <a:pt x="3612" y="554"/>
                </a:cubicBezTo>
                <a:cubicBezTo>
                  <a:pt x="3612" y="561"/>
                  <a:pt x="3612" y="568"/>
                  <a:pt x="3605" y="568"/>
                </a:cubicBezTo>
                <a:cubicBezTo>
                  <a:pt x="3612" y="574"/>
                  <a:pt x="3619" y="581"/>
                  <a:pt x="3632" y="581"/>
                </a:cubicBezTo>
                <a:cubicBezTo>
                  <a:pt x="3632" y="581"/>
                  <a:pt x="3632" y="581"/>
                  <a:pt x="3632" y="568"/>
                </a:cubicBezTo>
                <a:cubicBezTo>
                  <a:pt x="3632" y="568"/>
                  <a:pt x="3632" y="568"/>
                  <a:pt x="3639" y="568"/>
                </a:cubicBezTo>
                <a:close/>
                <a:moveTo>
                  <a:pt x="3598" y="21"/>
                </a:moveTo>
                <a:lnTo>
                  <a:pt x="3598" y="21"/>
                </a:lnTo>
                <a:cubicBezTo>
                  <a:pt x="3598" y="75"/>
                  <a:pt x="3598" y="75"/>
                  <a:pt x="3598" y="75"/>
                </a:cubicBezTo>
                <a:cubicBezTo>
                  <a:pt x="3592" y="81"/>
                  <a:pt x="3592" y="88"/>
                  <a:pt x="3592" y="102"/>
                </a:cubicBezTo>
                <a:cubicBezTo>
                  <a:pt x="3592" y="102"/>
                  <a:pt x="3592" y="108"/>
                  <a:pt x="3592" y="115"/>
                </a:cubicBezTo>
                <a:cubicBezTo>
                  <a:pt x="3598" y="115"/>
                  <a:pt x="3598" y="115"/>
                  <a:pt x="3598" y="115"/>
                </a:cubicBezTo>
                <a:cubicBezTo>
                  <a:pt x="3598" y="149"/>
                  <a:pt x="3598" y="149"/>
                  <a:pt x="3598" y="149"/>
                </a:cubicBezTo>
                <a:cubicBezTo>
                  <a:pt x="3592" y="149"/>
                  <a:pt x="3592" y="149"/>
                  <a:pt x="3592" y="149"/>
                </a:cubicBezTo>
                <a:cubicBezTo>
                  <a:pt x="3592" y="149"/>
                  <a:pt x="3592" y="149"/>
                  <a:pt x="3585" y="142"/>
                </a:cubicBezTo>
                <a:cubicBezTo>
                  <a:pt x="3585" y="27"/>
                  <a:pt x="3585" y="27"/>
                  <a:pt x="3585" y="27"/>
                </a:cubicBezTo>
                <a:cubicBezTo>
                  <a:pt x="3592" y="27"/>
                  <a:pt x="3592" y="21"/>
                  <a:pt x="3598" y="21"/>
                </a:cubicBezTo>
                <a:close/>
                <a:moveTo>
                  <a:pt x="3598" y="81"/>
                </a:moveTo>
                <a:lnTo>
                  <a:pt x="3598" y="81"/>
                </a:lnTo>
                <a:lnTo>
                  <a:pt x="3592" y="88"/>
                </a:lnTo>
                <a:lnTo>
                  <a:pt x="3592" y="95"/>
                </a:lnTo>
                <a:cubicBezTo>
                  <a:pt x="3592" y="102"/>
                  <a:pt x="3598" y="102"/>
                  <a:pt x="3598" y="102"/>
                </a:cubicBezTo>
                <a:cubicBezTo>
                  <a:pt x="3598" y="81"/>
                  <a:pt x="3598" y="81"/>
                  <a:pt x="3598" y="81"/>
                </a:cubicBezTo>
                <a:close/>
                <a:moveTo>
                  <a:pt x="3598" y="176"/>
                </a:moveTo>
                <a:lnTo>
                  <a:pt x="3598" y="176"/>
                </a:lnTo>
                <a:cubicBezTo>
                  <a:pt x="3598" y="210"/>
                  <a:pt x="3598" y="210"/>
                  <a:pt x="3598" y="210"/>
                </a:cubicBezTo>
                <a:cubicBezTo>
                  <a:pt x="3592" y="203"/>
                  <a:pt x="3592" y="203"/>
                  <a:pt x="3585" y="203"/>
                </a:cubicBezTo>
                <a:cubicBezTo>
                  <a:pt x="3585" y="189"/>
                  <a:pt x="3585" y="189"/>
                  <a:pt x="3585" y="189"/>
                </a:cubicBezTo>
                <a:cubicBezTo>
                  <a:pt x="3592" y="183"/>
                  <a:pt x="3592" y="183"/>
                  <a:pt x="3592" y="183"/>
                </a:cubicBezTo>
                <a:cubicBezTo>
                  <a:pt x="3592" y="183"/>
                  <a:pt x="3592" y="183"/>
                  <a:pt x="3585" y="183"/>
                </a:cubicBezTo>
                <a:cubicBezTo>
                  <a:pt x="3585" y="169"/>
                  <a:pt x="3585" y="169"/>
                  <a:pt x="3585" y="169"/>
                </a:cubicBezTo>
                <a:cubicBezTo>
                  <a:pt x="3592" y="169"/>
                  <a:pt x="3592" y="169"/>
                  <a:pt x="3598" y="176"/>
                </a:cubicBezTo>
                <a:close/>
                <a:moveTo>
                  <a:pt x="3598" y="216"/>
                </a:moveTo>
                <a:lnTo>
                  <a:pt x="3598" y="216"/>
                </a:lnTo>
                <a:cubicBezTo>
                  <a:pt x="3598" y="237"/>
                  <a:pt x="3598" y="237"/>
                  <a:pt x="3598" y="237"/>
                </a:cubicBezTo>
                <a:cubicBezTo>
                  <a:pt x="3592" y="237"/>
                  <a:pt x="3592" y="237"/>
                  <a:pt x="3592" y="237"/>
                </a:cubicBezTo>
                <a:cubicBezTo>
                  <a:pt x="3592" y="237"/>
                  <a:pt x="3592" y="237"/>
                  <a:pt x="3585" y="237"/>
                </a:cubicBezTo>
                <a:cubicBezTo>
                  <a:pt x="3585" y="216"/>
                  <a:pt x="3585" y="216"/>
                  <a:pt x="3585" y="216"/>
                </a:cubicBezTo>
                <a:cubicBezTo>
                  <a:pt x="3592" y="216"/>
                  <a:pt x="3592" y="216"/>
                  <a:pt x="3598" y="216"/>
                </a:cubicBezTo>
                <a:close/>
                <a:moveTo>
                  <a:pt x="3598" y="243"/>
                </a:moveTo>
                <a:lnTo>
                  <a:pt x="3598" y="243"/>
                </a:lnTo>
                <a:close/>
                <a:moveTo>
                  <a:pt x="3598" y="257"/>
                </a:moveTo>
                <a:lnTo>
                  <a:pt x="3598" y="257"/>
                </a:lnTo>
                <a:cubicBezTo>
                  <a:pt x="3598" y="324"/>
                  <a:pt x="3598" y="324"/>
                  <a:pt x="3598" y="324"/>
                </a:cubicBezTo>
                <a:cubicBezTo>
                  <a:pt x="3592" y="324"/>
                  <a:pt x="3592" y="318"/>
                  <a:pt x="3585" y="311"/>
                </a:cubicBezTo>
                <a:cubicBezTo>
                  <a:pt x="3585" y="250"/>
                  <a:pt x="3585" y="250"/>
                  <a:pt x="3585" y="250"/>
                </a:cubicBezTo>
                <a:cubicBezTo>
                  <a:pt x="3592" y="250"/>
                  <a:pt x="3592" y="257"/>
                  <a:pt x="3598" y="257"/>
                </a:cubicBezTo>
                <a:close/>
                <a:moveTo>
                  <a:pt x="3598" y="385"/>
                </a:moveTo>
                <a:lnTo>
                  <a:pt x="3598" y="385"/>
                </a:lnTo>
                <a:cubicBezTo>
                  <a:pt x="3598" y="459"/>
                  <a:pt x="3598" y="459"/>
                  <a:pt x="3598" y="459"/>
                </a:cubicBezTo>
                <a:cubicBezTo>
                  <a:pt x="3592" y="459"/>
                  <a:pt x="3592" y="459"/>
                  <a:pt x="3585" y="466"/>
                </a:cubicBezTo>
                <a:cubicBezTo>
                  <a:pt x="3585" y="385"/>
                  <a:pt x="3585" y="385"/>
                  <a:pt x="3585" y="385"/>
                </a:cubicBezTo>
                <a:cubicBezTo>
                  <a:pt x="3598" y="385"/>
                  <a:pt x="3598" y="385"/>
                  <a:pt x="3598" y="385"/>
                </a:cubicBezTo>
                <a:close/>
                <a:moveTo>
                  <a:pt x="3598" y="480"/>
                </a:moveTo>
                <a:lnTo>
                  <a:pt x="3598" y="480"/>
                </a:lnTo>
                <a:cubicBezTo>
                  <a:pt x="3598" y="493"/>
                  <a:pt x="3598" y="493"/>
                  <a:pt x="3598" y="493"/>
                </a:cubicBezTo>
                <a:lnTo>
                  <a:pt x="3592" y="493"/>
                </a:lnTo>
                <a:cubicBezTo>
                  <a:pt x="3592" y="493"/>
                  <a:pt x="3592" y="493"/>
                  <a:pt x="3585" y="493"/>
                </a:cubicBezTo>
                <a:cubicBezTo>
                  <a:pt x="3585" y="480"/>
                  <a:pt x="3585" y="480"/>
                  <a:pt x="3585" y="480"/>
                </a:cubicBezTo>
                <a:cubicBezTo>
                  <a:pt x="3592" y="480"/>
                  <a:pt x="3592" y="480"/>
                  <a:pt x="3598" y="480"/>
                </a:cubicBezTo>
                <a:close/>
                <a:moveTo>
                  <a:pt x="3598" y="507"/>
                </a:moveTo>
                <a:lnTo>
                  <a:pt x="3598" y="507"/>
                </a:lnTo>
                <a:lnTo>
                  <a:pt x="3598" y="507"/>
                </a:lnTo>
                <a:lnTo>
                  <a:pt x="3598" y="507"/>
                </a:lnTo>
                <a:lnTo>
                  <a:pt x="3598" y="507"/>
                </a:lnTo>
                <a:cubicBezTo>
                  <a:pt x="3598" y="520"/>
                  <a:pt x="3598" y="520"/>
                  <a:pt x="3598" y="520"/>
                </a:cubicBezTo>
                <a:cubicBezTo>
                  <a:pt x="3592" y="520"/>
                  <a:pt x="3592" y="513"/>
                  <a:pt x="3585" y="513"/>
                </a:cubicBezTo>
                <a:cubicBezTo>
                  <a:pt x="3585" y="507"/>
                  <a:pt x="3585" y="507"/>
                  <a:pt x="3585" y="507"/>
                </a:cubicBezTo>
                <a:cubicBezTo>
                  <a:pt x="3598" y="507"/>
                  <a:pt x="3598" y="507"/>
                  <a:pt x="3598" y="507"/>
                </a:cubicBezTo>
                <a:close/>
                <a:moveTo>
                  <a:pt x="3598" y="527"/>
                </a:moveTo>
                <a:lnTo>
                  <a:pt x="3598" y="527"/>
                </a:lnTo>
                <a:cubicBezTo>
                  <a:pt x="3598" y="540"/>
                  <a:pt x="3598" y="540"/>
                  <a:pt x="3598" y="540"/>
                </a:cubicBezTo>
                <a:cubicBezTo>
                  <a:pt x="3585" y="540"/>
                  <a:pt x="3585" y="540"/>
                  <a:pt x="3585" y="540"/>
                </a:cubicBezTo>
                <a:cubicBezTo>
                  <a:pt x="3585" y="520"/>
                  <a:pt x="3585" y="520"/>
                  <a:pt x="3585" y="520"/>
                </a:cubicBezTo>
                <a:cubicBezTo>
                  <a:pt x="3592" y="527"/>
                  <a:pt x="3592" y="527"/>
                  <a:pt x="3592" y="527"/>
                </a:cubicBezTo>
                <a:lnTo>
                  <a:pt x="3598" y="527"/>
                </a:lnTo>
                <a:close/>
                <a:moveTo>
                  <a:pt x="3598" y="554"/>
                </a:moveTo>
                <a:lnTo>
                  <a:pt x="3598" y="554"/>
                </a:lnTo>
                <a:cubicBezTo>
                  <a:pt x="3598" y="662"/>
                  <a:pt x="3598" y="662"/>
                  <a:pt x="3598" y="662"/>
                </a:cubicBezTo>
                <a:lnTo>
                  <a:pt x="3592" y="662"/>
                </a:lnTo>
                <a:cubicBezTo>
                  <a:pt x="3592" y="669"/>
                  <a:pt x="3592" y="669"/>
                  <a:pt x="3592" y="669"/>
                </a:cubicBezTo>
                <a:cubicBezTo>
                  <a:pt x="3598" y="669"/>
                  <a:pt x="3598" y="669"/>
                  <a:pt x="3598" y="669"/>
                </a:cubicBezTo>
                <a:cubicBezTo>
                  <a:pt x="3598" y="730"/>
                  <a:pt x="3598" y="730"/>
                  <a:pt x="3598" y="730"/>
                </a:cubicBezTo>
                <a:cubicBezTo>
                  <a:pt x="3592" y="736"/>
                  <a:pt x="3592" y="743"/>
                  <a:pt x="3592" y="750"/>
                </a:cubicBezTo>
                <a:cubicBezTo>
                  <a:pt x="3585" y="757"/>
                  <a:pt x="3585" y="757"/>
                  <a:pt x="3592" y="763"/>
                </a:cubicBezTo>
                <a:cubicBezTo>
                  <a:pt x="3592" y="770"/>
                  <a:pt x="3592" y="770"/>
                  <a:pt x="3598" y="770"/>
                </a:cubicBezTo>
                <a:cubicBezTo>
                  <a:pt x="3598" y="919"/>
                  <a:pt x="3598" y="919"/>
                  <a:pt x="3598" y="919"/>
                </a:cubicBezTo>
                <a:cubicBezTo>
                  <a:pt x="3592" y="919"/>
                  <a:pt x="3592" y="919"/>
                  <a:pt x="3585" y="919"/>
                </a:cubicBezTo>
                <a:cubicBezTo>
                  <a:pt x="3585" y="554"/>
                  <a:pt x="3585" y="554"/>
                  <a:pt x="3585" y="554"/>
                </a:cubicBezTo>
                <a:cubicBezTo>
                  <a:pt x="3592" y="554"/>
                  <a:pt x="3592" y="554"/>
                  <a:pt x="3598" y="554"/>
                </a:cubicBezTo>
                <a:close/>
                <a:moveTo>
                  <a:pt x="3585" y="27"/>
                </a:moveTo>
                <a:lnTo>
                  <a:pt x="3585" y="27"/>
                </a:lnTo>
                <a:cubicBezTo>
                  <a:pt x="3585" y="142"/>
                  <a:pt x="3585" y="142"/>
                  <a:pt x="3585" y="142"/>
                </a:cubicBezTo>
                <a:cubicBezTo>
                  <a:pt x="3585" y="142"/>
                  <a:pt x="3578" y="135"/>
                  <a:pt x="3585" y="129"/>
                </a:cubicBezTo>
                <a:cubicBezTo>
                  <a:pt x="3578" y="129"/>
                  <a:pt x="3571" y="135"/>
                  <a:pt x="3571" y="135"/>
                </a:cubicBezTo>
                <a:cubicBezTo>
                  <a:pt x="3571" y="142"/>
                  <a:pt x="3571" y="149"/>
                  <a:pt x="3571" y="149"/>
                </a:cubicBezTo>
                <a:cubicBezTo>
                  <a:pt x="3565" y="149"/>
                  <a:pt x="3558" y="149"/>
                  <a:pt x="3558" y="149"/>
                </a:cubicBezTo>
                <a:cubicBezTo>
                  <a:pt x="3558" y="129"/>
                  <a:pt x="3558" y="129"/>
                  <a:pt x="3558" y="129"/>
                </a:cubicBezTo>
                <a:cubicBezTo>
                  <a:pt x="3558" y="129"/>
                  <a:pt x="3558" y="129"/>
                  <a:pt x="3558" y="122"/>
                </a:cubicBezTo>
                <a:cubicBezTo>
                  <a:pt x="3565" y="115"/>
                  <a:pt x="3565" y="115"/>
                  <a:pt x="3565" y="108"/>
                </a:cubicBezTo>
                <a:cubicBezTo>
                  <a:pt x="3558" y="115"/>
                  <a:pt x="3558" y="115"/>
                  <a:pt x="3558" y="115"/>
                </a:cubicBezTo>
                <a:cubicBezTo>
                  <a:pt x="3558" y="81"/>
                  <a:pt x="3558" y="81"/>
                  <a:pt x="3558" y="81"/>
                </a:cubicBezTo>
                <a:cubicBezTo>
                  <a:pt x="3565" y="88"/>
                  <a:pt x="3571" y="88"/>
                  <a:pt x="3578" y="95"/>
                </a:cubicBezTo>
                <a:cubicBezTo>
                  <a:pt x="3578" y="75"/>
                  <a:pt x="3578" y="75"/>
                  <a:pt x="3578" y="75"/>
                </a:cubicBezTo>
                <a:cubicBezTo>
                  <a:pt x="3578" y="81"/>
                  <a:pt x="3571" y="81"/>
                  <a:pt x="3571" y="81"/>
                </a:cubicBezTo>
                <a:cubicBezTo>
                  <a:pt x="3565" y="81"/>
                  <a:pt x="3565" y="81"/>
                  <a:pt x="3558" y="75"/>
                </a:cubicBezTo>
                <a:cubicBezTo>
                  <a:pt x="3558" y="34"/>
                  <a:pt x="3558" y="34"/>
                  <a:pt x="3558" y="34"/>
                </a:cubicBezTo>
                <a:cubicBezTo>
                  <a:pt x="3565" y="34"/>
                  <a:pt x="3571" y="41"/>
                  <a:pt x="3571" y="41"/>
                </a:cubicBezTo>
                <a:cubicBezTo>
                  <a:pt x="3578" y="41"/>
                  <a:pt x="3585" y="34"/>
                  <a:pt x="3585" y="27"/>
                </a:cubicBezTo>
                <a:close/>
                <a:moveTo>
                  <a:pt x="3585" y="169"/>
                </a:moveTo>
                <a:lnTo>
                  <a:pt x="3585" y="169"/>
                </a:lnTo>
                <a:cubicBezTo>
                  <a:pt x="3578" y="162"/>
                  <a:pt x="3565" y="156"/>
                  <a:pt x="3558" y="149"/>
                </a:cubicBezTo>
                <a:lnTo>
                  <a:pt x="3558" y="149"/>
                </a:lnTo>
                <a:cubicBezTo>
                  <a:pt x="3558" y="176"/>
                  <a:pt x="3558" y="176"/>
                  <a:pt x="3558" y="176"/>
                </a:cubicBezTo>
                <a:cubicBezTo>
                  <a:pt x="3565" y="176"/>
                  <a:pt x="3565" y="183"/>
                  <a:pt x="3571" y="183"/>
                </a:cubicBezTo>
                <a:cubicBezTo>
                  <a:pt x="3571" y="196"/>
                  <a:pt x="3578" y="203"/>
                  <a:pt x="3585" y="203"/>
                </a:cubicBezTo>
                <a:lnTo>
                  <a:pt x="3585" y="203"/>
                </a:lnTo>
                <a:cubicBezTo>
                  <a:pt x="3585" y="189"/>
                  <a:pt x="3585" y="189"/>
                  <a:pt x="3585" y="189"/>
                </a:cubicBezTo>
                <a:cubicBezTo>
                  <a:pt x="3585" y="196"/>
                  <a:pt x="3585" y="196"/>
                  <a:pt x="3585" y="196"/>
                </a:cubicBezTo>
                <a:cubicBezTo>
                  <a:pt x="3585" y="183"/>
                  <a:pt x="3585" y="183"/>
                  <a:pt x="3585" y="183"/>
                </a:cubicBezTo>
                <a:lnTo>
                  <a:pt x="3585" y="183"/>
                </a:lnTo>
                <a:cubicBezTo>
                  <a:pt x="3585" y="169"/>
                  <a:pt x="3585" y="169"/>
                  <a:pt x="3585" y="169"/>
                </a:cubicBezTo>
                <a:close/>
                <a:moveTo>
                  <a:pt x="3585" y="216"/>
                </a:moveTo>
                <a:lnTo>
                  <a:pt x="3585" y="216"/>
                </a:lnTo>
                <a:cubicBezTo>
                  <a:pt x="3585" y="237"/>
                  <a:pt x="3585" y="237"/>
                  <a:pt x="3585" y="237"/>
                </a:cubicBezTo>
                <a:lnTo>
                  <a:pt x="3578" y="230"/>
                </a:lnTo>
                <a:cubicBezTo>
                  <a:pt x="3578" y="237"/>
                  <a:pt x="3585" y="243"/>
                  <a:pt x="3585" y="250"/>
                </a:cubicBezTo>
                <a:cubicBezTo>
                  <a:pt x="3585" y="311"/>
                  <a:pt x="3585" y="311"/>
                  <a:pt x="3585" y="311"/>
                </a:cubicBezTo>
                <a:cubicBezTo>
                  <a:pt x="3585" y="311"/>
                  <a:pt x="3585" y="304"/>
                  <a:pt x="3585" y="297"/>
                </a:cubicBezTo>
                <a:cubicBezTo>
                  <a:pt x="3578" y="284"/>
                  <a:pt x="3571" y="277"/>
                  <a:pt x="3558" y="270"/>
                </a:cubicBezTo>
                <a:lnTo>
                  <a:pt x="3558" y="270"/>
                </a:lnTo>
                <a:cubicBezTo>
                  <a:pt x="3558" y="189"/>
                  <a:pt x="3558" y="189"/>
                  <a:pt x="3558" y="189"/>
                </a:cubicBezTo>
                <a:lnTo>
                  <a:pt x="3558" y="189"/>
                </a:lnTo>
                <a:cubicBezTo>
                  <a:pt x="3571" y="196"/>
                  <a:pt x="3571" y="203"/>
                  <a:pt x="3571" y="210"/>
                </a:cubicBezTo>
                <a:cubicBezTo>
                  <a:pt x="3578" y="210"/>
                  <a:pt x="3585" y="210"/>
                  <a:pt x="3585" y="216"/>
                </a:cubicBezTo>
                <a:close/>
                <a:moveTo>
                  <a:pt x="3585" y="385"/>
                </a:moveTo>
                <a:lnTo>
                  <a:pt x="3585" y="385"/>
                </a:lnTo>
                <a:cubicBezTo>
                  <a:pt x="3585" y="466"/>
                  <a:pt x="3585" y="466"/>
                  <a:pt x="3585" y="466"/>
                </a:cubicBezTo>
                <a:cubicBezTo>
                  <a:pt x="3585" y="466"/>
                  <a:pt x="3585" y="473"/>
                  <a:pt x="3578" y="473"/>
                </a:cubicBezTo>
                <a:cubicBezTo>
                  <a:pt x="3578" y="480"/>
                  <a:pt x="3578" y="480"/>
                  <a:pt x="3578" y="480"/>
                </a:cubicBezTo>
                <a:cubicBezTo>
                  <a:pt x="3571" y="480"/>
                  <a:pt x="3565" y="473"/>
                  <a:pt x="3558" y="459"/>
                </a:cubicBezTo>
                <a:lnTo>
                  <a:pt x="3558" y="459"/>
                </a:lnTo>
                <a:cubicBezTo>
                  <a:pt x="3558" y="392"/>
                  <a:pt x="3558" y="392"/>
                  <a:pt x="3558" y="392"/>
                </a:cubicBezTo>
                <a:cubicBezTo>
                  <a:pt x="3585" y="385"/>
                  <a:pt x="3585" y="385"/>
                  <a:pt x="3585" y="385"/>
                </a:cubicBezTo>
                <a:close/>
                <a:moveTo>
                  <a:pt x="3585" y="480"/>
                </a:moveTo>
                <a:lnTo>
                  <a:pt x="3585" y="480"/>
                </a:lnTo>
                <a:cubicBezTo>
                  <a:pt x="3585" y="493"/>
                  <a:pt x="3585" y="493"/>
                  <a:pt x="3585" y="493"/>
                </a:cubicBezTo>
                <a:lnTo>
                  <a:pt x="3585" y="493"/>
                </a:lnTo>
                <a:cubicBezTo>
                  <a:pt x="3578" y="493"/>
                  <a:pt x="3571" y="500"/>
                  <a:pt x="3558" y="500"/>
                </a:cubicBezTo>
                <a:lnTo>
                  <a:pt x="3558" y="500"/>
                </a:lnTo>
                <a:cubicBezTo>
                  <a:pt x="3558" y="486"/>
                  <a:pt x="3558" y="486"/>
                  <a:pt x="3558" y="486"/>
                </a:cubicBezTo>
                <a:cubicBezTo>
                  <a:pt x="3565" y="486"/>
                  <a:pt x="3565" y="486"/>
                  <a:pt x="3571" y="486"/>
                </a:cubicBezTo>
                <a:cubicBezTo>
                  <a:pt x="3578" y="486"/>
                  <a:pt x="3585" y="480"/>
                  <a:pt x="3585" y="480"/>
                </a:cubicBezTo>
                <a:close/>
                <a:moveTo>
                  <a:pt x="3585" y="507"/>
                </a:moveTo>
                <a:lnTo>
                  <a:pt x="3585" y="507"/>
                </a:lnTo>
                <a:cubicBezTo>
                  <a:pt x="3585" y="513"/>
                  <a:pt x="3585" y="513"/>
                  <a:pt x="3585" y="513"/>
                </a:cubicBezTo>
                <a:cubicBezTo>
                  <a:pt x="3578" y="507"/>
                  <a:pt x="3571" y="507"/>
                  <a:pt x="3565" y="507"/>
                </a:cubicBezTo>
                <a:cubicBezTo>
                  <a:pt x="3571" y="507"/>
                  <a:pt x="3578" y="507"/>
                  <a:pt x="3585" y="507"/>
                </a:cubicBezTo>
                <a:close/>
                <a:moveTo>
                  <a:pt x="3585" y="520"/>
                </a:moveTo>
                <a:lnTo>
                  <a:pt x="3585" y="520"/>
                </a:lnTo>
                <a:cubicBezTo>
                  <a:pt x="3585" y="520"/>
                  <a:pt x="3578" y="520"/>
                  <a:pt x="3571" y="520"/>
                </a:cubicBezTo>
                <a:cubicBezTo>
                  <a:pt x="3571" y="513"/>
                  <a:pt x="3565" y="513"/>
                  <a:pt x="3558" y="513"/>
                </a:cubicBezTo>
                <a:cubicBezTo>
                  <a:pt x="3558" y="527"/>
                  <a:pt x="3558" y="527"/>
                  <a:pt x="3558" y="527"/>
                </a:cubicBezTo>
                <a:lnTo>
                  <a:pt x="3558" y="527"/>
                </a:lnTo>
                <a:cubicBezTo>
                  <a:pt x="3565" y="527"/>
                  <a:pt x="3571" y="527"/>
                  <a:pt x="3585" y="540"/>
                </a:cubicBezTo>
                <a:cubicBezTo>
                  <a:pt x="3585" y="520"/>
                  <a:pt x="3585" y="520"/>
                  <a:pt x="3585" y="520"/>
                </a:cubicBezTo>
                <a:close/>
                <a:moveTo>
                  <a:pt x="3585" y="554"/>
                </a:moveTo>
                <a:lnTo>
                  <a:pt x="3585" y="554"/>
                </a:lnTo>
                <a:cubicBezTo>
                  <a:pt x="3585" y="919"/>
                  <a:pt x="3585" y="919"/>
                  <a:pt x="3585" y="919"/>
                </a:cubicBezTo>
                <a:cubicBezTo>
                  <a:pt x="3578" y="925"/>
                  <a:pt x="3565" y="925"/>
                  <a:pt x="3558" y="925"/>
                </a:cubicBezTo>
                <a:cubicBezTo>
                  <a:pt x="3558" y="743"/>
                  <a:pt x="3558" y="743"/>
                  <a:pt x="3558" y="743"/>
                </a:cubicBezTo>
                <a:lnTo>
                  <a:pt x="3558" y="736"/>
                </a:lnTo>
                <a:lnTo>
                  <a:pt x="3558" y="736"/>
                </a:lnTo>
                <a:cubicBezTo>
                  <a:pt x="3558" y="689"/>
                  <a:pt x="3558" y="689"/>
                  <a:pt x="3558" y="689"/>
                </a:cubicBezTo>
                <a:cubicBezTo>
                  <a:pt x="3558" y="689"/>
                  <a:pt x="3558" y="682"/>
                  <a:pt x="3558" y="676"/>
                </a:cubicBezTo>
                <a:cubicBezTo>
                  <a:pt x="3558" y="676"/>
                  <a:pt x="3558" y="676"/>
                  <a:pt x="3558" y="682"/>
                </a:cubicBezTo>
                <a:cubicBezTo>
                  <a:pt x="3558" y="534"/>
                  <a:pt x="3558" y="534"/>
                  <a:pt x="3558" y="534"/>
                </a:cubicBezTo>
                <a:cubicBezTo>
                  <a:pt x="3558" y="534"/>
                  <a:pt x="3565" y="534"/>
                  <a:pt x="3571" y="540"/>
                </a:cubicBezTo>
                <a:lnTo>
                  <a:pt x="3571" y="547"/>
                </a:lnTo>
                <a:cubicBezTo>
                  <a:pt x="3571" y="554"/>
                  <a:pt x="3571" y="554"/>
                  <a:pt x="3571" y="554"/>
                </a:cubicBezTo>
                <a:cubicBezTo>
                  <a:pt x="3571" y="554"/>
                  <a:pt x="3571" y="554"/>
                  <a:pt x="3585" y="554"/>
                </a:cubicBezTo>
                <a:close/>
                <a:moveTo>
                  <a:pt x="3558" y="34"/>
                </a:moveTo>
                <a:lnTo>
                  <a:pt x="3558" y="34"/>
                </a:lnTo>
                <a:cubicBezTo>
                  <a:pt x="3558" y="75"/>
                  <a:pt x="3558" y="75"/>
                  <a:pt x="3558" y="75"/>
                </a:cubicBezTo>
                <a:lnTo>
                  <a:pt x="3551" y="75"/>
                </a:lnTo>
                <a:cubicBezTo>
                  <a:pt x="3544" y="75"/>
                  <a:pt x="3544" y="68"/>
                  <a:pt x="3538" y="68"/>
                </a:cubicBezTo>
                <a:cubicBezTo>
                  <a:pt x="3538" y="27"/>
                  <a:pt x="3538" y="27"/>
                  <a:pt x="3538" y="27"/>
                </a:cubicBezTo>
                <a:cubicBezTo>
                  <a:pt x="3544" y="27"/>
                  <a:pt x="3551" y="34"/>
                  <a:pt x="3558" y="34"/>
                </a:cubicBezTo>
                <a:close/>
                <a:moveTo>
                  <a:pt x="3558" y="81"/>
                </a:moveTo>
                <a:lnTo>
                  <a:pt x="3558" y="81"/>
                </a:lnTo>
                <a:cubicBezTo>
                  <a:pt x="3558" y="115"/>
                  <a:pt x="3558" y="115"/>
                  <a:pt x="3558" y="115"/>
                </a:cubicBezTo>
                <a:cubicBezTo>
                  <a:pt x="3544" y="115"/>
                  <a:pt x="3544" y="115"/>
                  <a:pt x="3544" y="115"/>
                </a:cubicBezTo>
                <a:cubicBezTo>
                  <a:pt x="3544" y="115"/>
                  <a:pt x="3544" y="115"/>
                  <a:pt x="3538" y="115"/>
                </a:cubicBezTo>
                <a:cubicBezTo>
                  <a:pt x="3538" y="81"/>
                  <a:pt x="3538" y="81"/>
                  <a:pt x="3538" y="81"/>
                </a:cubicBezTo>
                <a:cubicBezTo>
                  <a:pt x="3544" y="81"/>
                  <a:pt x="3551" y="81"/>
                  <a:pt x="3558" y="81"/>
                </a:cubicBezTo>
                <a:close/>
                <a:moveTo>
                  <a:pt x="3558" y="129"/>
                </a:moveTo>
                <a:lnTo>
                  <a:pt x="3558" y="129"/>
                </a:lnTo>
                <a:cubicBezTo>
                  <a:pt x="3558" y="149"/>
                  <a:pt x="3558" y="149"/>
                  <a:pt x="3558" y="149"/>
                </a:cubicBezTo>
                <a:cubicBezTo>
                  <a:pt x="3551" y="142"/>
                  <a:pt x="3551" y="142"/>
                  <a:pt x="3551" y="142"/>
                </a:cubicBezTo>
                <a:cubicBezTo>
                  <a:pt x="3551" y="142"/>
                  <a:pt x="3551" y="135"/>
                  <a:pt x="3558" y="129"/>
                </a:cubicBezTo>
                <a:close/>
                <a:moveTo>
                  <a:pt x="3558" y="149"/>
                </a:moveTo>
                <a:lnTo>
                  <a:pt x="3558" y="149"/>
                </a:lnTo>
                <a:cubicBezTo>
                  <a:pt x="3551" y="142"/>
                  <a:pt x="3544" y="142"/>
                  <a:pt x="3538" y="142"/>
                </a:cubicBezTo>
                <a:cubicBezTo>
                  <a:pt x="3538" y="169"/>
                  <a:pt x="3538" y="169"/>
                  <a:pt x="3538" y="169"/>
                </a:cubicBezTo>
                <a:cubicBezTo>
                  <a:pt x="3544" y="169"/>
                  <a:pt x="3551" y="176"/>
                  <a:pt x="3558" y="176"/>
                </a:cubicBezTo>
                <a:cubicBezTo>
                  <a:pt x="3558" y="149"/>
                  <a:pt x="3558" y="149"/>
                  <a:pt x="3558" y="149"/>
                </a:cubicBezTo>
                <a:close/>
                <a:moveTo>
                  <a:pt x="3558" y="189"/>
                </a:moveTo>
                <a:lnTo>
                  <a:pt x="3558" y="189"/>
                </a:lnTo>
                <a:cubicBezTo>
                  <a:pt x="3558" y="270"/>
                  <a:pt x="3558" y="270"/>
                  <a:pt x="3558" y="270"/>
                </a:cubicBezTo>
                <a:cubicBezTo>
                  <a:pt x="3551" y="270"/>
                  <a:pt x="3544" y="264"/>
                  <a:pt x="3538" y="264"/>
                </a:cubicBezTo>
                <a:cubicBezTo>
                  <a:pt x="3538" y="203"/>
                  <a:pt x="3538" y="203"/>
                  <a:pt x="3538" y="203"/>
                </a:cubicBezTo>
                <a:cubicBezTo>
                  <a:pt x="3544" y="196"/>
                  <a:pt x="3544" y="196"/>
                  <a:pt x="3544" y="196"/>
                </a:cubicBezTo>
                <a:cubicBezTo>
                  <a:pt x="3538" y="203"/>
                  <a:pt x="3538" y="203"/>
                  <a:pt x="3538" y="203"/>
                </a:cubicBezTo>
                <a:cubicBezTo>
                  <a:pt x="3538" y="176"/>
                  <a:pt x="3538" y="176"/>
                  <a:pt x="3538" y="176"/>
                </a:cubicBezTo>
                <a:cubicBezTo>
                  <a:pt x="3544" y="183"/>
                  <a:pt x="3551" y="183"/>
                  <a:pt x="3558" y="189"/>
                </a:cubicBezTo>
                <a:close/>
                <a:moveTo>
                  <a:pt x="3558" y="392"/>
                </a:moveTo>
                <a:lnTo>
                  <a:pt x="3558" y="392"/>
                </a:lnTo>
                <a:cubicBezTo>
                  <a:pt x="3558" y="459"/>
                  <a:pt x="3558" y="459"/>
                  <a:pt x="3558" y="459"/>
                </a:cubicBezTo>
                <a:cubicBezTo>
                  <a:pt x="3551" y="459"/>
                  <a:pt x="3551" y="459"/>
                  <a:pt x="3544" y="459"/>
                </a:cubicBezTo>
                <a:cubicBezTo>
                  <a:pt x="3544" y="466"/>
                  <a:pt x="3544" y="466"/>
                  <a:pt x="3538" y="466"/>
                </a:cubicBezTo>
                <a:cubicBezTo>
                  <a:pt x="3538" y="392"/>
                  <a:pt x="3538" y="392"/>
                  <a:pt x="3538" y="392"/>
                </a:cubicBezTo>
                <a:cubicBezTo>
                  <a:pt x="3558" y="392"/>
                  <a:pt x="3558" y="392"/>
                  <a:pt x="3558" y="392"/>
                </a:cubicBezTo>
                <a:close/>
                <a:moveTo>
                  <a:pt x="3558" y="486"/>
                </a:moveTo>
                <a:lnTo>
                  <a:pt x="3558" y="486"/>
                </a:lnTo>
                <a:cubicBezTo>
                  <a:pt x="3558" y="500"/>
                  <a:pt x="3558" y="500"/>
                  <a:pt x="3558" y="500"/>
                </a:cubicBezTo>
                <a:lnTo>
                  <a:pt x="3558" y="500"/>
                </a:lnTo>
                <a:cubicBezTo>
                  <a:pt x="3551" y="500"/>
                  <a:pt x="3544" y="500"/>
                  <a:pt x="3538" y="500"/>
                </a:cubicBezTo>
                <a:cubicBezTo>
                  <a:pt x="3538" y="493"/>
                  <a:pt x="3538" y="493"/>
                  <a:pt x="3538" y="493"/>
                </a:cubicBezTo>
                <a:cubicBezTo>
                  <a:pt x="3544" y="486"/>
                  <a:pt x="3551" y="486"/>
                  <a:pt x="3558" y="486"/>
                </a:cubicBezTo>
                <a:close/>
                <a:moveTo>
                  <a:pt x="3558" y="513"/>
                </a:moveTo>
                <a:lnTo>
                  <a:pt x="3558" y="513"/>
                </a:lnTo>
                <a:cubicBezTo>
                  <a:pt x="3558" y="527"/>
                  <a:pt x="3558" y="527"/>
                  <a:pt x="3558" y="527"/>
                </a:cubicBezTo>
                <a:cubicBezTo>
                  <a:pt x="3551" y="527"/>
                  <a:pt x="3544" y="527"/>
                  <a:pt x="3538" y="520"/>
                </a:cubicBezTo>
                <a:cubicBezTo>
                  <a:pt x="3538" y="513"/>
                  <a:pt x="3538" y="513"/>
                  <a:pt x="3538" y="513"/>
                </a:cubicBezTo>
                <a:cubicBezTo>
                  <a:pt x="3551" y="513"/>
                  <a:pt x="3551" y="513"/>
                  <a:pt x="3551" y="513"/>
                </a:cubicBezTo>
                <a:lnTo>
                  <a:pt x="3558" y="513"/>
                </a:lnTo>
                <a:close/>
                <a:moveTo>
                  <a:pt x="3558" y="534"/>
                </a:moveTo>
                <a:lnTo>
                  <a:pt x="3558" y="534"/>
                </a:lnTo>
                <a:cubicBezTo>
                  <a:pt x="3558" y="682"/>
                  <a:pt x="3558" y="682"/>
                  <a:pt x="3558" y="682"/>
                </a:cubicBezTo>
                <a:cubicBezTo>
                  <a:pt x="3551" y="682"/>
                  <a:pt x="3551" y="682"/>
                  <a:pt x="3551" y="682"/>
                </a:cubicBezTo>
                <a:cubicBezTo>
                  <a:pt x="3551" y="689"/>
                  <a:pt x="3551" y="696"/>
                  <a:pt x="3558" y="696"/>
                </a:cubicBezTo>
                <a:cubicBezTo>
                  <a:pt x="3558" y="696"/>
                  <a:pt x="3558" y="696"/>
                  <a:pt x="3558" y="689"/>
                </a:cubicBezTo>
                <a:cubicBezTo>
                  <a:pt x="3558" y="736"/>
                  <a:pt x="3558" y="736"/>
                  <a:pt x="3558" y="736"/>
                </a:cubicBezTo>
                <a:cubicBezTo>
                  <a:pt x="3551" y="723"/>
                  <a:pt x="3551" y="723"/>
                  <a:pt x="3551" y="723"/>
                </a:cubicBezTo>
                <a:cubicBezTo>
                  <a:pt x="3551" y="723"/>
                  <a:pt x="3544" y="723"/>
                  <a:pt x="3538" y="723"/>
                </a:cubicBezTo>
                <a:cubicBezTo>
                  <a:pt x="3538" y="649"/>
                  <a:pt x="3538" y="649"/>
                  <a:pt x="3538" y="649"/>
                </a:cubicBezTo>
                <a:cubicBezTo>
                  <a:pt x="3544" y="649"/>
                  <a:pt x="3551" y="642"/>
                  <a:pt x="3551" y="642"/>
                </a:cubicBezTo>
                <a:cubicBezTo>
                  <a:pt x="3551" y="642"/>
                  <a:pt x="3551" y="635"/>
                  <a:pt x="3544" y="635"/>
                </a:cubicBezTo>
                <a:cubicBezTo>
                  <a:pt x="3538" y="628"/>
                  <a:pt x="3538" y="628"/>
                  <a:pt x="3538" y="628"/>
                </a:cubicBezTo>
                <a:cubicBezTo>
                  <a:pt x="3538" y="547"/>
                  <a:pt x="3538" y="547"/>
                  <a:pt x="3538" y="547"/>
                </a:cubicBezTo>
                <a:cubicBezTo>
                  <a:pt x="3544" y="547"/>
                  <a:pt x="3544" y="547"/>
                  <a:pt x="3551" y="547"/>
                </a:cubicBezTo>
                <a:cubicBezTo>
                  <a:pt x="3551" y="534"/>
                  <a:pt x="3551" y="534"/>
                  <a:pt x="3551" y="534"/>
                </a:cubicBezTo>
                <a:lnTo>
                  <a:pt x="3558" y="534"/>
                </a:lnTo>
                <a:close/>
                <a:moveTo>
                  <a:pt x="3558" y="743"/>
                </a:moveTo>
                <a:lnTo>
                  <a:pt x="3558" y="743"/>
                </a:lnTo>
                <a:cubicBezTo>
                  <a:pt x="3558" y="925"/>
                  <a:pt x="3558" y="925"/>
                  <a:pt x="3558" y="925"/>
                </a:cubicBezTo>
                <a:cubicBezTo>
                  <a:pt x="3551" y="925"/>
                  <a:pt x="3551" y="925"/>
                  <a:pt x="3551" y="925"/>
                </a:cubicBezTo>
                <a:cubicBezTo>
                  <a:pt x="3551" y="925"/>
                  <a:pt x="3544" y="925"/>
                  <a:pt x="3538" y="925"/>
                </a:cubicBezTo>
                <a:cubicBezTo>
                  <a:pt x="3538" y="844"/>
                  <a:pt x="3538" y="844"/>
                  <a:pt x="3538" y="844"/>
                </a:cubicBezTo>
                <a:cubicBezTo>
                  <a:pt x="3544" y="844"/>
                  <a:pt x="3551" y="844"/>
                  <a:pt x="3551" y="838"/>
                </a:cubicBezTo>
                <a:cubicBezTo>
                  <a:pt x="3551" y="838"/>
                  <a:pt x="3544" y="838"/>
                  <a:pt x="3551" y="831"/>
                </a:cubicBezTo>
                <a:lnTo>
                  <a:pt x="3551" y="824"/>
                </a:lnTo>
                <a:cubicBezTo>
                  <a:pt x="3538" y="824"/>
                  <a:pt x="3538" y="824"/>
                  <a:pt x="3538" y="824"/>
                </a:cubicBezTo>
                <a:cubicBezTo>
                  <a:pt x="3538" y="784"/>
                  <a:pt x="3538" y="784"/>
                  <a:pt x="3538" y="784"/>
                </a:cubicBezTo>
                <a:cubicBezTo>
                  <a:pt x="3544" y="784"/>
                  <a:pt x="3551" y="784"/>
                  <a:pt x="3551" y="777"/>
                </a:cubicBezTo>
                <a:cubicBezTo>
                  <a:pt x="3551" y="770"/>
                  <a:pt x="3551" y="770"/>
                  <a:pt x="3544" y="770"/>
                </a:cubicBezTo>
                <a:cubicBezTo>
                  <a:pt x="3544" y="770"/>
                  <a:pt x="3538" y="770"/>
                  <a:pt x="3538" y="763"/>
                </a:cubicBezTo>
                <a:cubicBezTo>
                  <a:pt x="3538" y="750"/>
                  <a:pt x="3538" y="750"/>
                  <a:pt x="3538" y="750"/>
                </a:cubicBezTo>
                <a:lnTo>
                  <a:pt x="3538" y="750"/>
                </a:lnTo>
                <a:cubicBezTo>
                  <a:pt x="3544" y="743"/>
                  <a:pt x="3544" y="743"/>
                  <a:pt x="3551" y="743"/>
                </a:cubicBezTo>
                <a:lnTo>
                  <a:pt x="3558" y="743"/>
                </a:lnTo>
                <a:close/>
                <a:moveTo>
                  <a:pt x="3538" y="480"/>
                </a:moveTo>
                <a:lnTo>
                  <a:pt x="3538" y="480"/>
                </a:lnTo>
                <a:cubicBezTo>
                  <a:pt x="3538" y="473"/>
                  <a:pt x="3538" y="473"/>
                  <a:pt x="3538" y="473"/>
                </a:cubicBezTo>
                <a:cubicBezTo>
                  <a:pt x="3544" y="473"/>
                  <a:pt x="3544" y="480"/>
                  <a:pt x="3538" y="480"/>
                </a:cubicBezTo>
                <a:close/>
                <a:moveTo>
                  <a:pt x="3538" y="27"/>
                </a:moveTo>
                <a:lnTo>
                  <a:pt x="3538" y="27"/>
                </a:lnTo>
                <a:cubicBezTo>
                  <a:pt x="3538" y="68"/>
                  <a:pt x="3538" y="68"/>
                  <a:pt x="3538" y="68"/>
                </a:cubicBezTo>
                <a:lnTo>
                  <a:pt x="3531" y="68"/>
                </a:lnTo>
                <a:cubicBezTo>
                  <a:pt x="3531" y="68"/>
                  <a:pt x="3531" y="68"/>
                  <a:pt x="3538" y="61"/>
                </a:cubicBezTo>
                <a:cubicBezTo>
                  <a:pt x="3524" y="61"/>
                  <a:pt x="3524" y="61"/>
                  <a:pt x="3524" y="61"/>
                </a:cubicBezTo>
                <a:cubicBezTo>
                  <a:pt x="3524" y="21"/>
                  <a:pt x="3524" y="21"/>
                  <a:pt x="3524" y="21"/>
                </a:cubicBezTo>
                <a:cubicBezTo>
                  <a:pt x="3531" y="21"/>
                  <a:pt x="3531" y="27"/>
                  <a:pt x="3538" y="27"/>
                </a:cubicBezTo>
                <a:close/>
                <a:moveTo>
                  <a:pt x="3538" y="81"/>
                </a:moveTo>
                <a:lnTo>
                  <a:pt x="3538" y="81"/>
                </a:lnTo>
                <a:cubicBezTo>
                  <a:pt x="3531" y="81"/>
                  <a:pt x="3531" y="81"/>
                  <a:pt x="3524" y="81"/>
                </a:cubicBezTo>
                <a:cubicBezTo>
                  <a:pt x="3524" y="75"/>
                  <a:pt x="3524" y="75"/>
                  <a:pt x="3524" y="68"/>
                </a:cubicBezTo>
                <a:lnTo>
                  <a:pt x="3524" y="68"/>
                </a:lnTo>
                <a:cubicBezTo>
                  <a:pt x="3524" y="115"/>
                  <a:pt x="3524" y="115"/>
                  <a:pt x="3524" y="115"/>
                </a:cubicBezTo>
                <a:cubicBezTo>
                  <a:pt x="3524" y="108"/>
                  <a:pt x="3531" y="102"/>
                  <a:pt x="3531" y="102"/>
                </a:cubicBezTo>
                <a:cubicBezTo>
                  <a:pt x="3531" y="108"/>
                  <a:pt x="3538" y="108"/>
                  <a:pt x="3538" y="115"/>
                </a:cubicBezTo>
                <a:cubicBezTo>
                  <a:pt x="3538" y="81"/>
                  <a:pt x="3538" y="81"/>
                  <a:pt x="3538" y="81"/>
                </a:cubicBezTo>
                <a:close/>
                <a:moveTo>
                  <a:pt x="3538" y="142"/>
                </a:moveTo>
                <a:lnTo>
                  <a:pt x="3538" y="142"/>
                </a:lnTo>
                <a:cubicBezTo>
                  <a:pt x="3538" y="169"/>
                  <a:pt x="3538" y="169"/>
                  <a:pt x="3538" y="169"/>
                </a:cubicBezTo>
                <a:cubicBezTo>
                  <a:pt x="3538" y="169"/>
                  <a:pt x="3538" y="169"/>
                  <a:pt x="3531" y="169"/>
                </a:cubicBezTo>
                <a:lnTo>
                  <a:pt x="3524" y="169"/>
                </a:lnTo>
                <a:cubicBezTo>
                  <a:pt x="3524" y="156"/>
                  <a:pt x="3524" y="156"/>
                  <a:pt x="3524" y="156"/>
                </a:cubicBezTo>
                <a:lnTo>
                  <a:pt x="3524" y="156"/>
                </a:lnTo>
                <a:cubicBezTo>
                  <a:pt x="3524" y="156"/>
                  <a:pt x="3524" y="156"/>
                  <a:pt x="3524" y="149"/>
                </a:cubicBezTo>
                <a:lnTo>
                  <a:pt x="3524" y="149"/>
                </a:lnTo>
                <a:cubicBezTo>
                  <a:pt x="3524" y="129"/>
                  <a:pt x="3524" y="129"/>
                  <a:pt x="3524" y="129"/>
                </a:cubicBezTo>
                <a:cubicBezTo>
                  <a:pt x="3531" y="135"/>
                  <a:pt x="3531" y="135"/>
                  <a:pt x="3538" y="142"/>
                </a:cubicBezTo>
                <a:close/>
                <a:moveTo>
                  <a:pt x="3538" y="176"/>
                </a:moveTo>
                <a:lnTo>
                  <a:pt x="3538" y="176"/>
                </a:lnTo>
                <a:cubicBezTo>
                  <a:pt x="3538" y="203"/>
                  <a:pt x="3538" y="203"/>
                  <a:pt x="3538" y="203"/>
                </a:cubicBezTo>
                <a:lnTo>
                  <a:pt x="3538" y="203"/>
                </a:lnTo>
                <a:lnTo>
                  <a:pt x="3538" y="203"/>
                </a:lnTo>
                <a:lnTo>
                  <a:pt x="3538" y="203"/>
                </a:lnTo>
                <a:cubicBezTo>
                  <a:pt x="3538" y="264"/>
                  <a:pt x="3538" y="264"/>
                  <a:pt x="3538" y="264"/>
                </a:cubicBezTo>
                <a:cubicBezTo>
                  <a:pt x="3538" y="264"/>
                  <a:pt x="3531" y="264"/>
                  <a:pt x="3524" y="264"/>
                </a:cubicBezTo>
                <a:cubicBezTo>
                  <a:pt x="3524" y="176"/>
                  <a:pt x="3524" y="176"/>
                  <a:pt x="3524" y="176"/>
                </a:cubicBezTo>
                <a:cubicBezTo>
                  <a:pt x="3524" y="176"/>
                  <a:pt x="3531" y="176"/>
                  <a:pt x="3538" y="176"/>
                </a:cubicBezTo>
                <a:close/>
                <a:moveTo>
                  <a:pt x="3538" y="392"/>
                </a:moveTo>
                <a:lnTo>
                  <a:pt x="3538" y="392"/>
                </a:lnTo>
                <a:cubicBezTo>
                  <a:pt x="3538" y="466"/>
                  <a:pt x="3538" y="466"/>
                  <a:pt x="3538" y="466"/>
                </a:cubicBezTo>
                <a:lnTo>
                  <a:pt x="3538" y="466"/>
                </a:lnTo>
                <a:cubicBezTo>
                  <a:pt x="3538" y="466"/>
                  <a:pt x="3538" y="466"/>
                  <a:pt x="3538" y="473"/>
                </a:cubicBezTo>
                <a:cubicBezTo>
                  <a:pt x="3538" y="480"/>
                  <a:pt x="3538" y="480"/>
                  <a:pt x="3538" y="480"/>
                </a:cubicBezTo>
                <a:cubicBezTo>
                  <a:pt x="3538" y="480"/>
                  <a:pt x="3538" y="480"/>
                  <a:pt x="3538" y="486"/>
                </a:cubicBezTo>
                <a:cubicBezTo>
                  <a:pt x="3531" y="486"/>
                  <a:pt x="3524" y="486"/>
                  <a:pt x="3524" y="486"/>
                </a:cubicBezTo>
                <a:cubicBezTo>
                  <a:pt x="3524" y="392"/>
                  <a:pt x="3524" y="392"/>
                  <a:pt x="3524" y="392"/>
                </a:cubicBezTo>
                <a:cubicBezTo>
                  <a:pt x="3538" y="392"/>
                  <a:pt x="3538" y="392"/>
                  <a:pt x="3538" y="392"/>
                </a:cubicBezTo>
                <a:close/>
                <a:moveTo>
                  <a:pt x="3538" y="493"/>
                </a:moveTo>
                <a:lnTo>
                  <a:pt x="3538" y="493"/>
                </a:lnTo>
                <a:cubicBezTo>
                  <a:pt x="3538" y="500"/>
                  <a:pt x="3538" y="500"/>
                  <a:pt x="3538" y="500"/>
                </a:cubicBezTo>
                <a:cubicBezTo>
                  <a:pt x="3531" y="507"/>
                  <a:pt x="3531" y="507"/>
                  <a:pt x="3524" y="513"/>
                </a:cubicBezTo>
                <a:cubicBezTo>
                  <a:pt x="3538" y="513"/>
                  <a:pt x="3538" y="513"/>
                  <a:pt x="3538" y="513"/>
                </a:cubicBezTo>
                <a:cubicBezTo>
                  <a:pt x="3538" y="520"/>
                  <a:pt x="3538" y="520"/>
                  <a:pt x="3538" y="520"/>
                </a:cubicBezTo>
                <a:cubicBezTo>
                  <a:pt x="3531" y="520"/>
                  <a:pt x="3531" y="520"/>
                  <a:pt x="3531" y="520"/>
                </a:cubicBezTo>
                <a:cubicBezTo>
                  <a:pt x="3531" y="520"/>
                  <a:pt x="3524" y="520"/>
                  <a:pt x="3524" y="527"/>
                </a:cubicBezTo>
                <a:cubicBezTo>
                  <a:pt x="3524" y="500"/>
                  <a:pt x="3524" y="500"/>
                  <a:pt x="3524" y="500"/>
                </a:cubicBezTo>
                <a:cubicBezTo>
                  <a:pt x="3531" y="493"/>
                  <a:pt x="3531" y="493"/>
                  <a:pt x="3531" y="493"/>
                </a:cubicBezTo>
                <a:lnTo>
                  <a:pt x="3538" y="493"/>
                </a:lnTo>
                <a:close/>
                <a:moveTo>
                  <a:pt x="3538" y="547"/>
                </a:moveTo>
                <a:lnTo>
                  <a:pt x="3538" y="547"/>
                </a:lnTo>
                <a:cubicBezTo>
                  <a:pt x="3538" y="628"/>
                  <a:pt x="3538" y="628"/>
                  <a:pt x="3538" y="628"/>
                </a:cubicBezTo>
                <a:cubicBezTo>
                  <a:pt x="3524" y="615"/>
                  <a:pt x="3524" y="615"/>
                  <a:pt x="3524" y="615"/>
                </a:cubicBezTo>
                <a:cubicBezTo>
                  <a:pt x="3524" y="561"/>
                  <a:pt x="3524" y="561"/>
                  <a:pt x="3524" y="561"/>
                </a:cubicBezTo>
                <a:cubicBezTo>
                  <a:pt x="3524" y="561"/>
                  <a:pt x="3531" y="561"/>
                  <a:pt x="3531" y="554"/>
                </a:cubicBezTo>
                <a:cubicBezTo>
                  <a:pt x="3524" y="561"/>
                  <a:pt x="3524" y="561"/>
                  <a:pt x="3524" y="561"/>
                </a:cubicBezTo>
                <a:lnTo>
                  <a:pt x="3524" y="561"/>
                </a:lnTo>
                <a:cubicBezTo>
                  <a:pt x="3524" y="534"/>
                  <a:pt x="3524" y="534"/>
                  <a:pt x="3524" y="534"/>
                </a:cubicBezTo>
                <a:cubicBezTo>
                  <a:pt x="3524" y="534"/>
                  <a:pt x="3524" y="534"/>
                  <a:pt x="3524" y="527"/>
                </a:cubicBezTo>
                <a:cubicBezTo>
                  <a:pt x="3531" y="534"/>
                  <a:pt x="3531" y="534"/>
                  <a:pt x="3531" y="534"/>
                </a:cubicBezTo>
                <a:cubicBezTo>
                  <a:pt x="3531" y="540"/>
                  <a:pt x="3538" y="547"/>
                  <a:pt x="3538" y="547"/>
                </a:cubicBezTo>
                <a:close/>
                <a:moveTo>
                  <a:pt x="3538" y="649"/>
                </a:moveTo>
                <a:lnTo>
                  <a:pt x="3538" y="649"/>
                </a:lnTo>
                <a:cubicBezTo>
                  <a:pt x="3538" y="723"/>
                  <a:pt x="3538" y="723"/>
                  <a:pt x="3538" y="723"/>
                </a:cubicBezTo>
                <a:cubicBezTo>
                  <a:pt x="3538" y="723"/>
                  <a:pt x="3531" y="723"/>
                  <a:pt x="3524" y="723"/>
                </a:cubicBezTo>
                <a:cubicBezTo>
                  <a:pt x="3524" y="723"/>
                  <a:pt x="3524" y="723"/>
                  <a:pt x="3524" y="716"/>
                </a:cubicBezTo>
                <a:cubicBezTo>
                  <a:pt x="3524" y="716"/>
                  <a:pt x="3524" y="716"/>
                  <a:pt x="3531" y="709"/>
                </a:cubicBezTo>
                <a:cubicBezTo>
                  <a:pt x="3531" y="709"/>
                  <a:pt x="3538" y="709"/>
                  <a:pt x="3538" y="703"/>
                </a:cubicBezTo>
                <a:cubicBezTo>
                  <a:pt x="3531" y="703"/>
                  <a:pt x="3531" y="696"/>
                  <a:pt x="3524" y="696"/>
                </a:cubicBezTo>
                <a:lnTo>
                  <a:pt x="3524" y="696"/>
                </a:lnTo>
                <a:cubicBezTo>
                  <a:pt x="3524" y="655"/>
                  <a:pt x="3524" y="655"/>
                  <a:pt x="3524" y="655"/>
                </a:cubicBezTo>
                <a:lnTo>
                  <a:pt x="3531" y="655"/>
                </a:lnTo>
                <a:cubicBezTo>
                  <a:pt x="3538" y="655"/>
                  <a:pt x="3538" y="655"/>
                  <a:pt x="3538" y="649"/>
                </a:cubicBezTo>
                <a:close/>
                <a:moveTo>
                  <a:pt x="3538" y="750"/>
                </a:moveTo>
                <a:lnTo>
                  <a:pt x="3538" y="750"/>
                </a:lnTo>
                <a:cubicBezTo>
                  <a:pt x="3538" y="763"/>
                  <a:pt x="3538" y="763"/>
                  <a:pt x="3538" y="763"/>
                </a:cubicBezTo>
                <a:cubicBezTo>
                  <a:pt x="3538" y="763"/>
                  <a:pt x="3531" y="763"/>
                  <a:pt x="3531" y="757"/>
                </a:cubicBezTo>
                <a:cubicBezTo>
                  <a:pt x="3538" y="757"/>
                  <a:pt x="3538" y="750"/>
                  <a:pt x="3538" y="750"/>
                </a:cubicBezTo>
                <a:close/>
                <a:moveTo>
                  <a:pt x="3538" y="784"/>
                </a:moveTo>
                <a:lnTo>
                  <a:pt x="3538" y="784"/>
                </a:lnTo>
                <a:cubicBezTo>
                  <a:pt x="3538" y="824"/>
                  <a:pt x="3538" y="824"/>
                  <a:pt x="3538" y="824"/>
                </a:cubicBezTo>
                <a:cubicBezTo>
                  <a:pt x="3524" y="824"/>
                  <a:pt x="3524" y="824"/>
                  <a:pt x="3524" y="824"/>
                </a:cubicBezTo>
                <a:cubicBezTo>
                  <a:pt x="3531" y="817"/>
                  <a:pt x="3531" y="817"/>
                  <a:pt x="3531" y="817"/>
                </a:cubicBezTo>
                <a:cubicBezTo>
                  <a:pt x="3531" y="811"/>
                  <a:pt x="3531" y="811"/>
                  <a:pt x="3524" y="811"/>
                </a:cubicBezTo>
                <a:lnTo>
                  <a:pt x="3524" y="811"/>
                </a:lnTo>
                <a:cubicBezTo>
                  <a:pt x="3524" y="784"/>
                  <a:pt x="3524" y="784"/>
                  <a:pt x="3524" y="784"/>
                </a:cubicBezTo>
                <a:lnTo>
                  <a:pt x="3524" y="784"/>
                </a:lnTo>
                <a:cubicBezTo>
                  <a:pt x="3531" y="784"/>
                  <a:pt x="3538" y="784"/>
                  <a:pt x="3538" y="784"/>
                </a:cubicBezTo>
                <a:close/>
                <a:moveTo>
                  <a:pt x="3538" y="844"/>
                </a:moveTo>
                <a:lnTo>
                  <a:pt x="3538" y="844"/>
                </a:lnTo>
                <a:cubicBezTo>
                  <a:pt x="3538" y="925"/>
                  <a:pt x="3538" y="925"/>
                  <a:pt x="3538" y="925"/>
                </a:cubicBezTo>
                <a:cubicBezTo>
                  <a:pt x="3531" y="932"/>
                  <a:pt x="3531" y="932"/>
                  <a:pt x="3524" y="932"/>
                </a:cubicBezTo>
                <a:cubicBezTo>
                  <a:pt x="3524" y="831"/>
                  <a:pt x="3524" y="831"/>
                  <a:pt x="3524" y="831"/>
                </a:cubicBezTo>
                <a:cubicBezTo>
                  <a:pt x="3524" y="831"/>
                  <a:pt x="3524" y="831"/>
                  <a:pt x="3524" y="838"/>
                </a:cubicBezTo>
                <a:lnTo>
                  <a:pt x="3524" y="844"/>
                </a:lnTo>
                <a:cubicBezTo>
                  <a:pt x="3531" y="844"/>
                  <a:pt x="3531" y="838"/>
                  <a:pt x="3538" y="844"/>
                </a:cubicBezTo>
                <a:close/>
                <a:moveTo>
                  <a:pt x="3524" y="770"/>
                </a:moveTo>
                <a:lnTo>
                  <a:pt x="3524" y="770"/>
                </a:lnTo>
                <a:cubicBezTo>
                  <a:pt x="3524" y="730"/>
                  <a:pt x="3524" y="730"/>
                  <a:pt x="3524" y="730"/>
                </a:cubicBezTo>
                <a:cubicBezTo>
                  <a:pt x="3524" y="736"/>
                  <a:pt x="3531" y="743"/>
                  <a:pt x="3531" y="750"/>
                </a:cubicBezTo>
                <a:cubicBezTo>
                  <a:pt x="3531" y="757"/>
                  <a:pt x="3531" y="757"/>
                  <a:pt x="3531" y="763"/>
                </a:cubicBezTo>
                <a:cubicBezTo>
                  <a:pt x="3524" y="763"/>
                  <a:pt x="3524" y="770"/>
                  <a:pt x="3524" y="770"/>
                </a:cubicBezTo>
                <a:close/>
                <a:moveTo>
                  <a:pt x="3524" y="21"/>
                </a:moveTo>
                <a:lnTo>
                  <a:pt x="3524" y="21"/>
                </a:lnTo>
                <a:cubicBezTo>
                  <a:pt x="3524" y="61"/>
                  <a:pt x="3524" y="61"/>
                  <a:pt x="3524" y="61"/>
                </a:cubicBezTo>
                <a:cubicBezTo>
                  <a:pt x="3511" y="61"/>
                  <a:pt x="3511" y="61"/>
                  <a:pt x="3511" y="61"/>
                </a:cubicBezTo>
                <a:cubicBezTo>
                  <a:pt x="3511" y="54"/>
                  <a:pt x="3511" y="54"/>
                  <a:pt x="3511" y="54"/>
                </a:cubicBezTo>
                <a:cubicBezTo>
                  <a:pt x="3511" y="48"/>
                  <a:pt x="3517" y="48"/>
                  <a:pt x="3517" y="48"/>
                </a:cubicBezTo>
                <a:cubicBezTo>
                  <a:pt x="3511" y="48"/>
                  <a:pt x="3511" y="48"/>
                  <a:pt x="3511" y="48"/>
                </a:cubicBezTo>
                <a:cubicBezTo>
                  <a:pt x="3511" y="21"/>
                  <a:pt x="3511" y="21"/>
                  <a:pt x="3511" y="21"/>
                </a:cubicBezTo>
                <a:cubicBezTo>
                  <a:pt x="3511" y="21"/>
                  <a:pt x="3517" y="21"/>
                  <a:pt x="3524" y="21"/>
                </a:cubicBezTo>
                <a:close/>
                <a:moveTo>
                  <a:pt x="3524" y="68"/>
                </a:moveTo>
                <a:lnTo>
                  <a:pt x="3524" y="68"/>
                </a:lnTo>
                <a:cubicBezTo>
                  <a:pt x="3524" y="115"/>
                  <a:pt x="3524" y="115"/>
                  <a:pt x="3524" y="115"/>
                </a:cubicBezTo>
                <a:cubicBezTo>
                  <a:pt x="3517" y="115"/>
                  <a:pt x="3517" y="115"/>
                  <a:pt x="3511" y="122"/>
                </a:cubicBezTo>
                <a:lnTo>
                  <a:pt x="3511" y="122"/>
                </a:lnTo>
                <a:cubicBezTo>
                  <a:pt x="3511" y="95"/>
                  <a:pt x="3511" y="95"/>
                  <a:pt x="3511" y="95"/>
                </a:cubicBezTo>
                <a:cubicBezTo>
                  <a:pt x="3511" y="88"/>
                  <a:pt x="3511" y="88"/>
                  <a:pt x="3511" y="88"/>
                </a:cubicBezTo>
                <a:lnTo>
                  <a:pt x="3511" y="88"/>
                </a:lnTo>
                <a:cubicBezTo>
                  <a:pt x="3511" y="68"/>
                  <a:pt x="3511" y="68"/>
                  <a:pt x="3511" y="68"/>
                </a:cubicBezTo>
                <a:cubicBezTo>
                  <a:pt x="3511" y="68"/>
                  <a:pt x="3517" y="68"/>
                  <a:pt x="3524" y="68"/>
                </a:cubicBezTo>
                <a:close/>
                <a:moveTo>
                  <a:pt x="3524" y="129"/>
                </a:moveTo>
                <a:lnTo>
                  <a:pt x="3524" y="129"/>
                </a:lnTo>
                <a:cubicBezTo>
                  <a:pt x="3524" y="149"/>
                  <a:pt x="3524" y="149"/>
                  <a:pt x="3524" y="149"/>
                </a:cubicBezTo>
                <a:lnTo>
                  <a:pt x="3524" y="149"/>
                </a:lnTo>
                <a:cubicBezTo>
                  <a:pt x="3517" y="156"/>
                  <a:pt x="3517" y="156"/>
                  <a:pt x="3517" y="156"/>
                </a:cubicBezTo>
                <a:cubicBezTo>
                  <a:pt x="3524" y="156"/>
                  <a:pt x="3524" y="156"/>
                  <a:pt x="3524" y="156"/>
                </a:cubicBezTo>
                <a:cubicBezTo>
                  <a:pt x="3524" y="169"/>
                  <a:pt x="3524" y="169"/>
                  <a:pt x="3524" y="169"/>
                </a:cubicBezTo>
                <a:cubicBezTo>
                  <a:pt x="3511" y="169"/>
                  <a:pt x="3511" y="162"/>
                  <a:pt x="3511" y="149"/>
                </a:cubicBezTo>
                <a:lnTo>
                  <a:pt x="3511" y="149"/>
                </a:lnTo>
                <a:cubicBezTo>
                  <a:pt x="3511" y="122"/>
                  <a:pt x="3511" y="122"/>
                  <a:pt x="3511" y="122"/>
                </a:cubicBezTo>
                <a:cubicBezTo>
                  <a:pt x="3511" y="129"/>
                  <a:pt x="3517" y="129"/>
                  <a:pt x="3524" y="129"/>
                </a:cubicBezTo>
                <a:close/>
                <a:moveTo>
                  <a:pt x="3524" y="176"/>
                </a:moveTo>
                <a:lnTo>
                  <a:pt x="3524" y="176"/>
                </a:lnTo>
                <a:cubicBezTo>
                  <a:pt x="3517" y="176"/>
                  <a:pt x="3517" y="176"/>
                  <a:pt x="3511" y="183"/>
                </a:cubicBezTo>
                <a:cubicBezTo>
                  <a:pt x="3511" y="176"/>
                  <a:pt x="3511" y="169"/>
                  <a:pt x="3511" y="169"/>
                </a:cubicBezTo>
                <a:cubicBezTo>
                  <a:pt x="3511" y="264"/>
                  <a:pt x="3511" y="264"/>
                  <a:pt x="3511" y="264"/>
                </a:cubicBezTo>
                <a:cubicBezTo>
                  <a:pt x="3511" y="264"/>
                  <a:pt x="3517" y="264"/>
                  <a:pt x="3524" y="264"/>
                </a:cubicBezTo>
                <a:cubicBezTo>
                  <a:pt x="3524" y="176"/>
                  <a:pt x="3524" y="176"/>
                  <a:pt x="3524" y="176"/>
                </a:cubicBezTo>
                <a:close/>
                <a:moveTo>
                  <a:pt x="3524" y="392"/>
                </a:moveTo>
                <a:lnTo>
                  <a:pt x="3524" y="392"/>
                </a:lnTo>
                <a:cubicBezTo>
                  <a:pt x="3524" y="486"/>
                  <a:pt x="3524" y="486"/>
                  <a:pt x="3524" y="486"/>
                </a:cubicBezTo>
                <a:cubicBezTo>
                  <a:pt x="3517" y="486"/>
                  <a:pt x="3511" y="486"/>
                  <a:pt x="3511" y="486"/>
                </a:cubicBezTo>
                <a:cubicBezTo>
                  <a:pt x="3511" y="466"/>
                  <a:pt x="3511" y="466"/>
                  <a:pt x="3511" y="466"/>
                </a:cubicBezTo>
                <a:cubicBezTo>
                  <a:pt x="3517" y="459"/>
                  <a:pt x="3517" y="459"/>
                  <a:pt x="3517" y="459"/>
                </a:cubicBezTo>
                <a:cubicBezTo>
                  <a:pt x="3511" y="453"/>
                  <a:pt x="3511" y="453"/>
                  <a:pt x="3511" y="446"/>
                </a:cubicBezTo>
                <a:cubicBezTo>
                  <a:pt x="3511" y="399"/>
                  <a:pt x="3511" y="399"/>
                  <a:pt x="3511" y="399"/>
                </a:cubicBezTo>
                <a:cubicBezTo>
                  <a:pt x="3524" y="392"/>
                  <a:pt x="3524" y="392"/>
                  <a:pt x="3524" y="392"/>
                </a:cubicBezTo>
                <a:close/>
                <a:moveTo>
                  <a:pt x="3524" y="500"/>
                </a:moveTo>
                <a:lnTo>
                  <a:pt x="3524" y="500"/>
                </a:lnTo>
                <a:cubicBezTo>
                  <a:pt x="3524" y="527"/>
                  <a:pt x="3524" y="527"/>
                  <a:pt x="3524" y="527"/>
                </a:cubicBezTo>
                <a:cubicBezTo>
                  <a:pt x="3517" y="527"/>
                  <a:pt x="3517" y="527"/>
                  <a:pt x="3517" y="534"/>
                </a:cubicBezTo>
                <a:cubicBezTo>
                  <a:pt x="3517" y="534"/>
                  <a:pt x="3517" y="540"/>
                  <a:pt x="3517" y="547"/>
                </a:cubicBezTo>
                <a:cubicBezTo>
                  <a:pt x="3517" y="554"/>
                  <a:pt x="3517" y="561"/>
                  <a:pt x="3517" y="561"/>
                </a:cubicBezTo>
                <a:cubicBezTo>
                  <a:pt x="3524" y="561"/>
                  <a:pt x="3524" y="561"/>
                  <a:pt x="3524" y="561"/>
                </a:cubicBezTo>
                <a:cubicBezTo>
                  <a:pt x="3524" y="615"/>
                  <a:pt x="3524" y="615"/>
                  <a:pt x="3524" y="615"/>
                </a:cubicBezTo>
                <a:cubicBezTo>
                  <a:pt x="3511" y="601"/>
                  <a:pt x="3511" y="601"/>
                  <a:pt x="3511" y="601"/>
                </a:cubicBezTo>
                <a:cubicBezTo>
                  <a:pt x="3511" y="507"/>
                  <a:pt x="3511" y="507"/>
                  <a:pt x="3511" y="507"/>
                </a:cubicBezTo>
                <a:cubicBezTo>
                  <a:pt x="3511" y="513"/>
                  <a:pt x="3511" y="513"/>
                  <a:pt x="3511" y="513"/>
                </a:cubicBezTo>
                <a:cubicBezTo>
                  <a:pt x="3524" y="500"/>
                  <a:pt x="3524" y="500"/>
                  <a:pt x="3524" y="500"/>
                </a:cubicBezTo>
                <a:close/>
                <a:moveTo>
                  <a:pt x="3524" y="534"/>
                </a:moveTo>
                <a:lnTo>
                  <a:pt x="3524" y="534"/>
                </a:lnTo>
                <a:cubicBezTo>
                  <a:pt x="3517" y="540"/>
                  <a:pt x="3517" y="547"/>
                  <a:pt x="3517" y="547"/>
                </a:cubicBezTo>
                <a:cubicBezTo>
                  <a:pt x="3517" y="554"/>
                  <a:pt x="3517" y="561"/>
                  <a:pt x="3524" y="561"/>
                </a:cubicBezTo>
                <a:cubicBezTo>
                  <a:pt x="3524" y="534"/>
                  <a:pt x="3524" y="534"/>
                  <a:pt x="3524" y="534"/>
                </a:cubicBezTo>
                <a:close/>
                <a:moveTo>
                  <a:pt x="3524" y="655"/>
                </a:moveTo>
                <a:lnTo>
                  <a:pt x="3524" y="655"/>
                </a:lnTo>
                <a:cubicBezTo>
                  <a:pt x="3524" y="696"/>
                  <a:pt x="3524" y="696"/>
                  <a:pt x="3524" y="696"/>
                </a:cubicBezTo>
                <a:cubicBezTo>
                  <a:pt x="3517" y="703"/>
                  <a:pt x="3517" y="703"/>
                  <a:pt x="3517" y="703"/>
                </a:cubicBezTo>
                <a:cubicBezTo>
                  <a:pt x="3511" y="703"/>
                  <a:pt x="3511" y="703"/>
                  <a:pt x="3511" y="703"/>
                </a:cubicBezTo>
                <a:cubicBezTo>
                  <a:pt x="3511" y="649"/>
                  <a:pt x="3511" y="649"/>
                  <a:pt x="3511" y="649"/>
                </a:cubicBezTo>
                <a:cubicBezTo>
                  <a:pt x="3511" y="655"/>
                  <a:pt x="3517" y="655"/>
                  <a:pt x="3524" y="655"/>
                </a:cubicBezTo>
                <a:close/>
                <a:moveTo>
                  <a:pt x="3524" y="730"/>
                </a:moveTo>
                <a:lnTo>
                  <a:pt x="3524" y="730"/>
                </a:lnTo>
                <a:cubicBezTo>
                  <a:pt x="3524" y="770"/>
                  <a:pt x="3524" y="770"/>
                  <a:pt x="3524" y="770"/>
                </a:cubicBezTo>
                <a:cubicBezTo>
                  <a:pt x="3517" y="770"/>
                  <a:pt x="3517" y="777"/>
                  <a:pt x="3517" y="777"/>
                </a:cubicBezTo>
                <a:cubicBezTo>
                  <a:pt x="3511" y="777"/>
                  <a:pt x="3511" y="777"/>
                  <a:pt x="3511" y="777"/>
                </a:cubicBezTo>
                <a:cubicBezTo>
                  <a:pt x="3511" y="770"/>
                  <a:pt x="3511" y="770"/>
                  <a:pt x="3511" y="770"/>
                </a:cubicBezTo>
                <a:cubicBezTo>
                  <a:pt x="3511" y="763"/>
                  <a:pt x="3517" y="757"/>
                  <a:pt x="3517" y="750"/>
                </a:cubicBezTo>
                <a:cubicBezTo>
                  <a:pt x="3517" y="743"/>
                  <a:pt x="3511" y="743"/>
                  <a:pt x="3511" y="736"/>
                </a:cubicBezTo>
                <a:cubicBezTo>
                  <a:pt x="3511" y="736"/>
                  <a:pt x="3511" y="736"/>
                  <a:pt x="3511" y="730"/>
                </a:cubicBezTo>
                <a:cubicBezTo>
                  <a:pt x="3511" y="709"/>
                  <a:pt x="3511" y="709"/>
                  <a:pt x="3511" y="709"/>
                </a:cubicBezTo>
                <a:cubicBezTo>
                  <a:pt x="3511" y="716"/>
                  <a:pt x="3517" y="723"/>
                  <a:pt x="3524" y="730"/>
                </a:cubicBezTo>
                <a:close/>
                <a:moveTo>
                  <a:pt x="3524" y="784"/>
                </a:moveTo>
                <a:lnTo>
                  <a:pt x="3524" y="784"/>
                </a:lnTo>
                <a:cubicBezTo>
                  <a:pt x="3524" y="811"/>
                  <a:pt x="3524" y="811"/>
                  <a:pt x="3524" y="811"/>
                </a:cubicBezTo>
                <a:cubicBezTo>
                  <a:pt x="3517" y="804"/>
                  <a:pt x="3517" y="804"/>
                  <a:pt x="3517" y="804"/>
                </a:cubicBezTo>
                <a:cubicBezTo>
                  <a:pt x="3511" y="817"/>
                  <a:pt x="3511" y="817"/>
                  <a:pt x="3511" y="817"/>
                </a:cubicBezTo>
                <a:cubicBezTo>
                  <a:pt x="3511" y="790"/>
                  <a:pt x="3511" y="790"/>
                  <a:pt x="3511" y="790"/>
                </a:cubicBezTo>
                <a:cubicBezTo>
                  <a:pt x="3511" y="784"/>
                  <a:pt x="3517" y="784"/>
                  <a:pt x="3524" y="784"/>
                </a:cubicBezTo>
                <a:close/>
                <a:moveTo>
                  <a:pt x="3524" y="831"/>
                </a:moveTo>
                <a:lnTo>
                  <a:pt x="3524" y="831"/>
                </a:lnTo>
                <a:cubicBezTo>
                  <a:pt x="3524" y="932"/>
                  <a:pt x="3524" y="932"/>
                  <a:pt x="3524" y="932"/>
                </a:cubicBezTo>
                <a:cubicBezTo>
                  <a:pt x="3517" y="932"/>
                  <a:pt x="3511" y="932"/>
                  <a:pt x="3511" y="932"/>
                </a:cubicBezTo>
                <a:cubicBezTo>
                  <a:pt x="3511" y="824"/>
                  <a:pt x="3511" y="824"/>
                  <a:pt x="3511" y="824"/>
                </a:cubicBezTo>
                <a:lnTo>
                  <a:pt x="3511" y="824"/>
                </a:lnTo>
                <a:lnTo>
                  <a:pt x="3517" y="824"/>
                </a:lnTo>
                <a:cubicBezTo>
                  <a:pt x="3517" y="824"/>
                  <a:pt x="3524" y="824"/>
                  <a:pt x="3524" y="831"/>
                </a:cubicBezTo>
                <a:close/>
                <a:moveTo>
                  <a:pt x="3511" y="21"/>
                </a:moveTo>
                <a:lnTo>
                  <a:pt x="3511" y="21"/>
                </a:lnTo>
                <a:cubicBezTo>
                  <a:pt x="3511" y="48"/>
                  <a:pt x="3511" y="48"/>
                  <a:pt x="3511" y="48"/>
                </a:cubicBezTo>
                <a:cubicBezTo>
                  <a:pt x="3497" y="54"/>
                  <a:pt x="3484" y="54"/>
                  <a:pt x="3477" y="61"/>
                </a:cubicBezTo>
                <a:cubicBezTo>
                  <a:pt x="3477" y="14"/>
                  <a:pt x="3477" y="14"/>
                  <a:pt x="3477" y="14"/>
                </a:cubicBezTo>
                <a:cubicBezTo>
                  <a:pt x="3484" y="14"/>
                  <a:pt x="3497" y="14"/>
                  <a:pt x="3511" y="21"/>
                </a:cubicBezTo>
                <a:close/>
                <a:moveTo>
                  <a:pt x="3511" y="54"/>
                </a:moveTo>
                <a:lnTo>
                  <a:pt x="3511" y="54"/>
                </a:lnTo>
                <a:cubicBezTo>
                  <a:pt x="3504" y="54"/>
                  <a:pt x="3504" y="54"/>
                  <a:pt x="3497" y="54"/>
                </a:cubicBezTo>
                <a:cubicBezTo>
                  <a:pt x="3490" y="54"/>
                  <a:pt x="3484" y="61"/>
                  <a:pt x="3484" y="68"/>
                </a:cubicBezTo>
                <a:cubicBezTo>
                  <a:pt x="3511" y="61"/>
                  <a:pt x="3511" y="61"/>
                  <a:pt x="3511" y="61"/>
                </a:cubicBezTo>
                <a:cubicBezTo>
                  <a:pt x="3511" y="54"/>
                  <a:pt x="3511" y="54"/>
                  <a:pt x="3511" y="54"/>
                </a:cubicBezTo>
                <a:close/>
                <a:moveTo>
                  <a:pt x="3511" y="68"/>
                </a:moveTo>
                <a:lnTo>
                  <a:pt x="3511" y="68"/>
                </a:lnTo>
                <a:cubicBezTo>
                  <a:pt x="3511" y="88"/>
                  <a:pt x="3511" y="88"/>
                  <a:pt x="3511" y="88"/>
                </a:cubicBezTo>
                <a:cubicBezTo>
                  <a:pt x="3504" y="88"/>
                  <a:pt x="3504" y="88"/>
                  <a:pt x="3504" y="88"/>
                </a:cubicBezTo>
                <a:cubicBezTo>
                  <a:pt x="3504" y="88"/>
                  <a:pt x="3497" y="88"/>
                  <a:pt x="3490" y="95"/>
                </a:cubicBezTo>
                <a:cubicBezTo>
                  <a:pt x="3490" y="95"/>
                  <a:pt x="3484" y="88"/>
                  <a:pt x="3477" y="75"/>
                </a:cubicBezTo>
                <a:cubicBezTo>
                  <a:pt x="3477" y="81"/>
                  <a:pt x="3477" y="81"/>
                  <a:pt x="3477" y="81"/>
                </a:cubicBezTo>
                <a:cubicBezTo>
                  <a:pt x="3477" y="68"/>
                  <a:pt x="3477" y="68"/>
                  <a:pt x="3477" y="68"/>
                </a:cubicBezTo>
                <a:cubicBezTo>
                  <a:pt x="3484" y="68"/>
                  <a:pt x="3497" y="68"/>
                  <a:pt x="3511" y="68"/>
                </a:cubicBezTo>
                <a:close/>
                <a:moveTo>
                  <a:pt x="3511" y="95"/>
                </a:moveTo>
                <a:lnTo>
                  <a:pt x="3511" y="95"/>
                </a:lnTo>
                <a:cubicBezTo>
                  <a:pt x="3504" y="102"/>
                  <a:pt x="3497" y="108"/>
                  <a:pt x="3497" y="115"/>
                </a:cubicBezTo>
                <a:cubicBezTo>
                  <a:pt x="3504" y="115"/>
                  <a:pt x="3504" y="122"/>
                  <a:pt x="3511" y="122"/>
                </a:cubicBezTo>
                <a:cubicBezTo>
                  <a:pt x="3511" y="95"/>
                  <a:pt x="3511" y="95"/>
                  <a:pt x="3511" y="95"/>
                </a:cubicBezTo>
                <a:close/>
                <a:moveTo>
                  <a:pt x="3511" y="122"/>
                </a:moveTo>
                <a:lnTo>
                  <a:pt x="3511" y="122"/>
                </a:lnTo>
                <a:cubicBezTo>
                  <a:pt x="3511" y="149"/>
                  <a:pt x="3511" y="149"/>
                  <a:pt x="3511" y="149"/>
                </a:cubicBezTo>
                <a:cubicBezTo>
                  <a:pt x="3497" y="149"/>
                  <a:pt x="3490" y="142"/>
                  <a:pt x="3477" y="142"/>
                </a:cubicBezTo>
                <a:cubicBezTo>
                  <a:pt x="3477" y="135"/>
                  <a:pt x="3477" y="135"/>
                  <a:pt x="3477" y="135"/>
                </a:cubicBezTo>
                <a:cubicBezTo>
                  <a:pt x="3477" y="115"/>
                  <a:pt x="3477" y="115"/>
                  <a:pt x="3477" y="115"/>
                </a:cubicBezTo>
                <a:cubicBezTo>
                  <a:pt x="3484" y="115"/>
                  <a:pt x="3497" y="122"/>
                  <a:pt x="3511" y="122"/>
                </a:cubicBezTo>
                <a:close/>
                <a:moveTo>
                  <a:pt x="3511" y="169"/>
                </a:moveTo>
                <a:lnTo>
                  <a:pt x="3511" y="169"/>
                </a:lnTo>
                <a:cubicBezTo>
                  <a:pt x="3504" y="162"/>
                  <a:pt x="3497" y="156"/>
                  <a:pt x="3490" y="156"/>
                </a:cubicBezTo>
                <a:cubicBezTo>
                  <a:pt x="3484" y="149"/>
                  <a:pt x="3484" y="149"/>
                  <a:pt x="3477" y="149"/>
                </a:cubicBezTo>
                <a:cubicBezTo>
                  <a:pt x="3477" y="162"/>
                  <a:pt x="3477" y="162"/>
                  <a:pt x="3477" y="162"/>
                </a:cubicBezTo>
                <a:lnTo>
                  <a:pt x="3477" y="162"/>
                </a:lnTo>
                <a:lnTo>
                  <a:pt x="3477" y="162"/>
                </a:lnTo>
                <a:cubicBezTo>
                  <a:pt x="3477" y="183"/>
                  <a:pt x="3477" y="183"/>
                  <a:pt x="3477" y="183"/>
                </a:cubicBezTo>
                <a:cubicBezTo>
                  <a:pt x="3490" y="196"/>
                  <a:pt x="3490" y="196"/>
                  <a:pt x="3490" y="196"/>
                </a:cubicBezTo>
                <a:cubicBezTo>
                  <a:pt x="3490" y="189"/>
                  <a:pt x="3484" y="189"/>
                  <a:pt x="3477" y="189"/>
                </a:cubicBezTo>
                <a:cubicBezTo>
                  <a:pt x="3477" y="277"/>
                  <a:pt x="3477" y="277"/>
                  <a:pt x="3477" y="277"/>
                </a:cubicBezTo>
                <a:cubicBezTo>
                  <a:pt x="3484" y="270"/>
                  <a:pt x="3490" y="270"/>
                  <a:pt x="3504" y="264"/>
                </a:cubicBezTo>
                <a:cubicBezTo>
                  <a:pt x="3511" y="264"/>
                  <a:pt x="3511" y="264"/>
                  <a:pt x="3511" y="264"/>
                </a:cubicBezTo>
                <a:cubicBezTo>
                  <a:pt x="3511" y="169"/>
                  <a:pt x="3511" y="169"/>
                  <a:pt x="3511" y="169"/>
                </a:cubicBezTo>
                <a:close/>
                <a:moveTo>
                  <a:pt x="3511" y="399"/>
                </a:moveTo>
                <a:lnTo>
                  <a:pt x="3511" y="399"/>
                </a:lnTo>
                <a:cubicBezTo>
                  <a:pt x="3511" y="446"/>
                  <a:pt x="3511" y="446"/>
                  <a:pt x="3511" y="446"/>
                </a:cubicBezTo>
                <a:cubicBezTo>
                  <a:pt x="3504" y="446"/>
                  <a:pt x="3504" y="446"/>
                  <a:pt x="3497" y="439"/>
                </a:cubicBezTo>
                <a:cubicBezTo>
                  <a:pt x="3504" y="466"/>
                  <a:pt x="3504" y="466"/>
                  <a:pt x="3504" y="466"/>
                </a:cubicBezTo>
                <a:cubicBezTo>
                  <a:pt x="3511" y="466"/>
                  <a:pt x="3511" y="466"/>
                  <a:pt x="3511" y="466"/>
                </a:cubicBezTo>
                <a:cubicBezTo>
                  <a:pt x="3511" y="486"/>
                  <a:pt x="3511" y="486"/>
                  <a:pt x="3511" y="486"/>
                </a:cubicBezTo>
                <a:cubicBezTo>
                  <a:pt x="3504" y="486"/>
                  <a:pt x="3504" y="486"/>
                  <a:pt x="3504" y="486"/>
                </a:cubicBezTo>
                <a:cubicBezTo>
                  <a:pt x="3511" y="507"/>
                  <a:pt x="3511" y="507"/>
                  <a:pt x="3511" y="507"/>
                </a:cubicBezTo>
                <a:cubicBezTo>
                  <a:pt x="3511" y="601"/>
                  <a:pt x="3511" y="601"/>
                  <a:pt x="3511" y="601"/>
                </a:cubicBezTo>
                <a:cubicBezTo>
                  <a:pt x="3484" y="581"/>
                  <a:pt x="3484" y="581"/>
                  <a:pt x="3484" y="581"/>
                </a:cubicBezTo>
                <a:cubicBezTo>
                  <a:pt x="3477" y="493"/>
                  <a:pt x="3477" y="493"/>
                  <a:pt x="3477" y="493"/>
                </a:cubicBezTo>
                <a:cubicBezTo>
                  <a:pt x="3477" y="399"/>
                  <a:pt x="3477" y="399"/>
                  <a:pt x="3477" y="399"/>
                </a:cubicBezTo>
                <a:cubicBezTo>
                  <a:pt x="3511" y="399"/>
                  <a:pt x="3511" y="399"/>
                  <a:pt x="3511" y="399"/>
                </a:cubicBezTo>
                <a:close/>
                <a:moveTo>
                  <a:pt x="3511" y="649"/>
                </a:moveTo>
                <a:lnTo>
                  <a:pt x="3511" y="649"/>
                </a:lnTo>
                <a:cubicBezTo>
                  <a:pt x="3504" y="649"/>
                  <a:pt x="3497" y="642"/>
                  <a:pt x="3497" y="642"/>
                </a:cubicBezTo>
                <a:cubicBezTo>
                  <a:pt x="3490" y="622"/>
                  <a:pt x="3484" y="608"/>
                  <a:pt x="3477" y="588"/>
                </a:cubicBezTo>
                <a:cubicBezTo>
                  <a:pt x="3477" y="682"/>
                  <a:pt x="3477" y="682"/>
                  <a:pt x="3477" y="682"/>
                </a:cubicBezTo>
                <a:cubicBezTo>
                  <a:pt x="3477" y="682"/>
                  <a:pt x="3484" y="682"/>
                  <a:pt x="3490" y="682"/>
                </a:cubicBezTo>
                <a:cubicBezTo>
                  <a:pt x="3490" y="689"/>
                  <a:pt x="3490" y="689"/>
                  <a:pt x="3497" y="696"/>
                </a:cubicBezTo>
                <a:cubicBezTo>
                  <a:pt x="3497" y="703"/>
                  <a:pt x="3497" y="703"/>
                  <a:pt x="3504" y="703"/>
                </a:cubicBezTo>
                <a:cubicBezTo>
                  <a:pt x="3504" y="703"/>
                  <a:pt x="3504" y="703"/>
                  <a:pt x="3511" y="703"/>
                </a:cubicBezTo>
                <a:cubicBezTo>
                  <a:pt x="3511" y="649"/>
                  <a:pt x="3511" y="649"/>
                  <a:pt x="3511" y="649"/>
                </a:cubicBezTo>
                <a:close/>
                <a:moveTo>
                  <a:pt x="3511" y="709"/>
                </a:moveTo>
                <a:lnTo>
                  <a:pt x="3511" y="709"/>
                </a:lnTo>
                <a:cubicBezTo>
                  <a:pt x="3511" y="730"/>
                  <a:pt x="3511" y="730"/>
                  <a:pt x="3511" y="730"/>
                </a:cubicBezTo>
                <a:cubicBezTo>
                  <a:pt x="3504" y="730"/>
                  <a:pt x="3497" y="723"/>
                  <a:pt x="3490" y="723"/>
                </a:cubicBezTo>
                <a:cubicBezTo>
                  <a:pt x="3484" y="716"/>
                  <a:pt x="3477" y="709"/>
                  <a:pt x="3477" y="709"/>
                </a:cubicBezTo>
                <a:cubicBezTo>
                  <a:pt x="3477" y="696"/>
                  <a:pt x="3477" y="696"/>
                  <a:pt x="3477" y="696"/>
                </a:cubicBezTo>
                <a:cubicBezTo>
                  <a:pt x="3484" y="696"/>
                  <a:pt x="3490" y="703"/>
                  <a:pt x="3497" y="703"/>
                </a:cubicBezTo>
                <a:cubicBezTo>
                  <a:pt x="3497" y="709"/>
                  <a:pt x="3504" y="709"/>
                  <a:pt x="3511" y="709"/>
                </a:cubicBezTo>
                <a:close/>
                <a:moveTo>
                  <a:pt x="3511" y="770"/>
                </a:moveTo>
                <a:lnTo>
                  <a:pt x="3511" y="770"/>
                </a:lnTo>
                <a:cubicBezTo>
                  <a:pt x="3511" y="777"/>
                  <a:pt x="3511" y="777"/>
                  <a:pt x="3511" y="777"/>
                </a:cubicBezTo>
                <a:cubicBezTo>
                  <a:pt x="3497" y="784"/>
                  <a:pt x="3484" y="777"/>
                  <a:pt x="3477" y="770"/>
                </a:cubicBezTo>
                <a:lnTo>
                  <a:pt x="3477" y="770"/>
                </a:lnTo>
                <a:cubicBezTo>
                  <a:pt x="3484" y="770"/>
                  <a:pt x="3490" y="770"/>
                  <a:pt x="3497" y="777"/>
                </a:cubicBezTo>
                <a:cubicBezTo>
                  <a:pt x="3504" y="770"/>
                  <a:pt x="3504" y="770"/>
                  <a:pt x="3511" y="770"/>
                </a:cubicBezTo>
                <a:close/>
                <a:moveTo>
                  <a:pt x="3511" y="790"/>
                </a:moveTo>
                <a:lnTo>
                  <a:pt x="3511" y="790"/>
                </a:lnTo>
                <a:cubicBezTo>
                  <a:pt x="3511" y="817"/>
                  <a:pt x="3511" y="817"/>
                  <a:pt x="3511" y="817"/>
                </a:cubicBezTo>
                <a:cubicBezTo>
                  <a:pt x="3504" y="824"/>
                  <a:pt x="3504" y="824"/>
                  <a:pt x="3504" y="824"/>
                </a:cubicBezTo>
                <a:cubicBezTo>
                  <a:pt x="3497" y="824"/>
                  <a:pt x="3490" y="824"/>
                  <a:pt x="3484" y="817"/>
                </a:cubicBezTo>
                <a:cubicBezTo>
                  <a:pt x="3484" y="817"/>
                  <a:pt x="3484" y="824"/>
                  <a:pt x="3477" y="824"/>
                </a:cubicBezTo>
                <a:lnTo>
                  <a:pt x="3477" y="824"/>
                </a:lnTo>
                <a:cubicBezTo>
                  <a:pt x="3477" y="784"/>
                  <a:pt x="3477" y="784"/>
                  <a:pt x="3477" y="784"/>
                </a:cubicBezTo>
                <a:cubicBezTo>
                  <a:pt x="3484" y="784"/>
                  <a:pt x="3490" y="790"/>
                  <a:pt x="3490" y="804"/>
                </a:cubicBezTo>
                <a:cubicBezTo>
                  <a:pt x="3490" y="804"/>
                  <a:pt x="3497" y="804"/>
                  <a:pt x="3504" y="797"/>
                </a:cubicBezTo>
                <a:cubicBezTo>
                  <a:pt x="3504" y="797"/>
                  <a:pt x="3504" y="790"/>
                  <a:pt x="3511" y="790"/>
                </a:cubicBezTo>
                <a:close/>
                <a:moveTo>
                  <a:pt x="3511" y="824"/>
                </a:moveTo>
                <a:lnTo>
                  <a:pt x="3511" y="824"/>
                </a:lnTo>
                <a:cubicBezTo>
                  <a:pt x="3497" y="824"/>
                  <a:pt x="3490" y="838"/>
                  <a:pt x="3497" y="851"/>
                </a:cubicBezTo>
                <a:cubicBezTo>
                  <a:pt x="3490" y="838"/>
                  <a:pt x="3484" y="831"/>
                  <a:pt x="3477" y="831"/>
                </a:cubicBezTo>
                <a:cubicBezTo>
                  <a:pt x="3477" y="932"/>
                  <a:pt x="3477" y="932"/>
                  <a:pt x="3477" y="932"/>
                </a:cubicBezTo>
                <a:cubicBezTo>
                  <a:pt x="3484" y="932"/>
                  <a:pt x="3497" y="932"/>
                  <a:pt x="3511" y="932"/>
                </a:cubicBezTo>
                <a:cubicBezTo>
                  <a:pt x="3511" y="824"/>
                  <a:pt x="3511" y="824"/>
                  <a:pt x="3511" y="824"/>
                </a:cubicBezTo>
                <a:close/>
                <a:moveTo>
                  <a:pt x="3477" y="757"/>
                </a:moveTo>
                <a:lnTo>
                  <a:pt x="3477" y="757"/>
                </a:lnTo>
                <a:cubicBezTo>
                  <a:pt x="3484" y="763"/>
                  <a:pt x="3490" y="763"/>
                  <a:pt x="3504" y="763"/>
                </a:cubicBezTo>
                <a:cubicBezTo>
                  <a:pt x="3504" y="757"/>
                  <a:pt x="3504" y="750"/>
                  <a:pt x="3504" y="743"/>
                </a:cubicBezTo>
                <a:cubicBezTo>
                  <a:pt x="3477" y="716"/>
                  <a:pt x="3477" y="716"/>
                  <a:pt x="3477" y="716"/>
                </a:cubicBezTo>
                <a:cubicBezTo>
                  <a:pt x="3477" y="730"/>
                  <a:pt x="3477" y="730"/>
                  <a:pt x="3477" y="730"/>
                </a:cubicBezTo>
                <a:cubicBezTo>
                  <a:pt x="3477" y="736"/>
                  <a:pt x="3477" y="736"/>
                  <a:pt x="3477" y="736"/>
                </a:cubicBezTo>
                <a:cubicBezTo>
                  <a:pt x="3484" y="736"/>
                  <a:pt x="3490" y="743"/>
                  <a:pt x="3490" y="750"/>
                </a:cubicBezTo>
                <a:cubicBezTo>
                  <a:pt x="3484" y="750"/>
                  <a:pt x="3477" y="743"/>
                  <a:pt x="3477" y="743"/>
                </a:cubicBezTo>
                <a:lnTo>
                  <a:pt x="3477" y="757"/>
                </a:lnTo>
                <a:close/>
                <a:moveTo>
                  <a:pt x="3477" y="14"/>
                </a:moveTo>
                <a:lnTo>
                  <a:pt x="3477" y="14"/>
                </a:lnTo>
                <a:cubicBezTo>
                  <a:pt x="3477" y="61"/>
                  <a:pt x="3477" y="61"/>
                  <a:pt x="3477" y="61"/>
                </a:cubicBezTo>
                <a:cubicBezTo>
                  <a:pt x="3463" y="61"/>
                  <a:pt x="3456" y="61"/>
                  <a:pt x="3443" y="61"/>
                </a:cubicBezTo>
                <a:cubicBezTo>
                  <a:pt x="3443" y="14"/>
                  <a:pt x="3443" y="14"/>
                  <a:pt x="3443" y="14"/>
                </a:cubicBezTo>
                <a:cubicBezTo>
                  <a:pt x="3456" y="14"/>
                  <a:pt x="3463" y="14"/>
                  <a:pt x="3477" y="14"/>
                </a:cubicBezTo>
                <a:close/>
                <a:moveTo>
                  <a:pt x="3477" y="68"/>
                </a:moveTo>
                <a:lnTo>
                  <a:pt x="3477" y="68"/>
                </a:lnTo>
                <a:cubicBezTo>
                  <a:pt x="3477" y="81"/>
                  <a:pt x="3477" y="81"/>
                  <a:pt x="3477" y="81"/>
                </a:cubicBezTo>
                <a:cubicBezTo>
                  <a:pt x="3470" y="102"/>
                  <a:pt x="3470" y="102"/>
                  <a:pt x="3470" y="102"/>
                </a:cubicBezTo>
                <a:cubicBezTo>
                  <a:pt x="3456" y="102"/>
                  <a:pt x="3450" y="102"/>
                  <a:pt x="3443" y="95"/>
                </a:cubicBezTo>
                <a:cubicBezTo>
                  <a:pt x="3443" y="75"/>
                  <a:pt x="3443" y="75"/>
                  <a:pt x="3443" y="75"/>
                </a:cubicBezTo>
                <a:cubicBezTo>
                  <a:pt x="3450" y="68"/>
                  <a:pt x="3456" y="68"/>
                  <a:pt x="3456" y="68"/>
                </a:cubicBezTo>
                <a:cubicBezTo>
                  <a:pt x="3463" y="68"/>
                  <a:pt x="3470" y="68"/>
                  <a:pt x="3477" y="68"/>
                </a:cubicBezTo>
                <a:close/>
                <a:moveTo>
                  <a:pt x="3477" y="115"/>
                </a:moveTo>
                <a:lnTo>
                  <a:pt x="3477" y="115"/>
                </a:lnTo>
                <a:cubicBezTo>
                  <a:pt x="3477" y="135"/>
                  <a:pt x="3477" y="135"/>
                  <a:pt x="3477" y="135"/>
                </a:cubicBezTo>
                <a:cubicBezTo>
                  <a:pt x="3463" y="135"/>
                  <a:pt x="3456" y="135"/>
                  <a:pt x="3450" y="135"/>
                </a:cubicBezTo>
                <a:cubicBezTo>
                  <a:pt x="3450" y="135"/>
                  <a:pt x="3450" y="135"/>
                  <a:pt x="3443" y="135"/>
                </a:cubicBezTo>
                <a:cubicBezTo>
                  <a:pt x="3443" y="129"/>
                  <a:pt x="3443" y="129"/>
                  <a:pt x="3443" y="129"/>
                </a:cubicBezTo>
                <a:cubicBezTo>
                  <a:pt x="3450" y="129"/>
                  <a:pt x="3450" y="129"/>
                  <a:pt x="3450" y="129"/>
                </a:cubicBezTo>
                <a:cubicBezTo>
                  <a:pt x="3450" y="129"/>
                  <a:pt x="3450" y="122"/>
                  <a:pt x="3443" y="122"/>
                </a:cubicBezTo>
                <a:cubicBezTo>
                  <a:pt x="3443" y="102"/>
                  <a:pt x="3443" y="102"/>
                  <a:pt x="3443" y="102"/>
                </a:cubicBezTo>
                <a:cubicBezTo>
                  <a:pt x="3456" y="108"/>
                  <a:pt x="3463" y="108"/>
                  <a:pt x="3477" y="115"/>
                </a:cubicBezTo>
                <a:close/>
                <a:moveTo>
                  <a:pt x="3477" y="149"/>
                </a:moveTo>
                <a:lnTo>
                  <a:pt x="3477" y="149"/>
                </a:lnTo>
                <a:cubicBezTo>
                  <a:pt x="3477" y="162"/>
                  <a:pt x="3477" y="162"/>
                  <a:pt x="3477" y="162"/>
                </a:cubicBezTo>
                <a:cubicBezTo>
                  <a:pt x="3477" y="162"/>
                  <a:pt x="3470" y="162"/>
                  <a:pt x="3470" y="169"/>
                </a:cubicBezTo>
                <a:lnTo>
                  <a:pt x="3463" y="169"/>
                </a:lnTo>
                <a:cubicBezTo>
                  <a:pt x="3456" y="169"/>
                  <a:pt x="3456" y="162"/>
                  <a:pt x="3450" y="162"/>
                </a:cubicBezTo>
                <a:cubicBezTo>
                  <a:pt x="3456" y="162"/>
                  <a:pt x="3450" y="169"/>
                  <a:pt x="3450" y="176"/>
                </a:cubicBezTo>
                <a:cubicBezTo>
                  <a:pt x="3450" y="176"/>
                  <a:pt x="3450" y="176"/>
                  <a:pt x="3443" y="176"/>
                </a:cubicBezTo>
                <a:cubicBezTo>
                  <a:pt x="3443" y="149"/>
                  <a:pt x="3443" y="149"/>
                  <a:pt x="3443" y="149"/>
                </a:cubicBezTo>
                <a:cubicBezTo>
                  <a:pt x="3450" y="149"/>
                  <a:pt x="3450" y="149"/>
                  <a:pt x="3450" y="149"/>
                </a:cubicBezTo>
                <a:cubicBezTo>
                  <a:pt x="3450" y="142"/>
                  <a:pt x="3456" y="142"/>
                  <a:pt x="3456" y="142"/>
                </a:cubicBezTo>
                <a:cubicBezTo>
                  <a:pt x="3463" y="142"/>
                  <a:pt x="3470" y="149"/>
                  <a:pt x="3477" y="149"/>
                </a:cubicBezTo>
                <a:close/>
                <a:moveTo>
                  <a:pt x="3477" y="162"/>
                </a:moveTo>
                <a:lnTo>
                  <a:pt x="3477" y="162"/>
                </a:lnTo>
                <a:cubicBezTo>
                  <a:pt x="3470" y="183"/>
                  <a:pt x="3470" y="183"/>
                  <a:pt x="3470" y="183"/>
                </a:cubicBezTo>
                <a:cubicBezTo>
                  <a:pt x="3477" y="183"/>
                  <a:pt x="3477" y="183"/>
                  <a:pt x="3477" y="183"/>
                </a:cubicBezTo>
                <a:cubicBezTo>
                  <a:pt x="3477" y="162"/>
                  <a:pt x="3477" y="162"/>
                  <a:pt x="3477" y="162"/>
                </a:cubicBezTo>
                <a:close/>
                <a:moveTo>
                  <a:pt x="3477" y="189"/>
                </a:moveTo>
                <a:lnTo>
                  <a:pt x="3477" y="189"/>
                </a:lnTo>
                <a:cubicBezTo>
                  <a:pt x="3477" y="277"/>
                  <a:pt x="3477" y="277"/>
                  <a:pt x="3477" y="277"/>
                </a:cubicBezTo>
                <a:cubicBezTo>
                  <a:pt x="3463" y="291"/>
                  <a:pt x="3456" y="304"/>
                  <a:pt x="3450" y="324"/>
                </a:cubicBezTo>
                <a:cubicBezTo>
                  <a:pt x="3443" y="372"/>
                  <a:pt x="3443" y="419"/>
                  <a:pt x="3450" y="473"/>
                </a:cubicBezTo>
                <a:cubicBezTo>
                  <a:pt x="3456" y="513"/>
                  <a:pt x="3463" y="554"/>
                  <a:pt x="3477" y="588"/>
                </a:cubicBezTo>
                <a:cubicBezTo>
                  <a:pt x="3477" y="682"/>
                  <a:pt x="3477" y="682"/>
                  <a:pt x="3477" y="682"/>
                </a:cubicBezTo>
                <a:cubicBezTo>
                  <a:pt x="3463" y="682"/>
                  <a:pt x="3456" y="676"/>
                  <a:pt x="3450" y="669"/>
                </a:cubicBezTo>
                <a:cubicBezTo>
                  <a:pt x="3450" y="676"/>
                  <a:pt x="3456" y="682"/>
                  <a:pt x="3477" y="696"/>
                </a:cubicBezTo>
                <a:cubicBezTo>
                  <a:pt x="3477" y="709"/>
                  <a:pt x="3477" y="709"/>
                  <a:pt x="3477" y="709"/>
                </a:cubicBezTo>
                <a:cubicBezTo>
                  <a:pt x="3470" y="703"/>
                  <a:pt x="3456" y="696"/>
                  <a:pt x="3450" y="689"/>
                </a:cubicBezTo>
                <a:cubicBezTo>
                  <a:pt x="3450" y="689"/>
                  <a:pt x="3450" y="689"/>
                  <a:pt x="3443" y="689"/>
                </a:cubicBezTo>
                <a:cubicBezTo>
                  <a:pt x="3443" y="196"/>
                  <a:pt x="3443" y="196"/>
                  <a:pt x="3443" y="196"/>
                </a:cubicBezTo>
                <a:cubicBezTo>
                  <a:pt x="3450" y="196"/>
                  <a:pt x="3450" y="196"/>
                  <a:pt x="3456" y="196"/>
                </a:cubicBezTo>
                <a:cubicBezTo>
                  <a:pt x="3443" y="196"/>
                  <a:pt x="3443" y="196"/>
                  <a:pt x="3443" y="196"/>
                </a:cubicBezTo>
                <a:cubicBezTo>
                  <a:pt x="3443" y="183"/>
                  <a:pt x="3443" y="183"/>
                  <a:pt x="3443" y="183"/>
                </a:cubicBezTo>
                <a:cubicBezTo>
                  <a:pt x="3456" y="183"/>
                  <a:pt x="3463" y="189"/>
                  <a:pt x="3477" y="189"/>
                </a:cubicBezTo>
                <a:close/>
                <a:moveTo>
                  <a:pt x="3477" y="399"/>
                </a:moveTo>
                <a:lnTo>
                  <a:pt x="3477" y="399"/>
                </a:lnTo>
                <a:cubicBezTo>
                  <a:pt x="3470" y="399"/>
                  <a:pt x="3470" y="399"/>
                  <a:pt x="3470" y="399"/>
                </a:cubicBezTo>
                <a:cubicBezTo>
                  <a:pt x="3463" y="412"/>
                  <a:pt x="3463" y="412"/>
                  <a:pt x="3463" y="412"/>
                </a:cubicBezTo>
                <a:cubicBezTo>
                  <a:pt x="3477" y="493"/>
                  <a:pt x="3477" y="493"/>
                  <a:pt x="3477" y="493"/>
                </a:cubicBezTo>
                <a:cubicBezTo>
                  <a:pt x="3477" y="399"/>
                  <a:pt x="3477" y="399"/>
                  <a:pt x="3477" y="399"/>
                </a:cubicBezTo>
                <a:close/>
                <a:moveTo>
                  <a:pt x="3477" y="716"/>
                </a:moveTo>
                <a:lnTo>
                  <a:pt x="3477" y="716"/>
                </a:lnTo>
                <a:cubicBezTo>
                  <a:pt x="3443" y="696"/>
                  <a:pt x="3443" y="696"/>
                  <a:pt x="3443" y="696"/>
                </a:cubicBezTo>
                <a:cubicBezTo>
                  <a:pt x="3443" y="716"/>
                  <a:pt x="3443" y="716"/>
                  <a:pt x="3443" y="716"/>
                </a:cubicBezTo>
                <a:cubicBezTo>
                  <a:pt x="3450" y="723"/>
                  <a:pt x="3456" y="736"/>
                  <a:pt x="3456" y="743"/>
                </a:cubicBezTo>
                <a:cubicBezTo>
                  <a:pt x="3463" y="750"/>
                  <a:pt x="3470" y="750"/>
                  <a:pt x="3477" y="757"/>
                </a:cubicBezTo>
                <a:cubicBezTo>
                  <a:pt x="3477" y="743"/>
                  <a:pt x="3477" y="743"/>
                  <a:pt x="3477" y="743"/>
                </a:cubicBezTo>
                <a:cubicBezTo>
                  <a:pt x="3470" y="736"/>
                  <a:pt x="3463" y="730"/>
                  <a:pt x="3456" y="723"/>
                </a:cubicBezTo>
                <a:cubicBezTo>
                  <a:pt x="3463" y="723"/>
                  <a:pt x="3463" y="730"/>
                  <a:pt x="3477" y="730"/>
                </a:cubicBezTo>
                <a:cubicBezTo>
                  <a:pt x="3477" y="716"/>
                  <a:pt x="3477" y="716"/>
                  <a:pt x="3477" y="716"/>
                </a:cubicBezTo>
                <a:close/>
                <a:moveTo>
                  <a:pt x="3477" y="770"/>
                </a:moveTo>
                <a:lnTo>
                  <a:pt x="3477" y="770"/>
                </a:lnTo>
                <a:lnTo>
                  <a:pt x="3477" y="770"/>
                </a:lnTo>
                <a:cubicBezTo>
                  <a:pt x="3470" y="770"/>
                  <a:pt x="3463" y="763"/>
                  <a:pt x="3456" y="757"/>
                </a:cubicBezTo>
                <a:cubicBezTo>
                  <a:pt x="3450" y="757"/>
                  <a:pt x="3450" y="757"/>
                  <a:pt x="3443" y="750"/>
                </a:cubicBezTo>
                <a:cubicBezTo>
                  <a:pt x="3443" y="730"/>
                  <a:pt x="3443" y="730"/>
                  <a:pt x="3443" y="730"/>
                </a:cubicBezTo>
                <a:cubicBezTo>
                  <a:pt x="3450" y="736"/>
                  <a:pt x="3450" y="736"/>
                  <a:pt x="3456" y="743"/>
                </a:cubicBezTo>
                <a:cubicBezTo>
                  <a:pt x="3456" y="750"/>
                  <a:pt x="3463" y="763"/>
                  <a:pt x="3477" y="770"/>
                </a:cubicBezTo>
                <a:close/>
                <a:moveTo>
                  <a:pt x="3477" y="784"/>
                </a:moveTo>
                <a:lnTo>
                  <a:pt x="3477" y="784"/>
                </a:lnTo>
                <a:cubicBezTo>
                  <a:pt x="3477" y="824"/>
                  <a:pt x="3477" y="824"/>
                  <a:pt x="3477" y="824"/>
                </a:cubicBezTo>
                <a:cubicBezTo>
                  <a:pt x="3470" y="824"/>
                  <a:pt x="3470" y="824"/>
                  <a:pt x="3470" y="824"/>
                </a:cubicBezTo>
                <a:cubicBezTo>
                  <a:pt x="3470" y="831"/>
                  <a:pt x="3470" y="831"/>
                  <a:pt x="3477" y="831"/>
                </a:cubicBezTo>
                <a:lnTo>
                  <a:pt x="3477" y="831"/>
                </a:lnTo>
                <a:cubicBezTo>
                  <a:pt x="3477" y="932"/>
                  <a:pt x="3477" y="932"/>
                  <a:pt x="3477" y="932"/>
                </a:cubicBezTo>
                <a:cubicBezTo>
                  <a:pt x="3463" y="925"/>
                  <a:pt x="3456" y="925"/>
                  <a:pt x="3443" y="925"/>
                </a:cubicBezTo>
                <a:cubicBezTo>
                  <a:pt x="3443" y="851"/>
                  <a:pt x="3443" y="851"/>
                  <a:pt x="3443" y="851"/>
                </a:cubicBezTo>
                <a:cubicBezTo>
                  <a:pt x="3450" y="851"/>
                  <a:pt x="3450" y="851"/>
                  <a:pt x="3450" y="851"/>
                </a:cubicBezTo>
                <a:cubicBezTo>
                  <a:pt x="3456" y="851"/>
                  <a:pt x="3456" y="851"/>
                  <a:pt x="3463" y="844"/>
                </a:cubicBezTo>
                <a:cubicBezTo>
                  <a:pt x="3463" y="838"/>
                  <a:pt x="3463" y="838"/>
                  <a:pt x="3463" y="838"/>
                </a:cubicBezTo>
                <a:cubicBezTo>
                  <a:pt x="3456" y="838"/>
                  <a:pt x="3450" y="838"/>
                  <a:pt x="3450" y="844"/>
                </a:cubicBezTo>
                <a:cubicBezTo>
                  <a:pt x="3450" y="844"/>
                  <a:pt x="3450" y="844"/>
                  <a:pt x="3443" y="844"/>
                </a:cubicBezTo>
                <a:cubicBezTo>
                  <a:pt x="3443" y="784"/>
                  <a:pt x="3443" y="784"/>
                  <a:pt x="3443" y="784"/>
                </a:cubicBezTo>
                <a:cubicBezTo>
                  <a:pt x="3450" y="790"/>
                  <a:pt x="3456" y="790"/>
                  <a:pt x="3463" y="784"/>
                </a:cubicBezTo>
                <a:lnTo>
                  <a:pt x="3470" y="784"/>
                </a:lnTo>
                <a:lnTo>
                  <a:pt x="3477" y="784"/>
                </a:lnTo>
                <a:close/>
                <a:moveTo>
                  <a:pt x="3443" y="784"/>
                </a:moveTo>
                <a:lnTo>
                  <a:pt x="3443" y="784"/>
                </a:lnTo>
                <a:lnTo>
                  <a:pt x="3450" y="777"/>
                </a:lnTo>
                <a:cubicBezTo>
                  <a:pt x="3450" y="770"/>
                  <a:pt x="3450" y="770"/>
                  <a:pt x="3450" y="763"/>
                </a:cubicBezTo>
                <a:cubicBezTo>
                  <a:pt x="3450" y="763"/>
                  <a:pt x="3450" y="763"/>
                  <a:pt x="3443" y="757"/>
                </a:cubicBezTo>
                <a:lnTo>
                  <a:pt x="3443" y="757"/>
                </a:lnTo>
                <a:lnTo>
                  <a:pt x="3443" y="784"/>
                </a:lnTo>
                <a:close/>
                <a:moveTo>
                  <a:pt x="3443" y="14"/>
                </a:moveTo>
                <a:lnTo>
                  <a:pt x="3443" y="14"/>
                </a:lnTo>
                <a:cubicBezTo>
                  <a:pt x="3443" y="61"/>
                  <a:pt x="3443" y="61"/>
                  <a:pt x="3443" y="61"/>
                </a:cubicBezTo>
                <a:cubicBezTo>
                  <a:pt x="3443" y="61"/>
                  <a:pt x="3436" y="61"/>
                  <a:pt x="3429" y="61"/>
                </a:cubicBezTo>
                <a:cubicBezTo>
                  <a:pt x="3443" y="61"/>
                  <a:pt x="3443" y="61"/>
                  <a:pt x="3443" y="61"/>
                </a:cubicBezTo>
                <a:cubicBezTo>
                  <a:pt x="3443" y="68"/>
                  <a:pt x="3443" y="75"/>
                  <a:pt x="3443" y="75"/>
                </a:cubicBezTo>
                <a:lnTo>
                  <a:pt x="3436" y="75"/>
                </a:lnTo>
                <a:cubicBezTo>
                  <a:pt x="3429" y="75"/>
                  <a:pt x="3429" y="75"/>
                  <a:pt x="3423" y="61"/>
                </a:cubicBezTo>
                <a:cubicBezTo>
                  <a:pt x="3416" y="75"/>
                  <a:pt x="3416" y="81"/>
                  <a:pt x="3416" y="81"/>
                </a:cubicBezTo>
                <a:cubicBezTo>
                  <a:pt x="3416" y="88"/>
                  <a:pt x="3409" y="88"/>
                  <a:pt x="3402" y="88"/>
                </a:cubicBezTo>
                <a:cubicBezTo>
                  <a:pt x="3402" y="95"/>
                  <a:pt x="3396" y="95"/>
                  <a:pt x="3396" y="95"/>
                </a:cubicBezTo>
                <a:cubicBezTo>
                  <a:pt x="3396" y="21"/>
                  <a:pt x="3396" y="21"/>
                  <a:pt x="3396" y="21"/>
                </a:cubicBezTo>
                <a:cubicBezTo>
                  <a:pt x="3402" y="21"/>
                  <a:pt x="3416" y="21"/>
                  <a:pt x="3423" y="21"/>
                </a:cubicBezTo>
                <a:cubicBezTo>
                  <a:pt x="3429" y="14"/>
                  <a:pt x="3436" y="14"/>
                  <a:pt x="3443" y="14"/>
                </a:cubicBezTo>
                <a:close/>
                <a:moveTo>
                  <a:pt x="3443" y="75"/>
                </a:moveTo>
                <a:lnTo>
                  <a:pt x="3443" y="75"/>
                </a:lnTo>
                <a:cubicBezTo>
                  <a:pt x="3443" y="81"/>
                  <a:pt x="3443" y="81"/>
                  <a:pt x="3443" y="81"/>
                </a:cubicBezTo>
                <a:cubicBezTo>
                  <a:pt x="3443" y="81"/>
                  <a:pt x="3443" y="88"/>
                  <a:pt x="3443" y="95"/>
                </a:cubicBezTo>
                <a:lnTo>
                  <a:pt x="3443" y="95"/>
                </a:lnTo>
                <a:cubicBezTo>
                  <a:pt x="3443" y="75"/>
                  <a:pt x="3443" y="75"/>
                  <a:pt x="3443" y="75"/>
                </a:cubicBezTo>
                <a:close/>
                <a:moveTo>
                  <a:pt x="3443" y="102"/>
                </a:moveTo>
                <a:lnTo>
                  <a:pt x="3443" y="102"/>
                </a:lnTo>
                <a:cubicBezTo>
                  <a:pt x="3443" y="122"/>
                  <a:pt x="3443" y="122"/>
                  <a:pt x="3443" y="122"/>
                </a:cubicBezTo>
                <a:lnTo>
                  <a:pt x="3443" y="122"/>
                </a:lnTo>
                <a:cubicBezTo>
                  <a:pt x="3443" y="129"/>
                  <a:pt x="3443" y="129"/>
                  <a:pt x="3443" y="129"/>
                </a:cubicBezTo>
                <a:lnTo>
                  <a:pt x="3443" y="129"/>
                </a:lnTo>
                <a:cubicBezTo>
                  <a:pt x="3443" y="135"/>
                  <a:pt x="3443" y="135"/>
                  <a:pt x="3443" y="135"/>
                </a:cubicBezTo>
                <a:cubicBezTo>
                  <a:pt x="3443" y="135"/>
                  <a:pt x="3443" y="135"/>
                  <a:pt x="3436" y="135"/>
                </a:cubicBezTo>
                <a:cubicBezTo>
                  <a:pt x="3436" y="129"/>
                  <a:pt x="3423" y="122"/>
                  <a:pt x="3409" y="122"/>
                </a:cubicBezTo>
                <a:cubicBezTo>
                  <a:pt x="3409" y="122"/>
                  <a:pt x="3402" y="122"/>
                  <a:pt x="3396" y="122"/>
                </a:cubicBezTo>
                <a:cubicBezTo>
                  <a:pt x="3396" y="95"/>
                  <a:pt x="3396" y="95"/>
                  <a:pt x="3396" y="95"/>
                </a:cubicBezTo>
                <a:cubicBezTo>
                  <a:pt x="3409" y="102"/>
                  <a:pt x="3429" y="102"/>
                  <a:pt x="3443" y="102"/>
                </a:cubicBezTo>
                <a:close/>
                <a:moveTo>
                  <a:pt x="3443" y="149"/>
                </a:moveTo>
                <a:lnTo>
                  <a:pt x="3443" y="149"/>
                </a:lnTo>
                <a:cubicBezTo>
                  <a:pt x="3443" y="156"/>
                  <a:pt x="3436" y="156"/>
                  <a:pt x="3436" y="156"/>
                </a:cubicBezTo>
                <a:cubicBezTo>
                  <a:pt x="3429" y="149"/>
                  <a:pt x="3429" y="142"/>
                  <a:pt x="3429" y="135"/>
                </a:cubicBezTo>
                <a:cubicBezTo>
                  <a:pt x="3423" y="135"/>
                  <a:pt x="3416" y="129"/>
                  <a:pt x="3416" y="129"/>
                </a:cubicBezTo>
                <a:cubicBezTo>
                  <a:pt x="3396" y="129"/>
                  <a:pt x="3396" y="129"/>
                  <a:pt x="3396" y="129"/>
                </a:cubicBezTo>
                <a:cubicBezTo>
                  <a:pt x="3396" y="156"/>
                  <a:pt x="3396" y="156"/>
                  <a:pt x="3396" y="156"/>
                </a:cubicBezTo>
                <a:cubicBezTo>
                  <a:pt x="3396" y="156"/>
                  <a:pt x="3396" y="156"/>
                  <a:pt x="3396" y="149"/>
                </a:cubicBezTo>
                <a:cubicBezTo>
                  <a:pt x="3402" y="149"/>
                  <a:pt x="3402" y="149"/>
                  <a:pt x="3402" y="149"/>
                </a:cubicBezTo>
                <a:cubicBezTo>
                  <a:pt x="3396" y="162"/>
                  <a:pt x="3396" y="162"/>
                  <a:pt x="3396" y="162"/>
                </a:cubicBezTo>
                <a:lnTo>
                  <a:pt x="3396" y="162"/>
                </a:lnTo>
                <a:cubicBezTo>
                  <a:pt x="3416" y="169"/>
                  <a:pt x="3436" y="169"/>
                  <a:pt x="3443" y="176"/>
                </a:cubicBezTo>
                <a:cubicBezTo>
                  <a:pt x="3443" y="149"/>
                  <a:pt x="3443" y="149"/>
                  <a:pt x="3443" y="149"/>
                </a:cubicBezTo>
                <a:close/>
                <a:moveTo>
                  <a:pt x="3443" y="183"/>
                </a:moveTo>
                <a:lnTo>
                  <a:pt x="3443" y="183"/>
                </a:lnTo>
                <a:cubicBezTo>
                  <a:pt x="3443" y="196"/>
                  <a:pt x="3443" y="196"/>
                  <a:pt x="3443" y="196"/>
                </a:cubicBezTo>
                <a:cubicBezTo>
                  <a:pt x="3429" y="189"/>
                  <a:pt x="3409" y="183"/>
                  <a:pt x="3396" y="183"/>
                </a:cubicBezTo>
                <a:cubicBezTo>
                  <a:pt x="3396" y="176"/>
                  <a:pt x="3396" y="176"/>
                  <a:pt x="3396" y="176"/>
                </a:cubicBezTo>
                <a:cubicBezTo>
                  <a:pt x="3409" y="176"/>
                  <a:pt x="3429" y="176"/>
                  <a:pt x="3443" y="183"/>
                </a:cubicBezTo>
                <a:close/>
                <a:moveTo>
                  <a:pt x="3443" y="196"/>
                </a:moveTo>
                <a:lnTo>
                  <a:pt x="3443" y="196"/>
                </a:lnTo>
                <a:cubicBezTo>
                  <a:pt x="3429" y="189"/>
                  <a:pt x="3409" y="189"/>
                  <a:pt x="3396" y="189"/>
                </a:cubicBezTo>
                <a:cubicBezTo>
                  <a:pt x="3396" y="203"/>
                  <a:pt x="3396" y="203"/>
                  <a:pt x="3396" y="203"/>
                </a:cubicBezTo>
                <a:cubicBezTo>
                  <a:pt x="3402" y="203"/>
                  <a:pt x="3409" y="203"/>
                  <a:pt x="3416" y="203"/>
                </a:cubicBezTo>
                <a:cubicBezTo>
                  <a:pt x="3423" y="203"/>
                  <a:pt x="3429" y="203"/>
                  <a:pt x="3429" y="203"/>
                </a:cubicBezTo>
                <a:cubicBezTo>
                  <a:pt x="3429" y="210"/>
                  <a:pt x="3429" y="210"/>
                  <a:pt x="3429" y="210"/>
                </a:cubicBezTo>
                <a:cubicBezTo>
                  <a:pt x="3429" y="210"/>
                  <a:pt x="3416" y="210"/>
                  <a:pt x="3396" y="210"/>
                </a:cubicBezTo>
                <a:lnTo>
                  <a:pt x="3396" y="210"/>
                </a:lnTo>
                <a:cubicBezTo>
                  <a:pt x="3396" y="237"/>
                  <a:pt x="3396" y="237"/>
                  <a:pt x="3396" y="237"/>
                </a:cubicBezTo>
                <a:lnTo>
                  <a:pt x="3396" y="237"/>
                </a:lnTo>
                <a:lnTo>
                  <a:pt x="3396" y="237"/>
                </a:lnTo>
                <a:cubicBezTo>
                  <a:pt x="3396" y="642"/>
                  <a:pt x="3396" y="642"/>
                  <a:pt x="3396" y="642"/>
                </a:cubicBezTo>
                <a:lnTo>
                  <a:pt x="3396" y="642"/>
                </a:lnTo>
                <a:cubicBezTo>
                  <a:pt x="3416" y="642"/>
                  <a:pt x="3416" y="642"/>
                  <a:pt x="3416" y="642"/>
                </a:cubicBezTo>
                <a:cubicBezTo>
                  <a:pt x="3416" y="655"/>
                  <a:pt x="3416" y="669"/>
                  <a:pt x="3416" y="682"/>
                </a:cubicBezTo>
                <a:cubicBezTo>
                  <a:pt x="3423" y="709"/>
                  <a:pt x="3429" y="736"/>
                  <a:pt x="3443" y="750"/>
                </a:cubicBezTo>
                <a:cubicBezTo>
                  <a:pt x="3443" y="730"/>
                  <a:pt x="3443" y="730"/>
                  <a:pt x="3443" y="730"/>
                </a:cubicBezTo>
                <a:cubicBezTo>
                  <a:pt x="3436" y="716"/>
                  <a:pt x="3429" y="696"/>
                  <a:pt x="3423" y="682"/>
                </a:cubicBezTo>
                <a:cubicBezTo>
                  <a:pt x="3423" y="669"/>
                  <a:pt x="3423" y="662"/>
                  <a:pt x="3429" y="655"/>
                </a:cubicBezTo>
                <a:cubicBezTo>
                  <a:pt x="3429" y="662"/>
                  <a:pt x="3436" y="676"/>
                  <a:pt x="3443" y="689"/>
                </a:cubicBezTo>
                <a:cubicBezTo>
                  <a:pt x="3443" y="196"/>
                  <a:pt x="3443" y="196"/>
                  <a:pt x="3443" y="196"/>
                </a:cubicBezTo>
                <a:close/>
                <a:moveTo>
                  <a:pt x="3443" y="696"/>
                </a:moveTo>
                <a:lnTo>
                  <a:pt x="3443" y="696"/>
                </a:lnTo>
                <a:cubicBezTo>
                  <a:pt x="3443" y="716"/>
                  <a:pt x="3443" y="716"/>
                  <a:pt x="3443" y="716"/>
                </a:cubicBezTo>
                <a:cubicBezTo>
                  <a:pt x="3443" y="709"/>
                  <a:pt x="3436" y="696"/>
                  <a:pt x="3436" y="689"/>
                </a:cubicBezTo>
                <a:cubicBezTo>
                  <a:pt x="3443" y="696"/>
                  <a:pt x="3443" y="696"/>
                  <a:pt x="3443" y="696"/>
                </a:cubicBezTo>
                <a:close/>
                <a:moveTo>
                  <a:pt x="3443" y="757"/>
                </a:moveTo>
                <a:lnTo>
                  <a:pt x="3443" y="757"/>
                </a:lnTo>
                <a:cubicBezTo>
                  <a:pt x="3443" y="784"/>
                  <a:pt x="3443" y="784"/>
                  <a:pt x="3443" y="784"/>
                </a:cubicBezTo>
                <a:lnTo>
                  <a:pt x="3443" y="784"/>
                </a:lnTo>
                <a:lnTo>
                  <a:pt x="3443" y="784"/>
                </a:lnTo>
                <a:cubicBezTo>
                  <a:pt x="3443" y="844"/>
                  <a:pt x="3443" y="844"/>
                  <a:pt x="3443" y="844"/>
                </a:cubicBezTo>
                <a:cubicBezTo>
                  <a:pt x="3443" y="844"/>
                  <a:pt x="3443" y="838"/>
                  <a:pt x="3436" y="831"/>
                </a:cubicBezTo>
                <a:cubicBezTo>
                  <a:pt x="3429" y="844"/>
                  <a:pt x="3429" y="844"/>
                  <a:pt x="3429" y="844"/>
                </a:cubicBezTo>
                <a:cubicBezTo>
                  <a:pt x="3443" y="851"/>
                  <a:pt x="3443" y="851"/>
                  <a:pt x="3443" y="851"/>
                </a:cubicBezTo>
                <a:cubicBezTo>
                  <a:pt x="3443" y="925"/>
                  <a:pt x="3443" y="925"/>
                  <a:pt x="3443" y="925"/>
                </a:cubicBezTo>
                <a:cubicBezTo>
                  <a:pt x="3429" y="925"/>
                  <a:pt x="3409" y="919"/>
                  <a:pt x="3396" y="912"/>
                </a:cubicBezTo>
                <a:cubicBezTo>
                  <a:pt x="3396" y="844"/>
                  <a:pt x="3396" y="844"/>
                  <a:pt x="3396" y="844"/>
                </a:cubicBezTo>
                <a:cubicBezTo>
                  <a:pt x="3402" y="844"/>
                  <a:pt x="3402" y="838"/>
                  <a:pt x="3409" y="838"/>
                </a:cubicBezTo>
                <a:cubicBezTo>
                  <a:pt x="3409" y="831"/>
                  <a:pt x="3416" y="824"/>
                  <a:pt x="3416" y="817"/>
                </a:cubicBezTo>
                <a:cubicBezTo>
                  <a:pt x="3409" y="824"/>
                  <a:pt x="3402" y="831"/>
                  <a:pt x="3396" y="824"/>
                </a:cubicBezTo>
                <a:cubicBezTo>
                  <a:pt x="3396" y="703"/>
                  <a:pt x="3396" y="703"/>
                  <a:pt x="3396" y="703"/>
                </a:cubicBezTo>
                <a:cubicBezTo>
                  <a:pt x="3396" y="709"/>
                  <a:pt x="3402" y="709"/>
                  <a:pt x="3409" y="709"/>
                </a:cubicBezTo>
                <a:cubicBezTo>
                  <a:pt x="3416" y="709"/>
                  <a:pt x="3416" y="709"/>
                  <a:pt x="3416" y="716"/>
                </a:cubicBezTo>
                <a:cubicBezTo>
                  <a:pt x="3416" y="716"/>
                  <a:pt x="3416" y="723"/>
                  <a:pt x="3423" y="730"/>
                </a:cubicBezTo>
                <a:cubicBezTo>
                  <a:pt x="3423" y="736"/>
                  <a:pt x="3423" y="743"/>
                  <a:pt x="3416" y="743"/>
                </a:cubicBezTo>
                <a:cubicBezTo>
                  <a:pt x="3416" y="757"/>
                  <a:pt x="3416" y="757"/>
                  <a:pt x="3416" y="757"/>
                </a:cubicBezTo>
                <a:cubicBezTo>
                  <a:pt x="3423" y="757"/>
                  <a:pt x="3423" y="757"/>
                  <a:pt x="3429" y="757"/>
                </a:cubicBezTo>
                <a:cubicBezTo>
                  <a:pt x="3429" y="757"/>
                  <a:pt x="3429" y="757"/>
                  <a:pt x="3436" y="757"/>
                </a:cubicBezTo>
                <a:lnTo>
                  <a:pt x="3443" y="757"/>
                </a:lnTo>
                <a:close/>
                <a:moveTo>
                  <a:pt x="3396" y="696"/>
                </a:moveTo>
                <a:lnTo>
                  <a:pt x="3396" y="696"/>
                </a:lnTo>
                <a:cubicBezTo>
                  <a:pt x="3396" y="655"/>
                  <a:pt x="3396" y="655"/>
                  <a:pt x="3396" y="655"/>
                </a:cubicBezTo>
                <a:cubicBezTo>
                  <a:pt x="3396" y="655"/>
                  <a:pt x="3396" y="662"/>
                  <a:pt x="3402" y="662"/>
                </a:cubicBezTo>
                <a:cubicBezTo>
                  <a:pt x="3409" y="669"/>
                  <a:pt x="3409" y="669"/>
                  <a:pt x="3409" y="676"/>
                </a:cubicBezTo>
                <a:lnTo>
                  <a:pt x="3409" y="682"/>
                </a:lnTo>
                <a:cubicBezTo>
                  <a:pt x="3409" y="696"/>
                  <a:pt x="3402" y="696"/>
                  <a:pt x="3396" y="696"/>
                </a:cubicBezTo>
                <a:close/>
                <a:moveTo>
                  <a:pt x="3396" y="21"/>
                </a:moveTo>
                <a:lnTo>
                  <a:pt x="3396" y="21"/>
                </a:lnTo>
                <a:cubicBezTo>
                  <a:pt x="3396" y="95"/>
                  <a:pt x="3396" y="95"/>
                  <a:pt x="3396" y="95"/>
                </a:cubicBezTo>
                <a:cubicBezTo>
                  <a:pt x="3389" y="88"/>
                  <a:pt x="3389" y="88"/>
                  <a:pt x="3389" y="81"/>
                </a:cubicBezTo>
                <a:cubicBezTo>
                  <a:pt x="3382" y="75"/>
                  <a:pt x="3382" y="68"/>
                  <a:pt x="3382" y="61"/>
                </a:cubicBezTo>
                <a:lnTo>
                  <a:pt x="3375" y="68"/>
                </a:lnTo>
                <a:cubicBezTo>
                  <a:pt x="3375" y="27"/>
                  <a:pt x="3375" y="27"/>
                  <a:pt x="3375" y="27"/>
                </a:cubicBezTo>
                <a:cubicBezTo>
                  <a:pt x="3382" y="27"/>
                  <a:pt x="3389" y="21"/>
                  <a:pt x="3396" y="21"/>
                </a:cubicBezTo>
                <a:close/>
                <a:moveTo>
                  <a:pt x="3396" y="95"/>
                </a:moveTo>
                <a:lnTo>
                  <a:pt x="3396" y="95"/>
                </a:lnTo>
                <a:cubicBezTo>
                  <a:pt x="3396" y="122"/>
                  <a:pt x="3396" y="122"/>
                  <a:pt x="3396" y="122"/>
                </a:cubicBezTo>
                <a:cubicBezTo>
                  <a:pt x="3389" y="122"/>
                  <a:pt x="3382" y="122"/>
                  <a:pt x="3375" y="122"/>
                </a:cubicBezTo>
                <a:cubicBezTo>
                  <a:pt x="3375" y="95"/>
                  <a:pt x="3375" y="95"/>
                  <a:pt x="3375" y="95"/>
                </a:cubicBezTo>
                <a:cubicBezTo>
                  <a:pt x="3382" y="95"/>
                  <a:pt x="3389" y="95"/>
                  <a:pt x="3396" y="95"/>
                </a:cubicBezTo>
                <a:close/>
                <a:moveTo>
                  <a:pt x="3396" y="129"/>
                </a:moveTo>
                <a:lnTo>
                  <a:pt x="3396" y="129"/>
                </a:lnTo>
                <a:cubicBezTo>
                  <a:pt x="3396" y="156"/>
                  <a:pt x="3396" y="156"/>
                  <a:pt x="3396" y="156"/>
                </a:cubicBezTo>
                <a:cubicBezTo>
                  <a:pt x="3389" y="156"/>
                  <a:pt x="3389" y="149"/>
                  <a:pt x="3382" y="149"/>
                </a:cubicBezTo>
                <a:lnTo>
                  <a:pt x="3382" y="156"/>
                </a:lnTo>
                <a:cubicBezTo>
                  <a:pt x="3382" y="156"/>
                  <a:pt x="3382" y="162"/>
                  <a:pt x="3375" y="162"/>
                </a:cubicBezTo>
                <a:cubicBezTo>
                  <a:pt x="3375" y="135"/>
                  <a:pt x="3375" y="135"/>
                  <a:pt x="3375" y="135"/>
                </a:cubicBezTo>
                <a:cubicBezTo>
                  <a:pt x="3375" y="129"/>
                  <a:pt x="3382" y="129"/>
                  <a:pt x="3382" y="129"/>
                </a:cubicBezTo>
                <a:cubicBezTo>
                  <a:pt x="3396" y="129"/>
                  <a:pt x="3396" y="129"/>
                  <a:pt x="3396" y="129"/>
                </a:cubicBezTo>
                <a:close/>
                <a:moveTo>
                  <a:pt x="3396" y="162"/>
                </a:moveTo>
                <a:lnTo>
                  <a:pt x="3396" y="162"/>
                </a:lnTo>
                <a:close/>
                <a:moveTo>
                  <a:pt x="3396" y="176"/>
                </a:moveTo>
                <a:lnTo>
                  <a:pt x="3396" y="176"/>
                </a:lnTo>
                <a:cubicBezTo>
                  <a:pt x="3396" y="183"/>
                  <a:pt x="3396" y="183"/>
                  <a:pt x="3396" y="183"/>
                </a:cubicBezTo>
                <a:cubicBezTo>
                  <a:pt x="3389" y="183"/>
                  <a:pt x="3382" y="183"/>
                  <a:pt x="3375" y="183"/>
                </a:cubicBezTo>
                <a:cubicBezTo>
                  <a:pt x="3375" y="169"/>
                  <a:pt x="3375" y="169"/>
                  <a:pt x="3375" y="169"/>
                </a:cubicBezTo>
                <a:cubicBezTo>
                  <a:pt x="3382" y="169"/>
                  <a:pt x="3389" y="176"/>
                  <a:pt x="3396" y="176"/>
                </a:cubicBezTo>
                <a:close/>
                <a:moveTo>
                  <a:pt x="3396" y="189"/>
                </a:moveTo>
                <a:lnTo>
                  <a:pt x="3396" y="189"/>
                </a:lnTo>
                <a:cubicBezTo>
                  <a:pt x="3396" y="203"/>
                  <a:pt x="3396" y="203"/>
                  <a:pt x="3396" y="203"/>
                </a:cubicBezTo>
                <a:lnTo>
                  <a:pt x="3389" y="203"/>
                </a:lnTo>
                <a:cubicBezTo>
                  <a:pt x="3382" y="203"/>
                  <a:pt x="3375" y="203"/>
                  <a:pt x="3375" y="203"/>
                </a:cubicBezTo>
                <a:cubicBezTo>
                  <a:pt x="3375" y="189"/>
                  <a:pt x="3375" y="189"/>
                  <a:pt x="3375" y="189"/>
                </a:cubicBezTo>
                <a:cubicBezTo>
                  <a:pt x="3382" y="189"/>
                  <a:pt x="3389" y="189"/>
                  <a:pt x="3396" y="189"/>
                </a:cubicBezTo>
                <a:close/>
                <a:moveTo>
                  <a:pt x="3396" y="210"/>
                </a:moveTo>
                <a:lnTo>
                  <a:pt x="3396" y="210"/>
                </a:lnTo>
                <a:cubicBezTo>
                  <a:pt x="3396" y="237"/>
                  <a:pt x="3396" y="237"/>
                  <a:pt x="3396" y="237"/>
                </a:cubicBezTo>
                <a:cubicBezTo>
                  <a:pt x="3396" y="230"/>
                  <a:pt x="3396" y="230"/>
                  <a:pt x="3396" y="230"/>
                </a:cubicBezTo>
                <a:cubicBezTo>
                  <a:pt x="3389" y="230"/>
                  <a:pt x="3382" y="230"/>
                  <a:pt x="3375" y="230"/>
                </a:cubicBezTo>
                <a:lnTo>
                  <a:pt x="3375" y="230"/>
                </a:lnTo>
                <a:cubicBezTo>
                  <a:pt x="3375" y="216"/>
                  <a:pt x="3375" y="216"/>
                  <a:pt x="3375" y="216"/>
                </a:cubicBezTo>
                <a:cubicBezTo>
                  <a:pt x="3382" y="210"/>
                  <a:pt x="3389" y="210"/>
                  <a:pt x="3396" y="210"/>
                </a:cubicBezTo>
                <a:close/>
                <a:moveTo>
                  <a:pt x="3396" y="237"/>
                </a:moveTo>
                <a:lnTo>
                  <a:pt x="3396" y="237"/>
                </a:lnTo>
                <a:cubicBezTo>
                  <a:pt x="3396" y="642"/>
                  <a:pt x="3396" y="642"/>
                  <a:pt x="3396" y="642"/>
                </a:cubicBezTo>
                <a:lnTo>
                  <a:pt x="3396" y="649"/>
                </a:lnTo>
                <a:lnTo>
                  <a:pt x="3396" y="655"/>
                </a:lnTo>
                <a:cubicBezTo>
                  <a:pt x="3396" y="696"/>
                  <a:pt x="3396" y="696"/>
                  <a:pt x="3396" y="696"/>
                </a:cubicBezTo>
                <a:lnTo>
                  <a:pt x="3396" y="703"/>
                </a:lnTo>
                <a:lnTo>
                  <a:pt x="3396" y="703"/>
                </a:lnTo>
                <a:cubicBezTo>
                  <a:pt x="3396" y="824"/>
                  <a:pt x="3396" y="824"/>
                  <a:pt x="3396" y="824"/>
                </a:cubicBezTo>
                <a:lnTo>
                  <a:pt x="3396" y="824"/>
                </a:lnTo>
                <a:cubicBezTo>
                  <a:pt x="3396" y="824"/>
                  <a:pt x="3389" y="817"/>
                  <a:pt x="3389" y="811"/>
                </a:cubicBezTo>
                <a:cubicBezTo>
                  <a:pt x="3375" y="831"/>
                  <a:pt x="3375" y="831"/>
                  <a:pt x="3375" y="831"/>
                </a:cubicBezTo>
                <a:lnTo>
                  <a:pt x="3375" y="831"/>
                </a:lnTo>
                <a:cubicBezTo>
                  <a:pt x="3375" y="804"/>
                  <a:pt x="3375" y="804"/>
                  <a:pt x="3375" y="804"/>
                </a:cubicBezTo>
                <a:lnTo>
                  <a:pt x="3375" y="804"/>
                </a:lnTo>
                <a:lnTo>
                  <a:pt x="3375" y="804"/>
                </a:lnTo>
                <a:cubicBezTo>
                  <a:pt x="3375" y="655"/>
                  <a:pt x="3375" y="655"/>
                  <a:pt x="3375" y="655"/>
                </a:cubicBezTo>
                <a:cubicBezTo>
                  <a:pt x="3375" y="655"/>
                  <a:pt x="3375" y="655"/>
                  <a:pt x="3382" y="649"/>
                </a:cubicBezTo>
                <a:cubicBezTo>
                  <a:pt x="3389" y="649"/>
                  <a:pt x="3389" y="642"/>
                  <a:pt x="3389" y="635"/>
                </a:cubicBezTo>
                <a:cubicBezTo>
                  <a:pt x="3389" y="635"/>
                  <a:pt x="3382" y="642"/>
                  <a:pt x="3375" y="642"/>
                </a:cubicBezTo>
                <a:cubicBezTo>
                  <a:pt x="3375" y="635"/>
                  <a:pt x="3375" y="635"/>
                  <a:pt x="3375" y="635"/>
                </a:cubicBezTo>
                <a:lnTo>
                  <a:pt x="3375" y="635"/>
                </a:lnTo>
                <a:cubicBezTo>
                  <a:pt x="3389" y="628"/>
                  <a:pt x="3396" y="622"/>
                  <a:pt x="3389" y="608"/>
                </a:cubicBezTo>
                <a:lnTo>
                  <a:pt x="3382" y="601"/>
                </a:lnTo>
                <a:lnTo>
                  <a:pt x="3375" y="608"/>
                </a:lnTo>
                <a:cubicBezTo>
                  <a:pt x="3375" y="581"/>
                  <a:pt x="3375" y="581"/>
                  <a:pt x="3375" y="581"/>
                </a:cubicBezTo>
                <a:lnTo>
                  <a:pt x="3375" y="581"/>
                </a:lnTo>
                <a:cubicBezTo>
                  <a:pt x="3382" y="588"/>
                  <a:pt x="3382" y="588"/>
                  <a:pt x="3389" y="588"/>
                </a:cubicBezTo>
                <a:cubicBezTo>
                  <a:pt x="3389" y="581"/>
                  <a:pt x="3389" y="581"/>
                  <a:pt x="3389" y="581"/>
                </a:cubicBezTo>
                <a:cubicBezTo>
                  <a:pt x="3382" y="574"/>
                  <a:pt x="3382" y="568"/>
                  <a:pt x="3375" y="568"/>
                </a:cubicBezTo>
                <a:cubicBezTo>
                  <a:pt x="3375" y="270"/>
                  <a:pt x="3375" y="270"/>
                  <a:pt x="3375" y="270"/>
                </a:cubicBezTo>
                <a:lnTo>
                  <a:pt x="3375" y="270"/>
                </a:lnTo>
                <a:cubicBezTo>
                  <a:pt x="3375" y="264"/>
                  <a:pt x="3375" y="264"/>
                  <a:pt x="3375" y="264"/>
                </a:cubicBezTo>
                <a:lnTo>
                  <a:pt x="3375" y="264"/>
                </a:lnTo>
                <a:cubicBezTo>
                  <a:pt x="3375" y="250"/>
                  <a:pt x="3375" y="250"/>
                  <a:pt x="3375" y="250"/>
                </a:cubicBezTo>
                <a:cubicBezTo>
                  <a:pt x="3375" y="257"/>
                  <a:pt x="3382" y="257"/>
                  <a:pt x="3382" y="257"/>
                </a:cubicBezTo>
                <a:cubicBezTo>
                  <a:pt x="3382" y="250"/>
                  <a:pt x="3382" y="250"/>
                  <a:pt x="3382" y="250"/>
                </a:cubicBezTo>
                <a:lnTo>
                  <a:pt x="3375" y="250"/>
                </a:lnTo>
                <a:cubicBezTo>
                  <a:pt x="3375" y="237"/>
                  <a:pt x="3375" y="237"/>
                  <a:pt x="3375" y="237"/>
                </a:cubicBezTo>
                <a:cubicBezTo>
                  <a:pt x="3382" y="237"/>
                  <a:pt x="3389" y="237"/>
                  <a:pt x="3396" y="237"/>
                </a:cubicBezTo>
                <a:close/>
                <a:moveTo>
                  <a:pt x="3396" y="844"/>
                </a:moveTo>
                <a:lnTo>
                  <a:pt x="3396" y="844"/>
                </a:lnTo>
                <a:cubicBezTo>
                  <a:pt x="3396" y="912"/>
                  <a:pt x="3396" y="912"/>
                  <a:pt x="3396" y="912"/>
                </a:cubicBezTo>
                <a:cubicBezTo>
                  <a:pt x="3389" y="912"/>
                  <a:pt x="3382" y="912"/>
                  <a:pt x="3375" y="905"/>
                </a:cubicBezTo>
                <a:cubicBezTo>
                  <a:pt x="3375" y="838"/>
                  <a:pt x="3375" y="838"/>
                  <a:pt x="3375" y="838"/>
                </a:cubicBezTo>
                <a:cubicBezTo>
                  <a:pt x="3382" y="838"/>
                  <a:pt x="3389" y="844"/>
                  <a:pt x="3396" y="844"/>
                </a:cubicBezTo>
                <a:close/>
                <a:moveTo>
                  <a:pt x="3375" y="27"/>
                </a:moveTo>
                <a:lnTo>
                  <a:pt x="3375" y="27"/>
                </a:lnTo>
                <a:cubicBezTo>
                  <a:pt x="3375" y="68"/>
                  <a:pt x="3375" y="68"/>
                  <a:pt x="3375" y="68"/>
                </a:cubicBezTo>
                <a:cubicBezTo>
                  <a:pt x="3369" y="68"/>
                  <a:pt x="3369" y="68"/>
                  <a:pt x="3369" y="68"/>
                </a:cubicBezTo>
                <a:cubicBezTo>
                  <a:pt x="3362" y="68"/>
                  <a:pt x="3355" y="61"/>
                  <a:pt x="3355" y="61"/>
                </a:cubicBezTo>
                <a:cubicBezTo>
                  <a:pt x="3355" y="61"/>
                  <a:pt x="3355" y="68"/>
                  <a:pt x="3355" y="75"/>
                </a:cubicBezTo>
                <a:cubicBezTo>
                  <a:pt x="3355" y="88"/>
                  <a:pt x="3355" y="88"/>
                  <a:pt x="3348" y="95"/>
                </a:cubicBezTo>
                <a:cubicBezTo>
                  <a:pt x="3342" y="95"/>
                  <a:pt x="3342" y="95"/>
                  <a:pt x="3335" y="88"/>
                </a:cubicBezTo>
                <a:cubicBezTo>
                  <a:pt x="3335" y="88"/>
                  <a:pt x="3335" y="81"/>
                  <a:pt x="3335" y="75"/>
                </a:cubicBezTo>
                <a:cubicBezTo>
                  <a:pt x="3335" y="68"/>
                  <a:pt x="3335" y="68"/>
                  <a:pt x="3335" y="68"/>
                </a:cubicBezTo>
                <a:cubicBezTo>
                  <a:pt x="3321" y="81"/>
                  <a:pt x="3321" y="81"/>
                  <a:pt x="3321" y="81"/>
                </a:cubicBezTo>
                <a:cubicBezTo>
                  <a:pt x="3315" y="75"/>
                  <a:pt x="3315" y="75"/>
                  <a:pt x="3308" y="75"/>
                </a:cubicBezTo>
                <a:cubicBezTo>
                  <a:pt x="3308" y="75"/>
                  <a:pt x="3308" y="81"/>
                  <a:pt x="3301" y="95"/>
                </a:cubicBezTo>
                <a:cubicBezTo>
                  <a:pt x="3288" y="102"/>
                  <a:pt x="3281" y="102"/>
                  <a:pt x="3281" y="95"/>
                </a:cubicBezTo>
                <a:cubicBezTo>
                  <a:pt x="3281" y="61"/>
                  <a:pt x="3281" y="61"/>
                  <a:pt x="3281" y="61"/>
                </a:cubicBezTo>
                <a:cubicBezTo>
                  <a:pt x="3288" y="54"/>
                  <a:pt x="3294" y="48"/>
                  <a:pt x="3301" y="48"/>
                </a:cubicBezTo>
                <a:cubicBezTo>
                  <a:pt x="3328" y="41"/>
                  <a:pt x="3348" y="34"/>
                  <a:pt x="3375" y="27"/>
                </a:cubicBezTo>
                <a:close/>
                <a:moveTo>
                  <a:pt x="3375" y="95"/>
                </a:moveTo>
                <a:lnTo>
                  <a:pt x="3375" y="95"/>
                </a:lnTo>
                <a:cubicBezTo>
                  <a:pt x="3362" y="95"/>
                  <a:pt x="3348" y="95"/>
                  <a:pt x="3335" y="102"/>
                </a:cubicBezTo>
                <a:cubicBezTo>
                  <a:pt x="3315" y="102"/>
                  <a:pt x="3294" y="108"/>
                  <a:pt x="3281" y="108"/>
                </a:cubicBezTo>
                <a:cubicBezTo>
                  <a:pt x="3281" y="129"/>
                  <a:pt x="3281" y="129"/>
                  <a:pt x="3281" y="129"/>
                </a:cubicBezTo>
                <a:lnTo>
                  <a:pt x="3281" y="129"/>
                </a:lnTo>
                <a:cubicBezTo>
                  <a:pt x="3281" y="135"/>
                  <a:pt x="3281" y="135"/>
                  <a:pt x="3281" y="135"/>
                </a:cubicBezTo>
                <a:lnTo>
                  <a:pt x="3281" y="135"/>
                </a:lnTo>
                <a:cubicBezTo>
                  <a:pt x="3281" y="149"/>
                  <a:pt x="3281" y="149"/>
                  <a:pt x="3281" y="149"/>
                </a:cubicBezTo>
                <a:cubicBezTo>
                  <a:pt x="3288" y="149"/>
                  <a:pt x="3288" y="149"/>
                  <a:pt x="3288" y="149"/>
                </a:cubicBezTo>
                <a:cubicBezTo>
                  <a:pt x="3288" y="135"/>
                  <a:pt x="3308" y="122"/>
                  <a:pt x="3348" y="122"/>
                </a:cubicBezTo>
                <a:cubicBezTo>
                  <a:pt x="3355" y="129"/>
                  <a:pt x="3362" y="135"/>
                  <a:pt x="3369" y="129"/>
                </a:cubicBezTo>
                <a:cubicBezTo>
                  <a:pt x="3369" y="129"/>
                  <a:pt x="3375" y="129"/>
                  <a:pt x="3375" y="122"/>
                </a:cubicBezTo>
                <a:lnTo>
                  <a:pt x="3375" y="122"/>
                </a:lnTo>
                <a:cubicBezTo>
                  <a:pt x="3375" y="95"/>
                  <a:pt x="3375" y="95"/>
                  <a:pt x="3375" y="95"/>
                </a:cubicBezTo>
                <a:close/>
                <a:moveTo>
                  <a:pt x="3375" y="135"/>
                </a:moveTo>
                <a:lnTo>
                  <a:pt x="3375" y="135"/>
                </a:lnTo>
                <a:cubicBezTo>
                  <a:pt x="3375" y="162"/>
                  <a:pt x="3375" y="162"/>
                  <a:pt x="3375" y="162"/>
                </a:cubicBezTo>
                <a:cubicBezTo>
                  <a:pt x="3369" y="162"/>
                  <a:pt x="3362" y="169"/>
                  <a:pt x="3355" y="169"/>
                </a:cubicBezTo>
                <a:cubicBezTo>
                  <a:pt x="3348" y="169"/>
                  <a:pt x="3342" y="169"/>
                  <a:pt x="3342" y="162"/>
                </a:cubicBezTo>
                <a:cubicBezTo>
                  <a:pt x="3335" y="162"/>
                  <a:pt x="3335" y="162"/>
                  <a:pt x="3335" y="162"/>
                </a:cubicBezTo>
                <a:cubicBezTo>
                  <a:pt x="3335" y="156"/>
                  <a:pt x="3335" y="156"/>
                  <a:pt x="3335" y="156"/>
                </a:cubicBezTo>
                <a:cubicBezTo>
                  <a:pt x="3328" y="162"/>
                  <a:pt x="3328" y="162"/>
                  <a:pt x="3328" y="162"/>
                </a:cubicBezTo>
                <a:cubicBezTo>
                  <a:pt x="3328" y="162"/>
                  <a:pt x="3321" y="162"/>
                  <a:pt x="3315" y="156"/>
                </a:cubicBezTo>
                <a:cubicBezTo>
                  <a:pt x="3315" y="169"/>
                  <a:pt x="3315" y="169"/>
                  <a:pt x="3315" y="169"/>
                </a:cubicBezTo>
                <a:cubicBezTo>
                  <a:pt x="3315" y="169"/>
                  <a:pt x="3308" y="169"/>
                  <a:pt x="3301" y="176"/>
                </a:cubicBezTo>
                <a:cubicBezTo>
                  <a:pt x="3294" y="183"/>
                  <a:pt x="3288" y="189"/>
                  <a:pt x="3288" y="189"/>
                </a:cubicBezTo>
                <a:cubicBezTo>
                  <a:pt x="3281" y="189"/>
                  <a:pt x="3281" y="189"/>
                  <a:pt x="3281" y="189"/>
                </a:cubicBezTo>
                <a:cubicBezTo>
                  <a:pt x="3281" y="156"/>
                  <a:pt x="3281" y="156"/>
                  <a:pt x="3281" y="156"/>
                </a:cubicBezTo>
                <a:cubicBezTo>
                  <a:pt x="3288" y="156"/>
                  <a:pt x="3294" y="162"/>
                  <a:pt x="3294" y="162"/>
                </a:cubicBezTo>
                <a:cubicBezTo>
                  <a:pt x="3294" y="149"/>
                  <a:pt x="3301" y="135"/>
                  <a:pt x="3321" y="135"/>
                </a:cubicBezTo>
                <a:cubicBezTo>
                  <a:pt x="3328" y="129"/>
                  <a:pt x="3335" y="129"/>
                  <a:pt x="3342" y="129"/>
                </a:cubicBezTo>
                <a:cubicBezTo>
                  <a:pt x="3355" y="129"/>
                  <a:pt x="3362" y="135"/>
                  <a:pt x="3362" y="142"/>
                </a:cubicBezTo>
                <a:cubicBezTo>
                  <a:pt x="3362" y="135"/>
                  <a:pt x="3369" y="135"/>
                  <a:pt x="3375" y="135"/>
                </a:cubicBezTo>
                <a:close/>
                <a:moveTo>
                  <a:pt x="3375" y="169"/>
                </a:moveTo>
                <a:lnTo>
                  <a:pt x="3375" y="169"/>
                </a:lnTo>
                <a:cubicBezTo>
                  <a:pt x="3362" y="169"/>
                  <a:pt x="3355" y="169"/>
                  <a:pt x="3348" y="176"/>
                </a:cubicBezTo>
                <a:cubicBezTo>
                  <a:pt x="3328" y="176"/>
                  <a:pt x="3315" y="183"/>
                  <a:pt x="3301" y="189"/>
                </a:cubicBezTo>
                <a:cubicBezTo>
                  <a:pt x="3288" y="203"/>
                  <a:pt x="3281" y="216"/>
                  <a:pt x="3294" y="230"/>
                </a:cubicBezTo>
                <a:cubicBezTo>
                  <a:pt x="3308" y="243"/>
                  <a:pt x="3335" y="257"/>
                  <a:pt x="3375" y="264"/>
                </a:cubicBezTo>
                <a:cubicBezTo>
                  <a:pt x="3375" y="250"/>
                  <a:pt x="3375" y="250"/>
                  <a:pt x="3375" y="250"/>
                </a:cubicBezTo>
                <a:cubicBezTo>
                  <a:pt x="3342" y="250"/>
                  <a:pt x="3321" y="237"/>
                  <a:pt x="3308" y="223"/>
                </a:cubicBezTo>
                <a:cubicBezTo>
                  <a:pt x="3308" y="223"/>
                  <a:pt x="3308" y="216"/>
                  <a:pt x="3301" y="216"/>
                </a:cubicBezTo>
                <a:cubicBezTo>
                  <a:pt x="3301" y="210"/>
                  <a:pt x="3308" y="203"/>
                  <a:pt x="3321" y="189"/>
                </a:cubicBezTo>
                <a:cubicBezTo>
                  <a:pt x="3328" y="183"/>
                  <a:pt x="3342" y="183"/>
                  <a:pt x="3355" y="183"/>
                </a:cubicBezTo>
                <a:cubicBezTo>
                  <a:pt x="3355" y="183"/>
                  <a:pt x="3369" y="183"/>
                  <a:pt x="3375" y="183"/>
                </a:cubicBezTo>
                <a:cubicBezTo>
                  <a:pt x="3375" y="169"/>
                  <a:pt x="3375" y="169"/>
                  <a:pt x="3375" y="169"/>
                </a:cubicBezTo>
                <a:close/>
                <a:moveTo>
                  <a:pt x="3375" y="189"/>
                </a:moveTo>
                <a:lnTo>
                  <a:pt x="3375" y="189"/>
                </a:lnTo>
                <a:cubicBezTo>
                  <a:pt x="3375" y="203"/>
                  <a:pt x="3375" y="203"/>
                  <a:pt x="3375" y="203"/>
                </a:cubicBezTo>
                <a:cubicBezTo>
                  <a:pt x="3369" y="203"/>
                  <a:pt x="3362" y="203"/>
                  <a:pt x="3362" y="203"/>
                </a:cubicBezTo>
                <a:cubicBezTo>
                  <a:pt x="3355" y="210"/>
                  <a:pt x="3355" y="216"/>
                  <a:pt x="3355" y="223"/>
                </a:cubicBezTo>
                <a:cubicBezTo>
                  <a:pt x="3355" y="223"/>
                  <a:pt x="3362" y="230"/>
                  <a:pt x="3369" y="237"/>
                </a:cubicBezTo>
                <a:cubicBezTo>
                  <a:pt x="3369" y="237"/>
                  <a:pt x="3369" y="237"/>
                  <a:pt x="3375" y="237"/>
                </a:cubicBezTo>
                <a:cubicBezTo>
                  <a:pt x="3375" y="250"/>
                  <a:pt x="3375" y="250"/>
                  <a:pt x="3375" y="250"/>
                </a:cubicBezTo>
                <a:cubicBezTo>
                  <a:pt x="3348" y="243"/>
                  <a:pt x="3328" y="237"/>
                  <a:pt x="3315" y="223"/>
                </a:cubicBezTo>
                <a:cubicBezTo>
                  <a:pt x="3315" y="216"/>
                  <a:pt x="3321" y="210"/>
                  <a:pt x="3328" y="196"/>
                </a:cubicBezTo>
                <a:cubicBezTo>
                  <a:pt x="3348" y="196"/>
                  <a:pt x="3362" y="189"/>
                  <a:pt x="3375" y="189"/>
                </a:cubicBezTo>
                <a:close/>
                <a:moveTo>
                  <a:pt x="3375" y="216"/>
                </a:moveTo>
                <a:lnTo>
                  <a:pt x="3375" y="216"/>
                </a:lnTo>
                <a:cubicBezTo>
                  <a:pt x="3375" y="230"/>
                  <a:pt x="3375" y="230"/>
                  <a:pt x="3375" y="230"/>
                </a:cubicBezTo>
                <a:cubicBezTo>
                  <a:pt x="3369" y="230"/>
                  <a:pt x="3362" y="223"/>
                  <a:pt x="3362" y="216"/>
                </a:cubicBezTo>
                <a:cubicBezTo>
                  <a:pt x="3369" y="216"/>
                  <a:pt x="3369" y="216"/>
                  <a:pt x="3375" y="216"/>
                </a:cubicBezTo>
                <a:close/>
                <a:moveTo>
                  <a:pt x="3375" y="270"/>
                </a:moveTo>
                <a:lnTo>
                  <a:pt x="3375" y="270"/>
                </a:lnTo>
                <a:cubicBezTo>
                  <a:pt x="3375" y="568"/>
                  <a:pt x="3375" y="568"/>
                  <a:pt x="3375" y="568"/>
                </a:cubicBezTo>
                <a:lnTo>
                  <a:pt x="3369" y="568"/>
                </a:lnTo>
                <a:cubicBezTo>
                  <a:pt x="3362" y="568"/>
                  <a:pt x="3362" y="568"/>
                  <a:pt x="3362" y="568"/>
                </a:cubicBezTo>
                <a:cubicBezTo>
                  <a:pt x="3369" y="574"/>
                  <a:pt x="3369" y="581"/>
                  <a:pt x="3375" y="581"/>
                </a:cubicBezTo>
                <a:cubicBezTo>
                  <a:pt x="3375" y="608"/>
                  <a:pt x="3375" y="608"/>
                  <a:pt x="3375" y="608"/>
                </a:cubicBezTo>
                <a:lnTo>
                  <a:pt x="3375" y="608"/>
                </a:lnTo>
                <a:cubicBezTo>
                  <a:pt x="3369" y="608"/>
                  <a:pt x="3369" y="608"/>
                  <a:pt x="3362" y="608"/>
                </a:cubicBezTo>
                <a:lnTo>
                  <a:pt x="3355" y="608"/>
                </a:lnTo>
                <a:cubicBezTo>
                  <a:pt x="3342" y="595"/>
                  <a:pt x="3335" y="574"/>
                  <a:pt x="3335" y="547"/>
                </a:cubicBezTo>
                <a:cubicBezTo>
                  <a:pt x="3342" y="540"/>
                  <a:pt x="3342" y="534"/>
                  <a:pt x="3348" y="520"/>
                </a:cubicBezTo>
                <a:cubicBezTo>
                  <a:pt x="3355" y="513"/>
                  <a:pt x="3362" y="500"/>
                  <a:pt x="3362" y="500"/>
                </a:cubicBezTo>
                <a:cubicBezTo>
                  <a:pt x="3362" y="493"/>
                  <a:pt x="3362" y="493"/>
                  <a:pt x="3355" y="486"/>
                </a:cubicBezTo>
                <a:cubicBezTo>
                  <a:pt x="3342" y="513"/>
                  <a:pt x="3335" y="520"/>
                  <a:pt x="3335" y="527"/>
                </a:cubicBezTo>
                <a:cubicBezTo>
                  <a:pt x="3328" y="540"/>
                  <a:pt x="3321" y="554"/>
                  <a:pt x="3321" y="574"/>
                </a:cubicBezTo>
                <a:cubicBezTo>
                  <a:pt x="3328" y="601"/>
                  <a:pt x="3342" y="622"/>
                  <a:pt x="3369" y="628"/>
                </a:cubicBezTo>
                <a:cubicBezTo>
                  <a:pt x="3369" y="635"/>
                  <a:pt x="3369" y="635"/>
                  <a:pt x="3375" y="635"/>
                </a:cubicBezTo>
                <a:cubicBezTo>
                  <a:pt x="3375" y="642"/>
                  <a:pt x="3375" y="642"/>
                  <a:pt x="3375" y="642"/>
                </a:cubicBezTo>
                <a:cubicBezTo>
                  <a:pt x="3369" y="642"/>
                  <a:pt x="3362" y="649"/>
                  <a:pt x="3355" y="649"/>
                </a:cubicBezTo>
                <a:cubicBezTo>
                  <a:pt x="3328" y="635"/>
                  <a:pt x="3315" y="622"/>
                  <a:pt x="3308" y="601"/>
                </a:cubicBezTo>
                <a:cubicBezTo>
                  <a:pt x="3308" y="595"/>
                  <a:pt x="3301" y="588"/>
                  <a:pt x="3301" y="581"/>
                </a:cubicBezTo>
                <a:cubicBezTo>
                  <a:pt x="3301" y="561"/>
                  <a:pt x="3308" y="534"/>
                  <a:pt x="3321" y="500"/>
                </a:cubicBezTo>
                <a:cubicBezTo>
                  <a:pt x="3321" y="493"/>
                  <a:pt x="3328" y="486"/>
                  <a:pt x="3342" y="473"/>
                </a:cubicBezTo>
                <a:cubicBezTo>
                  <a:pt x="3348" y="466"/>
                  <a:pt x="3355" y="453"/>
                  <a:pt x="3355" y="446"/>
                </a:cubicBezTo>
                <a:cubicBezTo>
                  <a:pt x="3348" y="453"/>
                  <a:pt x="3335" y="453"/>
                  <a:pt x="3335" y="446"/>
                </a:cubicBezTo>
                <a:cubicBezTo>
                  <a:pt x="3328" y="453"/>
                  <a:pt x="3321" y="459"/>
                  <a:pt x="3315" y="473"/>
                </a:cubicBezTo>
                <a:cubicBezTo>
                  <a:pt x="3321" y="480"/>
                  <a:pt x="3321" y="480"/>
                  <a:pt x="3321" y="480"/>
                </a:cubicBezTo>
                <a:cubicBezTo>
                  <a:pt x="3321" y="486"/>
                  <a:pt x="3315" y="493"/>
                  <a:pt x="3308" y="500"/>
                </a:cubicBezTo>
                <a:cubicBezTo>
                  <a:pt x="3294" y="500"/>
                  <a:pt x="3288" y="507"/>
                  <a:pt x="3288" y="513"/>
                </a:cubicBezTo>
                <a:lnTo>
                  <a:pt x="3288" y="520"/>
                </a:lnTo>
                <a:cubicBezTo>
                  <a:pt x="3288" y="520"/>
                  <a:pt x="3288" y="527"/>
                  <a:pt x="3294" y="527"/>
                </a:cubicBezTo>
                <a:lnTo>
                  <a:pt x="3301" y="534"/>
                </a:lnTo>
                <a:cubicBezTo>
                  <a:pt x="3294" y="547"/>
                  <a:pt x="3288" y="554"/>
                  <a:pt x="3281" y="554"/>
                </a:cubicBezTo>
                <a:cubicBezTo>
                  <a:pt x="3281" y="345"/>
                  <a:pt x="3281" y="345"/>
                  <a:pt x="3281" y="345"/>
                </a:cubicBezTo>
                <a:lnTo>
                  <a:pt x="3281" y="345"/>
                </a:lnTo>
                <a:cubicBezTo>
                  <a:pt x="3288" y="345"/>
                  <a:pt x="3288" y="351"/>
                  <a:pt x="3294" y="351"/>
                </a:cubicBezTo>
                <a:cubicBezTo>
                  <a:pt x="3294" y="358"/>
                  <a:pt x="3288" y="358"/>
                  <a:pt x="3288" y="365"/>
                </a:cubicBezTo>
                <a:cubicBezTo>
                  <a:pt x="3288" y="372"/>
                  <a:pt x="3281" y="372"/>
                  <a:pt x="3281" y="378"/>
                </a:cubicBezTo>
                <a:cubicBezTo>
                  <a:pt x="3301" y="372"/>
                  <a:pt x="3301" y="372"/>
                  <a:pt x="3301" y="372"/>
                </a:cubicBezTo>
                <a:cubicBezTo>
                  <a:pt x="3301" y="372"/>
                  <a:pt x="3308" y="372"/>
                  <a:pt x="3308" y="378"/>
                </a:cubicBezTo>
                <a:cubicBezTo>
                  <a:pt x="3308" y="378"/>
                  <a:pt x="3308" y="385"/>
                  <a:pt x="3315" y="385"/>
                </a:cubicBezTo>
                <a:cubicBezTo>
                  <a:pt x="3315" y="372"/>
                  <a:pt x="3315" y="372"/>
                  <a:pt x="3315" y="372"/>
                </a:cubicBezTo>
                <a:cubicBezTo>
                  <a:pt x="3315" y="358"/>
                  <a:pt x="3321" y="351"/>
                  <a:pt x="3328" y="358"/>
                </a:cubicBezTo>
                <a:lnTo>
                  <a:pt x="3335" y="351"/>
                </a:lnTo>
                <a:cubicBezTo>
                  <a:pt x="3342" y="351"/>
                  <a:pt x="3342" y="358"/>
                  <a:pt x="3342" y="358"/>
                </a:cubicBezTo>
                <a:lnTo>
                  <a:pt x="3342" y="365"/>
                </a:lnTo>
                <a:cubicBezTo>
                  <a:pt x="3342" y="372"/>
                  <a:pt x="3342" y="378"/>
                  <a:pt x="3342" y="378"/>
                </a:cubicBezTo>
                <a:cubicBezTo>
                  <a:pt x="3342" y="378"/>
                  <a:pt x="3342" y="378"/>
                  <a:pt x="3342" y="385"/>
                </a:cubicBezTo>
                <a:cubicBezTo>
                  <a:pt x="3348" y="378"/>
                  <a:pt x="3355" y="365"/>
                  <a:pt x="3355" y="351"/>
                </a:cubicBezTo>
                <a:cubicBezTo>
                  <a:pt x="3328" y="351"/>
                  <a:pt x="3301" y="345"/>
                  <a:pt x="3281" y="338"/>
                </a:cubicBezTo>
                <a:cubicBezTo>
                  <a:pt x="3281" y="291"/>
                  <a:pt x="3281" y="291"/>
                  <a:pt x="3281" y="291"/>
                </a:cubicBezTo>
                <a:cubicBezTo>
                  <a:pt x="3288" y="291"/>
                  <a:pt x="3294" y="297"/>
                  <a:pt x="3294" y="297"/>
                </a:cubicBezTo>
                <a:cubicBezTo>
                  <a:pt x="3301" y="291"/>
                  <a:pt x="3308" y="284"/>
                  <a:pt x="3315" y="291"/>
                </a:cubicBezTo>
                <a:cubicBezTo>
                  <a:pt x="3315" y="297"/>
                  <a:pt x="3321" y="304"/>
                  <a:pt x="3328" y="304"/>
                </a:cubicBezTo>
                <a:cubicBezTo>
                  <a:pt x="3348" y="311"/>
                  <a:pt x="3355" y="311"/>
                  <a:pt x="3362" y="311"/>
                </a:cubicBezTo>
                <a:cubicBezTo>
                  <a:pt x="3355" y="304"/>
                  <a:pt x="3348" y="304"/>
                  <a:pt x="3335" y="304"/>
                </a:cubicBezTo>
                <a:cubicBezTo>
                  <a:pt x="3335" y="304"/>
                  <a:pt x="3328" y="297"/>
                  <a:pt x="3328" y="291"/>
                </a:cubicBezTo>
                <a:cubicBezTo>
                  <a:pt x="3321" y="284"/>
                  <a:pt x="3321" y="277"/>
                  <a:pt x="3321" y="270"/>
                </a:cubicBezTo>
                <a:cubicBezTo>
                  <a:pt x="3294" y="291"/>
                  <a:pt x="3294" y="291"/>
                  <a:pt x="3294" y="291"/>
                </a:cubicBezTo>
                <a:cubicBezTo>
                  <a:pt x="3281" y="277"/>
                  <a:pt x="3281" y="277"/>
                  <a:pt x="3281" y="277"/>
                </a:cubicBezTo>
                <a:cubicBezTo>
                  <a:pt x="3281" y="243"/>
                  <a:pt x="3281" y="243"/>
                  <a:pt x="3281" y="243"/>
                </a:cubicBezTo>
                <a:lnTo>
                  <a:pt x="3281" y="250"/>
                </a:lnTo>
                <a:cubicBezTo>
                  <a:pt x="3288" y="250"/>
                  <a:pt x="3288" y="250"/>
                  <a:pt x="3288" y="257"/>
                </a:cubicBezTo>
                <a:cubicBezTo>
                  <a:pt x="3281" y="257"/>
                  <a:pt x="3288" y="264"/>
                  <a:pt x="3288" y="264"/>
                </a:cubicBezTo>
                <a:cubicBezTo>
                  <a:pt x="3294" y="250"/>
                  <a:pt x="3294" y="250"/>
                  <a:pt x="3294" y="250"/>
                </a:cubicBezTo>
                <a:cubicBezTo>
                  <a:pt x="3328" y="257"/>
                  <a:pt x="3328" y="257"/>
                  <a:pt x="3328" y="257"/>
                </a:cubicBezTo>
                <a:cubicBezTo>
                  <a:pt x="3328" y="257"/>
                  <a:pt x="3335" y="264"/>
                  <a:pt x="3335" y="270"/>
                </a:cubicBezTo>
                <a:cubicBezTo>
                  <a:pt x="3342" y="270"/>
                  <a:pt x="3335" y="277"/>
                  <a:pt x="3335" y="277"/>
                </a:cubicBezTo>
                <a:cubicBezTo>
                  <a:pt x="3342" y="270"/>
                  <a:pt x="3342" y="270"/>
                  <a:pt x="3342" y="270"/>
                </a:cubicBezTo>
                <a:cubicBezTo>
                  <a:pt x="3342" y="270"/>
                  <a:pt x="3348" y="277"/>
                  <a:pt x="3355" y="284"/>
                </a:cubicBezTo>
                <a:lnTo>
                  <a:pt x="3355" y="284"/>
                </a:lnTo>
                <a:cubicBezTo>
                  <a:pt x="3362" y="284"/>
                  <a:pt x="3355" y="277"/>
                  <a:pt x="3355" y="270"/>
                </a:cubicBezTo>
                <a:cubicBezTo>
                  <a:pt x="3375" y="270"/>
                  <a:pt x="3375" y="270"/>
                  <a:pt x="3375" y="270"/>
                </a:cubicBezTo>
                <a:close/>
                <a:moveTo>
                  <a:pt x="3375" y="655"/>
                </a:moveTo>
                <a:lnTo>
                  <a:pt x="3375" y="655"/>
                </a:lnTo>
                <a:cubicBezTo>
                  <a:pt x="3369" y="662"/>
                  <a:pt x="3369" y="662"/>
                  <a:pt x="3369" y="662"/>
                </a:cubicBezTo>
                <a:cubicBezTo>
                  <a:pt x="3369" y="669"/>
                  <a:pt x="3369" y="669"/>
                  <a:pt x="3375" y="669"/>
                </a:cubicBezTo>
                <a:cubicBezTo>
                  <a:pt x="3348" y="669"/>
                  <a:pt x="3348" y="669"/>
                  <a:pt x="3348" y="669"/>
                </a:cubicBezTo>
                <a:cubicBezTo>
                  <a:pt x="3348" y="662"/>
                  <a:pt x="3348" y="655"/>
                  <a:pt x="3348" y="655"/>
                </a:cubicBezTo>
                <a:cubicBezTo>
                  <a:pt x="3348" y="655"/>
                  <a:pt x="3342" y="655"/>
                  <a:pt x="3335" y="649"/>
                </a:cubicBezTo>
                <a:cubicBezTo>
                  <a:pt x="3328" y="642"/>
                  <a:pt x="3321" y="642"/>
                  <a:pt x="3321" y="642"/>
                </a:cubicBezTo>
                <a:cubicBezTo>
                  <a:pt x="3321" y="642"/>
                  <a:pt x="3315" y="649"/>
                  <a:pt x="3315" y="655"/>
                </a:cubicBezTo>
                <a:cubicBezTo>
                  <a:pt x="3294" y="635"/>
                  <a:pt x="3294" y="635"/>
                  <a:pt x="3294" y="635"/>
                </a:cubicBezTo>
                <a:cubicBezTo>
                  <a:pt x="3308" y="628"/>
                  <a:pt x="3308" y="628"/>
                  <a:pt x="3308" y="622"/>
                </a:cubicBezTo>
                <a:cubicBezTo>
                  <a:pt x="3308" y="615"/>
                  <a:pt x="3308" y="608"/>
                  <a:pt x="3301" y="601"/>
                </a:cubicBezTo>
                <a:cubicBezTo>
                  <a:pt x="3294" y="595"/>
                  <a:pt x="3294" y="588"/>
                  <a:pt x="3294" y="581"/>
                </a:cubicBezTo>
                <a:cubicBezTo>
                  <a:pt x="3288" y="581"/>
                  <a:pt x="3281" y="574"/>
                  <a:pt x="3281" y="568"/>
                </a:cubicBezTo>
                <a:cubicBezTo>
                  <a:pt x="3281" y="635"/>
                  <a:pt x="3281" y="635"/>
                  <a:pt x="3281" y="635"/>
                </a:cubicBezTo>
                <a:lnTo>
                  <a:pt x="3281" y="635"/>
                </a:lnTo>
                <a:lnTo>
                  <a:pt x="3281" y="635"/>
                </a:lnTo>
                <a:cubicBezTo>
                  <a:pt x="3281" y="669"/>
                  <a:pt x="3281" y="669"/>
                  <a:pt x="3281" y="669"/>
                </a:cubicBezTo>
                <a:cubicBezTo>
                  <a:pt x="3288" y="662"/>
                  <a:pt x="3288" y="662"/>
                  <a:pt x="3288" y="662"/>
                </a:cubicBezTo>
                <a:cubicBezTo>
                  <a:pt x="3288" y="669"/>
                  <a:pt x="3288" y="669"/>
                  <a:pt x="3288" y="676"/>
                </a:cubicBezTo>
                <a:cubicBezTo>
                  <a:pt x="3281" y="676"/>
                  <a:pt x="3281" y="682"/>
                  <a:pt x="3281" y="682"/>
                </a:cubicBezTo>
                <a:cubicBezTo>
                  <a:pt x="3294" y="689"/>
                  <a:pt x="3294" y="689"/>
                  <a:pt x="3294" y="689"/>
                </a:cubicBezTo>
                <a:cubicBezTo>
                  <a:pt x="3288" y="689"/>
                  <a:pt x="3281" y="696"/>
                  <a:pt x="3281" y="696"/>
                </a:cubicBezTo>
                <a:cubicBezTo>
                  <a:pt x="3281" y="716"/>
                  <a:pt x="3281" y="716"/>
                  <a:pt x="3281" y="716"/>
                </a:cubicBezTo>
                <a:lnTo>
                  <a:pt x="3281" y="716"/>
                </a:lnTo>
                <a:cubicBezTo>
                  <a:pt x="3294" y="709"/>
                  <a:pt x="3308" y="709"/>
                  <a:pt x="3308" y="709"/>
                </a:cubicBezTo>
                <a:cubicBezTo>
                  <a:pt x="3301" y="709"/>
                  <a:pt x="3301" y="716"/>
                  <a:pt x="3301" y="716"/>
                </a:cubicBezTo>
                <a:cubicBezTo>
                  <a:pt x="3301" y="723"/>
                  <a:pt x="3308" y="723"/>
                  <a:pt x="3315" y="730"/>
                </a:cubicBezTo>
                <a:cubicBezTo>
                  <a:pt x="3308" y="736"/>
                  <a:pt x="3301" y="743"/>
                  <a:pt x="3294" y="750"/>
                </a:cubicBezTo>
                <a:lnTo>
                  <a:pt x="3301" y="757"/>
                </a:lnTo>
                <a:cubicBezTo>
                  <a:pt x="3308" y="757"/>
                  <a:pt x="3315" y="757"/>
                  <a:pt x="3315" y="757"/>
                </a:cubicBezTo>
                <a:cubicBezTo>
                  <a:pt x="3321" y="750"/>
                  <a:pt x="3321" y="743"/>
                  <a:pt x="3328" y="743"/>
                </a:cubicBezTo>
                <a:cubicBezTo>
                  <a:pt x="3328" y="743"/>
                  <a:pt x="3335" y="743"/>
                  <a:pt x="3328" y="750"/>
                </a:cubicBezTo>
                <a:lnTo>
                  <a:pt x="3328" y="757"/>
                </a:lnTo>
                <a:cubicBezTo>
                  <a:pt x="3348" y="763"/>
                  <a:pt x="3348" y="763"/>
                  <a:pt x="3348" y="763"/>
                </a:cubicBezTo>
                <a:cubicBezTo>
                  <a:pt x="3342" y="770"/>
                  <a:pt x="3342" y="777"/>
                  <a:pt x="3335" y="777"/>
                </a:cubicBezTo>
                <a:cubicBezTo>
                  <a:pt x="3321" y="784"/>
                  <a:pt x="3321" y="784"/>
                  <a:pt x="3321" y="790"/>
                </a:cubicBezTo>
                <a:cubicBezTo>
                  <a:pt x="3328" y="797"/>
                  <a:pt x="3328" y="797"/>
                  <a:pt x="3335" y="797"/>
                </a:cubicBezTo>
                <a:cubicBezTo>
                  <a:pt x="3335" y="797"/>
                  <a:pt x="3342" y="790"/>
                  <a:pt x="3355" y="784"/>
                </a:cubicBezTo>
                <a:cubicBezTo>
                  <a:pt x="3355" y="784"/>
                  <a:pt x="3362" y="784"/>
                  <a:pt x="3355" y="790"/>
                </a:cubicBezTo>
                <a:lnTo>
                  <a:pt x="3355" y="797"/>
                </a:lnTo>
                <a:cubicBezTo>
                  <a:pt x="3355" y="797"/>
                  <a:pt x="3355" y="797"/>
                  <a:pt x="3362" y="804"/>
                </a:cubicBezTo>
                <a:cubicBezTo>
                  <a:pt x="3375" y="804"/>
                  <a:pt x="3375" y="804"/>
                  <a:pt x="3375" y="804"/>
                </a:cubicBezTo>
                <a:cubicBezTo>
                  <a:pt x="3375" y="655"/>
                  <a:pt x="3375" y="655"/>
                  <a:pt x="3375" y="655"/>
                </a:cubicBezTo>
                <a:close/>
                <a:moveTo>
                  <a:pt x="3375" y="804"/>
                </a:moveTo>
                <a:lnTo>
                  <a:pt x="3375" y="804"/>
                </a:lnTo>
                <a:cubicBezTo>
                  <a:pt x="3375" y="831"/>
                  <a:pt x="3375" y="831"/>
                  <a:pt x="3375" y="831"/>
                </a:cubicBezTo>
                <a:cubicBezTo>
                  <a:pt x="3369" y="831"/>
                  <a:pt x="3362" y="831"/>
                  <a:pt x="3355" y="824"/>
                </a:cubicBezTo>
                <a:cubicBezTo>
                  <a:pt x="3375" y="804"/>
                  <a:pt x="3375" y="804"/>
                  <a:pt x="3375" y="804"/>
                </a:cubicBezTo>
                <a:close/>
                <a:moveTo>
                  <a:pt x="3375" y="838"/>
                </a:moveTo>
                <a:lnTo>
                  <a:pt x="3375" y="838"/>
                </a:lnTo>
                <a:cubicBezTo>
                  <a:pt x="3375" y="905"/>
                  <a:pt x="3375" y="905"/>
                  <a:pt x="3375" y="905"/>
                </a:cubicBezTo>
                <a:cubicBezTo>
                  <a:pt x="3348" y="898"/>
                  <a:pt x="3328" y="885"/>
                  <a:pt x="3308" y="871"/>
                </a:cubicBezTo>
                <a:cubicBezTo>
                  <a:pt x="3294" y="871"/>
                  <a:pt x="3288" y="865"/>
                  <a:pt x="3281" y="858"/>
                </a:cubicBezTo>
                <a:cubicBezTo>
                  <a:pt x="3281" y="784"/>
                  <a:pt x="3281" y="784"/>
                  <a:pt x="3281" y="784"/>
                </a:cubicBezTo>
                <a:lnTo>
                  <a:pt x="3281" y="784"/>
                </a:lnTo>
                <a:cubicBezTo>
                  <a:pt x="3288" y="797"/>
                  <a:pt x="3294" y="804"/>
                  <a:pt x="3308" y="804"/>
                </a:cubicBezTo>
                <a:cubicBezTo>
                  <a:pt x="3308" y="797"/>
                  <a:pt x="3308" y="797"/>
                  <a:pt x="3308" y="797"/>
                </a:cubicBezTo>
                <a:cubicBezTo>
                  <a:pt x="3294" y="797"/>
                  <a:pt x="3288" y="790"/>
                  <a:pt x="3281" y="777"/>
                </a:cubicBezTo>
                <a:cubicBezTo>
                  <a:pt x="3281" y="777"/>
                  <a:pt x="3281" y="777"/>
                  <a:pt x="3281" y="770"/>
                </a:cubicBezTo>
                <a:cubicBezTo>
                  <a:pt x="3281" y="736"/>
                  <a:pt x="3281" y="736"/>
                  <a:pt x="3281" y="736"/>
                </a:cubicBezTo>
                <a:cubicBezTo>
                  <a:pt x="3294" y="763"/>
                  <a:pt x="3308" y="784"/>
                  <a:pt x="3321" y="804"/>
                </a:cubicBezTo>
                <a:cubicBezTo>
                  <a:pt x="3342" y="824"/>
                  <a:pt x="3362" y="831"/>
                  <a:pt x="3375" y="838"/>
                </a:cubicBezTo>
                <a:close/>
                <a:moveTo>
                  <a:pt x="3281" y="237"/>
                </a:moveTo>
                <a:lnTo>
                  <a:pt x="3281" y="237"/>
                </a:lnTo>
                <a:cubicBezTo>
                  <a:pt x="3281" y="210"/>
                  <a:pt x="3281" y="210"/>
                  <a:pt x="3281" y="210"/>
                </a:cubicBezTo>
                <a:lnTo>
                  <a:pt x="3281" y="210"/>
                </a:lnTo>
                <a:cubicBezTo>
                  <a:pt x="3281" y="210"/>
                  <a:pt x="3281" y="216"/>
                  <a:pt x="3281" y="223"/>
                </a:cubicBezTo>
                <a:cubicBezTo>
                  <a:pt x="3288" y="230"/>
                  <a:pt x="3288" y="230"/>
                  <a:pt x="3288" y="237"/>
                </a:cubicBezTo>
                <a:cubicBezTo>
                  <a:pt x="3281" y="237"/>
                  <a:pt x="3281" y="237"/>
                  <a:pt x="3281" y="237"/>
                </a:cubicBezTo>
                <a:close/>
                <a:moveTo>
                  <a:pt x="3281" y="61"/>
                </a:moveTo>
                <a:lnTo>
                  <a:pt x="3281" y="61"/>
                </a:lnTo>
                <a:cubicBezTo>
                  <a:pt x="3281" y="95"/>
                  <a:pt x="3281" y="95"/>
                  <a:pt x="3281" y="95"/>
                </a:cubicBezTo>
                <a:lnTo>
                  <a:pt x="3281" y="95"/>
                </a:lnTo>
                <a:cubicBezTo>
                  <a:pt x="3274" y="95"/>
                  <a:pt x="3274" y="95"/>
                  <a:pt x="3274" y="95"/>
                </a:cubicBezTo>
                <a:cubicBezTo>
                  <a:pt x="3274" y="61"/>
                  <a:pt x="3274" y="61"/>
                  <a:pt x="3274" y="61"/>
                </a:cubicBezTo>
                <a:cubicBezTo>
                  <a:pt x="3274" y="61"/>
                  <a:pt x="3274" y="61"/>
                  <a:pt x="3281" y="61"/>
                </a:cubicBezTo>
                <a:close/>
                <a:moveTo>
                  <a:pt x="3281" y="108"/>
                </a:moveTo>
                <a:lnTo>
                  <a:pt x="3281" y="108"/>
                </a:lnTo>
                <a:cubicBezTo>
                  <a:pt x="3281" y="129"/>
                  <a:pt x="3281" y="129"/>
                  <a:pt x="3281" y="129"/>
                </a:cubicBezTo>
                <a:cubicBezTo>
                  <a:pt x="3274" y="129"/>
                  <a:pt x="3274" y="129"/>
                  <a:pt x="3274" y="129"/>
                </a:cubicBezTo>
                <a:cubicBezTo>
                  <a:pt x="3274" y="135"/>
                  <a:pt x="3281" y="135"/>
                  <a:pt x="3281" y="135"/>
                </a:cubicBezTo>
                <a:cubicBezTo>
                  <a:pt x="3281" y="149"/>
                  <a:pt x="3281" y="149"/>
                  <a:pt x="3281" y="149"/>
                </a:cubicBezTo>
                <a:cubicBezTo>
                  <a:pt x="3274" y="149"/>
                  <a:pt x="3274" y="149"/>
                  <a:pt x="3274" y="149"/>
                </a:cubicBezTo>
                <a:cubicBezTo>
                  <a:pt x="3274" y="115"/>
                  <a:pt x="3274" y="115"/>
                  <a:pt x="3274" y="115"/>
                </a:cubicBezTo>
                <a:cubicBezTo>
                  <a:pt x="3274" y="115"/>
                  <a:pt x="3274" y="108"/>
                  <a:pt x="3281" y="108"/>
                </a:cubicBezTo>
                <a:close/>
                <a:moveTo>
                  <a:pt x="3281" y="156"/>
                </a:moveTo>
                <a:lnTo>
                  <a:pt x="3281" y="156"/>
                </a:lnTo>
                <a:cubicBezTo>
                  <a:pt x="3281" y="189"/>
                  <a:pt x="3281" y="189"/>
                  <a:pt x="3281" y="189"/>
                </a:cubicBezTo>
                <a:cubicBezTo>
                  <a:pt x="3274" y="189"/>
                  <a:pt x="3274" y="183"/>
                  <a:pt x="3274" y="183"/>
                </a:cubicBezTo>
                <a:cubicBezTo>
                  <a:pt x="3274" y="189"/>
                  <a:pt x="3274" y="189"/>
                  <a:pt x="3274" y="189"/>
                </a:cubicBezTo>
                <a:cubicBezTo>
                  <a:pt x="3274" y="196"/>
                  <a:pt x="3274" y="196"/>
                  <a:pt x="3274" y="196"/>
                </a:cubicBezTo>
                <a:cubicBezTo>
                  <a:pt x="3274" y="156"/>
                  <a:pt x="3274" y="156"/>
                  <a:pt x="3274" y="156"/>
                </a:cubicBezTo>
                <a:cubicBezTo>
                  <a:pt x="3274" y="156"/>
                  <a:pt x="3274" y="156"/>
                  <a:pt x="3281" y="156"/>
                </a:cubicBezTo>
                <a:close/>
                <a:moveTo>
                  <a:pt x="3281" y="210"/>
                </a:moveTo>
                <a:lnTo>
                  <a:pt x="3281" y="210"/>
                </a:lnTo>
                <a:cubicBezTo>
                  <a:pt x="3281" y="237"/>
                  <a:pt x="3281" y="237"/>
                  <a:pt x="3281" y="237"/>
                </a:cubicBezTo>
                <a:cubicBezTo>
                  <a:pt x="3274" y="243"/>
                  <a:pt x="3274" y="243"/>
                  <a:pt x="3274" y="243"/>
                </a:cubicBezTo>
                <a:cubicBezTo>
                  <a:pt x="3274" y="210"/>
                  <a:pt x="3274" y="210"/>
                  <a:pt x="3274" y="210"/>
                </a:cubicBezTo>
                <a:cubicBezTo>
                  <a:pt x="3281" y="210"/>
                  <a:pt x="3281" y="210"/>
                  <a:pt x="3281" y="210"/>
                </a:cubicBezTo>
                <a:close/>
                <a:moveTo>
                  <a:pt x="3281" y="243"/>
                </a:moveTo>
                <a:lnTo>
                  <a:pt x="3281" y="243"/>
                </a:lnTo>
                <a:cubicBezTo>
                  <a:pt x="3281" y="277"/>
                  <a:pt x="3281" y="277"/>
                  <a:pt x="3281" y="277"/>
                </a:cubicBezTo>
                <a:cubicBezTo>
                  <a:pt x="3274" y="270"/>
                  <a:pt x="3274" y="270"/>
                  <a:pt x="3274" y="270"/>
                </a:cubicBezTo>
                <a:cubicBezTo>
                  <a:pt x="3274" y="250"/>
                  <a:pt x="3274" y="250"/>
                  <a:pt x="3274" y="250"/>
                </a:cubicBezTo>
                <a:lnTo>
                  <a:pt x="3274" y="250"/>
                </a:lnTo>
                <a:cubicBezTo>
                  <a:pt x="3274" y="243"/>
                  <a:pt x="3281" y="243"/>
                  <a:pt x="3281" y="243"/>
                </a:cubicBezTo>
                <a:close/>
                <a:moveTo>
                  <a:pt x="3281" y="291"/>
                </a:moveTo>
                <a:lnTo>
                  <a:pt x="3281" y="291"/>
                </a:lnTo>
                <a:cubicBezTo>
                  <a:pt x="3281" y="338"/>
                  <a:pt x="3281" y="338"/>
                  <a:pt x="3281" y="338"/>
                </a:cubicBezTo>
                <a:cubicBezTo>
                  <a:pt x="3274" y="338"/>
                  <a:pt x="3274" y="338"/>
                  <a:pt x="3274" y="331"/>
                </a:cubicBezTo>
                <a:cubicBezTo>
                  <a:pt x="3274" y="284"/>
                  <a:pt x="3274" y="284"/>
                  <a:pt x="3274" y="284"/>
                </a:cubicBezTo>
                <a:lnTo>
                  <a:pt x="3274" y="284"/>
                </a:lnTo>
                <a:cubicBezTo>
                  <a:pt x="3281" y="291"/>
                  <a:pt x="3281" y="291"/>
                  <a:pt x="3281" y="291"/>
                </a:cubicBezTo>
                <a:close/>
                <a:moveTo>
                  <a:pt x="3281" y="345"/>
                </a:moveTo>
                <a:lnTo>
                  <a:pt x="3281" y="345"/>
                </a:lnTo>
                <a:cubicBezTo>
                  <a:pt x="3281" y="554"/>
                  <a:pt x="3281" y="554"/>
                  <a:pt x="3281" y="554"/>
                </a:cubicBezTo>
                <a:lnTo>
                  <a:pt x="3281" y="554"/>
                </a:lnTo>
                <a:cubicBezTo>
                  <a:pt x="3281" y="561"/>
                  <a:pt x="3281" y="568"/>
                  <a:pt x="3281" y="568"/>
                </a:cubicBezTo>
                <a:cubicBezTo>
                  <a:pt x="3281" y="635"/>
                  <a:pt x="3281" y="635"/>
                  <a:pt x="3281" y="635"/>
                </a:cubicBezTo>
                <a:cubicBezTo>
                  <a:pt x="3274" y="635"/>
                  <a:pt x="3274" y="635"/>
                  <a:pt x="3274" y="635"/>
                </a:cubicBezTo>
                <a:cubicBezTo>
                  <a:pt x="3274" y="622"/>
                  <a:pt x="3274" y="622"/>
                  <a:pt x="3274" y="622"/>
                </a:cubicBezTo>
                <a:cubicBezTo>
                  <a:pt x="3274" y="615"/>
                  <a:pt x="3274" y="615"/>
                  <a:pt x="3274" y="615"/>
                </a:cubicBezTo>
                <a:lnTo>
                  <a:pt x="3274" y="615"/>
                </a:lnTo>
                <a:cubicBezTo>
                  <a:pt x="3274" y="351"/>
                  <a:pt x="3274" y="351"/>
                  <a:pt x="3274" y="351"/>
                </a:cubicBezTo>
                <a:cubicBezTo>
                  <a:pt x="3274" y="351"/>
                  <a:pt x="3274" y="351"/>
                  <a:pt x="3281" y="345"/>
                </a:cubicBezTo>
                <a:close/>
                <a:moveTo>
                  <a:pt x="3281" y="635"/>
                </a:moveTo>
                <a:lnTo>
                  <a:pt x="3281" y="635"/>
                </a:lnTo>
                <a:cubicBezTo>
                  <a:pt x="3281" y="669"/>
                  <a:pt x="3281" y="669"/>
                  <a:pt x="3281" y="669"/>
                </a:cubicBezTo>
                <a:cubicBezTo>
                  <a:pt x="3274" y="669"/>
                  <a:pt x="3274" y="669"/>
                  <a:pt x="3274" y="669"/>
                </a:cubicBezTo>
                <a:cubicBezTo>
                  <a:pt x="3274" y="642"/>
                  <a:pt x="3274" y="642"/>
                  <a:pt x="3274" y="642"/>
                </a:cubicBezTo>
                <a:cubicBezTo>
                  <a:pt x="3281" y="635"/>
                  <a:pt x="3281" y="635"/>
                  <a:pt x="3281" y="635"/>
                </a:cubicBezTo>
                <a:close/>
                <a:moveTo>
                  <a:pt x="3281" y="696"/>
                </a:moveTo>
                <a:lnTo>
                  <a:pt x="3281" y="696"/>
                </a:lnTo>
                <a:cubicBezTo>
                  <a:pt x="3281" y="716"/>
                  <a:pt x="3281" y="716"/>
                  <a:pt x="3281" y="716"/>
                </a:cubicBezTo>
                <a:cubicBezTo>
                  <a:pt x="3274" y="709"/>
                  <a:pt x="3274" y="709"/>
                  <a:pt x="3274" y="709"/>
                </a:cubicBezTo>
                <a:cubicBezTo>
                  <a:pt x="3274" y="703"/>
                  <a:pt x="3274" y="703"/>
                  <a:pt x="3274" y="703"/>
                </a:cubicBezTo>
                <a:cubicBezTo>
                  <a:pt x="3274" y="703"/>
                  <a:pt x="3274" y="703"/>
                  <a:pt x="3281" y="696"/>
                </a:cubicBezTo>
                <a:close/>
                <a:moveTo>
                  <a:pt x="3281" y="736"/>
                </a:moveTo>
                <a:lnTo>
                  <a:pt x="3281" y="736"/>
                </a:lnTo>
                <a:cubicBezTo>
                  <a:pt x="3281" y="770"/>
                  <a:pt x="3281" y="770"/>
                  <a:pt x="3281" y="770"/>
                </a:cubicBezTo>
                <a:cubicBezTo>
                  <a:pt x="3274" y="770"/>
                  <a:pt x="3274" y="770"/>
                  <a:pt x="3274" y="763"/>
                </a:cubicBezTo>
                <a:cubicBezTo>
                  <a:pt x="3274" y="757"/>
                  <a:pt x="3274" y="757"/>
                  <a:pt x="3274" y="757"/>
                </a:cubicBezTo>
                <a:lnTo>
                  <a:pt x="3274" y="757"/>
                </a:lnTo>
                <a:cubicBezTo>
                  <a:pt x="3274" y="757"/>
                  <a:pt x="3274" y="757"/>
                  <a:pt x="3274" y="750"/>
                </a:cubicBezTo>
                <a:lnTo>
                  <a:pt x="3274" y="750"/>
                </a:lnTo>
                <a:cubicBezTo>
                  <a:pt x="3274" y="716"/>
                  <a:pt x="3274" y="716"/>
                  <a:pt x="3274" y="716"/>
                </a:cubicBezTo>
                <a:cubicBezTo>
                  <a:pt x="3274" y="723"/>
                  <a:pt x="3274" y="730"/>
                  <a:pt x="3281" y="736"/>
                </a:cubicBezTo>
                <a:close/>
                <a:moveTo>
                  <a:pt x="3281" y="784"/>
                </a:moveTo>
                <a:lnTo>
                  <a:pt x="3281" y="784"/>
                </a:lnTo>
                <a:cubicBezTo>
                  <a:pt x="3281" y="858"/>
                  <a:pt x="3281" y="858"/>
                  <a:pt x="3281" y="858"/>
                </a:cubicBezTo>
                <a:cubicBezTo>
                  <a:pt x="3274" y="851"/>
                  <a:pt x="3274" y="851"/>
                  <a:pt x="3274" y="851"/>
                </a:cubicBezTo>
                <a:cubicBezTo>
                  <a:pt x="3274" y="777"/>
                  <a:pt x="3274" y="777"/>
                  <a:pt x="3274" y="777"/>
                </a:cubicBezTo>
                <a:cubicBezTo>
                  <a:pt x="3274" y="777"/>
                  <a:pt x="3274" y="784"/>
                  <a:pt x="3281" y="784"/>
                </a:cubicBezTo>
                <a:close/>
                <a:moveTo>
                  <a:pt x="3274" y="61"/>
                </a:moveTo>
                <a:lnTo>
                  <a:pt x="3274" y="61"/>
                </a:lnTo>
                <a:cubicBezTo>
                  <a:pt x="3274" y="95"/>
                  <a:pt x="3274" y="95"/>
                  <a:pt x="3274" y="95"/>
                </a:cubicBezTo>
                <a:cubicBezTo>
                  <a:pt x="3261" y="102"/>
                  <a:pt x="3254" y="108"/>
                  <a:pt x="3240" y="115"/>
                </a:cubicBezTo>
                <a:cubicBezTo>
                  <a:pt x="3240" y="81"/>
                  <a:pt x="3240" y="81"/>
                  <a:pt x="3240" y="81"/>
                </a:cubicBezTo>
                <a:cubicBezTo>
                  <a:pt x="3254" y="75"/>
                  <a:pt x="3261" y="68"/>
                  <a:pt x="3274" y="61"/>
                </a:cubicBezTo>
                <a:close/>
                <a:moveTo>
                  <a:pt x="3274" y="115"/>
                </a:moveTo>
                <a:lnTo>
                  <a:pt x="3274" y="115"/>
                </a:lnTo>
                <a:cubicBezTo>
                  <a:pt x="3261" y="115"/>
                  <a:pt x="3254" y="122"/>
                  <a:pt x="3240" y="129"/>
                </a:cubicBezTo>
                <a:cubicBezTo>
                  <a:pt x="3240" y="162"/>
                  <a:pt x="3240" y="162"/>
                  <a:pt x="3240" y="162"/>
                </a:cubicBezTo>
                <a:cubicBezTo>
                  <a:pt x="3267" y="142"/>
                  <a:pt x="3267" y="142"/>
                  <a:pt x="3267" y="142"/>
                </a:cubicBezTo>
                <a:cubicBezTo>
                  <a:pt x="3274" y="149"/>
                  <a:pt x="3274" y="149"/>
                  <a:pt x="3274" y="149"/>
                </a:cubicBezTo>
                <a:cubicBezTo>
                  <a:pt x="3274" y="115"/>
                  <a:pt x="3274" y="115"/>
                  <a:pt x="3274" y="115"/>
                </a:cubicBezTo>
                <a:close/>
                <a:moveTo>
                  <a:pt x="3274" y="156"/>
                </a:moveTo>
                <a:lnTo>
                  <a:pt x="3274" y="156"/>
                </a:lnTo>
                <a:cubicBezTo>
                  <a:pt x="3274" y="196"/>
                  <a:pt x="3274" y="196"/>
                  <a:pt x="3274" y="196"/>
                </a:cubicBezTo>
                <a:cubicBezTo>
                  <a:pt x="3267" y="210"/>
                  <a:pt x="3267" y="210"/>
                  <a:pt x="3267" y="210"/>
                </a:cubicBezTo>
                <a:cubicBezTo>
                  <a:pt x="3274" y="210"/>
                  <a:pt x="3274" y="210"/>
                  <a:pt x="3274" y="210"/>
                </a:cubicBezTo>
                <a:cubicBezTo>
                  <a:pt x="3274" y="243"/>
                  <a:pt x="3274" y="243"/>
                  <a:pt x="3274" y="243"/>
                </a:cubicBezTo>
                <a:cubicBezTo>
                  <a:pt x="3261" y="250"/>
                  <a:pt x="3254" y="250"/>
                  <a:pt x="3254" y="250"/>
                </a:cubicBezTo>
                <a:cubicBezTo>
                  <a:pt x="3247" y="250"/>
                  <a:pt x="3247" y="243"/>
                  <a:pt x="3240" y="243"/>
                </a:cubicBezTo>
                <a:cubicBezTo>
                  <a:pt x="3240" y="176"/>
                  <a:pt x="3240" y="176"/>
                  <a:pt x="3240" y="176"/>
                </a:cubicBezTo>
                <a:cubicBezTo>
                  <a:pt x="3254" y="169"/>
                  <a:pt x="3261" y="162"/>
                  <a:pt x="3261" y="162"/>
                </a:cubicBezTo>
                <a:cubicBezTo>
                  <a:pt x="3261" y="162"/>
                  <a:pt x="3267" y="156"/>
                  <a:pt x="3274" y="156"/>
                </a:cubicBezTo>
                <a:close/>
                <a:moveTo>
                  <a:pt x="3274" y="250"/>
                </a:moveTo>
                <a:lnTo>
                  <a:pt x="3274" y="250"/>
                </a:lnTo>
                <a:cubicBezTo>
                  <a:pt x="3274" y="270"/>
                  <a:pt x="3274" y="270"/>
                  <a:pt x="3274" y="270"/>
                </a:cubicBezTo>
                <a:lnTo>
                  <a:pt x="3274" y="270"/>
                </a:lnTo>
                <a:cubicBezTo>
                  <a:pt x="3267" y="264"/>
                  <a:pt x="3267" y="257"/>
                  <a:pt x="3274" y="250"/>
                </a:cubicBezTo>
                <a:close/>
                <a:moveTo>
                  <a:pt x="3274" y="284"/>
                </a:moveTo>
                <a:lnTo>
                  <a:pt x="3274" y="284"/>
                </a:lnTo>
                <a:cubicBezTo>
                  <a:pt x="3267" y="277"/>
                  <a:pt x="3261" y="277"/>
                  <a:pt x="3261" y="270"/>
                </a:cubicBezTo>
                <a:cubicBezTo>
                  <a:pt x="3261" y="264"/>
                  <a:pt x="3261" y="264"/>
                  <a:pt x="3261" y="257"/>
                </a:cubicBezTo>
                <a:cubicBezTo>
                  <a:pt x="3261" y="257"/>
                  <a:pt x="3261" y="257"/>
                  <a:pt x="3254" y="257"/>
                </a:cubicBezTo>
                <a:cubicBezTo>
                  <a:pt x="3240" y="257"/>
                  <a:pt x="3240" y="257"/>
                  <a:pt x="3240" y="257"/>
                </a:cubicBezTo>
                <a:cubicBezTo>
                  <a:pt x="3240" y="270"/>
                  <a:pt x="3240" y="270"/>
                  <a:pt x="3240" y="270"/>
                </a:cubicBezTo>
                <a:cubicBezTo>
                  <a:pt x="3247" y="270"/>
                  <a:pt x="3247" y="270"/>
                  <a:pt x="3247" y="270"/>
                </a:cubicBezTo>
                <a:cubicBezTo>
                  <a:pt x="3247" y="277"/>
                  <a:pt x="3247" y="277"/>
                  <a:pt x="3247" y="277"/>
                </a:cubicBezTo>
                <a:cubicBezTo>
                  <a:pt x="3240" y="277"/>
                  <a:pt x="3240" y="277"/>
                  <a:pt x="3240" y="277"/>
                </a:cubicBezTo>
                <a:cubicBezTo>
                  <a:pt x="3240" y="318"/>
                  <a:pt x="3240" y="318"/>
                  <a:pt x="3240" y="318"/>
                </a:cubicBezTo>
                <a:cubicBezTo>
                  <a:pt x="3254" y="324"/>
                  <a:pt x="3261" y="331"/>
                  <a:pt x="3274" y="331"/>
                </a:cubicBezTo>
                <a:cubicBezTo>
                  <a:pt x="3274" y="284"/>
                  <a:pt x="3274" y="284"/>
                  <a:pt x="3274" y="284"/>
                </a:cubicBezTo>
                <a:close/>
                <a:moveTo>
                  <a:pt x="3274" y="351"/>
                </a:moveTo>
                <a:lnTo>
                  <a:pt x="3274" y="351"/>
                </a:lnTo>
                <a:cubicBezTo>
                  <a:pt x="3274" y="615"/>
                  <a:pt x="3274" y="615"/>
                  <a:pt x="3274" y="615"/>
                </a:cubicBezTo>
                <a:cubicBezTo>
                  <a:pt x="3261" y="615"/>
                  <a:pt x="3254" y="615"/>
                  <a:pt x="3240" y="608"/>
                </a:cubicBezTo>
                <a:cubicBezTo>
                  <a:pt x="3240" y="595"/>
                  <a:pt x="3240" y="595"/>
                  <a:pt x="3240" y="595"/>
                </a:cubicBezTo>
                <a:cubicBezTo>
                  <a:pt x="3247" y="595"/>
                  <a:pt x="3247" y="595"/>
                  <a:pt x="3247" y="595"/>
                </a:cubicBezTo>
                <a:cubicBezTo>
                  <a:pt x="3254" y="588"/>
                  <a:pt x="3261" y="588"/>
                  <a:pt x="3267" y="588"/>
                </a:cubicBezTo>
                <a:cubicBezTo>
                  <a:pt x="3254" y="574"/>
                  <a:pt x="3254" y="574"/>
                  <a:pt x="3254" y="574"/>
                </a:cubicBezTo>
                <a:cubicBezTo>
                  <a:pt x="3267" y="561"/>
                  <a:pt x="3267" y="561"/>
                  <a:pt x="3267" y="561"/>
                </a:cubicBezTo>
                <a:cubicBezTo>
                  <a:pt x="3261" y="554"/>
                  <a:pt x="3254" y="554"/>
                  <a:pt x="3247" y="561"/>
                </a:cubicBezTo>
                <a:cubicBezTo>
                  <a:pt x="3247" y="561"/>
                  <a:pt x="3247" y="561"/>
                  <a:pt x="3240" y="561"/>
                </a:cubicBezTo>
                <a:cubicBezTo>
                  <a:pt x="3240" y="534"/>
                  <a:pt x="3240" y="534"/>
                  <a:pt x="3240" y="534"/>
                </a:cubicBezTo>
                <a:cubicBezTo>
                  <a:pt x="3247" y="534"/>
                  <a:pt x="3254" y="534"/>
                  <a:pt x="3254" y="527"/>
                </a:cubicBezTo>
                <a:cubicBezTo>
                  <a:pt x="3240" y="520"/>
                  <a:pt x="3240" y="520"/>
                  <a:pt x="3240" y="520"/>
                </a:cubicBezTo>
                <a:cubicBezTo>
                  <a:pt x="3240" y="500"/>
                  <a:pt x="3240" y="500"/>
                  <a:pt x="3240" y="500"/>
                </a:cubicBezTo>
                <a:cubicBezTo>
                  <a:pt x="3247" y="500"/>
                  <a:pt x="3247" y="500"/>
                  <a:pt x="3247" y="500"/>
                </a:cubicBezTo>
                <a:cubicBezTo>
                  <a:pt x="3240" y="500"/>
                  <a:pt x="3240" y="500"/>
                  <a:pt x="3240" y="500"/>
                </a:cubicBezTo>
                <a:cubicBezTo>
                  <a:pt x="3240" y="358"/>
                  <a:pt x="3240" y="358"/>
                  <a:pt x="3240" y="358"/>
                </a:cubicBezTo>
                <a:cubicBezTo>
                  <a:pt x="3247" y="358"/>
                  <a:pt x="3247" y="358"/>
                  <a:pt x="3254" y="351"/>
                </a:cubicBezTo>
                <a:cubicBezTo>
                  <a:pt x="3267" y="372"/>
                  <a:pt x="3267" y="372"/>
                  <a:pt x="3267" y="372"/>
                </a:cubicBezTo>
                <a:cubicBezTo>
                  <a:pt x="3267" y="365"/>
                  <a:pt x="3267" y="358"/>
                  <a:pt x="3274" y="358"/>
                </a:cubicBezTo>
                <a:cubicBezTo>
                  <a:pt x="3274" y="351"/>
                  <a:pt x="3274" y="351"/>
                  <a:pt x="3274" y="351"/>
                </a:cubicBezTo>
                <a:close/>
                <a:moveTo>
                  <a:pt x="3274" y="622"/>
                </a:moveTo>
                <a:lnTo>
                  <a:pt x="3274" y="622"/>
                </a:lnTo>
                <a:cubicBezTo>
                  <a:pt x="3274" y="635"/>
                  <a:pt x="3274" y="635"/>
                  <a:pt x="3274" y="635"/>
                </a:cubicBezTo>
                <a:cubicBezTo>
                  <a:pt x="3267" y="628"/>
                  <a:pt x="3267" y="628"/>
                  <a:pt x="3267" y="628"/>
                </a:cubicBezTo>
                <a:cubicBezTo>
                  <a:pt x="3267" y="628"/>
                  <a:pt x="3267" y="622"/>
                  <a:pt x="3274" y="622"/>
                </a:cubicBezTo>
                <a:close/>
                <a:moveTo>
                  <a:pt x="3274" y="642"/>
                </a:moveTo>
                <a:lnTo>
                  <a:pt x="3274" y="642"/>
                </a:lnTo>
                <a:cubicBezTo>
                  <a:pt x="3274" y="669"/>
                  <a:pt x="3274" y="669"/>
                  <a:pt x="3274" y="669"/>
                </a:cubicBezTo>
                <a:cubicBezTo>
                  <a:pt x="3261" y="669"/>
                  <a:pt x="3261" y="669"/>
                  <a:pt x="3261" y="669"/>
                </a:cubicBezTo>
                <a:cubicBezTo>
                  <a:pt x="3254" y="662"/>
                  <a:pt x="3254" y="655"/>
                  <a:pt x="3254" y="649"/>
                </a:cubicBezTo>
                <a:cubicBezTo>
                  <a:pt x="3274" y="642"/>
                  <a:pt x="3274" y="642"/>
                  <a:pt x="3274" y="642"/>
                </a:cubicBezTo>
                <a:close/>
                <a:moveTo>
                  <a:pt x="3274" y="703"/>
                </a:moveTo>
                <a:lnTo>
                  <a:pt x="3274" y="703"/>
                </a:lnTo>
                <a:cubicBezTo>
                  <a:pt x="3274" y="709"/>
                  <a:pt x="3274" y="709"/>
                  <a:pt x="3274" y="709"/>
                </a:cubicBezTo>
                <a:lnTo>
                  <a:pt x="3267" y="709"/>
                </a:lnTo>
                <a:cubicBezTo>
                  <a:pt x="3274" y="703"/>
                  <a:pt x="3274" y="703"/>
                  <a:pt x="3274" y="703"/>
                </a:cubicBezTo>
                <a:close/>
                <a:moveTo>
                  <a:pt x="3274" y="716"/>
                </a:moveTo>
                <a:lnTo>
                  <a:pt x="3274" y="716"/>
                </a:lnTo>
                <a:cubicBezTo>
                  <a:pt x="3267" y="703"/>
                  <a:pt x="3261" y="682"/>
                  <a:pt x="3254" y="662"/>
                </a:cubicBezTo>
                <a:cubicBezTo>
                  <a:pt x="3247" y="649"/>
                  <a:pt x="3247" y="635"/>
                  <a:pt x="3240" y="628"/>
                </a:cubicBezTo>
                <a:cubicBezTo>
                  <a:pt x="3240" y="696"/>
                  <a:pt x="3240" y="696"/>
                  <a:pt x="3240" y="696"/>
                </a:cubicBezTo>
                <a:cubicBezTo>
                  <a:pt x="3247" y="696"/>
                  <a:pt x="3247" y="696"/>
                  <a:pt x="3247" y="696"/>
                </a:cubicBezTo>
                <a:cubicBezTo>
                  <a:pt x="3247" y="696"/>
                  <a:pt x="3247" y="703"/>
                  <a:pt x="3240" y="703"/>
                </a:cubicBezTo>
                <a:cubicBezTo>
                  <a:pt x="3240" y="709"/>
                  <a:pt x="3240" y="709"/>
                  <a:pt x="3240" y="709"/>
                </a:cubicBezTo>
                <a:cubicBezTo>
                  <a:pt x="3254" y="716"/>
                  <a:pt x="3254" y="716"/>
                  <a:pt x="3254" y="716"/>
                </a:cubicBezTo>
                <a:cubicBezTo>
                  <a:pt x="3254" y="716"/>
                  <a:pt x="3254" y="723"/>
                  <a:pt x="3254" y="730"/>
                </a:cubicBezTo>
                <a:cubicBezTo>
                  <a:pt x="3261" y="736"/>
                  <a:pt x="3261" y="743"/>
                  <a:pt x="3261" y="743"/>
                </a:cubicBezTo>
                <a:cubicBezTo>
                  <a:pt x="3267" y="750"/>
                  <a:pt x="3261" y="757"/>
                  <a:pt x="3254" y="757"/>
                </a:cubicBezTo>
                <a:cubicBezTo>
                  <a:pt x="3261" y="757"/>
                  <a:pt x="3267" y="763"/>
                  <a:pt x="3274" y="763"/>
                </a:cubicBezTo>
                <a:cubicBezTo>
                  <a:pt x="3274" y="757"/>
                  <a:pt x="3274" y="757"/>
                  <a:pt x="3274" y="757"/>
                </a:cubicBezTo>
                <a:cubicBezTo>
                  <a:pt x="3267" y="757"/>
                  <a:pt x="3267" y="757"/>
                  <a:pt x="3267" y="757"/>
                </a:cubicBezTo>
                <a:cubicBezTo>
                  <a:pt x="3267" y="757"/>
                  <a:pt x="3267" y="750"/>
                  <a:pt x="3274" y="750"/>
                </a:cubicBezTo>
                <a:cubicBezTo>
                  <a:pt x="3274" y="716"/>
                  <a:pt x="3274" y="716"/>
                  <a:pt x="3274" y="716"/>
                </a:cubicBezTo>
                <a:close/>
                <a:moveTo>
                  <a:pt x="3274" y="777"/>
                </a:moveTo>
                <a:lnTo>
                  <a:pt x="3274" y="777"/>
                </a:lnTo>
                <a:cubicBezTo>
                  <a:pt x="3274" y="851"/>
                  <a:pt x="3274" y="851"/>
                  <a:pt x="3274" y="851"/>
                </a:cubicBezTo>
                <a:cubicBezTo>
                  <a:pt x="3261" y="844"/>
                  <a:pt x="3254" y="838"/>
                  <a:pt x="3240" y="831"/>
                </a:cubicBezTo>
                <a:cubicBezTo>
                  <a:pt x="3240" y="716"/>
                  <a:pt x="3240" y="716"/>
                  <a:pt x="3240" y="716"/>
                </a:cubicBezTo>
                <a:cubicBezTo>
                  <a:pt x="3254" y="723"/>
                  <a:pt x="3254" y="723"/>
                  <a:pt x="3254" y="730"/>
                </a:cubicBezTo>
                <a:cubicBezTo>
                  <a:pt x="3254" y="736"/>
                  <a:pt x="3254" y="743"/>
                  <a:pt x="3254" y="750"/>
                </a:cubicBezTo>
                <a:cubicBezTo>
                  <a:pt x="3254" y="750"/>
                  <a:pt x="3254" y="750"/>
                  <a:pt x="3247" y="757"/>
                </a:cubicBezTo>
                <a:cubicBezTo>
                  <a:pt x="3247" y="763"/>
                  <a:pt x="3247" y="770"/>
                  <a:pt x="3247" y="770"/>
                </a:cubicBezTo>
                <a:lnTo>
                  <a:pt x="3254" y="770"/>
                </a:lnTo>
                <a:cubicBezTo>
                  <a:pt x="3261" y="770"/>
                  <a:pt x="3267" y="770"/>
                  <a:pt x="3274" y="777"/>
                </a:cubicBezTo>
                <a:close/>
                <a:moveTo>
                  <a:pt x="3240" y="351"/>
                </a:moveTo>
                <a:lnTo>
                  <a:pt x="3240" y="351"/>
                </a:lnTo>
                <a:cubicBezTo>
                  <a:pt x="3240" y="331"/>
                  <a:pt x="3240" y="331"/>
                  <a:pt x="3240" y="331"/>
                </a:cubicBezTo>
                <a:cubicBezTo>
                  <a:pt x="3247" y="338"/>
                  <a:pt x="3247" y="338"/>
                  <a:pt x="3247" y="338"/>
                </a:cubicBezTo>
                <a:lnTo>
                  <a:pt x="3240" y="351"/>
                </a:lnTo>
                <a:close/>
                <a:moveTo>
                  <a:pt x="3240" y="81"/>
                </a:moveTo>
                <a:lnTo>
                  <a:pt x="3240" y="81"/>
                </a:lnTo>
                <a:cubicBezTo>
                  <a:pt x="3240" y="115"/>
                  <a:pt x="3240" y="115"/>
                  <a:pt x="3240" y="115"/>
                </a:cubicBezTo>
                <a:cubicBezTo>
                  <a:pt x="3234" y="122"/>
                  <a:pt x="3227" y="129"/>
                  <a:pt x="3220" y="142"/>
                </a:cubicBezTo>
                <a:cubicBezTo>
                  <a:pt x="3220" y="102"/>
                  <a:pt x="3220" y="102"/>
                  <a:pt x="3220" y="102"/>
                </a:cubicBezTo>
                <a:cubicBezTo>
                  <a:pt x="3227" y="95"/>
                  <a:pt x="3234" y="88"/>
                  <a:pt x="3240" y="81"/>
                </a:cubicBezTo>
                <a:close/>
                <a:moveTo>
                  <a:pt x="3240" y="129"/>
                </a:moveTo>
                <a:lnTo>
                  <a:pt x="3240" y="129"/>
                </a:lnTo>
                <a:cubicBezTo>
                  <a:pt x="3234" y="129"/>
                  <a:pt x="3227" y="135"/>
                  <a:pt x="3220" y="142"/>
                </a:cubicBezTo>
                <a:cubicBezTo>
                  <a:pt x="3220" y="183"/>
                  <a:pt x="3220" y="183"/>
                  <a:pt x="3220" y="183"/>
                </a:cubicBezTo>
                <a:cubicBezTo>
                  <a:pt x="3240" y="162"/>
                  <a:pt x="3240" y="162"/>
                  <a:pt x="3240" y="162"/>
                </a:cubicBezTo>
                <a:cubicBezTo>
                  <a:pt x="3240" y="129"/>
                  <a:pt x="3240" y="129"/>
                  <a:pt x="3240" y="129"/>
                </a:cubicBezTo>
                <a:close/>
                <a:moveTo>
                  <a:pt x="3240" y="176"/>
                </a:moveTo>
                <a:lnTo>
                  <a:pt x="3240" y="176"/>
                </a:lnTo>
                <a:cubicBezTo>
                  <a:pt x="3240" y="243"/>
                  <a:pt x="3240" y="243"/>
                  <a:pt x="3240" y="243"/>
                </a:cubicBezTo>
                <a:cubicBezTo>
                  <a:pt x="3240" y="243"/>
                  <a:pt x="3240" y="237"/>
                  <a:pt x="3240" y="230"/>
                </a:cubicBezTo>
                <a:cubicBezTo>
                  <a:pt x="3240" y="223"/>
                  <a:pt x="3234" y="216"/>
                  <a:pt x="3234" y="216"/>
                </a:cubicBezTo>
                <a:cubicBezTo>
                  <a:pt x="3227" y="210"/>
                  <a:pt x="3227" y="203"/>
                  <a:pt x="3227" y="203"/>
                </a:cubicBezTo>
                <a:cubicBezTo>
                  <a:pt x="3227" y="196"/>
                  <a:pt x="3227" y="189"/>
                  <a:pt x="3240" y="183"/>
                </a:cubicBezTo>
                <a:cubicBezTo>
                  <a:pt x="3240" y="176"/>
                  <a:pt x="3240" y="176"/>
                  <a:pt x="3240" y="176"/>
                </a:cubicBezTo>
                <a:close/>
                <a:moveTo>
                  <a:pt x="3240" y="257"/>
                </a:moveTo>
                <a:lnTo>
                  <a:pt x="3240" y="257"/>
                </a:lnTo>
                <a:lnTo>
                  <a:pt x="3240" y="257"/>
                </a:lnTo>
                <a:cubicBezTo>
                  <a:pt x="3234" y="250"/>
                  <a:pt x="3234" y="237"/>
                  <a:pt x="3227" y="223"/>
                </a:cubicBezTo>
                <a:cubicBezTo>
                  <a:pt x="3227" y="210"/>
                  <a:pt x="3220" y="203"/>
                  <a:pt x="3220" y="196"/>
                </a:cubicBezTo>
                <a:cubicBezTo>
                  <a:pt x="3220" y="304"/>
                  <a:pt x="3220" y="304"/>
                  <a:pt x="3220" y="304"/>
                </a:cubicBezTo>
                <a:cubicBezTo>
                  <a:pt x="3227" y="311"/>
                  <a:pt x="3234" y="318"/>
                  <a:pt x="3240" y="318"/>
                </a:cubicBezTo>
                <a:cubicBezTo>
                  <a:pt x="3240" y="277"/>
                  <a:pt x="3240" y="277"/>
                  <a:pt x="3240" y="277"/>
                </a:cubicBezTo>
                <a:lnTo>
                  <a:pt x="3240" y="277"/>
                </a:lnTo>
                <a:cubicBezTo>
                  <a:pt x="3240" y="270"/>
                  <a:pt x="3240" y="270"/>
                  <a:pt x="3240" y="270"/>
                </a:cubicBezTo>
                <a:lnTo>
                  <a:pt x="3240" y="270"/>
                </a:lnTo>
                <a:cubicBezTo>
                  <a:pt x="3240" y="257"/>
                  <a:pt x="3240" y="257"/>
                  <a:pt x="3240" y="257"/>
                </a:cubicBezTo>
                <a:close/>
                <a:moveTo>
                  <a:pt x="3240" y="331"/>
                </a:moveTo>
                <a:lnTo>
                  <a:pt x="3240" y="331"/>
                </a:lnTo>
                <a:cubicBezTo>
                  <a:pt x="3240" y="351"/>
                  <a:pt x="3240" y="351"/>
                  <a:pt x="3240" y="351"/>
                </a:cubicBezTo>
                <a:cubicBezTo>
                  <a:pt x="3240" y="365"/>
                  <a:pt x="3240" y="365"/>
                  <a:pt x="3240" y="365"/>
                </a:cubicBezTo>
                <a:cubicBezTo>
                  <a:pt x="3234" y="365"/>
                  <a:pt x="3240" y="365"/>
                  <a:pt x="3240" y="358"/>
                </a:cubicBezTo>
                <a:cubicBezTo>
                  <a:pt x="3240" y="500"/>
                  <a:pt x="3240" y="500"/>
                  <a:pt x="3240" y="500"/>
                </a:cubicBezTo>
                <a:cubicBezTo>
                  <a:pt x="3240" y="500"/>
                  <a:pt x="3240" y="500"/>
                  <a:pt x="3234" y="507"/>
                </a:cubicBezTo>
                <a:cubicBezTo>
                  <a:pt x="3227" y="507"/>
                  <a:pt x="3220" y="513"/>
                  <a:pt x="3220" y="513"/>
                </a:cubicBezTo>
                <a:cubicBezTo>
                  <a:pt x="3220" y="486"/>
                  <a:pt x="3220" y="486"/>
                  <a:pt x="3220" y="486"/>
                </a:cubicBezTo>
                <a:lnTo>
                  <a:pt x="3220" y="486"/>
                </a:lnTo>
                <a:cubicBezTo>
                  <a:pt x="3227" y="480"/>
                  <a:pt x="3234" y="480"/>
                  <a:pt x="3234" y="480"/>
                </a:cubicBezTo>
                <a:cubicBezTo>
                  <a:pt x="3234" y="473"/>
                  <a:pt x="3227" y="473"/>
                  <a:pt x="3220" y="466"/>
                </a:cubicBezTo>
                <a:cubicBezTo>
                  <a:pt x="3220" y="466"/>
                  <a:pt x="3220" y="466"/>
                  <a:pt x="3220" y="459"/>
                </a:cubicBezTo>
                <a:cubicBezTo>
                  <a:pt x="3220" y="338"/>
                  <a:pt x="3220" y="338"/>
                  <a:pt x="3220" y="338"/>
                </a:cubicBezTo>
                <a:cubicBezTo>
                  <a:pt x="3227" y="324"/>
                  <a:pt x="3227" y="324"/>
                  <a:pt x="3227" y="324"/>
                </a:cubicBezTo>
                <a:cubicBezTo>
                  <a:pt x="3240" y="331"/>
                  <a:pt x="3240" y="331"/>
                  <a:pt x="3240" y="331"/>
                </a:cubicBezTo>
                <a:close/>
                <a:moveTo>
                  <a:pt x="3240" y="500"/>
                </a:moveTo>
                <a:lnTo>
                  <a:pt x="3240" y="500"/>
                </a:lnTo>
                <a:cubicBezTo>
                  <a:pt x="3240" y="507"/>
                  <a:pt x="3240" y="513"/>
                  <a:pt x="3240" y="520"/>
                </a:cubicBezTo>
                <a:lnTo>
                  <a:pt x="3240" y="520"/>
                </a:lnTo>
                <a:cubicBezTo>
                  <a:pt x="3240" y="500"/>
                  <a:pt x="3240" y="500"/>
                  <a:pt x="3240" y="500"/>
                </a:cubicBezTo>
                <a:close/>
                <a:moveTo>
                  <a:pt x="3240" y="534"/>
                </a:moveTo>
                <a:lnTo>
                  <a:pt x="3240" y="534"/>
                </a:lnTo>
                <a:cubicBezTo>
                  <a:pt x="3240" y="561"/>
                  <a:pt x="3240" y="561"/>
                  <a:pt x="3240" y="561"/>
                </a:cubicBezTo>
                <a:cubicBezTo>
                  <a:pt x="3240" y="561"/>
                  <a:pt x="3234" y="561"/>
                  <a:pt x="3227" y="561"/>
                </a:cubicBezTo>
                <a:cubicBezTo>
                  <a:pt x="3227" y="554"/>
                  <a:pt x="3227" y="554"/>
                  <a:pt x="3227" y="547"/>
                </a:cubicBezTo>
                <a:cubicBezTo>
                  <a:pt x="3227" y="547"/>
                  <a:pt x="3227" y="540"/>
                  <a:pt x="3240" y="540"/>
                </a:cubicBezTo>
                <a:cubicBezTo>
                  <a:pt x="3240" y="534"/>
                  <a:pt x="3240" y="534"/>
                  <a:pt x="3240" y="534"/>
                </a:cubicBezTo>
                <a:close/>
                <a:moveTo>
                  <a:pt x="3240" y="595"/>
                </a:moveTo>
                <a:lnTo>
                  <a:pt x="3240" y="595"/>
                </a:lnTo>
                <a:cubicBezTo>
                  <a:pt x="3240" y="608"/>
                  <a:pt x="3240" y="608"/>
                  <a:pt x="3240" y="608"/>
                </a:cubicBezTo>
                <a:lnTo>
                  <a:pt x="3240" y="608"/>
                </a:lnTo>
                <a:cubicBezTo>
                  <a:pt x="3240" y="601"/>
                  <a:pt x="3240" y="601"/>
                  <a:pt x="3240" y="595"/>
                </a:cubicBezTo>
                <a:close/>
                <a:moveTo>
                  <a:pt x="3240" y="628"/>
                </a:moveTo>
                <a:lnTo>
                  <a:pt x="3240" y="628"/>
                </a:lnTo>
                <a:cubicBezTo>
                  <a:pt x="3234" y="595"/>
                  <a:pt x="3227" y="561"/>
                  <a:pt x="3220" y="540"/>
                </a:cubicBezTo>
                <a:cubicBezTo>
                  <a:pt x="3220" y="635"/>
                  <a:pt x="3220" y="635"/>
                  <a:pt x="3220" y="635"/>
                </a:cubicBezTo>
                <a:lnTo>
                  <a:pt x="3220" y="635"/>
                </a:lnTo>
                <a:lnTo>
                  <a:pt x="3220" y="642"/>
                </a:lnTo>
                <a:cubicBezTo>
                  <a:pt x="3220" y="635"/>
                  <a:pt x="3220" y="635"/>
                  <a:pt x="3220" y="635"/>
                </a:cubicBezTo>
                <a:cubicBezTo>
                  <a:pt x="3220" y="655"/>
                  <a:pt x="3220" y="655"/>
                  <a:pt x="3220" y="655"/>
                </a:cubicBezTo>
                <a:cubicBezTo>
                  <a:pt x="3227" y="655"/>
                  <a:pt x="3234" y="662"/>
                  <a:pt x="3234" y="669"/>
                </a:cubicBezTo>
                <a:cubicBezTo>
                  <a:pt x="3234" y="682"/>
                  <a:pt x="3227" y="696"/>
                  <a:pt x="3227" y="703"/>
                </a:cubicBezTo>
                <a:cubicBezTo>
                  <a:pt x="3240" y="709"/>
                  <a:pt x="3240" y="709"/>
                  <a:pt x="3240" y="709"/>
                </a:cubicBezTo>
                <a:cubicBezTo>
                  <a:pt x="3240" y="703"/>
                  <a:pt x="3240" y="703"/>
                  <a:pt x="3240" y="703"/>
                </a:cubicBezTo>
                <a:lnTo>
                  <a:pt x="3240" y="703"/>
                </a:lnTo>
                <a:cubicBezTo>
                  <a:pt x="3240" y="696"/>
                  <a:pt x="3240" y="696"/>
                  <a:pt x="3240" y="696"/>
                </a:cubicBezTo>
                <a:lnTo>
                  <a:pt x="3240" y="696"/>
                </a:lnTo>
                <a:cubicBezTo>
                  <a:pt x="3240" y="628"/>
                  <a:pt x="3240" y="628"/>
                  <a:pt x="3240" y="628"/>
                </a:cubicBezTo>
                <a:close/>
                <a:moveTo>
                  <a:pt x="3240" y="716"/>
                </a:moveTo>
                <a:lnTo>
                  <a:pt x="3240" y="716"/>
                </a:lnTo>
                <a:cubicBezTo>
                  <a:pt x="3240" y="831"/>
                  <a:pt x="3240" y="831"/>
                  <a:pt x="3240" y="831"/>
                </a:cubicBezTo>
                <a:cubicBezTo>
                  <a:pt x="3234" y="824"/>
                  <a:pt x="3227" y="811"/>
                  <a:pt x="3220" y="804"/>
                </a:cubicBezTo>
                <a:cubicBezTo>
                  <a:pt x="3220" y="743"/>
                  <a:pt x="3220" y="743"/>
                  <a:pt x="3220" y="743"/>
                </a:cubicBezTo>
                <a:cubicBezTo>
                  <a:pt x="3220" y="743"/>
                  <a:pt x="3227" y="743"/>
                  <a:pt x="3227" y="736"/>
                </a:cubicBezTo>
                <a:lnTo>
                  <a:pt x="3227" y="736"/>
                </a:lnTo>
                <a:lnTo>
                  <a:pt x="3220" y="736"/>
                </a:lnTo>
                <a:cubicBezTo>
                  <a:pt x="3220" y="709"/>
                  <a:pt x="3220" y="709"/>
                  <a:pt x="3220" y="709"/>
                </a:cubicBezTo>
                <a:cubicBezTo>
                  <a:pt x="3220" y="709"/>
                  <a:pt x="3227" y="709"/>
                  <a:pt x="3234" y="716"/>
                </a:cubicBezTo>
                <a:cubicBezTo>
                  <a:pt x="3240" y="716"/>
                  <a:pt x="3240" y="716"/>
                  <a:pt x="3240" y="716"/>
                </a:cubicBezTo>
                <a:close/>
                <a:moveTo>
                  <a:pt x="3220" y="696"/>
                </a:moveTo>
                <a:lnTo>
                  <a:pt x="3220" y="696"/>
                </a:lnTo>
                <a:cubicBezTo>
                  <a:pt x="3220" y="662"/>
                  <a:pt x="3220" y="662"/>
                  <a:pt x="3220" y="662"/>
                </a:cubicBezTo>
                <a:cubicBezTo>
                  <a:pt x="3227" y="669"/>
                  <a:pt x="3227" y="676"/>
                  <a:pt x="3227" y="682"/>
                </a:cubicBezTo>
                <a:cubicBezTo>
                  <a:pt x="3227" y="689"/>
                  <a:pt x="3220" y="689"/>
                  <a:pt x="3220" y="696"/>
                </a:cubicBezTo>
                <a:close/>
                <a:moveTo>
                  <a:pt x="3220" y="102"/>
                </a:moveTo>
                <a:lnTo>
                  <a:pt x="3220" y="102"/>
                </a:lnTo>
                <a:cubicBezTo>
                  <a:pt x="3220" y="142"/>
                  <a:pt x="3220" y="142"/>
                  <a:pt x="3220" y="142"/>
                </a:cubicBezTo>
                <a:cubicBezTo>
                  <a:pt x="3213" y="142"/>
                  <a:pt x="3207" y="149"/>
                  <a:pt x="3200" y="156"/>
                </a:cubicBezTo>
                <a:cubicBezTo>
                  <a:pt x="3200" y="115"/>
                  <a:pt x="3200" y="115"/>
                  <a:pt x="3200" y="115"/>
                </a:cubicBezTo>
                <a:cubicBezTo>
                  <a:pt x="3207" y="108"/>
                  <a:pt x="3213" y="102"/>
                  <a:pt x="3220" y="102"/>
                </a:cubicBezTo>
                <a:close/>
                <a:moveTo>
                  <a:pt x="3220" y="142"/>
                </a:moveTo>
                <a:lnTo>
                  <a:pt x="3220" y="142"/>
                </a:lnTo>
                <a:cubicBezTo>
                  <a:pt x="3213" y="149"/>
                  <a:pt x="3207" y="156"/>
                  <a:pt x="3200" y="156"/>
                </a:cubicBezTo>
                <a:cubicBezTo>
                  <a:pt x="3200" y="183"/>
                  <a:pt x="3200" y="183"/>
                  <a:pt x="3200" y="183"/>
                </a:cubicBezTo>
                <a:lnTo>
                  <a:pt x="3207" y="183"/>
                </a:lnTo>
                <a:cubicBezTo>
                  <a:pt x="3200" y="189"/>
                  <a:pt x="3200" y="189"/>
                  <a:pt x="3200" y="189"/>
                </a:cubicBezTo>
                <a:cubicBezTo>
                  <a:pt x="3200" y="284"/>
                  <a:pt x="3200" y="284"/>
                  <a:pt x="3200" y="284"/>
                </a:cubicBezTo>
                <a:cubicBezTo>
                  <a:pt x="3207" y="291"/>
                  <a:pt x="3207" y="291"/>
                  <a:pt x="3207" y="297"/>
                </a:cubicBezTo>
                <a:cubicBezTo>
                  <a:pt x="3213" y="297"/>
                  <a:pt x="3213" y="304"/>
                  <a:pt x="3220" y="304"/>
                </a:cubicBezTo>
                <a:cubicBezTo>
                  <a:pt x="3220" y="196"/>
                  <a:pt x="3220" y="196"/>
                  <a:pt x="3220" y="196"/>
                </a:cubicBezTo>
                <a:cubicBezTo>
                  <a:pt x="3213" y="196"/>
                  <a:pt x="3213" y="189"/>
                  <a:pt x="3213" y="189"/>
                </a:cubicBezTo>
                <a:cubicBezTo>
                  <a:pt x="3220" y="183"/>
                  <a:pt x="3220" y="183"/>
                  <a:pt x="3220" y="183"/>
                </a:cubicBezTo>
                <a:cubicBezTo>
                  <a:pt x="3220" y="142"/>
                  <a:pt x="3220" y="142"/>
                  <a:pt x="3220" y="142"/>
                </a:cubicBezTo>
                <a:close/>
                <a:moveTo>
                  <a:pt x="3220" y="338"/>
                </a:moveTo>
                <a:lnTo>
                  <a:pt x="3220" y="338"/>
                </a:lnTo>
                <a:cubicBezTo>
                  <a:pt x="3220" y="459"/>
                  <a:pt x="3220" y="459"/>
                  <a:pt x="3220" y="459"/>
                </a:cubicBezTo>
                <a:cubicBezTo>
                  <a:pt x="3213" y="459"/>
                  <a:pt x="3213" y="459"/>
                  <a:pt x="3213" y="459"/>
                </a:cubicBezTo>
                <a:cubicBezTo>
                  <a:pt x="3213" y="453"/>
                  <a:pt x="3213" y="453"/>
                  <a:pt x="3220" y="453"/>
                </a:cubicBezTo>
                <a:cubicBezTo>
                  <a:pt x="3200" y="459"/>
                  <a:pt x="3200" y="459"/>
                  <a:pt x="3200" y="459"/>
                </a:cubicBezTo>
                <a:cubicBezTo>
                  <a:pt x="3200" y="432"/>
                  <a:pt x="3200" y="432"/>
                  <a:pt x="3200" y="432"/>
                </a:cubicBezTo>
                <a:cubicBezTo>
                  <a:pt x="3207" y="432"/>
                  <a:pt x="3213" y="426"/>
                  <a:pt x="3213" y="426"/>
                </a:cubicBezTo>
                <a:cubicBezTo>
                  <a:pt x="3207" y="426"/>
                  <a:pt x="3207" y="426"/>
                  <a:pt x="3200" y="426"/>
                </a:cubicBezTo>
                <a:cubicBezTo>
                  <a:pt x="3200" y="324"/>
                  <a:pt x="3200" y="324"/>
                  <a:pt x="3200" y="324"/>
                </a:cubicBezTo>
                <a:cubicBezTo>
                  <a:pt x="3207" y="331"/>
                  <a:pt x="3213" y="331"/>
                  <a:pt x="3213" y="331"/>
                </a:cubicBezTo>
                <a:cubicBezTo>
                  <a:pt x="3213" y="338"/>
                  <a:pt x="3213" y="338"/>
                  <a:pt x="3207" y="345"/>
                </a:cubicBezTo>
                <a:cubicBezTo>
                  <a:pt x="3220" y="338"/>
                  <a:pt x="3220" y="338"/>
                  <a:pt x="3220" y="338"/>
                </a:cubicBezTo>
                <a:close/>
                <a:moveTo>
                  <a:pt x="3220" y="486"/>
                </a:moveTo>
                <a:lnTo>
                  <a:pt x="3220" y="486"/>
                </a:lnTo>
                <a:cubicBezTo>
                  <a:pt x="3220" y="513"/>
                  <a:pt x="3220" y="513"/>
                  <a:pt x="3220" y="513"/>
                </a:cubicBezTo>
                <a:cubicBezTo>
                  <a:pt x="3213" y="513"/>
                  <a:pt x="3213" y="513"/>
                  <a:pt x="3213" y="513"/>
                </a:cubicBezTo>
                <a:cubicBezTo>
                  <a:pt x="3207" y="493"/>
                  <a:pt x="3207" y="493"/>
                  <a:pt x="3207" y="493"/>
                </a:cubicBezTo>
                <a:cubicBezTo>
                  <a:pt x="3207" y="486"/>
                  <a:pt x="3213" y="486"/>
                  <a:pt x="3220" y="486"/>
                </a:cubicBezTo>
                <a:close/>
                <a:moveTo>
                  <a:pt x="3220" y="540"/>
                </a:moveTo>
                <a:lnTo>
                  <a:pt x="3220" y="540"/>
                </a:lnTo>
                <a:cubicBezTo>
                  <a:pt x="3213" y="520"/>
                  <a:pt x="3207" y="507"/>
                  <a:pt x="3200" y="500"/>
                </a:cubicBezTo>
                <a:cubicBezTo>
                  <a:pt x="3200" y="581"/>
                  <a:pt x="3200" y="581"/>
                  <a:pt x="3200" y="581"/>
                </a:cubicBezTo>
                <a:lnTo>
                  <a:pt x="3200" y="581"/>
                </a:lnTo>
                <a:lnTo>
                  <a:pt x="3200" y="581"/>
                </a:lnTo>
                <a:cubicBezTo>
                  <a:pt x="3200" y="595"/>
                  <a:pt x="3200" y="595"/>
                  <a:pt x="3200" y="595"/>
                </a:cubicBezTo>
                <a:cubicBezTo>
                  <a:pt x="3200" y="601"/>
                  <a:pt x="3207" y="601"/>
                  <a:pt x="3207" y="608"/>
                </a:cubicBezTo>
                <a:cubicBezTo>
                  <a:pt x="3207" y="615"/>
                  <a:pt x="3213" y="622"/>
                  <a:pt x="3213" y="622"/>
                </a:cubicBezTo>
                <a:cubicBezTo>
                  <a:pt x="3213" y="628"/>
                  <a:pt x="3207" y="635"/>
                  <a:pt x="3200" y="635"/>
                </a:cubicBezTo>
                <a:cubicBezTo>
                  <a:pt x="3200" y="642"/>
                  <a:pt x="3200" y="642"/>
                  <a:pt x="3200" y="642"/>
                </a:cubicBezTo>
                <a:cubicBezTo>
                  <a:pt x="3207" y="649"/>
                  <a:pt x="3213" y="649"/>
                  <a:pt x="3213" y="649"/>
                </a:cubicBezTo>
                <a:cubicBezTo>
                  <a:pt x="3220" y="655"/>
                  <a:pt x="3220" y="655"/>
                  <a:pt x="3220" y="655"/>
                </a:cubicBezTo>
                <a:cubicBezTo>
                  <a:pt x="3220" y="635"/>
                  <a:pt x="3220" y="635"/>
                  <a:pt x="3220" y="635"/>
                </a:cubicBezTo>
                <a:cubicBezTo>
                  <a:pt x="3213" y="635"/>
                  <a:pt x="3213" y="635"/>
                  <a:pt x="3213" y="635"/>
                </a:cubicBezTo>
                <a:cubicBezTo>
                  <a:pt x="3220" y="635"/>
                  <a:pt x="3220" y="635"/>
                  <a:pt x="3220" y="635"/>
                </a:cubicBezTo>
                <a:cubicBezTo>
                  <a:pt x="3220" y="540"/>
                  <a:pt x="3220" y="540"/>
                  <a:pt x="3220" y="540"/>
                </a:cubicBezTo>
                <a:close/>
                <a:moveTo>
                  <a:pt x="3220" y="662"/>
                </a:moveTo>
                <a:lnTo>
                  <a:pt x="3220" y="662"/>
                </a:lnTo>
                <a:cubicBezTo>
                  <a:pt x="3220" y="696"/>
                  <a:pt x="3220" y="696"/>
                  <a:pt x="3220" y="696"/>
                </a:cubicBezTo>
                <a:cubicBezTo>
                  <a:pt x="3213" y="696"/>
                  <a:pt x="3213" y="703"/>
                  <a:pt x="3213" y="703"/>
                </a:cubicBezTo>
                <a:cubicBezTo>
                  <a:pt x="3213" y="703"/>
                  <a:pt x="3213" y="709"/>
                  <a:pt x="3220" y="709"/>
                </a:cubicBezTo>
                <a:cubicBezTo>
                  <a:pt x="3220" y="736"/>
                  <a:pt x="3220" y="736"/>
                  <a:pt x="3220" y="736"/>
                </a:cubicBezTo>
                <a:cubicBezTo>
                  <a:pt x="3213" y="736"/>
                  <a:pt x="3213" y="736"/>
                  <a:pt x="3213" y="736"/>
                </a:cubicBezTo>
                <a:cubicBezTo>
                  <a:pt x="3213" y="730"/>
                  <a:pt x="3213" y="730"/>
                  <a:pt x="3213" y="723"/>
                </a:cubicBezTo>
                <a:cubicBezTo>
                  <a:pt x="3200" y="730"/>
                  <a:pt x="3200" y="730"/>
                  <a:pt x="3200" y="730"/>
                </a:cubicBezTo>
                <a:cubicBezTo>
                  <a:pt x="3200" y="730"/>
                  <a:pt x="3200" y="730"/>
                  <a:pt x="3200" y="723"/>
                </a:cubicBezTo>
                <a:cubicBezTo>
                  <a:pt x="3200" y="649"/>
                  <a:pt x="3200" y="649"/>
                  <a:pt x="3200" y="649"/>
                </a:cubicBezTo>
                <a:cubicBezTo>
                  <a:pt x="3207" y="655"/>
                  <a:pt x="3207" y="655"/>
                  <a:pt x="3213" y="655"/>
                </a:cubicBezTo>
                <a:cubicBezTo>
                  <a:pt x="3213" y="655"/>
                  <a:pt x="3213" y="662"/>
                  <a:pt x="3220" y="662"/>
                </a:cubicBezTo>
                <a:close/>
                <a:moveTo>
                  <a:pt x="3220" y="743"/>
                </a:moveTo>
                <a:lnTo>
                  <a:pt x="3220" y="743"/>
                </a:lnTo>
                <a:cubicBezTo>
                  <a:pt x="3213" y="736"/>
                  <a:pt x="3207" y="736"/>
                  <a:pt x="3207" y="730"/>
                </a:cubicBezTo>
                <a:cubicBezTo>
                  <a:pt x="3200" y="730"/>
                  <a:pt x="3200" y="730"/>
                  <a:pt x="3200" y="730"/>
                </a:cubicBezTo>
                <a:cubicBezTo>
                  <a:pt x="3200" y="790"/>
                  <a:pt x="3200" y="790"/>
                  <a:pt x="3200" y="790"/>
                </a:cubicBezTo>
                <a:cubicBezTo>
                  <a:pt x="3207" y="797"/>
                  <a:pt x="3213" y="797"/>
                  <a:pt x="3220" y="804"/>
                </a:cubicBezTo>
                <a:cubicBezTo>
                  <a:pt x="3220" y="743"/>
                  <a:pt x="3220" y="743"/>
                  <a:pt x="3220" y="743"/>
                </a:cubicBezTo>
                <a:close/>
                <a:moveTo>
                  <a:pt x="3200" y="304"/>
                </a:moveTo>
                <a:lnTo>
                  <a:pt x="3200" y="304"/>
                </a:lnTo>
                <a:cubicBezTo>
                  <a:pt x="3200" y="297"/>
                  <a:pt x="3200" y="297"/>
                  <a:pt x="3200" y="297"/>
                </a:cubicBezTo>
                <a:lnTo>
                  <a:pt x="3200" y="297"/>
                </a:lnTo>
                <a:cubicBezTo>
                  <a:pt x="3200" y="304"/>
                  <a:pt x="3200" y="304"/>
                  <a:pt x="3200" y="304"/>
                </a:cubicBezTo>
                <a:close/>
                <a:moveTo>
                  <a:pt x="3200" y="115"/>
                </a:moveTo>
                <a:lnTo>
                  <a:pt x="3200" y="115"/>
                </a:lnTo>
                <a:cubicBezTo>
                  <a:pt x="3200" y="156"/>
                  <a:pt x="3200" y="156"/>
                  <a:pt x="3200" y="156"/>
                </a:cubicBezTo>
                <a:cubicBezTo>
                  <a:pt x="3200" y="162"/>
                  <a:pt x="3193" y="162"/>
                  <a:pt x="3193" y="169"/>
                </a:cubicBezTo>
                <a:cubicBezTo>
                  <a:pt x="3193" y="122"/>
                  <a:pt x="3193" y="122"/>
                  <a:pt x="3193" y="122"/>
                </a:cubicBezTo>
                <a:lnTo>
                  <a:pt x="3200" y="115"/>
                </a:lnTo>
                <a:close/>
                <a:moveTo>
                  <a:pt x="3200" y="156"/>
                </a:moveTo>
                <a:lnTo>
                  <a:pt x="3200" y="156"/>
                </a:lnTo>
                <a:cubicBezTo>
                  <a:pt x="3200" y="162"/>
                  <a:pt x="3193" y="169"/>
                  <a:pt x="3193" y="169"/>
                </a:cubicBezTo>
                <a:cubicBezTo>
                  <a:pt x="3193" y="270"/>
                  <a:pt x="3193" y="270"/>
                  <a:pt x="3193" y="270"/>
                </a:cubicBezTo>
                <a:cubicBezTo>
                  <a:pt x="3193" y="277"/>
                  <a:pt x="3200" y="284"/>
                  <a:pt x="3200" y="284"/>
                </a:cubicBezTo>
                <a:cubicBezTo>
                  <a:pt x="3200" y="189"/>
                  <a:pt x="3200" y="189"/>
                  <a:pt x="3200" y="189"/>
                </a:cubicBezTo>
                <a:lnTo>
                  <a:pt x="3200" y="189"/>
                </a:lnTo>
                <a:cubicBezTo>
                  <a:pt x="3200" y="176"/>
                  <a:pt x="3200" y="176"/>
                  <a:pt x="3200" y="176"/>
                </a:cubicBezTo>
                <a:cubicBezTo>
                  <a:pt x="3200" y="176"/>
                  <a:pt x="3200" y="176"/>
                  <a:pt x="3200" y="183"/>
                </a:cubicBezTo>
                <a:cubicBezTo>
                  <a:pt x="3200" y="156"/>
                  <a:pt x="3200" y="156"/>
                  <a:pt x="3200" y="156"/>
                </a:cubicBezTo>
                <a:close/>
                <a:moveTo>
                  <a:pt x="3200" y="297"/>
                </a:moveTo>
                <a:lnTo>
                  <a:pt x="3200" y="297"/>
                </a:lnTo>
                <a:cubicBezTo>
                  <a:pt x="3200" y="304"/>
                  <a:pt x="3200" y="304"/>
                  <a:pt x="3200" y="304"/>
                </a:cubicBezTo>
                <a:lnTo>
                  <a:pt x="3200" y="311"/>
                </a:lnTo>
                <a:cubicBezTo>
                  <a:pt x="3193" y="318"/>
                  <a:pt x="3193" y="318"/>
                  <a:pt x="3193" y="318"/>
                </a:cubicBezTo>
                <a:cubicBezTo>
                  <a:pt x="3193" y="291"/>
                  <a:pt x="3193" y="291"/>
                  <a:pt x="3193" y="291"/>
                </a:cubicBezTo>
                <a:lnTo>
                  <a:pt x="3193" y="291"/>
                </a:lnTo>
                <a:cubicBezTo>
                  <a:pt x="3200" y="291"/>
                  <a:pt x="3200" y="297"/>
                  <a:pt x="3200" y="297"/>
                </a:cubicBezTo>
                <a:close/>
                <a:moveTo>
                  <a:pt x="3200" y="324"/>
                </a:moveTo>
                <a:lnTo>
                  <a:pt x="3200" y="324"/>
                </a:lnTo>
                <a:cubicBezTo>
                  <a:pt x="3200" y="426"/>
                  <a:pt x="3200" y="426"/>
                  <a:pt x="3200" y="426"/>
                </a:cubicBezTo>
                <a:lnTo>
                  <a:pt x="3193" y="419"/>
                </a:lnTo>
                <a:cubicBezTo>
                  <a:pt x="3193" y="324"/>
                  <a:pt x="3193" y="324"/>
                  <a:pt x="3193" y="324"/>
                </a:cubicBezTo>
                <a:lnTo>
                  <a:pt x="3200" y="324"/>
                </a:lnTo>
                <a:close/>
                <a:moveTo>
                  <a:pt x="3200" y="432"/>
                </a:moveTo>
                <a:lnTo>
                  <a:pt x="3200" y="432"/>
                </a:lnTo>
                <a:cubicBezTo>
                  <a:pt x="3200" y="459"/>
                  <a:pt x="3200" y="459"/>
                  <a:pt x="3200" y="459"/>
                </a:cubicBezTo>
                <a:cubicBezTo>
                  <a:pt x="3193" y="459"/>
                  <a:pt x="3193" y="459"/>
                  <a:pt x="3193" y="459"/>
                </a:cubicBezTo>
                <a:lnTo>
                  <a:pt x="3193" y="459"/>
                </a:lnTo>
                <a:cubicBezTo>
                  <a:pt x="3193" y="446"/>
                  <a:pt x="3193" y="446"/>
                  <a:pt x="3193" y="446"/>
                </a:cubicBezTo>
                <a:cubicBezTo>
                  <a:pt x="3193" y="439"/>
                  <a:pt x="3193" y="439"/>
                  <a:pt x="3200" y="439"/>
                </a:cubicBezTo>
                <a:lnTo>
                  <a:pt x="3200" y="432"/>
                </a:lnTo>
                <a:close/>
                <a:moveTo>
                  <a:pt x="3200" y="500"/>
                </a:moveTo>
                <a:lnTo>
                  <a:pt x="3200" y="500"/>
                </a:lnTo>
                <a:cubicBezTo>
                  <a:pt x="3200" y="581"/>
                  <a:pt x="3200" y="581"/>
                  <a:pt x="3200" y="581"/>
                </a:cubicBezTo>
                <a:cubicBezTo>
                  <a:pt x="3200" y="581"/>
                  <a:pt x="3200" y="574"/>
                  <a:pt x="3193" y="574"/>
                </a:cubicBezTo>
                <a:cubicBezTo>
                  <a:pt x="3193" y="561"/>
                  <a:pt x="3193" y="561"/>
                  <a:pt x="3193" y="561"/>
                </a:cubicBezTo>
                <a:lnTo>
                  <a:pt x="3193" y="561"/>
                </a:lnTo>
                <a:cubicBezTo>
                  <a:pt x="3193" y="554"/>
                  <a:pt x="3193" y="554"/>
                  <a:pt x="3193" y="554"/>
                </a:cubicBezTo>
                <a:lnTo>
                  <a:pt x="3193" y="554"/>
                </a:lnTo>
                <a:cubicBezTo>
                  <a:pt x="3193" y="480"/>
                  <a:pt x="3193" y="480"/>
                  <a:pt x="3193" y="480"/>
                </a:cubicBezTo>
                <a:cubicBezTo>
                  <a:pt x="3193" y="486"/>
                  <a:pt x="3200" y="493"/>
                  <a:pt x="3200" y="500"/>
                </a:cubicBezTo>
                <a:close/>
                <a:moveTo>
                  <a:pt x="3200" y="581"/>
                </a:moveTo>
                <a:lnTo>
                  <a:pt x="3200" y="581"/>
                </a:lnTo>
                <a:cubicBezTo>
                  <a:pt x="3200" y="595"/>
                  <a:pt x="3200" y="595"/>
                  <a:pt x="3200" y="595"/>
                </a:cubicBezTo>
                <a:lnTo>
                  <a:pt x="3200" y="595"/>
                </a:lnTo>
                <a:cubicBezTo>
                  <a:pt x="3200" y="588"/>
                  <a:pt x="3200" y="588"/>
                  <a:pt x="3200" y="581"/>
                </a:cubicBezTo>
                <a:close/>
                <a:moveTo>
                  <a:pt x="3200" y="635"/>
                </a:moveTo>
                <a:lnTo>
                  <a:pt x="3200" y="635"/>
                </a:lnTo>
                <a:cubicBezTo>
                  <a:pt x="3200" y="642"/>
                  <a:pt x="3200" y="642"/>
                  <a:pt x="3200" y="642"/>
                </a:cubicBezTo>
                <a:cubicBezTo>
                  <a:pt x="3200" y="642"/>
                  <a:pt x="3200" y="642"/>
                  <a:pt x="3200" y="635"/>
                </a:cubicBezTo>
                <a:close/>
                <a:moveTo>
                  <a:pt x="3200" y="649"/>
                </a:moveTo>
                <a:lnTo>
                  <a:pt x="3200" y="649"/>
                </a:lnTo>
                <a:cubicBezTo>
                  <a:pt x="3200" y="723"/>
                  <a:pt x="3200" y="723"/>
                  <a:pt x="3200" y="723"/>
                </a:cubicBezTo>
                <a:cubicBezTo>
                  <a:pt x="3200" y="723"/>
                  <a:pt x="3200" y="716"/>
                  <a:pt x="3193" y="709"/>
                </a:cubicBezTo>
                <a:cubicBezTo>
                  <a:pt x="3193" y="676"/>
                  <a:pt x="3193" y="676"/>
                  <a:pt x="3193" y="676"/>
                </a:cubicBezTo>
                <a:cubicBezTo>
                  <a:pt x="3200" y="676"/>
                  <a:pt x="3200" y="676"/>
                  <a:pt x="3200" y="676"/>
                </a:cubicBezTo>
                <a:cubicBezTo>
                  <a:pt x="3193" y="676"/>
                  <a:pt x="3193" y="676"/>
                  <a:pt x="3193" y="676"/>
                </a:cubicBezTo>
                <a:cubicBezTo>
                  <a:pt x="3193" y="649"/>
                  <a:pt x="3193" y="649"/>
                  <a:pt x="3193" y="649"/>
                </a:cubicBezTo>
                <a:lnTo>
                  <a:pt x="3200" y="649"/>
                </a:lnTo>
                <a:close/>
                <a:moveTo>
                  <a:pt x="3200" y="730"/>
                </a:moveTo>
                <a:lnTo>
                  <a:pt x="3200" y="730"/>
                </a:lnTo>
                <a:cubicBezTo>
                  <a:pt x="3200" y="723"/>
                  <a:pt x="3193" y="723"/>
                  <a:pt x="3193" y="716"/>
                </a:cubicBezTo>
                <a:cubicBezTo>
                  <a:pt x="3193" y="777"/>
                  <a:pt x="3193" y="777"/>
                  <a:pt x="3193" y="777"/>
                </a:cubicBezTo>
                <a:cubicBezTo>
                  <a:pt x="3193" y="784"/>
                  <a:pt x="3200" y="784"/>
                  <a:pt x="3200" y="790"/>
                </a:cubicBezTo>
                <a:cubicBezTo>
                  <a:pt x="3200" y="730"/>
                  <a:pt x="3200" y="730"/>
                  <a:pt x="3200" y="730"/>
                </a:cubicBezTo>
                <a:close/>
                <a:moveTo>
                  <a:pt x="3193" y="635"/>
                </a:moveTo>
                <a:lnTo>
                  <a:pt x="3193" y="635"/>
                </a:lnTo>
                <a:cubicBezTo>
                  <a:pt x="3200" y="628"/>
                  <a:pt x="3200" y="622"/>
                  <a:pt x="3200" y="615"/>
                </a:cubicBezTo>
                <a:cubicBezTo>
                  <a:pt x="3200" y="615"/>
                  <a:pt x="3200" y="608"/>
                  <a:pt x="3193" y="601"/>
                </a:cubicBezTo>
                <a:cubicBezTo>
                  <a:pt x="3193" y="595"/>
                  <a:pt x="3193" y="595"/>
                  <a:pt x="3193" y="588"/>
                </a:cubicBezTo>
                <a:lnTo>
                  <a:pt x="3193" y="635"/>
                </a:lnTo>
                <a:close/>
                <a:moveTo>
                  <a:pt x="3193" y="122"/>
                </a:moveTo>
                <a:lnTo>
                  <a:pt x="3193" y="122"/>
                </a:lnTo>
                <a:cubicBezTo>
                  <a:pt x="3193" y="169"/>
                  <a:pt x="3193" y="169"/>
                  <a:pt x="3193" y="169"/>
                </a:cubicBezTo>
                <a:cubicBezTo>
                  <a:pt x="3193" y="169"/>
                  <a:pt x="3186" y="169"/>
                  <a:pt x="3186" y="176"/>
                </a:cubicBezTo>
                <a:cubicBezTo>
                  <a:pt x="3186" y="183"/>
                  <a:pt x="3180" y="189"/>
                  <a:pt x="3166" y="210"/>
                </a:cubicBezTo>
                <a:cubicBezTo>
                  <a:pt x="3159" y="216"/>
                  <a:pt x="3153" y="223"/>
                  <a:pt x="3153" y="223"/>
                </a:cubicBezTo>
                <a:cubicBezTo>
                  <a:pt x="3153" y="169"/>
                  <a:pt x="3153" y="169"/>
                  <a:pt x="3153" y="169"/>
                </a:cubicBezTo>
                <a:lnTo>
                  <a:pt x="3153" y="169"/>
                </a:lnTo>
                <a:cubicBezTo>
                  <a:pt x="3166" y="156"/>
                  <a:pt x="3180" y="135"/>
                  <a:pt x="3193" y="122"/>
                </a:cubicBezTo>
                <a:close/>
                <a:moveTo>
                  <a:pt x="3193" y="169"/>
                </a:moveTo>
                <a:lnTo>
                  <a:pt x="3193" y="169"/>
                </a:lnTo>
                <a:cubicBezTo>
                  <a:pt x="3186" y="183"/>
                  <a:pt x="3180" y="189"/>
                  <a:pt x="3173" y="203"/>
                </a:cubicBezTo>
                <a:cubicBezTo>
                  <a:pt x="3173" y="210"/>
                  <a:pt x="3173" y="216"/>
                  <a:pt x="3173" y="223"/>
                </a:cubicBezTo>
                <a:cubicBezTo>
                  <a:pt x="3173" y="237"/>
                  <a:pt x="3180" y="250"/>
                  <a:pt x="3193" y="270"/>
                </a:cubicBezTo>
                <a:cubicBezTo>
                  <a:pt x="3193" y="169"/>
                  <a:pt x="3193" y="169"/>
                  <a:pt x="3193" y="169"/>
                </a:cubicBezTo>
                <a:close/>
                <a:moveTo>
                  <a:pt x="3193" y="291"/>
                </a:moveTo>
                <a:lnTo>
                  <a:pt x="3193" y="291"/>
                </a:lnTo>
                <a:cubicBezTo>
                  <a:pt x="3193" y="318"/>
                  <a:pt x="3193" y="318"/>
                  <a:pt x="3193" y="318"/>
                </a:cubicBezTo>
                <a:cubicBezTo>
                  <a:pt x="3193" y="324"/>
                  <a:pt x="3193" y="324"/>
                  <a:pt x="3193" y="324"/>
                </a:cubicBezTo>
                <a:lnTo>
                  <a:pt x="3193" y="324"/>
                </a:lnTo>
                <a:cubicBezTo>
                  <a:pt x="3193" y="419"/>
                  <a:pt x="3193" y="419"/>
                  <a:pt x="3193" y="419"/>
                </a:cubicBezTo>
                <a:lnTo>
                  <a:pt x="3193" y="419"/>
                </a:lnTo>
                <a:cubicBezTo>
                  <a:pt x="3186" y="412"/>
                  <a:pt x="3186" y="405"/>
                  <a:pt x="3186" y="399"/>
                </a:cubicBezTo>
                <a:cubicBezTo>
                  <a:pt x="3180" y="399"/>
                  <a:pt x="3180" y="405"/>
                  <a:pt x="3173" y="412"/>
                </a:cubicBezTo>
                <a:cubicBezTo>
                  <a:pt x="3166" y="419"/>
                  <a:pt x="3166" y="419"/>
                  <a:pt x="3159" y="419"/>
                </a:cubicBezTo>
                <a:lnTo>
                  <a:pt x="3159" y="412"/>
                </a:lnTo>
                <a:cubicBezTo>
                  <a:pt x="3159" y="405"/>
                  <a:pt x="3159" y="405"/>
                  <a:pt x="3166" y="399"/>
                </a:cubicBezTo>
                <a:cubicBezTo>
                  <a:pt x="3166" y="385"/>
                  <a:pt x="3173" y="385"/>
                  <a:pt x="3166" y="378"/>
                </a:cubicBezTo>
                <a:cubicBezTo>
                  <a:pt x="3166" y="385"/>
                  <a:pt x="3166" y="385"/>
                  <a:pt x="3159" y="385"/>
                </a:cubicBezTo>
                <a:cubicBezTo>
                  <a:pt x="3159" y="385"/>
                  <a:pt x="3153" y="385"/>
                  <a:pt x="3153" y="378"/>
                </a:cubicBezTo>
                <a:cubicBezTo>
                  <a:pt x="3153" y="345"/>
                  <a:pt x="3153" y="345"/>
                  <a:pt x="3153" y="345"/>
                </a:cubicBezTo>
                <a:cubicBezTo>
                  <a:pt x="3159" y="345"/>
                  <a:pt x="3159" y="345"/>
                  <a:pt x="3166" y="345"/>
                </a:cubicBezTo>
                <a:cubicBezTo>
                  <a:pt x="3159" y="338"/>
                  <a:pt x="3159" y="331"/>
                  <a:pt x="3153" y="324"/>
                </a:cubicBezTo>
                <a:cubicBezTo>
                  <a:pt x="3153" y="277"/>
                  <a:pt x="3153" y="277"/>
                  <a:pt x="3153" y="277"/>
                </a:cubicBezTo>
                <a:lnTo>
                  <a:pt x="3159" y="284"/>
                </a:lnTo>
                <a:cubicBezTo>
                  <a:pt x="3166" y="284"/>
                  <a:pt x="3166" y="284"/>
                  <a:pt x="3173" y="284"/>
                </a:cubicBezTo>
                <a:cubicBezTo>
                  <a:pt x="3166" y="291"/>
                  <a:pt x="3166" y="297"/>
                  <a:pt x="3173" y="304"/>
                </a:cubicBezTo>
                <a:cubicBezTo>
                  <a:pt x="3180" y="297"/>
                  <a:pt x="3186" y="291"/>
                  <a:pt x="3193" y="291"/>
                </a:cubicBezTo>
                <a:close/>
                <a:moveTo>
                  <a:pt x="3193" y="446"/>
                </a:moveTo>
                <a:lnTo>
                  <a:pt x="3193" y="446"/>
                </a:lnTo>
                <a:cubicBezTo>
                  <a:pt x="3193" y="459"/>
                  <a:pt x="3193" y="459"/>
                  <a:pt x="3193" y="459"/>
                </a:cubicBezTo>
                <a:cubicBezTo>
                  <a:pt x="3186" y="459"/>
                  <a:pt x="3186" y="459"/>
                  <a:pt x="3186" y="453"/>
                </a:cubicBezTo>
                <a:cubicBezTo>
                  <a:pt x="3186" y="453"/>
                  <a:pt x="3186" y="446"/>
                  <a:pt x="3193" y="446"/>
                </a:cubicBezTo>
                <a:close/>
                <a:moveTo>
                  <a:pt x="3193" y="480"/>
                </a:moveTo>
                <a:lnTo>
                  <a:pt x="3193" y="480"/>
                </a:lnTo>
                <a:cubicBezTo>
                  <a:pt x="3180" y="459"/>
                  <a:pt x="3166" y="439"/>
                  <a:pt x="3153" y="426"/>
                </a:cubicBezTo>
                <a:cubicBezTo>
                  <a:pt x="3153" y="486"/>
                  <a:pt x="3153" y="486"/>
                  <a:pt x="3153" y="486"/>
                </a:cubicBezTo>
                <a:lnTo>
                  <a:pt x="3153" y="486"/>
                </a:lnTo>
                <a:cubicBezTo>
                  <a:pt x="3159" y="493"/>
                  <a:pt x="3159" y="493"/>
                  <a:pt x="3159" y="493"/>
                </a:cubicBezTo>
                <a:cubicBezTo>
                  <a:pt x="3153" y="493"/>
                  <a:pt x="3153" y="493"/>
                  <a:pt x="3153" y="493"/>
                </a:cubicBezTo>
                <a:cubicBezTo>
                  <a:pt x="3153" y="513"/>
                  <a:pt x="3153" y="513"/>
                  <a:pt x="3153" y="513"/>
                </a:cubicBezTo>
                <a:cubicBezTo>
                  <a:pt x="3159" y="513"/>
                  <a:pt x="3166" y="513"/>
                  <a:pt x="3173" y="520"/>
                </a:cubicBezTo>
                <a:cubicBezTo>
                  <a:pt x="3180" y="540"/>
                  <a:pt x="3180" y="547"/>
                  <a:pt x="3180" y="540"/>
                </a:cubicBezTo>
                <a:cubicBezTo>
                  <a:pt x="3180" y="547"/>
                  <a:pt x="3180" y="554"/>
                  <a:pt x="3173" y="561"/>
                </a:cubicBezTo>
                <a:cubicBezTo>
                  <a:pt x="3173" y="561"/>
                  <a:pt x="3180" y="568"/>
                  <a:pt x="3186" y="568"/>
                </a:cubicBezTo>
                <a:lnTo>
                  <a:pt x="3193" y="574"/>
                </a:lnTo>
                <a:cubicBezTo>
                  <a:pt x="3193" y="561"/>
                  <a:pt x="3193" y="561"/>
                  <a:pt x="3193" y="561"/>
                </a:cubicBezTo>
                <a:cubicBezTo>
                  <a:pt x="3186" y="561"/>
                  <a:pt x="3186" y="561"/>
                  <a:pt x="3186" y="561"/>
                </a:cubicBezTo>
                <a:cubicBezTo>
                  <a:pt x="3186" y="554"/>
                  <a:pt x="3186" y="554"/>
                  <a:pt x="3186" y="554"/>
                </a:cubicBezTo>
                <a:cubicBezTo>
                  <a:pt x="3193" y="554"/>
                  <a:pt x="3193" y="554"/>
                  <a:pt x="3193" y="554"/>
                </a:cubicBezTo>
                <a:cubicBezTo>
                  <a:pt x="3193" y="480"/>
                  <a:pt x="3193" y="480"/>
                  <a:pt x="3193" y="480"/>
                </a:cubicBezTo>
                <a:close/>
                <a:moveTo>
                  <a:pt x="3193" y="588"/>
                </a:moveTo>
                <a:lnTo>
                  <a:pt x="3193" y="588"/>
                </a:lnTo>
                <a:cubicBezTo>
                  <a:pt x="3193" y="635"/>
                  <a:pt x="3193" y="635"/>
                  <a:pt x="3193" y="635"/>
                </a:cubicBezTo>
                <a:cubicBezTo>
                  <a:pt x="3193" y="642"/>
                  <a:pt x="3186" y="642"/>
                  <a:pt x="3186" y="642"/>
                </a:cubicBezTo>
                <a:cubicBezTo>
                  <a:pt x="3193" y="649"/>
                  <a:pt x="3193" y="649"/>
                  <a:pt x="3193" y="649"/>
                </a:cubicBezTo>
                <a:cubicBezTo>
                  <a:pt x="3193" y="676"/>
                  <a:pt x="3193" y="676"/>
                  <a:pt x="3193" y="676"/>
                </a:cubicBezTo>
                <a:cubicBezTo>
                  <a:pt x="3193" y="669"/>
                  <a:pt x="3186" y="669"/>
                  <a:pt x="3186" y="669"/>
                </a:cubicBezTo>
                <a:cubicBezTo>
                  <a:pt x="3186" y="669"/>
                  <a:pt x="3186" y="662"/>
                  <a:pt x="3193" y="655"/>
                </a:cubicBezTo>
                <a:cubicBezTo>
                  <a:pt x="3186" y="655"/>
                  <a:pt x="3186" y="655"/>
                  <a:pt x="3186" y="655"/>
                </a:cubicBezTo>
                <a:cubicBezTo>
                  <a:pt x="3186" y="655"/>
                  <a:pt x="3180" y="655"/>
                  <a:pt x="3180" y="662"/>
                </a:cubicBezTo>
                <a:cubicBezTo>
                  <a:pt x="3173" y="649"/>
                  <a:pt x="3166" y="635"/>
                  <a:pt x="3159" y="615"/>
                </a:cubicBezTo>
                <a:cubicBezTo>
                  <a:pt x="3159" y="608"/>
                  <a:pt x="3166" y="608"/>
                  <a:pt x="3173" y="608"/>
                </a:cubicBezTo>
                <a:cubicBezTo>
                  <a:pt x="3173" y="608"/>
                  <a:pt x="3173" y="608"/>
                  <a:pt x="3166" y="601"/>
                </a:cubicBezTo>
                <a:cubicBezTo>
                  <a:pt x="3166" y="601"/>
                  <a:pt x="3159" y="595"/>
                  <a:pt x="3166" y="595"/>
                </a:cubicBezTo>
                <a:cubicBezTo>
                  <a:pt x="3159" y="595"/>
                  <a:pt x="3153" y="595"/>
                  <a:pt x="3153" y="588"/>
                </a:cubicBezTo>
                <a:cubicBezTo>
                  <a:pt x="3153" y="520"/>
                  <a:pt x="3153" y="520"/>
                  <a:pt x="3153" y="520"/>
                </a:cubicBezTo>
                <a:cubicBezTo>
                  <a:pt x="3159" y="520"/>
                  <a:pt x="3159" y="520"/>
                  <a:pt x="3166" y="527"/>
                </a:cubicBezTo>
                <a:cubicBezTo>
                  <a:pt x="3166" y="534"/>
                  <a:pt x="3166" y="534"/>
                  <a:pt x="3166" y="540"/>
                </a:cubicBezTo>
                <a:cubicBezTo>
                  <a:pt x="3166" y="547"/>
                  <a:pt x="3166" y="554"/>
                  <a:pt x="3159" y="554"/>
                </a:cubicBezTo>
                <a:cubicBezTo>
                  <a:pt x="3159" y="568"/>
                  <a:pt x="3166" y="568"/>
                  <a:pt x="3173" y="574"/>
                </a:cubicBezTo>
                <a:cubicBezTo>
                  <a:pt x="3186" y="574"/>
                  <a:pt x="3186" y="581"/>
                  <a:pt x="3193" y="588"/>
                </a:cubicBezTo>
                <a:close/>
                <a:moveTo>
                  <a:pt x="3193" y="676"/>
                </a:moveTo>
                <a:lnTo>
                  <a:pt x="3193" y="676"/>
                </a:lnTo>
                <a:cubicBezTo>
                  <a:pt x="3193" y="709"/>
                  <a:pt x="3193" y="709"/>
                  <a:pt x="3193" y="709"/>
                </a:cubicBezTo>
                <a:cubicBezTo>
                  <a:pt x="3193" y="703"/>
                  <a:pt x="3193" y="703"/>
                  <a:pt x="3193" y="703"/>
                </a:cubicBezTo>
                <a:cubicBezTo>
                  <a:pt x="3186" y="696"/>
                  <a:pt x="3186" y="689"/>
                  <a:pt x="3180" y="682"/>
                </a:cubicBezTo>
                <a:cubicBezTo>
                  <a:pt x="3193" y="676"/>
                  <a:pt x="3193" y="676"/>
                  <a:pt x="3193" y="676"/>
                </a:cubicBezTo>
                <a:close/>
                <a:moveTo>
                  <a:pt x="3193" y="716"/>
                </a:moveTo>
                <a:lnTo>
                  <a:pt x="3193" y="716"/>
                </a:lnTo>
                <a:cubicBezTo>
                  <a:pt x="3193" y="716"/>
                  <a:pt x="3186" y="716"/>
                  <a:pt x="3186" y="709"/>
                </a:cubicBezTo>
                <a:cubicBezTo>
                  <a:pt x="3173" y="676"/>
                  <a:pt x="3166" y="649"/>
                  <a:pt x="3153" y="622"/>
                </a:cubicBezTo>
                <a:cubicBezTo>
                  <a:pt x="3153" y="642"/>
                  <a:pt x="3153" y="642"/>
                  <a:pt x="3153" y="642"/>
                </a:cubicBezTo>
                <a:cubicBezTo>
                  <a:pt x="3153" y="649"/>
                  <a:pt x="3159" y="655"/>
                  <a:pt x="3159" y="662"/>
                </a:cubicBezTo>
                <a:cubicBezTo>
                  <a:pt x="3159" y="662"/>
                  <a:pt x="3159" y="662"/>
                  <a:pt x="3153" y="655"/>
                </a:cubicBezTo>
                <a:cubicBezTo>
                  <a:pt x="3153" y="730"/>
                  <a:pt x="3153" y="730"/>
                  <a:pt x="3153" y="730"/>
                </a:cubicBezTo>
                <a:cubicBezTo>
                  <a:pt x="3166" y="743"/>
                  <a:pt x="3180" y="763"/>
                  <a:pt x="3193" y="777"/>
                </a:cubicBezTo>
                <a:cubicBezTo>
                  <a:pt x="3193" y="716"/>
                  <a:pt x="3193" y="716"/>
                  <a:pt x="3193" y="716"/>
                </a:cubicBezTo>
                <a:close/>
                <a:moveTo>
                  <a:pt x="3153" y="277"/>
                </a:moveTo>
                <a:lnTo>
                  <a:pt x="3153" y="277"/>
                </a:lnTo>
                <a:cubicBezTo>
                  <a:pt x="3153" y="243"/>
                  <a:pt x="3153" y="243"/>
                  <a:pt x="3153" y="243"/>
                </a:cubicBezTo>
                <a:cubicBezTo>
                  <a:pt x="3166" y="243"/>
                  <a:pt x="3166" y="243"/>
                  <a:pt x="3166" y="243"/>
                </a:cubicBezTo>
                <a:cubicBezTo>
                  <a:pt x="3173" y="250"/>
                  <a:pt x="3180" y="250"/>
                  <a:pt x="3180" y="257"/>
                </a:cubicBezTo>
                <a:cubicBezTo>
                  <a:pt x="3173" y="264"/>
                  <a:pt x="3173" y="270"/>
                  <a:pt x="3166" y="270"/>
                </a:cubicBezTo>
                <a:cubicBezTo>
                  <a:pt x="3159" y="270"/>
                  <a:pt x="3159" y="270"/>
                  <a:pt x="3153" y="277"/>
                </a:cubicBezTo>
                <a:close/>
                <a:moveTo>
                  <a:pt x="3153" y="169"/>
                </a:moveTo>
                <a:lnTo>
                  <a:pt x="3153" y="169"/>
                </a:lnTo>
                <a:cubicBezTo>
                  <a:pt x="3153" y="223"/>
                  <a:pt x="3153" y="223"/>
                  <a:pt x="3153" y="223"/>
                </a:cubicBezTo>
                <a:cubicBezTo>
                  <a:pt x="3146" y="237"/>
                  <a:pt x="3146" y="243"/>
                  <a:pt x="3146" y="250"/>
                </a:cubicBezTo>
                <a:cubicBezTo>
                  <a:pt x="3153" y="243"/>
                  <a:pt x="3153" y="243"/>
                  <a:pt x="3153" y="243"/>
                </a:cubicBezTo>
                <a:cubicBezTo>
                  <a:pt x="3153" y="277"/>
                  <a:pt x="3153" y="277"/>
                  <a:pt x="3153" y="277"/>
                </a:cubicBezTo>
                <a:lnTo>
                  <a:pt x="3153" y="277"/>
                </a:lnTo>
                <a:lnTo>
                  <a:pt x="3153" y="277"/>
                </a:lnTo>
                <a:cubicBezTo>
                  <a:pt x="3153" y="324"/>
                  <a:pt x="3153" y="324"/>
                  <a:pt x="3153" y="324"/>
                </a:cubicBezTo>
                <a:cubicBezTo>
                  <a:pt x="3146" y="318"/>
                  <a:pt x="3146" y="311"/>
                  <a:pt x="3139" y="304"/>
                </a:cubicBezTo>
                <a:cubicBezTo>
                  <a:pt x="3139" y="189"/>
                  <a:pt x="3139" y="189"/>
                  <a:pt x="3139" y="189"/>
                </a:cubicBezTo>
                <a:cubicBezTo>
                  <a:pt x="3146" y="183"/>
                  <a:pt x="3146" y="176"/>
                  <a:pt x="3153" y="169"/>
                </a:cubicBezTo>
                <a:close/>
                <a:moveTo>
                  <a:pt x="3153" y="345"/>
                </a:moveTo>
                <a:lnTo>
                  <a:pt x="3153" y="345"/>
                </a:lnTo>
                <a:cubicBezTo>
                  <a:pt x="3153" y="378"/>
                  <a:pt x="3153" y="378"/>
                  <a:pt x="3153" y="378"/>
                </a:cubicBezTo>
                <a:cubicBezTo>
                  <a:pt x="3153" y="378"/>
                  <a:pt x="3153" y="378"/>
                  <a:pt x="3146" y="378"/>
                </a:cubicBezTo>
                <a:cubicBezTo>
                  <a:pt x="3146" y="372"/>
                  <a:pt x="3139" y="372"/>
                  <a:pt x="3139" y="365"/>
                </a:cubicBezTo>
                <a:cubicBezTo>
                  <a:pt x="3139" y="338"/>
                  <a:pt x="3139" y="338"/>
                  <a:pt x="3139" y="338"/>
                </a:cubicBezTo>
                <a:lnTo>
                  <a:pt x="3139" y="338"/>
                </a:lnTo>
                <a:cubicBezTo>
                  <a:pt x="3146" y="338"/>
                  <a:pt x="3146" y="345"/>
                  <a:pt x="3153" y="345"/>
                </a:cubicBezTo>
                <a:close/>
                <a:moveTo>
                  <a:pt x="3153" y="426"/>
                </a:moveTo>
                <a:lnTo>
                  <a:pt x="3153" y="426"/>
                </a:lnTo>
                <a:cubicBezTo>
                  <a:pt x="3153" y="486"/>
                  <a:pt x="3153" y="486"/>
                  <a:pt x="3153" y="486"/>
                </a:cubicBezTo>
                <a:lnTo>
                  <a:pt x="3153" y="486"/>
                </a:lnTo>
                <a:cubicBezTo>
                  <a:pt x="3153" y="486"/>
                  <a:pt x="3146" y="486"/>
                  <a:pt x="3146" y="493"/>
                </a:cubicBezTo>
                <a:cubicBezTo>
                  <a:pt x="3153" y="493"/>
                  <a:pt x="3153" y="493"/>
                  <a:pt x="3153" y="493"/>
                </a:cubicBezTo>
                <a:cubicBezTo>
                  <a:pt x="3153" y="513"/>
                  <a:pt x="3153" y="513"/>
                  <a:pt x="3153" y="513"/>
                </a:cubicBezTo>
                <a:cubicBezTo>
                  <a:pt x="3153" y="513"/>
                  <a:pt x="3153" y="513"/>
                  <a:pt x="3146" y="513"/>
                </a:cubicBezTo>
                <a:lnTo>
                  <a:pt x="3139" y="507"/>
                </a:lnTo>
                <a:cubicBezTo>
                  <a:pt x="3139" y="486"/>
                  <a:pt x="3139" y="486"/>
                  <a:pt x="3139" y="486"/>
                </a:cubicBezTo>
                <a:cubicBezTo>
                  <a:pt x="3139" y="486"/>
                  <a:pt x="3139" y="486"/>
                  <a:pt x="3139" y="480"/>
                </a:cubicBezTo>
                <a:lnTo>
                  <a:pt x="3139" y="480"/>
                </a:lnTo>
                <a:cubicBezTo>
                  <a:pt x="3139" y="412"/>
                  <a:pt x="3139" y="412"/>
                  <a:pt x="3139" y="412"/>
                </a:cubicBezTo>
                <a:cubicBezTo>
                  <a:pt x="3146" y="419"/>
                  <a:pt x="3146" y="419"/>
                  <a:pt x="3153" y="426"/>
                </a:cubicBezTo>
                <a:close/>
                <a:moveTo>
                  <a:pt x="3153" y="520"/>
                </a:moveTo>
                <a:lnTo>
                  <a:pt x="3153" y="520"/>
                </a:lnTo>
                <a:cubicBezTo>
                  <a:pt x="3153" y="588"/>
                  <a:pt x="3153" y="588"/>
                  <a:pt x="3153" y="588"/>
                </a:cubicBezTo>
                <a:lnTo>
                  <a:pt x="3146" y="581"/>
                </a:lnTo>
                <a:cubicBezTo>
                  <a:pt x="3139" y="568"/>
                  <a:pt x="3139" y="568"/>
                  <a:pt x="3139" y="568"/>
                </a:cubicBezTo>
                <a:cubicBezTo>
                  <a:pt x="3139" y="547"/>
                  <a:pt x="3139" y="547"/>
                  <a:pt x="3139" y="547"/>
                </a:cubicBezTo>
                <a:cubicBezTo>
                  <a:pt x="3146" y="540"/>
                  <a:pt x="3146" y="540"/>
                  <a:pt x="3146" y="540"/>
                </a:cubicBezTo>
                <a:cubicBezTo>
                  <a:pt x="3146" y="540"/>
                  <a:pt x="3139" y="540"/>
                  <a:pt x="3139" y="534"/>
                </a:cubicBezTo>
                <a:cubicBezTo>
                  <a:pt x="3139" y="520"/>
                  <a:pt x="3139" y="520"/>
                  <a:pt x="3139" y="520"/>
                </a:cubicBezTo>
                <a:cubicBezTo>
                  <a:pt x="3146" y="520"/>
                  <a:pt x="3146" y="520"/>
                  <a:pt x="3153" y="520"/>
                </a:cubicBezTo>
                <a:close/>
                <a:moveTo>
                  <a:pt x="3153" y="622"/>
                </a:moveTo>
                <a:lnTo>
                  <a:pt x="3153" y="622"/>
                </a:lnTo>
                <a:cubicBezTo>
                  <a:pt x="3146" y="608"/>
                  <a:pt x="3146" y="595"/>
                  <a:pt x="3139" y="588"/>
                </a:cubicBezTo>
                <a:cubicBezTo>
                  <a:pt x="3139" y="608"/>
                  <a:pt x="3139" y="608"/>
                  <a:pt x="3139" y="608"/>
                </a:cubicBezTo>
                <a:cubicBezTo>
                  <a:pt x="3146" y="622"/>
                  <a:pt x="3146" y="628"/>
                  <a:pt x="3153" y="642"/>
                </a:cubicBezTo>
                <a:cubicBezTo>
                  <a:pt x="3153" y="622"/>
                  <a:pt x="3153" y="622"/>
                  <a:pt x="3153" y="622"/>
                </a:cubicBezTo>
                <a:close/>
                <a:moveTo>
                  <a:pt x="3153" y="655"/>
                </a:moveTo>
                <a:lnTo>
                  <a:pt x="3153" y="655"/>
                </a:lnTo>
                <a:cubicBezTo>
                  <a:pt x="3153" y="730"/>
                  <a:pt x="3153" y="730"/>
                  <a:pt x="3153" y="730"/>
                </a:cubicBezTo>
                <a:cubicBezTo>
                  <a:pt x="3146" y="723"/>
                  <a:pt x="3146" y="716"/>
                  <a:pt x="3139" y="703"/>
                </a:cubicBezTo>
                <a:cubicBezTo>
                  <a:pt x="3139" y="622"/>
                  <a:pt x="3139" y="622"/>
                  <a:pt x="3139" y="622"/>
                </a:cubicBezTo>
                <a:lnTo>
                  <a:pt x="3139" y="622"/>
                </a:lnTo>
                <a:cubicBezTo>
                  <a:pt x="3146" y="635"/>
                  <a:pt x="3153" y="649"/>
                  <a:pt x="3153" y="655"/>
                </a:cubicBezTo>
                <a:close/>
                <a:moveTo>
                  <a:pt x="3139" y="331"/>
                </a:moveTo>
                <a:lnTo>
                  <a:pt x="3139" y="331"/>
                </a:lnTo>
                <a:cubicBezTo>
                  <a:pt x="3146" y="331"/>
                  <a:pt x="3146" y="338"/>
                  <a:pt x="3146" y="338"/>
                </a:cubicBezTo>
                <a:cubicBezTo>
                  <a:pt x="3146" y="331"/>
                  <a:pt x="3146" y="331"/>
                  <a:pt x="3146" y="324"/>
                </a:cubicBezTo>
                <a:cubicBezTo>
                  <a:pt x="3146" y="324"/>
                  <a:pt x="3146" y="318"/>
                  <a:pt x="3139" y="311"/>
                </a:cubicBezTo>
                <a:lnTo>
                  <a:pt x="3139" y="331"/>
                </a:lnTo>
                <a:close/>
                <a:moveTo>
                  <a:pt x="3139" y="189"/>
                </a:moveTo>
                <a:lnTo>
                  <a:pt x="3139" y="189"/>
                </a:lnTo>
                <a:cubicBezTo>
                  <a:pt x="3139" y="304"/>
                  <a:pt x="3139" y="304"/>
                  <a:pt x="3139" y="304"/>
                </a:cubicBezTo>
                <a:cubicBezTo>
                  <a:pt x="3139" y="297"/>
                  <a:pt x="3132" y="291"/>
                  <a:pt x="3132" y="284"/>
                </a:cubicBezTo>
                <a:cubicBezTo>
                  <a:pt x="3126" y="291"/>
                  <a:pt x="3132" y="297"/>
                  <a:pt x="3139" y="304"/>
                </a:cubicBezTo>
                <a:cubicBezTo>
                  <a:pt x="3139" y="311"/>
                  <a:pt x="3139" y="311"/>
                  <a:pt x="3139" y="311"/>
                </a:cubicBezTo>
                <a:cubicBezTo>
                  <a:pt x="3139" y="331"/>
                  <a:pt x="3139" y="331"/>
                  <a:pt x="3139" y="331"/>
                </a:cubicBezTo>
                <a:lnTo>
                  <a:pt x="3132" y="331"/>
                </a:lnTo>
                <a:cubicBezTo>
                  <a:pt x="3126" y="331"/>
                  <a:pt x="3126" y="324"/>
                  <a:pt x="3126" y="324"/>
                </a:cubicBezTo>
                <a:cubicBezTo>
                  <a:pt x="3126" y="318"/>
                  <a:pt x="3126" y="318"/>
                  <a:pt x="3126" y="318"/>
                </a:cubicBezTo>
                <a:cubicBezTo>
                  <a:pt x="3126" y="324"/>
                  <a:pt x="3132" y="318"/>
                  <a:pt x="3132" y="318"/>
                </a:cubicBezTo>
                <a:cubicBezTo>
                  <a:pt x="3126" y="311"/>
                  <a:pt x="3126" y="311"/>
                  <a:pt x="3126" y="311"/>
                </a:cubicBezTo>
                <a:cubicBezTo>
                  <a:pt x="3126" y="216"/>
                  <a:pt x="3126" y="216"/>
                  <a:pt x="3126" y="216"/>
                </a:cubicBezTo>
                <a:cubicBezTo>
                  <a:pt x="3132" y="203"/>
                  <a:pt x="3132" y="196"/>
                  <a:pt x="3139" y="189"/>
                </a:cubicBezTo>
                <a:close/>
                <a:moveTo>
                  <a:pt x="3139" y="338"/>
                </a:moveTo>
                <a:lnTo>
                  <a:pt x="3139" y="338"/>
                </a:lnTo>
                <a:cubicBezTo>
                  <a:pt x="3132" y="338"/>
                  <a:pt x="3132" y="331"/>
                  <a:pt x="3126" y="331"/>
                </a:cubicBezTo>
                <a:cubicBezTo>
                  <a:pt x="3126" y="392"/>
                  <a:pt x="3126" y="392"/>
                  <a:pt x="3126" y="392"/>
                </a:cubicBezTo>
                <a:cubicBezTo>
                  <a:pt x="3126" y="385"/>
                  <a:pt x="3132" y="385"/>
                  <a:pt x="3132" y="378"/>
                </a:cubicBezTo>
                <a:cubicBezTo>
                  <a:pt x="3132" y="372"/>
                  <a:pt x="3139" y="372"/>
                  <a:pt x="3139" y="365"/>
                </a:cubicBezTo>
                <a:lnTo>
                  <a:pt x="3139" y="365"/>
                </a:lnTo>
                <a:cubicBezTo>
                  <a:pt x="3139" y="338"/>
                  <a:pt x="3139" y="338"/>
                  <a:pt x="3139" y="338"/>
                </a:cubicBezTo>
                <a:close/>
                <a:moveTo>
                  <a:pt x="3139" y="412"/>
                </a:moveTo>
                <a:lnTo>
                  <a:pt x="3139" y="412"/>
                </a:lnTo>
                <a:cubicBezTo>
                  <a:pt x="3139" y="480"/>
                  <a:pt x="3139" y="480"/>
                  <a:pt x="3139" y="480"/>
                </a:cubicBezTo>
                <a:cubicBezTo>
                  <a:pt x="3139" y="473"/>
                  <a:pt x="3132" y="473"/>
                  <a:pt x="3126" y="466"/>
                </a:cubicBezTo>
                <a:lnTo>
                  <a:pt x="3126" y="466"/>
                </a:lnTo>
                <a:cubicBezTo>
                  <a:pt x="3126" y="405"/>
                  <a:pt x="3126" y="405"/>
                  <a:pt x="3126" y="405"/>
                </a:cubicBezTo>
                <a:cubicBezTo>
                  <a:pt x="3132" y="405"/>
                  <a:pt x="3132" y="412"/>
                  <a:pt x="3139" y="412"/>
                </a:cubicBezTo>
                <a:close/>
                <a:moveTo>
                  <a:pt x="3139" y="486"/>
                </a:moveTo>
                <a:lnTo>
                  <a:pt x="3139" y="486"/>
                </a:lnTo>
                <a:cubicBezTo>
                  <a:pt x="3139" y="507"/>
                  <a:pt x="3139" y="507"/>
                  <a:pt x="3139" y="507"/>
                </a:cubicBezTo>
                <a:lnTo>
                  <a:pt x="3139" y="500"/>
                </a:lnTo>
                <a:cubicBezTo>
                  <a:pt x="3139" y="493"/>
                  <a:pt x="3139" y="493"/>
                  <a:pt x="3139" y="486"/>
                </a:cubicBezTo>
                <a:close/>
                <a:moveTo>
                  <a:pt x="3139" y="520"/>
                </a:moveTo>
                <a:lnTo>
                  <a:pt x="3139" y="520"/>
                </a:lnTo>
                <a:lnTo>
                  <a:pt x="3132" y="520"/>
                </a:lnTo>
                <a:cubicBezTo>
                  <a:pt x="3126" y="493"/>
                  <a:pt x="3126" y="486"/>
                  <a:pt x="3126" y="486"/>
                </a:cubicBezTo>
                <a:cubicBezTo>
                  <a:pt x="3126" y="480"/>
                  <a:pt x="3126" y="480"/>
                  <a:pt x="3126" y="480"/>
                </a:cubicBezTo>
                <a:cubicBezTo>
                  <a:pt x="3126" y="534"/>
                  <a:pt x="3126" y="534"/>
                  <a:pt x="3126" y="534"/>
                </a:cubicBezTo>
                <a:lnTo>
                  <a:pt x="3126" y="534"/>
                </a:lnTo>
                <a:lnTo>
                  <a:pt x="3132" y="534"/>
                </a:lnTo>
                <a:cubicBezTo>
                  <a:pt x="3132" y="527"/>
                  <a:pt x="3132" y="527"/>
                  <a:pt x="3132" y="527"/>
                </a:cubicBezTo>
                <a:cubicBezTo>
                  <a:pt x="3132" y="534"/>
                  <a:pt x="3139" y="534"/>
                  <a:pt x="3139" y="534"/>
                </a:cubicBezTo>
                <a:cubicBezTo>
                  <a:pt x="3139" y="520"/>
                  <a:pt x="3139" y="520"/>
                  <a:pt x="3139" y="520"/>
                </a:cubicBezTo>
                <a:close/>
                <a:moveTo>
                  <a:pt x="3139" y="547"/>
                </a:moveTo>
                <a:lnTo>
                  <a:pt x="3139" y="547"/>
                </a:lnTo>
                <a:cubicBezTo>
                  <a:pt x="3139" y="568"/>
                  <a:pt x="3139" y="568"/>
                  <a:pt x="3139" y="568"/>
                </a:cubicBezTo>
                <a:cubicBezTo>
                  <a:pt x="3132" y="554"/>
                  <a:pt x="3132" y="554"/>
                  <a:pt x="3132" y="547"/>
                </a:cubicBezTo>
                <a:cubicBezTo>
                  <a:pt x="3139" y="547"/>
                  <a:pt x="3139" y="547"/>
                  <a:pt x="3139" y="547"/>
                </a:cubicBezTo>
                <a:close/>
                <a:moveTo>
                  <a:pt x="3139" y="588"/>
                </a:moveTo>
                <a:lnTo>
                  <a:pt x="3139" y="588"/>
                </a:lnTo>
                <a:cubicBezTo>
                  <a:pt x="3132" y="574"/>
                  <a:pt x="3132" y="568"/>
                  <a:pt x="3126" y="554"/>
                </a:cubicBezTo>
                <a:cubicBezTo>
                  <a:pt x="3126" y="682"/>
                  <a:pt x="3126" y="682"/>
                  <a:pt x="3126" y="682"/>
                </a:cubicBezTo>
                <a:cubicBezTo>
                  <a:pt x="3132" y="689"/>
                  <a:pt x="3132" y="696"/>
                  <a:pt x="3139" y="703"/>
                </a:cubicBezTo>
                <a:cubicBezTo>
                  <a:pt x="3139" y="622"/>
                  <a:pt x="3139" y="622"/>
                  <a:pt x="3139" y="622"/>
                </a:cubicBezTo>
                <a:cubicBezTo>
                  <a:pt x="3132" y="608"/>
                  <a:pt x="3126" y="595"/>
                  <a:pt x="3126" y="581"/>
                </a:cubicBezTo>
                <a:cubicBezTo>
                  <a:pt x="3132" y="588"/>
                  <a:pt x="3132" y="601"/>
                  <a:pt x="3139" y="608"/>
                </a:cubicBezTo>
                <a:lnTo>
                  <a:pt x="3139" y="588"/>
                </a:lnTo>
                <a:close/>
                <a:moveTo>
                  <a:pt x="3126" y="216"/>
                </a:moveTo>
                <a:lnTo>
                  <a:pt x="3126" y="216"/>
                </a:lnTo>
                <a:cubicBezTo>
                  <a:pt x="3126" y="311"/>
                  <a:pt x="3126" y="311"/>
                  <a:pt x="3126" y="311"/>
                </a:cubicBezTo>
                <a:cubicBezTo>
                  <a:pt x="3119" y="304"/>
                  <a:pt x="3119" y="304"/>
                  <a:pt x="3119" y="304"/>
                </a:cubicBezTo>
                <a:cubicBezTo>
                  <a:pt x="3119" y="311"/>
                  <a:pt x="3119" y="311"/>
                  <a:pt x="3119" y="311"/>
                </a:cubicBezTo>
                <a:cubicBezTo>
                  <a:pt x="3119" y="318"/>
                  <a:pt x="3126" y="318"/>
                  <a:pt x="3126" y="318"/>
                </a:cubicBezTo>
                <a:cubicBezTo>
                  <a:pt x="3126" y="324"/>
                  <a:pt x="3126" y="324"/>
                  <a:pt x="3126" y="324"/>
                </a:cubicBezTo>
                <a:cubicBezTo>
                  <a:pt x="3119" y="324"/>
                  <a:pt x="3119" y="324"/>
                  <a:pt x="3112" y="324"/>
                </a:cubicBezTo>
                <a:cubicBezTo>
                  <a:pt x="3119" y="331"/>
                  <a:pt x="3119" y="331"/>
                  <a:pt x="3126" y="331"/>
                </a:cubicBezTo>
                <a:cubicBezTo>
                  <a:pt x="3126" y="392"/>
                  <a:pt x="3126" y="392"/>
                  <a:pt x="3126" y="392"/>
                </a:cubicBezTo>
                <a:lnTo>
                  <a:pt x="3119" y="392"/>
                </a:lnTo>
                <a:cubicBezTo>
                  <a:pt x="3119" y="385"/>
                  <a:pt x="3119" y="378"/>
                  <a:pt x="3119" y="372"/>
                </a:cubicBezTo>
                <a:cubicBezTo>
                  <a:pt x="3119" y="358"/>
                  <a:pt x="3126" y="351"/>
                  <a:pt x="3126" y="351"/>
                </a:cubicBezTo>
                <a:cubicBezTo>
                  <a:pt x="3112" y="351"/>
                  <a:pt x="3112" y="358"/>
                  <a:pt x="3112" y="365"/>
                </a:cubicBezTo>
                <a:cubicBezTo>
                  <a:pt x="3105" y="378"/>
                  <a:pt x="3105" y="385"/>
                  <a:pt x="3105" y="392"/>
                </a:cubicBezTo>
                <a:cubicBezTo>
                  <a:pt x="3112" y="392"/>
                  <a:pt x="3119" y="399"/>
                  <a:pt x="3126" y="405"/>
                </a:cubicBezTo>
                <a:cubicBezTo>
                  <a:pt x="3126" y="466"/>
                  <a:pt x="3126" y="466"/>
                  <a:pt x="3126" y="466"/>
                </a:cubicBezTo>
                <a:cubicBezTo>
                  <a:pt x="3119" y="459"/>
                  <a:pt x="3112" y="459"/>
                  <a:pt x="3105" y="453"/>
                </a:cubicBezTo>
                <a:lnTo>
                  <a:pt x="3105" y="453"/>
                </a:lnTo>
                <a:cubicBezTo>
                  <a:pt x="3105" y="257"/>
                  <a:pt x="3105" y="257"/>
                  <a:pt x="3105" y="257"/>
                </a:cubicBezTo>
                <a:cubicBezTo>
                  <a:pt x="3112" y="243"/>
                  <a:pt x="3119" y="230"/>
                  <a:pt x="3126" y="216"/>
                </a:cubicBezTo>
                <a:close/>
                <a:moveTo>
                  <a:pt x="3126" y="480"/>
                </a:moveTo>
                <a:lnTo>
                  <a:pt x="3126" y="480"/>
                </a:lnTo>
                <a:cubicBezTo>
                  <a:pt x="3119" y="473"/>
                  <a:pt x="3112" y="466"/>
                  <a:pt x="3105" y="466"/>
                </a:cubicBezTo>
                <a:cubicBezTo>
                  <a:pt x="3105" y="628"/>
                  <a:pt x="3105" y="628"/>
                  <a:pt x="3105" y="628"/>
                </a:cubicBezTo>
                <a:cubicBezTo>
                  <a:pt x="3112" y="642"/>
                  <a:pt x="3119" y="662"/>
                  <a:pt x="3126" y="682"/>
                </a:cubicBezTo>
                <a:cubicBezTo>
                  <a:pt x="3126" y="554"/>
                  <a:pt x="3126" y="554"/>
                  <a:pt x="3126" y="554"/>
                </a:cubicBezTo>
                <a:cubicBezTo>
                  <a:pt x="3119" y="540"/>
                  <a:pt x="3112" y="534"/>
                  <a:pt x="3105" y="520"/>
                </a:cubicBezTo>
                <a:cubicBezTo>
                  <a:pt x="3112" y="520"/>
                  <a:pt x="3119" y="527"/>
                  <a:pt x="3119" y="527"/>
                </a:cubicBezTo>
                <a:cubicBezTo>
                  <a:pt x="3119" y="534"/>
                  <a:pt x="3126" y="534"/>
                  <a:pt x="3126" y="534"/>
                </a:cubicBezTo>
                <a:cubicBezTo>
                  <a:pt x="3126" y="480"/>
                  <a:pt x="3126" y="480"/>
                  <a:pt x="3126" y="480"/>
                </a:cubicBezTo>
                <a:close/>
                <a:moveTo>
                  <a:pt x="3105" y="973"/>
                </a:moveTo>
                <a:lnTo>
                  <a:pt x="3105" y="973"/>
                </a:lnTo>
                <a:cubicBezTo>
                  <a:pt x="3105" y="959"/>
                  <a:pt x="3105" y="959"/>
                  <a:pt x="3105" y="959"/>
                </a:cubicBezTo>
                <a:cubicBezTo>
                  <a:pt x="3105" y="973"/>
                  <a:pt x="3105" y="973"/>
                  <a:pt x="3105" y="973"/>
                </a:cubicBezTo>
                <a:close/>
                <a:moveTo>
                  <a:pt x="3105" y="257"/>
                </a:moveTo>
                <a:lnTo>
                  <a:pt x="3105" y="257"/>
                </a:lnTo>
                <a:cubicBezTo>
                  <a:pt x="3105" y="453"/>
                  <a:pt x="3105" y="453"/>
                  <a:pt x="3105" y="453"/>
                </a:cubicBezTo>
                <a:cubicBezTo>
                  <a:pt x="3099" y="466"/>
                  <a:pt x="3099" y="466"/>
                  <a:pt x="3099" y="466"/>
                </a:cubicBezTo>
                <a:cubicBezTo>
                  <a:pt x="3105" y="466"/>
                  <a:pt x="3105" y="466"/>
                  <a:pt x="3105" y="466"/>
                </a:cubicBezTo>
                <a:cubicBezTo>
                  <a:pt x="3105" y="628"/>
                  <a:pt x="3105" y="628"/>
                  <a:pt x="3105" y="628"/>
                </a:cubicBezTo>
                <a:cubicBezTo>
                  <a:pt x="3099" y="608"/>
                  <a:pt x="3092" y="595"/>
                  <a:pt x="3085" y="574"/>
                </a:cubicBezTo>
                <a:cubicBezTo>
                  <a:pt x="3085" y="304"/>
                  <a:pt x="3085" y="304"/>
                  <a:pt x="3085" y="304"/>
                </a:cubicBezTo>
                <a:cubicBezTo>
                  <a:pt x="3092" y="291"/>
                  <a:pt x="3099" y="270"/>
                  <a:pt x="3105" y="257"/>
                </a:cubicBezTo>
                <a:close/>
                <a:moveTo>
                  <a:pt x="3105" y="959"/>
                </a:moveTo>
                <a:lnTo>
                  <a:pt x="3105" y="959"/>
                </a:lnTo>
                <a:cubicBezTo>
                  <a:pt x="3105" y="973"/>
                  <a:pt x="3105" y="973"/>
                  <a:pt x="3105" y="973"/>
                </a:cubicBezTo>
                <a:cubicBezTo>
                  <a:pt x="3092" y="979"/>
                  <a:pt x="3092" y="979"/>
                  <a:pt x="3092" y="979"/>
                </a:cubicBezTo>
                <a:cubicBezTo>
                  <a:pt x="3085" y="979"/>
                  <a:pt x="3085" y="979"/>
                  <a:pt x="3085" y="979"/>
                </a:cubicBezTo>
                <a:cubicBezTo>
                  <a:pt x="3085" y="824"/>
                  <a:pt x="3085" y="824"/>
                  <a:pt x="3085" y="824"/>
                </a:cubicBezTo>
                <a:lnTo>
                  <a:pt x="3105" y="959"/>
                </a:lnTo>
                <a:close/>
                <a:moveTo>
                  <a:pt x="3085" y="304"/>
                </a:moveTo>
                <a:lnTo>
                  <a:pt x="3085" y="304"/>
                </a:lnTo>
                <a:cubicBezTo>
                  <a:pt x="3085" y="574"/>
                  <a:pt x="3085" y="574"/>
                  <a:pt x="3085" y="574"/>
                </a:cubicBezTo>
                <a:cubicBezTo>
                  <a:pt x="3085" y="554"/>
                  <a:pt x="3078" y="527"/>
                  <a:pt x="3078" y="500"/>
                </a:cubicBezTo>
                <a:cubicBezTo>
                  <a:pt x="3072" y="453"/>
                  <a:pt x="3072" y="405"/>
                  <a:pt x="3078" y="351"/>
                </a:cubicBezTo>
                <a:cubicBezTo>
                  <a:pt x="3078" y="338"/>
                  <a:pt x="3085" y="318"/>
                  <a:pt x="3085" y="304"/>
                </a:cubicBezTo>
                <a:close/>
                <a:moveTo>
                  <a:pt x="3085" y="824"/>
                </a:moveTo>
                <a:lnTo>
                  <a:pt x="3085" y="824"/>
                </a:lnTo>
                <a:cubicBezTo>
                  <a:pt x="3085" y="790"/>
                  <a:pt x="3085" y="790"/>
                  <a:pt x="3085" y="790"/>
                </a:cubicBezTo>
                <a:cubicBezTo>
                  <a:pt x="2997" y="716"/>
                  <a:pt x="2997" y="716"/>
                  <a:pt x="2997" y="716"/>
                </a:cubicBezTo>
                <a:cubicBezTo>
                  <a:pt x="2950" y="331"/>
                  <a:pt x="2950" y="331"/>
                  <a:pt x="2950" y="331"/>
                </a:cubicBezTo>
                <a:cubicBezTo>
                  <a:pt x="2957" y="324"/>
                  <a:pt x="2964" y="318"/>
                  <a:pt x="2984" y="318"/>
                </a:cubicBezTo>
                <a:cubicBezTo>
                  <a:pt x="3004" y="311"/>
                  <a:pt x="3018" y="311"/>
                  <a:pt x="3018" y="297"/>
                </a:cubicBezTo>
                <a:cubicBezTo>
                  <a:pt x="3004" y="142"/>
                  <a:pt x="3004" y="142"/>
                  <a:pt x="3004" y="142"/>
                </a:cubicBezTo>
                <a:cubicBezTo>
                  <a:pt x="2930" y="81"/>
                  <a:pt x="2930" y="81"/>
                  <a:pt x="2930" y="81"/>
                </a:cubicBezTo>
                <a:cubicBezTo>
                  <a:pt x="2930" y="129"/>
                  <a:pt x="2930" y="129"/>
                  <a:pt x="2930" y="129"/>
                </a:cubicBezTo>
                <a:cubicBezTo>
                  <a:pt x="2930" y="129"/>
                  <a:pt x="2930" y="129"/>
                  <a:pt x="2930" y="135"/>
                </a:cubicBezTo>
                <a:cubicBezTo>
                  <a:pt x="2930" y="135"/>
                  <a:pt x="2930" y="135"/>
                  <a:pt x="2930" y="142"/>
                </a:cubicBezTo>
                <a:cubicBezTo>
                  <a:pt x="2930" y="162"/>
                  <a:pt x="2930" y="162"/>
                  <a:pt x="2930" y="162"/>
                </a:cubicBezTo>
                <a:cubicBezTo>
                  <a:pt x="2937" y="162"/>
                  <a:pt x="2937" y="169"/>
                  <a:pt x="2930" y="176"/>
                </a:cubicBezTo>
                <a:lnTo>
                  <a:pt x="2930" y="183"/>
                </a:lnTo>
                <a:cubicBezTo>
                  <a:pt x="2930" y="196"/>
                  <a:pt x="2930" y="196"/>
                  <a:pt x="2930" y="196"/>
                </a:cubicBezTo>
                <a:lnTo>
                  <a:pt x="2937" y="196"/>
                </a:lnTo>
                <a:cubicBezTo>
                  <a:pt x="2937" y="196"/>
                  <a:pt x="2937" y="203"/>
                  <a:pt x="2930" y="210"/>
                </a:cubicBezTo>
                <a:cubicBezTo>
                  <a:pt x="2930" y="216"/>
                  <a:pt x="2930" y="216"/>
                  <a:pt x="2930" y="223"/>
                </a:cubicBezTo>
                <a:cubicBezTo>
                  <a:pt x="2930" y="230"/>
                  <a:pt x="2930" y="230"/>
                  <a:pt x="2930" y="230"/>
                </a:cubicBezTo>
                <a:lnTo>
                  <a:pt x="2937" y="237"/>
                </a:lnTo>
                <a:cubicBezTo>
                  <a:pt x="2943" y="243"/>
                  <a:pt x="2943" y="243"/>
                  <a:pt x="2943" y="243"/>
                </a:cubicBezTo>
                <a:cubicBezTo>
                  <a:pt x="2937" y="243"/>
                  <a:pt x="2930" y="243"/>
                  <a:pt x="2930" y="237"/>
                </a:cubicBezTo>
                <a:cubicBezTo>
                  <a:pt x="2930" y="257"/>
                  <a:pt x="2930" y="257"/>
                  <a:pt x="2930" y="257"/>
                </a:cubicBezTo>
                <a:lnTo>
                  <a:pt x="2930" y="257"/>
                </a:lnTo>
                <a:lnTo>
                  <a:pt x="2930" y="257"/>
                </a:lnTo>
                <a:cubicBezTo>
                  <a:pt x="2930" y="750"/>
                  <a:pt x="2930" y="750"/>
                  <a:pt x="2930" y="750"/>
                </a:cubicBezTo>
                <a:lnTo>
                  <a:pt x="2930" y="750"/>
                </a:lnTo>
                <a:cubicBezTo>
                  <a:pt x="2930" y="757"/>
                  <a:pt x="2930" y="757"/>
                  <a:pt x="2930" y="757"/>
                </a:cubicBezTo>
                <a:cubicBezTo>
                  <a:pt x="2930" y="777"/>
                  <a:pt x="2930" y="777"/>
                  <a:pt x="2930" y="777"/>
                </a:cubicBezTo>
                <a:lnTo>
                  <a:pt x="2930" y="777"/>
                </a:lnTo>
                <a:cubicBezTo>
                  <a:pt x="2937" y="777"/>
                  <a:pt x="2943" y="770"/>
                  <a:pt x="2943" y="770"/>
                </a:cubicBezTo>
                <a:cubicBezTo>
                  <a:pt x="2950" y="770"/>
                  <a:pt x="2950" y="770"/>
                  <a:pt x="2950" y="777"/>
                </a:cubicBezTo>
                <a:cubicBezTo>
                  <a:pt x="2943" y="777"/>
                  <a:pt x="2943" y="784"/>
                  <a:pt x="2943" y="784"/>
                </a:cubicBezTo>
                <a:lnTo>
                  <a:pt x="2950" y="790"/>
                </a:lnTo>
                <a:cubicBezTo>
                  <a:pt x="2964" y="790"/>
                  <a:pt x="2964" y="790"/>
                  <a:pt x="2964" y="790"/>
                </a:cubicBezTo>
                <a:cubicBezTo>
                  <a:pt x="2964" y="790"/>
                  <a:pt x="2957" y="797"/>
                  <a:pt x="2950" y="797"/>
                </a:cubicBezTo>
                <a:cubicBezTo>
                  <a:pt x="2943" y="804"/>
                  <a:pt x="2937" y="811"/>
                  <a:pt x="2937" y="817"/>
                </a:cubicBezTo>
                <a:cubicBezTo>
                  <a:pt x="2943" y="824"/>
                  <a:pt x="2950" y="824"/>
                  <a:pt x="2957" y="824"/>
                </a:cubicBezTo>
                <a:cubicBezTo>
                  <a:pt x="2970" y="811"/>
                  <a:pt x="2970" y="811"/>
                  <a:pt x="2970" y="811"/>
                </a:cubicBezTo>
                <a:cubicBezTo>
                  <a:pt x="2977" y="811"/>
                  <a:pt x="2977" y="811"/>
                  <a:pt x="2977" y="817"/>
                </a:cubicBezTo>
                <a:cubicBezTo>
                  <a:pt x="2977" y="824"/>
                  <a:pt x="2977" y="831"/>
                  <a:pt x="2984" y="831"/>
                </a:cubicBezTo>
                <a:cubicBezTo>
                  <a:pt x="2991" y="824"/>
                  <a:pt x="2991" y="824"/>
                  <a:pt x="2991" y="824"/>
                </a:cubicBezTo>
                <a:cubicBezTo>
                  <a:pt x="2977" y="851"/>
                  <a:pt x="2977" y="851"/>
                  <a:pt x="2977" y="851"/>
                </a:cubicBezTo>
                <a:cubicBezTo>
                  <a:pt x="2977" y="851"/>
                  <a:pt x="2977" y="851"/>
                  <a:pt x="2984" y="851"/>
                </a:cubicBezTo>
                <a:cubicBezTo>
                  <a:pt x="2991" y="858"/>
                  <a:pt x="2991" y="858"/>
                  <a:pt x="2991" y="858"/>
                </a:cubicBezTo>
                <a:cubicBezTo>
                  <a:pt x="3004" y="838"/>
                  <a:pt x="3004" y="838"/>
                  <a:pt x="3004" y="838"/>
                </a:cubicBezTo>
                <a:cubicBezTo>
                  <a:pt x="3011" y="851"/>
                  <a:pt x="3011" y="865"/>
                  <a:pt x="3011" y="878"/>
                </a:cubicBezTo>
                <a:cubicBezTo>
                  <a:pt x="2984" y="865"/>
                  <a:pt x="2950" y="844"/>
                  <a:pt x="2930" y="811"/>
                </a:cubicBezTo>
                <a:cubicBezTo>
                  <a:pt x="2930" y="838"/>
                  <a:pt x="2930" y="838"/>
                  <a:pt x="2930" y="838"/>
                </a:cubicBezTo>
                <a:cubicBezTo>
                  <a:pt x="2950" y="878"/>
                  <a:pt x="2970" y="905"/>
                  <a:pt x="2991" y="905"/>
                </a:cubicBezTo>
                <a:cubicBezTo>
                  <a:pt x="2977" y="905"/>
                  <a:pt x="2964" y="905"/>
                  <a:pt x="2930" y="898"/>
                </a:cubicBezTo>
                <a:lnTo>
                  <a:pt x="2930" y="898"/>
                </a:lnTo>
                <a:cubicBezTo>
                  <a:pt x="2930" y="993"/>
                  <a:pt x="2930" y="993"/>
                  <a:pt x="2930" y="993"/>
                </a:cubicBezTo>
                <a:cubicBezTo>
                  <a:pt x="3085" y="979"/>
                  <a:pt x="3085" y="979"/>
                  <a:pt x="3085" y="979"/>
                </a:cubicBezTo>
                <a:cubicBezTo>
                  <a:pt x="3085" y="824"/>
                  <a:pt x="3085" y="824"/>
                  <a:pt x="3085" y="824"/>
                </a:cubicBezTo>
                <a:close/>
                <a:moveTo>
                  <a:pt x="2930" y="885"/>
                </a:moveTo>
                <a:lnTo>
                  <a:pt x="2930" y="885"/>
                </a:lnTo>
                <a:cubicBezTo>
                  <a:pt x="2930" y="858"/>
                  <a:pt x="2930" y="858"/>
                  <a:pt x="2930" y="858"/>
                </a:cubicBezTo>
                <a:cubicBezTo>
                  <a:pt x="2930" y="871"/>
                  <a:pt x="2937" y="878"/>
                  <a:pt x="2943" y="885"/>
                </a:cubicBezTo>
                <a:cubicBezTo>
                  <a:pt x="2937" y="892"/>
                  <a:pt x="2937" y="892"/>
                  <a:pt x="2937" y="892"/>
                </a:cubicBezTo>
                <a:cubicBezTo>
                  <a:pt x="2937" y="892"/>
                  <a:pt x="2930" y="892"/>
                  <a:pt x="2930" y="885"/>
                </a:cubicBezTo>
                <a:close/>
                <a:moveTo>
                  <a:pt x="2930" y="176"/>
                </a:moveTo>
                <a:lnTo>
                  <a:pt x="2930" y="176"/>
                </a:lnTo>
                <a:cubicBezTo>
                  <a:pt x="2930" y="162"/>
                  <a:pt x="2930" y="162"/>
                  <a:pt x="2930" y="162"/>
                </a:cubicBezTo>
                <a:cubicBezTo>
                  <a:pt x="2930" y="169"/>
                  <a:pt x="2930" y="169"/>
                  <a:pt x="2930" y="176"/>
                </a:cubicBezTo>
                <a:close/>
                <a:moveTo>
                  <a:pt x="2930" y="81"/>
                </a:moveTo>
                <a:lnTo>
                  <a:pt x="2930" y="81"/>
                </a:lnTo>
                <a:cubicBezTo>
                  <a:pt x="2930" y="129"/>
                  <a:pt x="2930" y="129"/>
                  <a:pt x="2930" y="129"/>
                </a:cubicBezTo>
                <a:lnTo>
                  <a:pt x="2923" y="129"/>
                </a:lnTo>
                <a:cubicBezTo>
                  <a:pt x="2923" y="108"/>
                  <a:pt x="2923" y="108"/>
                  <a:pt x="2923" y="108"/>
                </a:cubicBezTo>
                <a:lnTo>
                  <a:pt x="2923" y="108"/>
                </a:lnTo>
                <a:lnTo>
                  <a:pt x="2923" y="102"/>
                </a:lnTo>
                <a:cubicBezTo>
                  <a:pt x="2923" y="75"/>
                  <a:pt x="2923" y="75"/>
                  <a:pt x="2923" y="75"/>
                </a:cubicBezTo>
                <a:cubicBezTo>
                  <a:pt x="2930" y="75"/>
                  <a:pt x="2930" y="75"/>
                  <a:pt x="2930" y="75"/>
                </a:cubicBezTo>
                <a:cubicBezTo>
                  <a:pt x="2930" y="81"/>
                  <a:pt x="2930" y="81"/>
                  <a:pt x="2930" y="81"/>
                </a:cubicBezTo>
                <a:close/>
                <a:moveTo>
                  <a:pt x="2930" y="142"/>
                </a:moveTo>
                <a:lnTo>
                  <a:pt x="2930" y="142"/>
                </a:lnTo>
                <a:cubicBezTo>
                  <a:pt x="2930" y="162"/>
                  <a:pt x="2930" y="162"/>
                  <a:pt x="2930" y="162"/>
                </a:cubicBezTo>
                <a:cubicBezTo>
                  <a:pt x="2930" y="156"/>
                  <a:pt x="2930" y="156"/>
                  <a:pt x="2923" y="156"/>
                </a:cubicBezTo>
                <a:cubicBezTo>
                  <a:pt x="2923" y="162"/>
                  <a:pt x="2923" y="162"/>
                  <a:pt x="2923" y="162"/>
                </a:cubicBezTo>
                <a:lnTo>
                  <a:pt x="2930" y="162"/>
                </a:lnTo>
                <a:cubicBezTo>
                  <a:pt x="2930" y="176"/>
                  <a:pt x="2930" y="176"/>
                  <a:pt x="2930" y="176"/>
                </a:cubicBezTo>
                <a:lnTo>
                  <a:pt x="2923" y="176"/>
                </a:lnTo>
                <a:cubicBezTo>
                  <a:pt x="2923" y="142"/>
                  <a:pt x="2923" y="142"/>
                  <a:pt x="2923" y="142"/>
                </a:cubicBezTo>
                <a:cubicBezTo>
                  <a:pt x="2923" y="142"/>
                  <a:pt x="2923" y="135"/>
                  <a:pt x="2930" y="142"/>
                </a:cubicBezTo>
                <a:close/>
                <a:moveTo>
                  <a:pt x="2930" y="183"/>
                </a:moveTo>
                <a:lnTo>
                  <a:pt x="2930" y="183"/>
                </a:lnTo>
                <a:cubicBezTo>
                  <a:pt x="2930" y="196"/>
                  <a:pt x="2930" y="196"/>
                  <a:pt x="2930" y="196"/>
                </a:cubicBezTo>
                <a:cubicBezTo>
                  <a:pt x="2923" y="203"/>
                  <a:pt x="2923" y="203"/>
                  <a:pt x="2923" y="203"/>
                </a:cubicBezTo>
                <a:cubicBezTo>
                  <a:pt x="2923" y="189"/>
                  <a:pt x="2923" y="189"/>
                  <a:pt x="2923" y="189"/>
                </a:cubicBezTo>
                <a:cubicBezTo>
                  <a:pt x="2923" y="183"/>
                  <a:pt x="2930" y="183"/>
                  <a:pt x="2930" y="183"/>
                </a:cubicBezTo>
                <a:close/>
                <a:moveTo>
                  <a:pt x="2930" y="223"/>
                </a:moveTo>
                <a:lnTo>
                  <a:pt x="2930" y="223"/>
                </a:lnTo>
                <a:cubicBezTo>
                  <a:pt x="2930" y="230"/>
                  <a:pt x="2930" y="230"/>
                  <a:pt x="2930" y="230"/>
                </a:cubicBezTo>
                <a:lnTo>
                  <a:pt x="2930" y="230"/>
                </a:lnTo>
                <a:cubicBezTo>
                  <a:pt x="2930" y="223"/>
                  <a:pt x="2930" y="223"/>
                  <a:pt x="2930" y="223"/>
                </a:cubicBezTo>
                <a:close/>
                <a:moveTo>
                  <a:pt x="2930" y="237"/>
                </a:moveTo>
                <a:lnTo>
                  <a:pt x="2930" y="237"/>
                </a:lnTo>
                <a:cubicBezTo>
                  <a:pt x="2930" y="257"/>
                  <a:pt x="2930" y="257"/>
                  <a:pt x="2930" y="257"/>
                </a:cubicBezTo>
                <a:cubicBezTo>
                  <a:pt x="2923" y="250"/>
                  <a:pt x="2923" y="250"/>
                  <a:pt x="2923" y="250"/>
                </a:cubicBezTo>
                <a:cubicBezTo>
                  <a:pt x="2923" y="230"/>
                  <a:pt x="2923" y="230"/>
                  <a:pt x="2923" y="230"/>
                </a:cubicBezTo>
                <a:cubicBezTo>
                  <a:pt x="2923" y="237"/>
                  <a:pt x="2923" y="237"/>
                  <a:pt x="2930" y="237"/>
                </a:cubicBezTo>
                <a:close/>
                <a:moveTo>
                  <a:pt x="2930" y="257"/>
                </a:moveTo>
                <a:lnTo>
                  <a:pt x="2930" y="257"/>
                </a:lnTo>
                <a:cubicBezTo>
                  <a:pt x="2923" y="257"/>
                  <a:pt x="2923" y="257"/>
                  <a:pt x="2923" y="257"/>
                </a:cubicBezTo>
                <a:cubicBezTo>
                  <a:pt x="2923" y="730"/>
                  <a:pt x="2923" y="730"/>
                  <a:pt x="2923" y="730"/>
                </a:cubicBezTo>
                <a:lnTo>
                  <a:pt x="2923" y="730"/>
                </a:lnTo>
                <a:lnTo>
                  <a:pt x="2923" y="730"/>
                </a:lnTo>
                <a:cubicBezTo>
                  <a:pt x="2923" y="750"/>
                  <a:pt x="2923" y="750"/>
                  <a:pt x="2923" y="750"/>
                </a:cubicBezTo>
                <a:cubicBezTo>
                  <a:pt x="2930" y="750"/>
                  <a:pt x="2930" y="750"/>
                  <a:pt x="2930" y="750"/>
                </a:cubicBezTo>
                <a:cubicBezTo>
                  <a:pt x="2930" y="257"/>
                  <a:pt x="2930" y="257"/>
                  <a:pt x="2930" y="257"/>
                </a:cubicBezTo>
                <a:close/>
                <a:moveTo>
                  <a:pt x="2930" y="757"/>
                </a:moveTo>
                <a:lnTo>
                  <a:pt x="2930" y="757"/>
                </a:lnTo>
                <a:cubicBezTo>
                  <a:pt x="2930" y="777"/>
                  <a:pt x="2930" y="777"/>
                  <a:pt x="2930" y="777"/>
                </a:cubicBezTo>
                <a:cubicBezTo>
                  <a:pt x="2923" y="777"/>
                  <a:pt x="2923" y="784"/>
                  <a:pt x="2923" y="784"/>
                </a:cubicBezTo>
                <a:cubicBezTo>
                  <a:pt x="2923" y="763"/>
                  <a:pt x="2923" y="763"/>
                  <a:pt x="2923" y="763"/>
                </a:cubicBezTo>
                <a:cubicBezTo>
                  <a:pt x="2923" y="757"/>
                  <a:pt x="2930" y="757"/>
                  <a:pt x="2930" y="757"/>
                </a:cubicBezTo>
                <a:close/>
                <a:moveTo>
                  <a:pt x="2930" y="811"/>
                </a:moveTo>
                <a:lnTo>
                  <a:pt x="2930" y="811"/>
                </a:lnTo>
                <a:cubicBezTo>
                  <a:pt x="2930" y="838"/>
                  <a:pt x="2930" y="838"/>
                  <a:pt x="2930" y="838"/>
                </a:cubicBezTo>
                <a:lnTo>
                  <a:pt x="2930" y="838"/>
                </a:lnTo>
                <a:lnTo>
                  <a:pt x="2923" y="838"/>
                </a:lnTo>
                <a:cubicBezTo>
                  <a:pt x="2923" y="831"/>
                  <a:pt x="2923" y="831"/>
                  <a:pt x="2923" y="831"/>
                </a:cubicBezTo>
                <a:cubicBezTo>
                  <a:pt x="2923" y="824"/>
                  <a:pt x="2923" y="824"/>
                  <a:pt x="2923" y="824"/>
                </a:cubicBezTo>
                <a:lnTo>
                  <a:pt x="2923" y="824"/>
                </a:lnTo>
                <a:cubicBezTo>
                  <a:pt x="2923" y="804"/>
                  <a:pt x="2923" y="804"/>
                  <a:pt x="2923" y="804"/>
                </a:cubicBezTo>
                <a:cubicBezTo>
                  <a:pt x="2923" y="804"/>
                  <a:pt x="2923" y="811"/>
                  <a:pt x="2930" y="811"/>
                </a:cubicBezTo>
                <a:close/>
                <a:moveTo>
                  <a:pt x="2930" y="858"/>
                </a:moveTo>
                <a:lnTo>
                  <a:pt x="2930" y="858"/>
                </a:lnTo>
                <a:cubicBezTo>
                  <a:pt x="2930" y="885"/>
                  <a:pt x="2930" y="885"/>
                  <a:pt x="2930" y="885"/>
                </a:cubicBezTo>
                <a:cubicBezTo>
                  <a:pt x="2923" y="885"/>
                  <a:pt x="2923" y="885"/>
                  <a:pt x="2923" y="885"/>
                </a:cubicBezTo>
                <a:cubicBezTo>
                  <a:pt x="2923" y="851"/>
                  <a:pt x="2923" y="851"/>
                  <a:pt x="2923" y="851"/>
                </a:cubicBezTo>
                <a:cubicBezTo>
                  <a:pt x="2923" y="851"/>
                  <a:pt x="2923" y="851"/>
                  <a:pt x="2930" y="858"/>
                </a:cubicBezTo>
                <a:close/>
                <a:moveTo>
                  <a:pt x="2930" y="898"/>
                </a:moveTo>
                <a:lnTo>
                  <a:pt x="2930" y="898"/>
                </a:lnTo>
                <a:cubicBezTo>
                  <a:pt x="2930" y="993"/>
                  <a:pt x="2930" y="993"/>
                  <a:pt x="2930" y="993"/>
                </a:cubicBezTo>
                <a:cubicBezTo>
                  <a:pt x="2923" y="1000"/>
                  <a:pt x="2923" y="1000"/>
                  <a:pt x="2923" y="1000"/>
                </a:cubicBezTo>
                <a:cubicBezTo>
                  <a:pt x="2923" y="898"/>
                  <a:pt x="2923" y="898"/>
                  <a:pt x="2923" y="898"/>
                </a:cubicBezTo>
                <a:cubicBezTo>
                  <a:pt x="2923" y="898"/>
                  <a:pt x="2923" y="898"/>
                  <a:pt x="2930" y="898"/>
                </a:cubicBezTo>
                <a:close/>
                <a:moveTo>
                  <a:pt x="2923" y="75"/>
                </a:moveTo>
                <a:lnTo>
                  <a:pt x="2923" y="75"/>
                </a:lnTo>
                <a:cubicBezTo>
                  <a:pt x="2923" y="102"/>
                  <a:pt x="2923" y="102"/>
                  <a:pt x="2923" y="102"/>
                </a:cubicBezTo>
                <a:cubicBezTo>
                  <a:pt x="2916" y="102"/>
                  <a:pt x="2903" y="102"/>
                  <a:pt x="2896" y="102"/>
                </a:cubicBezTo>
                <a:cubicBezTo>
                  <a:pt x="2889" y="102"/>
                  <a:pt x="2889" y="102"/>
                  <a:pt x="2889" y="102"/>
                </a:cubicBezTo>
                <a:cubicBezTo>
                  <a:pt x="2889" y="81"/>
                  <a:pt x="2889" y="81"/>
                  <a:pt x="2889" y="81"/>
                </a:cubicBezTo>
                <a:cubicBezTo>
                  <a:pt x="2923" y="75"/>
                  <a:pt x="2923" y="75"/>
                  <a:pt x="2923" y="75"/>
                </a:cubicBezTo>
                <a:close/>
                <a:moveTo>
                  <a:pt x="2923" y="108"/>
                </a:moveTo>
                <a:lnTo>
                  <a:pt x="2923" y="108"/>
                </a:lnTo>
                <a:cubicBezTo>
                  <a:pt x="2923" y="129"/>
                  <a:pt x="2923" y="129"/>
                  <a:pt x="2923" y="129"/>
                </a:cubicBezTo>
                <a:cubicBezTo>
                  <a:pt x="2916" y="129"/>
                  <a:pt x="2916" y="129"/>
                  <a:pt x="2916" y="129"/>
                </a:cubicBezTo>
                <a:cubicBezTo>
                  <a:pt x="2910" y="135"/>
                  <a:pt x="2903" y="142"/>
                  <a:pt x="2896" y="156"/>
                </a:cubicBezTo>
                <a:cubicBezTo>
                  <a:pt x="2896" y="156"/>
                  <a:pt x="2896" y="156"/>
                  <a:pt x="2889" y="156"/>
                </a:cubicBezTo>
                <a:cubicBezTo>
                  <a:pt x="2889" y="142"/>
                  <a:pt x="2889" y="142"/>
                  <a:pt x="2889" y="142"/>
                </a:cubicBezTo>
                <a:cubicBezTo>
                  <a:pt x="2896" y="142"/>
                  <a:pt x="2896" y="142"/>
                  <a:pt x="2896" y="142"/>
                </a:cubicBezTo>
                <a:lnTo>
                  <a:pt x="2896" y="135"/>
                </a:lnTo>
                <a:cubicBezTo>
                  <a:pt x="2889" y="135"/>
                  <a:pt x="2889" y="135"/>
                  <a:pt x="2889" y="135"/>
                </a:cubicBezTo>
                <a:cubicBezTo>
                  <a:pt x="2889" y="115"/>
                  <a:pt x="2889" y="115"/>
                  <a:pt x="2889" y="115"/>
                </a:cubicBezTo>
                <a:cubicBezTo>
                  <a:pt x="2903" y="115"/>
                  <a:pt x="2910" y="108"/>
                  <a:pt x="2923" y="108"/>
                </a:cubicBezTo>
                <a:close/>
                <a:moveTo>
                  <a:pt x="2923" y="142"/>
                </a:moveTo>
                <a:lnTo>
                  <a:pt x="2923" y="142"/>
                </a:lnTo>
                <a:cubicBezTo>
                  <a:pt x="2916" y="142"/>
                  <a:pt x="2916" y="142"/>
                  <a:pt x="2916" y="142"/>
                </a:cubicBezTo>
                <a:cubicBezTo>
                  <a:pt x="2910" y="149"/>
                  <a:pt x="2910" y="156"/>
                  <a:pt x="2910" y="156"/>
                </a:cubicBezTo>
                <a:cubicBezTo>
                  <a:pt x="2910" y="169"/>
                  <a:pt x="2910" y="169"/>
                  <a:pt x="2910" y="169"/>
                </a:cubicBezTo>
                <a:cubicBezTo>
                  <a:pt x="2903" y="162"/>
                  <a:pt x="2896" y="162"/>
                  <a:pt x="2889" y="162"/>
                </a:cubicBezTo>
                <a:cubicBezTo>
                  <a:pt x="2889" y="189"/>
                  <a:pt x="2889" y="189"/>
                  <a:pt x="2889" y="189"/>
                </a:cubicBezTo>
                <a:cubicBezTo>
                  <a:pt x="2896" y="189"/>
                  <a:pt x="2896" y="189"/>
                  <a:pt x="2896" y="189"/>
                </a:cubicBezTo>
                <a:cubicBezTo>
                  <a:pt x="2903" y="196"/>
                  <a:pt x="2903" y="189"/>
                  <a:pt x="2910" y="189"/>
                </a:cubicBezTo>
                <a:cubicBezTo>
                  <a:pt x="2910" y="183"/>
                  <a:pt x="2916" y="183"/>
                  <a:pt x="2923" y="176"/>
                </a:cubicBezTo>
                <a:cubicBezTo>
                  <a:pt x="2923" y="142"/>
                  <a:pt x="2923" y="142"/>
                  <a:pt x="2923" y="142"/>
                </a:cubicBezTo>
                <a:close/>
                <a:moveTo>
                  <a:pt x="2923" y="189"/>
                </a:moveTo>
                <a:lnTo>
                  <a:pt x="2923" y="189"/>
                </a:lnTo>
                <a:cubicBezTo>
                  <a:pt x="2923" y="203"/>
                  <a:pt x="2923" y="203"/>
                  <a:pt x="2923" y="203"/>
                </a:cubicBezTo>
                <a:cubicBezTo>
                  <a:pt x="2916" y="210"/>
                  <a:pt x="2916" y="216"/>
                  <a:pt x="2916" y="230"/>
                </a:cubicBezTo>
                <a:lnTo>
                  <a:pt x="2923" y="230"/>
                </a:lnTo>
                <a:cubicBezTo>
                  <a:pt x="2923" y="250"/>
                  <a:pt x="2923" y="250"/>
                  <a:pt x="2923" y="250"/>
                </a:cubicBezTo>
                <a:cubicBezTo>
                  <a:pt x="2910" y="243"/>
                  <a:pt x="2903" y="230"/>
                  <a:pt x="2896" y="210"/>
                </a:cubicBezTo>
                <a:cubicBezTo>
                  <a:pt x="2903" y="203"/>
                  <a:pt x="2903" y="196"/>
                  <a:pt x="2916" y="189"/>
                </a:cubicBezTo>
                <a:cubicBezTo>
                  <a:pt x="2923" y="189"/>
                  <a:pt x="2923" y="189"/>
                  <a:pt x="2923" y="189"/>
                </a:cubicBezTo>
                <a:close/>
                <a:moveTo>
                  <a:pt x="2923" y="257"/>
                </a:moveTo>
                <a:lnTo>
                  <a:pt x="2923" y="257"/>
                </a:lnTo>
                <a:cubicBezTo>
                  <a:pt x="2923" y="730"/>
                  <a:pt x="2923" y="730"/>
                  <a:pt x="2923" y="730"/>
                </a:cubicBezTo>
                <a:cubicBezTo>
                  <a:pt x="2916" y="730"/>
                  <a:pt x="2910" y="730"/>
                  <a:pt x="2903" y="736"/>
                </a:cubicBezTo>
                <a:cubicBezTo>
                  <a:pt x="2903" y="736"/>
                  <a:pt x="2896" y="736"/>
                  <a:pt x="2889" y="736"/>
                </a:cubicBezTo>
                <a:cubicBezTo>
                  <a:pt x="2889" y="723"/>
                  <a:pt x="2889" y="723"/>
                  <a:pt x="2889" y="723"/>
                </a:cubicBezTo>
                <a:cubicBezTo>
                  <a:pt x="2896" y="716"/>
                  <a:pt x="2903" y="716"/>
                  <a:pt x="2910" y="709"/>
                </a:cubicBezTo>
                <a:cubicBezTo>
                  <a:pt x="2896" y="703"/>
                  <a:pt x="2896" y="703"/>
                  <a:pt x="2896" y="703"/>
                </a:cubicBezTo>
                <a:cubicBezTo>
                  <a:pt x="2903" y="703"/>
                  <a:pt x="2903" y="696"/>
                  <a:pt x="2903" y="682"/>
                </a:cubicBezTo>
                <a:cubicBezTo>
                  <a:pt x="2889" y="689"/>
                  <a:pt x="2889" y="689"/>
                  <a:pt x="2889" y="689"/>
                </a:cubicBezTo>
                <a:cubicBezTo>
                  <a:pt x="2889" y="662"/>
                  <a:pt x="2889" y="662"/>
                  <a:pt x="2889" y="662"/>
                </a:cubicBezTo>
                <a:cubicBezTo>
                  <a:pt x="2896" y="662"/>
                  <a:pt x="2896" y="662"/>
                  <a:pt x="2896" y="662"/>
                </a:cubicBezTo>
                <a:cubicBezTo>
                  <a:pt x="2889" y="655"/>
                  <a:pt x="2889" y="655"/>
                  <a:pt x="2889" y="655"/>
                </a:cubicBezTo>
                <a:cubicBezTo>
                  <a:pt x="2889" y="595"/>
                  <a:pt x="2889" y="595"/>
                  <a:pt x="2889" y="595"/>
                </a:cubicBezTo>
                <a:cubicBezTo>
                  <a:pt x="2889" y="595"/>
                  <a:pt x="2889" y="595"/>
                  <a:pt x="2896" y="595"/>
                </a:cubicBezTo>
                <a:cubicBezTo>
                  <a:pt x="2896" y="588"/>
                  <a:pt x="2903" y="595"/>
                  <a:pt x="2910" y="601"/>
                </a:cubicBezTo>
                <a:cubicBezTo>
                  <a:pt x="2903" y="561"/>
                  <a:pt x="2903" y="561"/>
                  <a:pt x="2903" y="561"/>
                </a:cubicBezTo>
                <a:cubicBezTo>
                  <a:pt x="2896" y="568"/>
                  <a:pt x="2896" y="568"/>
                  <a:pt x="2896" y="568"/>
                </a:cubicBezTo>
                <a:lnTo>
                  <a:pt x="2889" y="574"/>
                </a:lnTo>
                <a:cubicBezTo>
                  <a:pt x="2889" y="257"/>
                  <a:pt x="2889" y="257"/>
                  <a:pt x="2889" y="257"/>
                </a:cubicBezTo>
                <a:cubicBezTo>
                  <a:pt x="2896" y="257"/>
                  <a:pt x="2910" y="257"/>
                  <a:pt x="2923" y="257"/>
                </a:cubicBezTo>
                <a:close/>
                <a:moveTo>
                  <a:pt x="2923" y="730"/>
                </a:moveTo>
                <a:lnTo>
                  <a:pt x="2923" y="730"/>
                </a:lnTo>
                <a:cubicBezTo>
                  <a:pt x="2916" y="750"/>
                  <a:pt x="2916" y="750"/>
                  <a:pt x="2916" y="750"/>
                </a:cubicBezTo>
                <a:cubicBezTo>
                  <a:pt x="2923" y="750"/>
                  <a:pt x="2923" y="750"/>
                  <a:pt x="2923" y="750"/>
                </a:cubicBezTo>
                <a:cubicBezTo>
                  <a:pt x="2923" y="730"/>
                  <a:pt x="2923" y="730"/>
                  <a:pt x="2923" y="730"/>
                </a:cubicBezTo>
                <a:close/>
                <a:moveTo>
                  <a:pt x="2923" y="763"/>
                </a:moveTo>
                <a:lnTo>
                  <a:pt x="2923" y="763"/>
                </a:lnTo>
                <a:cubicBezTo>
                  <a:pt x="2923" y="784"/>
                  <a:pt x="2923" y="784"/>
                  <a:pt x="2923" y="784"/>
                </a:cubicBezTo>
                <a:cubicBezTo>
                  <a:pt x="2916" y="784"/>
                  <a:pt x="2916" y="784"/>
                  <a:pt x="2916" y="784"/>
                </a:cubicBezTo>
                <a:cubicBezTo>
                  <a:pt x="2910" y="777"/>
                  <a:pt x="2910" y="777"/>
                  <a:pt x="2910" y="770"/>
                </a:cubicBezTo>
                <a:cubicBezTo>
                  <a:pt x="2910" y="770"/>
                  <a:pt x="2910" y="763"/>
                  <a:pt x="2916" y="763"/>
                </a:cubicBezTo>
                <a:cubicBezTo>
                  <a:pt x="2923" y="763"/>
                  <a:pt x="2923" y="763"/>
                  <a:pt x="2923" y="763"/>
                </a:cubicBezTo>
                <a:close/>
                <a:moveTo>
                  <a:pt x="2923" y="804"/>
                </a:moveTo>
                <a:lnTo>
                  <a:pt x="2923" y="804"/>
                </a:lnTo>
                <a:cubicBezTo>
                  <a:pt x="2923" y="824"/>
                  <a:pt x="2923" y="824"/>
                  <a:pt x="2923" y="824"/>
                </a:cubicBezTo>
                <a:cubicBezTo>
                  <a:pt x="2916" y="824"/>
                  <a:pt x="2910" y="817"/>
                  <a:pt x="2903" y="811"/>
                </a:cubicBezTo>
                <a:cubicBezTo>
                  <a:pt x="2896" y="804"/>
                  <a:pt x="2896" y="797"/>
                  <a:pt x="2889" y="797"/>
                </a:cubicBezTo>
                <a:cubicBezTo>
                  <a:pt x="2889" y="777"/>
                  <a:pt x="2889" y="777"/>
                  <a:pt x="2889" y="777"/>
                </a:cubicBezTo>
                <a:cubicBezTo>
                  <a:pt x="2896" y="777"/>
                  <a:pt x="2896" y="777"/>
                  <a:pt x="2896" y="777"/>
                </a:cubicBezTo>
                <a:cubicBezTo>
                  <a:pt x="2889" y="777"/>
                  <a:pt x="2889" y="777"/>
                  <a:pt x="2889" y="777"/>
                </a:cubicBezTo>
                <a:cubicBezTo>
                  <a:pt x="2889" y="743"/>
                  <a:pt x="2889" y="743"/>
                  <a:pt x="2889" y="743"/>
                </a:cubicBezTo>
                <a:cubicBezTo>
                  <a:pt x="2903" y="770"/>
                  <a:pt x="2910" y="790"/>
                  <a:pt x="2916" y="797"/>
                </a:cubicBezTo>
                <a:cubicBezTo>
                  <a:pt x="2916" y="797"/>
                  <a:pt x="2916" y="797"/>
                  <a:pt x="2923" y="804"/>
                </a:cubicBezTo>
                <a:close/>
                <a:moveTo>
                  <a:pt x="2923" y="831"/>
                </a:moveTo>
                <a:lnTo>
                  <a:pt x="2923" y="831"/>
                </a:lnTo>
                <a:cubicBezTo>
                  <a:pt x="2923" y="838"/>
                  <a:pt x="2923" y="838"/>
                  <a:pt x="2923" y="838"/>
                </a:cubicBezTo>
                <a:cubicBezTo>
                  <a:pt x="2916" y="838"/>
                  <a:pt x="2916" y="838"/>
                  <a:pt x="2916" y="838"/>
                </a:cubicBezTo>
                <a:lnTo>
                  <a:pt x="2910" y="838"/>
                </a:lnTo>
                <a:cubicBezTo>
                  <a:pt x="2910" y="838"/>
                  <a:pt x="2903" y="838"/>
                  <a:pt x="2903" y="831"/>
                </a:cubicBezTo>
                <a:cubicBezTo>
                  <a:pt x="2910" y="831"/>
                  <a:pt x="2910" y="831"/>
                  <a:pt x="2910" y="831"/>
                </a:cubicBezTo>
                <a:cubicBezTo>
                  <a:pt x="2916" y="831"/>
                  <a:pt x="2916" y="831"/>
                  <a:pt x="2923" y="831"/>
                </a:cubicBezTo>
                <a:close/>
                <a:moveTo>
                  <a:pt x="2923" y="851"/>
                </a:moveTo>
                <a:lnTo>
                  <a:pt x="2923" y="851"/>
                </a:lnTo>
                <a:cubicBezTo>
                  <a:pt x="2916" y="844"/>
                  <a:pt x="2910" y="844"/>
                  <a:pt x="2903" y="844"/>
                </a:cubicBezTo>
                <a:lnTo>
                  <a:pt x="2903" y="844"/>
                </a:lnTo>
                <a:cubicBezTo>
                  <a:pt x="2903" y="831"/>
                  <a:pt x="2896" y="817"/>
                  <a:pt x="2889" y="811"/>
                </a:cubicBezTo>
                <a:cubicBezTo>
                  <a:pt x="2889" y="851"/>
                  <a:pt x="2889" y="851"/>
                  <a:pt x="2889" y="851"/>
                </a:cubicBezTo>
                <a:cubicBezTo>
                  <a:pt x="2896" y="858"/>
                  <a:pt x="2903" y="865"/>
                  <a:pt x="2910" y="865"/>
                </a:cubicBezTo>
                <a:cubicBezTo>
                  <a:pt x="2903" y="865"/>
                  <a:pt x="2896" y="865"/>
                  <a:pt x="2889" y="858"/>
                </a:cubicBezTo>
                <a:cubicBezTo>
                  <a:pt x="2889" y="885"/>
                  <a:pt x="2889" y="885"/>
                  <a:pt x="2889" y="885"/>
                </a:cubicBezTo>
                <a:cubicBezTo>
                  <a:pt x="2903" y="885"/>
                  <a:pt x="2910" y="885"/>
                  <a:pt x="2923" y="885"/>
                </a:cubicBezTo>
                <a:cubicBezTo>
                  <a:pt x="2923" y="851"/>
                  <a:pt x="2923" y="851"/>
                  <a:pt x="2923" y="851"/>
                </a:cubicBezTo>
                <a:close/>
                <a:moveTo>
                  <a:pt x="2923" y="898"/>
                </a:moveTo>
                <a:lnTo>
                  <a:pt x="2923" y="898"/>
                </a:lnTo>
                <a:cubicBezTo>
                  <a:pt x="2923" y="1000"/>
                  <a:pt x="2923" y="1000"/>
                  <a:pt x="2923" y="1000"/>
                </a:cubicBezTo>
                <a:cubicBezTo>
                  <a:pt x="2889" y="1000"/>
                  <a:pt x="2889" y="1000"/>
                  <a:pt x="2889" y="1000"/>
                </a:cubicBezTo>
                <a:cubicBezTo>
                  <a:pt x="2889" y="919"/>
                  <a:pt x="2889" y="919"/>
                  <a:pt x="2889" y="919"/>
                </a:cubicBezTo>
                <a:cubicBezTo>
                  <a:pt x="2896" y="919"/>
                  <a:pt x="2896" y="919"/>
                  <a:pt x="2903" y="919"/>
                </a:cubicBezTo>
                <a:cubicBezTo>
                  <a:pt x="2903" y="919"/>
                  <a:pt x="2896" y="919"/>
                  <a:pt x="2889" y="912"/>
                </a:cubicBezTo>
                <a:cubicBezTo>
                  <a:pt x="2889" y="892"/>
                  <a:pt x="2889" y="892"/>
                  <a:pt x="2889" y="892"/>
                </a:cubicBezTo>
                <a:cubicBezTo>
                  <a:pt x="2903" y="892"/>
                  <a:pt x="2910" y="892"/>
                  <a:pt x="2923" y="898"/>
                </a:cubicBezTo>
                <a:close/>
                <a:moveTo>
                  <a:pt x="2889" y="250"/>
                </a:moveTo>
                <a:lnTo>
                  <a:pt x="2889" y="250"/>
                </a:lnTo>
                <a:cubicBezTo>
                  <a:pt x="2896" y="243"/>
                  <a:pt x="2896" y="243"/>
                  <a:pt x="2896" y="237"/>
                </a:cubicBezTo>
                <a:cubicBezTo>
                  <a:pt x="2896" y="223"/>
                  <a:pt x="2896" y="216"/>
                  <a:pt x="2896" y="216"/>
                </a:cubicBezTo>
                <a:cubicBezTo>
                  <a:pt x="2889" y="216"/>
                  <a:pt x="2889" y="216"/>
                  <a:pt x="2889" y="216"/>
                </a:cubicBezTo>
                <a:lnTo>
                  <a:pt x="2889" y="250"/>
                </a:lnTo>
                <a:close/>
                <a:moveTo>
                  <a:pt x="2889" y="81"/>
                </a:moveTo>
                <a:lnTo>
                  <a:pt x="2889" y="81"/>
                </a:lnTo>
                <a:cubicBezTo>
                  <a:pt x="2889" y="102"/>
                  <a:pt x="2889" y="102"/>
                  <a:pt x="2889" y="102"/>
                </a:cubicBezTo>
                <a:cubicBezTo>
                  <a:pt x="2862" y="108"/>
                  <a:pt x="2862" y="108"/>
                  <a:pt x="2862" y="108"/>
                </a:cubicBezTo>
                <a:cubicBezTo>
                  <a:pt x="2856" y="115"/>
                  <a:pt x="2856" y="115"/>
                  <a:pt x="2856" y="115"/>
                </a:cubicBezTo>
                <a:lnTo>
                  <a:pt x="2856" y="115"/>
                </a:lnTo>
                <a:cubicBezTo>
                  <a:pt x="2856" y="88"/>
                  <a:pt x="2856" y="88"/>
                  <a:pt x="2856" y="88"/>
                </a:cubicBezTo>
                <a:cubicBezTo>
                  <a:pt x="2889" y="81"/>
                  <a:pt x="2889" y="81"/>
                  <a:pt x="2889" y="81"/>
                </a:cubicBezTo>
                <a:close/>
                <a:moveTo>
                  <a:pt x="2889" y="115"/>
                </a:moveTo>
                <a:lnTo>
                  <a:pt x="2889" y="115"/>
                </a:lnTo>
                <a:cubicBezTo>
                  <a:pt x="2876" y="122"/>
                  <a:pt x="2869" y="122"/>
                  <a:pt x="2856" y="129"/>
                </a:cubicBezTo>
                <a:cubicBezTo>
                  <a:pt x="2856" y="169"/>
                  <a:pt x="2856" y="169"/>
                  <a:pt x="2856" y="169"/>
                </a:cubicBezTo>
                <a:cubicBezTo>
                  <a:pt x="2869" y="156"/>
                  <a:pt x="2876" y="156"/>
                  <a:pt x="2883" y="149"/>
                </a:cubicBezTo>
                <a:lnTo>
                  <a:pt x="2889" y="156"/>
                </a:lnTo>
                <a:cubicBezTo>
                  <a:pt x="2889" y="142"/>
                  <a:pt x="2889" y="142"/>
                  <a:pt x="2889" y="142"/>
                </a:cubicBezTo>
                <a:lnTo>
                  <a:pt x="2889" y="142"/>
                </a:lnTo>
                <a:cubicBezTo>
                  <a:pt x="2889" y="135"/>
                  <a:pt x="2889" y="135"/>
                  <a:pt x="2889" y="135"/>
                </a:cubicBezTo>
                <a:lnTo>
                  <a:pt x="2889" y="135"/>
                </a:lnTo>
                <a:cubicBezTo>
                  <a:pt x="2889" y="115"/>
                  <a:pt x="2889" y="115"/>
                  <a:pt x="2889" y="115"/>
                </a:cubicBezTo>
                <a:close/>
                <a:moveTo>
                  <a:pt x="2889" y="162"/>
                </a:moveTo>
                <a:lnTo>
                  <a:pt x="2889" y="162"/>
                </a:lnTo>
                <a:cubicBezTo>
                  <a:pt x="2889" y="189"/>
                  <a:pt x="2889" y="189"/>
                  <a:pt x="2889" y="189"/>
                </a:cubicBezTo>
                <a:cubicBezTo>
                  <a:pt x="2883" y="183"/>
                  <a:pt x="2883" y="183"/>
                  <a:pt x="2883" y="183"/>
                </a:cubicBezTo>
                <a:cubicBezTo>
                  <a:pt x="2889" y="189"/>
                  <a:pt x="2889" y="189"/>
                  <a:pt x="2889" y="196"/>
                </a:cubicBezTo>
                <a:cubicBezTo>
                  <a:pt x="2889" y="196"/>
                  <a:pt x="2889" y="203"/>
                  <a:pt x="2883" y="203"/>
                </a:cubicBezTo>
                <a:cubicBezTo>
                  <a:pt x="2883" y="210"/>
                  <a:pt x="2876" y="210"/>
                  <a:pt x="2876" y="216"/>
                </a:cubicBezTo>
                <a:cubicBezTo>
                  <a:pt x="2889" y="216"/>
                  <a:pt x="2889" y="216"/>
                  <a:pt x="2889" y="216"/>
                </a:cubicBezTo>
                <a:cubicBezTo>
                  <a:pt x="2889" y="250"/>
                  <a:pt x="2889" y="250"/>
                  <a:pt x="2889" y="250"/>
                </a:cubicBezTo>
                <a:lnTo>
                  <a:pt x="2889" y="250"/>
                </a:lnTo>
                <a:cubicBezTo>
                  <a:pt x="2883" y="250"/>
                  <a:pt x="2876" y="250"/>
                  <a:pt x="2869" y="250"/>
                </a:cubicBezTo>
                <a:cubicBezTo>
                  <a:pt x="2862" y="257"/>
                  <a:pt x="2862" y="250"/>
                  <a:pt x="2856" y="250"/>
                </a:cubicBezTo>
                <a:cubicBezTo>
                  <a:pt x="2856" y="176"/>
                  <a:pt x="2856" y="176"/>
                  <a:pt x="2856" y="176"/>
                </a:cubicBezTo>
                <a:cubicBezTo>
                  <a:pt x="2876" y="162"/>
                  <a:pt x="2876" y="162"/>
                  <a:pt x="2876" y="162"/>
                </a:cubicBezTo>
                <a:cubicBezTo>
                  <a:pt x="2883" y="162"/>
                  <a:pt x="2889" y="156"/>
                  <a:pt x="2889" y="162"/>
                </a:cubicBezTo>
                <a:close/>
                <a:moveTo>
                  <a:pt x="2889" y="257"/>
                </a:moveTo>
                <a:lnTo>
                  <a:pt x="2889" y="257"/>
                </a:lnTo>
                <a:cubicBezTo>
                  <a:pt x="2889" y="574"/>
                  <a:pt x="2889" y="574"/>
                  <a:pt x="2889" y="574"/>
                </a:cubicBezTo>
                <a:cubicBezTo>
                  <a:pt x="2889" y="581"/>
                  <a:pt x="2889" y="588"/>
                  <a:pt x="2889" y="595"/>
                </a:cubicBezTo>
                <a:cubicBezTo>
                  <a:pt x="2889" y="655"/>
                  <a:pt x="2889" y="655"/>
                  <a:pt x="2889" y="655"/>
                </a:cubicBezTo>
                <a:cubicBezTo>
                  <a:pt x="2883" y="649"/>
                  <a:pt x="2883" y="649"/>
                  <a:pt x="2883" y="649"/>
                </a:cubicBezTo>
                <a:cubicBezTo>
                  <a:pt x="2889" y="628"/>
                  <a:pt x="2889" y="628"/>
                  <a:pt x="2889" y="628"/>
                </a:cubicBezTo>
                <a:cubicBezTo>
                  <a:pt x="2883" y="628"/>
                  <a:pt x="2869" y="628"/>
                  <a:pt x="2856" y="628"/>
                </a:cubicBezTo>
                <a:cubicBezTo>
                  <a:pt x="2856" y="615"/>
                  <a:pt x="2856" y="615"/>
                  <a:pt x="2856" y="615"/>
                </a:cubicBezTo>
                <a:lnTo>
                  <a:pt x="2862" y="608"/>
                </a:lnTo>
                <a:cubicBezTo>
                  <a:pt x="2876" y="608"/>
                  <a:pt x="2883" y="608"/>
                  <a:pt x="2883" y="608"/>
                </a:cubicBezTo>
                <a:cubicBezTo>
                  <a:pt x="2883" y="601"/>
                  <a:pt x="2876" y="595"/>
                  <a:pt x="2869" y="595"/>
                </a:cubicBezTo>
                <a:cubicBezTo>
                  <a:pt x="2869" y="588"/>
                  <a:pt x="2869" y="581"/>
                  <a:pt x="2876" y="574"/>
                </a:cubicBezTo>
                <a:lnTo>
                  <a:pt x="2869" y="574"/>
                </a:lnTo>
                <a:cubicBezTo>
                  <a:pt x="2862" y="574"/>
                  <a:pt x="2856" y="581"/>
                  <a:pt x="2856" y="581"/>
                </a:cubicBezTo>
                <a:cubicBezTo>
                  <a:pt x="2856" y="554"/>
                  <a:pt x="2856" y="554"/>
                  <a:pt x="2856" y="554"/>
                </a:cubicBezTo>
                <a:cubicBezTo>
                  <a:pt x="2862" y="547"/>
                  <a:pt x="2869" y="547"/>
                  <a:pt x="2869" y="540"/>
                </a:cubicBezTo>
                <a:lnTo>
                  <a:pt x="2862" y="540"/>
                </a:lnTo>
                <a:lnTo>
                  <a:pt x="2856" y="540"/>
                </a:lnTo>
                <a:cubicBezTo>
                  <a:pt x="2856" y="520"/>
                  <a:pt x="2856" y="520"/>
                  <a:pt x="2856" y="520"/>
                </a:cubicBezTo>
                <a:cubicBezTo>
                  <a:pt x="2856" y="513"/>
                  <a:pt x="2856" y="513"/>
                  <a:pt x="2856" y="513"/>
                </a:cubicBezTo>
                <a:lnTo>
                  <a:pt x="2856" y="513"/>
                </a:lnTo>
                <a:cubicBezTo>
                  <a:pt x="2856" y="372"/>
                  <a:pt x="2856" y="372"/>
                  <a:pt x="2856" y="372"/>
                </a:cubicBezTo>
                <a:lnTo>
                  <a:pt x="2862" y="372"/>
                </a:lnTo>
                <a:cubicBezTo>
                  <a:pt x="2869" y="365"/>
                  <a:pt x="2869" y="372"/>
                  <a:pt x="2876" y="385"/>
                </a:cubicBezTo>
                <a:cubicBezTo>
                  <a:pt x="2883" y="372"/>
                  <a:pt x="2883" y="365"/>
                  <a:pt x="2883" y="358"/>
                </a:cubicBezTo>
                <a:cubicBezTo>
                  <a:pt x="2883" y="351"/>
                  <a:pt x="2876" y="338"/>
                  <a:pt x="2862" y="331"/>
                </a:cubicBezTo>
                <a:cubicBezTo>
                  <a:pt x="2856" y="331"/>
                  <a:pt x="2856" y="331"/>
                  <a:pt x="2856" y="331"/>
                </a:cubicBezTo>
                <a:cubicBezTo>
                  <a:pt x="2856" y="284"/>
                  <a:pt x="2856" y="284"/>
                  <a:pt x="2856" y="284"/>
                </a:cubicBezTo>
                <a:lnTo>
                  <a:pt x="2856" y="284"/>
                </a:lnTo>
                <a:cubicBezTo>
                  <a:pt x="2856" y="277"/>
                  <a:pt x="2856" y="277"/>
                  <a:pt x="2856" y="277"/>
                </a:cubicBezTo>
                <a:cubicBezTo>
                  <a:pt x="2856" y="264"/>
                  <a:pt x="2856" y="264"/>
                  <a:pt x="2856" y="264"/>
                </a:cubicBezTo>
                <a:cubicBezTo>
                  <a:pt x="2883" y="264"/>
                  <a:pt x="2883" y="264"/>
                  <a:pt x="2883" y="264"/>
                </a:cubicBezTo>
                <a:cubicBezTo>
                  <a:pt x="2883" y="257"/>
                  <a:pt x="2889" y="257"/>
                  <a:pt x="2889" y="257"/>
                </a:cubicBezTo>
                <a:close/>
                <a:moveTo>
                  <a:pt x="2889" y="662"/>
                </a:moveTo>
                <a:lnTo>
                  <a:pt x="2889" y="662"/>
                </a:lnTo>
                <a:cubicBezTo>
                  <a:pt x="2889" y="689"/>
                  <a:pt x="2889" y="689"/>
                  <a:pt x="2889" y="689"/>
                </a:cubicBezTo>
                <a:cubicBezTo>
                  <a:pt x="2876" y="689"/>
                  <a:pt x="2876" y="689"/>
                  <a:pt x="2876" y="689"/>
                </a:cubicBezTo>
                <a:cubicBezTo>
                  <a:pt x="2876" y="689"/>
                  <a:pt x="2869" y="682"/>
                  <a:pt x="2869" y="676"/>
                </a:cubicBezTo>
                <a:cubicBezTo>
                  <a:pt x="2869" y="669"/>
                  <a:pt x="2869" y="669"/>
                  <a:pt x="2869" y="669"/>
                </a:cubicBezTo>
                <a:cubicBezTo>
                  <a:pt x="2889" y="662"/>
                  <a:pt x="2889" y="662"/>
                  <a:pt x="2889" y="662"/>
                </a:cubicBezTo>
                <a:close/>
                <a:moveTo>
                  <a:pt x="2889" y="723"/>
                </a:moveTo>
                <a:lnTo>
                  <a:pt x="2889" y="723"/>
                </a:lnTo>
                <a:cubicBezTo>
                  <a:pt x="2889" y="736"/>
                  <a:pt x="2889" y="736"/>
                  <a:pt x="2889" y="736"/>
                </a:cubicBezTo>
                <a:lnTo>
                  <a:pt x="2889" y="736"/>
                </a:lnTo>
                <a:cubicBezTo>
                  <a:pt x="2889" y="730"/>
                  <a:pt x="2889" y="730"/>
                  <a:pt x="2889" y="730"/>
                </a:cubicBezTo>
                <a:cubicBezTo>
                  <a:pt x="2889" y="723"/>
                  <a:pt x="2889" y="723"/>
                  <a:pt x="2889" y="723"/>
                </a:cubicBezTo>
                <a:close/>
                <a:moveTo>
                  <a:pt x="2889" y="743"/>
                </a:moveTo>
                <a:lnTo>
                  <a:pt x="2889" y="743"/>
                </a:lnTo>
                <a:cubicBezTo>
                  <a:pt x="2883" y="730"/>
                  <a:pt x="2876" y="709"/>
                  <a:pt x="2862" y="682"/>
                </a:cubicBezTo>
                <a:cubicBezTo>
                  <a:pt x="2856" y="662"/>
                  <a:pt x="2856" y="662"/>
                  <a:pt x="2856" y="662"/>
                </a:cubicBezTo>
                <a:cubicBezTo>
                  <a:pt x="2856" y="716"/>
                  <a:pt x="2856" y="716"/>
                  <a:pt x="2856" y="716"/>
                </a:cubicBezTo>
                <a:cubicBezTo>
                  <a:pt x="2856" y="723"/>
                  <a:pt x="2856" y="723"/>
                  <a:pt x="2856" y="723"/>
                </a:cubicBezTo>
                <a:lnTo>
                  <a:pt x="2856" y="723"/>
                </a:lnTo>
                <a:cubicBezTo>
                  <a:pt x="2856" y="730"/>
                  <a:pt x="2856" y="730"/>
                  <a:pt x="2856" y="730"/>
                </a:cubicBezTo>
                <a:cubicBezTo>
                  <a:pt x="2862" y="736"/>
                  <a:pt x="2862" y="736"/>
                  <a:pt x="2869" y="743"/>
                </a:cubicBezTo>
                <a:cubicBezTo>
                  <a:pt x="2869" y="750"/>
                  <a:pt x="2876" y="757"/>
                  <a:pt x="2876" y="770"/>
                </a:cubicBezTo>
                <a:cubicBezTo>
                  <a:pt x="2883" y="770"/>
                  <a:pt x="2876" y="770"/>
                  <a:pt x="2876" y="777"/>
                </a:cubicBezTo>
                <a:cubicBezTo>
                  <a:pt x="2869" y="777"/>
                  <a:pt x="2869" y="784"/>
                  <a:pt x="2869" y="784"/>
                </a:cubicBezTo>
                <a:cubicBezTo>
                  <a:pt x="2869" y="784"/>
                  <a:pt x="2869" y="784"/>
                  <a:pt x="2876" y="784"/>
                </a:cubicBezTo>
                <a:cubicBezTo>
                  <a:pt x="2883" y="784"/>
                  <a:pt x="2883" y="784"/>
                  <a:pt x="2883" y="784"/>
                </a:cubicBezTo>
                <a:cubicBezTo>
                  <a:pt x="2883" y="777"/>
                  <a:pt x="2889" y="777"/>
                  <a:pt x="2889" y="777"/>
                </a:cubicBezTo>
                <a:lnTo>
                  <a:pt x="2889" y="777"/>
                </a:lnTo>
                <a:cubicBezTo>
                  <a:pt x="2889" y="743"/>
                  <a:pt x="2889" y="743"/>
                  <a:pt x="2889" y="743"/>
                </a:cubicBezTo>
                <a:close/>
                <a:moveTo>
                  <a:pt x="2889" y="777"/>
                </a:moveTo>
                <a:lnTo>
                  <a:pt x="2889" y="777"/>
                </a:lnTo>
                <a:cubicBezTo>
                  <a:pt x="2889" y="797"/>
                  <a:pt x="2889" y="797"/>
                  <a:pt x="2889" y="797"/>
                </a:cubicBezTo>
                <a:cubicBezTo>
                  <a:pt x="2889" y="790"/>
                  <a:pt x="2883" y="784"/>
                  <a:pt x="2883" y="784"/>
                </a:cubicBezTo>
                <a:cubicBezTo>
                  <a:pt x="2889" y="777"/>
                  <a:pt x="2889" y="777"/>
                  <a:pt x="2889" y="777"/>
                </a:cubicBezTo>
                <a:close/>
                <a:moveTo>
                  <a:pt x="2889" y="811"/>
                </a:moveTo>
                <a:lnTo>
                  <a:pt x="2889" y="811"/>
                </a:lnTo>
                <a:cubicBezTo>
                  <a:pt x="2889" y="851"/>
                  <a:pt x="2889" y="851"/>
                  <a:pt x="2889" y="851"/>
                </a:cubicBezTo>
                <a:cubicBezTo>
                  <a:pt x="2883" y="844"/>
                  <a:pt x="2876" y="831"/>
                  <a:pt x="2862" y="824"/>
                </a:cubicBezTo>
                <a:cubicBezTo>
                  <a:pt x="2876" y="817"/>
                  <a:pt x="2876" y="817"/>
                  <a:pt x="2876" y="817"/>
                </a:cubicBezTo>
                <a:cubicBezTo>
                  <a:pt x="2862" y="811"/>
                  <a:pt x="2862" y="811"/>
                  <a:pt x="2862" y="811"/>
                </a:cubicBezTo>
                <a:cubicBezTo>
                  <a:pt x="2862" y="804"/>
                  <a:pt x="2869" y="797"/>
                  <a:pt x="2876" y="797"/>
                </a:cubicBezTo>
                <a:cubicBezTo>
                  <a:pt x="2883" y="797"/>
                  <a:pt x="2889" y="804"/>
                  <a:pt x="2889" y="811"/>
                </a:cubicBezTo>
                <a:close/>
                <a:moveTo>
                  <a:pt x="2889" y="858"/>
                </a:moveTo>
                <a:lnTo>
                  <a:pt x="2889" y="858"/>
                </a:lnTo>
                <a:cubicBezTo>
                  <a:pt x="2876" y="851"/>
                  <a:pt x="2862" y="844"/>
                  <a:pt x="2856" y="844"/>
                </a:cubicBezTo>
                <a:cubicBezTo>
                  <a:pt x="2856" y="865"/>
                  <a:pt x="2856" y="865"/>
                  <a:pt x="2856" y="865"/>
                </a:cubicBezTo>
                <a:cubicBezTo>
                  <a:pt x="2862" y="865"/>
                  <a:pt x="2862" y="865"/>
                  <a:pt x="2869" y="858"/>
                </a:cubicBezTo>
                <a:cubicBezTo>
                  <a:pt x="2869" y="858"/>
                  <a:pt x="2869" y="865"/>
                  <a:pt x="2876" y="871"/>
                </a:cubicBezTo>
                <a:cubicBezTo>
                  <a:pt x="2876" y="878"/>
                  <a:pt x="2876" y="885"/>
                  <a:pt x="2883" y="885"/>
                </a:cubicBezTo>
                <a:lnTo>
                  <a:pt x="2889" y="885"/>
                </a:lnTo>
                <a:cubicBezTo>
                  <a:pt x="2889" y="858"/>
                  <a:pt x="2889" y="858"/>
                  <a:pt x="2889" y="858"/>
                </a:cubicBezTo>
                <a:close/>
                <a:moveTo>
                  <a:pt x="2889" y="892"/>
                </a:moveTo>
                <a:lnTo>
                  <a:pt x="2889" y="892"/>
                </a:lnTo>
                <a:cubicBezTo>
                  <a:pt x="2889" y="912"/>
                  <a:pt x="2889" y="912"/>
                  <a:pt x="2889" y="912"/>
                </a:cubicBezTo>
                <a:cubicBezTo>
                  <a:pt x="2883" y="912"/>
                  <a:pt x="2869" y="905"/>
                  <a:pt x="2856" y="905"/>
                </a:cubicBezTo>
                <a:cubicBezTo>
                  <a:pt x="2856" y="885"/>
                  <a:pt x="2856" y="885"/>
                  <a:pt x="2856" y="885"/>
                </a:cubicBezTo>
                <a:cubicBezTo>
                  <a:pt x="2862" y="892"/>
                  <a:pt x="2862" y="892"/>
                  <a:pt x="2862" y="892"/>
                </a:cubicBezTo>
                <a:lnTo>
                  <a:pt x="2862" y="885"/>
                </a:lnTo>
                <a:lnTo>
                  <a:pt x="2856" y="885"/>
                </a:lnTo>
                <a:cubicBezTo>
                  <a:pt x="2856" y="878"/>
                  <a:pt x="2856" y="878"/>
                  <a:pt x="2856" y="878"/>
                </a:cubicBezTo>
                <a:cubicBezTo>
                  <a:pt x="2856" y="871"/>
                  <a:pt x="2862" y="871"/>
                  <a:pt x="2862" y="871"/>
                </a:cubicBezTo>
                <a:cubicBezTo>
                  <a:pt x="2869" y="871"/>
                  <a:pt x="2869" y="878"/>
                  <a:pt x="2869" y="878"/>
                </a:cubicBezTo>
                <a:cubicBezTo>
                  <a:pt x="2869" y="892"/>
                  <a:pt x="2869" y="892"/>
                  <a:pt x="2869" y="892"/>
                </a:cubicBezTo>
                <a:cubicBezTo>
                  <a:pt x="2876" y="892"/>
                  <a:pt x="2883" y="892"/>
                  <a:pt x="2889" y="892"/>
                </a:cubicBezTo>
                <a:close/>
                <a:moveTo>
                  <a:pt x="2889" y="919"/>
                </a:moveTo>
                <a:lnTo>
                  <a:pt x="2889" y="919"/>
                </a:lnTo>
                <a:cubicBezTo>
                  <a:pt x="2883" y="925"/>
                  <a:pt x="2876" y="925"/>
                  <a:pt x="2869" y="925"/>
                </a:cubicBezTo>
                <a:cubicBezTo>
                  <a:pt x="2869" y="919"/>
                  <a:pt x="2869" y="919"/>
                  <a:pt x="2862" y="912"/>
                </a:cubicBezTo>
                <a:lnTo>
                  <a:pt x="2856" y="912"/>
                </a:lnTo>
                <a:cubicBezTo>
                  <a:pt x="2856" y="1006"/>
                  <a:pt x="2856" y="1006"/>
                  <a:pt x="2856" y="1006"/>
                </a:cubicBezTo>
                <a:cubicBezTo>
                  <a:pt x="2889" y="1000"/>
                  <a:pt x="2889" y="1000"/>
                  <a:pt x="2889" y="1000"/>
                </a:cubicBezTo>
                <a:cubicBezTo>
                  <a:pt x="2889" y="919"/>
                  <a:pt x="2889" y="919"/>
                  <a:pt x="2889" y="919"/>
                </a:cubicBezTo>
                <a:close/>
                <a:moveTo>
                  <a:pt x="2856" y="838"/>
                </a:moveTo>
                <a:lnTo>
                  <a:pt x="2856" y="838"/>
                </a:lnTo>
                <a:cubicBezTo>
                  <a:pt x="2856" y="824"/>
                  <a:pt x="2856" y="824"/>
                  <a:pt x="2856" y="824"/>
                </a:cubicBezTo>
                <a:cubicBezTo>
                  <a:pt x="2856" y="831"/>
                  <a:pt x="2862" y="831"/>
                  <a:pt x="2856" y="838"/>
                </a:cubicBezTo>
                <a:close/>
                <a:moveTo>
                  <a:pt x="2856" y="811"/>
                </a:moveTo>
                <a:lnTo>
                  <a:pt x="2856" y="811"/>
                </a:lnTo>
                <a:lnTo>
                  <a:pt x="2862" y="804"/>
                </a:lnTo>
                <a:lnTo>
                  <a:pt x="2862" y="797"/>
                </a:lnTo>
                <a:cubicBezTo>
                  <a:pt x="2862" y="797"/>
                  <a:pt x="2856" y="797"/>
                  <a:pt x="2856" y="790"/>
                </a:cubicBezTo>
                <a:cubicBezTo>
                  <a:pt x="2856" y="811"/>
                  <a:pt x="2856" y="811"/>
                  <a:pt x="2856" y="811"/>
                </a:cubicBezTo>
                <a:close/>
                <a:moveTo>
                  <a:pt x="2856" y="790"/>
                </a:moveTo>
                <a:lnTo>
                  <a:pt x="2856" y="790"/>
                </a:lnTo>
                <a:cubicBezTo>
                  <a:pt x="2856" y="743"/>
                  <a:pt x="2856" y="743"/>
                  <a:pt x="2856" y="743"/>
                </a:cubicBezTo>
                <a:cubicBezTo>
                  <a:pt x="2862" y="750"/>
                  <a:pt x="2862" y="757"/>
                  <a:pt x="2869" y="763"/>
                </a:cubicBezTo>
                <a:cubicBezTo>
                  <a:pt x="2869" y="770"/>
                  <a:pt x="2869" y="770"/>
                  <a:pt x="2869" y="777"/>
                </a:cubicBezTo>
                <a:cubicBezTo>
                  <a:pt x="2862" y="777"/>
                  <a:pt x="2862" y="784"/>
                  <a:pt x="2862" y="784"/>
                </a:cubicBezTo>
                <a:cubicBezTo>
                  <a:pt x="2856" y="784"/>
                  <a:pt x="2856" y="790"/>
                  <a:pt x="2856" y="790"/>
                </a:cubicBezTo>
                <a:close/>
                <a:moveTo>
                  <a:pt x="2856" y="351"/>
                </a:moveTo>
                <a:lnTo>
                  <a:pt x="2856" y="351"/>
                </a:lnTo>
                <a:lnTo>
                  <a:pt x="2856" y="345"/>
                </a:lnTo>
                <a:lnTo>
                  <a:pt x="2856" y="345"/>
                </a:lnTo>
                <a:lnTo>
                  <a:pt x="2856" y="351"/>
                </a:lnTo>
                <a:close/>
                <a:moveTo>
                  <a:pt x="2856" y="88"/>
                </a:moveTo>
                <a:lnTo>
                  <a:pt x="2856" y="88"/>
                </a:lnTo>
                <a:cubicBezTo>
                  <a:pt x="2856" y="115"/>
                  <a:pt x="2856" y="115"/>
                  <a:pt x="2856" y="115"/>
                </a:cubicBezTo>
                <a:cubicBezTo>
                  <a:pt x="2856" y="115"/>
                  <a:pt x="2856" y="115"/>
                  <a:pt x="2856" y="122"/>
                </a:cubicBezTo>
                <a:cubicBezTo>
                  <a:pt x="2856" y="88"/>
                  <a:pt x="2856" y="88"/>
                  <a:pt x="2856" y="88"/>
                </a:cubicBezTo>
                <a:close/>
                <a:moveTo>
                  <a:pt x="2856" y="129"/>
                </a:moveTo>
                <a:lnTo>
                  <a:pt x="2856" y="129"/>
                </a:lnTo>
                <a:cubicBezTo>
                  <a:pt x="2856" y="169"/>
                  <a:pt x="2856" y="169"/>
                  <a:pt x="2856" y="169"/>
                </a:cubicBezTo>
                <a:lnTo>
                  <a:pt x="2856" y="169"/>
                </a:lnTo>
                <a:cubicBezTo>
                  <a:pt x="2856" y="129"/>
                  <a:pt x="2856" y="129"/>
                  <a:pt x="2856" y="129"/>
                </a:cubicBezTo>
                <a:close/>
                <a:moveTo>
                  <a:pt x="2856" y="176"/>
                </a:moveTo>
                <a:lnTo>
                  <a:pt x="2856" y="176"/>
                </a:lnTo>
                <a:cubicBezTo>
                  <a:pt x="2856" y="250"/>
                  <a:pt x="2856" y="250"/>
                  <a:pt x="2856" y="250"/>
                </a:cubicBezTo>
                <a:lnTo>
                  <a:pt x="2856" y="250"/>
                </a:lnTo>
                <a:cubicBezTo>
                  <a:pt x="2856" y="183"/>
                  <a:pt x="2856" y="183"/>
                  <a:pt x="2856" y="183"/>
                </a:cubicBezTo>
                <a:cubicBezTo>
                  <a:pt x="2856" y="176"/>
                  <a:pt x="2856" y="176"/>
                  <a:pt x="2856" y="176"/>
                </a:cubicBezTo>
                <a:close/>
                <a:moveTo>
                  <a:pt x="2856" y="264"/>
                </a:moveTo>
                <a:lnTo>
                  <a:pt x="2856" y="264"/>
                </a:lnTo>
                <a:cubicBezTo>
                  <a:pt x="2856" y="277"/>
                  <a:pt x="2856" y="277"/>
                  <a:pt x="2856" y="277"/>
                </a:cubicBezTo>
                <a:lnTo>
                  <a:pt x="2856" y="277"/>
                </a:lnTo>
                <a:lnTo>
                  <a:pt x="2856" y="277"/>
                </a:lnTo>
                <a:cubicBezTo>
                  <a:pt x="2856" y="264"/>
                  <a:pt x="2856" y="264"/>
                  <a:pt x="2856" y="264"/>
                </a:cubicBezTo>
                <a:close/>
                <a:moveTo>
                  <a:pt x="2856" y="284"/>
                </a:moveTo>
                <a:lnTo>
                  <a:pt x="2856" y="284"/>
                </a:lnTo>
                <a:cubicBezTo>
                  <a:pt x="2856" y="331"/>
                  <a:pt x="2856" y="331"/>
                  <a:pt x="2856" y="331"/>
                </a:cubicBezTo>
                <a:lnTo>
                  <a:pt x="2856" y="331"/>
                </a:lnTo>
                <a:cubicBezTo>
                  <a:pt x="2856" y="284"/>
                  <a:pt x="2856" y="284"/>
                  <a:pt x="2856" y="284"/>
                </a:cubicBezTo>
                <a:close/>
                <a:moveTo>
                  <a:pt x="2856" y="345"/>
                </a:moveTo>
                <a:lnTo>
                  <a:pt x="2856" y="345"/>
                </a:lnTo>
                <a:cubicBezTo>
                  <a:pt x="2856" y="351"/>
                  <a:pt x="2856" y="351"/>
                  <a:pt x="2856" y="351"/>
                </a:cubicBezTo>
                <a:cubicBezTo>
                  <a:pt x="2856" y="358"/>
                  <a:pt x="2856" y="358"/>
                  <a:pt x="2856" y="358"/>
                </a:cubicBezTo>
                <a:cubicBezTo>
                  <a:pt x="2856" y="338"/>
                  <a:pt x="2856" y="338"/>
                  <a:pt x="2856" y="338"/>
                </a:cubicBezTo>
                <a:cubicBezTo>
                  <a:pt x="2856" y="345"/>
                  <a:pt x="2856" y="345"/>
                  <a:pt x="2856" y="345"/>
                </a:cubicBezTo>
                <a:close/>
                <a:moveTo>
                  <a:pt x="2856" y="372"/>
                </a:moveTo>
                <a:lnTo>
                  <a:pt x="2856" y="372"/>
                </a:lnTo>
                <a:cubicBezTo>
                  <a:pt x="2856" y="513"/>
                  <a:pt x="2856" y="513"/>
                  <a:pt x="2856" y="513"/>
                </a:cubicBezTo>
                <a:lnTo>
                  <a:pt x="2856" y="513"/>
                </a:lnTo>
                <a:cubicBezTo>
                  <a:pt x="2856" y="372"/>
                  <a:pt x="2856" y="372"/>
                  <a:pt x="2856" y="372"/>
                </a:cubicBezTo>
                <a:close/>
                <a:moveTo>
                  <a:pt x="2856" y="520"/>
                </a:moveTo>
                <a:lnTo>
                  <a:pt x="2856" y="520"/>
                </a:lnTo>
                <a:cubicBezTo>
                  <a:pt x="2856" y="540"/>
                  <a:pt x="2856" y="540"/>
                  <a:pt x="2856" y="540"/>
                </a:cubicBezTo>
                <a:cubicBezTo>
                  <a:pt x="2856" y="540"/>
                  <a:pt x="2856" y="540"/>
                  <a:pt x="2856" y="534"/>
                </a:cubicBezTo>
                <a:cubicBezTo>
                  <a:pt x="2856" y="527"/>
                  <a:pt x="2856" y="527"/>
                  <a:pt x="2856" y="527"/>
                </a:cubicBezTo>
                <a:lnTo>
                  <a:pt x="2856" y="520"/>
                </a:lnTo>
                <a:close/>
                <a:moveTo>
                  <a:pt x="2856" y="554"/>
                </a:moveTo>
                <a:lnTo>
                  <a:pt x="2856" y="554"/>
                </a:lnTo>
                <a:cubicBezTo>
                  <a:pt x="2856" y="581"/>
                  <a:pt x="2856" y="581"/>
                  <a:pt x="2856" y="581"/>
                </a:cubicBezTo>
                <a:lnTo>
                  <a:pt x="2856" y="581"/>
                </a:lnTo>
                <a:lnTo>
                  <a:pt x="2856" y="581"/>
                </a:lnTo>
                <a:cubicBezTo>
                  <a:pt x="2856" y="554"/>
                  <a:pt x="2856" y="554"/>
                  <a:pt x="2856" y="554"/>
                </a:cubicBezTo>
                <a:close/>
                <a:moveTo>
                  <a:pt x="2856" y="615"/>
                </a:moveTo>
                <a:lnTo>
                  <a:pt x="2856" y="615"/>
                </a:lnTo>
                <a:cubicBezTo>
                  <a:pt x="2856" y="628"/>
                  <a:pt x="2856" y="628"/>
                  <a:pt x="2856" y="628"/>
                </a:cubicBezTo>
                <a:lnTo>
                  <a:pt x="2856" y="628"/>
                </a:lnTo>
                <a:cubicBezTo>
                  <a:pt x="2856" y="622"/>
                  <a:pt x="2856" y="622"/>
                  <a:pt x="2856" y="622"/>
                </a:cubicBezTo>
                <a:cubicBezTo>
                  <a:pt x="2856" y="615"/>
                  <a:pt x="2856" y="615"/>
                  <a:pt x="2856" y="615"/>
                </a:cubicBezTo>
                <a:close/>
                <a:moveTo>
                  <a:pt x="2856" y="662"/>
                </a:moveTo>
                <a:lnTo>
                  <a:pt x="2856" y="662"/>
                </a:lnTo>
                <a:cubicBezTo>
                  <a:pt x="2856" y="716"/>
                  <a:pt x="2856" y="716"/>
                  <a:pt x="2856" y="716"/>
                </a:cubicBezTo>
                <a:lnTo>
                  <a:pt x="2856" y="716"/>
                </a:lnTo>
                <a:cubicBezTo>
                  <a:pt x="2856" y="723"/>
                  <a:pt x="2856" y="723"/>
                  <a:pt x="2856" y="723"/>
                </a:cubicBezTo>
                <a:lnTo>
                  <a:pt x="2856" y="723"/>
                </a:lnTo>
                <a:cubicBezTo>
                  <a:pt x="2856" y="730"/>
                  <a:pt x="2856" y="730"/>
                  <a:pt x="2856" y="730"/>
                </a:cubicBezTo>
                <a:lnTo>
                  <a:pt x="2856" y="730"/>
                </a:lnTo>
                <a:cubicBezTo>
                  <a:pt x="2856" y="649"/>
                  <a:pt x="2856" y="649"/>
                  <a:pt x="2856" y="649"/>
                </a:cubicBezTo>
                <a:cubicBezTo>
                  <a:pt x="2856" y="662"/>
                  <a:pt x="2856" y="662"/>
                  <a:pt x="2856" y="662"/>
                </a:cubicBezTo>
                <a:close/>
                <a:moveTo>
                  <a:pt x="2856" y="743"/>
                </a:moveTo>
                <a:lnTo>
                  <a:pt x="2856" y="743"/>
                </a:lnTo>
                <a:cubicBezTo>
                  <a:pt x="2856" y="790"/>
                  <a:pt x="2856" y="790"/>
                  <a:pt x="2856" y="790"/>
                </a:cubicBezTo>
                <a:lnTo>
                  <a:pt x="2856" y="790"/>
                </a:lnTo>
                <a:cubicBezTo>
                  <a:pt x="2856" y="811"/>
                  <a:pt x="2856" y="811"/>
                  <a:pt x="2856" y="811"/>
                </a:cubicBezTo>
                <a:lnTo>
                  <a:pt x="2856" y="811"/>
                </a:lnTo>
                <a:cubicBezTo>
                  <a:pt x="2856" y="736"/>
                  <a:pt x="2856" y="736"/>
                  <a:pt x="2856" y="736"/>
                </a:cubicBezTo>
                <a:cubicBezTo>
                  <a:pt x="2856" y="743"/>
                  <a:pt x="2856" y="743"/>
                  <a:pt x="2856" y="743"/>
                </a:cubicBezTo>
                <a:close/>
                <a:moveTo>
                  <a:pt x="2856" y="824"/>
                </a:moveTo>
                <a:lnTo>
                  <a:pt x="2856" y="824"/>
                </a:lnTo>
                <a:cubicBezTo>
                  <a:pt x="2856" y="838"/>
                  <a:pt x="2856" y="838"/>
                  <a:pt x="2856" y="838"/>
                </a:cubicBezTo>
                <a:cubicBezTo>
                  <a:pt x="2856" y="831"/>
                  <a:pt x="2856" y="831"/>
                  <a:pt x="2856" y="831"/>
                </a:cubicBezTo>
                <a:cubicBezTo>
                  <a:pt x="2856" y="824"/>
                  <a:pt x="2856" y="824"/>
                  <a:pt x="2856" y="824"/>
                </a:cubicBezTo>
                <a:close/>
                <a:moveTo>
                  <a:pt x="2856" y="844"/>
                </a:moveTo>
                <a:lnTo>
                  <a:pt x="2856" y="844"/>
                </a:lnTo>
                <a:cubicBezTo>
                  <a:pt x="2856" y="865"/>
                  <a:pt x="2856" y="865"/>
                  <a:pt x="2856" y="865"/>
                </a:cubicBezTo>
                <a:lnTo>
                  <a:pt x="2856" y="865"/>
                </a:lnTo>
                <a:cubicBezTo>
                  <a:pt x="2856" y="838"/>
                  <a:pt x="2856" y="838"/>
                  <a:pt x="2856" y="838"/>
                </a:cubicBezTo>
                <a:cubicBezTo>
                  <a:pt x="2856" y="844"/>
                  <a:pt x="2856" y="844"/>
                  <a:pt x="2856" y="844"/>
                </a:cubicBezTo>
                <a:close/>
                <a:moveTo>
                  <a:pt x="2856" y="878"/>
                </a:moveTo>
                <a:lnTo>
                  <a:pt x="2856" y="878"/>
                </a:lnTo>
                <a:cubicBezTo>
                  <a:pt x="2856" y="885"/>
                  <a:pt x="2856" y="885"/>
                  <a:pt x="2856" y="885"/>
                </a:cubicBezTo>
                <a:lnTo>
                  <a:pt x="2856" y="885"/>
                </a:lnTo>
                <a:lnTo>
                  <a:pt x="2856" y="885"/>
                </a:lnTo>
                <a:cubicBezTo>
                  <a:pt x="2856" y="905"/>
                  <a:pt x="2856" y="905"/>
                  <a:pt x="2856" y="905"/>
                </a:cubicBezTo>
                <a:cubicBezTo>
                  <a:pt x="2856" y="898"/>
                  <a:pt x="2856" y="898"/>
                  <a:pt x="2856" y="898"/>
                </a:cubicBezTo>
                <a:cubicBezTo>
                  <a:pt x="2856" y="878"/>
                  <a:pt x="2856" y="878"/>
                  <a:pt x="2856" y="878"/>
                </a:cubicBezTo>
                <a:close/>
                <a:moveTo>
                  <a:pt x="2856" y="912"/>
                </a:moveTo>
                <a:lnTo>
                  <a:pt x="2856" y="912"/>
                </a:lnTo>
                <a:cubicBezTo>
                  <a:pt x="2856" y="1006"/>
                  <a:pt x="2856" y="1006"/>
                  <a:pt x="2856" y="1006"/>
                </a:cubicBezTo>
                <a:lnTo>
                  <a:pt x="2856" y="1006"/>
                </a:lnTo>
                <a:cubicBezTo>
                  <a:pt x="2856" y="912"/>
                  <a:pt x="2856" y="912"/>
                  <a:pt x="2856" y="912"/>
                </a:cubicBezTo>
                <a:close/>
                <a:moveTo>
                  <a:pt x="2856" y="88"/>
                </a:moveTo>
                <a:lnTo>
                  <a:pt x="2856" y="88"/>
                </a:lnTo>
                <a:cubicBezTo>
                  <a:pt x="2856" y="122"/>
                  <a:pt x="2856" y="122"/>
                  <a:pt x="2856" y="122"/>
                </a:cubicBezTo>
                <a:cubicBezTo>
                  <a:pt x="2849" y="122"/>
                  <a:pt x="2849" y="122"/>
                  <a:pt x="2849" y="122"/>
                </a:cubicBezTo>
                <a:cubicBezTo>
                  <a:pt x="2842" y="122"/>
                  <a:pt x="2835" y="122"/>
                  <a:pt x="2829" y="108"/>
                </a:cubicBezTo>
                <a:cubicBezTo>
                  <a:pt x="2829" y="88"/>
                  <a:pt x="2829" y="88"/>
                  <a:pt x="2829" y="88"/>
                </a:cubicBezTo>
                <a:cubicBezTo>
                  <a:pt x="2856" y="88"/>
                  <a:pt x="2856" y="88"/>
                  <a:pt x="2856" y="88"/>
                </a:cubicBezTo>
                <a:close/>
                <a:moveTo>
                  <a:pt x="2856" y="129"/>
                </a:moveTo>
                <a:lnTo>
                  <a:pt x="2856" y="129"/>
                </a:lnTo>
                <a:cubicBezTo>
                  <a:pt x="2856" y="169"/>
                  <a:pt x="2856" y="169"/>
                  <a:pt x="2856" y="169"/>
                </a:cubicBezTo>
                <a:cubicBezTo>
                  <a:pt x="2849" y="176"/>
                  <a:pt x="2835" y="183"/>
                  <a:pt x="2829" y="189"/>
                </a:cubicBezTo>
                <a:cubicBezTo>
                  <a:pt x="2829" y="149"/>
                  <a:pt x="2829" y="149"/>
                  <a:pt x="2829" y="149"/>
                </a:cubicBezTo>
                <a:cubicBezTo>
                  <a:pt x="2835" y="142"/>
                  <a:pt x="2842" y="135"/>
                  <a:pt x="2856" y="129"/>
                </a:cubicBezTo>
                <a:close/>
                <a:moveTo>
                  <a:pt x="2856" y="183"/>
                </a:moveTo>
                <a:lnTo>
                  <a:pt x="2856" y="183"/>
                </a:lnTo>
                <a:cubicBezTo>
                  <a:pt x="2835" y="196"/>
                  <a:pt x="2835" y="196"/>
                  <a:pt x="2835" y="196"/>
                </a:cubicBezTo>
                <a:cubicBezTo>
                  <a:pt x="2856" y="250"/>
                  <a:pt x="2856" y="250"/>
                  <a:pt x="2856" y="250"/>
                </a:cubicBezTo>
                <a:lnTo>
                  <a:pt x="2856" y="250"/>
                </a:lnTo>
                <a:cubicBezTo>
                  <a:pt x="2856" y="183"/>
                  <a:pt x="2856" y="183"/>
                  <a:pt x="2856" y="183"/>
                </a:cubicBezTo>
                <a:close/>
                <a:moveTo>
                  <a:pt x="2856" y="264"/>
                </a:moveTo>
                <a:lnTo>
                  <a:pt x="2856" y="264"/>
                </a:lnTo>
                <a:cubicBezTo>
                  <a:pt x="2856" y="277"/>
                  <a:pt x="2856" y="277"/>
                  <a:pt x="2856" y="277"/>
                </a:cubicBezTo>
                <a:cubicBezTo>
                  <a:pt x="2849" y="277"/>
                  <a:pt x="2849" y="277"/>
                  <a:pt x="2849" y="277"/>
                </a:cubicBezTo>
                <a:cubicBezTo>
                  <a:pt x="2849" y="277"/>
                  <a:pt x="2849" y="277"/>
                  <a:pt x="2856" y="284"/>
                </a:cubicBezTo>
                <a:cubicBezTo>
                  <a:pt x="2856" y="331"/>
                  <a:pt x="2856" y="331"/>
                  <a:pt x="2856" y="331"/>
                </a:cubicBezTo>
                <a:cubicBezTo>
                  <a:pt x="2842" y="324"/>
                  <a:pt x="2835" y="318"/>
                  <a:pt x="2829" y="311"/>
                </a:cubicBezTo>
                <a:cubicBezTo>
                  <a:pt x="2829" y="210"/>
                  <a:pt x="2829" y="210"/>
                  <a:pt x="2829" y="210"/>
                </a:cubicBezTo>
                <a:cubicBezTo>
                  <a:pt x="2835" y="216"/>
                  <a:pt x="2835" y="223"/>
                  <a:pt x="2835" y="230"/>
                </a:cubicBezTo>
                <a:cubicBezTo>
                  <a:pt x="2842" y="250"/>
                  <a:pt x="2849" y="257"/>
                  <a:pt x="2849" y="264"/>
                </a:cubicBezTo>
                <a:cubicBezTo>
                  <a:pt x="2856" y="264"/>
                  <a:pt x="2856" y="264"/>
                  <a:pt x="2856" y="264"/>
                </a:cubicBezTo>
                <a:close/>
                <a:moveTo>
                  <a:pt x="2856" y="338"/>
                </a:moveTo>
                <a:lnTo>
                  <a:pt x="2856" y="338"/>
                </a:lnTo>
                <a:cubicBezTo>
                  <a:pt x="2856" y="358"/>
                  <a:pt x="2856" y="358"/>
                  <a:pt x="2856" y="358"/>
                </a:cubicBezTo>
                <a:lnTo>
                  <a:pt x="2856" y="358"/>
                </a:lnTo>
                <a:cubicBezTo>
                  <a:pt x="2849" y="365"/>
                  <a:pt x="2849" y="372"/>
                  <a:pt x="2849" y="372"/>
                </a:cubicBezTo>
                <a:lnTo>
                  <a:pt x="2856" y="372"/>
                </a:lnTo>
                <a:cubicBezTo>
                  <a:pt x="2856" y="513"/>
                  <a:pt x="2856" y="513"/>
                  <a:pt x="2856" y="513"/>
                </a:cubicBezTo>
                <a:cubicBezTo>
                  <a:pt x="2849" y="513"/>
                  <a:pt x="2849" y="520"/>
                  <a:pt x="2842" y="520"/>
                </a:cubicBezTo>
                <a:cubicBezTo>
                  <a:pt x="2835" y="520"/>
                  <a:pt x="2835" y="527"/>
                  <a:pt x="2829" y="527"/>
                </a:cubicBezTo>
                <a:lnTo>
                  <a:pt x="2829" y="527"/>
                </a:lnTo>
                <a:cubicBezTo>
                  <a:pt x="2829" y="500"/>
                  <a:pt x="2829" y="500"/>
                  <a:pt x="2829" y="500"/>
                </a:cubicBezTo>
                <a:cubicBezTo>
                  <a:pt x="2842" y="493"/>
                  <a:pt x="2842" y="493"/>
                  <a:pt x="2842" y="493"/>
                </a:cubicBezTo>
                <a:cubicBezTo>
                  <a:pt x="2835" y="486"/>
                  <a:pt x="2835" y="480"/>
                  <a:pt x="2829" y="480"/>
                </a:cubicBezTo>
                <a:lnTo>
                  <a:pt x="2829" y="473"/>
                </a:lnTo>
                <a:cubicBezTo>
                  <a:pt x="2829" y="345"/>
                  <a:pt x="2829" y="345"/>
                  <a:pt x="2829" y="345"/>
                </a:cubicBezTo>
                <a:cubicBezTo>
                  <a:pt x="2835" y="338"/>
                  <a:pt x="2835" y="338"/>
                  <a:pt x="2835" y="338"/>
                </a:cubicBezTo>
                <a:cubicBezTo>
                  <a:pt x="2842" y="338"/>
                  <a:pt x="2849" y="338"/>
                  <a:pt x="2856" y="338"/>
                </a:cubicBezTo>
                <a:close/>
                <a:moveTo>
                  <a:pt x="2856" y="527"/>
                </a:moveTo>
                <a:lnTo>
                  <a:pt x="2856" y="527"/>
                </a:lnTo>
                <a:cubicBezTo>
                  <a:pt x="2856" y="534"/>
                  <a:pt x="2856" y="534"/>
                  <a:pt x="2856" y="534"/>
                </a:cubicBezTo>
                <a:lnTo>
                  <a:pt x="2856" y="534"/>
                </a:lnTo>
                <a:cubicBezTo>
                  <a:pt x="2856" y="534"/>
                  <a:pt x="2856" y="534"/>
                  <a:pt x="2856" y="527"/>
                </a:cubicBezTo>
                <a:close/>
                <a:moveTo>
                  <a:pt x="2856" y="554"/>
                </a:moveTo>
                <a:lnTo>
                  <a:pt x="2856" y="554"/>
                </a:lnTo>
                <a:cubicBezTo>
                  <a:pt x="2856" y="581"/>
                  <a:pt x="2856" y="581"/>
                  <a:pt x="2856" y="581"/>
                </a:cubicBezTo>
                <a:cubicBezTo>
                  <a:pt x="2849" y="581"/>
                  <a:pt x="2849" y="581"/>
                  <a:pt x="2842" y="574"/>
                </a:cubicBezTo>
                <a:lnTo>
                  <a:pt x="2842" y="568"/>
                </a:lnTo>
                <a:cubicBezTo>
                  <a:pt x="2835" y="561"/>
                  <a:pt x="2842" y="554"/>
                  <a:pt x="2856" y="554"/>
                </a:cubicBezTo>
                <a:close/>
                <a:moveTo>
                  <a:pt x="2856" y="615"/>
                </a:moveTo>
                <a:lnTo>
                  <a:pt x="2856" y="615"/>
                </a:lnTo>
                <a:cubicBezTo>
                  <a:pt x="2856" y="622"/>
                  <a:pt x="2856" y="622"/>
                  <a:pt x="2856" y="622"/>
                </a:cubicBezTo>
                <a:cubicBezTo>
                  <a:pt x="2856" y="622"/>
                  <a:pt x="2856" y="622"/>
                  <a:pt x="2856" y="615"/>
                </a:cubicBezTo>
                <a:close/>
                <a:moveTo>
                  <a:pt x="2856" y="649"/>
                </a:moveTo>
                <a:lnTo>
                  <a:pt x="2856" y="649"/>
                </a:lnTo>
                <a:cubicBezTo>
                  <a:pt x="2842" y="615"/>
                  <a:pt x="2835" y="588"/>
                  <a:pt x="2829" y="568"/>
                </a:cubicBezTo>
                <a:cubicBezTo>
                  <a:pt x="2829" y="655"/>
                  <a:pt x="2829" y="655"/>
                  <a:pt x="2829" y="655"/>
                </a:cubicBezTo>
                <a:lnTo>
                  <a:pt x="2829" y="655"/>
                </a:lnTo>
                <a:cubicBezTo>
                  <a:pt x="2835" y="655"/>
                  <a:pt x="2835" y="655"/>
                  <a:pt x="2835" y="655"/>
                </a:cubicBezTo>
                <a:cubicBezTo>
                  <a:pt x="2829" y="655"/>
                  <a:pt x="2829" y="655"/>
                  <a:pt x="2829" y="655"/>
                </a:cubicBezTo>
                <a:cubicBezTo>
                  <a:pt x="2829" y="669"/>
                  <a:pt x="2829" y="669"/>
                  <a:pt x="2829" y="669"/>
                </a:cubicBezTo>
                <a:cubicBezTo>
                  <a:pt x="2835" y="676"/>
                  <a:pt x="2835" y="676"/>
                  <a:pt x="2835" y="676"/>
                </a:cubicBezTo>
                <a:cubicBezTo>
                  <a:pt x="2842" y="676"/>
                  <a:pt x="2842" y="682"/>
                  <a:pt x="2849" y="689"/>
                </a:cubicBezTo>
                <a:cubicBezTo>
                  <a:pt x="2849" y="696"/>
                  <a:pt x="2849" y="696"/>
                  <a:pt x="2849" y="696"/>
                </a:cubicBezTo>
                <a:cubicBezTo>
                  <a:pt x="2849" y="703"/>
                  <a:pt x="2849" y="703"/>
                  <a:pt x="2842" y="709"/>
                </a:cubicBezTo>
                <a:cubicBezTo>
                  <a:pt x="2842" y="716"/>
                  <a:pt x="2842" y="723"/>
                  <a:pt x="2842" y="723"/>
                </a:cubicBezTo>
                <a:cubicBezTo>
                  <a:pt x="2842" y="723"/>
                  <a:pt x="2842" y="730"/>
                  <a:pt x="2849" y="730"/>
                </a:cubicBezTo>
                <a:lnTo>
                  <a:pt x="2856" y="730"/>
                </a:lnTo>
                <a:cubicBezTo>
                  <a:pt x="2856" y="649"/>
                  <a:pt x="2856" y="649"/>
                  <a:pt x="2856" y="649"/>
                </a:cubicBezTo>
                <a:close/>
                <a:moveTo>
                  <a:pt x="2856" y="736"/>
                </a:moveTo>
                <a:lnTo>
                  <a:pt x="2856" y="736"/>
                </a:lnTo>
                <a:cubicBezTo>
                  <a:pt x="2856" y="811"/>
                  <a:pt x="2856" y="811"/>
                  <a:pt x="2856" y="811"/>
                </a:cubicBezTo>
                <a:cubicBezTo>
                  <a:pt x="2856" y="811"/>
                  <a:pt x="2856" y="811"/>
                  <a:pt x="2849" y="811"/>
                </a:cubicBezTo>
                <a:cubicBezTo>
                  <a:pt x="2835" y="790"/>
                  <a:pt x="2829" y="777"/>
                  <a:pt x="2829" y="770"/>
                </a:cubicBezTo>
                <a:cubicBezTo>
                  <a:pt x="2835" y="770"/>
                  <a:pt x="2842" y="763"/>
                  <a:pt x="2842" y="757"/>
                </a:cubicBezTo>
                <a:cubicBezTo>
                  <a:pt x="2829" y="757"/>
                  <a:pt x="2829" y="757"/>
                  <a:pt x="2829" y="757"/>
                </a:cubicBezTo>
                <a:lnTo>
                  <a:pt x="2829" y="757"/>
                </a:lnTo>
                <a:cubicBezTo>
                  <a:pt x="2829" y="730"/>
                  <a:pt x="2829" y="730"/>
                  <a:pt x="2829" y="730"/>
                </a:cubicBezTo>
                <a:cubicBezTo>
                  <a:pt x="2829" y="730"/>
                  <a:pt x="2835" y="736"/>
                  <a:pt x="2835" y="730"/>
                </a:cubicBezTo>
                <a:cubicBezTo>
                  <a:pt x="2842" y="736"/>
                  <a:pt x="2849" y="736"/>
                  <a:pt x="2856" y="736"/>
                </a:cubicBezTo>
                <a:close/>
                <a:moveTo>
                  <a:pt x="2856" y="824"/>
                </a:moveTo>
                <a:lnTo>
                  <a:pt x="2856" y="824"/>
                </a:lnTo>
                <a:cubicBezTo>
                  <a:pt x="2856" y="817"/>
                  <a:pt x="2849" y="817"/>
                  <a:pt x="2849" y="817"/>
                </a:cubicBezTo>
                <a:cubicBezTo>
                  <a:pt x="2842" y="811"/>
                  <a:pt x="2842" y="804"/>
                  <a:pt x="2835" y="797"/>
                </a:cubicBezTo>
                <a:cubicBezTo>
                  <a:pt x="2835" y="797"/>
                  <a:pt x="2829" y="797"/>
                  <a:pt x="2829" y="790"/>
                </a:cubicBezTo>
                <a:cubicBezTo>
                  <a:pt x="2829" y="811"/>
                  <a:pt x="2829" y="811"/>
                  <a:pt x="2829" y="811"/>
                </a:cubicBezTo>
                <a:cubicBezTo>
                  <a:pt x="2856" y="831"/>
                  <a:pt x="2856" y="831"/>
                  <a:pt x="2856" y="831"/>
                </a:cubicBezTo>
                <a:cubicBezTo>
                  <a:pt x="2856" y="824"/>
                  <a:pt x="2856" y="824"/>
                  <a:pt x="2856" y="824"/>
                </a:cubicBezTo>
                <a:close/>
                <a:moveTo>
                  <a:pt x="2856" y="838"/>
                </a:moveTo>
                <a:lnTo>
                  <a:pt x="2856" y="838"/>
                </a:lnTo>
                <a:cubicBezTo>
                  <a:pt x="2856" y="865"/>
                  <a:pt x="2856" y="865"/>
                  <a:pt x="2856" y="865"/>
                </a:cubicBezTo>
                <a:cubicBezTo>
                  <a:pt x="2849" y="871"/>
                  <a:pt x="2842" y="865"/>
                  <a:pt x="2835" y="865"/>
                </a:cubicBezTo>
                <a:lnTo>
                  <a:pt x="2829" y="865"/>
                </a:lnTo>
                <a:cubicBezTo>
                  <a:pt x="2829" y="838"/>
                  <a:pt x="2829" y="838"/>
                  <a:pt x="2829" y="838"/>
                </a:cubicBezTo>
                <a:cubicBezTo>
                  <a:pt x="2835" y="844"/>
                  <a:pt x="2849" y="844"/>
                  <a:pt x="2849" y="838"/>
                </a:cubicBezTo>
                <a:lnTo>
                  <a:pt x="2856" y="838"/>
                </a:lnTo>
                <a:close/>
                <a:moveTo>
                  <a:pt x="2856" y="878"/>
                </a:moveTo>
                <a:lnTo>
                  <a:pt x="2856" y="878"/>
                </a:lnTo>
                <a:cubicBezTo>
                  <a:pt x="2856" y="898"/>
                  <a:pt x="2856" y="898"/>
                  <a:pt x="2856" y="898"/>
                </a:cubicBezTo>
                <a:cubicBezTo>
                  <a:pt x="2849" y="898"/>
                  <a:pt x="2835" y="892"/>
                  <a:pt x="2829" y="892"/>
                </a:cubicBezTo>
                <a:cubicBezTo>
                  <a:pt x="2829" y="871"/>
                  <a:pt x="2829" y="871"/>
                  <a:pt x="2829" y="871"/>
                </a:cubicBezTo>
                <a:cubicBezTo>
                  <a:pt x="2835" y="878"/>
                  <a:pt x="2842" y="878"/>
                  <a:pt x="2849" y="878"/>
                </a:cubicBezTo>
                <a:cubicBezTo>
                  <a:pt x="2849" y="878"/>
                  <a:pt x="2849" y="878"/>
                  <a:pt x="2856" y="878"/>
                </a:cubicBezTo>
                <a:close/>
                <a:moveTo>
                  <a:pt x="2856" y="912"/>
                </a:moveTo>
                <a:lnTo>
                  <a:pt x="2856" y="912"/>
                </a:lnTo>
                <a:cubicBezTo>
                  <a:pt x="2856" y="1006"/>
                  <a:pt x="2856" y="1006"/>
                  <a:pt x="2856" y="1006"/>
                </a:cubicBezTo>
                <a:cubicBezTo>
                  <a:pt x="2829" y="1006"/>
                  <a:pt x="2829" y="1006"/>
                  <a:pt x="2829" y="1006"/>
                </a:cubicBezTo>
                <a:cubicBezTo>
                  <a:pt x="2829" y="932"/>
                  <a:pt x="2829" y="932"/>
                  <a:pt x="2829" y="932"/>
                </a:cubicBezTo>
                <a:lnTo>
                  <a:pt x="2835" y="932"/>
                </a:lnTo>
                <a:cubicBezTo>
                  <a:pt x="2835" y="932"/>
                  <a:pt x="2842" y="925"/>
                  <a:pt x="2849" y="919"/>
                </a:cubicBezTo>
                <a:cubicBezTo>
                  <a:pt x="2849" y="912"/>
                  <a:pt x="2849" y="912"/>
                  <a:pt x="2856" y="912"/>
                </a:cubicBezTo>
                <a:close/>
                <a:moveTo>
                  <a:pt x="2829" y="831"/>
                </a:moveTo>
                <a:lnTo>
                  <a:pt x="2829" y="831"/>
                </a:lnTo>
                <a:cubicBezTo>
                  <a:pt x="2829" y="824"/>
                  <a:pt x="2829" y="824"/>
                  <a:pt x="2829" y="824"/>
                </a:cubicBezTo>
                <a:lnTo>
                  <a:pt x="2829" y="824"/>
                </a:lnTo>
                <a:cubicBezTo>
                  <a:pt x="2829" y="831"/>
                  <a:pt x="2829" y="831"/>
                  <a:pt x="2829" y="831"/>
                </a:cubicBezTo>
                <a:close/>
                <a:moveTo>
                  <a:pt x="2829" y="716"/>
                </a:moveTo>
                <a:lnTo>
                  <a:pt x="2829" y="716"/>
                </a:lnTo>
                <a:cubicBezTo>
                  <a:pt x="2829" y="682"/>
                  <a:pt x="2829" y="682"/>
                  <a:pt x="2829" y="682"/>
                </a:cubicBezTo>
                <a:cubicBezTo>
                  <a:pt x="2835" y="689"/>
                  <a:pt x="2842" y="696"/>
                  <a:pt x="2842" y="703"/>
                </a:cubicBezTo>
                <a:cubicBezTo>
                  <a:pt x="2835" y="709"/>
                  <a:pt x="2835" y="709"/>
                  <a:pt x="2829" y="716"/>
                </a:cubicBezTo>
                <a:close/>
                <a:moveTo>
                  <a:pt x="2829" y="88"/>
                </a:moveTo>
                <a:lnTo>
                  <a:pt x="2829" y="88"/>
                </a:lnTo>
                <a:cubicBezTo>
                  <a:pt x="2829" y="108"/>
                  <a:pt x="2829" y="108"/>
                  <a:pt x="2829" y="108"/>
                </a:cubicBezTo>
                <a:lnTo>
                  <a:pt x="2829" y="108"/>
                </a:lnTo>
                <a:cubicBezTo>
                  <a:pt x="2822" y="115"/>
                  <a:pt x="2822" y="115"/>
                  <a:pt x="2815" y="115"/>
                </a:cubicBezTo>
                <a:cubicBezTo>
                  <a:pt x="2808" y="122"/>
                  <a:pt x="2808" y="122"/>
                  <a:pt x="2808" y="122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29" y="88"/>
                  <a:pt x="2829" y="88"/>
                  <a:pt x="2829" y="88"/>
                </a:cubicBezTo>
                <a:close/>
                <a:moveTo>
                  <a:pt x="2829" y="149"/>
                </a:moveTo>
                <a:lnTo>
                  <a:pt x="2829" y="149"/>
                </a:lnTo>
                <a:cubicBezTo>
                  <a:pt x="2829" y="189"/>
                  <a:pt x="2829" y="189"/>
                  <a:pt x="2829" y="189"/>
                </a:cubicBezTo>
                <a:cubicBezTo>
                  <a:pt x="2822" y="196"/>
                  <a:pt x="2822" y="196"/>
                  <a:pt x="2822" y="196"/>
                </a:cubicBezTo>
                <a:cubicBezTo>
                  <a:pt x="2822" y="203"/>
                  <a:pt x="2829" y="203"/>
                  <a:pt x="2829" y="210"/>
                </a:cubicBezTo>
                <a:cubicBezTo>
                  <a:pt x="2829" y="311"/>
                  <a:pt x="2829" y="311"/>
                  <a:pt x="2829" y="311"/>
                </a:cubicBezTo>
                <a:lnTo>
                  <a:pt x="2822" y="311"/>
                </a:lnTo>
                <a:cubicBezTo>
                  <a:pt x="2815" y="304"/>
                  <a:pt x="2815" y="297"/>
                  <a:pt x="2808" y="291"/>
                </a:cubicBezTo>
                <a:cubicBezTo>
                  <a:pt x="2808" y="189"/>
                  <a:pt x="2808" y="189"/>
                  <a:pt x="2808" y="189"/>
                </a:cubicBezTo>
                <a:cubicBezTo>
                  <a:pt x="2815" y="189"/>
                  <a:pt x="2815" y="189"/>
                  <a:pt x="2815" y="189"/>
                </a:cubicBezTo>
                <a:cubicBezTo>
                  <a:pt x="2808" y="183"/>
                  <a:pt x="2808" y="183"/>
                  <a:pt x="2808" y="183"/>
                </a:cubicBezTo>
                <a:cubicBezTo>
                  <a:pt x="2808" y="183"/>
                  <a:pt x="2808" y="183"/>
                  <a:pt x="2808" y="189"/>
                </a:cubicBezTo>
                <a:cubicBezTo>
                  <a:pt x="2808" y="162"/>
                  <a:pt x="2808" y="162"/>
                  <a:pt x="2808" y="162"/>
                </a:cubicBezTo>
                <a:cubicBezTo>
                  <a:pt x="2815" y="156"/>
                  <a:pt x="2822" y="156"/>
                  <a:pt x="2829" y="149"/>
                </a:cubicBezTo>
                <a:close/>
                <a:moveTo>
                  <a:pt x="2829" y="345"/>
                </a:moveTo>
                <a:lnTo>
                  <a:pt x="2829" y="345"/>
                </a:lnTo>
                <a:cubicBezTo>
                  <a:pt x="2829" y="473"/>
                  <a:pt x="2829" y="473"/>
                  <a:pt x="2829" y="473"/>
                </a:cubicBezTo>
                <a:lnTo>
                  <a:pt x="2829" y="466"/>
                </a:lnTo>
                <a:cubicBezTo>
                  <a:pt x="2808" y="473"/>
                  <a:pt x="2808" y="473"/>
                  <a:pt x="2808" y="473"/>
                </a:cubicBezTo>
                <a:cubicBezTo>
                  <a:pt x="2808" y="453"/>
                  <a:pt x="2808" y="453"/>
                  <a:pt x="2808" y="453"/>
                </a:cubicBezTo>
                <a:cubicBezTo>
                  <a:pt x="2815" y="446"/>
                  <a:pt x="2822" y="439"/>
                  <a:pt x="2822" y="432"/>
                </a:cubicBezTo>
                <a:cubicBezTo>
                  <a:pt x="2808" y="432"/>
                  <a:pt x="2808" y="432"/>
                  <a:pt x="2808" y="432"/>
                </a:cubicBezTo>
                <a:cubicBezTo>
                  <a:pt x="2808" y="331"/>
                  <a:pt x="2808" y="331"/>
                  <a:pt x="2808" y="331"/>
                </a:cubicBezTo>
                <a:cubicBezTo>
                  <a:pt x="2815" y="338"/>
                  <a:pt x="2815" y="338"/>
                  <a:pt x="2815" y="338"/>
                </a:cubicBezTo>
                <a:cubicBezTo>
                  <a:pt x="2822" y="345"/>
                  <a:pt x="2822" y="345"/>
                  <a:pt x="2822" y="351"/>
                </a:cubicBezTo>
                <a:cubicBezTo>
                  <a:pt x="2829" y="345"/>
                  <a:pt x="2829" y="345"/>
                  <a:pt x="2829" y="345"/>
                </a:cubicBezTo>
                <a:close/>
                <a:moveTo>
                  <a:pt x="2829" y="500"/>
                </a:moveTo>
                <a:lnTo>
                  <a:pt x="2829" y="500"/>
                </a:lnTo>
                <a:cubicBezTo>
                  <a:pt x="2829" y="527"/>
                  <a:pt x="2829" y="527"/>
                  <a:pt x="2829" y="527"/>
                </a:cubicBezTo>
                <a:cubicBezTo>
                  <a:pt x="2822" y="527"/>
                  <a:pt x="2815" y="520"/>
                  <a:pt x="2815" y="507"/>
                </a:cubicBezTo>
                <a:cubicBezTo>
                  <a:pt x="2829" y="500"/>
                  <a:pt x="2829" y="500"/>
                  <a:pt x="2829" y="500"/>
                </a:cubicBezTo>
                <a:close/>
                <a:moveTo>
                  <a:pt x="2829" y="568"/>
                </a:moveTo>
                <a:lnTo>
                  <a:pt x="2829" y="568"/>
                </a:lnTo>
                <a:cubicBezTo>
                  <a:pt x="2822" y="540"/>
                  <a:pt x="2815" y="527"/>
                  <a:pt x="2808" y="513"/>
                </a:cubicBezTo>
                <a:cubicBezTo>
                  <a:pt x="2808" y="601"/>
                  <a:pt x="2808" y="601"/>
                  <a:pt x="2808" y="601"/>
                </a:cubicBezTo>
                <a:cubicBezTo>
                  <a:pt x="2808" y="608"/>
                  <a:pt x="2815" y="608"/>
                  <a:pt x="2815" y="615"/>
                </a:cubicBezTo>
                <a:cubicBezTo>
                  <a:pt x="2822" y="628"/>
                  <a:pt x="2822" y="635"/>
                  <a:pt x="2822" y="635"/>
                </a:cubicBezTo>
                <a:cubicBezTo>
                  <a:pt x="2822" y="649"/>
                  <a:pt x="2822" y="655"/>
                  <a:pt x="2815" y="662"/>
                </a:cubicBezTo>
                <a:cubicBezTo>
                  <a:pt x="2815" y="662"/>
                  <a:pt x="2822" y="669"/>
                  <a:pt x="2829" y="669"/>
                </a:cubicBezTo>
                <a:cubicBezTo>
                  <a:pt x="2829" y="655"/>
                  <a:pt x="2829" y="655"/>
                  <a:pt x="2829" y="655"/>
                </a:cubicBezTo>
                <a:cubicBezTo>
                  <a:pt x="2829" y="662"/>
                  <a:pt x="2829" y="662"/>
                  <a:pt x="2829" y="662"/>
                </a:cubicBezTo>
                <a:cubicBezTo>
                  <a:pt x="2829" y="655"/>
                  <a:pt x="2829" y="655"/>
                  <a:pt x="2829" y="655"/>
                </a:cubicBezTo>
                <a:lnTo>
                  <a:pt x="2829" y="655"/>
                </a:lnTo>
                <a:cubicBezTo>
                  <a:pt x="2829" y="568"/>
                  <a:pt x="2829" y="568"/>
                  <a:pt x="2829" y="568"/>
                </a:cubicBezTo>
                <a:close/>
                <a:moveTo>
                  <a:pt x="2829" y="682"/>
                </a:moveTo>
                <a:lnTo>
                  <a:pt x="2829" y="682"/>
                </a:lnTo>
                <a:cubicBezTo>
                  <a:pt x="2829" y="716"/>
                  <a:pt x="2829" y="716"/>
                  <a:pt x="2829" y="716"/>
                </a:cubicBezTo>
                <a:lnTo>
                  <a:pt x="2829" y="716"/>
                </a:lnTo>
                <a:cubicBezTo>
                  <a:pt x="2822" y="723"/>
                  <a:pt x="2822" y="723"/>
                  <a:pt x="2829" y="730"/>
                </a:cubicBezTo>
                <a:lnTo>
                  <a:pt x="2829" y="730"/>
                </a:lnTo>
                <a:cubicBezTo>
                  <a:pt x="2829" y="757"/>
                  <a:pt x="2829" y="757"/>
                  <a:pt x="2829" y="757"/>
                </a:cubicBezTo>
                <a:lnTo>
                  <a:pt x="2829" y="757"/>
                </a:lnTo>
                <a:cubicBezTo>
                  <a:pt x="2829" y="750"/>
                  <a:pt x="2829" y="743"/>
                  <a:pt x="2829" y="743"/>
                </a:cubicBezTo>
                <a:cubicBezTo>
                  <a:pt x="2822" y="750"/>
                  <a:pt x="2815" y="750"/>
                  <a:pt x="2815" y="750"/>
                </a:cubicBezTo>
                <a:lnTo>
                  <a:pt x="2808" y="743"/>
                </a:lnTo>
                <a:cubicBezTo>
                  <a:pt x="2808" y="676"/>
                  <a:pt x="2808" y="676"/>
                  <a:pt x="2808" y="676"/>
                </a:cubicBezTo>
                <a:cubicBezTo>
                  <a:pt x="2815" y="676"/>
                  <a:pt x="2815" y="676"/>
                  <a:pt x="2822" y="682"/>
                </a:cubicBezTo>
                <a:cubicBezTo>
                  <a:pt x="2829" y="682"/>
                  <a:pt x="2829" y="682"/>
                  <a:pt x="2829" y="682"/>
                </a:cubicBezTo>
                <a:close/>
                <a:moveTo>
                  <a:pt x="2829" y="790"/>
                </a:moveTo>
                <a:lnTo>
                  <a:pt x="2829" y="790"/>
                </a:lnTo>
                <a:cubicBezTo>
                  <a:pt x="2829" y="811"/>
                  <a:pt x="2829" y="811"/>
                  <a:pt x="2829" y="811"/>
                </a:cubicBezTo>
                <a:lnTo>
                  <a:pt x="2829" y="811"/>
                </a:lnTo>
                <a:cubicBezTo>
                  <a:pt x="2829" y="811"/>
                  <a:pt x="2829" y="811"/>
                  <a:pt x="2829" y="804"/>
                </a:cubicBezTo>
                <a:cubicBezTo>
                  <a:pt x="2822" y="797"/>
                  <a:pt x="2815" y="784"/>
                  <a:pt x="2808" y="777"/>
                </a:cubicBezTo>
                <a:cubicBezTo>
                  <a:pt x="2808" y="763"/>
                  <a:pt x="2808" y="763"/>
                  <a:pt x="2808" y="763"/>
                </a:cubicBezTo>
                <a:cubicBezTo>
                  <a:pt x="2815" y="770"/>
                  <a:pt x="2822" y="784"/>
                  <a:pt x="2829" y="790"/>
                </a:cubicBezTo>
                <a:close/>
                <a:moveTo>
                  <a:pt x="2829" y="824"/>
                </a:moveTo>
                <a:lnTo>
                  <a:pt x="2829" y="824"/>
                </a:lnTo>
                <a:cubicBezTo>
                  <a:pt x="2808" y="811"/>
                  <a:pt x="2808" y="811"/>
                  <a:pt x="2808" y="811"/>
                </a:cubicBezTo>
                <a:cubicBezTo>
                  <a:pt x="2808" y="844"/>
                  <a:pt x="2808" y="844"/>
                  <a:pt x="2808" y="844"/>
                </a:cubicBezTo>
                <a:cubicBezTo>
                  <a:pt x="2815" y="851"/>
                  <a:pt x="2815" y="858"/>
                  <a:pt x="2829" y="865"/>
                </a:cubicBezTo>
                <a:cubicBezTo>
                  <a:pt x="2829" y="838"/>
                  <a:pt x="2829" y="838"/>
                  <a:pt x="2829" y="838"/>
                </a:cubicBezTo>
                <a:lnTo>
                  <a:pt x="2829" y="838"/>
                </a:lnTo>
                <a:cubicBezTo>
                  <a:pt x="2829" y="838"/>
                  <a:pt x="2829" y="838"/>
                  <a:pt x="2829" y="831"/>
                </a:cubicBezTo>
                <a:cubicBezTo>
                  <a:pt x="2829" y="824"/>
                  <a:pt x="2829" y="824"/>
                  <a:pt x="2829" y="824"/>
                </a:cubicBezTo>
                <a:close/>
                <a:moveTo>
                  <a:pt x="2829" y="871"/>
                </a:moveTo>
                <a:lnTo>
                  <a:pt x="2829" y="871"/>
                </a:lnTo>
                <a:cubicBezTo>
                  <a:pt x="2829" y="892"/>
                  <a:pt x="2829" y="892"/>
                  <a:pt x="2829" y="892"/>
                </a:cubicBezTo>
                <a:cubicBezTo>
                  <a:pt x="2822" y="885"/>
                  <a:pt x="2815" y="878"/>
                  <a:pt x="2808" y="878"/>
                </a:cubicBezTo>
                <a:cubicBezTo>
                  <a:pt x="2808" y="865"/>
                  <a:pt x="2808" y="865"/>
                  <a:pt x="2808" y="865"/>
                </a:cubicBezTo>
                <a:cubicBezTo>
                  <a:pt x="2815" y="865"/>
                  <a:pt x="2815" y="871"/>
                  <a:pt x="2822" y="871"/>
                </a:cubicBezTo>
                <a:lnTo>
                  <a:pt x="2829" y="871"/>
                </a:lnTo>
                <a:close/>
                <a:moveTo>
                  <a:pt x="2829" y="932"/>
                </a:moveTo>
                <a:lnTo>
                  <a:pt x="2829" y="932"/>
                </a:lnTo>
                <a:cubicBezTo>
                  <a:pt x="2829" y="925"/>
                  <a:pt x="2829" y="925"/>
                  <a:pt x="2822" y="925"/>
                </a:cubicBezTo>
                <a:cubicBezTo>
                  <a:pt x="2815" y="925"/>
                  <a:pt x="2815" y="925"/>
                  <a:pt x="2815" y="925"/>
                </a:cubicBezTo>
                <a:cubicBezTo>
                  <a:pt x="2815" y="925"/>
                  <a:pt x="2815" y="919"/>
                  <a:pt x="2822" y="912"/>
                </a:cubicBezTo>
                <a:cubicBezTo>
                  <a:pt x="2822" y="905"/>
                  <a:pt x="2822" y="898"/>
                  <a:pt x="2822" y="898"/>
                </a:cubicBezTo>
                <a:cubicBezTo>
                  <a:pt x="2822" y="892"/>
                  <a:pt x="2822" y="892"/>
                  <a:pt x="2808" y="885"/>
                </a:cubicBezTo>
                <a:cubicBezTo>
                  <a:pt x="2808" y="1006"/>
                  <a:pt x="2808" y="1006"/>
                  <a:pt x="2808" y="1006"/>
                </a:cubicBezTo>
                <a:cubicBezTo>
                  <a:pt x="2829" y="1006"/>
                  <a:pt x="2829" y="1006"/>
                  <a:pt x="2829" y="1006"/>
                </a:cubicBezTo>
                <a:cubicBezTo>
                  <a:pt x="2829" y="932"/>
                  <a:pt x="2829" y="932"/>
                  <a:pt x="2829" y="932"/>
                </a:cubicBezTo>
                <a:close/>
                <a:moveTo>
                  <a:pt x="2808" y="797"/>
                </a:moveTo>
                <a:lnTo>
                  <a:pt x="2808" y="797"/>
                </a:lnTo>
                <a:cubicBezTo>
                  <a:pt x="2815" y="797"/>
                  <a:pt x="2815" y="797"/>
                  <a:pt x="2815" y="804"/>
                </a:cubicBezTo>
                <a:cubicBezTo>
                  <a:pt x="2808" y="797"/>
                  <a:pt x="2808" y="797"/>
                  <a:pt x="2808" y="797"/>
                </a:cubicBezTo>
                <a:close/>
                <a:moveTo>
                  <a:pt x="2808" y="649"/>
                </a:moveTo>
                <a:lnTo>
                  <a:pt x="2808" y="649"/>
                </a:lnTo>
                <a:cubicBezTo>
                  <a:pt x="2808" y="628"/>
                  <a:pt x="2808" y="628"/>
                  <a:pt x="2808" y="628"/>
                </a:cubicBezTo>
                <a:cubicBezTo>
                  <a:pt x="2815" y="635"/>
                  <a:pt x="2815" y="642"/>
                  <a:pt x="2808" y="649"/>
                </a:cubicBezTo>
                <a:close/>
                <a:moveTo>
                  <a:pt x="2808" y="318"/>
                </a:moveTo>
                <a:lnTo>
                  <a:pt x="2808" y="318"/>
                </a:lnTo>
                <a:cubicBezTo>
                  <a:pt x="2815" y="318"/>
                  <a:pt x="2815" y="311"/>
                  <a:pt x="2815" y="311"/>
                </a:cubicBezTo>
                <a:cubicBezTo>
                  <a:pt x="2815" y="311"/>
                  <a:pt x="2815" y="311"/>
                  <a:pt x="2808" y="304"/>
                </a:cubicBezTo>
                <a:lnTo>
                  <a:pt x="2808" y="304"/>
                </a:lnTo>
                <a:cubicBezTo>
                  <a:pt x="2808" y="318"/>
                  <a:pt x="2808" y="318"/>
                  <a:pt x="2808" y="318"/>
                </a:cubicBezTo>
                <a:close/>
                <a:moveTo>
                  <a:pt x="2808" y="142"/>
                </a:moveTo>
                <a:lnTo>
                  <a:pt x="2808" y="142"/>
                </a:lnTo>
                <a:cubicBezTo>
                  <a:pt x="2808" y="129"/>
                  <a:pt x="2808" y="129"/>
                  <a:pt x="2808" y="129"/>
                </a:cubicBezTo>
                <a:cubicBezTo>
                  <a:pt x="2815" y="135"/>
                  <a:pt x="2815" y="135"/>
                  <a:pt x="2815" y="135"/>
                </a:cubicBezTo>
                <a:cubicBezTo>
                  <a:pt x="2815" y="135"/>
                  <a:pt x="2815" y="142"/>
                  <a:pt x="2815" y="149"/>
                </a:cubicBezTo>
                <a:lnTo>
                  <a:pt x="2808" y="142"/>
                </a:lnTo>
                <a:close/>
                <a:moveTo>
                  <a:pt x="2808" y="88"/>
                </a:moveTo>
                <a:lnTo>
                  <a:pt x="2808" y="88"/>
                </a:lnTo>
                <a:cubicBezTo>
                  <a:pt x="2808" y="122"/>
                  <a:pt x="2808" y="122"/>
                  <a:pt x="2808" y="122"/>
                </a:cubicBezTo>
                <a:lnTo>
                  <a:pt x="2802" y="122"/>
                </a:lnTo>
                <a:cubicBezTo>
                  <a:pt x="2808" y="129"/>
                  <a:pt x="2808" y="129"/>
                  <a:pt x="2808" y="129"/>
                </a:cubicBezTo>
                <a:cubicBezTo>
                  <a:pt x="2808" y="142"/>
                  <a:pt x="2808" y="142"/>
                  <a:pt x="2808" y="142"/>
                </a:cubicBezTo>
                <a:cubicBezTo>
                  <a:pt x="2802" y="135"/>
                  <a:pt x="2802" y="135"/>
                  <a:pt x="2802" y="135"/>
                </a:cubicBezTo>
                <a:cubicBezTo>
                  <a:pt x="2802" y="88"/>
                  <a:pt x="2802" y="88"/>
                  <a:pt x="2802" y="88"/>
                </a:cubicBezTo>
                <a:cubicBezTo>
                  <a:pt x="2808" y="88"/>
                  <a:pt x="2808" y="88"/>
                  <a:pt x="2808" y="88"/>
                </a:cubicBezTo>
                <a:close/>
                <a:moveTo>
                  <a:pt x="2808" y="162"/>
                </a:moveTo>
                <a:lnTo>
                  <a:pt x="2808" y="162"/>
                </a:lnTo>
                <a:cubicBezTo>
                  <a:pt x="2808" y="189"/>
                  <a:pt x="2808" y="189"/>
                  <a:pt x="2808" y="189"/>
                </a:cubicBezTo>
                <a:lnTo>
                  <a:pt x="2808" y="189"/>
                </a:lnTo>
                <a:lnTo>
                  <a:pt x="2808" y="189"/>
                </a:lnTo>
                <a:cubicBezTo>
                  <a:pt x="2808" y="291"/>
                  <a:pt x="2808" y="291"/>
                  <a:pt x="2808" y="291"/>
                </a:cubicBezTo>
                <a:cubicBezTo>
                  <a:pt x="2808" y="284"/>
                  <a:pt x="2802" y="284"/>
                  <a:pt x="2802" y="277"/>
                </a:cubicBezTo>
                <a:cubicBezTo>
                  <a:pt x="2802" y="176"/>
                  <a:pt x="2802" y="176"/>
                  <a:pt x="2802" y="176"/>
                </a:cubicBezTo>
                <a:cubicBezTo>
                  <a:pt x="2802" y="169"/>
                  <a:pt x="2808" y="169"/>
                  <a:pt x="2808" y="162"/>
                </a:cubicBezTo>
                <a:close/>
                <a:moveTo>
                  <a:pt x="2808" y="304"/>
                </a:moveTo>
                <a:lnTo>
                  <a:pt x="2808" y="304"/>
                </a:lnTo>
                <a:cubicBezTo>
                  <a:pt x="2808" y="318"/>
                  <a:pt x="2808" y="318"/>
                  <a:pt x="2808" y="318"/>
                </a:cubicBezTo>
                <a:lnTo>
                  <a:pt x="2808" y="318"/>
                </a:lnTo>
                <a:cubicBezTo>
                  <a:pt x="2802" y="324"/>
                  <a:pt x="2802" y="331"/>
                  <a:pt x="2802" y="331"/>
                </a:cubicBezTo>
                <a:lnTo>
                  <a:pt x="2808" y="331"/>
                </a:lnTo>
                <a:cubicBezTo>
                  <a:pt x="2808" y="432"/>
                  <a:pt x="2808" y="432"/>
                  <a:pt x="2808" y="432"/>
                </a:cubicBezTo>
                <a:lnTo>
                  <a:pt x="2808" y="432"/>
                </a:lnTo>
                <a:cubicBezTo>
                  <a:pt x="2802" y="432"/>
                  <a:pt x="2802" y="432"/>
                  <a:pt x="2802" y="432"/>
                </a:cubicBezTo>
                <a:cubicBezTo>
                  <a:pt x="2802" y="297"/>
                  <a:pt x="2802" y="297"/>
                  <a:pt x="2802" y="297"/>
                </a:cubicBezTo>
                <a:lnTo>
                  <a:pt x="2808" y="304"/>
                </a:lnTo>
                <a:close/>
                <a:moveTo>
                  <a:pt x="2808" y="453"/>
                </a:moveTo>
                <a:lnTo>
                  <a:pt x="2808" y="453"/>
                </a:lnTo>
                <a:cubicBezTo>
                  <a:pt x="2808" y="473"/>
                  <a:pt x="2808" y="473"/>
                  <a:pt x="2808" y="473"/>
                </a:cubicBezTo>
                <a:cubicBezTo>
                  <a:pt x="2802" y="473"/>
                  <a:pt x="2802" y="473"/>
                  <a:pt x="2802" y="473"/>
                </a:cubicBezTo>
                <a:lnTo>
                  <a:pt x="2802" y="473"/>
                </a:lnTo>
                <a:cubicBezTo>
                  <a:pt x="2802" y="459"/>
                  <a:pt x="2802" y="459"/>
                  <a:pt x="2802" y="459"/>
                </a:cubicBezTo>
                <a:lnTo>
                  <a:pt x="2808" y="453"/>
                </a:lnTo>
                <a:close/>
                <a:moveTo>
                  <a:pt x="2808" y="513"/>
                </a:moveTo>
                <a:lnTo>
                  <a:pt x="2808" y="513"/>
                </a:lnTo>
                <a:cubicBezTo>
                  <a:pt x="2808" y="601"/>
                  <a:pt x="2808" y="601"/>
                  <a:pt x="2808" y="601"/>
                </a:cubicBezTo>
                <a:cubicBezTo>
                  <a:pt x="2808" y="601"/>
                  <a:pt x="2808" y="595"/>
                  <a:pt x="2808" y="588"/>
                </a:cubicBezTo>
                <a:cubicBezTo>
                  <a:pt x="2802" y="588"/>
                  <a:pt x="2802" y="588"/>
                  <a:pt x="2802" y="588"/>
                </a:cubicBezTo>
                <a:cubicBezTo>
                  <a:pt x="2802" y="574"/>
                  <a:pt x="2802" y="574"/>
                  <a:pt x="2802" y="574"/>
                </a:cubicBezTo>
                <a:cubicBezTo>
                  <a:pt x="2802" y="581"/>
                  <a:pt x="2802" y="581"/>
                  <a:pt x="2802" y="581"/>
                </a:cubicBezTo>
                <a:cubicBezTo>
                  <a:pt x="2802" y="574"/>
                  <a:pt x="2802" y="568"/>
                  <a:pt x="2802" y="568"/>
                </a:cubicBezTo>
                <a:lnTo>
                  <a:pt x="2802" y="568"/>
                </a:lnTo>
                <a:cubicBezTo>
                  <a:pt x="2802" y="493"/>
                  <a:pt x="2802" y="493"/>
                  <a:pt x="2802" y="493"/>
                </a:cubicBezTo>
                <a:cubicBezTo>
                  <a:pt x="2802" y="500"/>
                  <a:pt x="2808" y="507"/>
                  <a:pt x="2808" y="513"/>
                </a:cubicBezTo>
                <a:close/>
                <a:moveTo>
                  <a:pt x="2808" y="628"/>
                </a:moveTo>
                <a:lnTo>
                  <a:pt x="2808" y="628"/>
                </a:lnTo>
                <a:cubicBezTo>
                  <a:pt x="2808" y="622"/>
                  <a:pt x="2802" y="608"/>
                  <a:pt x="2802" y="601"/>
                </a:cubicBezTo>
                <a:cubicBezTo>
                  <a:pt x="2802" y="662"/>
                  <a:pt x="2802" y="662"/>
                  <a:pt x="2802" y="662"/>
                </a:cubicBezTo>
                <a:cubicBezTo>
                  <a:pt x="2802" y="655"/>
                  <a:pt x="2808" y="649"/>
                  <a:pt x="2808" y="649"/>
                </a:cubicBezTo>
                <a:cubicBezTo>
                  <a:pt x="2808" y="628"/>
                  <a:pt x="2808" y="628"/>
                  <a:pt x="2808" y="628"/>
                </a:cubicBezTo>
                <a:close/>
                <a:moveTo>
                  <a:pt x="2808" y="676"/>
                </a:moveTo>
                <a:lnTo>
                  <a:pt x="2808" y="676"/>
                </a:lnTo>
                <a:cubicBezTo>
                  <a:pt x="2808" y="743"/>
                  <a:pt x="2808" y="743"/>
                  <a:pt x="2808" y="743"/>
                </a:cubicBezTo>
                <a:cubicBezTo>
                  <a:pt x="2808" y="736"/>
                  <a:pt x="2802" y="730"/>
                  <a:pt x="2802" y="723"/>
                </a:cubicBezTo>
                <a:cubicBezTo>
                  <a:pt x="2802" y="703"/>
                  <a:pt x="2802" y="703"/>
                  <a:pt x="2802" y="703"/>
                </a:cubicBezTo>
                <a:cubicBezTo>
                  <a:pt x="2808" y="696"/>
                  <a:pt x="2808" y="696"/>
                  <a:pt x="2808" y="696"/>
                </a:cubicBezTo>
                <a:cubicBezTo>
                  <a:pt x="2808" y="696"/>
                  <a:pt x="2802" y="696"/>
                  <a:pt x="2802" y="689"/>
                </a:cubicBezTo>
                <a:lnTo>
                  <a:pt x="2802" y="689"/>
                </a:lnTo>
                <a:cubicBezTo>
                  <a:pt x="2802" y="682"/>
                  <a:pt x="2802" y="682"/>
                  <a:pt x="2802" y="682"/>
                </a:cubicBezTo>
                <a:lnTo>
                  <a:pt x="2802" y="682"/>
                </a:lnTo>
                <a:lnTo>
                  <a:pt x="2802" y="682"/>
                </a:lnTo>
                <a:cubicBezTo>
                  <a:pt x="2802" y="669"/>
                  <a:pt x="2802" y="669"/>
                  <a:pt x="2802" y="669"/>
                </a:cubicBezTo>
                <a:cubicBezTo>
                  <a:pt x="2802" y="669"/>
                  <a:pt x="2808" y="669"/>
                  <a:pt x="2808" y="676"/>
                </a:cubicBezTo>
                <a:close/>
                <a:moveTo>
                  <a:pt x="2808" y="763"/>
                </a:moveTo>
                <a:lnTo>
                  <a:pt x="2808" y="763"/>
                </a:lnTo>
                <a:cubicBezTo>
                  <a:pt x="2808" y="757"/>
                  <a:pt x="2802" y="750"/>
                  <a:pt x="2802" y="743"/>
                </a:cubicBezTo>
                <a:cubicBezTo>
                  <a:pt x="2802" y="757"/>
                  <a:pt x="2802" y="757"/>
                  <a:pt x="2802" y="757"/>
                </a:cubicBezTo>
                <a:cubicBezTo>
                  <a:pt x="2802" y="763"/>
                  <a:pt x="2808" y="770"/>
                  <a:pt x="2808" y="777"/>
                </a:cubicBezTo>
                <a:cubicBezTo>
                  <a:pt x="2808" y="763"/>
                  <a:pt x="2808" y="763"/>
                  <a:pt x="2808" y="763"/>
                </a:cubicBezTo>
                <a:close/>
                <a:moveTo>
                  <a:pt x="2808" y="797"/>
                </a:moveTo>
                <a:lnTo>
                  <a:pt x="2808" y="797"/>
                </a:lnTo>
                <a:lnTo>
                  <a:pt x="2808" y="797"/>
                </a:lnTo>
                <a:lnTo>
                  <a:pt x="2802" y="790"/>
                </a:lnTo>
                <a:lnTo>
                  <a:pt x="2802" y="790"/>
                </a:lnTo>
                <a:cubicBezTo>
                  <a:pt x="2808" y="797"/>
                  <a:pt x="2808" y="797"/>
                  <a:pt x="2808" y="797"/>
                </a:cubicBezTo>
                <a:close/>
                <a:moveTo>
                  <a:pt x="2808" y="811"/>
                </a:moveTo>
                <a:lnTo>
                  <a:pt x="2808" y="811"/>
                </a:lnTo>
                <a:cubicBezTo>
                  <a:pt x="2808" y="844"/>
                  <a:pt x="2808" y="844"/>
                  <a:pt x="2808" y="844"/>
                </a:cubicBezTo>
                <a:lnTo>
                  <a:pt x="2808" y="838"/>
                </a:lnTo>
                <a:lnTo>
                  <a:pt x="2802" y="838"/>
                </a:lnTo>
                <a:cubicBezTo>
                  <a:pt x="2802" y="811"/>
                  <a:pt x="2802" y="811"/>
                  <a:pt x="2802" y="811"/>
                </a:cubicBezTo>
                <a:cubicBezTo>
                  <a:pt x="2802" y="804"/>
                  <a:pt x="2802" y="804"/>
                  <a:pt x="2802" y="804"/>
                </a:cubicBezTo>
                <a:cubicBezTo>
                  <a:pt x="2808" y="811"/>
                  <a:pt x="2808" y="811"/>
                  <a:pt x="2808" y="811"/>
                </a:cubicBezTo>
                <a:close/>
                <a:moveTo>
                  <a:pt x="2808" y="865"/>
                </a:moveTo>
                <a:lnTo>
                  <a:pt x="2808" y="865"/>
                </a:lnTo>
                <a:cubicBezTo>
                  <a:pt x="2808" y="878"/>
                  <a:pt x="2808" y="878"/>
                  <a:pt x="2808" y="878"/>
                </a:cubicBezTo>
                <a:lnTo>
                  <a:pt x="2802" y="871"/>
                </a:lnTo>
                <a:cubicBezTo>
                  <a:pt x="2802" y="858"/>
                  <a:pt x="2802" y="858"/>
                  <a:pt x="2802" y="858"/>
                </a:cubicBezTo>
                <a:lnTo>
                  <a:pt x="2808" y="865"/>
                </a:lnTo>
                <a:close/>
                <a:moveTo>
                  <a:pt x="2808" y="885"/>
                </a:moveTo>
                <a:lnTo>
                  <a:pt x="2808" y="885"/>
                </a:lnTo>
                <a:cubicBezTo>
                  <a:pt x="2808" y="1006"/>
                  <a:pt x="2808" y="1006"/>
                  <a:pt x="2808" y="1006"/>
                </a:cubicBezTo>
                <a:cubicBezTo>
                  <a:pt x="2802" y="1006"/>
                  <a:pt x="2802" y="1006"/>
                  <a:pt x="2802" y="1006"/>
                </a:cubicBezTo>
                <a:cubicBezTo>
                  <a:pt x="2802" y="892"/>
                  <a:pt x="2802" y="892"/>
                  <a:pt x="2802" y="892"/>
                </a:cubicBezTo>
                <a:lnTo>
                  <a:pt x="2808" y="885"/>
                </a:lnTo>
                <a:close/>
                <a:moveTo>
                  <a:pt x="2802" y="858"/>
                </a:moveTo>
                <a:lnTo>
                  <a:pt x="2802" y="858"/>
                </a:lnTo>
                <a:cubicBezTo>
                  <a:pt x="2802" y="851"/>
                  <a:pt x="2802" y="851"/>
                  <a:pt x="2802" y="851"/>
                </a:cubicBezTo>
                <a:lnTo>
                  <a:pt x="2802" y="851"/>
                </a:lnTo>
                <a:lnTo>
                  <a:pt x="2802" y="858"/>
                </a:lnTo>
                <a:close/>
                <a:moveTo>
                  <a:pt x="2802" y="88"/>
                </a:moveTo>
                <a:lnTo>
                  <a:pt x="2802" y="88"/>
                </a:lnTo>
                <a:cubicBezTo>
                  <a:pt x="2802" y="135"/>
                  <a:pt x="2802" y="135"/>
                  <a:pt x="2802" y="135"/>
                </a:cubicBezTo>
                <a:cubicBezTo>
                  <a:pt x="2795" y="129"/>
                  <a:pt x="2795" y="129"/>
                  <a:pt x="2795" y="129"/>
                </a:cubicBezTo>
                <a:cubicBezTo>
                  <a:pt x="2795" y="135"/>
                  <a:pt x="2795" y="135"/>
                  <a:pt x="2795" y="135"/>
                </a:cubicBezTo>
                <a:cubicBezTo>
                  <a:pt x="2795" y="142"/>
                  <a:pt x="2788" y="142"/>
                  <a:pt x="2788" y="149"/>
                </a:cubicBezTo>
                <a:cubicBezTo>
                  <a:pt x="2781" y="149"/>
                  <a:pt x="2775" y="149"/>
                  <a:pt x="2775" y="156"/>
                </a:cubicBezTo>
                <a:lnTo>
                  <a:pt x="2781" y="156"/>
                </a:lnTo>
                <a:cubicBezTo>
                  <a:pt x="2788" y="162"/>
                  <a:pt x="2795" y="162"/>
                  <a:pt x="2795" y="169"/>
                </a:cubicBezTo>
                <a:cubicBezTo>
                  <a:pt x="2788" y="169"/>
                  <a:pt x="2788" y="176"/>
                  <a:pt x="2788" y="176"/>
                </a:cubicBezTo>
                <a:cubicBezTo>
                  <a:pt x="2781" y="176"/>
                  <a:pt x="2781" y="176"/>
                  <a:pt x="2775" y="169"/>
                </a:cubicBezTo>
                <a:cubicBezTo>
                  <a:pt x="2768" y="169"/>
                  <a:pt x="2768" y="162"/>
                  <a:pt x="2768" y="162"/>
                </a:cubicBezTo>
                <a:lnTo>
                  <a:pt x="2768" y="169"/>
                </a:lnTo>
                <a:cubicBezTo>
                  <a:pt x="2768" y="176"/>
                  <a:pt x="2768" y="176"/>
                  <a:pt x="2761" y="183"/>
                </a:cubicBezTo>
                <a:cubicBezTo>
                  <a:pt x="2761" y="95"/>
                  <a:pt x="2761" y="95"/>
                  <a:pt x="2761" y="95"/>
                </a:cubicBezTo>
                <a:cubicBezTo>
                  <a:pt x="2802" y="88"/>
                  <a:pt x="2802" y="88"/>
                  <a:pt x="2802" y="88"/>
                </a:cubicBezTo>
                <a:close/>
                <a:moveTo>
                  <a:pt x="2802" y="176"/>
                </a:moveTo>
                <a:lnTo>
                  <a:pt x="2802" y="176"/>
                </a:lnTo>
                <a:cubicBezTo>
                  <a:pt x="2795" y="183"/>
                  <a:pt x="2788" y="189"/>
                  <a:pt x="2788" y="203"/>
                </a:cubicBezTo>
                <a:cubicBezTo>
                  <a:pt x="2781" y="210"/>
                  <a:pt x="2781" y="223"/>
                  <a:pt x="2781" y="237"/>
                </a:cubicBezTo>
                <a:cubicBezTo>
                  <a:pt x="2781" y="243"/>
                  <a:pt x="2788" y="257"/>
                  <a:pt x="2802" y="277"/>
                </a:cubicBezTo>
                <a:cubicBezTo>
                  <a:pt x="2802" y="176"/>
                  <a:pt x="2802" y="176"/>
                  <a:pt x="2802" y="176"/>
                </a:cubicBezTo>
                <a:close/>
                <a:moveTo>
                  <a:pt x="2802" y="297"/>
                </a:moveTo>
                <a:lnTo>
                  <a:pt x="2802" y="297"/>
                </a:lnTo>
                <a:cubicBezTo>
                  <a:pt x="2802" y="432"/>
                  <a:pt x="2802" y="432"/>
                  <a:pt x="2802" y="432"/>
                </a:cubicBezTo>
                <a:cubicBezTo>
                  <a:pt x="2802" y="426"/>
                  <a:pt x="2795" y="426"/>
                  <a:pt x="2795" y="426"/>
                </a:cubicBezTo>
                <a:cubicBezTo>
                  <a:pt x="2795" y="419"/>
                  <a:pt x="2795" y="412"/>
                  <a:pt x="2795" y="412"/>
                </a:cubicBezTo>
                <a:cubicBezTo>
                  <a:pt x="2788" y="419"/>
                  <a:pt x="2781" y="426"/>
                  <a:pt x="2768" y="432"/>
                </a:cubicBezTo>
                <a:cubicBezTo>
                  <a:pt x="2768" y="426"/>
                  <a:pt x="2768" y="426"/>
                  <a:pt x="2768" y="426"/>
                </a:cubicBezTo>
                <a:cubicBezTo>
                  <a:pt x="2768" y="419"/>
                  <a:pt x="2768" y="412"/>
                  <a:pt x="2775" y="405"/>
                </a:cubicBezTo>
                <a:cubicBezTo>
                  <a:pt x="2775" y="399"/>
                  <a:pt x="2781" y="392"/>
                  <a:pt x="2781" y="392"/>
                </a:cubicBezTo>
                <a:cubicBezTo>
                  <a:pt x="2775" y="392"/>
                  <a:pt x="2775" y="392"/>
                  <a:pt x="2768" y="392"/>
                </a:cubicBezTo>
                <a:cubicBezTo>
                  <a:pt x="2768" y="399"/>
                  <a:pt x="2768" y="392"/>
                  <a:pt x="2761" y="392"/>
                </a:cubicBezTo>
                <a:cubicBezTo>
                  <a:pt x="2761" y="351"/>
                  <a:pt x="2761" y="351"/>
                  <a:pt x="2761" y="351"/>
                </a:cubicBezTo>
                <a:cubicBezTo>
                  <a:pt x="2768" y="351"/>
                  <a:pt x="2768" y="358"/>
                  <a:pt x="2775" y="358"/>
                </a:cubicBezTo>
                <a:cubicBezTo>
                  <a:pt x="2768" y="351"/>
                  <a:pt x="2768" y="351"/>
                  <a:pt x="2761" y="345"/>
                </a:cubicBezTo>
                <a:cubicBezTo>
                  <a:pt x="2761" y="284"/>
                  <a:pt x="2761" y="284"/>
                  <a:pt x="2761" y="284"/>
                </a:cubicBezTo>
                <a:cubicBezTo>
                  <a:pt x="2768" y="284"/>
                  <a:pt x="2775" y="291"/>
                  <a:pt x="2775" y="304"/>
                </a:cubicBezTo>
                <a:lnTo>
                  <a:pt x="2775" y="311"/>
                </a:lnTo>
                <a:cubicBezTo>
                  <a:pt x="2781" y="311"/>
                  <a:pt x="2788" y="311"/>
                  <a:pt x="2788" y="304"/>
                </a:cubicBezTo>
                <a:cubicBezTo>
                  <a:pt x="2795" y="297"/>
                  <a:pt x="2795" y="297"/>
                  <a:pt x="2802" y="297"/>
                </a:cubicBezTo>
                <a:close/>
                <a:moveTo>
                  <a:pt x="2802" y="459"/>
                </a:moveTo>
                <a:lnTo>
                  <a:pt x="2802" y="459"/>
                </a:lnTo>
                <a:cubicBezTo>
                  <a:pt x="2802" y="473"/>
                  <a:pt x="2802" y="473"/>
                  <a:pt x="2802" y="473"/>
                </a:cubicBezTo>
                <a:cubicBezTo>
                  <a:pt x="2802" y="466"/>
                  <a:pt x="2802" y="466"/>
                  <a:pt x="2802" y="466"/>
                </a:cubicBezTo>
                <a:lnTo>
                  <a:pt x="2802" y="459"/>
                </a:lnTo>
                <a:close/>
                <a:moveTo>
                  <a:pt x="2802" y="493"/>
                </a:moveTo>
                <a:lnTo>
                  <a:pt x="2802" y="493"/>
                </a:lnTo>
                <a:cubicBezTo>
                  <a:pt x="2788" y="473"/>
                  <a:pt x="2775" y="459"/>
                  <a:pt x="2761" y="446"/>
                </a:cubicBezTo>
                <a:cubicBezTo>
                  <a:pt x="2761" y="500"/>
                  <a:pt x="2761" y="500"/>
                  <a:pt x="2761" y="500"/>
                </a:cubicBezTo>
                <a:lnTo>
                  <a:pt x="2761" y="500"/>
                </a:lnTo>
                <a:cubicBezTo>
                  <a:pt x="2761" y="500"/>
                  <a:pt x="2768" y="500"/>
                  <a:pt x="2768" y="507"/>
                </a:cubicBezTo>
                <a:cubicBezTo>
                  <a:pt x="2761" y="507"/>
                  <a:pt x="2761" y="507"/>
                  <a:pt x="2761" y="513"/>
                </a:cubicBezTo>
                <a:cubicBezTo>
                  <a:pt x="2761" y="527"/>
                  <a:pt x="2761" y="527"/>
                  <a:pt x="2761" y="527"/>
                </a:cubicBezTo>
                <a:lnTo>
                  <a:pt x="2768" y="527"/>
                </a:lnTo>
                <a:lnTo>
                  <a:pt x="2775" y="527"/>
                </a:lnTo>
                <a:cubicBezTo>
                  <a:pt x="2775" y="527"/>
                  <a:pt x="2781" y="534"/>
                  <a:pt x="2781" y="540"/>
                </a:cubicBezTo>
                <a:cubicBezTo>
                  <a:pt x="2788" y="547"/>
                  <a:pt x="2788" y="554"/>
                  <a:pt x="2788" y="561"/>
                </a:cubicBezTo>
                <a:cubicBezTo>
                  <a:pt x="2788" y="561"/>
                  <a:pt x="2788" y="568"/>
                  <a:pt x="2781" y="574"/>
                </a:cubicBezTo>
                <a:cubicBezTo>
                  <a:pt x="2781" y="574"/>
                  <a:pt x="2788" y="581"/>
                  <a:pt x="2795" y="581"/>
                </a:cubicBezTo>
                <a:cubicBezTo>
                  <a:pt x="2795" y="588"/>
                  <a:pt x="2802" y="588"/>
                  <a:pt x="2802" y="588"/>
                </a:cubicBezTo>
                <a:cubicBezTo>
                  <a:pt x="2802" y="574"/>
                  <a:pt x="2802" y="574"/>
                  <a:pt x="2802" y="574"/>
                </a:cubicBezTo>
                <a:cubicBezTo>
                  <a:pt x="2795" y="574"/>
                  <a:pt x="2795" y="574"/>
                  <a:pt x="2795" y="574"/>
                </a:cubicBezTo>
                <a:cubicBezTo>
                  <a:pt x="2802" y="568"/>
                  <a:pt x="2802" y="568"/>
                  <a:pt x="2802" y="568"/>
                </a:cubicBezTo>
                <a:cubicBezTo>
                  <a:pt x="2802" y="493"/>
                  <a:pt x="2802" y="493"/>
                  <a:pt x="2802" y="493"/>
                </a:cubicBezTo>
                <a:close/>
                <a:moveTo>
                  <a:pt x="2802" y="601"/>
                </a:moveTo>
                <a:lnTo>
                  <a:pt x="2802" y="601"/>
                </a:lnTo>
                <a:cubicBezTo>
                  <a:pt x="2802" y="662"/>
                  <a:pt x="2802" y="662"/>
                  <a:pt x="2802" y="662"/>
                </a:cubicBezTo>
                <a:cubicBezTo>
                  <a:pt x="2795" y="662"/>
                  <a:pt x="2795" y="662"/>
                  <a:pt x="2795" y="662"/>
                </a:cubicBezTo>
                <a:cubicBezTo>
                  <a:pt x="2795" y="662"/>
                  <a:pt x="2802" y="662"/>
                  <a:pt x="2802" y="669"/>
                </a:cubicBezTo>
                <a:cubicBezTo>
                  <a:pt x="2802" y="682"/>
                  <a:pt x="2802" y="682"/>
                  <a:pt x="2802" y="682"/>
                </a:cubicBezTo>
                <a:cubicBezTo>
                  <a:pt x="2788" y="676"/>
                  <a:pt x="2788" y="676"/>
                  <a:pt x="2788" y="676"/>
                </a:cubicBezTo>
                <a:cubicBezTo>
                  <a:pt x="2781" y="676"/>
                  <a:pt x="2781" y="669"/>
                  <a:pt x="2775" y="662"/>
                </a:cubicBezTo>
                <a:cubicBezTo>
                  <a:pt x="2775" y="655"/>
                  <a:pt x="2768" y="649"/>
                  <a:pt x="2768" y="642"/>
                </a:cubicBezTo>
                <a:cubicBezTo>
                  <a:pt x="2768" y="628"/>
                  <a:pt x="2775" y="628"/>
                  <a:pt x="2781" y="628"/>
                </a:cubicBezTo>
                <a:lnTo>
                  <a:pt x="2781" y="628"/>
                </a:lnTo>
                <a:cubicBezTo>
                  <a:pt x="2781" y="628"/>
                  <a:pt x="2781" y="628"/>
                  <a:pt x="2788" y="628"/>
                </a:cubicBezTo>
                <a:lnTo>
                  <a:pt x="2781" y="622"/>
                </a:lnTo>
                <a:cubicBezTo>
                  <a:pt x="2775" y="615"/>
                  <a:pt x="2775" y="615"/>
                  <a:pt x="2775" y="615"/>
                </a:cubicBezTo>
                <a:cubicBezTo>
                  <a:pt x="2775" y="615"/>
                  <a:pt x="2775" y="615"/>
                  <a:pt x="2775" y="608"/>
                </a:cubicBezTo>
                <a:cubicBezTo>
                  <a:pt x="2761" y="615"/>
                  <a:pt x="2761" y="615"/>
                  <a:pt x="2761" y="615"/>
                </a:cubicBezTo>
                <a:lnTo>
                  <a:pt x="2761" y="608"/>
                </a:lnTo>
                <a:cubicBezTo>
                  <a:pt x="2761" y="534"/>
                  <a:pt x="2761" y="534"/>
                  <a:pt x="2761" y="534"/>
                </a:cubicBezTo>
                <a:cubicBezTo>
                  <a:pt x="2768" y="534"/>
                  <a:pt x="2775" y="534"/>
                  <a:pt x="2775" y="540"/>
                </a:cubicBezTo>
                <a:cubicBezTo>
                  <a:pt x="2781" y="547"/>
                  <a:pt x="2781" y="561"/>
                  <a:pt x="2768" y="574"/>
                </a:cubicBezTo>
                <a:cubicBezTo>
                  <a:pt x="2768" y="581"/>
                  <a:pt x="2775" y="588"/>
                  <a:pt x="2781" y="588"/>
                </a:cubicBezTo>
                <a:cubicBezTo>
                  <a:pt x="2795" y="595"/>
                  <a:pt x="2795" y="595"/>
                  <a:pt x="2802" y="601"/>
                </a:cubicBezTo>
                <a:close/>
                <a:moveTo>
                  <a:pt x="2802" y="682"/>
                </a:moveTo>
                <a:lnTo>
                  <a:pt x="2802" y="682"/>
                </a:lnTo>
                <a:cubicBezTo>
                  <a:pt x="2802" y="689"/>
                  <a:pt x="2802" y="689"/>
                  <a:pt x="2802" y="689"/>
                </a:cubicBezTo>
                <a:cubicBezTo>
                  <a:pt x="2795" y="689"/>
                  <a:pt x="2795" y="689"/>
                  <a:pt x="2795" y="682"/>
                </a:cubicBezTo>
                <a:cubicBezTo>
                  <a:pt x="2795" y="682"/>
                  <a:pt x="2795" y="682"/>
                  <a:pt x="2802" y="682"/>
                </a:cubicBezTo>
                <a:close/>
                <a:moveTo>
                  <a:pt x="2802" y="703"/>
                </a:moveTo>
                <a:lnTo>
                  <a:pt x="2802" y="703"/>
                </a:lnTo>
                <a:cubicBezTo>
                  <a:pt x="2802" y="723"/>
                  <a:pt x="2802" y="723"/>
                  <a:pt x="2802" y="723"/>
                </a:cubicBezTo>
                <a:cubicBezTo>
                  <a:pt x="2802" y="716"/>
                  <a:pt x="2795" y="709"/>
                  <a:pt x="2795" y="703"/>
                </a:cubicBezTo>
                <a:cubicBezTo>
                  <a:pt x="2802" y="703"/>
                  <a:pt x="2802" y="703"/>
                  <a:pt x="2802" y="703"/>
                </a:cubicBezTo>
                <a:close/>
                <a:moveTo>
                  <a:pt x="2802" y="743"/>
                </a:moveTo>
                <a:lnTo>
                  <a:pt x="2802" y="743"/>
                </a:lnTo>
                <a:cubicBezTo>
                  <a:pt x="2788" y="716"/>
                  <a:pt x="2775" y="689"/>
                  <a:pt x="2768" y="649"/>
                </a:cubicBezTo>
                <a:cubicBezTo>
                  <a:pt x="2761" y="642"/>
                  <a:pt x="2761" y="642"/>
                  <a:pt x="2761" y="642"/>
                </a:cubicBezTo>
                <a:cubicBezTo>
                  <a:pt x="2761" y="669"/>
                  <a:pt x="2761" y="669"/>
                  <a:pt x="2761" y="669"/>
                </a:cubicBezTo>
                <a:cubicBezTo>
                  <a:pt x="2768" y="676"/>
                  <a:pt x="2775" y="689"/>
                  <a:pt x="2775" y="703"/>
                </a:cubicBezTo>
                <a:cubicBezTo>
                  <a:pt x="2781" y="723"/>
                  <a:pt x="2795" y="743"/>
                  <a:pt x="2802" y="757"/>
                </a:cubicBezTo>
                <a:cubicBezTo>
                  <a:pt x="2802" y="743"/>
                  <a:pt x="2802" y="743"/>
                  <a:pt x="2802" y="743"/>
                </a:cubicBezTo>
                <a:close/>
                <a:moveTo>
                  <a:pt x="2802" y="790"/>
                </a:moveTo>
                <a:lnTo>
                  <a:pt x="2802" y="790"/>
                </a:lnTo>
                <a:lnTo>
                  <a:pt x="2802" y="790"/>
                </a:lnTo>
                <a:cubicBezTo>
                  <a:pt x="2788" y="784"/>
                  <a:pt x="2775" y="770"/>
                  <a:pt x="2761" y="757"/>
                </a:cubicBezTo>
                <a:cubicBezTo>
                  <a:pt x="2761" y="750"/>
                  <a:pt x="2761" y="750"/>
                  <a:pt x="2761" y="750"/>
                </a:cubicBezTo>
                <a:cubicBezTo>
                  <a:pt x="2775" y="763"/>
                  <a:pt x="2788" y="777"/>
                  <a:pt x="2802" y="790"/>
                </a:cubicBezTo>
                <a:close/>
                <a:moveTo>
                  <a:pt x="2802" y="811"/>
                </a:moveTo>
                <a:lnTo>
                  <a:pt x="2802" y="811"/>
                </a:lnTo>
                <a:cubicBezTo>
                  <a:pt x="2802" y="817"/>
                  <a:pt x="2802" y="817"/>
                  <a:pt x="2802" y="817"/>
                </a:cubicBezTo>
                <a:cubicBezTo>
                  <a:pt x="2795" y="817"/>
                  <a:pt x="2795" y="817"/>
                  <a:pt x="2788" y="811"/>
                </a:cubicBezTo>
                <a:cubicBezTo>
                  <a:pt x="2788" y="804"/>
                  <a:pt x="2788" y="804"/>
                  <a:pt x="2781" y="804"/>
                </a:cubicBezTo>
                <a:lnTo>
                  <a:pt x="2781" y="797"/>
                </a:lnTo>
                <a:cubicBezTo>
                  <a:pt x="2781" y="790"/>
                  <a:pt x="2775" y="784"/>
                  <a:pt x="2768" y="777"/>
                </a:cubicBezTo>
                <a:cubicBezTo>
                  <a:pt x="2761" y="770"/>
                  <a:pt x="2761" y="770"/>
                  <a:pt x="2761" y="770"/>
                </a:cubicBezTo>
                <a:cubicBezTo>
                  <a:pt x="2761" y="790"/>
                  <a:pt x="2761" y="790"/>
                  <a:pt x="2761" y="790"/>
                </a:cubicBezTo>
                <a:lnTo>
                  <a:pt x="2761" y="790"/>
                </a:lnTo>
                <a:lnTo>
                  <a:pt x="2761" y="790"/>
                </a:lnTo>
                <a:cubicBezTo>
                  <a:pt x="2761" y="811"/>
                  <a:pt x="2761" y="811"/>
                  <a:pt x="2761" y="811"/>
                </a:cubicBezTo>
                <a:lnTo>
                  <a:pt x="2761" y="811"/>
                </a:lnTo>
                <a:cubicBezTo>
                  <a:pt x="2768" y="817"/>
                  <a:pt x="2775" y="824"/>
                  <a:pt x="2788" y="831"/>
                </a:cubicBezTo>
                <a:cubicBezTo>
                  <a:pt x="2788" y="838"/>
                  <a:pt x="2795" y="838"/>
                  <a:pt x="2802" y="838"/>
                </a:cubicBezTo>
                <a:cubicBezTo>
                  <a:pt x="2802" y="811"/>
                  <a:pt x="2802" y="811"/>
                  <a:pt x="2802" y="811"/>
                </a:cubicBezTo>
                <a:close/>
                <a:moveTo>
                  <a:pt x="2802" y="851"/>
                </a:moveTo>
                <a:lnTo>
                  <a:pt x="2802" y="851"/>
                </a:lnTo>
                <a:cubicBezTo>
                  <a:pt x="2802" y="858"/>
                  <a:pt x="2802" y="858"/>
                  <a:pt x="2802" y="858"/>
                </a:cubicBezTo>
                <a:lnTo>
                  <a:pt x="2795" y="858"/>
                </a:lnTo>
                <a:lnTo>
                  <a:pt x="2795" y="858"/>
                </a:lnTo>
                <a:cubicBezTo>
                  <a:pt x="2788" y="858"/>
                  <a:pt x="2788" y="858"/>
                  <a:pt x="2788" y="858"/>
                </a:cubicBezTo>
                <a:cubicBezTo>
                  <a:pt x="2775" y="858"/>
                  <a:pt x="2768" y="851"/>
                  <a:pt x="2761" y="844"/>
                </a:cubicBezTo>
                <a:cubicBezTo>
                  <a:pt x="2761" y="824"/>
                  <a:pt x="2761" y="824"/>
                  <a:pt x="2761" y="824"/>
                </a:cubicBezTo>
                <a:cubicBezTo>
                  <a:pt x="2768" y="831"/>
                  <a:pt x="2768" y="831"/>
                  <a:pt x="2775" y="838"/>
                </a:cubicBezTo>
                <a:cubicBezTo>
                  <a:pt x="2788" y="844"/>
                  <a:pt x="2795" y="851"/>
                  <a:pt x="2802" y="851"/>
                </a:cubicBezTo>
                <a:close/>
                <a:moveTo>
                  <a:pt x="2802" y="858"/>
                </a:moveTo>
                <a:lnTo>
                  <a:pt x="2802" y="858"/>
                </a:lnTo>
                <a:cubicBezTo>
                  <a:pt x="2802" y="858"/>
                  <a:pt x="2802" y="858"/>
                  <a:pt x="2795" y="858"/>
                </a:cubicBezTo>
                <a:cubicBezTo>
                  <a:pt x="2795" y="865"/>
                  <a:pt x="2795" y="865"/>
                  <a:pt x="2795" y="865"/>
                </a:cubicBezTo>
                <a:lnTo>
                  <a:pt x="2802" y="871"/>
                </a:lnTo>
                <a:cubicBezTo>
                  <a:pt x="2802" y="858"/>
                  <a:pt x="2802" y="858"/>
                  <a:pt x="2802" y="858"/>
                </a:cubicBezTo>
                <a:close/>
                <a:moveTo>
                  <a:pt x="2802" y="892"/>
                </a:moveTo>
                <a:lnTo>
                  <a:pt x="2802" y="892"/>
                </a:lnTo>
                <a:cubicBezTo>
                  <a:pt x="2802" y="1006"/>
                  <a:pt x="2802" y="1006"/>
                  <a:pt x="2802" y="1006"/>
                </a:cubicBezTo>
                <a:cubicBezTo>
                  <a:pt x="2761" y="1013"/>
                  <a:pt x="2761" y="1013"/>
                  <a:pt x="2761" y="1013"/>
                </a:cubicBezTo>
                <a:cubicBezTo>
                  <a:pt x="2761" y="925"/>
                  <a:pt x="2761" y="925"/>
                  <a:pt x="2761" y="925"/>
                </a:cubicBezTo>
                <a:cubicBezTo>
                  <a:pt x="2775" y="932"/>
                  <a:pt x="2775" y="932"/>
                  <a:pt x="2775" y="932"/>
                </a:cubicBezTo>
                <a:cubicBezTo>
                  <a:pt x="2768" y="925"/>
                  <a:pt x="2768" y="925"/>
                  <a:pt x="2761" y="919"/>
                </a:cubicBezTo>
                <a:cubicBezTo>
                  <a:pt x="2761" y="865"/>
                  <a:pt x="2761" y="865"/>
                  <a:pt x="2761" y="865"/>
                </a:cubicBezTo>
                <a:lnTo>
                  <a:pt x="2768" y="865"/>
                </a:lnTo>
                <a:lnTo>
                  <a:pt x="2775" y="865"/>
                </a:lnTo>
                <a:cubicBezTo>
                  <a:pt x="2775" y="871"/>
                  <a:pt x="2775" y="871"/>
                  <a:pt x="2768" y="878"/>
                </a:cubicBezTo>
                <a:cubicBezTo>
                  <a:pt x="2768" y="885"/>
                  <a:pt x="2761" y="892"/>
                  <a:pt x="2761" y="892"/>
                </a:cubicBezTo>
                <a:cubicBezTo>
                  <a:pt x="2768" y="885"/>
                  <a:pt x="2775" y="892"/>
                  <a:pt x="2781" y="892"/>
                </a:cubicBezTo>
                <a:cubicBezTo>
                  <a:pt x="2788" y="905"/>
                  <a:pt x="2788" y="912"/>
                  <a:pt x="2788" y="912"/>
                </a:cubicBezTo>
                <a:cubicBezTo>
                  <a:pt x="2795" y="905"/>
                  <a:pt x="2795" y="898"/>
                  <a:pt x="2802" y="892"/>
                </a:cubicBezTo>
                <a:close/>
                <a:moveTo>
                  <a:pt x="2761" y="743"/>
                </a:moveTo>
                <a:lnTo>
                  <a:pt x="2761" y="743"/>
                </a:lnTo>
                <a:cubicBezTo>
                  <a:pt x="2761" y="730"/>
                  <a:pt x="2761" y="730"/>
                  <a:pt x="2761" y="730"/>
                </a:cubicBezTo>
                <a:cubicBezTo>
                  <a:pt x="2768" y="730"/>
                  <a:pt x="2768" y="736"/>
                  <a:pt x="2775" y="743"/>
                </a:cubicBezTo>
                <a:cubicBezTo>
                  <a:pt x="2781" y="736"/>
                  <a:pt x="2781" y="743"/>
                  <a:pt x="2788" y="743"/>
                </a:cubicBezTo>
                <a:cubicBezTo>
                  <a:pt x="2788" y="750"/>
                  <a:pt x="2788" y="757"/>
                  <a:pt x="2788" y="763"/>
                </a:cubicBezTo>
                <a:cubicBezTo>
                  <a:pt x="2775" y="757"/>
                  <a:pt x="2768" y="750"/>
                  <a:pt x="2761" y="743"/>
                </a:cubicBezTo>
                <a:close/>
                <a:moveTo>
                  <a:pt x="2761" y="703"/>
                </a:moveTo>
                <a:lnTo>
                  <a:pt x="2761" y="703"/>
                </a:lnTo>
                <a:cubicBezTo>
                  <a:pt x="2761" y="682"/>
                  <a:pt x="2761" y="682"/>
                  <a:pt x="2761" y="682"/>
                </a:cubicBezTo>
                <a:cubicBezTo>
                  <a:pt x="2775" y="716"/>
                  <a:pt x="2781" y="730"/>
                  <a:pt x="2781" y="730"/>
                </a:cubicBezTo>
                <a:cubicBezTo>
                  <a:pt x="2775" y="730"/>
                  <a:pt x="2768" y="716"/>
                  <a:pt x="2761" y="703"/>
                </a:cubicBezTo>
                <a:close/>
                <a:moveTo>
                  <a:pt x="2761" y="284"/>
                </a:moveTo>
                <a:lnTo>
                  <a:pt x="2761" y="284"/>
                </a:lnTo>
                <a:cubicBezTo>
                  <a:pt x="2761" y="250"/>
                  <a:pt x="2761" y="250"/>
                  <a:pt x="2761" y="250"/>
                </a:cubicBezTo>
                <a:cubicBezTo>
                  <a:pt x="2775" y="250"/>
                  <a:pt x="2781" y="257"/>
                  <a:pt x="2781" y="257"/>
                </a:cubicBezTo>
                <a:cubicBezTo>
                  <a:pt x="2788" y="264"/>
                  <a:pt x="2781" y="270"/>
                  <a:pt x="2775" y="277"/>
                </a:cubicBezTo>
                <a:cubicBezTo>
                  <a:pt x="2761" y="284"/>
                  <a:pt x="2761" y="284"/>
                  <a:pt x="2761" y="284"/>
                </a:cubicBezTo>
                <a:close/>
                <a:moveTo>
                  <a:pt x="2761" y="216"/>
                </a:moveTo>
                <a:lnTo>
                  <a:pt x="2761" y="216"/>
                </a:lnTo>
                <a:cubicBezTo>
                  <a:pt x="2761" y="196"/>
                  <a:pt x="2761" y="196"/>
                  <a:pt x="2761" y="196"/>
                </a:cubicBezTo>
                <a:cubicBezTo>
                  <a:pt x="2768" y="196"/>
                  <a:pt x="2768" y="203"/>
                  <a:pt x="2775" y="203"/>
                </a:cubicBezTo>
                <a:cubicBezTo>
                  <a:pt x="2775" y="210"/>
                  <a:pt x="2775" y="216"/>
                  <a:pt x="2775" y="216"/>
                </a:cubicBezTo>
                <a:cubicBezTo>
                  <a:pt x="2768" y="216"/>
                  <a:pt x="2768" y="216"/>
                  <a:pt x="2761" y="216"/>
                </a:cubicBezTo>
                <a:close/>
                <a:moveTo>
                  <a:pt x="2761" y="95"/>
                </a:moveTo>
                <a:lnTo>
                  <a:pt x="2761" y="95"/>
                </a:lnTo>
                <a:cubicBezTo>
                  <a:pt x="2761" y="183"/>
                  <a:pt x="2761" y="183"/>
                  <a:pt x="2761" y="183"/>
                </a:cubicBezTo>
                <a:cubicBezTo>
                  <a:pt x="2761" y="189"/>
                  <a:pt x="2761" y="189"/>
                  <a:pt x="2754" y="196"/>
                </a:cubicBezTo>
                <a:cubicBezTo>
                  <a:pt x="2754" y="176"/>
                  <a:pt x="2754" y="176"/>
                  <a:pt x="2754" y="176"/>
                </a:cubicBezTo>
                <a:cubicBezTo>
                  <a:pt x="2754" y="169"/>
                  <a:pt x="2761" y="162"/>
                  <a:pt x="2761" y="156"/>
                </a:cubicBezTo>
                <a:cubicBezTo>
                  <a:pt x="2761" y="149"/>
                  <a:pt x="2761" y="142"/>
                  <a:pt x="2761" y="135"/>
                </a:cubicBezTo>
                <a:cubicBezTo>
                  <a:pt x="2761" y="129"/>
                  <a:pt x="2754" y="122"/>
                  <a:pt x="2754" y="122"/>
                </a:cubicBezTo>
                <a:cubicBezTo>
                  <a:pt x="2754" y="95"/>
                  <a:pt x="2754" y="95"/>
                  <a:pt x="2754" y="95"/>
                </a:cubicBezTo>
                <a:cubicBezTo>
                  <a:pt x="2761" y="95"/>
                  <a:pt x="2761" y="95"/>
                  <a:pt x="2761" y="95"/>
                </a:cubicBezTo>
                <a:close/>
                <a:moveTo>
                  <a:pt x="2761" y="196"/>
                </a:moveTo>
                <a:lnTo>
                  <a:pt x="2761" y="196"/>
                </a:lnTo>
                <a:cubicBezTo>
                  <a:pt x="2761" y="216"/>
                  <a:pt x="2761" y="216"/>
                  <a:pt x="2761" y="216"/>
                </a:cubicBezTo>
                <a:lnTo>
                  <a:pt x="2754" y="216"/>
                </a:lnTo>
                <a:cubicBezTo>
                  <a:pt x="2754" y="230"/>
                  <a:pt x="2754" y="237"/>
                  <a:pt x="2754" y="243"/>
                </a:cubicBezTo>
                <a:cubicBezTo>
                  <a:pt x="2754" y="196"/>
                  <a:pt x="2754" y="196"/>
                  <a:pt x="2754" y="196"/>
                </a:cubicBezTo>
                <a:lnTo>
                  <a:pt x="2761" y="196"/>
                </a:lnTo>
                <a:close/>
                <a:moveTo>
                  <a:pt x="2761" y="250"/>
                </a:moveTo>
                <a:lnTo>
                  <a:pt x="2761" y="250"/>
                </a:lnTo>
                <a:cubicBezTo>
                  <a:pt x="2761" y="284"/>
                  <a:pt x="2761" y="284"/>
                  <a:pt x="2761" y="284"/>
                </a:cubicBezTo>
                <a:lnTo>
                  <a:pt x="2761" y="284"/>
                </a:lnTo>
                <a:lnTo>
                  <a:pt x="2761" y="284"/>
                </a:lnTo>
                <a:cubicBezTo>
                  <a:pt x="2761" y="345"/>
                  <a:pt x="2761" y="345"/>
                  <a:pt x="2761" y="345"/>
                </a:cubicBezTo>
                <a:cubicBezTo>
                  <a:pt x="2761" y="338"/>
                  <a:pt x="2754" y="338"/>
                  <a:pt x="2754" y="331"/>
                </a:cubicBezTo>
                <a:cubicBezTo>
                  <a:pt x="2754" y="257"/>
                  <a:pt x="2754" y="257"/>
                  <a:pt x="2754" y="257"/>
                </a:cubicBezTo>
                <a:cubicBezTo>
                  <a:pt x="2754" y="250"/>
                  <a:pt x="2761" y="250"/>
                  <a:pt x="2761" y="250"/>
                </a:cubicBezTo>
                <a:close/>
                <a:moveTo>
                  <a:pt x="2761" y="351"/>
                </a:moveTo>
                <a:lnTo>
                  <a:pt x="2761" y="351"/>
                </a:lnTo>
                <a:cubicBezTo>
                  <a:pt x="2761" y="392"/>
                  <a:pt x="2761" y="392"/>
                  <a:pt x="2761" y="392"/>
                </a:cubicBezTo>
                <a:lnTo>
                  <a:pt x="2754" y="385"/>
                </a:lnTo>
                <a:cubicBezTo>
                  <a:pt x="2754" y="351"/>
                  <a:pt x="2754" y="351"/>
                  <a:pt x="2754" y="351"/>
                </a:cubicBezTo>
                <a:lnTo>
                  <a:pt x="2761" y="351"/>
                </a:lnTo>
                <a:close/>
                <a:moveTo>
                  <a:pt x="2761" y="446"/>
                </a:moveTo>
                <a:lnTo>
                  <a:pt x="2761" y="446"/>
                </a:lnTo>
                <a:cubicBezTo>
                  <a:pt x="2761" y="500"/>
                  <a:pt x="2761" y="500"/>
                  <a:pt x="2761" y="500"/>
                </a:cubicBezTo>
                <a:cubicBezTo>
                  <a:pt x="2754" y="507"/>
                  <a:pt x="2754" y="507"/>
                  <a:pt x="2761" y="513"/>
                </a:cubicBezTo>
                <a:lnTo>
                  <a:pt x="2761" y="513"/>
                </a:lnTo>
                <a:cubicBezTo>
                  <a:pt x="2761" y="527"/>
                  <a:pt x="2761" y="527"/>
                  <a:pt x="2761" y="527"/>
                </a:cubicBezTo>
                <a:lnTo>
                  <a:pt x="2754" y="527"/>
                </a:lnTo>
                <a:cubicBezTo>
                  <a:pt x="2754" y="439"/>
                  <a:pt x="2754" y="439"/>
                  <a:pt x="2754" y="439"/>
                </a:cubicBezTo>
                <a:cubicBezTo>
                  <a:pt x="2754" y="439"/>
                  <a:pt x="2761" y="439"/>
                  <a:pt x="2761" y="446"/>
                </a:cubicBezTo>
                <a:close/>
                <a:moveTo>
                  <a:pt x="2761" y="534"/>
                </a:moveTo>
                <a:lnTo>
                  <a:pt x="2761" y="534"/>
                </a:lnTo>
                <a:cubicBezTo>
                  <a:pt x="2761" y="608"/>
                  <a:pt x="2761" y="608"/>
                  <a:pt x="2761" y="608"/>
                </a:cubicBezTo>
                <a:cubicBezTo>
                  <a:pt x="2761" y="608"/>
                  <a:pt x="2761" y="601"/>
                  <a:pt x="2754" y="595"/>
                </a:cubicBezTo>
                <a:cubicBezTo>
                  <a:pt x="2754" y="561"/>
                  <a:pt x="2754" y="561"/>
                  <a:pt x="2754" y="561"/>
                </a:cubicBezTo>
                <a:cubicBezTo>
                  <a:pt x="2754" y="561"/>
                  <a:pt x="2754" y="561"/>
                  <a:pt x="2754" y="554"/>
                </a:cubicBezTo>
                <a:lnTo>
                  <a:pt x="2754" y="554"/>
                </a:lnTo>
                <a:cubicBezTo>
                  <a:pt x="2754" y="534"/>
                  <a:pt x="2754" y="534"/>
                  <a:pt x="2754" y="534"/>
                </a:cubicBezTo>
                <a:cubicBezTo>
                  <a:pt x="2761" y="534"/>
                  <a:pt x="2761" y="534"/>
                  <a:pt x="2761" y="534"/>
                </a:cubicBezTo>
                <a:close/>
                <a:moveTo>
                  <a:pt x="2761" y="642"/>
                </a:moveTo>
                <a:lnTo>
                  <a:pt x="2761" y="642"/>
                </a:lnTo>
                <a:cubicBezTo>
                  <a:pt x="2761" y="669"/>
                  <a:pt x="2761" y="669"/>
                  <a:pt x="2761" y="669"/>
                </a:cubicBezTo>
                <a:cubicBezTo>
                  <a:pt x="2754" y="649"/>
                  <a:pt x="2754" y="649"/>
                  <a:pt x="2754" y="649"/>
                </a:cubicBezTo>
                <a:cubicBezTo>
                  <a:pt x="2754" y="622"/>
                  <a:pt x="2754" y="622"/>
                  <a:pt x="2754" y="622"/>
                </a:cubicBezTo>
                <a:cubicBezTo>
                  <a:pt x="2754" y="628"/>
                  <a:pt x="2761" y="635"/>
                  <a:pt x="2761" y="642"/>
                </a:cubicBezTo>
                <a:close/>
                <a:moveTo>
                  <a:pt x="2761" y="682"/>
                </a:moveTo>
                <a:lnTo>
                  <a:pt x="2761" y="682"/>
                </a:lnTo>
                <a:cubicBezTo>
                  <a:pt x="2754" y="662"/>
                  <a:pt x="2754" y="662"/>
                  <a:pt x="2754" y="662"/>
                </a:cubicBezTo>
                <a:cubicBezTo>
                  <a:pt x="2754" y="689"/>
                  <a:pt x="2754" y="689"/>
                  <a:pt x="2754" y="689"/>
                </a:cubicBezTo>
                <a:cubicBezTo>
                  <a:pt x="2754" y="689"/>
                  <a:pt x="2761" y="696"/>
                  <a:pt x="2761" y="703"/>
                </a:cubicBezTo>
                <a:lnTo>
                  <a:pt x="2761" y="703"/>
                </a:lnTo>
                <a:cubicBezTo>
                  <a:pt x="2761" y="682"/>
                  <a:pt x="2761" y="682"/>
                  <a:pt x="2761" y="682"/>
                </a:cubicBezTo>
                <a:close/>
                <a:moveTo>
                  <a:pt x="2761" y="730"/>
                </a:moveTo>
                <a:lnTo>
                  <a:pt x="2761" y="730"/>
                </a:lnTo>
                <a:cubicBezTo>
                  <a:pt x="2761" y="743"/>
                  <a:pt x="2761" y="743"/>
                  <a:pt x="2761" y="743"/>
                </a:cubicBezTo>
                <a:cubicBezTo>
                  <a:pt x="2761" y="736"/>
                  <a:pt x="2754" y="736"/>
                  <a:pt x="2754" y="736"/>
                </a:cubicBezTo>
                <a:cubicBezTo>
                  <a:pt x="2754" y="723"/>
                  <a:pt x="2754" y="723"/>
                  <a:pt x="2754" y="723"/>
                </a:cubicBezTo>
                <a:cubicBezTo>
                  <a:pt x="2754" y="723"/>
                  <a:pt x="2761" y="723"/>
                  <a:pt x="2761" y="730"/>
                </a:cubicBezTo>
                <a:close/>
                <a:moveTo>
                  <a:pt x="2761" y="750"/>
                </a:moveTo>
                <a:lnTo>
                  <a:pt x="2761" y="750"/>
                </a:lnTo>
                <a:cubicBezTo>
                  <a:pt x="2761" y="757"/>
                  <a:pt x="2761" y="757"/>
                  <a:pt x="2761" y="757"/>
                </a:cubicBezTo>
                <a:lnTo>
                  <a:pt x="2754" y="750"/>
                </a:lnTo>
                <a:cubicBezTo>
                  <a:pt x="2754" y="743"/>
                  <a:pt x="2754" y="743"/>
                  <a:pt x="2754" y="743"/>
                </a:cubicBezTo>
                <a:cubicBezTo>
                  <a:pt x="2761" y="750"/>
                  <a:pt x="2761" y="750"/>
                  <a:pt x="2761" y="750"/>
                </a:cubicBezTo>
                <a:close/>
                <a:moveTo>
                  <a:pt x="2761" y="770"/>
                </a:moveTo>
                <a:lnTo>
                  <a:pt x="2761" y="770"/>
                </a:lnTo>
                <a:cubicBezTo>
                  <a:pt x="2761" y="790"/>
                  <a:pt x="2761" y="790"/>
                  <a:pt x="2761" y="790"/>
                </a:cubicBezTo>
                <a:cubicBezTo>
                  <a:pt x="2761" y="784"/>
                  <a:pt x="2761" y="784"/>
                  <a:pt x="2754" y="784"/>
                </a:cubicBezTo>
                <a:cubicBezTo>
                  <a:pt x="2754" y="770"/>
                  <a:pt x="2754" y="770"/>
                  <a:pt x="2754" y="770"/>
                </a:cubicBezTo>
                <a:cubicBezTo>
                  <a:pt x="2761" y="770"/>
                  <a:pt x="2761" y="770"/>
                  <a:pt x="2761" y="770"/>
                </a:cubicBezTo>
                <a:close/>
                <a:moveTo>
                  <a:pt x="2761" y="790"/>
                </a:moveTo>
                <a:lnTo>
                  <a:pt x="2761" y="790"/>
                </a:lnTo>
                <a:cubicBezTo>
                  <a:pt x="2761" y="811"/>
                  <a:pt x="2761" y="811"/>
                  <a:pt x="2761" y="811"/>
                </a:cubicBezTo>
                <a:cubicBezTo>
                  <a:pt x="2754" y="804"/>
                  <a:pt x="2754" y="797"/>
                  <a:pt x="2761" y="790"/>
                </a:cubicBezTo>
                <a:close/>
                <a:moveTo>
                  <a:pt x="2761" y="824"/>
                </a:moveTo>
                <a:lnTo>
                  <a:pt x="2761" y="824"/>
                </a:lnTo>
                <a:cubicBezTo>
                  <a:pt x="2761" y="844"/>
                  <a:pt x="2761" y="844"/>
                  <a:pt x="2761" y="844"/>
                </a:cubicBezTo>
                <a:lnTo>
                  <a:pt x="2761" y="844"/>
                </a:lnTo>
                <a:cubicBezTo>
                  <a:pt x="2754" y="838"/>
                  <a:pt x="2754" y="838"/>
                  <a:pt x="2754" y="838"/>
                </a:cubicBezTo>
                <a:cubicBezTo>
                  <a:pt x="2754" y="824"/>
                  <a:pt x="2754" y="824"/>
                  <a:pt x="2754" y="824"/>
                </a:cubicBezTo>
                <a:lnTo>
                  <a:pt x="2761" y="824"/>
                </a:lnTo>
                <a:close/>
                <a:moveTo>
                  <a:pt x="2761" y="865"/>
                </a:moveTo>
                <a:lnTo>
                  <a:pt x="2761" y="865"/>
                </a:lnTo>
                <a:cubicBezTo>
                  <a:pt x="2761" y="919"/>
                  <a:pt x="2761" y="919"/>
                  <a:pt x="2761" y="919"/>
                </a:cubicBezTo>
                <a:cubicBezTo>
                  <a:pt x="2761" y="912"/>
                  <a:pt x="2754" y="912"/>
                  <a:pt x="2754" y="905"/>
                </a:cubicBezTo>
                <a:cubicBezTo>
                  <a:pt x="2754" y="871"/>
                  <a:pt x="2754" y="871"/>
                  <a:pt x="2754" y="871"/>
                </a:cubicBezTo>
                <a:cubicBezTo>
                  <a:pt x="2754" y="871"/>
                  <a:pt x="2761" y="871"/>
                  <a:pt x="2761" y="865"/>
                </a:cubicBezTo>
                <a:close/>
                <a:moveTo>
                  <a:pt x="2761" y="925"/>
                </a:moveTo>
                <a:lnTo>
                  <a:pt x="2761" y="925"/>
                </a:lnTo>
                <a:cubicBezTo>
                  <a:pt x="2754" y="912"/>
                  <a:pt x="2754" y="912"/>
                  <a:pt x="2754" y="912"/>
                </a:cubicBezTo>
                <a:cubicBezTo>
                  <a:pt x="2754" y="1013"/>
                  <a:pt x="2754" y="1013"/>
                  <a:pt x="2754" y="1013"/>
                </a:cubicBezTo>
                <a:cubicBezTo>
                  <a:pt x="2761" y="1013"/>
                  <a:pt x="2761" y="1013"/>
                  <a:pt x="2761" y="1013"/>
                </a:cubicBezTo>
                <a:lnTo>
                  <a:pt x="2761" y="925"/>
                </a:lnTo>
                <a:close/>
                <a:moveTo>
                  <a:pt x="2754" y="95"/>
                </a:moveTo>
                <a:lnTo>
                  <a:pt x="2754" y="95"/>
                </a:lnTo>
                <a:cubicBezTo>
                  <a:pt x="2754" y="122"/>
                  <a:pt x="2754" y="122"/>
                  <a:pt x="2754" y="122"/>
                </a:cubicBezTo>
                <a:cubicBezTo>
                  <a:pt x="2754" y="122"/>
                  <a:pt x="2754" y="122"/>
                  <a:pt x="2754" y="115"/>
                </a:cubicBezTo>
                <a:cubicBezTo>
                  <a:pt x="2754" y="95"/>
                  <a:pt x="2754" y="95"/>
                  <a:pt x="2754" y="95"/>
                </a:cubicBezTo>
                <a:close/>
                <a:moveTo>
                  <a:pt x="2754" y="176"/>
                </a:moveTo>
                <a:lnTo>
                  <a:pt x="2754" y="176"/>
                </a:lnTo>
                <a:cubicBezTo>
                  <a:pt x="2754" y="196"/>
                  <a:pt x="2754" y="196"/>
                  <a:pt x="2754" y="196"/>
                </a:cubicBezTo>
                <a:lnTo>
                  <a:pt x="2754" y="196"/>
                </a:lnTo>
                <a:lnTo>
                  <a:pt x="2754" y="196"/>
                </a:lnTo>
                <a:cubicBezTo>
                  <a:pt x="2754" y="243"/>
                  <a:pt x="2754" y="243"/>
                  <a:pt x="2754" y="243"/>
                </a:cubicBezTo>
                <a:cubicBezTo>
                  <a:pt x="2754" y="250"/>
                  <a:pt x="2754" y="250"/>
                  <a:pt x="2754" y="250"/>
                </a:cubicBezTo>
                <a:cubicBezTo>
                  <a:pt x="2754" y="183"/>
                  <a:pt x="2754" y="183"/>
                  <a:pt x="2754" y="183"/>
                </a:cubicBezTo>
                <a:lnTo>
                  <a:pt x="2754" y="176"/>
                </a:lnTo>
                <a:close/>
                <a:moveTo>
                  <a:pt x="2754" y="257"/>
                </a:moveTo>
                <a:lnTo>
                  <a:pt x="2754" y="257"/>
                </a:lnTo>
                <a:cubicBezTo>
                  <a:pt x="2754" y="331"/>
                  <a:pt x="2754" y="331"/>
                  <a:pt x="2754" y="331"/>
                </a:cubicBezTo>
                <a:cubicBezTo>
                  <a:pt x="2754" y="331"/>
                  <a:pt x="2754" y="331"/>
                  <a:pt x="2754" y="324"/>
                </a:cubicBezTo>
                <a:cubicBezTo>
                  <a:pt x="2754" y="257"/>
                  <a:pt x="2754" y="257"/>
                  <a:pt x="2754" y="257"/>
                </a:cubicBezTo>
                <a:close/>
                <a:moveTo>
                  <a:pt x="2754" y="351"/>
                </a:moveTo>
                <a:lnTo>
                  <a:pt x="2754" y="351"/>
                </a:lnTo>
                <a:cubicBezTo>
                  <a:pt x="2754" y="385"/>
                  <a:pt x="2754" y="385"/>
                  <a:pt x="2754" y="385"/>
                </a:cubicBezTo>
                <a:lnTo>
                  <a:pt x="2754" y="385"/>
                </a:lnTo>
                <a:cubicBezTo>
                  <a:pt x="2754" y="345"/>
                  <a:pt x="2754" y="345"/>
                  <a:pt x="2754" y="345"/>
                </a:cubicBezTo>
                <a:cubicBezTo>
                  <a:pt x="2754" y="351"/>
                  <a:pt x="2754" y="351"/>
                  <a:pt x="2754" y="351"/>
                </a:cubicBezTo>
                <a:close/>
                <a:moveTo>
                  <a:pt x="2754" y="439"/>
                </a:moveTo>
                <a:lnTo>
                  <a:pt x="2754" y="439"/>
                </a:lnTo>
                <a:cubicBezTo>
                  <a:pt x="2754" y="527"/>
                  <a:pt x="2754" y="527"/>
                  <a:pt x="2754" y="527"/>
                </a:cubicBezTo>
                <a:lnTo>
                  <a:pt x="2754" y="527"/>
                </a:lnTo>
                <a:cubicBezTo>
                  <a:pt x="2754" y="432"/>
                  <a:pt x="2754" y="432"/>
                  <a:pt x="2754" y="432"/>
                </a:cubicBezTo>
                <a:cubicBezTo>
                  <a:pt x="2754" y="439"/>
                  <a:pt x="2754" y="439"/>
                  <a:pt x="2754" y="439"/>
                </a:cubicBezTo>
                <a:close/>
                <a:moveTo>
                  <a:pt x="2754" y="534"/>
                </a:moveTo>
                <a:lnTo>
                  <a:pt x="2754" y="534"/>
                </a:lnTo>
                <a:cubicBezTo>
                  <a:pt x="2754" y="554"/>
                  <a:pt x="2754" y="554"/>
                  <a:pt x="2754" y="554"/>
                </a:cubicBezTo>
                <a:lnTo>
                  <a:pt x="2754" y="554"/>
                </a:lnTo>
                <a:cubicBezTo>
                  <a:pt x="2754" y="534"/>
                  <a:pt x="2754" y="534"/>
                  <a:pt x="2754" y="534"/>
                </a:cubicBezTo>
                <a:close/>
                <a:moveTo>
                  <a:pt x="2754" y="561"/>
                </a:moveTo>
                <a:lnTo>
                  <a:pt x="2754" y="561"/>
                </a:lnTo>
                <a:cubicBezTo>
                  <a:pt x="2754" y="595"/>
                  <a:pt x="2754" y="595"/>
                  <a:pt x="2754" y="595"/>
                </a:cubicBezTo>
                <a:lnTo>
                  <a:pt x="2754" y="595"/>
                </a:lnTo>
                <a:cubicBezTo>
                  <a:pt x="2754" y="561"/>
                  <a:pt x="2754" y="561"/>
                  <a:pt x="2754" y="561"/>
                </a:cubicBezTo>
                <a:close/>
                <a:moveTo>
                  <a:pt x="2754" y="622"/>
                </a:moveTo>
                <a:lnTo>
                  <a:pt x="2754" y="622"/>
                </a:lnTo>
                <a:cubicBezTo>
                  <a:pt x="2754" y="649"/>
                  <a:pt x="2754" y="649"/>
                  <a:pt x="2754" y="649"/>
                </a:cubicBezTo>
                <a:cubicBezTo>
                  <a:pt x="2754" y="642"/>
                  <a:pt x="2754" y="642"/>
                  <a:pt x="2754" y="642"/>
                </a:cubicBezTo>
                <a:cubicBezTo>
                  <a:pt x="2754" y="615"/>
                  <a:pt x="2754" y="615"/>
                  <a:pt x="2754" y="615"/>
                </a:cubicBezTo>
                <a:cubicBezTo>
                  <a:pt x="2754" y="622"/>
                  <a:pt x="2754" y="622"/>
                  <a:pt x="2754" y="622"/>
                </a:cubicBezTo>
                <a:close/>
                <a:moveTo>
                  <a:pt x="2754" y="662"/>
                </a:moveTo>
                <a:lnTo>
                  <a:pt x="2754" y="662"/>
                </a:lnTo>
                <a:cubicBezTo>
                  <a:pt x="2754" y="689"/>
                  <a:pt x="2754" y="689"/>
                  <a:pt x="2754" y="689"/>
                </a:cubicBezTo>
                <a:cubicBezTo>
                  <a:pt x="2754" y="682"/>
                  <a:pt x="2754" y="682"/>
                  <a:pt x="2754" y="682"/>
                </a:cubicBezTo>
                <a:cubicBezTo>
                  <a:pt x="2754" y="655"/>
                  <a:pt x="2754" y="655"/>
                  <a:pt x="2754" y="655"/>
                </a:cubicBezTo>
                <a:cubicBezTo>
                  <a:pt x="2754" y="662"/>
                  <a:pt x="2754" y="662"/>
                  <a:pt x="2754" y="662"/>
                </a:cubicBezTo>
                <a:close/>
                <a:moveTo>
                  <a:pt x="2754" y="723"/>
                </a:moveTo>
                <a:lnTo>
                  <a:pt x="2754" y="723"/>
                </a:lnTo>
                <a:cubicBezTo>
                  <a:pt x="2754" y="736"/>
                  <a:pt x="2754" y="736"/>
                  <a:pt x="2754" y="736"/>
                </a:cubicBezTo>
                <a:cubicBezTo>
                  <a:pt x="2754" y="730"/>
                  <a:pt x="2754" y="730"/>
                  <a:pt x="2754" y="730"/>
                </a:cubicBezTo>
                <a:cubicBezTo>
                  <a:pt x="2754" y="716"/>
                  <a:pt x="2754" y="716"/>
                  <a:pt x="2754" y="716"/>
                </a:cubicBezTo>
                <a:cubicBezTo>
                  <a:pt x="2754" y="723"/>
                  <a:pt x="2754" y="723"/>
                  <a:pt x="2754" y="723"/>
                </a:cubicBezTo>
                <a:close/>
                <a:moveTo>
                  <a:pt x="2754" y="743"/>
                </a:moveTo>
                <a:lnTo>
                  <a:pt x="2754" y="743"/>
                </a:lnTo>
                <a:cubicBezTo>
                  <a:pt x="2754" y="750"/>
                  <a:pt x="2754" y="750"/>
                  <a:pt x="2754" y="750"/>
                </a:cubicBezTo>
                <a:cubicBezTo>
                  <a:pt x="2754" y="743"/>
                  <a:pt x="2754" y="743"/>
                  <a:pt x="2754" y="743"/>
                </a:cubicBezTo>
                <a:close/>
                <a:moveTo>
                  <a:pt x="2754" y="770"/>
                </a:moveTo>
                <a:lnTo>
                  <a:pt x="2754" y="770"/>
                </a:lnTo>
                <a:cubicBezTo>
                  <a:pt x="2754" y="784"/>
                  <a:pt x="2754" y="784"/>
                  <a:pt x="2754" y="784"/>
                </a:cubicBezTo>
                <a:lnTo>
                  <a:pt x="2754" y="784"/>
                </a:lnTo>
                <a:cubicBezTo>
                  <a:pt x="2754" y="763"/>
                  <a:pt x="2754" y="763"/>
                  <a:pt x="2754" y="763"/>
                </a:cubicBezTo>
                <a:cubicBezTo>
                  <a:pt x="2754" y="770"/>
                  <a:pt x="2754" y="770"/>
                  <a:pt x="2754" y="770"/>
                </a:cubicBezTo>
                <a:close/>
                <a:moveTo>
                  <a:pt x="2754" y="824"/>
                </a:moveTo>
                <a:lnTo>
                  <a:pt x="2754" y="824"/>
                </a:lnTo>
                <a:cubicBezTo>
                  <a:pt x="2754" y="838"/>
                  <a:pt x="2754" y="838"/>
                  <a:pt x="2754" y="838"/>
                </a:cubicBezTo>
                <a:lnTo>
                  <a:pt x="2754" y="838"/>
                </a:lnTo>
                <a:cubicBezTo>
                  <a:pt x="2754" y="817"/>
                  <a:pt x="2754" y="817"/>
                  <a:pt x="2754" y="817"/>
                </a:cubicBezTo>
                <a:lnTo>
                  <a:pt x="2754" y="824"/>
                </a:lnTo>
                <a:close/>
                <a:moveTo>
                  <a:pt x="2754" y="871"/>
                </a:moveTo>
                <a:lnTo>
                  <a:pt x="2754" y="871"/>
                </a:lnTo>
                <a:cubicBezTo>
                  <a:pt x="2754" y="905"/>
                  <a:pt x="2754" y="905"/>
                  <a:pt x="2754" y="905"/>
                </a:cubicBezTo>
                <a:lnTo>
                  <a:pt x="2754" y="905"/>
                </a:lnTo>
                <a:cubicBezTo>
                  <a:pt x="2754" y="878"/>
                  <a:pt x="2754" y="878"/>
                  <a:pt x="2754" y="878"/>
                </a:cubicBezTo>
                <a:cubicBezTo>
                  <a:pt x="2754" y="871"/>
                  <a:pt x="2754" y="871"/>
                  <a:pt x="2754" y="871"/>
                </a:cubicBezTo>
                <a:close/>
                <a:moveTo>
                  <a:pt x="2754" y="912"/>
                </a:moveTo>
                <a:lnTo>
                  <a:pt x="2754" y="912"/>
                </a:lnTo>
                <a:cubicBezTo>
                  <a:pt x="2754" y="1013"/>
                  <a:pt x="2754" y="1013"/>
                  <a:pt x="2754" y="1013"/>
                </a:cubicBezTo>
                <a:lnTo>
                  <a:pt x="2754" y="1013"/>
                </a:lnTo>
                <a:cubicBezTo>
                  <a:pt x="2754" y="912"/>
                  <a:pt x="2754" y="912"/>
                  <a:pt x="2754" y="912"/>
                </a:cubicBezTo>
                <a:close/>
                <a:moveTo>
                  <a:pt x="2754" y="804"/>
                </a:moveTo>
                <a:lnTo>
                  <a:pt x="2754" y="804"/>
                </a:lnTo>
                <a:cubicBezTo>
                  <a:pt x="2754" y="797"/>
                  <a:pt x="2754" y="797"/>
                  <a:pt x="2754" y="797"/>
                </a:cubicBezTo>
                <a:cubicBezTo>
                  <a:pt x="2754" y="804"/>
                  <a:pt x="2754" y="804"/>
                  <a:pt x="2754" y="804"/>
                </a:cubicBezTo>
                <a:close/>
                <a:moveTo>
                  <a:pt x="2754" y="338"/>
                </a:moveTo>
                <a:lnTo>
                  <a:pt x="2754" y="338"/>
                </a:lnTo>
                <a:lnTo>
                  <a:pt x="2754" y="338"/>
                </a:lnTo>
                <a:cubicBezTo>
                  <a:pt x="2754" y="345"/>
                  <a:pt x="2754" y="345"/>
                  <a:pt x="2754" y="345"/>
                </a:cubicBezTo>
                <a:lnTo>
                  <a:pt x="2754" y="338"/>
                </a:lnTo>
                <a:close/>
                <a:moveTo>
                  <a:pt x="2754" y="95"/>
                </a:moveTo>
                <a:lnTo>
                  <a:pt x="2754" y="95"/>
                </a:lnTo>
                <a:cubicBezTo>
                  <a:pt x="2754" y="115"/>
                  <a:pt x="2754" y="115"/>
                  <a:pt x="2754" y="115"/>
                </a:cubicBezTo>
                <a:cubicBezTo>
                  <a:pt x="2748" y="115"/>
                  <a:pt x="2748" y="115"/>
                  <a:pt x="2748" y="115"/>
                </a:cubicBezTo>
                <a:cubicBezTo>
                  <a:pt x="2741" y="122"/>
                  <a:pt x="2727" y="122"/>
                  <a:pt x="2720" y="129"/>
                </a:cubicBezTo>
                <a:cubicBezTo>
                  <a:pt x="2720" y="102"/>
                  <a:pt x="2720" y="102"/>
                  <a:pt x="2720" y="102"/>
                </a:cubicBezTo>
                <a:cubicBezTo>
                  <a:pt x="2754" y="95"/>
                  <a:pt x="2754" y="95"/>
                  <a:pt x="2754" y="95"/>
                </a:cubicBezTo>
                <a:close/>
                <a:moveTo>
                  <a:pt x="2754" y="183"/>
                </a:moveTo>
                <a:lnTo>
                  <a:pt x="2754" y="183"/>
                </a:lnTo>
                <a:cubicBezTo>
                  <a:pt x="2754" y="250"/>
                  <a:pt x="2754" y="250"/>
                  <a:pt x="2754" y="250"/>
                </a:cubicBezTo>
                <a:lnTo>
                  <a:pt x="2748" y="257"/>
                </a:lnTo>
                <a:cubicBezTo>
                  <a:pt x="2754" y="257"/>
                  <a:pt x="2754" y="257"/>
                  <a:pt x="2754" y="257"/>
                </a:cubicBezTo>
                <a:cubicBezTo>
                  <a:pt x="2754" y="324"/>
                  <a:pt x="2754" y="324"/>
                  <a:pt x="2754" y="324"/>
                </a:cubicBezTo>
                <a:cubicBezTo>
                  <a:pt x="2734" y="297"/>
                  <a:pt x="2727" y="264"/>
                  <a:pt x="2727" y="230"/>
                </a:cubicBezTo>
                <a:cubicBezTo>
                  <a:pt x="2720" y="230"/>
                  <a:pt x="2720" y="230"/>
                  <a:pt x="2720" y="230"/>
                </a:cubicBezTo>
                <a:cubicBezTo>
                  <a:pt x="2720" y="210"/>
                  <a:pt x="2720" y="210"/>
                  <a:pt x="2720" y="210"/>
                </a:cubicBezTo>
                <a:cubicBezTo>
                  <a:pt x="2727" y="210"/>
                  <a:pt x="2727" y="210"/>
                  <a:pt x="2727" y="210"/>
                </a:cubicBezTo>
                <a:cubicBezTo>
                  <a:pt x="2741" y="203"/>
                  <a:pt x="2748" y="196"/>
                  <a:pt x="2754" y="183"/>
                </a:cubicBezTo>
                <a:close/>
                <a:moveTo>
                  <a:pt x="2754" y="338"/>
                </a:moveTo>
                <a:lnTo>
                  <a:pt x="2754" y="338"/>
                </a:lnTo>
                <a:cubicBezTo>
                  <a:pt x="2734" y="297"/>
                  <a:pt x="2734" y="297"/>
                  <a:pt x="2734" y="297"/>
                </a:cubicBezTo>
                <a:cubicBezTo>
                  <a:pt x="2727" y="284"/>
                  <a:pt x="2727" y="277"/>
                  <a:pt x="2720" y="270"/>
                </a:cubicBezTo>
                <a:cubicBezTo>
                  <a:pt x="2720" y="304"/>
                  <a:pt x="2720" y="304"/>
                  <a:pt x="2720" y="304"/>
                </a:cubicBezTo>
                <a:cubicBezTo>
                  <a:pt x="2727" y="311"/>
                  <a:pt x="2734" y="318"/>
                  <a:pt x="2741" y="331"/>
                </a:cubicBezTo>
                <a:cubicBezTo>
                  <a:pt x="2734" y="331"/>
                  <a:pt x="2727" y="331"/>
                  <a:pt x="2720" y="324"/>
                </a:cubicBezTo>
                <a:cubicBezTo>
                  <a:pt x="2720" y="331"/>
                  <a:pt x="2720" y="331"/>
                  <a:pt x="2720" y="331"/>
                </a:cubicBezTo>
                <a:cubicBezTo>
                  <a:pt x="2734" y="331"/>
                  <a:pt x="2741" y="338"/>
                  <a:pt x="2754" y="338"/>
                </a:cubicBezTo>
                <a:close/>
                <a:moveTo>
                  <a:pt x="2754" y="345"/>
                </a:moveTo>
                <a:lnTo>
                  <a:pt x="2754" y="345"/>
                </a:lnTo>
                <a:cubicBezTo>
                  <a:pt x="2754" y="385"/>
                  <a:pt x="2754" y="385"/>
                  <a:pt x="2754" y="385"/>
                </a:cubicBezTo>
                <a:cubicBezTo>
                  <a:pt x="2748" y="378"/>
                  <a:pt x="2748" y="378"/>
                  <a:pt x="2748" y="378"/>
                </a:cubicBezTo>
                <a:cubicBezTo>
                  <a:pt x="2748" y="385"/>
                  <a:pt x="2741" y="392"/>
                  <a:pt x="2727" y="405"/>
                </a:cubicBezTo>
                <a:cubicBezTo>
                  <a:pt x="2727" y="399"/>
                  <a:pt x="2720" y="399"/>
                  <a:pt x="2720" y="392"/>
                </a:cubicBezTo>
                <a:lnTo>
                  <a:pt x="2720" y="392"/>
                </a:lnTo>
                <a:lnTo>
                  <a:pt x="2720" y="392"/>
                </a:lnTo>
                <a:cubicBezTo>
                  <a:pt x="2720" y="392"/>
                  <a:pt x="2727" y="385"/>
                  <a:pt x="2727" y="378"/>
                </a:cubicBezTo>
                <a:cubicBezTo>
                  <a:pt x="2734" y="372"/>
                  <a:pt x="2734" y="372"/>
                  <a:pt x="2727" y="365"/>
                </a:cubicBezTo>
                <a:cubicBezTo>
                  <a:pt x="2727" y="365"/>
                  <a:pt x="2727" y="365"/>
                  <a:pt x="2720" y="365"/>
                </a:cubicBezTo>
                <a:cubicBezTo>
                  <a:pt x="2720" y="338"/>
                  <a:pt x="2720" y="338"/>
                  <a:pt x="2720" y="338"/>
                </a:cubicBezTo>
                <a:cubicBezTo>
                  <a:pt x="2734" y="338"/>
                  <a:pt x="2741" y="345"/>
                  <a:pt x="2754" y="345"/>
                </a:cubicBezTo>
                <a:close/>
                <a:moveTo>
                  <a:pt x="2754" y="432"/>
                </a:moveTo>
                <a:lnTo>
                  <a:pt x="2754" y="432"/>
                </a:lnTo>
                <a:cubicBezTo>
                  <a:pt x="2754" y="527"/>
                  <a:pt x="2754" y="527"/>
                  <a:pt x="2754" y="527"/>
                </a:cubicBezTo>
                <a:cubicBezTo>
                  <a:pt x="2748" y="520"/>
                  <a:pt x="2748" y="513"/>
                  <a:pt x="2748" y="507"/>
                </a:cubicBezTo>
                <a:cubicBezTo>
                  <a:pt x="2741" y="500"/>
                  <a:pt x="2741" y="493"/>
                  <a:pt x="2748" y="486"/>
                </a:cubicBezTo>
                <a:cubicBezTo>
                  <a:pt x="2720" y="473"/>
                  <a:pt x="2720" y="473"/>
                  <a:pt x="2720" y="473"/>
                </a:cubicBezTo>
                <a:cubicBezTo>
                  <a:pt x="2720" y="412"/>
                  <a:pt x="2720" y="412"/>
                  <a:pt x="2720" y="412"/>
                </a:cubicBezTo>
                <a:cubicBezTo>
                  <a:pt x="2734" y="419"/>
                  <a:pt x="2741" y="426"/>
                  <a:pt x="2754" y="432"/>
                </a:cubicBezTo>
                <a:close/>
                <a:moveTo>
                  <a:pt x="2754" y="534"/>
                </a:moveTo>
                <a:lnTo>
                  <a:pt x="2754" y="534"/>
                </a:lnTo>
                <a:cubicBezTo>
                  <a:pt x="2741" y="534"/>
                  <a:pt x="2741" y="534"/>
                  <a:pt x="2741" y="534"/>
                </a:cubicBezTo>
                <a:cubicBezTo>
                  <a:pt x="2741" y="534"/>
                  <a:pt x="2734" y="527"/>
                  <a:pt x="2734" y="520"/>
                </a:cubicBezTo>
                <a:cubicBezTo>
                  <a:pt x="2734" y="520"/>
                  <a:pt x="2734" y="513"/>
                  <a:pt x="2734" y="507"/>
                </a:cubicBezTo>
                <a:lnTo>
                  <a:pt x="2734" y="500"/>
                </a:lnTo>
                <a:cubicBezTo>
                  <a:pt x="2734" y="493"/>
                  <a:pt x="2727" y="486"/>
                  <a:pt x="2720" y="480"/>
                </a:cubicBezTo>
                <a:cubicBezTo>
                  <a:pt x="2720" y="540"/>
                  <a:pt x="2720" y="540"/>
                  <a:pt x="2720" y="540"/>
                </a:cubicBezTo>
                <a:cubicBezTo>
                  <a:pt x="2727" y="547"/>
                  <a:pt x="2734" y="554"/>
                  <a:pt x="2734" y="554"/>
                </a:cubicBezTo>
                <a:cubicBezTo>
                  <a:pt x="2741" y="547"/>
                  <a:pt x="2741" y="547"/>
                  <a:pt x="2741" y="547"/>
                </a:cubicBezTo>
                <a:cubicBezTo>
                  <a:pt x="2741" y="547"/>
                  <a:pt x="2741" y="547"/>
                  <a:pt x="2748" y="554"/>
                </a:cubicBezTo>
                <a:cubicBezTo>
                  <a:pt x="2754" y="554"/>
                  <a:pt x="2754" y="554"/>
                  <a:pt x="2754" y="554"/>
                </a:cubicBezTo>
                <a:cubicBezTo>
                  <a:pt x="2754" y="534"/>
                  <a:pt x="2754" y="534"/>
                  <a:pt x="2754" y="534"/>
                </a:cubicBezTo>
                <a:close/>
                <a:moveTo>
                  <a:pt x="2754" y="561"/>
                </a:moveTo>
                <a:lnTo>
                  <a:pt x="2754" y="561"/>
                </a:lnTo>
                <a:cubicBezTo>
                  <a:pt x="2754" y="595"/>
                  <a:pt x="2754" y="595"/>
                  <a:pt x="2754" y="595"/>
                </a:cubicBezTo>
                <a:cubicBezTo>
                  <a:pt x="2748" y="588"/>
                  <a:pt x="2748" y="588"/>
                  <a:pt x="2748" y="588"/>
                </a:cubicBezTo>
                <a:cubicBezTo>
                  <a:pt x="2748" y="581"/>
                  <a:pt x="2741" y="568"/>
                  <a:pt x="2741" y="568"/>
                </a:cubicBezTo>
                <a:cubicBezTo>
                  <a:pt x="2748" y="561"/>
                  <a:pt x="2748" y="561"/>
                  <a:pt x="2748" y="561"/>
                </a:cubicBezTo>
                <a:lnTo>
                  <a:pt x="2754" y="561"/>
                </a:lnTo>
                <a:close/>
                <a:moveTo>
                  <a:pt x="2754" y="615"/>
                </a:moveTo>
                <a:lnTo>
                  <a:pt x="2754" y="615"/>
                </a:lnTo>
                <a:cubicBezTo>
                  <a:pt x="2741" y="595"/>
                  <a:pt x="2734" y="574"/>
                  <a:pt x="2720" y="561"/>
                </a:cubicBezTo>
                <a:cubicBezTo>
                  <a:pt x="2720" y="574"/>
                  <a:pt x="2720" y="574"/>
                  <a:pt x="2720" y="574"/>
                </a:cubicBezTo>
                <a:cubicBezTo>
                  <a:pt x="2727" y="581"/>
                  <a:pt x="2734" y="595"/>
                  <a:pt x="2741" y="601"/>
                </a:cubicBezTo>
                <a:cubicBezTo>
                  <a:pt x="2741" y="615"/>
                  <a:pt x="2748" y="628"/>
                  <a:pt x="2754" y="642"/>
                </a:cubicBezTo>
                <a:cubicBezTo>
                  <a:pt x="2754" y="615"/>
                  <a:pt x="2754" y="615"/>
                  <a:pt x="2754" y="615"/>
                </a:cubicBezTo>
                <a:close/>
                <a:moveTo>
                  <a:pt x="2754" y="655"/>
                </a:moveTo>
                <a:lnTo>
                  <a:pt x="2754" y="655"/>
                </a:lnTo>
                <a:cubicBezTo>
                  <a:pt x="2754" y="682"/>
                  <a:pt x="2754" y="682"/>
                  <a:pt x="2754" y="682"/>
                </a:cubicBezTo>
                <a:cubicBezTo>
                  <a:pt x="2748" y="669"/>
                  <a:pt x="2741" y="662"/>
                  <a:pt x="2741" y="655"/>
                </a:cubicBezTo>
                <a:cubicBezTo>
                  <a:pt x="2741" y="649"/>
                  <a:pt x="2741" y="642"/>
                  <a:pt x="2727" y="635"/>
                </a:cubicBezTo>
                <a:cubicBezTo>
                  <a:pt x="2734" y="628"/>
                  <a:pt x="2734" y="622"/>
                  <a:pt x="2734" y="622"/>
                </a:cubicBezTo>
                <a:cubicBezTo>
                  <a:pt x="2734" y="615"/>
                  <a:pt x="2727" y="608"/>
                  <a:pt x="2720" y="601"/>
                </a:cubicBezTo>
                <a:cubicBezTo>
                  <a:pt x="2720" y="595"/>
                  <a:pt x="2720" y="595"/>
                  <a:pt x="2720" y="595"/>
                </a:cubicBezTo>
                <a:cubicBezTo>
                  <a:pt x="2734" y="608"/>
                  <a:pt x="2741" y="628"/>
                  <a:pt x="2754" y="655"/>
                </a:cubicBezTo>
                <a:close/>
                <a:moveTo>
                  <a:pt x="2754" y="716"/>
                </a:moveTo>
                <a:lnTo>
                  <a:pt x="2754" y="716"/>
                </a:lnTo>
                <a:cubicBezTo>
                  <a:pt x="2754" y="730"/>
                  <a:pt x="2754" y="730"/>
                  <a:pt x="2754" y="730"/>
                </a:cubicBezTo>
                <a:cubicBezTo>
                  <a:pt x="2741" y="723"/>
                  <a:pt x="2734" y="709"/>
                  <a:pt x="2720" y="696"/>
                </a:cubicBezTo>
                <a:cubicBezTo>
                  <a:pt x="2720" y="682"/>
                  <a:pt x="2720" y="682"/>
                  <a:pt x="2720" y="682"/>
                </a:cubicBezTo>
                <a:cubicBezTo>
                  <a:pt x="2727" y="689"/>
                  <a:pt x="2741" y="703"/>
                  <a:pt x="2754" y="716"/>
                </a:cubicBezTo>
                <a:close/>
                <a:moveTo>
                  <a:pt x="2754" y="743"/>
                </a:moveTo>
                <a:lnTo>
                  <a:pt x="2754" y="743"/>
                </a:lnTo>
                <a:cubicBezTo>
                  <a:pt x="2741" y="730"/>
                  <a:pt x="2734" y="723"/>
                  <a:pt x="2720" y="709"/>
                </a:cubicBezTo>
                <a:cubicBezTo>
                  <a:pt x="2720" y="716"/>
                  <a:pt x="2720" y="716"/>
                  <a:pt x="2720" y="716"/>
                </a:cubicBezTo>
                <a:cubicBezTo>
                  <a:pt x="2734" y="723"/>
                  <a:pt x="2741" y="736"/>
                  <a:pt x="2754" y="743"/>
                </a:cubicBezTo>
                <a:close/>
                <a:moveTo>
                  <a:pt x="2754" y="763"/>
                </a:moveTo>
                <a:lnTo>
                  <a:pt x="2754" y="763"/>
                </a:lnTo>
                <a:cubicBezTo>
                  <a:pt x="2754" y="784"/>
                  <a:pt x="2754" y="784"/>
                  <a:pt x="2754" y="784"/>
                </a:cubicBezTo>
                <a:lnTo>
                  <a:pt x="2748" y="784"/>
                </a:lnTo>
                <a:cubicBezTo>
                  <a:pt x="2741" y="784"/>
                  <a:pt x="2734" y="784"/>
                  <a:pt x="2734" y="784"/>
                </a:cubicBezTo>
                <a:cubicBezTo>
                  <a:pt x="2734" y="784"/>
                  <a:pt x="2727" y="784"/>
                  <a:pt x="2720" y="777"/>
                </a:cubicBezTo>
                <a:cubicBezTo>
                  <a:pt x="2720" y="757"/>
                  <a:pt x="2720" y="757"/>
                  <a:pt x="2720" y="757"/>
                </a:cubicBezTo>
                <a:cubicBezTo>
                  <a:pt x="2727" y="757"/>
                  <a:pt x="2734" y="763"/>
                  <a:pt x="2734" y="770"/>
                </a:cubicBezTo>
                <a:cubicBezTo>
                  <a:pt x="2734" y="770"/>
                  <a:pt x="2741" y="763"/>
                  <a:pt x="2741" y="757"/>
                </a:cubicBezTo>
                <a:cubicBezTo>
                  <a:pt x="2741" y="757"/>
                  <a:pt x="2748" y="763"/>
                  <a:pt x="2754" y="763"/>
                </a:cubicBezTo>
                <a:close/>
                <a:moveTo>
                  <a:pt x="2754" y="797"/>
                </a:moveTo>
                <a:lnTo>
                  <a:pt x="2754" y="797"/>
                </a:lnTo>
                <a:cubicBezTo>
                  <a:pt x="2754" y="804"/>
                  <a:pt x="2754" y="804"/>
                  <a:pt x="2754" y="804"/>
                </a:cubicBezTo>
                <a:cubicBezTo>
                  <a:pt x="2748" y="817"/>
                  <a:pt x="2748" y="817"/>
                  <a:pt x="2748" y="817"/>
                </a:cubicBezTo>
                <a:lnTo>
                  <a:pt x="2754" y="817"/>
                </a:lnTo>
                <a:cubicBezTo>
                  <a:pt x="2754" y="838"/>
                  <a:pt x="2754" y="838"/>
                  <a:pt x="2754" y="838"/>
                </a:cubicBezTo>
                <a:cubicBezTo>
                  <a:pt x="2748" y="831"/>
                  <a:pt x="2741" y="824"/>
                  <a:pt x="2734" y="824"/>
                </a:cubicBezTo>
                <a:cubicBezTo>
                  <a:pt x="2734" y="817"/>
                  <a:pt x="2734" y="817"/>
                  <a:pt x="2741" y="811"/>
                </a:cubicBezTo>
                <a:lnTo>
                  <a:pt x="2741" y="811"/>
                </a:lnTo>
                <a:cubicBezTo>
                  <a:pt x="2741" y="804"/>
                  <a:pt x="2741" y="804"/>
                  <a:pt x="2734" y="811"/>
                </a:cubicBezTo>
                <a:cubicBezTo>
                  <a:pt x="2734" y="811"/>
                  <a:pt x="2734" y="811"/>
                  <a:pt x="2727" y="811"/>
                </a:cubicBezTo>
                <a:cubicBezTo>
                  <a:pt x="2727" y="811"/>
                  <a:pt x="2727" y="811"/>
                  <a:pt x="2720" y="811"/>
                </a:cubicBezTo>
                <a:cubicBezTo>
                  <a:pt x="2720" y="790"/>
                  <a:pt x="2720" y="790"/>
                  <a:pt x="2720" y="790"/>
                </a:cubicBezTo>
                <a:cubicBezTo>
                  <a:pt x="2727" y="797"/>
                  <a:pt x="2734" y="797"/>
                  <a:pt x="2741" y="797"/>
                </a:cubicBezTo>
                <a:cubicBezTo>
                  <a:pt x="2741" y="797"/>
                  <a:pt x="2741" y="797"/>
                  <a:pt x="2748" y="797"/>
                </a:cubicBezTo>
                <a:lnTo>
                  <a:pt x="2754" y="797"/>
                </a:lnTo>
                <a:close/>
                <a:moveTo>
                  <a:pt x="2754" y="878"/>
                </a:moveTo>
                <a:lnTo>
                  <a:pt x="2754" y="878"/>
                </a:lnTo>
                <a:cubicBezTo>
                  <a:pt x="2748" y="878"/>
                  <a:pt x="2748" y="878"/>
                  <a:pt x="2748" y="878"/>
                </a:cubicBezTo>
                <a:cubicBezTo>
                  <a:pt x="2748" y="878"/>
                  <a:pt x="2748" y="878"/>
                  <a:pt x="2741" y="871"/>
                </a:cubicBezTo>
                <a:cubicBezTo>
                  <a:pt x="2734" y="865"/>
                  <a:pt x="2734" y="858"/>
                  <a:pt x="2727" y="858"/>
                </a:cubicBezTo>
                <a:cubicBezTo>
                  <a:pt x="2727" y="858"/>
                  <a:pt x="2727" y="858"/>
                  <a:pt x="2734" y="851"/>
                </a:cubicBezTo>
                <a:cubicBezTo>
                  <a:pt x="2734" y="844"/>
                  <a:pt x="2741" y="838"/>
                  <a:pt x="2741" y="838"/>
                </a:cubicBezTo>
                <a:cubicBezTo>
                  <a:pt x="2741" y="831"/>
                  <a:pt x="2734" y="831"/>
                  <a:pt x="2727" y="824"/>
                </a:cubicBezTo>
                <a:cubicBezTo>
                  <a:pt x="2727" y="824"/>
                  <a:pt x="2727" y="831"/>
                  <a:pt x="2720" y="831"/>
                </a:cubicBezTo>
                <a:cubicBezTo>
                  <a:pt x="2720" y="871"/>
                  <a:pt x="2720" y="871"/>
                  <a:pt x="2720" y="871"/>
                </a:cubicBezTo>
                <a:cubicBezTo>
                  <a:pt x="2734" y="878"/>
                  <a:pt x="2741" y="892"/>
                  <a:pt x="2754" y="905"/>
                </a:cubicBezTo>
                <a:cubicBezTo>
                  <a:pt x="2754" y="878"/>
                  <a:pt x="2754" y="878"/>
                  <a:pt x="2754" y="878"/>
                </a:cubicBezTo>
                <a:close/>
                <a:moveTo>
                  <a:pt x="2754" y="912"/>
                </a:moveTo>
                <a:lnTo>
                  <a:pt x="2754" y="912"/>
                </a:lnTo>
                <a:cubicBezTo>
                  <a:pt x="2754" y="1013"/>
                  <a:pt x="2754" y="1013"/>
                  <a:pt x="2754" y="1013"/>
                </a:cubicBezTo>
                <a:cubicBezTo>
                  <a:pt x="2720" y="1020"/>
                  <a:pt x="2720" y="1020"/>
                  <a:pt x="2720" y="1020"/>
                </a:cubicBezTo>
                <a:cubicBezTo>
                  <a:pt x="2720" y="939"/>
                  <a:pt x="2720" y="939"/>
                  <a:pt x="2720" y="939"/>
                </a:cubicBezTo>
                <a:cubicBezTo>
                  <a:pt x="2727" y="946"/>
                  <a:pt x="2727" y="946"/>
                  <a:pt x="2727" y="946"/>
                </a:cubicBezTo>
                <a:cubicBezTo>
                  <a:pt x="2727" y="939"/>
                  <a:pt x="2727" y="939"/>
                  <a:pt x="2727" y="939"/>
                </a:cubicBezTo>
                <a:cubicBezTo>
                  <a:pt x="2727" y="939"/>
                  <a:pt x="2727" y="939"/>
                  <a:pt x="2720" y="939"/>
                </a:cubicBezTo>
                <a:cubicBezTo>
                  <a:pt x="2720" y="912"/>
                  <a:pt x="2720" y="912"/>
                  <a:pt x="2720" y="912"/>
                </a:cubicBezTo>
                <a:cubicBezTo>
                  <a:pt x="2727" y="919"/>
                  <a:pt x="2741" y="925"/>
                  <a:pt x="2748" y="939"/>
                </a:cubicBezTo>
                <a:lnTo>
                  <a:pt x="2748" y="939"/>
                </a:lnTo>
                <a:cubicBezTo>
                  <a:pt x="2741" y="925"/>
                  <a:pt x="2734" y="912"/>
                  <a:pt x="2720" y="898"/>
                </a:cubicBezTo>
                <a:cubicBezTo>
                  <a:pt x="2720" y="878"/>
                  <a:pt x="2720" y="878"/>
                  <a:pt x="2720" y="878"/>
                </a:cubicBezTo>
                <a:cubicBezTo>
                  <a:pt x="2754" y="912"/>
                  <a:pt x="2754" y="912"/>
                  <a:pt x="2754" y="912"/>
                </a:cubicBezTo>
                <a:close/>
                <a:moveTo>
                  <a:pt x="2720" y="757"/>
                </a:moveTo>
                <a:lnTo>
                  <a:pt x="2720" y="757"/>
                </a:lnTo>
                <a:cubicBezTo>
                  <a:pt x="2720" y="730"/>
                  <a:pt x="2720" y="730"/>
                  <a:pt x="2720" y="730"/>
                </a:cubicBezTo>
                <a:cubicBezTo>
                  <a:pt x="2727" y="736"/>
                  <a:pt x="2727" y="743"/>
                  <a:pt x="2734" y="750"/>
                </a:cubicBezTo>
                <a:cubicBezTo>
                  <a:pt x="2720" y="757"/>
                  <a:pt x="2720" y="757"/>
                  <a:pt x="2720" y="757"/>
                </a:cubicBezTo>
                <a:close/>
                <a:moveTo>
                  <a:pt x="2720" y="669"/>
                </a:moveTo>
                <a:lnTo>
                  <a:pt x="2720" y="669"/>
                </a:lnTo>
                <a:cubicBezTo>
                  <a:pt x="2720" y="635"/>
                  <a:pt x="2720" y="635"/>
                  <a:pt x="2720" y="635"/>
                </a:cubicBezTo>
                <a:cubicBezTo>
                  <a:pt x="2727" y="649"/>
                  <a:pt x="2734" y="662"/>
                  <a:pt x="2741" y="676"/>
                </a:cubicBezTo>
                <a:cubicBezTo>
                  <a:pt x="2741" y="682"/>
                  <a:pt x="2748" y="689"/>
                  <a:pt x="2748" y="703"/>
                </a:cubicBezTo>
                <a:cubicBezTo>
                  <a:pt x="2720" y="669"/>
                  <a:pt x="2720" y="669"/>
                  <a:pt x="2720" y="669"/>
                </a:cubicBezTo>
                <a:close/>
                <a:moveTo>
                  <a:pt x="2720" y="203"/>
                </a:moveTo>
                <a:lnTo>
                  <a:pt x="2720" y="203"/>
                </a:lnTo>
                <a:cubicBezTo>
                  <a:pt x="2741" y="196"/>
                  <a:pt x="2748" y="169"/>
                  <a:pt x="2748" y="129"/>
                </a:cubicBezTo>
                <a:cubicBezTo>
                  <a:pt x="2741" y="135"/>
                  <a:pt x="2734" y="135"/>
                  <a:pt x="2720" y="142"/>
                </a:cubicBezTo>
                <a:cubicBezTo>
                  <a:pt x="2720" y="156"/>
                  <a:pt x="2720" y="156"/>
                  <a:pt x="2720" y="156"/>
                </a:cubicBezTo>
                <a:cubicBezTo>
                  <a:pt x="2727" y="149"/>
                  <a:pt x="2734" y="142"/>
                  <a:pt x="2748" y="142"/>
                </a:cubicBezTo>
                <a:cubicBezTo>
                  <a:pt x="2748" y="162"/>
                  <a:pt x="2741" y="183"/>
                  <a:pt x="2720" y="196"/>
                </a:cubicBezTo>
                <a:lnTo>
                  <a:pt x="2720" y="203"/>
                </a:lnTo>
                <a:close/>
                <a:moveTo>
                  <a:pt x="2720" y="102"/>
                </a:moveTo>
                <a:lnTo>
                  <a:pt x="2720" y="102"/>
                </a:lnTo>
                <a:cubicBezTo>
                  <a:pt x="2720" y="129"/>
                  <a:pt x="2720" y="129"/>
                  <a:pt x="2720" y="129"/>
                </a:cubicBezTo>
                <a:cubicBezTo>
                  <a:pt x="2720" y="135"/>
                  <a:pt x="2720" y="135"/>
                  <a:pt x="2714" y="135"/>
                </a:cubicBezTo>
                <a:cubicBezTo>
                  <a:pt x="2714" y="142"/>
                  <a:pt x="2707" y="135"/>
                  <a:pt x="2707" y="135"/>
                </a:cubicBezTo>
                <a:cubicBezTo>
                  <a:pt x="2707" y="129"/>
                  <a:pt x="2700" y="129"/>
                  <a:pt x="2700" y="122"/>
                </a:cubicBezTo>
                <a:cubicBezTo>
                  <a:pt x="2700" y="129"/>
                  <a:pt x="2700" y="142"/>
                  <a:pt x="2700" y="149"/>
                </a:cubicBezTo>
                <a:cubicBezTo>
                  <a:pt x="2700" y="102"/>
                  <a:pt x="2700" y="102"/>
                  <a:pt x="2700" y="102"/>
                </a:cubicBezTo>
                <a:cubicBezTo>
                  <a:pt x="2720" y="102"/>
                  <a:pt x="2720" y="102"/>
                  <a:pt x="2720" y="102"/>
                </a:cubicBezTo>
                <a:close/>
                <a:moveTo>
                  <a:pt x="2720" y="142"/>
                </a:moveTo>
                <a:lnTo>
                  <a:pt x="2720" y="142"/>
                </a:lnTo>
                <a:cubicBezTo>
                  <a:pt x="2720" y="149"/>
                  <a:pt x="2714" y="156"/>
                  <a:pt x="2714" y="156"/>
                </a:cubicBezTo>
                <a:cubicBezTo>
                  <a:pt x="2700" y="169"/>
                  <a:pt x="2700" y="183"/>
                  <a:pt x="2700" y="203"/>
                </a:cubicBezTo>
                <a:cubicBezTo>
                  <a:pt x="2707" y="203"/>
                  <a:pt x="2707" y="203"/>
                  <a:pt x="2707" y="196"/>
                </a:cubicBezTo>
                <a:cubicBezTo>
                  <a:pt x="2707" y="196"/>
                  <a:pt x="2707" y="189"/>
                  <a:pt x="2707" y="183"/>
                </a:cubicBezTo>
                <a:lnTo>
                  <a:pt x="2707" y="176"/>
                </a:lnTo>
                <a:cubicBezTo>
                  <a:pt x="2714" y="169"/>
                  <a:pt x="2720" y="156"/>
                  <a:pt x="2720" y="156"/>
                </a:cubicBezTo>
                <a:cubicBezTo>
                  <a:pt x="2720" y="142"/>
                  <a:pt x="2720" y="142"/>
                  <a:pt x="2720" y="142"/>
                </a:cubicBezTo>
                <a:close/>
                <a:moveTo>
                  <a:pt x="2720" y="196"/>
                </a:moveTo>
                <a:lnTo>
                  <a:pt x="2720" y="196"/>
                </a:lnTo>
                <a:cubicBezTo>
                  <a:pt x="2720" y="203"/>
                  <a:pt x="2720" y="203"/>
                  <a:pt x="2720" y="203"/>
                </a:cubicBezTo>
                <a:cubicBezTo>
                  <a:pt x="2720" y="210"/>
                  <a:pt x="2720" y="210"/>
                  <a:pt x="2720" y="210"/>
                </a:cubicBezTo>
                <a:cubicBezTo>
                  <a:pt x="2714" y="203"/>
                  <a:pt x="2714" y="203"/>
                  <a:pt x="2714" y="203"/>
                </a:cubicBezTo>
                <a:cubicBezTo>
                  <a:pt x="2720" y="203"/>
                  <a:pt x="2720" y="203"/>
                  <a:pt x="2720" y="196"/>
                </a:cubicBezTo>
                <a:close/>
                <a:moveTo>
                  <a:pt x="2720" y="210"/>
                </a:moveTo>
                <a:lnTo>
                  <a:pt x="2720" y="210"/>
                </a:lnTo>
                <a:cubicBezTo>
                  <a:pt x="2720" y="230"/>
                  <a:pt x="2720" y="230"/>
                  <a:pt x="2720" y="230"/>
                </a:cubicBezTo>
                <a:cubicBezTo>
                  <a:pt x="2700" y="223"/>
                  <a:pt x="2700" y="223"/>
                  <a:pt x="2700" y="223"/>
                </a:cubicBezTo>
                <a:lnTo>
                  <a:pt x="2700" y="223"/>
                </a:lnTo>
                <a:cubicBezTo>
                  <a:pt x="2700" y="216"/>
                  <a:pt x="2700" y="216"/>
                  <a:pt x="2700" y="216"/>
                </a:cubicBezTo>
                <a:cubicBezTo>
                  <a:pt x="2707" y="210"/>
                  <a:pt x="2720" y="210"/>
                  <a:pt x="2720" y="210"/>
                </a:cubicBezTo>
                <a:close/>
                <a:moveTo>
                  <a:pt x="2720" y="270"/>
                </a:moveTo>
                <a:lnTo>
                  <a:pt x="2720" y="270"/>
                </a:lnTo>
                <a:cubicBezTo>
                  <a:pt x="2720" y="304"/>
                  <a:pt x="2720" y="304"/>
                  <a:pt x="2720" y="304"/>
                </a:cubicBezTo>
                <a:cubicBezTo>
                  <a:pt x="2714" y="291"/>
                  <a:pt x="2714" y="284"/>
                  <a:pt x="2714" y="277"/>
                </a:cubicBezTo>
                <a:cubicBezTo>
                  <a:pt x="2714" y="270"/>
                  <a:pt x="2714" y="257"/>
                  <a:pt x="2714" y="250"/>
                </a:cubicBezTo>
                <a:cubicBezTo>
                  <a:pt x="2707" y="257"/>
                  <a:pt x="2707" y="250"/>
                  <a:pt x="2700" y="243"/>
                </a:cubicBezTo>
                <a:lnTo>
                  <a:pt x="2700" y="243"/>
                </a:lnTo>
                <a:cubicBezTo>
                  <a:pt x="2700" y="237"/>
                  <a:pt x="2700" y="237"/>
                  <a:pt x="2700" y="237"/>
                </a:cubicBezTo>
                <a:cubicBezTo>
                  <a:pt x="2707" y="237"/>
                  <a:pt x="2714" y="237"/>
                  <a:pt x="2720" y="243"/>
                </a:cubicBezTo>
                <a:cubicBezTo>
                  <a:pt x="2720" y="250"/>
                  <a:pt x="2720" y="257"/>
                  <a:pt x="2720" y="270"/>
                </a:cubicBezTo>
                <a:close/>
                <a:moveTo>
                  <a:pt x="2720" y="324"/>
                </a:moveTo>
                <a:lnTo>
                  <a:pt x="2720" y="324"/>
                </a:lnTo>
                <a:cubicBezTo>
                  <a:pt x="2720" y="331"/>
                  <a:pt x="2720" y="331"/>
                  <a:pt x="2720" y="331"/>
                </a:cubicBezTo>
                <a:cubicBezTo>
                  <a:pt x="2714" y="331"/>
                  <a:pt x="2707" y="331"/>
                  <a:pt x="2700" y="324"/>
                </a:cubicBezTo>
                <a:cubicBezTo>
                  <a:pt x="2700" y="318"/>
                  <a:pt x="2700" y="318"/>
                  <a:pt x="2700" y="318"/>
                </a:cubicBezTo>
                <a:lnTo>
                  <a:pt x="2707" y="318"/>
                </a:lnTo>
                <a:cubicBezTo>
                  <a:pt x="2714" y="318"/>
                  <a:pt x="2714" y="318"/>
                  <a:pt x="2720" y="324"/>
                </a:cubicBezTo>
                <a:close/>
                <a:moveTo>
                  <a:pt x="2720" y="338"/>
                </a:moveTo>
                <a:lnTo>
                  <a:pt x="2720" y="338"/>
                </a:lnTo>
                <a:cubicBezTo>
                  <a:pt x="2720" y="365"/>
                  <a:pt x="2720" y="365"/>
                  <a:pt x="2720" y="365"/>
                </a:cubicBezTo>
                <a:cubicBezTo>
                  <a:pt x="2720" y="372"/>
                  <a:pt x="2707" y="365"/>
                  <a:pt x="2700" y="365"/>
                </a:cubicBezTo>
                <a:lnTo>
                  <a:pt x="2700" y="365"/>
                </a:lnTo>
                <a:cubicBezTo>
                  <a:pt x="2700" y="331"/>
                  <a:pt x="2700" y="331"/>
                  <a:pt x="2700" y="331"/>
                </a:cubicBezTo>
                <a:cubicBezTo>
                  <a:pt x="2707" y="338"/>
                  <a:pt x="2714" y="338"/>
                  <a:pt x="2720" y="338"/>
                </a:cubicBezTo>
                <a:close/>
                <a:moveTo>
                  <a:pt x="2720" y="392"/>
                </a:moveTo>
                <a:lnTo>
                  <a:pt x="2720" y="392"/>
                </a:lnTo>
                <a:close/>
                <a:moveTo>
                  <a:pt x="2720" y="412"/>
                </a:moveTo>
                <a:lnTo>
                  <a:pt x="2720" y="412"/>
                </a:lnTo>
                <a:cubicBezTo>
                  <a:pt x="2720" y="473"/>
                  <a:pt x="2720" y="473"/>
                  <a:pt x="2720" y="473"/>
                </a:cubicBezTo>
                <a:cubicBezTo>
                  <a:pt x="2714" y="466"/>
                  <a:pt x="2714" y="466"/>
                  <a:pt x="2714" y="466"/>
                </a:cubicBezTo>
                <a:cubicBezTo>
                  <a:pt x="2714" y="466"/>
                  <a:pt x="2707" y="473"/>
                  <a:pt x="2700" y="473"/>
                </a:cubicBezTo>
                <a:cubicBezTo>
                  <a:pt x="2700" y="446"/>
                  <a:pt x="2700" y="446"/>
                  <a:pt x="2700" y="446"/>
                </a:cubicBezTo>
                <a:lnTo>
                  <a:pt x="2700" y="446"/>
                </a:lnTo>
                <a:cubicBezTo>
                  <a:pt x="2700" y="439"/>
                  <a:pt x="2700" y="439"/>
                  <a:pt x="2700" y="439"/>
                </a:cubicBezTo>
                <a:cubicBezTo>
                  <a:pt x="2700" y="399"/>
                  <a:pt x="2700" y="399"/>
                  <a:pt x="2700" y="399"/>
                </a:cubicBezTo>
                <a:cubicBezTo>
                  <a:pt x="2707" y="405"/>
                  <a:pt x="2714" y="405"/>
                  <a:pt x="2720" y="412"/>
                </a:cubicBezTo>
                <a:close/>
                <a:moveTo>
                  <a:pt x="2720" y="480"/>
                </a:moveTo>
                <a:lnTo>
                  <a:pt x="2720" y="480"/>
                </a:lnTo>
                <a:cubicBezTo>
                  <a:pt x="2720" y="540"/>
                  <a:pt x="2720" y="540"/>
                  <a:pt x="2720" y="540"/>
                </a:cubicBezTo>
                <a:cubicBezTo>
                  <a:pt x="2720" y="534"/>
                  <a:pt x="2714" y="527"/>
                  <a:pt x="2707" y="520"/>
                </a:cubicBezTo>
                <a:cubicBezTo>
                  <a:pt x="2714" y="513"/>
                  <a:pt x="2714" y="513"/>
                  <a:pt x="2714" y="513"/>
                </a:cubicBezTo>
                <a:cubicBezTo>
                  <a:pt x="2714" y="507"/>
                  <a:pt x="2714" y="507"/>
                  <a:pt x="2714" y="507"/>
                </a:cubicBezTo>
                <a:cubicBezTo>
                  <a:pt x="2707" y="507"/>
                  <a:pt x="2707" y="507"/>
                  <a:pt x="2707" y="507"/>
                </a:cubicBezTo>
                <a:lnTo>
                  <a:pt x="2700" y="507"/>
                </a:lnTo>
                <a:cubicBezTo>
                  <a:pt x="2700" y="500"/>
                  <a:pt x="2700" y="500"/>
                  <a:pt x="2700" y="493"/>
                </a:cubicBezTo>
                <a:cubicBezTo>
                  <a:pt x="2700" y="500"/>
                  <a:pt x="2700" y="500"/>
                  <a:pt x="2700" y="500"/>
                </a:cubicBezTo>
                <a:cubicBezTo>
                  <a:pt x="2700" y="486"/>
                  <a:pt x="2700" y="486"/>
                  <a:pt x="2700" y="486"/>
                </a:cubicBezTo>
                <a:cubicBezTo>
                  <a:pt x="2700" y="486"/>
                  <a:pt x="2700" y="480"/>
                  <a:pt x="2707" y="480"/>
                </a:cubicBezTo>
                <a:lnTo>
                  <a:pt x="2714" y="480"/>
                </a:lnTo>
                <a:cubicBezTo>
                  <a:pt x="2720" y="480"/>
                  <a:pt x="2720" y="480"/>
                  <a:pt x="2720" y="480"/>
                </a:cubicBezTo>
                <a:close/>
                <a:moveTo>
                  <a:pt x="2720" y="561"/>
                </a:moveTo>
                <a:lnTo>
                  <a:pt x="2720" y="561"/>
                </a:lnTo>
                <a:cubicBezTo>
                  <a:pt x="2714" y="547"/>
                  <a:pt x="2707" y="534"/>
                  <a:pt x="2700" y="527"/>
                </a:cubicBezTo>
                <a:cubicBezTo>
                  <a:pt x="2700" y="540"/>
                  <a:pt x="2700" y="540"/>
                  <a:pt x="2700" y="540"/>
                </a:cubicBezTo>
                <a:cubicBezTo>
                  <a:pt x="2700" y="540"/>
                  <a:pt x="2707" y="547"/>
                  <a:pt x="2714" y="554"/>
                </a:cubicBezTo>
                <a:cubicBezTo>
                  <a:pt x="2714" y="561"/>
                  <a:pt x="2720" y="568"/>
                  <a:pt x="2720" y="574"/>
                </a:cubicBezTo>
                <a:cubicBezTo>
                  <a:pt x="2720" y="561"/>
                  <a:pt x="2720" y="561"/>
                  <a:pt x="2720" y="561"/>
                </a:cubicBezTo>
                <a:close/>
                <a:moveTo>
                  <a:pt x="2720" y="595"/>
                </a:moveTo>
                <a:lnTo>
                  <a:pt x="2720" y="595"/>
                </a:lnTo>
                <a:cubicBezTo>
                  <a:pt x="2720" y="601"/>
                  <a:pt x="2720" y="601"/>
                  <a:pt x="2720" y="601"/>
                </a:cubicBezTo>
                <a:lnTo>
                  <a:pt x="2720" y="601"/>
                </a:lnTo>
                <a:cubicBezTo>
                  <a:pt x="2720" y="595"/>
                  <a:pt x="2714" y="588"/>
                  <a:pt x="2714" y="581"/>
                </a:cubicBezTo>
                <a:cubicBezTo>
                  <a:pt x="2720" y="581"/>
                  <a:pt x="2720" y="588"/>
                  <a:pt x="2720" y="595"/>
                </a:cubicBezTo>
                <a:close/>
                <a:moveTo>
                  <a:pt x="2720" y="635"/>
                </a:moveTo>
                <a:lnTo>
                  <a:pt x="2720" y="635"/>
                </a:lnTo>
                <a:cubicBezTo>
                  <a:pt x="2720" y="622"/>
                  <a:pt x="2720" y="622"/>
                  <a:pt x="2720" y="622"/>
                </a:cubicBezTo>
                <a:cubicBezTo>
                  <a:pt x="2714" y="608"/>
                  <a:pt x="2707" y="595"/>
                  <a:pt x="2700" y="588"/>
                </a:cubicBezTo>
                <a:cubicBezTo>
                  <a:pt x="2700" y="622"/>
                  <a:pt x="2700" y="622"/>
                  <a:pt x="2700" y="622"/>
                </a:cubicBezTo>
                <a:cubicBezTo>
                  <a:pt x="2700" y="635"/>
                  <a:pt x="2707" y="642"/>
                  <a:pt x="2714" y="655"/>
                </a:cubicBezTo>
                <a:cubicBezTo>
                  <a:pt x="2720" y="669"/>
                  <a:pt x="2720" y="669"/>
                  <a:pt x="2720" y="669"/>
                </a:cubicBezTo>
                <a:cubicBezTo>
                  <a:pt x="2720" y="635"/>
                  <a:pt x="2720" y="635"/>
                  <a:pt x="2720" y="635"/>
                </a:cubicBezTo>
                <a:close/>
                <a:moveTo>
                  <a:pt x="2720" y="682"/>
                </a:moveTo>
                <a:lnTo>
                  <a:pt x="2720" y="682"/>
                </a:lnTo>
                <a:cubicBezTo>
                  <a:pt x="2720" y="696"/>
                  <a:pt x="2720" y="696"/>
                  <a:pt x="2720" y="696"/>
                </a:cubicBezTo>
                <a:cubicBezTo>
                  <a:pt x="2714" y="689"/>
                  <a:pt x="2707" y="676"/>
                  <a:pt x="2700" y="662"/>
                </a:cubicBezTo>
                <a:cubicBezTo>
                  <a:pt x="2700" y="642"/>
                  <a:pt x="2700" y="642"/>
                  <a:pt x="2700" y="642"/>
                </a:cubicBezTo>
                <a:lnTo>
                  <a:pt x="2700" y="642"/>
                </a:lnTo>
                <a:cubicBezTo>
                  <a:pt x="2700" y="655"/>
                  <a:pt x="2707" y="662"/>
                  <a:pt x="2714" y="669"/>
                </a:cubicBezTo>
                <a:cubicBezTo>
                  <a:pt x="2714" y="669"/>
                  <a:pt x="2720" y="676"/>
                  <a:pt x="2720" y="682"/>
                </a:cubicBezTo>
                <a:close/>
                <a:moveTo>
                  <a:pt x="2720" y="709"/>
                </a:moveTo>
                <a:lnTo>
                  <a:pt x="2720" y="709"/>
                </a:lnTo>
                <a:cubicBezTo>
                  <a:pt x="2714" y="703"/>
                  <a:pt x="2714" y="703"/>
                  <a:pt x="2707" y="696"/>
                </a:cubicBezTo>
                <a:cubicBezTo>
                  <a:pt x="2714" y="703"/>
                  <a:pt x="2720" y="709"/>
                  <a:pt x="2720" y="716"/>
                </a:cubicBezTo>
                <a:cubicBezTo>
                  <a:pt x="2720" y="709"/>
                  <a:pt x="2720" y="709"/>
                  <a:pt x="2720" y="709"/>
                </a:cubicBezTo>
                <a:close/>
                <a:moveTo>
                  <a:pt x="2720" y="730"/>
                </a:moveTo>
                <a:lnTo>
                  <a:pt x="2720" y="730"/>
                </a:lnTo>
                <a:cubicBezTo>
                  <a:pt x="2720" y="757"/>
                  <a:pt x="2720" y="757"/>
                  <a:pt x="2720" y="757"/>
                </a:cubicBezTo>
                <a:lnTo>
                  <a:pt x="2720" y="757"/>
                </a:lnTo>
                <a:lnTo>
                  <a:pt x="2720" y="757"/>
                </a:lnTo>
                <a:cubicBezTo>
                  <a:pt x="2720" y="777"/>
                  <a:pt x="2720" y="777"/>
                  <a:pt x="2720" y="777"/>
                </a:cubicBezTo>
                <a:cubicBezTo>
                  <a:pt x="2707" y="770"/>
                  <a:pt x="2707" y="757"/>
                  <a:pt x="2707" y="736"/>
                </a:cubicBezTo>
                <a:lnTo>
                  <a:pt x="2700" y="736"/>
                </a:lnTo>
                <a:cubicBezTo>
                  <a:pt x="2700" y="703"/>
                  <a:pt x="2700" y="703"/>
                  <a:pt x="2700" y="703"/>
                </a:cubicBezTo>
                <a:cubicBezTo>
                  <a:pt x="2707" y="709"/>
                  <a:pt x="2714" y="716"/>
                  <a:pt x="2720" y="730"/>
                </a:cubicBezTo>
                <a:close/>
                <a:moveTo>
                  <a:pt x="2720" y="790"/>
                </a:moveTo>
                <a:lnTo>
                  <a:pt x="2720" y="790"/>
                </a:lnTo>
                <a:cubicBezTo>
                  <a:pt x="2720" y="790"/>
                  <a:pt x="2720" y="790"/>
                  <a:pt x="2720" y="784"/>
                </a:cubicBezTo>
                <a:cubicBezTo>
                  <a:pt x="2707" y="777"/>
                  <a:pt x="2700" y="770"/>
                  <a:pt x="2700" y="770"/>
                </a:cubicBezTo>
                <a:cubicBezTo>
                  <a:pt x="2700" y="763"/>
                  <a:pt x="2700" y="757"/>
                  <a:pt x="2700" y="757"/>
                </a:cubicBezTo>
                <a:lnTo>
                  <a:pt x="2700" y="750"/>
                </a:lnTo>
                <a:cubicBezTo>
                  <a:pt x="2700" y="784"/>
                  <a:pt x="2700" y="784"/>
                  <a:pt x="2700" y="784"/>
                </a:cubicBezTo>
                <a:cubicBezTo>
                  <a:pt x="2700" y="784"/>
                  <a:pt x="2700" y="790"/>
                  <a:pt x="2707" y="790"/>
                </a:cubicBezTo>
                <a:cubicBezTo>
                  <a:pt x="2714" y="797"/>
                  <a:pt x="2720" y="804"/>
                  <a:pt x="2720" y="811"/>
                </a:cubicBezTo>
                <a:cubicBezTo>
                  <a:pt x="2720" y="790"/>
                  <a:pt x="2720" y="790"/>
                  <a:pt x="2720" y="790"/>
                </a:cubicBezTo>
                <a:close/>
                <a:moveTo>
                  <a:pt x="2720" y="831"/>
                </a:moveTo>
                <a:lnTo>
                  <a:pt x="2720" y="831"/>
                </a:lnTo>
                <a:cubicBezTo>
                  <a:pt x="2720" y="871"/>
                  <a:pt x="2720" y="871"/>
                  <a:pt x="2720" y="871"/>
                </a:cubicBezTo>
                <a:cubicBezTo>
                  <a:pt x="2714" y="865"/>
                  <a:pt x="2707" y="858"/>
                  <a:pt x="2700" y="851"/>
                </a:cubicBezTo>
                <a:cubicBezTo>
                  <a:pt x="2707" y="844"/>
                  <a:pt x="2714" y="838"/>
                  <a:pt x="2720" y="831"/>
                </a:cubicBezTo>
                <a:close/>
                <a:moveTo>
                  <a:pt x="2720" y="878"/>
                </a:moveTo>
                <a:lnTo>
                  <a:pt x="2720" y="878"/>
                </a:lnTo>
                <a:lnTo>
                  <a:pt x="2720" y="878"/>
                </a:lnTo>
                <a:cubicBezTo>
                  <a:pt x="2714" y="871"/>
                  <a:pt x="2707" y="865"/>
                  <a:pt x="2700" y="858"/>
                </a:cubicBezTo>
                <a:cubicBezTo>
                  <a:pt x="2700" y="878"/>
                  <a:pt x="2700" y="878"/>
                  <a:pt x="2700" y="878"/>
                </a:cubicBezTo>
                <a:cubicBezTo>
                  <a:pt x="2707" y="885"/>
                  <a:pt x="2714" y="892"/>
                  <a:pt x="2720" y="898"/>
                </a:cubicBezTo>
                <a:cubicBezTo>
                  <a:pt x="2720" y="878"/>
                  <a:pt x="2720" y="878"/>
                  <a:pt x="2720" y="878"/>
                </a:cubicBezTo>
                <a:close/>
                <a:moveTo>
                  <a:pt x="2720" y="912"/>
                </a:moveTo>
                <a:lnTo>
                  <a:pt x="2720" y="912"/>
                </a:lnTo>
                <a:cubicBezTo>
                  <a:pt x="2720" y="939"/>
                  <a:pt x="2720" y="939"/>
                  <a:pt x="2720" y="939"/>
                </a:cubicBezTo>
                <a:cubicBezTo>
                  <a:pt x="2720" y="932"/>
                  <a:pt x="2714" y="925"/>
                  <a:pt x="2707" y="912"/>
                </a:cubicBezTo>
                <a:lnTo>
                  <a:pt x="2700" y="905"/>
                </a:lnTo>
                <a:cubicBezTo>
                  <a:pt x="2700" y="885"/>
                  <a:pt x="2700" y="885"/>
                  <a:pt x="2700" y="885"/>
                </a:cubicBezTo>
                <a:cubicBezTo>
                  <a:pt x="2700" y="892"/>
                  <a:pt x="2707" y="892"/>
                  <a:pt x="2707" y="892"/>
                </a:cubicBezTo>
                <a:cubicBezTo>
                  <a:pt x="2714" y="898"/>
                  <a:pt x="2720" y="905"/>
                  <a:pt x="2720" y="912"/>
                </a:cubicBezTo>
                <a:close/>
                <a:moveTo>
                  <a:pt x="2720" y="939"/>
                </a:moveTo>
                <a:lnTo>
                  <a:pt x="2720" y="939"/>
                </a:lnTo>
                <a:cubicBezTo>
                  <a:pt x="2714" y="932"/>
                  <a:pt x="2707" y="925"/>
                  <a:pt x="2700" y="912"/>
                </a:cubicBezTo>
                <a:lnTo>
                  <a:pt x="2700" y="912"/>
                </a:lnTo>
                <a:cubicBezTo>
                  <a:pt x="2700" y="932"/>
                  <a:pt x="2700" y="932"/>
                  <a:pt x="2700" y="932"/>
                </a:cubicBezTo>
                <a:cubicBezTo>
                  <a:pt x="2700" y="932"/>
                  <a:pt x="2707" y="939"/>
                  <a:pt x="2707" y="946"/>
                </a:cubicBezTo>
                <a:lnTo>
                  <a:pt x="2707" y="946"/>
                </a:lnTo>
                <a:cubicBezTo>
                  <a:pt x="2700" y="939"/>
                  <a:pt x="2700" y="939"/>
                  <a:pt x="2700" y="939"/>
                </a:cubicBezTo>
                <a:cubicBezTo>
                  <a:pt x="2700" y="1020"/>
                  <a:pt x="2700" y="1020"/>
                  <a:pt x="2700" y="1020"/>
                </a:cubicBezTo>
                <a:cubicBezTo>
                  <a:pt x="2720" y="1020"/>
                  <a:pt x="2720" y="1020"/>
                  <a:pt x="2720" y="1020"/>
                </a:cubicBezTo>
                <a:cubicBezTo>
                  <a:pt x="2720" y="939"/>
                  <a:pt x="2720" y="939"/>
                  <a:pt x="2720" y="939"/>
                </a:cubicBezTo>
                <a:close/>
                <a:moveTo>
                  <a:pt x="2700" y="851"/>
                </a:moveTo>
                <a:lnTo>
                  <a:pt x="2700" y="851"/>
                </a:lnTo>
                <a:cubicBezTo>
                  <a:pt x="2700" y="831"/>
                  <a:pt x="2700" y="831"/>
                  <a:pt x="2700" y="831"/>
                </a:cubicBezTo>
                <a:lnTo>
                  <a:pt x="2700" y="831"/>
                </a:lnTo>
                <a:cubicBezTo>
                  <a:pt x="2700" y="838"/>
                  <a:pt x="2700" y="844"/>
                  <a:pt x="2700" y="851"/>
                </a:cubicBezTo>
                <a:close/>
                <a:moveTo>
                  <a:pt x="2700" y="568"/>
                </a:moveTo>
                <a:lnTo>
                  <a:pt x="2700" y="568"/>
                </a:lnTo>
                <a:cubicBezTo>
                  <a:pt x="2700" y="547"/>
                  <a:pt x="2700" y="547"/>
                  <a:pt x="2700" y="547"/>
                </a:cubicBezTo>
                <a:cubicBezTo>
                  <a:pt x="2707" y="561"/>
                  <a:pt x="2707" y="568"/>
                  <a:pt x="2707" y="568"/>
                </a:cubicBezTo>
                <a:lnTo>
                  <a:pt x="2700" y="568"/>
                </a:lnTo>
                <a:close/>
                <a:moveTo>
                  <a:pt x="2700" y="297"/>
                </a:moveTo>
                <a:lnTo>
                  <a:pt x="2700" y="297"/>
                </a:lnTo>
                <a:cubicBezTo>
                  <a:pt x="2707" y="304"/>
                  <a:pt x="2707" y="304"/>
                  <a:pt x="2707" y="304"/>
                </a:cubicBezTo>
                <a:cubicBezTo>
                  <a:pt x="2700" y="284"/>
                  <a:pt x="2700" y="284"/>
                  <a:pt x="2700" y="284"/>
                </a:cubicBezTo>
                <a:lnTo>
                  <a:pt x="2700" y="297"/>
                </a:lnTo>
                <a:close/>
                <a:moveTo>
                  <a:pt x="2700" y="102"/>
                </a:moveTo>
                <a:lnTo>
                  <a:pt x="2700" y="102"/>
                </a:lnTo>
                <a:cubicBezTo>
                  <a:pt x="2700" y="149"/>
                  <a:pt x="2700" y="149"/>
                  <a:pt x="2700" y="149"/>
                </a:cubicBezTo>
                <a:cubicBezTo>
                  <a:pt x="2693" y="162"/>
                  <a:pt x="2693" y="176"/>
                  <a:pt x="2687" y="189"/>
                </a:cubicBezTo>
                <a:cubicBezTo>
                  <a:pt x="2687" y="102"/>
                  <a:pt x="2687" y="102"/>
                  <a:pt x="2687" y="102"/>
                </a:cubicBezTo>
                <a:cubicBezTo>
                  <a:pt x="2700" y="102"/>
                  <a:pt x="2700" y="102"/>
                  <a:pt x="2700" y="102"/>
                </a:cubicBezTo>
                <a:close/>
                <a:moveTo>
                  <a:pt x="2700" y="216"/>
                </a:moveTo>
                <a:lnTo>
                  <a:pt x="2700" y="216"/>
                </a:lnTo>
                <a:cubicBezTo>
                  <a:pt x="2700" y="223"/>
                  <a:pt x="2700" y="223"/>
                  <a:pt x="2700" y="223"/>
                </a:cubicBezTo>
                <a:cubicBezTo>
                  <a:pt x="2693" y="230"/>
                  <a:pt x="2693" y="230"/>
                  <a:pt x="2687" y="230"/>
                </a:cubicBezTo>
                <a:cubicBezTo>
                  <a:pt x="2687" y="216"/>
                  <a:pt x="2687" y="216"/>
                  <a:pt x="2687" y="216"/>
                </a:cubicBezTo>
                <a:cubicBezTo>
                  <a:pt x="2693" y="216"/>
                  <a:pt x="2693" y="216"/>
                  <a:pt x="2700" y="216"/>
                </a:cubicBezTo>
                <a:close/>
                <a:moveTo>
                  <a:pt x="2700" y="237"/>
                </a:moveTo>
                <a:lnTo>
                  <a:pt x="2700" y="237"/>
                </a:lnTo>
                <a:cubicBezTo>
                  <a:pt x="2700" y="243"/>
                  <a:pt x="2700" y="243"/>
                  <a:pt x="2700" y="243"/>
                </a:cubicBezTo>
                <a:cubicBezTo>
                  <a:pt x="2693" y="243"/>
                  <a:pt x="2693" y="237"/>
                  <a:pt x="2687" y="237"/>
                </a:cubicBezTo>
                <a:cubicBezTo>
                  <a:pt x="2687" y="230"/>
                  <a:pt x="2687" y="230"/>
                  <a:pt x="2687" y="230"/>
                </a:cubicBezTo>
                <a:cubicBezTo>
                  <a:pt x="2693" y="230"/>
                  <a:pt x="2693" y="230"/>
                  <a:pt x="2700" y="237"/>
                </a:cubicBezTo>
                <a:close/>
                <a:moveTo>
                  <a:pt x="2700" y="284"/>
                </a:moveTo>
                <a:lnTo>
                  <a:pt x="2700" y="284"/>
                </a:lnTo>
                <a:cubicBezTo>
                  <a:pt x="2700" y="297"/>
                  <a:pt x="2700" y="297"/>
                  <a:pt x="2700" y="297"/>
                </a:cubicBezTo>
                <a:cubicBezTo>
                  <a:pt x="2687" y="297"/>
                  <a:pt x="2687" y="297"/>
                  <a:pt x="2687" y="297"/>
                </a:cubicBezTo>
                <a:cubicBezTo>
                  <a:pt x="2687" y="277"/>
                  <a:pt x="2687" y="277"/>
                  <a:pt x="2687" y="277"/>
                </a:cubicBezTo>
                <a:cubicBezTo>
                  <a:pt x="2693" y="277"/>
                  <a:pt x="2693" y="277"/>
                  <a:pt x="2693" y="270"/>
                </a:cubicBezTo>
                <a:cubicBezTo>
                  <a:pt x="2700" y="284"/>
                  <a:pt x="2700" y="284"/>
                  <a:pt x="2700" y="284"/>
                </a:cubicBezTo>
                <a:close/>
                <a:moveTo>
                  <a:pt x="2700" y="318"/>
                </a:moveTo>
                <a:lnTo>
                  <a:pt x="2700" y="318"/>
                </a:lnTo>
                <a:cubicBezTo>
                  <a:pt x="2700" y="324"/>
                  <a:pt x="2700" y="324"/>
                  <a:pt x="2700" y="324"/>
                </a:cubicBezTo>
                <a:cubicBezTo>
                  <a:pt x="2693" y="324"/>
                  <a:pt x="2693" y="324"/>
                  <a:pt x="2687" y="324"/>
                </a:cubicBezTo>
                <a:cubicBezTo>
                  <a:pt x="2687" y="311"/>
                  <a:pt x="2687" y="311"/>
                  <a:pt x="2687" y="311"/>
                </a:cubicBezTo>
                <a:cubicBezTo>
                  <a:pt x="2693" y="311"/>
                  <a:pt x="2693" y="311"/>
                  <a:pt x="2700" y="318"/>
                </a:cubicBezTo>
                <a:close/>
                <a:moveTo>
                  <a:pt x="2700" y="331"/>
                </a:moveTo>
                <a:lnTo>
                  <a:pt x="2700" y="331"/>
                </a:lnTo>
                <a:cubicBezTo>
                  <a:pt x="2700" y="365"/>
                  <a:pt x="2700" y="365"/>
                  <a:pt x="2700" y="365"/>
                </a:cubicBezTo>
                <a:cubicBezTo>
                  <a:pt x="2700" y="372"/>
                  <a:pt x="2693" y="378"/>
                  <a:pt x="2687" y="385"/>
                </a:cubicBezTo>
                <a:cubicBezTo>
                  <a:pt x="2687" y="331"/>
                  <a:pt x="2687" y="331"/>
                  <a:pt x="2687" y="331"/>
                </a:cubicBezTo>
                <a:cubicBezTo>
                  <a:pt x="2693" y="331"/>
                  <a:pt x="2693" y="331"/>
                  <a:pt x="2700" y="331"/>
                </a:cubicBezTo>
                <a:close/>
                <a:moveTo>
                  <a:pt x="2700" y="399"/>
                </a:moveTo>
                <a:lnTo>
                  <a:pt x="2700" y="399"/>
                </a:lnTo>
                <a:cubicBezTo>
                  <a:pt x="2700" y="439"/>
                  <a:pt x="2700" y="439"/>
                  <a:pt x="2700" y="439"/>
                </a:cubicBezTo>
                <a:cubicBezTo>
                  <a:pt x="2693" y="439"/>
                  <a:pt x="2693" y="439"/>
                  <a:pt x="2693" y="439"/>
                </a:cubicBezTo>
                <a:cubicBezTo>
                  <a:pt x="2693" y="453"/>
                  <a:pt x="2693" y="453"/>
                  <a:pt x="2693" y="453"/>
                </a:cubicBezTo>
                <a:cubicBezTo>
                  <a:pt x="2700" y="446"/>
                  <a:pt x="2700" y="446"/>
                  <a:pt x="2700" y="446"/>
                </a:cubicBezTo>
                <a:cubicBezTo>
                  <a:pt x="2700" y="473"/>
                  <a:pt x="2700" y="473"/>
                  <a:pt x="2700" y="473"/>
                </a:cubicBezTo>
                <a:lnTo>
                  <a:pt x="2693" y="473"/>
                </a:lnTo>
                <a:cubicBezTo>
                  <a:pt x="2693" y="466"/>
                  <a:pt x="2693" y="466"/>
                  <a:pt x="2693" y="466"/>
                </a:cubicBezTo>
                <a:cubicBezTo>
                  <a:pt x="2693" y="466"/>
                  <a:pt x="2693" y="459"/>
                  <a:pt x="2687" y="459"/>
                </a:cubicBezTo>
                <a:cubicBezTo>
                  <a:pt x="2687" y="399"/>
                  <a:pt x="2687" y="399"/>
                  <a:pt x="2687" y="399"/>
                </a:cubicBezTo>
                <a:cubicBezTo>
                  <a:pt x="2693" y="399"/>
                  <a:pt x="2693" y="399"/>
                  <a:pt x="2700" y="399"/>
                </a:cubicBezTo>
                <a:close/>
                <a:moveTo>
                  <a:pt x="2700" y="486"/>
                </a:moveTo>
                <a:lnTo>
                  <a:pt x="2700" y="486"/>
                </a:lnTo>
                <a:cubicBezTo>
                  <a:pt x="2700" y="500"/>
                  <a:pt x="2700" y="500"/>
                  <a:pt x="2700" y="500"/>
                </a:cubicBezTo>
                <a:cubicBezTo>
                  <a:pt x="2693" y="507"/>
                  <a:pt x="2693" y="507"/>
                  <a:pt x="2693" y="507"/>
                </a:cubicBezTo>
                <a:cubicBezTo>
                  <a:pt x="2693" y="507"/>
                  <a:pt x="2693" y="507"/>
                  <a:pt x="2687" y="500"/>
                </a:cubicBezTo>
                <a:cubicBezTo>
                  <a:pt x="2687" y="486"/>
                  <a:pt x="2687" y="486"/>
                  <a:pt x="2687" y="486"/>
                </a:cubicBezTo>
                <a:cubicBezTo>
                  <a:pt x="2693" y="486"/>
                  <a:pt x="2693" y="486"/>
                  <a:pt x="2693" y="486"/>
                </a:cubicBezTo>
                <a:lnTo>
                  <a:pt x="2700" y="486"/>
                </a:lnTo>
                <a:close/>
                <a:moveTo>
                  <a:pt x="2700" y="527"/>
                </a:moveTo>
                <a:lnTo>
                  <a:pt x="2700" y="527"/>
                </a:lnTo>
                <a:cubicBezTo>
                  <a:pt x="2700" y="540"/>
                  <a:pt x="2700" y="540"/>
                  <a:pt x="2700" y="540"/>
                </a:cubicBezTo>
                <a:cubicBezTo>
                  <a:pt x="2693" y="534"/>
                  <a:pt x="2693" y="534"/>
                  <a:pt x="2687" y="534"/>
                </a:cubicBezTo>
                <a:cubicBezTo>
                  <a:pt x="2687" y="520"/>
                  <a:pt x="2687" y="520"/>
                  <a:pt x="2687" y="520"/>
                </a:cubicBezTo>
                <a:cubicBezTo>
                  <a:pt x="2693" y="520"/>
                  <a:pt x="2693" y="520"/>
                  <a:pt x="2700" y="527"/>
                </a:cubicBezTo>
                <a:close/>
                <a:moveTo>
                  <a:pt x="2700" y="547"/>
                </a:moveTo>
                <a:lnTo>
                  <a:pt x="2700" y="547"/>
                </a:lnTo>
                <a:cubicBezTo>
                  <a:pt x="2700" y="568"/>
                  <a:pt x="2700" y="568"/>
                  <a:pt x="2700" y="568"/>
                </a:cubicBezTo>
                <a:cubicBezTo>
                  <a:pt x="2693" y="568"/>
                  <a:pt x="2693" y="568"/>
                  <a:pt x="2687" y="568"/>
                </a:cubicBezTo>
                <a:cubicBezTo>
                  <a:pt x="2687" y="540"/>
                  <a:pt x="2687" y="540"/>
                  <a:pt x="2687" y="540"/>
                </a:cubicBezTo>
                <a:cubicBezTo>
                  <a:pt x="2693" y="540"/>
                  <a:pt x="2693" y="540"/>
                  <a:pt x="2693" y="540"/>
                </a:cubicBezTo>
                <a:cubicBezTo>
                  <a:pt x="2693" y="547"/>
                  <a:pt x="2700" y="547"/>
                  <a:pt x="2700" y="547"/>
                </a:cubicBezTo>
                <a:close/>
                <a:moveTo>
                  <a:pt x="2700" y="588"/>
                </a:moveTo>
                <a:lnTo>
                  <a:pt x="2700" y="588"/>
                </a:lnTo>
                <a:cubicBezTo>
                  <a:pt x="2700" y="622"/>
                  <a:pt x="2700" y="622"/>
                  <a:pt x="2700" y="622"/>
                </a:cubicBezTo>
                <a:cubicBezTo>
                  <a:pt x="2693" y="615"/>
                  <a:pt x="2693" y="608"/>
                  <a:pt x="2693" y="601"/>
                </a:cubicBezTo>
                <a:cubicBezTo>
                  <a:pt x="2693" y="595"/>
                  <a:pt x="2693" y="588"/>
                  <a:pt x="2693" y="581"/>
                </a:cubicBezTo>
                <a:cubicBezTo>
                  <a:pt x="2693" y="581"/>
                  <a:pt x="2693" y="588"/>
                  <a:pt x="2700" y="588"/>
                </a:cubicBezTo>
                <a:close/>
                <a:moveTo>
                  <a:pt x="2700" y="642"/>
                </a:moveTo>
                <a:lnTo>
                  <a:pt x="2700" y="642"/>
                </a:lnTo>
                <a:cubicBezTo>
                  <a:pt x="2700" y="662"/>
                  <a:pt x="2700" y="662"/>
                  <a:pt x="2700" y="662"/>
                </a:cubicBezTo>
                <a:cubicBezTo>
                  <a:pt x="2693" y="662"/>
                  <a:pt x="2693" y="655"/>
                  <a:pt x="2687" y="649"/>
                </a:cubicBezTo>
                <a:cubicBezTo>
                  <a:pt x="2687" y="628"/>
                  <a:pt x="2687" y="628"/>
                  <a:pt x="2687" y="628"/>
                </a:cubicBezTo>
                <a:cubicBezTo>
                  <a:pt x="2693" y="628"/>
                  <a:pt x="2693" y="635"/>
                  <a:pt x="2700" y="642"/>
                </a:cubicBezTo>
                <a:close/>
                <a:moveTo>
                  <a:pt x="2700" y="703"/>
                </a:moveTo>
                <a:lnTo>
                  <a:pt x="2700" y="703"/>
                </a:lnTo>
                <a:cubicBezTo>
                  <a:pt x="2700" y="736"/>
                  <a:pt x="2700" y="736"/>
                  <a:pt x="2700" y="736"/>
                </a:cubicBezTo>
                <a:cubicBezTo>
                  <a:pt x="2693" y="736"/>
                  <a:pt x="2693" y="736"/>
                  <a:pt x="2687" y="730"/>
                </a:cubicBezTo>
                <a:cubicBezTo>
                  <a:pt x="2687" y="703"/>
                  <a:pt x="2687" y="703"/>
                  <a:pt x="2687" y="703"/>
                </a:cubicBezTo>
                <a:cubicBezTo>
                  <a:pt x="2693" y="696"/>
                  <a:pt x="2693" y="696"/>
                  <a:pt x="2693" y="696"/>
                </a:cubicBezTo>
                <a:cubicBezTo>
                  <a:pt x="2700" y="703"/>
                  <a:pt x="2700" y="703"/>
                  <a:pt x="2700" y="703"/>
                </a:cubicBezTo>
                <a:close/>
                <a:moveTo>
                  <a:pt x="2700" y="750"/>
                </a:moveTo>
                <a:lnTo>
                  <a:pt x="2700" y="750"/>
                </a:lnTo>
                <a:cubicBezTo>
                  <a:pt x="2700" y="784"/>
                  <a:pt x="2700" y="784"/>
                  <a:pt x="2700" y="784"/>
                </a:cubicBezTo>
                <a:cubicBezTo>
                  <a:pt x="2693" y="784"/>
                  <a:pt x="2693" y="777"/>
                  <a:pt x="2687" y="777"/>
                </a:cubicBezTo>
                <a:cubicBezTo>
                  <a:pt x="2687" y="763"/>
                  <a:pt x="2687" y="763"/>
                  <a:pt x="2687" y="763"/>
                </a:cubicBezTo>
                <a:cubicBezTo>
                  <a:pt x="2693" y="757"/>
                  <a:pt x="2693" y="757"/>
                  <a:pt x="2693" y="757"/>
                </a:cubicBezTo>
                <a:cubicBezTo>
                  <a:pt x="2693" y="757"/>
                  <a:pt x="2687" y="757"/>
                  <a:pt x="2687" y="750"/>
                </a:cubicBezTo>
                <a:lnTo>
                  <a:pt x="2687" y="750"/>
                </a:lnTo>
                <a:cubicBezTo>
                  <a:pt x="2687" y="743"/>
                  <a:pt x="2687" y="743"/>
                  <a:pt x="2687" y="743"/>
                </a:cubicBezTo>
                <a:lnTo>
                  <a:pt x="2687" y="743"/>
                </a:lnTo>
                <a:cubicBezTo>
                  <a:pt x="2693" y="750"/>
                  <a:pt x="2693" y="750"/>
                  <a:pt x="2700" y="750"/>
                </a:cubicBezTo>
                <a:close/>
                <a:moveTo>
                  <a:pt x="2700" y="831"/>
                </a:moveTo>
                <a:lnTo>
                  <a:pt x="2700" y="831"/>
                </a:lnTo>
                <a:cubicBezTo>
                  <a:pt x="2700" y="851"/>
                  <a:pt x="2700" y="851"/>
                  <a:pt x="2700" y="851"/>
                </a:cubicBezTo>
                <a:cubicBezTo>
                  <a:pt x="2687" y="844"/>
                  <a:pt x="2687" y="844"/>
                  <a:pt x="2687" y="844"/>
                </a:cubicBezTo>
                <a:cubicBezTo>
                  <a:pt x="2687" y="831"/>
                  <a:pt x="2687" y="831"/>
                  <a:pt x="2687" y="831"/>
                </a:cubicBezTo>
                <a:lnTo>
                  <a:pt x="2687" y="831"/>
                </a:lnTo>
                <a:cubicBezTo>
                  <a:pt x="2693" y="831"/>
                  <a:pt x="2700" y="831"/>
                  <a:pt x="2700" y="831"/>
                </a:cubicBezTo>
                <a:close/>
                <a:moveTo>
                  <a:pt x="2700" y="858"/>
                </a:moveTo>
                <a:lnTo>
                  <a:pt x="2700" y="858"/>
                </a:lnTo>
                <a:cubicBezTo>
                  <a:pt x="2700" y="878"/>
                  <a:pt x="2700" y="878"/>
                  <a:pt x="2700" y="878"/>
                </a:cubicBezTo>
                <a:cubicBezTo>
                  <a:pt x="2693" y="878"/>
                  <a:pt x="2693" y="878"/>
                  <a:pt x="2687" y="871"/>
                </a:cubicBezTo>
                <a:cubicBezTo>
                  <a:pt x="2687" y="858"/>
                  <a:pt x="2687" y="858"/>
                  <a:pt x="2687" y="858"/>
                </a:cubicBezTo>
                <a:cubicBezTo>
                  <a:pt x="2693" y="858"/>
                  <a:pt x="2693" y="858"/>
                  <a:pt x="2700" y="858"/>
                </a:cubicBezTo>
                <a:close/>
                <a:moveTo>
                  <a:pt x="2700" y="885"/>
                </a:moveTo>
                <a:lnTo>
                  <a:pt x="2700" y="885"/>
                </a:lnTo>
                <a:cubicBezTo>
                  <a:pt x="2700" y="905"/>
                  <a:pt x="2700" y="905"/>
                  <a:pt x="2700" y="905"/>
                </a:cubicBezTo>
                <a:cubicBezTo>
                  <a:pt x="2693" y="898"/>
                  <a:pt x="2693" y="898"/>
                  <a:pt x="2687" y="898"/>
                </a:cubicBezTo>
                <a:cubicBezTo>
                  <a:pt x="2687" y="878"/>
                  <a:pt x="2687" y="878"/>
                  <a:pt x="2687" y="878"/>
                </a:cubicBezTo>
                <a:cubicBezTo>
                  <a:pt x="2693" y="885"/>
                  <a:pt x="2693" y="885"/>
                  <a:pt x="2700" y="885"/>
                </a:cubicBezTo>
                <a:close/>
                <a:moveTo>
                  <a:pt x="2700" y="912"/>
                </a:moveTo>
                <a:lnTo>
                  <a:pt x="2700" y="912"/>
                </a:lnTo>
                <a:cubicBezTo>
                  <a:pt x="2693" y="905"/>
                  <a:pt x="2693" y="905"/>
                  <a:pt x="2687" y="905"/>
                </a:cubicBezTo>
                <a:cubicBezTo>
                  <a:pt x="2687" y="925"/>
                  <a:pt x="2687" y="925"/>
                  <a:pt x="2687" y="925"/>
                </a:cubicBezTo>
                <a:cubicBezTo>
                  <a:pt x="2693" y="925"/>
                  <a:pt x="2693" y="932"/>
                  <a:pt x="2700" y="932"/>
                </a:cubicBezTo>
                <a:cubicBezTo>
                  <a:pt x="2700" y="912"/>
                  <a:pt x="2700" y="912"/>
                  <a:pt x="2700" y="912"/>
                </a:cubicBezTo>
                <a:close/>
                <a:moveTo>
                  <a:pt x="2700" y="939"/>
                </a:moveTo>
                <a:lnTo>
                  <a:pt x="2700" y="939"/>
                </a:lnTo>
                <a:cubicBezTo>
                  <a:pt x="2700" y="1020"/>
                  <a:pt x="2700" y="1020"/>
                  <a:pt x="2700" y="1020"/>
                </a:cubicBezTo>
                <a:cubicBezTo>
                  <a:pt x="2687" y="1020"/>
                  <a:pt x="2687" y="1020"/>
                  <a:pt x="2687" y="1020"/>
                </a:cubicBezTo>
                <a:cubicBezTo>
                  <a:pt x="2687" y="939"/>
                  <a:pt x="2687" y="939"/>
                  <a:pt x="2687" y="939"/>
                </a:cubicBezTo>
                <a:cubicBezTo>
                  <a:pt x="2693" y="939"/>
                  <a:pt x="2693" y="939"/>
                  <a:pt x="2700" y="939"/>
                </a:cubicBezTo>
                <a:close/>
                <a:moveTo>
                  <a:pt x="2687" y="817"/>
                </a:moveTo>
                <a:lnTo>
                  <a:pt x="2687" y="817"/>
                </a:lnTo>
                <a:cubicBezTo>
                  <a:pt x="2687" y="790"/>
                  <a:pt x="2687" y="790"/>
                  <a:pt x="2687" y="790"/>
                </a:cubicBezTo>
                <a:cubicBezTo>
                  <a:pt x="2693" y="790"/>
                  <a:pt x="2693" y="790"/>
                  <a:pt x="2693" y="790"/>
                </a:cubicBezTo>
                <a:cubicBezTo>
                  <a:pt x="2700" y="804"/>
                  <a:pt x="2693" y="811"/>
                  <a:pt x="2687" y="817"/>
                </a:cubicBezTo>
                <a:close/>
                <a:moveTo>
                  <a:pt x="2687" y="669"/>
                </a:moveTo>
                <a:lnTo>
                  <a:pt x="2687" y="669"/>
                </a:lnTo>
                <a:cubicBezTo>
                  <a:pt x="2687" y="662"/>
                  <a:pt x="2687" y="662"/>
                  <a:pt x="2687" y="662"/>
                </a:cubicBezTo>
                <a:cubicBezTo>
                  <a:pt x="2687" y="669"/>
                  <a:pt x="2693" y="669"/>
                  <a:pt x="2693" y="676"/>
                </a:cubicBezTo>
                <a:lnTo>
                  <a:pt x="2687" y="669"/>
                </a:lnTo>
                <a:close/>
                <a:moveTo>
                  <a:pt x="2687" y="102"/>
                </a:moveTo>
                <a:lnTo>
                  <a:pt x="2687" y="102"/>
                </a:lnTo>
                <a:cubicBezTo>
                  <a:pt x="2687" y="189"/>
                  <a:pt x="2687" y="189"/>
                  <a:pt x="2687" y="189"/>
                </a:cubicBezTo>
                <a:lnTo>
                  <a:pt x="2687" y="196"/>
                </a:lnTo>
                <a:cubicBezTo>
                  <a:pt x="2673" y="203"/>
                  <a:pt x="2673" y="203"/>
                  <a:pt x="2673" y="203"/>
                </a:cubicBezTo>
                <a:cubicBezTo>
                  <a:pt x="2673" y="189"/>
                  <a:pt x="2673" y="189"/>
                  <a:pt x="2673" y="189"/>
                </a:cubicBezTo>
                <a:cubicBezTo>
                  <a:pt x="2680" y="176"/>
                  <a:pt x="2687" y="156"/>
                  <a:pt x="2680" y="129"/>
                </a:cubicBezTo>
                <a:cubicBezTo>
                  <a:pt x="2673" y="129"/>
                  <a:pt x="2673" y="129"/>
                  <a:pt x="2673" y="129"/>
                </a:cubicBezTo>
                <a:cubicBezTo>
                  <a:pt x="2673" y="108"/>
                  <a:pt x="2673" y="108"/>
                  <a:pt x="2673" y="108"/>
                </a:cubicBezTo>
                <a:cubicBezTo>
                  <a:pt x="2687" y="102"/>
                  <a:pt x="2687" y="102"/>
                  <a:pt x="2687" y="102"/>
                </a:cubicBezTo>
                <a:close/>
                <a:moveTo>
                  <a:pt x="2687" y="216"/>
                </a:moveTo>
                <a:lnTo>
                  <a:pt x="2687" y="216"/>
                </a:lnTo>
                <a:cubicBezTo>
                  <a:pt x="2687" y="230"/>
                  <a:pt x="2687" y="230"/>
                  <a:pt x="2687" y="230"/>
                </a:cubicBezTo>
                <a:lnTo>
                  <a:pt x="2687" y="230"/>
                </a:lnTo>
                <a:cubicBezTo>
                  <a:pt x="2680" y="230"/>
                  <a:pt x="2673" y="230"/>
                  <a:pt x="2673" y="230"/>
                </a:cubicBezTo>
                <a:cubicBezTo>
                  <a:pt x="2673" y="216"/>
                  <a:pt x="2673" y="216"/>
                  <a:pt x="2673" y="216"/>
                </a:cubicBezTo>
                <a:lnTo>
                  <a:pt x="2680" y="216"/>
                </a:lnTo>
                <a:lnTo>
                  <a:pt x="2687" y="216"/>
                </a:lnTo>
                <a:close/>
                <a:moveTo>
                  <a:pt x="2687" y="230"/>
                </a:moveTo>
                <a:lnTo>
                  <a:pt x="2687" y="230"/>
                </a:lnTo>
                <a:cubicBezTo>
                  <a:pt x="2687" y="237"/>
                  <a:pt x="2687" y="237"/>
                  <a:pt x="2687" y="237"/>
                </a:cubicBezTo>
                <a:lnTo>
                  <a:pt x="2687" y="237"/>
                </a:lnTo>
                <a:cubicBezTo>
                  <a:pt x="2680" y="237"/>
                  <a:pt x="2673" y="243"/>
                  <a:pt x="2680" y="250"/>
                </a:cubicBezTo>
                <a:cubicBezTo>
                  <a:pt x="2680" y="257"/>
                  <a:pt x="2680" y="264"/>
                  <a:pt x="2673" y="270"/>
                </a:cubicBezTo>
                <a:cubicBezTo>
                  <a:pt x="2673" y="264"/>
                  <a:pt x="2673" y="264"/>
                  <a:pt x="2673" y="264"/>
                </a:cubicBezTo>
                <a:cubicBezTo>
                  <a:pt x="2673" y="237"/>
                  <a:pt x="2673" y="237"/>
                  <a:pt x="2673" y="237"/>
                </a:cubicBezTo>
                <a:cubicBezTo>
                  <a:pt x="2680" y="230"/>
                  <a:pt x="2680" y="230"/>
                  <a:pt x="2687" y="230"/>
                </a:cubicBezTo>
                <a:close/>
                <a:moveTo>
                  <a:pt x="2687" y="277"/>
                </a:moveTo>
                <a:lnTo>
                  <a:pt x="2687" y="277"/>
                </a:lnTo>
                <a:cubicBezTo>
                  <a:pt x="2687" y="297"/>
                  <a:pt x="2687" y="297"/>
                  <a:pt x="2687" y="297"/>
                </a:cubicBezTo>
                <a:cubicBezTo>
                  <a:pt x="2680" y="297"/>
                  <a:pt x="2680" y="297"/>
                  <a:pt x="2680" y="297"/>
                </a:cubicBezTo>
                <a:cubicBezTo>
                  <a:pt x="2673" y="297"/>
                  <a:pt x="2673" y="291"/>
                  <a:pt x="2680" y="284"/>
                </a:cubicBezTo>
                <a:lnTo>
                  <a:pt x="2687" y="277"/>
                </a:lnTo>
                <a:close/>
                <a:moveTo>
                  <a:pt x="2687" y="311"/>
                </a:moveTo>
                <a:lnTo>
                  <a:pt x="2687" y="311"/>
                </a:lnTo>
                <a:cubicBezTo>
                  <a:pt x="2687" y="324"/>
                  <a:pt x="2687" y="324"/>
                  <a:pt x="2687" y="324"/>
                </a:cubicBezTo>
                <a:cubicBezTo>
                  <a:pt x="2680" y="324"/>
                  <a:pt x="2673" y="324"/>
                  <a:pt x="2673" y="324"/>
                </a:cubicBezTo>
                <a:cubicBezTo>
                  <a:pt x="2673" y="311"/>
                  <a:pt x="2673" y="311"/>
                  <a:pt x="2673" y="311"/>
                </a:cubicBezTo>
                <a:cubicBezTo>
                  <a:pt x="2673" y="311"/>
                  <a:pt x="2680" y="311"/>
                  <a:pt x="2687" y="311"/>
                </a:cubicBezTo>
                <a:close/>
                <a:moveTo>
                  <a:pt x="2687" y="331"/>
                </a:moveTo>
                <a:lnTo>
                  <a:pt x="2687" y="331"/>
                </a:lnTo>
                <a:cubicBezTo>
                  <a:pt x="2687" y="385"/>
                  <a:pt x="2687" y="385"/>
                  <a:pt x="2687" y="385"/>
                </a:cubicBezTo>
                <a:lnTo>
                  <a:pt x="2687" y="385"/>
                </a:lnTo>
                <a:cubicBezTo>
                  <a:pt x="2687" y="385"/>
                  <a:pt x="2687" y="372"/>
                  <a:pt x="2680" y="351"/>
                </a:cubicBezTo>
                <a:cubicBezTo>
                  <a:pt x="2673" y="358"/>
                  <a:pt x="2673" y="358"/>
                  <a:pt x="2673" y="358"/>
                </a:cubicBezTo>
                <a:lnTo>
                  <a:pt x="2673" y="358"/>
                </a:lnTo>
                <a:cubicBezTo>
                  <a:pt x="2673" y="331"/>
                  <a:pt x="2673" y="331"/>
                  <a:pt x="2673" y="331"/>
                </a:cubicBezTo>
                <a:cubicBezTo>
                  <a:pt x="2680" y="331"/>
                  <a:pt x="2680" y="331"/>
                  <a:pt x="2687" y="331"/>
                </a:cubicBezTo>
                <a:close/>
                <a:moveTo>
                  <a:pt x="2687" y="399"/>
                </a:moveTo>
                <a:lnTo>
                  <a:pt x="2687" y="399"/>
                </a:lnTo>
                <a:cubicBezTo>
                  <a:pt x="2687" y="459"/>
                  <a:pt x="2687" y="459"/>
                  <a:pt x="2687" y="459"/>
                </a:cubicBezTo>
                <a:cubicBezTo>
                  <a:pt x="2687" y="459"/>
                  <a:pt x="2680" y="453"/>
                  <a:pt x="2673" y="453"/>
                </a:cubicBezTo>
                <a:lnTo>
                  <a:pt x="2673" y="453"/>
                </a:lnTo>
                <a:cubicBezTo>
                  <a:pt x="2673" y="392"/>
                  <a:pt x="2673" y="392"/>
                  <a:pt x="2673" y="392"/>
                </a:cubicBezTo>
                <a:cubicBezTo>
                  <a:pt x="2680" y="392"/>
                  <a:pt x="2680" y="392"/>
                  <a:pt x="2680" y="392"/>
                </a:cubicBezTo>
                <a:cubicBezTo>
                  <a:pt x="2687" y="392"/>
                  <a:pt x="2687" y="399"/>
                  <a:pt x="2687" y="399"/>
                </a:cubicBezTo>
                <a:close/>
                <a:moveTo>
                  <a:pt x="2687" y="486"/>
                </a:moveTo>
                <a:lnTo>
                  <a:pt x="2687" y="486"/>
                </a:lnTo>
                <a:cubicBezTo>
                  <a:pt x="2687" y="500"/>
                  <a:pt x="2687" y="500"/>
                  <a:pt x="2687" y="500"/>
                </a:cubicBezTo>
                <a:cubicBezTo>
                  <a:pt x="2687" y="500"/>
                  <a:pt x="2680" y="500"/>
                  <a:pt x="2673" y="500"/>
                </a:cubicBezTo>
                <a:lnTo>
                  <a:pt x="2673" y="500"/>
                </a:lnTo>
                <a:cubicBezTo>
                  <a:pt x="2673" y="466"/>
                  <a:pt x="2673" y="466"/>
                  <a:pt x="2673" y="466"/>
                </a:cubicBezTo>
                <a:cubicBezTo>
                  <a:pt x="2680" y="466"/>
                  <a:pt x="2680" y="473"/>
                  <a:pt x="2687" y="473"/>
                </a:cubicBezTo>
                <a:cubicBezTo>
                  <a:pt x="2687" y="480"/>
                  <a:pt x="2687" y="480"/>
                  <a:pt x="2687" y="486"/>
                </a:cubicBezTo>
                <a:close/>
                <a:moveTo>
                  <a:pt x="2687" y="520"/>
                </a:moveTo>
                <a:lnTo>
                  <a:pt x="2687" y="520"/>
                </a:lnTo>
                <a:cubicBezTo>
                  <a:pt x="2687" y="534"/>
                  <a:pt x="2687" y="534"/>
                  <a:pt x="2687" y="534"/>
                </a:cubicBezTo>
                <a:cubicBezTo>
                  <a:pt x="2680" y="527"/>
                  <a:pt x="2680" y="527"/>
                  <a:pt x="2673" y="527"/>
                </a:cubicBezTo>
                <a:cubicBezTo>
                  <a:pt x="2673" y="507"/>
                  <a:pt x="2673" y="507"/>
                  <a:pt x="2673" y="507"/>
                </a:cubicBezTo>
                <a:cubicBezTo>
                  <a:pt x="2680" y="507"/>
                  <a:pt x="2680" y="507"/>
                  <a:pt x="2680" y="507"/>
                </a:cubicBezTo>
                <a:cubicBezTo>
                  <a:pt x="2680" y="513"/>
                  <a:pt x="2687" y="513"/>
                  <a:pt x="2687" y="520"/>
                </a:cubicBezTo>
                <a:close/>
                <a:moveTo>
                  <a:pt x="2687" y="540"/>
                </a:moveTo>
                <a:lnTo>
                  <a:pt x="2687" y="540"/>
                </a:lnTo>
                <a:cubicBezTo>
                  <a:pt x="2687" y="568"/>
                  <a:pt x="2687" y="568"/>
                  <a:pt x="2687" y="568"/>
                </a:cubicBezTo>
                <a:lnTo>
                  <a:pt x="2680" y="574"/>
                </a:lnTo>
                <a:cubicBezTo>
                  <a:pt x="2680" y="622"/>
                  <a:pt x="2680" y="622"/>
                  <a:pt x="2680" y="622"/>
                </a:cubicBezTo>
                <a:cubicBezTo>
                  <a:pt x="2687" y="622"/>
                  <a:pt x="2687" y="628"/>
                  <a:pt x="2687" y="628"/>
                </a:cubicBezTo>
                <a:cubicBezTo>
                  <a:pt x="2687" y="649"/>
                  <a:pt x="2687" y="649"/>
                  <a:pt x="2687" y="649"/>
                </a:cubicBezTo>
                <a:cubicBezTo>
                  <a:pt x="2680" y="635"/>
                  <a:pt x="2673" y="622"/>
                  <a:pt x="2673" y="608"/>
                </a:cubicBezTo>
                <a:cubicBezTo>
                  <a:pt x="2673" y="534"/>
                  <a:pt x="2673" y="534"/>
                  <a:pt x="2673" y="534"/>
                </a:cubicBezTo>
                <a:cubicBezTo>
                  <a:pt x="2673" y="534"/>
                  <a:pt x="2680" y="540"/>
                  <a:pt x="2687" y="540"/>
                </a:cubicBezTo>
                <a:close/>
                <a:moveTo>
                  <a:pt x="2687" y="662"/>
                </a:moveTo>
                <a:lnTo>
                  <a:pt x="2687" y="662"/>
                </a:lnTo>
                <a:cubicBezTo>
                  <a:pt x="2687" y="655"/>
                  <a:pt x="2680" y="649"/>
                  <a:pt x="2673" y="635"/>
                </a:cubicBezTo>
                <a:cubicBezTo>
                  <a:pt x="2673" y="628"/>
                  <a:pt x="2673" y="628"/>
                  <a:pt x="2673" y="622"/>
                </a:cubicBezTo>
                <a:cubicBezTo>
                  <a:pt x="2673" y="642"/>
                  <a:pt x="2673" y="642"/>
                  <a:pt x="2673" y="642"/>
                </a:cubicBezTo>
                <a:cubicBezTo>
                  <a:pt x="2687" y="669"/>
                  <a:pt x="2687" y="669"/>
                  <a:pt x="2687" y="669"/>
                </a:cubicBezTo>
                <a:cubicBezTo>
                  <a:pt x="2687" y="662"/>
                  <a:pt x="2687" y="662"/>
                  <a:pt x="2687" y="662"/>
                </a:cubicBezTo>
                <a:close/>
                <a:moveTo>
                  <a:pt x="2687" y="703"/>
                </a:moveTo>
                <a:lnTo>
                  <a:pt x="2687" y="703"/>
                </a:lnTo>
                <a:cubicBezTo>
                  <a:pt x="2687" y="730"/>
                  <a:pt x="2687" y="730"/>
                  <a:pt x="2687" y="730"/>
                </a:cubicBezTo>
                <a:cubicBezTo>
                  <a:pt x="2687" y="730"/>
                  <a:pt x="2680" y="730"/>
                  <a:pt x="2680" y="723"/>
                </a:cubicBezTo>
                <a:cubicBezTo>
                  <a:pt x="2680" y="730"/>
                  <a:pt x="2680" y="730"/>
                  <a:pt x="2680" y="736"/>
                </a:cubicBezTo>
                <a:cubicBezTo>
                  <a:pt x="2680" y="736"/>
                  <a:pt x="2680" y="743"/>
                  <a:pt x="2687" y="743"/>
                </a:cubicBezTo>
                <a:cubicBezTo>
                  <a:pt x="2687" y="750"/>
                  <a:pt x="2687" y="750"/>
                  <a:pt x="2687" y="750"/>
                </a:cubicBezTo>
                <a:lnTo>
                  <a:pt x="2687" y="750"/>
                </a:lnTo>
                <a:cubicBezTo>
                  <a:pt x="2687" y="763"/>
                  <a:pt x="2687" y="763"/>
                  <a:pt x="2687" y="763"/>
                </a:cubicBezTo>
                <a:lnTo>
                  <a:pt x="2687" y="763"/>
                </a:lnTo>
                <a:cubicBezTo>
                  <a:pt x="2687" y="777"/>
                  <a:pt x="2687" y="777"/>
                  <a:pt x="2687" y="777"/>
                </a:cubicBezTo>
                <a:lnTo>
                  <a:pt x="2680" y="770"/>
                </a:lnTo>
                <a:cubicBezTo>
                  <a:pt x="2680" y="777"/>
                  <a:pt x="2673" y="777"/>
                  <a:pt x="2673" y="784"/>
                </a:cubicBezTo>
                <a:cubicBezTo>
                  <a:pt x="2673" y="655"/>
                  <a:pt x="2673" y="655"/>
                  <a:pt x="2673" y="655"/>
                </a:cubicBezTo>
                <a:lnTo>
                  <a:pt x="2673" y="662"/>
                </a:lnTo>
                <a:cubicBezTo>
                  <a:pt x="2680" y="669"/>
                  <a:pt x="2680" y="676"/>
                  <a:pt x="2680" y="676"/>
                </a:cubicBezTo>
                <a:cubicBezTo>
                  <a:pt x="2680" y="682"/>
                  <a:pt x="2680" y="689"/>
                  <a:pt x="2673" y="689"/>
                </a:cubicBezTo>
                <a:cubicBezTo>
                  <a:pt x="2680" y="689"/>
                  <a:pt x="2680" y="689"/>
                  <a:pt x="2680" y="689"/>
                </a:cubicBezTo>
                <a:cubicBezTo>
                  <a:pt x="2680" y="689"/>
                  <a:pt x="2680" y="696"/>
                  <a:pt x="2687" y="703"/>
                </a:cubicBezTo>
                <a:close/>
                <a:moveTo>
                  <a:pt x="2687" y="790"/>
                </a:moveTo>
                <a:lnTo>
                  <a:pt x="2687" y="790"/>
                </a:lnTo>
                <a:cubicBezTo>
                  <a:pt x="2687" y="817"/>
                  <a:pt x="2687" y="817"/>
                  <a:pt x="2687" y="817"/>
                </a:cubicBezTo>
                <a:cubicBezTo>
                  <a:pt x="2687" y="817"/>
                  <a:pt x="2687" y="817"/>
                  <a:pt x="2680" y="824"/>
                </a:cubicBezTo>
                <a:lnTo>
                  <a:pt x="2680" y="824"/>
                </a:lnTo>
                <a:cubicBezTo>
                  <a:pt x="2680" y="831"/>
                  <a:pt x="2680" y="831"/>
                  <a:pt x="2687" y="831"/>
                </a:cubicBezTo>
                <a:cubicBezTo>
                  <a:pt x="2687" y="844"/>
                  <a:pt x="2687" y="844"/>
                  <a:pt x="2687" y="844"/>
                </a:cubicBezTo>
                <a:cubicBezTo>
                  <a:pt x="2673" y="844"/>
                  <a:pt x="2673" y="844"/>
                  <a:pt x="2673" y="844"/>
                </a:cubicBezTo>
                <a:cubicBezTo>
                  <a:pt x="2673" y="804"/>
                  <a:pt x="2673" y="804"/>
                  <a:pt x="2673" y="804"/>
                </a:cubicBezTo>
                <a:cubicBezTo>
                  <a:pt x="2680" y="790"/>
                  <a:pt x="2680" y="790"/>
                  <a:pt x="2680" y="790"/>
                </a:cubicBezTo>
                <a:cubicBezTo>
                  <a:pt x="2687" y="790"/>
                  <a:pt x="2687" y="790"/>
                  <a:pt x="2687" y="790"/>
                </a:cubicBezTo>
                <a:close/>
                <a:moveTo>
                  <a:pt x="2687" y="858"/>
                </a:moveTo>
                <a:lnTo>
                  <a:pt x="2687" y="858"/>
                </a:lnTo>
                <a:cubicBezTo>
                  <a:pt x="2687" y="871"/>
                  <a:pt x="2687" y="871"/>
                  <a:pt x="2687" y="871"/>
                </a:cubicBezTo>
                <a:cubicBezTo>
                  <a:pt x="2680" y="871"/>
                  <a:pt x="2673" y="871"/>
                  <a:pt x="2673" y="871"/>
                </a:cubicBezTo>
                <a:cubicBezTo>
                  <a:pt x="2673" y="851"/>
                  <a:pt x="2673" y="851"/>
                  <a:pt x="2673" y="851"/>
                </a:cubicBezTo>
                <a:cubicBezTo>
                  <a:pt x="2673" y="851"/>
                  <a:pt x="2680" y="851"/>
                  <a:pt x="2687" y="858"/>
                </a:cubicBezTo>
                <a:close/>
                <a:moveTo>
                  <a:pt x="2687" y="878"/>
                </a:moveTo>
                <a:lnTo>
                  <a:pt x="2687" y="878"/>
                </a:lnTo>
                <a:cubicBezTo>
                  <a:pt x="2687" y="898"/>
                  <a:pt x="2687" y="898"/>
                  <a:pt x="2687" y="898"/>
                </a:cubicBezTo>
                <a:cubicBezTo>
                  <a:pt x="2687" y="892"/>
                  <a:pt x="2680" y="892"/>
                  <a:pt x="2680" y="892"/>
                </a:cubicBezTo>
                <a:lnTo>
                  <a:pt x="2673" y="885"/>
                </a:lnTo>
                <a:cubicBezTo>
                  <a:pt x="2673" y="878"/>
                  <a:pt x="2673" y="878"/>
                  <a:pt x="2673" y="878"/>
                </a:cubicBezTo>
                <a:cubicBezTo>
                  <a:pt x="2673" y="878"/>
                  <a:pt x="2680" y="878"/>
                  <a:pt x="2687" y="878"/>
                </a:cubicBezTo>
                <a:close/>
                <a:moveTo>
                  <a:pt x="2687" y="905"/>
                </a:moveTo>
                <a:lnTo>
                  <a:pt x="2687" y="905"/>
                </a:lnTo>
                <a:cubicBezTo>
                  <a:pt x="2687" y="898"/>
                  <a:pt x="2680" y="898"/>
                  <a:pt x="2673" y="892"/>
                </a:cubicBezTo>
                <a:lnTo>
                  <a:pt x="2673" y="892"/>
                </a:lnTo>
                <a:cubicBezTo>
                  <a:pt x="2673" y="919"/>
                  <a:pt x="2673" y="919"/>
                  <a:pt x="2673" y="919"/>
                </a:cubicBezTo>
                <a:cubicBezTo>
                  <a:pt x="2673" y="919"/>
                  <a:pt x="2680" y="919"/>
                  <a:pt x="2687" y="925"/>
                </a:cubicBezTo>
                <a:lnTo>
                  <a:pt x="2687" y="925"/>
                </a:lnTo>
                <a:cubicBezTo>
                  <a:pt x="2687" y="905"/>
                  <a:pt x="2687" y="905"/>
                  <a:pt x="2687" y="905"/>
                </a:cubicBezTo>
                <a:close/>
                <a:moveTo>
                  <a:pt x="2687" y="939"/>
                </a:moveTo>
                <a:lnTo>
                  <a:pt x="2687" y="939"/>
                </a:lnTo>
                <a:cubicBezTo>
                  <a:pt x="2687" y="1020"/>
                  <a:pt x="2687" y="1020"/>
                  <a:pt x="2687" y="1020"/>
                </a:cubicBezTo>
                <a:cubicBezTo>
                  <a:pt x="2673" y="1020"/>
                  <a:pt x="2673" y="1020"/>
                  <a:pt x="2673" y="1020"/>
                </a:cubicBezTo>
                <a:lnTo>
                  <a:pt x="2673" y="1020"/>
                </a:lnTo>
                <a:cubicBezTo>
                  <a:pt x="2673" y="925"/>
                  <a:pt x="2673" y="925"/>
                  <a:pt x="2673" y="925"/>
                </a:cubicBezTo>
                <a:cubicBezTo>
                  <a:pt x="2673" y="932"/>
                  <a:pt x="2680" y="932"/>
                  <a:pt x="2687" y="939"/>
                </a:cubicBezTo>
                <a:close/>
                <a:moveTo>
                  <a:pt x="2673" y="108"/>
                </a:moveTo>
                <a:lnTo>
                  <a:pt x="2673" y="108"/>
                </a:lnTo>
                <a:cubicBezTo>
                  <a:pt x="2673" y="129"/>
                  <a:pt x="2673" y="129"/>
                  <a:pt x="2673" y="129"/>
                </a:cubicBezTo>
                <a:cubicBezTo>
                  <a:pt x="2660" y="129"/>
                  <a:pt x="2660" y="135"/>
                  <a:pt x="2660" y="142"/>
                </a:cubicBezTo>
                <a:cubicBezTo>
                  <a:pt x="2660" y="169"/>
                  <a:pt x="2660" y="183"/>
                  <a:pt x="2673" y="189"/>
                </a:cubicBezTo>
                <a:lnTo>
                  <a:pt x="2673" y="189"/>
                </a:lnTo>
                <a:cubicBezTo>
                  <a:pt x="2673" y="203"/>
                  <a:pt x="2673" y="203"/>
                  <a:pt x="2673" y="203"/>
                </a:cubicBezTo>
                <a:cubicBezTo>
                  <a:pt x="2666" y="203"/>
                  <a:pt x="2666" y="203"/>
                  <a:pt x="2666" y="203"/>
                </a:cubicBezTo>
                <a:cubicBezTo>
                  <a:pt x="2653" y="203"/>
                  <a:pt x="2653" y="203"/>
                  <a:pt x="2646" y="203"/>
                </a:cubicBezTo>
                <a:cubicBezTo>
                  <a:pt x="2646" y="189"/>
                  <a:pt x="2646" y="183"/>
                  <a:pt x="2646" y="162"/>
                </a:cubicBezTo>
                <a:cubicBezTo>
                  <a:pt x="2646" y="149"/>
                  <a:pt x="2646" y="135"/>
                  <a:pt x="2646" y="129"/>
                </a:cubicBezTo>
                <a:cubicBezTo>
                  <a:pt x="2633" y="129"/>
                  <a:pt x="2633" y="129"/>
                  <a:pt x="2633" y="129"/>
                </a:cubicBezTo>
                <a:cubicBezTo>
                  <a:pt x="2633" y="135"/>
                  <a:pt x="2633" y="142"/>
                  <a:pt x="2639" y="156"/>
                </a:cubicBezTo>
                <a:cubicBezTo>
                  <a:pt x="2639" y="162"/>
                  <a:pt x="2639" y="169"/>
                  <a:pt x="2639" y="176"/>
                </a:cubicBezTo>
                <a:cubicBezTo>
                  <a:pt x="2639" y="183"/>
                  <a:pt x="2639" y="189"/>
                  <a:pt x="2639" y="196"/>
                </a:cubicBezTo>
                <a:cubicBezTo>
                  <a:pt x="2633" y="203"/>
                  <a:pt x="2626" y="203"/>
                  <a:pt x="2626" y="203"/>
                </a:cubicBezTo>
                <a:cubicBezTo>
                  <a:pt x="2626" y="108"/>
                  <a:pt x="2626" y="108"/>
                  <a:pt x="2626" y="108"/>
                </a:cubicBezTo>
                <a:cubicBezTo>
                  <a:pt x="2673" y="108"/>
                  <a:pt x="2673" y="108"/>
                  <a:pt x="2673" y="108"/>
                </a:cubicBezTo>
                <a:close/>
                <a:moveTo>
                  <a:pt x="2673" y="216"/>
                </a:moveTo>
                <a:lnTo>
                  <a:pt x="2673" y="216"/>
                </a:lnTo>
                <a:cubicBezTo>
                  <a:pt x="2673" y="230"/>
                  <a:pt x="2673" y="230"/>
                  <a:pt x="2673" y="230"/>
                </a:cubicBezTo>
                <a:cubicBezTo>
                  <a:pt x="2666" y="230"/>
                  <a:pt x="2653" y="230"/>
                  <a:pt x="2646" y="230"/>
                </a:cubicBezTo>
                <a:cubicBezTo>
                  <a:pt x="2639" y="223"/>
                  <a:pt x="2633" y="223"/>
                  <a:pt x="2626" y="223"/>
                </a:cubicBezTo>
                <a:cubicBezTo>
                  <a:pt x="2626" y="216"/>
                  <a:pt x="2626" y="216"/>
                  <a:pt x="2626" y="216"/>
                </a:cubicBezTo>
                <a:cubicBezTo>
                  <a:pt x="2633" y="210"/>
                  <a:pt x="2633" y="210"/>
                  <a:pt x="2633" y="210"/>
                </a:cubicBezTo>
                <a:cubicBezTo>
                  <a:pt x="2639" y="216"/>
                  <a:pt x="2653" y="223"/>
                  <a:pt x="2673" y="216"/>
                </a:cubicBezTo>
                <a:close/>
                <a:moveTo>
                  <a:pt x="2673" y="237"/>
                </a:moveTo>
                <a:lnTo>
                  <a:pt x="2673" y="237"/>
                </a:lnTo>
                <a:cubicBezTo>
                  <a:pt x="2673" y="264"/>
                  <a:pt x="2673" y="264"/>
                  <a:pt x="2673" y="264"/>
                </a:cubicBezTo>
                <a:cubicBezTo>
                  <a:pt x="2653" y="243"/>
                  <a:pt x="2639" y="237"/>
                  <a:pt x="2626" y="237"/>
                </a:cubicBezTo>
                <a:cubicBezTo>
                  <a:pt x="2626" y="257"/>
                  <a:pt x="2639" y="270"/>
                  <a:pt x="2666" y="284"/>
                </a:cubicBezTo>
                <a:cubicBezTo>
                  <a:pt x="2660" y="284"/>
                  <a:pt x="2660" y="284"/>
                  <a:pt x="2653" y="284"/>
                </a:cubicBezTo>
                <a:cubicBezTo>
                  <a:pt x="2646" y="284"/>
                  <a:pt x="2639" y="284"/>
                  <a:pt x="2639" y="291"/>
                </a:cubicBezTo>
                <a:cubicBezTo>
                  <a:pt x="2639" y="291"/>
                  <a:pt x="2633" y="297"/>
                  <a:pt x="2639" y="297"/>
                </a:cubicBezTo>
                <a:cubicBezTo>
                  <a:pt x="2639" y="304"/>
                  <a:pt x="2639" y="304"/>
                  <a:pt x="2646" y="311"/>
                </a:cubicBezTo>
                <a:cubicBezTo>
                  <a:pt x="2653" y="311"/>
                  <a:pt x="2660" y="318"/>
                  <a:pt x="2660" y="318"/>
                </a:cubicBezTo>
                <a:cubicBezTo>
                  <a:pt x="2660" y="318"/>
                  <a:pt x="2666" y="318"/>
                  <a:pt x="2673" y="311"/>
                </a:cubicBezTo>
                <a:cubicBezTo>
                  <a:pt x="2673" y="324"/>
                  <a:pt x="2673" y="324"/>
                  <a:pt x="2673" y="324"/>
                </a:cubicBezTo>
                <a:cubicBezTo>
                  <a:pt x="2666" y="324"/>
                  <a:pt x="2666" y="324"/>
                  <a:pt x="2666" y="324"/>
                </a:cubicBezTo>
                <a:cubicBezTo>
                  <a:pt x="2660" y="331"/>
                  <a:pt x="2653" y="331"/>
                  <a:pt x="2646" y="331"/>
                </a:cubicBezTo>
                <a:cubicBezTo>
                  <a:pt x="2626" y="318"/>
                  <a:pt x="2626" y="291"/>
                  <a:pt x="2633" y="264"/>
                </a:cubicBezTo>
                <a:cubicBezTo>
                  <a:pt x="2626" y="257"/>
                  <a:pt x="2626" y="257"/>
                  <a:pt x="2626" y="257"/>
                </a:cubicBezTo>
                <a:cubicBezTo>
                  <a:pt x="2626" y="230"/>
                  <a:pt x="2626" y="230"/>
                  <a:pt x="2626" y="230"/>
                </a:cubicBezTo>
                <a:cubicBezTo>
                  <a:pt x="2633" y="230"/>
                  <a:pt x="2639" y="237"/>
                  <a:pt x="2653" y="237"/>
                </a:cubicBezTo>
                <a:cubicBezTo>
                  <a:pt x="2660" y="237"/>
                  <a:pt x="2666" y="237"/>
                  <a:pt x="2673" y="237"/>
                </a:cubicBezTo>
                <a:close/>
                <a:moveTo>
                  <a:pt x="2673" y="331"/>
                </a:moveTo>
                <a:lnTo>
                  <a:pt x="2673" y="331"/>
                </a:lnTo>
                <a:cubicBezTo>
                  <a:pt x="2660" y="331"/>
                  <a:pt x="2653" y="338"/>
                  <a:pt x="2639" y="338"/>
                </a:cubicBezTo>
                <a:cubicBezTo>
                  <a:pt x="2633" y="324"/>
                  <a:pt x="2626" y="311"/>
                  <a:pt x="2626" y="291"/>
                </a:cubicBezTo>
                <a:lnTo>
                  <a:pt x="2626" y="291"/>
                </a:lnTo>
                <a:cubicBezTo>
                  <a:pt x="2626" y="561"/>
                  <a:pt x="2626" y="561"/>
                  <a:pt x="2626" y="561"/>
                </a:cubicBezTo>
                <a:cubicBezTo>
                  <a:pt x="2646" y="743"/>
                  <a:pt x="2646" y="743"/>
                  <a:pt x="2646" y="743"/>
                </a:cubicBezTo>
                <a:cubicBezTo>
                  <a:pt x="2646" y="750"/>
                  <a:pt x="2639" y="757"/>
                  <a:pt x="2626" y="757"/>
                </a:cubicBezTo>
                <a:cubicBezTo>
                  <a:pt x="2626" y="824"/>
                  <a:pt x="2626" y="824"/>
                  <a:pt x="2626" y="824"/>
                </a:cubicBezTo>
                <a:lnTo>
                  <a:pt x="2626" y="824"/>
                </a:lnTo>
                <a:lnTo>
                  <a:pt x="2626" y="824"/>
                </a:lnTo>
                <a:cubicBezTo>
                  <a:pt x="2626" y="851"/>
                  <a:pt x="2626" y="851"/>
                  <a:pt x="2626" y="851"/>
                </a:cubicBezTo>
                <a:lnTo>
                  <a:pt x="2626" y="844"/>
                </a:lnTo>
                <a:cubicBezTo>
                  <a:pt x="2633" y="844"/>
                  <a:pt x="2633" y="838"/>
                  <a:pt x="2633" y="838"/>
                </a:cubicBezTo>
                <a:lnTo>
                  <a:pt x="2639" y="838"/>
                </a:lnTo>
                <a:cubicBezTo>
                  <a:pt x="2639" y="838"/>
                  <a:pt x="2639" y="831"/>
                  <a:pt x="2646" y="831"/>
                </a:cubicBezTo>
                <a:cubicBezTo>
                  <a:pt x="2633" y="811"/>
                  <a:pt x="2633" y="797"/>
                  <a:pt x="2626" y="790"/>
                </a:cubicBezTo>
                <a:cubicBezTo>
                  <a:pt x="2633" y="790"/>
                  <a:pt x="2633" y="790"/>
                  <a:pt x="2633" y="790"/>
                </a:cubicBezTo>
                <a:cubicBezTo>
                  <a:pt x="2639" y="811"/>
                  <a:pt x="2653" y="824"/>
                  <a:pt x="2660" y="831"/>
                </a:cubicBezTo>
                <a:cubicBezTo>
                  <a:pt x="2653" y="838"/>
                  <a:pt x="2653" y="838"/>
                  <a:pt x="2653" y="838"/>
                </a:cubicBezTo>
                <a:cubicBezTo>
                  <a:pt x="2673" y="844"/>
                  <a:pt x="2673" y="844"/>
                  <a:pt x="2673" y="844"/>
                </a:cubicBezTo>
                <a:cubicBezTo>
                  <a:pt x="2673" y="804"/>
                  <a:pt x="2673" y="804"/>
                  <a:pt x="2673" y="804"/>
                </a:cubicBezTo>
                <a:cubicBezTo>
                  <a:pt x="2666" y="811"/>
                  <a:pt x="2666" y="811"/>
                  <a:pt x="2666" y="811"/>
                </a:cubicBezTo>
                <a:cubicBezTo>
                  <a:pt x="2660" y="811"/>
                  <a:pt x="2660" y="804"/>
                  <a:pt x="2660" y="797"/>
                </a:cubicBezTo>
                <a:cubicBezTo>
                  <a:pt x="2660" y="790"/>
                  <a:pt x="2660" y="784"/>
                  <a:pt x="2653" y="784"/>
                </a:cubicBezTo>
                <a:cubicBezTo>
                  <a:pt x="2653" y="784"/>
                  <a:pt x="2653" y="784"/>
                  <a:pt x="2666" y="784"/>
                </a:cubicBezTo>
                <a:cubicBezTo>
                  <a:pt x="2666" y="784"/>
                  <a:pt x="2666" y="784"/>
                  <a:pt x="2673" y="784"/>
                </a:cubicBezTo>
                <a:cubicBezTo>
                  <a:pt x="2673" y="655"/>
                  <a:pt x="2673" y="655"/>
                  <a:pt x="2673" y="655"/>
                </a:cubicBezTo>
                <a:cubicBezTo>
                  <a:pt x="2666" y="655"/>
                  <a:pt x="2666" y="649"/>
                  <a:pt x="2666" y="649"/>
                </a:cubicBezTo>
                <a:cubicBezTo>
                  <a:pt x="2666" y="642"/>
                  <a:pt x="2666" y="642"/>
                  <a:pt x="2666" y="642"/>
                </a:cubicBezTo>
                <a:cubicBezTo>
                  <a:pt x="2673" y="642"/>
                  <a:pt x="2673" y="642"/>
                  <a:pt x="2673" y="642"/>
                </a:cubicBezTo>
                <a:cubicBezTo>
                  <a:pt x="2673" y="622"/>
                  <a:pt x="2673" y="622"/>
                  <a:pt x="2673" y="622"/>
                </a:cubicBezTo>
                <a:cubicBezTo>
                  <a:pt x="2666" y="608"/>
                  <a:pt x="2660" y="601"/>
                  <a:pt x="2660" y="595"/>
                </a:cubicBezTo>
                <a:cubicBezTo>
                  <a:pt x="2660" y="588"/>
                  <a:pt x="2660" y="581"/>
                  <a:pt x="2660" y="574"/>
                </a:cubicBezTo>
                <a:cubicBezTo>
                  <a:pt x="2666" y="588"/>
                  <a:pt x="2666" y="595"/>
                  <a:pt x="2673" y="608"/>
                </a:cubicBezTo>
                <a:cubicBezTo>
                  <a:pt x="2673" y="534"/>
                  <a:pt x="2673" y="534"/>
                  <a:pt x="2673" y="534"/>
                </a:cubicBezTo>
                <a:cubicBezTo>
                  <a:pt x="2666" y="534"/>
                  <a:pt x="2666" y="534"/>
                  <a:pt x="2666" y="534"/>
                </a:cubicBezTo>
                <a:cubicBezTo>
                  <a:pt x="2660" y="547"/>
                  <a:pt x="2660" y="547"/>
                  <a:pt x="2660" y="547"/>
                </a:cubicBezTo>
                <a:lnTo>
                  <a:pt x="2660" y="547"/>
                </a:lnTo>
                <a:cubicBezTo>
                  <a:pt x="2660" y="540"/>
                  <a:pt x="2653" y="534"/>
                  <a:pt x="2660" y="534"/>
                </a:cubicBezTo>
                <a:cubicBezTo>
                  <a:pt x="2660" y="527"/>
                  <a:pt x="2660" y="527"/>
                  <a:pt x="2666" y="527"/>
                </a:cubicBezTo>
                <a:cubicBezTo>
                  <a:pt x="2666" y="527"/>
                  <a:pt x="2666" y="527"/>
                  <a:pt x="2673" y="527"/>
                </a:cubicBezTo>
                <a:cubicBezTo>
                  <a:pt x="2673" y="507"/>
                  <a:pt x="2673" y="507"/>
                  <a:pt x="2673" y="507"/>
                </a:cubicBezTo>
                <a:cubicBezTo>
                  <a:pt x="2653" y="507"/>
                  <a:pt x="2653" y="507"/>
                  <a:pt x="2653" y="507"/>
                </a:cubicBezTo>
                <a:cubicBezTo>
                  <a:pt x="2653" y="507"/>
                  <a:pt x="2653" y="500"/>
                  <a:pt x="2653" y="493"/>
                </a:cubicBezTo>
                <a:cubicBezTo>
                  <a:pt x="2660" y="493"/>
                  <a:pt x="2660" y="486"/>
                  <a:pt x="2660" y="480"/>
                </a:cubicBezTo>
                <a:cubicBezTo>
                  <a:pt x="2660" y="486"/>
                  <a:pt x="2660" y="486"/>
                  <a:pt x="2660" y="486"/>
                </a:cubicBezTo>
                <a:cubicBezTo>
                  <a:pt x="2660" y="493"/>
                  <a:pt x="2666" y="500"/>
                  <a:pt x="2673" y="500"/>
                </a:cubicBezTo>
                <a:cubicBezTo>
                  <a:pt x="2673" y="466"/>
                  <a:pt x="2673" y="466"/>
                  <a:pt x="2673" y="466"/>
                </a:cubicBezTo>
                <a:cubicBezTo>
                  <a:pt x="2666" y="466"/>
                  <a:pt x="2666" y="466"/>
                  <a:pt x="2660" y="466"/>
                </a:cubicBezTo>
                <a:cubicBezTo>
                  <a:pt x="2653" y="466"/>
                  <a:pt x="2646" y="459"/>
                  <a:pt x="2646" y="453"/>
                </a:cubicBezTo>
                <a:cubicBezTo>
                  <a:pt x="2653" y="453"/>
                  <a:pt x="2660" y="453"/>
                  <a:pt x="2673" y="453"/>
                </a:cubicBezTo>
                <a:cubicBezTo>
                  <a:pt x="2673" y="392"/>
                  <a:pt x="2673" y="392"/>
                  <a:pt x="2673" y="392"/>
                </a:cubicBezTo>
                <a:cubicBezTo>
                  <a:pt x="2639" y="392"/>
                  <a:pt x="2639" y="392"/>
                  <a:pt x="2639" y="392"/>
                </a:cubicBezTo>
                <a:cubicBezTo>
                  <a:pt x="2639" y="378"/>
                  <a:pt x="2639" y="378"/>
                  <a:pt x="2639" y="378"/>
                </a:cubicBezTo>
                <a:cubicBezTo>
                  <a:pt x="2639" y="385"/>
                  <a:pt x="2646" y="385"/>
                  <a:pt x="2646" y="385"/>
                </a:cubicBezTo>
                <a:cubicBezTo>
                  <a:pt x="2653" y="378"/>
                  <a:pt x="2653" y="378"/>
                  <a:pt x="2653" y="372"/>
                </a:cubicBezTo>
                <a:cubicBezTo>
                  <a:pt x="2646" y="365"/>
                  <a:pt x="2646" y="358"/>
                  <a:pt x="2653" y="358"/>
                </a:cubicBezTo>
                <a:cubicBezTo>
                  <a:pt x="2660" y="358"/>
                  <a:pt x="2666" y="358"/>
                  <a:pt x="2673" y="358"/>
                </a:cubicBezTo>
                <a:cubicBezTo>
                  <a:pt x="2673" y="331"/>
                  <a:pt x="2673" y="331"/>
                  <a:pt x="2673" y="331"/>
                </a:cubicBezTo>
                <a:close/>
                <a:moveTo>
                  <a:pt x="2673" y="851"/>
                </a:moveTo>
                <a:lnTo>
                  <a:pt x="2673" y="851"/>
                </a:lnTo>
                <a:cubicBezTo>
                  <a:pt x="2673" y="871"/>
                  <a:pt x="2673" y="871"/>
                  <a:pt x="2673" y="871"/>
                </a:cubicBezTo>
                <a:cubicBezTo>
                  <a:pt x="2666" y="865"/>
                  <a:pt x="2660" y="865"/>
                  <a:pt x="2660" y="865"/>
                </a:cubicBezTo>
                <a:cubicBezTo>
                  <a:pt x="2646" y="871"/>
                  <a:pt x="2646" y="878"/>
                  <a:pt x="2646" y="885"/>
                </a:cubicBezTo>
                <a:cubicBezTo>
                  <a:pt x="2653" y="878"/>
                  <a:pt x="2653" y="878"/>
                  <a:pt x="2653" y="878"/>
                </a:cubicBezTo>
                <a:cubicBezTo>
                  <a:pt x="2660" y="878"/>
                  <a:pt x="2666" y="871"/>
                  <a:pt x="2673" y="878"/>
                </a:cubicBezTo>
                <a:cubicBezTo>
                  <a:pt x="2673" y="885"/>
                  <a:pt x="2673" y="885"/>
                  <a:pt x="2673" y="885"/>
                </a:cubicBezTo>
                <a:cubicBezTo>
                  <a:pt x="2666" y="885"/>
                  <a:pt x="2666" y="892"/>
                  <a:pt x="2660" y="892"/>
                </a:cubicBezTo>
                <a:cubicBezTo>
                  <a:pt x="2653" y="892"/>
                  <a:pt x="2646" y="892"/>
                  <a:pt x="2639" y="892"/>
                </a:cubicBezTo>
                <a:cubicBezTo>
                  <a:pt x="2633" y="871"/>
                  <a:pt x="2633" y="865"/>
                  <a:pt x="2646" y="851"/>
                </a:cubicBezTo>
                <a:cubicBezTo>
                  <a:pt x="2653" y="851"/>
                  <a:pt x="2660" y="851"/>
                  <a:pt x="2673" y="851"/>
                </a:cubicBezTo>
                <a:close/>
                <a:moveTo>
                  <a:pt x="2673" y="892"/>
                </a:moveTo>
                <a:lnTo>
                  <a:pt x="2673" y="892"/>
                </a:lnTo>
                <a:cubicBezTo>
                  <a:pt x="2673" y="919"/>
                  <a:pt x="2673" y="919"/>
                  <a:pt x="2673" y="919"/>
                </a:cubicBezTo>
                <a:cubicBezTo>
                  <a:pt x="2666" y="919"/>
                  <a:pt x="2666" y="919"/>
                  <a:pt x="2666" y="919"/>
                </a:cubicBezTo>
                <a:cubicBezTo>
                  <a:pt x="2660" y="919"/>
                  <a:pt x="2653" y="925"/>
                  <a:pt x="2633" y="939"/>
                </a:cubicBezTo>
                <a:cubicBezTo>
                  <a:pt x="2626" y="925"/>
                  <a:pt x="2626" y="925"/>
                  <a:pt x="2626" y="925"/>
                </a:cubicBezTo>
                <a:cubicBezTo>
                  <a:pt x="2626" y="932"/>
                  <a:pt x="2633" y="939"/>
                  <a:pt x="2633" y="946"/>
                </a:cubicBezTo>
                <a:cubicBezTo>
                  <a:pt x="2653" y="932"/>
                  <a:pt x="2653" y="932"/>
                  <a:pt x="2653" y="932"/>
                </a:cubicBezTo>
                <a:cubicBezTo>
                  <a:pt x="2660" y="932"/>
                  <a:pt x="2660" y="925"/>
                  <a:pt x="2666" y="925"/>
                </a:cubicBezTo>
                <a:cubicBezTo>
                  <a:pt x="2666" y="925"/>
                  <a:pt x="2666" y="925"/>
                  <a:pt x="2673" y="925"/>
                </a:cubicBezTo>
                <a:cubicBezTo>
                  <a:pt x="2673" y="1020"/>
                  <a:pt x="2673" y="1020"/>
                  <a:pt x="2673" y="1020"/>
                </a:cubicBezTo>
                <a:cubicBezTo>
                  <a:pt x="2660" y="1006"/>
                  <a:pt x="2646" y="1000"/>
                  <a:pt x="2633" y="986"/>
                </a:cubicBezTo>
                <a:cubicBezTo>
                  <a:pt x="2633" y="986"/>
                  <a:pt x="2626" y="986"/>
                  <a:pt x="2626" y="979"/>
                </a:cubicBezTo>
                <a:cubicBezTo>
                  <a:pt x="2626" y="858"/>
                  <a:pt x="2626" y="858"/>
                  <a:pt x="2626" y="858"/>
                </a:cubicBezTo>
                <a:cubicBezTo>
                  <a:pt x="2633" y="844"/>
                  <a:pt x="2639" y="838"/>
                  <a:pt x="2646" y="844"/>
                </a:cubicBezTo>
                <a:cubicBezTo>
                  <a:pt x="2633" y="865"/>
                  <a:pt x="2633" y="865"/>
                  <a:pt x="2633" y="865"/>
                </a:cubicBezTo>
                <a:cubicBezTo>
                  <a:pt x="2633" y="865"/>
                  <a:pt x="2626" y="871"/>
                  <a:pt x="2626" y="878"/>
                </a:cubicBezTo>
                <a:cubicBezTo>
                  <a:pt x="2626" y="878"/>
                  <a:pt x="2633" y="885"/>
                  <a:pt x="2633" y="892"/>
                </a:cubicBezTo>
                <a:cubicBezTo>
                  <a:pt x="2639" y="898"/>
                  <a:pt x="2639" y="898"/>
                  <a:pt x="2639" y="905"/>
                </a:cubicBezTo>
                <a:cubicBezTo>
                  <a:pt x="2653" y="898"/>
                  <a:pt x="2666" y="892"/>
                  <a:pt x="2673" y="892"/>
                </a:cubicBezTo>
                <a:close/>
                <a:moveTo>
                  <a:pt x="2626" y="108"/>
                </a:moveTo>
                <a:lnTo>
                  <a:pt x="2626" y="108"/>
                </a:lnTo>
                <a:cubicBezTo>
                  <a:pt x="2626" y="203"/>
                  <a:pt x="2626" y="203"/>
                  <a:pt x="2626" y="203"/>
                </a:cubicBezTo>
                <a:cubicBezTo>
                  <a:pt x="2619" y="203"/>
                  <a:pt x="2619" y="203"/>
                  <a:pt x="2619" y="203"/>
                </a:cubicBezTo>
                <a:cubicBezTo>
                  <a:pt x="2619" y="169"/>
                  <a:pt x="2619" y="169"/>
                  <a:pt x="2619" y="169"/>
                </a:cubicBezTo>
                <a:cubicBezTo>
                  <a:pt x="2626" y="162"/>
                  <a:pt x="2626" y="156"/>
                  <a:pt x="2626" y="156"/>
                </a:cubicBezTo>
                <a:cubicBezTo>
                  <a:pt x="2626" y="149"/>
                  <a:pt x="2626" y="149"/>
                  <a:pt x="2619" y="142"/>
                </a:cubicBezTo>
                <a:cubicBezTo>
                  <a:pt x="2619" y="108"/>
                  <a:pt x="2619" y="108"/>
                  <a:pt x="2619" y="108"/>
                </a:cubicBezTo>
                <a:cubicBezTo>
                  <a:pt x="2626" y="108"/>
                  <a:pt x="2626" y="108"/>
                  <a:pt x="2626" y="108"/>
                </a:cubicBezTo>
                <a:close/>
                <a:moveTo>
                  <a:pt x="2626" y="216"/>
                </a:moveTo>
                <a:lnTo>
                  <a:pt x="2626" y="216"/>
                </a:lnTo>
                <a:cubicBezTo>
                  <a:pt x="2626" y="223"/>
                  <a:pt x="2626" y="223"/>
                  <a:pt x="2626" y="223"/>
                </a:cubicBezTo>
                <a:cubicBezTo>
                  <a:pt x="2619" y="223"/>
                  <a:pt x="2619" y="223"/>
                  <a:pt x="2619" y="223"/>
                </a:cubicBezTo>
                <a:cubicBezTo>
                  <a:pt x="2619" y="216"/>
                  <a:pt x="2619" y="216"/>
                  <a:pt x="2619" y="216"/>
                </a:cubicBezTo>
                <a:cubicBezTo>
                  <a:pt x="2626" y="216"/>
                  <a:pt x="2626" y="216"/>
                  <a:pt x="2626" y="216"/>
                </a:cubicBezTo>
                <a:close/>
                <a:moveTo>
                  <a:pt x="2626" y="230"/>
                </a:moveTo>
                <a:lnTo>
                  <a:pt x="2626" y="230"/>
                </a:lnTo>
                <a:cubicBezTo>
                  <a:pt x="2626" y="257"/>
                  <a:pt x="2626" y="257"/>
                  <a:pt x="2626" y="257"/>
                </a:cubicBezTo>
                <a:cubicBezTo>
                  <a:pt x="2626" y="250"/>
                  <a:pt x="2626" y="250"/>
                  <a:pt x="2619" y="250"/>
                </a:cubicBezTo>
                <a:cubicBezTo>
                  <a:pt x="2619" y="230"/>
                  <a:pt x="2619" y="230"/>
                  <a:pt x="2619" y="230"/>
                </a:cubicBezTo>
                <a:cubicBezTo>
                  <a:pt x="2626" y="230"/>
                  <a:pt x="2626" y="230"/>
                  <a:pt x="2626" y="230"/>
                </a:cubicBezTo>
                <a:close/>
                <a:moveTo>
                  <a:pt x="2626" y="291"/>
                </a:moveTo>
                <a:lnTo>
                  <a:pt x="2626" y="291"/>
                </a:lnTo>
                <a:cubicBezTo>
                  <a:pt x="2626" y="561"/>
                  <a:pt x="2626" y="561"/>
                  <a:pt x="2626" y="561"/>
                </a:cubicBezTo>
                <a:cubicBezTo>
                  <a:pt x="2619" y="540"/>
                  <a:pt x="2619" y="540"/>
                  <a:pt x="2619" y="540"/>
                </a:cubicBezTo>
                <a:cubicBezTo>
                  <a:pt x="2619" y="277"/>
                  <a:pt x="2619" y="277"/>
                  <a:pt x="2619" y="277"/>
                </a:cubicBezTo>
                <a:cubicBezTo>
                  <a:pt x="2626" y="277"/>
                  <a:pt x="2626" y="284"/>
                  <a:pt x="2626" y="291"/>
                </a:cubicBezTo>
                <a:close/>
                <a:moveTo>
                  <a:pt x="2626" y="757"/>
                </a:moveTo>
                <a:lnTo>
                  <a:pt x="2626" y="757"/>
                </a:lnTo>
                <a:cubicBezTo>
                  <a:pt x="2626" y="824"/>
                  <a:pt x="2626" y="824"/>
                  <a:pt x="2626" y="824"/>
                </a:cubicBezTo>
                <a:cubicBezTo>
                  <a:pt x="2619" y="817"/>
                  <a:pt x="2619" y="817"/>
                  <a:pt x="2619" y="817"/>
                </a:cubicBezTo>
                <a:cubicBezTo>
                  <a:pt x="2619" y="763"/>
                  <a:pt x="2619" y="763"/>
                  <a:pt x="2619" y="763"/>
                </a:cubicBezTo>
                <a:cubicBezTo>
                  <a:pt x="2626" y="757"/>
                  <a:pt x="2626" y="757"/>
                  <a:pt x="2626" y="757"/>
                </a:cubicBezTo>
                <a:close/>
                <a:moveTo>
                  <a:pt x="2626" y="824"/>
                </a:moveTo>
                <a:lnTo>
                  <a:pt x="2626" y="824"/>
                </a:lnTo>
                <a:cubicBezTo>
                  <a:pt x="2626" y="851"/>
                  <a:pt x="2626" y="851"/>
                  <a:pt x="2626" y="851"/>
                </a:cubicBezTo>
                <a:cubicBezTo>
                  <a:pt x="2626" y="851"/>
                  <a:pt x="2626" y="851"/>
                  <a:pt x="2626" y="858"/>
                </a:cubicBezTo>
                <a:lnTo>
                  <a:pt x="2626" y="858"/>
                </a:lnTo>
                <a:cubicBezTo>
                  <a:pt x="2626" y="979"/>
                  <a:pt x="2626" y="979"/>
                  <a:pt x="2626" y="979"/>
                </a:cubicBezTo>
                <a:cubicBezTo>
                  <a:pt x="2619" y="979"/>
                  <a:pt x="2619" y="979"/>
                  <a:pt x="2619" y="979"/>
                </a:cubicBezTo>
                <a:cubicBezTo>
                  <a:pt x="2619" y="831"/>
                  <a:pt x="2619" y="831"/>
                  <a:pt x="2619" y="831"/>
                </a:cubicBezTo>
                <a:cubicBezTo>
                  <a:pt x="2626" y="831"/>
                  <a:pt x="2626" y="824"/>
                  <a:pt x="2626" y="824"/>
                </a:cubicBezTo>
                <a:close/>
                <a:moveTo>
                  <a:pt x="2619" y="108"/>
                </a:moveTo>
                <a:lnTo>
                  <a:pt x="2619" y="108"/>
                </a:lnTo>
                <a:cubicBezTo>
                  <a:pt x="2619" y="142"/>
                  <a:pt x="2619" y="142"/>
                  <a:pt x="2619" y="142"/>
                </a:cubicBezTo>
                <a:lnTo>
                  <a:pt x="2619" y="142"/>
                </a:lnTo>
                <a:cubicBezTo>
                  <a:pt x="2619" y="142"/>
                  <a:pt x="2619" y="135"/>
                  <a:pt x="2612" y="135"/>
                </a:cubicBezTo>
                <a:lnTo>
                  <a:pt x="2612" y="135"/>
                </a:lnTo>
                <a:cubicBezTo>
                  <a:pt x="2612" y="108"/>
                  <a:pt x="2612" y="108"/>
                  <a:pt x="2612" y="108"/>
                </a:cubicBezTo>
                <a:cubicBezTo>
                  <a:pt x="2619" y="108"/>
                  <a:pt x="2619" y="108"/>
                  <a:pt x="2619" y="108"/>
                </a:cubicBezTo>
                <a:close/>
                <a:moveTo>
                  <a:pt x="2619" y="169"/>
                </a:moveTo>
                <a:lnTo>
                  <a:pt x="2619" y="169"/>
                </a:lnTo>
                <a:cubicBezTo>
                  <a:pt x="2619" y="203"/>
                  <a:pt x="2619" y="203"/>
                  <a:pt x="2619" y="203"/>
                </a:cubicBezTo>
                <a:cubicBezTo>
                  <a:pt x="2619" y="203"/>
                  <a:pt x="2619" y="203"/>
                  <a:pt x="2612" y="203"/>
                </a:cubicBezTo>
                <a:cubicBezTo>
                  <a:pt x="2612" y="183"/>
                  <a:pt x="2612" y="183"/>
                  <a:pt x="2612" y="183"/>
                </a:cubicBezTo>
                <a:cubicBezTo>
                  <a:pt x="2619" y="183"/>
                  <a:pt x="2619" y="189"/>
                  <a:pt x="2619" y="189"/>
                </a:cubicBezTo>
                <a:cubicBezTo>
                  <a:pt x="2619" y="183"/>
                  <a:pt x="2619" y="176"/>
                  <a:pt x="2619" y="169"/>
                </a:cubicBezTo>
                <a:close/>
                <a:moveTo>
                  <a:pt x="2619" y="216"/>
                </a:moveTo>
                <a:lnTo>
                  <a:pt x="2619" y="216"/>
                </a:lnTo>
                <a:cubicBezTo>
                  <a:pt x="2619" y="223"/>
                  <a:pt x="2619" y="223"/>
                  <a:pt x="2619" y="223"/>
                </a:cubicBezTo>
                <a:cubicBezTo>
                  <a:pt x="2619" y="223"/>
                  <a:pt x="2619" y="223"/>
                  <a:pt x="2612" y="223"/>
                </a:cubicBezTo>
                <a:cubicBezTo>
                  <a:pt x="2612" y="216"/>
                  <a:pt x="2612" y="216"/>
                  <a:pt x="2612" y="216"/>
                </a:cubicBezTo>
                <a:cubicBezTo>
                  <a:pt x="2619" y="216"/>
                  <a:pt x="2619" y="216"/>
                  <a:pt x="2619" y="216"/>
                </a:cubicBezTo>
                <a:close/>
                <a:moveTo>
                  <a:pt x="2619" y="230"/>
                </a:moveTo>
                <a:lnTo>
                  <a:pt x="2619" y="230"/>
                </a:lnTo>
                <a:cubicBezTo>
                  <a:pt x="2619" y="250"/>
                  <a:pt x="2619" y="250"/>
                  <a:pt x="2619" y="250"/>
                </a:cubicBezTo>
                <a:cubicBezTo>
                  <a:pt x="2619" y="243"/>
                  <a:pt x="2619" y="237"/>
                  <a:pt x="2619" y="230"/>
                </a:cubicBezTo>
                <a:close/>
                <a:moveTo>
                  <a:pt x="2619" y="277"/>
                </a:moveTo>
                <a:lnTo>
                  <a:pt x="2619" y="277"/>
                </a:lnTo>
                <a:cubicBezTo>
                  <a:pt x="2619" y="264"/>
                  <a:pt x="2619" y="250"/>
                  <a:pt x="2612" y="250"/>
                </a:cubicBezTo>
                <a:cubicBezTo>
                  <a:pt x="2612" y="473"/>
                  <a:pt x="2612" y="473"/>
                  <a:pt x="2612" y="473"/>
                </a:cubicBezTo>
                <a:cubicBezTo>
                  <a:pt x="2619" y="540"/>
                  <a:pt x="2619" y="540"/>
                  <a:pt x="2619" y="540"/>
                </a:cubicBezTo>
                <a:cubicBezTo>
                  <a:pt x="2619" y="277"/>
                  <a:pt x="2619" y="277"/>
                  <a:pt x="2619" y="277"/>
                </a:cubicBezTo>
                <a:close/>
                <a:moveTo>
                  <a:pt x="2619" y="763"/>
                </a:moveTo>
                <a:lnTo>
                  <a:pt x="2619" y="763"/>
                </a:lnTo>
                <a:cubicBezTo>
                  <a:pt x="2619" y="817"/>
                  <a:pt x="2619" y="817"/>
                  <a:pt x="2619" y="817"/>
                </a:cubicBezTo>
                <a:cubicBezTo>
                  <a:pt x="2619" y="811"/>
                  <a:pt x="2619" y="811"/>
                  <a:pt x="2619" y="811"/>
                </a:cubicBezTo>
                <a:cubicBezTo>
                  <a:pt x="2619" y="831"/>
                  <a:pt x="2619" y="831"/>
                  <a:pt x="2619" y="831"/>
                </a:cubicBezTo>
                <a:lnTo>
                  <a:pt x="2619" y="831"/>
                </a:lnTo>
                <a:cubicBezTo>
                  <a:pt x="2619" y="979"/>
                  <a:pt x="2619" y="979"/>
                  <a:pt x="2619" y="979"/>
                </a:cubicBezTo>
                <a:cubicBezTo>
                  <a:pt x="2619" y="973"/>
                  <a:pt x="2619" y="973"/>
                  <a:pt x="2612" y="973"/>
                </a:cubicBezTo>
                <a:cubicBezTo>
                  <a:pt x="2612" y="763"/>
                  <a:pt x="2612" y="763"/>
                  <a:pt x="2612" y="763"/>
                </a:cubicBezTo>
                <a:lnTo>
                  <a:pt x="2612" y="763"/>
                </a:lnTo>
                <a:cubicBezTo>
                  <a:pt x="2619" y="763"/>
                  <a:pt x="2619" y="763"/>
                  <a:pt x="2619" y="763"/>
                </a:cubicBezTo>
                <a:close/>
                <a:moveTo>
                  <a:pt x="2612" y="108"/>
                </a:moveTo>
                <a:lnTo>
                  <a:pt x="2612" y="108"/>
                </a:lnTo>
                <a:cubicBezTo>
                  <a:pt x="2612" y="135"/>
                  <a:pt x="2612" y="135"/>
                  <a:pt x="2612" y="135"/>
                </a:cubicBezTo>
                <a:cubicBezTo>
                  <a:pt x="2612" y="129"/>
                  <a:pt x="2612" y="129"/>
                  <a:pt x="2606" y="135"/>
                </a:cubicBezTo>
                <a:cubicBezTo>
                  <a:pt x="2606" y="156"/>
                  <a:pt x="2606" y="169"/>
                  <a:pt x="2612" y="183"/>
                </a:cubicBezTo>
                <a:cubicBezTo>
                  <a:pt x="2612" y="203"/>
                  <a:pt x="2612" y="203"/>
                  <a:pt x="2612" y="203"/>
                </a:cubicBezTo>
                <a:lnTo>
                  <a:pt x="2612" y="203"/>
                </a:lnTo>
                <a:cubicBezTo>
                  <a:pt x="2599" y="183"/>
                  <a:pt x="2592" y="162"/>
                  <a:pt x="2585" y="135"/>
                </a:cubicBezTo>
                <a:cubicBezTo>
                  <a:pt x="2585" y="135"/>
                  <a:pt x="2585" y="135"/>
                  <a:pt x="2585" y="142"/>
                </a:cubicBezTo>
                <a:cubicBezTo>
                  <a:pt x="2585" y="149"/>
                  <a:pt x="2579" y="149"/>
                  <a:pt x="2579" y="149"/>
                </a:cubicBezTo>
                <a:lnTo>
                  <a:pt x="2572" y="142"/>
                </a:lnTo>
                <a:cubicBezTo>
                  <a:pt x="2565" y="142"/>
                  <a:pt x="2565" y="142"/>
                  <a:pt x="2565" y="142"/>
                </a:cubicBezTo>
                <a:cubicBezTo>
                  <a:pt x="2565" y="115"/>
                  <a:pt x="2565" y="115"/>
                  <a:pt x="2565" y="115"/>
                </a:cubicBezTo>
                <a:cubicBezTo>
                  <a:pt x="2612" y="108"/>
                  <a:pt x="2612" y="108"/>
                  <a:pt x="2612" y="108"/>
                </a:cubicBezTo>
                <a:close/>
                <a:moveTo>
                  <a:pt x="2612" y="216"/>
                </a:moveTo>
                <a:lnTo>
                  <a:pt x="2612" y="216"/>
                </a:lnTo>
                <a:cubicBezTo>
                  <a:pt x="2612" y="223"/>
                  <a:pt x="2612" y="223"/>
                  <a:pt x="2612" y="223"/>
                </a:cubicBezTo>
                <a:lnTo>
                  <a:pt x="2612" y="223"/>
                </a:lnTo>
                <a:cubicBezTo>
                  <a:pt x="2612" y="243"/>
                  <a:pt x="2612" y="243"/>
                  <a:pt x="2612" y="243"/>
                </a:cubicBezTo>
                <a:cubicBezTo>
                  <a:pt x="2612" y="243"/>
                  <a:pt x="2612" y="243"/>
                  <a:pt x="2612" y="250"/>
                </a:cubicBezTo>
                <a:cubicBezTo>
                  <a:pt x="2612" y="473"/>
                  <a:pt x="2612" y="473"/>
                  <a:pt x="2612" y="473"/>
                </a:cubicBezTo>
                <a:cubicBezTo>
                  <a:pt x="2606" y="378"/>
                  <a:pt x="2606" y="378"/>
                  <a:pt x="2606" y="378"/>
                </a:cubicBezTo>
                <a:cubicBezTo>
                  <a:pt x="2565" y="345"/>
                  <a:pt x="2565" y="345"/>
                  <a:pt x="2565" y="345"/>
                </a:cubicBezTo>
                <a:cubicBezTo>
                  <a:pt x="2565" y="297"/>
                  <a:pt x="2565" y="297"/>
                  <a:pt x="2565" y="297"/>
                </a:cubicBezTo>
                <a:cubicBezTo>
                  <a:pt x="2565" y="297"/>
                  <a:pt x="2565" y="297"/>
                  <a:pt x="2572" y="297"/>
                </a:cubicBezTo>
                <a:cubicBezTo>
                  <a:pt x="2579" y="297"/>
                  <a:pt x="2585" y="297"/>
                  <a:pt x="2592" y="297"/>
                </a:cubicBezTo>
                <a:cubicBezTo>
                  <a:pt x="2585" y="291"/>
                  <a:pt x="2579" y="291"/>
                  <a:pt x="2565" y="291"/>
                </a:cubicBezTo>
                <a:cubicBezTo>
                  <a:pt x="2565" y="277"/>
                  <a:pt x="2565" y="277"/>
                  <a:pt x="2565" y="277"/>
                </a:cubicBezTo>
                <a:cubicBezTo>
                  <a:pt x="2572" y="277"/>
                  <a:pt x="2572" y="277"/>
                  <a:pt x="2572" y="277"/>
                </a:cubicBezTo>
                <a:cubicBezTo>
                  <a:pt x="2579" y="277"/>
                  <a:pt x="2592" y="277"/>
                  <a:pt x="2592" y="270"/>
                </a:cubicBezTo>
                <a:cubicBezTo>
                  <a:pt x="2599" y="270"/>
                  <a:pt x="2599" y="277"/>
                  <a:pt x="2599" y="284"/>
                </a:cubicBezTo>
                <a:lnTo>
                  <a:pt x="2599" y="291"/>
                </a:lnTo>
                <a:cubicBezTo>
                  <a:pt x="2599" y="297"/>
                  <a:pt x="2606" y="297"/>
                  <a:pt x="2612" y="291"/>
                </a:cubicBezTo>
                <a:cubicBezTo>
                  <a:pt x="2612" y="284"/>
                  <a:pt x="2612" y="277"/>
                  <a:pt x="2612" y="264"/>
                </a:cubicBezTo>
                <a:cubicBezTo>
                  <a:pt x="2606" y="257"/>
                  <a:pt x="2599" y="250"/>
                  <a:pt x="2599" y="237"/>
                </a:cubicBezTo>
                <a:cubicBezTo>
                  <a:pt x="2599" y="230"/>
                  <a:pt x="2599" y="223"/>
                  <a:pt x="2599" y="216"/>
                </a:cubicBezTo>
                <a:cubicBezTo>
                  <a:pt x="2612" y="216"/>
                  <a:pt x="2612" y="216"/>
                  <a:pt x="2612" y="216"/>
                </a:cubicBezTo>
                <a:close/>
                <a:moveTo>
                  <a:pt x="2612" y="763"/>
                </a:moveTo>
                <a:lnTo>
                  <a:pt x="2612" y="763"/>
                </a:lnTo>
                <a:cubicBezTo>
                  <a:pt x="2612" y="973"/>
                  <a:pt x="2612" y="973"/>
                  <a:pt x="2612" y="973"/>
                </a:cubicBezTo>
                <a:cubicBezTo>
                  <a:pt x="2612" y="966"/>
                  <a:pt x="2606" y="959"/>
                  <a:pt x="2606" y="952"/>
                </a:cubicBezTo>
                <a:cubicBezTo>
                  <a:pt x="2579" y="777"/>
                  <a:pt x="2579" y="777"/>
                  <a:pt x="2579" y="777"/>
                </a:cubicBezTo>
                <a:cubicBezTo>
                  <a:pt x="2585" y="770"/>
                  <a:pt x="2599" y="763"/>
                  <a:pt x="2612" y="763"/>
                </a:cubicBezTo>
                <a:close/>
                <a:moveTo>
                  <a:pt x="2565" y="270"/>
                </a:moveTo>
                <a:lnTo>
                  <a:pt x="2565" y="270"/>
                </a:lnTo>
                <a:cubicBezTo>
                  <a:pt x="2572" y="264"/>
                  <a:pt x="2572" y="264"/>
                  <a:pt x="2572" y="264"/>
                </a:cubicBezTo>
                <a:cubicBezTo>
                  <a:pt x="2579" y="264"/>
                  <a:pt x="2585" y="264"/>
                  <a:pt x="2592" y="257"/>
                </a:cubicBezTo>
                <a:cubicBezTo>
                  <a:pt x="2585" y="257"/>
                  <a:pt x="2585" y="250"/>
                  <a:pt x="2585" y="237"/>
                </a:cubicBezTo>
                <a:cubicBezTo>
                  <a:pt x="2585" y="223"/>
                  <a:pt x="2585" y="223"/>
                  <a:pt x="2579" y="216"/>
                </a:cubicBezTo>
                <a:cubicBezTo>
                  <a:pt x="2565" y="223"/>
                  <a:pt x="2565" y="223"/>
                  <a:pt x="2565" y="223"/>
                </a:cubicBezTo>
                <a:cubicBezTo>
                  <a:pt x="2565" y="237"/>
                  <a:pt x="2565" y="237"/>
                  <a:pt x="2565" y="237"/>
                </a:cubicBezTo>
                <a:cubicBezTo>
                  <a:pt x="2572" y="237"/>
                  <a:pt x="2579" y="237"/>
                  <a:pt x="2579" y="243"/>
                </a:cubicBezTo>
                <a:cubicBezTo>
                  <a:pt x="2585" y="250"/>
                  <a:pt x="2579" y="250"/>
                  <a:pt x="2572" y="257"/>
                </a:cubicBezTo>
                <a:cubicBezTo>
                  <a:pt x="2565" y="257"/>
                  <a:pt x="2565" y="257"/>
                  <a:pt x="2565" y="257"/>
                </a:cubicBezTo>
                <a:cubicBezTo>
                  <a:pt x="2565" y="270"/>
                  <a:pt x="2565" y="270"/>
                  <a:pt x="2565" y="270"/>
                </a:cubicBezTo>
                <a:close/>
                <a:moveTo>
                  <a:pt x="2565" y="203"/>
                </a:moveTo>
                <a:lnTo>
                  <a:pt x="2565" y="203"/>
                </a:lnTo>
                <a:cubicBezTo>
                  <a:pt x="2572" y="210"/>
                  <a:pt x="2579" y="210"/>
                  <a:pt x="2579" y="210"/>
                </a:cubicBezTo>
                <a:cubicBezTo>
                  <a:pt x="2579" y="210"/>
                  <a:pt x="2585" y="203"/>
                  <a:pt x="2592" y="203"/>
                </a:cubicBezTo>
                <a:cubicBezTo>
                  <a:pt x="2592" y="196"/>
                  <a:pt x="2599" y="196"/>
                  <a:pt x="2599" y="189"/>
                </a:cubicBezTo>
                <a:cubicBezTo>
                  <a:pt x="2599" y="189"/>
                  <a:pt x="2599" y="189"/>
                  <a:pt x="2592" y="183"/>
                </a:cubicBezTo>
                <a:cubicBezTo>
                  <a:pt x="2592" y="176"/>
                  <a:pt x="2585" y="169"/>
                  <a:pt x="2579" y="162"/>
                </a:cubicBezTo>
                <a:cubicBezTo>
                  <a:pt x="2572" y="156"/>
                  <a:pt x="2565" y="149"/>
                  <a:pt x="2565" y="149"/>
                </a:cubicBezTo>
                <a:cubicBezTo>
                  <a:pt x="2565" y="169"/>
                  <a:pt x="2565" y="169"/>
                  <a:pt x="2565" y="169"/>
                </a:cubicBezTo>
                <a:cubicBezTo>
                  <a:pt x="2579" y="189"/>
                  <a:pt x="2579" y="189"/>
                  <a:pt x="2579" y="189"/>
                </a:cubicBezTo>
                <a:lnTo>
                  <a:pt x="2572" y="196"/>
                </a:lnTo>
                <a:cubicBezTo>
                  <a:pt x="2565" y="196"/>
                  <a:pt x="2565" y="196"/>
                  <a:pt x="2565" y="189"/>
                </a:cubicBezTo>
                <a:lnTo>
                  <a:pt x="2565" y="203"/>
                </a:lnTo>
                <a:close/>
                <a:moveTo>
                  <a:pt x="2565" y="115"/>
                </a:moveTo>
                <a:lnTo>
                  <a:pt x="2565" y="115"/>
                </a:lnTo>
                <a:cubicBezTo>
                  <a:pt x="2565" y="142"/>
                  <a:pt x="2565" y="142"/>
                  <a:pt x="2565" y="142"/>
                </a:cubicBezTo>
                <a:cubicBezTo>
                  <a:pt x="2558" y="142"/>
                  <a:pt x="2558" y="142"/>
                  <a:pt x="2558" y="142"/>
                </a:cubicBezTo>
                <a:cubicBezTo>
                  <a:pt x="2558" y="142"/>
                  <a:pt x="2558" y="142"/>
                  <a:pt x="2565" y="149"/>
                </a:cubicBezTo>
                <a:cubicBezTo>
                  <a:pt x="2565" y="169"/>
                  <a:pt x="2565" y="169"/>
                  <a:pt x="2565" y="169"/>
                </a:cubicBezTo>
                <a:cubicBezTo>
                  <a:pt x="2545" y="149"/>
                  <a:pt x="2545" y="149"/>
                  <a:pt x="2545" y="149"/>
                </a:cubicBezTo>
                <a:cubicBezTo>
                  <a:pt x="2538" y="149"/>
                  <a:pt x="2538" y="149"/>
                  <a:pt x="2538" y="149"/>
                </a:cubicBezTo>
                <a:cubicBezTo>
                  <a:pt x="2538" y="122"/>
                  <a:pt x="2538" y="122"/>
                  <a:pt x="2538" y="122"/>
                </a:cubicBezTo>
                <a:cubicBezTo>
                  <a:pt x="2565" y="115"/>
                  <a:pt x="2565" y="115"/>
                  <a:pt x="2565" y="115"/>
                </a:cubicBezTo>
                <a:close/>
                <a:moveTo>
                  <a:pt x="2565" y="189"/>
                </a:moveTo>
                <a:lnTo>
                  <a:pt x="2565" y="189"/>
                </a:lnTo>
                <a:cubicBezTo>
                  <a:pt x="2565" y="203"/>
                  <a:pt x="2565" y="203"/>
                  <a:pt x="2565" y="203"/>
                </a:cubicBezTo>
                <a:cubicBezTo>
                  <a:pt x="2538" y="196"/>
                  <a:pt x="2538" y="196"/>
                  <a:pt x="2538" y="196"/>
                </a:cubicBezTo>
                <a:cubicBezTo>
                  <a:pt x="2538" y="176"/>
                  <a:pt x="2538" y="176"/>
                  <a:pt x="2538" y="176"/>
                </a:cubicBezTo>
                <a:cubicBezTo>
                  <a:pt x="2545" y="183"/>
                  <a:pt x="2558" y="189"/>
                  <a:pt x="2565" y="189"/>
                </a:cubicBezTo>
                <a:close/>
                <a:moveTo>
                  <a:pt x="2565" y="223"/>
                </a:moveTo>
                <a:lnTo>
                  <a:pt x="2565" y="223"/>
                </a:lnTo>
                <a:cubicBezTo>
                  <a:pt x="2545" y="223"/>
                  <a:pt x="2545" y="223"/>
                  <a:pt x="2545" y="223"/>
                </a:cubicBezTo>
                <a:cubicBezTo>
                  <a:pt x="2545" y="223"/>
                  <a:pt x="2545" y="216"/>
                  <a:pt x="2545" y="210"/>
                </a:cubicBezTo>
                <a:cubicBezTo>
                  <a:pt x="2545" y="203"/>
                  <a:pt x="2538" y="203"/>
                  <a:pt x="2538" y="196"/>
                </a:cubicBezTo>
                <a:cubicBezTo>
                  <a:pt x="2538" y="324"/>
                  <a:pt x="2538" y="324"/>
                  <a:pt x="2538" y="324"/>
                </a:cubicBezTo>
                <a:cubicBezTo>
                  <a:pt x="2565" y="345"/>
                  <a:pt x="2565" y="345"/>
                  <a:pt x="2565" y="345"/>
                </a:cubicBezTo>
                <a:cubicBezTo>
                  <a:pt x="2565" y="297"/>
                  <a:pt x="2565" y="297"/>
                  <a:pt x="2565" y="297"/>
                </a:cubicBezTo>
                <a:cubicBezTo>
                  <a:pt x="2558" y="297"/>
                  <a:pt x="2558" y="291"/>
                  <a:pt x="2552" y="291"/>
                </a:cubicBezTo>
                <a:cubicBezTo>
                  <a:pt x="2558" y="291"/>
                  <a:pt x="2558" y="291"/>
                  <a:pt x="2565" y="291"/>
                </a:cubicBezTo>
                <a:cubicBezTo>
                  <a:pt x="2565" y="277"/>
                  <a:pt x="2565" y="277"/>
                  <a:pt x="2565" y="277"/>
                </a:cubicBezTo>
                <a:cubicBezTo>
                  <a:pt x="2552" y="277"/>
                  <a:pt x="2552" y="277"/>
                  <a:pt x="2552" y="277"/>
                </a:cubicBezTo>
                <a:cubicBezTo>
                  <a:pt x="2552" y="270"/>
                  <a:pt x="2552" y="270"/>
                  <a:pt x="2552" y="270"/>
                </a:cubicBezTo>
                <a:cubicBezTo>
                  <a:pt x="2565" y="270"/>
                  <a:pt x="2565" y="270"/>
                  <a:pt x="2565" y="270"/>
                </a:cubicBezTo>
                <a:cubicBezTo>
                  <a:pt x="2565" y="257"/>
                  <a:pt x="2565" y="257"/>
                  <a:pt x="2565" y="257"/>
                </a:cubicBezTo>
                <a:cubicBezTo>
                  <a:pt x="2552" y="257"/>
                  <a:pt x="2552" y="257"/>
                  <a:pt x="2552" y="257"/>
                </a:cubicBezTo>
                <a:cubicBezTo>
                  <a:pt x="2545" y="250"/>
                  <a:pt x="2545" y="250"/>
                  <a:pt x="2545" y="243"/>
                </a:cubicBezTo>
                <a:lnTo>
                  <a:pt x="2545" y="237"/>
                </a:lnTo>
                <a:cubicBezTo>
                  <a:pt x="2552" y="237"/>
                  <a:pt x="2558" y="237"/>
                  <a:pt x="2565" y="237"/>
                </a:cubicBezTo>
                <a:cubicBezTo>
                  <a:pt x="2565" y="223"/>
                  <a:pt x="2565" y="223"/>
                  <a:pt x="2565" y="223"/>
                </a:cubicBezTo>
                <a:close/>
                <a:moveTo>
                  <a:pt x="2538" y="790"/>
                </a:moveTo>
                <a:lnTo>
                  <a:pt x="2538" y="790"/>
                </a:lnTo>
                <a:cubicBezTo>
                  <a:pt x="2538" y="750"/>
                  <a:pt x="2538" y="750"/>
                  <a:pt x="2538" y="750"/>
                </a:cubicBezTo>
                <a:cubicBezTo>
                  <a:pt x="2538" y="763"/>
                  <a:pt x="2538" y="777"/>
                  <a:pt x="2538" y="790"/>
                </a:cubicBezTo>
                <a:close/>
                <a:moveTo>
                  <a:pt x="2538" y="122"/>
                </a:moveTo>
                <a:lnTo>
                  <a:pt x="2538" y="122"/>
                </a:lnTo>
                <a:cubicBezTo>
                  <a:pt x="2538" y="149"/>
                  <a:pt x="2538" y="149"/>
                  <a:pt x="2538" y="149"/>
                </a:cubicBezTo>
                <a:lnTo>
                  <a:pt x="2538" y="149"/>
                </a:lnTo>
                <a:cubicBezTo>
                  <a:pt x="2531" y="149"/>
                  <a:pt x="2531" y="156"/>
                  <a:pt x="2531" y="162"/>
                </a:cubicBezTo>
                <a:cubicBezTo>
                  <a:pt x="2531" y="169"/>
                  <a:pt x="2531" y="176"/>
                  <a:pt x="2531" y="176"/>
                </a:cubicBezTo>
                <a:cubicBezTo>
                  <a:pt x="2538" y="176"/>
                  <a:pt x="2538" y="176"/>
                  <a:pt x="2538" y="176"/>
                </a:cubicBezTo>
                <a:cubicBezTo>
                  <a:pt x="2538" y="196"/>
                  <a:pt x="2538" y="196"/>
                  <a:pt x="2538" y="196"/>
                </a:cubicBezTo>
                <a:lnTo>
                  <a:pt x="2538" y="196"/>
                </a:lnTo>
                <a:lnTo>
                  <a:pt x="2538" y="196"/>
                </a:lnTo>
                <a:cubicBezTo>
                  <a:pt x="2538" y="324"/>
                  <a:pt x="2538" y="324"/>
                  <a:pt x="2538" y="324"/>
                </a:cubicBezTo>
                <a:cubicBezTo>
                  <a:pt x="2525" y="311"/>
                  <a:pt x="2525" y="311"/>
                  <a:pt x="2525" y="311"/>
                </a:cubicBezTo>
                <a:cubicBezTo>
                  <a:pt x="2525" y="284"/>
                  <a:pt x="2525" y="284"/>
                  <a:pt x="2525" y="284"/>
                </a:cubicBezTo>
                <a:cubicBezTo>
                  <a:pt x="2525" y="122"/>
                  <a:pt x="2525" y="122"/>
                  <a:pt x="2525" y="122"/>
                </a:cubicBezTo>
                <a:cubicBezTo>
                  <a:pt x="2538" y="122"/>
                  <a:pt x="2538" y="122"/>
                  <a:pt x="2538" y="122"/>
                </a:cubicBezTo>
                <a:close/>
                <a:moveTo>
                  <a:pt x="2538" y="750"/>
                </a:moveTo>
                <a:lnTo>
                  <a:pt x="2538" y="750"/>
                </a:lnTo>
                <a:cubicBezTo>
                  <a:pt x="2538" y="790"/>
                  <a:pt x="2538" y="790"/>
                  <a:pt x="2538" y="790"/>
                </a:cubicBezTo>
                <a:cubicBezTo>
                  <a:pt x="2538" y="817"/>
                  <a:pt x="2531" y="838"/>
                  <a:pt x="2525" y="865"/>
                </a:cubicBezTo>
                <a:cubicBezTo>
                  <a:pt x="2525" y="669"/>
                  <a:pt x="2525" y="669"/>
                  <a:pt x="2525" y="669"/>
                </a:cubicBezTo>
                <a:cubicBezTo>
                  <a:pt x="2531" y="696"/>
                  <a:pt x="2531" y="716"/>
                  <a:pt x="2538" y="736"/>
                </a:cubicBezTo>
                <a:cubicBezTo>
                  <a:pt x="2538" y="743"/>
                  <a:pt x="2538" y="743"/>
                  <a:pt x="2538" y="750"/>
                </a:cubicBezTo>
                <a:close/>
                <a:moveTo>
                  <a:pt x="2525" y="122"/>
                </a:moveTo>
                <a:lnTo>
                  <a:pt x="2525" y="122"/>
                </a:lnTo>
                <a:cubicBezTo>
                  <a:pt x="2525" y="284"/>
                  <a:pt x="2525" y="284"/>
                  <a:pt x="2525" y="284"/>
                </a:cubicBezTo>
                <a:cubicBezTo>
                  <a:pt x="2504" y="135"/>
                  <a:pt x="2504" y="135"/>
                  <a:pt x="2504" y="135"/>
                </a:cubicBezTo>
                <a:cubicBezTo>
                  <a:pt x="2511" y="122"/>
                  <a:pt x="2511" y="122"/>
                  <a:pt x="2511" y="122"/>
                </a:cubicBezTo>
                <a:cubicBezTo>
                  <a:pt x="2525" y="122"/>
                  <a:pt x="2525" y="122"/>
                  <a:pt x="2525" y="122"/>
                </a:cubicBezTo>
                <a:close/>
                <a:moveTo>
                  <a:pt x="2525" y="669"/>
                </a:moveTo>
                <a:lnTo>
                  <a:pt x="2525" y="669"/>
                </a:lnTo>
                <a:cubicBezTo>
                  <a:pt x="2525" y="865"/>
                  <a:pt x="2525" y="865"/>
                  <a:pt x="2525" y="865"/>
                </a:cubicBezTo>
                <a:cubicBezTo>
                  <a:pt x="2518" y="878"/>
                  <a:pt x="2511" y="892"/>
                  <a:pt x="2504" y="912"/>
                </a:cubicBezTo>
                <a:cubicBezTo>
                  <a:pt x="2484" y="946"/>
                  <a:pt x="2464" y="973"/>
                  <a:pt x="2437" y="1000"/>
                </a:cubicBezTo>
                <a:cubicBezTo>
                  <a:pt x="2437" y="851"/>
                  <a:pt x="2437" y="851"/>
                  <a:pt x="2437" y="851"/>
                </a:cubicBezTo>
                <a:cubicBezTo>
                  <a:pt x="2444" y="844"/>
                  <a:pt x="2444" y="844"/>
                  <a:pt x="2444" y="844"/>
                </a:cubicBezTo>
                <a:lnTo>
                  <a:pt x="2444" y="838"/>
                </a:lnTo>
                <a:cubicBezTo>
                  <a:pt x="2437" y="838"/>
                  <a:pt x="2437" y="838"/>
                  <a:pt x="2437" y="838"/>
                </a:cubicBezTo>
                <a:cubicBezTo>
                  <a:pt x="2437" y="817"/>
                  <a:pt x="2437" y="817"/>
                  <a:pt x="2437" y="817"/>
                </a:cubicBezTo>
                <a:cubicBezTo>
                  <a:pt x="2437" y="817"/>
                  <a:pt x="2444" y="817"/>
                  <a:pt x="2450" y="811"/>
                </a:cubicBezTo>
                <a:cubicBezTo>
                  <a:pt x="2457" y="811"/>
                  <a:pt x="2457" y="804"/>
                  <a:pt x="2457" y="797"/>
                </a:cubicBezTo>
                <a:cubicBezTo>
                  <a:pt x="2450" y="804"/>
                  <a:pt x="2450" y="804"/>
                  <a:pt x="2444" y="811"/>
                </a:cubicBezTo>
                <a:cubicBezTo>
                  <a:pt x="2437" y="811"/>
                  <a:pt x="2437" y="811"/>
                  <a:pt x="2437" y="811"/>
                </a:cubicBezTo>
                <a:cubicBezTo>
                  <a:pt x="2437" y="763"/>
                  <a:pt x="2437" y="763"/>
                  <a:pt x="2437" y="763"/>
                </a:cubicBezTo>
                <a:cubicBezTo>
                  <a:pt x="2437" y="763"/>
                  <a:pt x="2437" y="763"/>
                  <a:pt x="2444" y="763"/>
                </a:cubicBezTo>
                <a:cubicBezTo>
                  <a:pt x="2444" y="763"/>
                  <a:pt x="2450" y="770"/>
                  <a:pt x="2450" y="777"/>
                </a:cubicBezTo>
                <a:cubicBezTo>
                  <a:pt x="2450" y="777"/>
                  <a:pt x="2450" y="784"/>
                  <a:pt x="2450" y="790"/>
                </a:cubicBezTo>
                <a:cubicBezTo>
                  <a:pt x="2457" y="784"/>
                  <a:pt x="2457" y="777"/>
                  <a:pt x="2457" y="770"/>
                </a:cubicBezTo>
                <a:cubicBezTo>
                  <a:pt x="2457" y="750"/>
                  <a:pt x="2457" y="743"/>
                  <a:pt x="2457" y="743"/>
                </a:cubicBezTo>
                <a:cubicBezTo>
                  <a:pt x="2450" y="730"/>
                  <a:pt x="2444" y="723"/>
                  <a:pt x="2437" y="709"/>
                </a:cubicBezTo>
                <a:cubicBezTo>
                  <a:pt x="2437" y="676"/>
                  <a:pt x="2437" y="676"/>
                  <a:pt x="2437" y="676"/>
                </a:cubicBezTo>
                <a:cubicBezTo>
                  <a:pt x="2437" y="676"/>
                  <a:pt x="2437" y="682"/>
                  <a:pt x="2444" y="682"/>
                </a:cubicBezTo>
                <a:cubicBezTo>
                  <a:pt x="2450" y="696"/>
                  <a:pt x="2450" y="703"/>
                  <a:pt x="2450" y="703"/>
                </a:cubicBezTo>
                <a:cubicBezTo>
                  <a:pt x="2457" y="703"/>
                  <a:pt x="2457" y="703"/>
                  <a:pt x="2457" y="703"/>
                </a:cubicBezTo>
                <a:cubicBezTo>
                  <a:pt x="2450" y="696"/>
                  <a:pt x="2444" y="676"/>
                  <a:pt x="2437" y="649"/>
                </a:cubicBezTo>
                <a:cubicBezTo>
                  <a:pt x="2437" y="642"/>
                  <a:pt x="2437" y="642"/>
                  <a:pt x="2437" y="635"/>
                </a:cubicBezTo>
                <a:cubicBezTo>
                  <a:pt x="2437" y="554"/>
                  <a:pt x="2437" y="554"/>
                  <a:pt x="2437" y="554"/>
                </a:cubicBezTo>
                <a:cubicBezTo>
                  <a:pt x="2477" y="588"/>
                  <a:pt x="2504" y="628"/>
                  <a:pt x="2525" y="669"/>
                </a:cubicBezTo>
                <a:close/>
                <a:moveTo>
                  <a:pt x="2437" y="757"/>
                </a:moveTo>
                <a:lnTo>
                  <a:pt x="2437" y="757"/>
                </a:lnTo>
                <a:cubicBezTo>
                  <a:pt x="2444" y="757"/>
                  <a:pt x="2450" y="750"/>
                  <a:pt x="2450" y="750"/>
                </a:cubicBezTo>
                <a:cubicBezTo>
                  <a:pt x="2444" y="736"/>
                  <a:pt x="2444" y="730"/>
                  <a:pt x="2437" y="730"/>
                </a:cubicBezTo>
                <a:lnTo>
                  <a:pt x="2437" y="730"/>
                </a:lnTo>
                <a:cubicBezTo>
                  <a:pt x="2437" y="757"/>
                  <a:pt x="2437" y="757"/>
                  <a:pt x="2437" y="757"/>
                </a:cubicBezTo>
                <a:close/>
                <a:moveTo>
                  <a:pt x="2437" y="642"/>
                </a:moveTo>
                <a:lnTo>
                  <a:pt x="2437" y="642"/>
                </a:lnTo>
                <a:cubicBezTo>
                  <a:pt x="2437" y="635"/>
                  <a:pt x="2437" y="635"/>
                  <a:pt x="2437" y="635"/>
                </a:cubicBezTo>
                <a:lnTo>
                  <a:pt x="2437" y="635"/>
                </a:lnTo>
                <a:cubicBezTo>
                  <a:pt x="2437" y="642"/>
                  <a:pt x="2437" y="642"/>
                  <a:pt x="2437" y="642"/>
                </a:cubicBezTo>
                <a:close/>
                <a:moveTo>
                  <a:pt x="2437" y="493"/>
                </a:moveTo>
                <a:lnTo>
                  <a:pt x="2437" y="493"/>
                </a:lnTo>
                <a:cubicBezTo>
                  <a:pt x="2437" y="250"/>
                  <a:pt x="2437" y="250"/>
                  <a:pt x="2437" y="250"/>
                </a:cubicBezTo>
                <a:cubicBezTo>
                  <a:pt x="2464" y="480"/>
                  <a:pt x="2464" y="480"/>
                  <a:pt x="2464" y="480"/>
                </a:cubicBezTo>
                <a:cubicBezTo>
                  <a:pt x="2457" y="486"/>
                  <a:pt x="2450" y="486"/>
                  <a:pt x="2437" y="493"/>
                </a:cubicBezTo>
                <a:close/>
                <a:moveTo>
                  <a:pt x="2437" y="250"/>
                </a:moveTo>
                <a:lnTo>
                  <a:pt x="2437" y="250"/>
                </a:lnTo>
                <a:cubicBezTo>
                  <a:pt x="2437" y="493"/>
                  <a:pt x="2437" y="493"/>
                  <a:pt x="2437" y="493"/>
                </a:cubicBezTo>
                <a:cubicBezTo>
                  <a:pt x="2430" y="493"/>
                  <a:pt x="2423" y="493"/>
                  <a:pt x="2423" y="493"/>
                </a:cubicBezTo>
                <a:lnTo>
                  <a:pt x="2423" y="493"/>
                </a:lnTo>
                <a:cubicBezTo>
                  <a:pt x="2423" y="196"/>
                  <a:pt x="2423" y="196"/>
                  <a:pt x="2423" y="196"/>
                </a:cubicBezTo>
                <a:cubicBezTo>
                  <a:pt x="2423" y="203"/>
                  <a:pt x="2430" y="203"/>
                  <a:pt x="2430" y="210"/>
                </a:cubicBezTo>
                <a:cubicBezTo>
                  <a:pt x="2437" y="250"/>
                  <a:pt x="2437" y="250"/>
                  <a:pt x="2437" y="250"/>
                </a:cubicBezTo>
                <a:close/>
                <a:moveTo>
                  <a:pt x="2437" y="554"/>
                </a:moveTo>
                <a:lnTo>
                  <a:pt x="2437" y="554"/>
                </a:lnTo>
                <a:cubicBezTo>
                  <a:pt x="2437" y="635"/>
                  <a:pt x="2437" y="635"/>
                  <a:pt x="2437" y="635"/>
                </a:cubicBezTo>
                <a:cubicBezTo>
                  <a:pt x="2430" y="622"/>
                  <a:pt x="2423" y="608"/>
                  <a:pt x="2423" y="601"/>
                </a:cubicBezTo>
                <a:cubicBezTo>
                  <a:pt x="2423" y="540"/>
                  <a:pt x="2423" y="540"/>
                  <a:pt x="2423" y="540"/>
                </a:cubicBezTo>
                <a:cubicBezTo>
                  <a:pt x="2423" y="547"/>
                  <a:pt x="2430" y="547"/>
                  <a:pt x="2437" y="554"/>
                </a:cubicBezTo>
                <a:close/>
                <a:moveTo>
                  <a:pt x="2437" y="635"/>
                </a:moveTo>
                <a:lnTo>
                  <a:pt x="2437" y="635"/>
                </a:lnTo>
                <a:cubicBezTo>
                  <a:pt x="2430" y="635"/>
                  <a:pt x="2423" y="628"/>
                  <a:pt x="2423" y="615"/>
                </a:cubicBezTo>
                <a:cubicBezTo>
                  <a:pt x="2423" y="635"/>
                  <a:pt x="2423" y="635"/>
                  <a:pt x="2423" y="635"/>
                </a:cubicBezTo>
                <a:lnTo>
                  <a:pt x="2423" y="635"/>
                </a:lnTo>
                <a:cubicBezTo>
                  <a:pt x="2423" y="642"/>
                  <a:pt x="2423" y="642"/>
                  <a:pt x="2423" y="642"/>
                </a:cubicBezTo>
                <a:lnTo>
                  <a:pt x="2423" y="642"/>
                </a:lnTo>
                <a:cubicBezTo>
                  <a:pt x="2423" y="676"/>
                  <a:pt x="2423" y="676"/>
                  <a:pt x="2423" y="676"/>
                </a:cubicBezTo>
                <a:cubicBezTo>
                  <a:pt x="2423" y="689"/>
                  <a:pt x="2430" y="696"/>
                  <a:pt x="2437" y="709"/>
                </a:cubicBezTo>
                <a:cubicBezTo>
                  <a:pt x="2437" y="676"/>
                  <a:pt x="2437" y="676"/>
                  <a:pt x="2437" y="676"/>
                </a:cubicBezTo>
                <a:cubicBezTo>
                  <a:pt x="2430" y="669"/>
                  <a:pt x="2430" y="662"/>
                  <a:pt x="2430" y="655"/>
                </a:cubicBezTo>
                <a:cubicBezTo>
                  <a:pt x="2430" y="649"/>
                  <a:pt x="2430" y="642"/>
                  <a:pt x="2437" y="642"/>
                </a:cubicBezTo>
                <a:cubicBezTo>
                  <a:pt x="2437" y="635"/>
                  <a:pt x="2437" y="635"/>
                  <a:pt x="2437" y="635"/>
                </a:cubicBezTo>
                <a:close/>
                <a:moveTo>
                  <a:pt x="2437" y="730"/>
                </a:moveTo>
                <a:lnTo>
                  <a:pt x="2437" y="730"/>
                </a:lnTo>
                <a:cubicBezTo>
                  <a:pt x="2437" y="757"/>
                  <a:pt x="2437" y="757"/>
                  <a:pt x="2437" y="757"/>
                </a:cubicBezTo>
                <a:cubicBezTo>
                  <a:pt x="2437" y="757"/>
                  <a:pt x="2437" y="757"/>
                  <a:pt x="2430" y="757"/>
                </a:cubicBezTo>
                <a:cubicBezTo>
                  <a:pt x="2430" y="743"/>
                  <a:pt x="2423" y="743"/>
                  <a:pt x="2423" y="743"/>
                </a:cubicBezTo>
                <a:cubicBezTo>
                  <a:pt x="2423" y="736"/>
                  <a:pt x="2430" y="736"/>
                  <a:pt x="2437" y="730"/>
                </a:cubicBezTo>
                <a:close/>
                <a:moveTo>
                  <a:pt x="2437" y="763"/>
                </a:moveTo>
                <a:lnTo>
                  <a:pt x="2437" y="763"/>
                </a:lnTo>
                <a:cubicBezTo>
                  <a:pt x="2437" y="811"/>
                  <a:pt x="2437" y="811"/>
                  <a:pt x="2437" y="811"/>
                </a:cubicBezTo>
                <a:lnTo>
                  <a:pt x="2437" y="811"/>
                </a:lnTo>
                <a:cubicBezTo>
                  <a:pt x="2437" y="811"/>
                  <a:pt x="2437" y="804"/>
                  <a:pt x="2430" y="784"/>
                </a:cubicBezTo>
                <a:cubicBezTo>
                  <a:pt x="2430" y="777"/>
                  <a:pt x="2430" y="770"/>
                  <a:pt x="2437" y="763"/>
                </a:cubicBezTo>
                <a:close/>
                <a:moveTo>
                  <a:pt x="2437" y="817"/>
                </a:moveTo>
                <a:lnTo>
                  <a:pt x="2437" y="817"/>
                </a:lnTo>
                <a:cubicBezTo>
                  <a:pt x="2437" y="817"/>
                  <a:pt x="2437" y="824"/>
                  <a:pt x="2430" y="824"/>
                </a:cubicBezTo>
                <a:cubicBezTo>
                  <a:pt x="2437" y="824"/>
                  <a:pt x="2430" y="817"/>
                  <a:pt x="2430" y="804"/>
                </a:cubicBezTo>
                <a:cubicBezTo>
                  <a:pt x="2430" y="790"/>
                  <a:pt x="2430" y="784"/>
                  <a:pt x="2423" y="784"/>
                </a:cubicBezTo>
                <a:cubicBezTo>
                  <a:pt x="2423" y="790"/>
                  <a:pt x="2423" y="797"/>
                  <a:pt x="2423" y="804"/>
                </a:cubicBezTo>
                <a:cubicBezTo>
                  <a:pt x="2423" y="851"/>
                  <a:pt x="2423" y="851"/>
                  <a:pt x="2423" y="851"/>
                </a:cubicBezTo>
                <a:cubicBezTo>
                  <a:pt x="2437" y="838"/>
                  <a:pt x="2437" y="838"/>
                  <a:pt x="2437" y="838"/>
                </a:cubicBezTo>
                <a:cubicBezTo>
                  <a:pt x="2437" y="817"/>
                  <a:pt x="2437" y="817"/>
                  <a:pt x="2437" y="817"/>
                </a:cubicBezTo>
                <a:close/>
                <a:moveTo>
                  <a:pt x="2437" y="851"/>
                </a:moveTo>
                <a:lnTo>
                  <a:pt x="2437" y="851"/>
                </a:lnTo>
                <a:cubicBezTo>
                  <a:pt x="2437" y="1000"/>
                  <a:pt x="2437" y="1000"/>
                  <a:pt x="2437" y="1000"/>
                </a:cubicBezTo>
                <a:cubicBezTo>
                  <a:pt x="2430" y="1000"/>
                  <a:pt x="2423" y="1006"/>
                  <a:pt x="2423" y="1013"/>
                </a:cubicBezTo>
                <a:cubicBezTo>
                  <a:pt x="2423" y="878"/>
                  <a:pt x="2423" y="878"/>
                  <a:pt x="2423" y="878"/>
                </a:cubicBezTo>
                <a:cubicBezTo>
                  <a:pt x="2430" y="865"/>
                  <a:pt x="2430" y="865"/>
                  <a:pt x="2430" y="865"/>
                </a:cubicBezTo>
                <a:lnTo>
                  <a:pt x="2423" y="871"/>
                </a:lnTo>
                <a:cubicBezTo>
                  <a:pt x="2423" y="858"/>
                  <a:pt x="2423" y="858"/>
                  <a:pt x="2423" y="858"/>
                </a:cubicBezTo>
                <a:cubicBezTo>
                  <a:pt x="2423" y="851"/>
                  <a:pt x="2423" y="851"/>
                  <a:pt x="2423" y="851"/>
                </a:cubicBezTo>
                <a:cubicBezTo>
                  <a:pt x="2423" y="851"/>
                  <a:pt x="2430" y="851"/>
                  <a:pt x="2437" y="851"/>
                </a:cubicBezTo>
                <a:close/>
                <a:moveTo>
                  <a:pt x="2423" y="196"/>
                </a:moveTo>
                <a:lnTo>
                  <a:pt x="2423" y="196"/>
                </a:lnTo>
                <a:cubicBezTo>
                  <a:pt x="2423" y="493"/>
                  <a:pt x="2423" y="493"/>
                  <a:pt x="2423" y="493"/>
                </a:cubicBezTo>
                <a:cubicBezTo>
                  <a:pt x="2396" y="493"/>
                  <a:pt x="2383" y="500"/>
                  <a:pt x="2376" y="507"/>
                </a:cubicBezTo>
                <a:cubicBezTo>
                  <a:pt x="2376" y="162"/>
                  <a:pt x="2376" y="162"/>
                  <a:pt x="2376" y="162"/>
                </a:cubicBezTo>
                <a:cubicBezTo>
                  <a:pt x="2383" y="169"/>
                  <a:pt x="2390" y="176"/>
                  <a:pt x="2403" y="183"/>
                </a:cubicBezTo>
                <a:cubicBezTo>
                  <a:pt x="2410" y="183"/>
                  <a:pt x="2417" y="189"/>
                  <a:pt x="2423" y="196"/>
                </a:cubicBezTo>
                <a:close/>
                <a:moveTo>
                  <a:pt x="2423" y="540"/>
                </a:moveTo>
                <a:lnTo>
                  <a:pt x="2423" y="540"/>
                </a:lnTo>
                <a:cubicBezTo>
                  <a:pt x="2423" y="601"/>
                  <a:pt x="2423" y="601"/>
                  <a:pt x="2423" y="601"/>
                </a:cubicBezTo>
                <a:cubicBezTo>
                  <a:pt x="2417" y="601"/>
                  <a:pt x="2417" y="601"/>
                  <a:pt x="2417" y="601"/>
                </a:cubicBezTo>
                <a:cubicBezTo>
                  <a:pt x="2417" y="608"/>
                  <a:pt x="2417" y="608"/>
                  <a:pt x="2423" y="615"/>
                </a:cubicBezTo>
                <a:cubicBezTo>
                  <a:pt x="2423" y="635"/>
                  <a:pt x="2423" y="635"/>
                  <a:pt x="2423" y="635"/>
                </a:cubicBezTo>
                <a:cubicBezTo>
                  <a:pt x="2417" y="635"/>
                  <a:pt x="2417" y="635"/>
                  <a:pt x="2417" y="635"/>
                </a:cubicBezTo>
                <a:cubicBezTo>
                  <a:pt x="2417" y="642"/>
                  <a:pt x="2417" y="642"/>
                  <a:pt x="2417" y="642"/>
                </a:cubicBezTo>
                <a:cubicBezTo>
                  <a:pt x="2423" y="642"/>
                  <a:pt x="2423" y="642"/>
                  <a:pt x="2423" y="642"/>
                </a:cubicBezTo>
                <a:cubicBezTo>
                  <a:pt x="2423" y="676"/>
                  <a:pt x="2423" y="676"/>
                  <a:pt x="2423" y="676"/>
                </a:cubicBezTo>
                <a:cubicBezTo>
                  <a:pt x="2417" y="662"/>
                  <a:pt x="2410" y="649"/>
                  <a:pt x="2403" y="635"/>
                </a:cubicBezTo>
                <a:cubicBezTo>
                  <a:pt x="2403" y="615"/>
                  <a:pt x="2396" y="595"/>
                  <a:pt x="2396" y="574"/>
                </a:cubicBezTo>
                <a:cubicBezTo>
                  <a:pt x="2390" y="561"/>
                  <a:pt x="2383" y="554"/>
                  <a:pt x="2376" y="547"/>
                </a:cubicBezTo>
                <a:cubicBezTo>
                  <a:pt x="2376" y="513"/>
                  <a:pt x="2376" y="513"/>
                  <a:pt x="2376" y="513"/>
                </a:cubicBezTo>
                <a:cubicBezTo>
                  <a:pt x="2390" y="520"/>
                  <a:pt x="2410" y="527"/>
                  <a:pt x="2423" y="540"/>
                </a:cubicBezTo>
                <a:close/>
                <a:moveTo>
                  <a:pt x="2423" y="804"/>
                </a:moveTo>
                <a:lnTo>
                  <a:pt x="2423" y="804"/>
                </a:lnTo>
                <a:cubicBezTo>
                  <a:pt x="2423" y="851"/>
                  <a:pt x="2423" y="851"/>
                  <a:pt x="2423" y="851"/>
                </a:cubicBezTo>
                <a:cubicBezTo>
                  <a:pt x="2410" y="858"/>
                  <a:pt x="2410" y="858"/>
                  <a:pt x="2410" y="858"/>
                </a:cubicBezTo>
                <a:cubicBezTo>
                  <a:pt x="2403" y="858"/>
                  <a:pt x="2403" y="858"/>
                  <a:pt x="2403" y="858"/>
                </a:cubicBezTo>
                <a:cubicBezTo>
                  <a:pt x="2410" y="838"/>
                  <a:pt x="2417" y="824"/>
                  <a:pt x="2423" y="804"/>
                </a:cubicBezTo>
                <a:close/>
                <a:moveTo>
                  <a:pt x="2423" y="858"/>
                </a:moveTo>
                <a:lnTo>
                  <a:pt x="2423" y="858"/>
                </a:lnTo>
                <a:cubicBezTo>
                  <a:pt x="2410" y="865"/>
                  <a:pt x="2396" y="871"/>
                  <a:pt x="2390" y="871"/>
                </a:cubicBezTo>
                <a:cubicBezTo>
                  <a:pt x="2417" y="811"/>
                  <a:pt x="2417" y="811"/>
                  <a:pt x="2417" y="811"/>
                </a:cubicBezTo>
                <a:cubicBezTo>
                  <a:pt x="2417" y="790"/>
                  <a:pt x="2417" y="763"/>
                  <a:pt x="2417" y="743"/>
                </a:cubicBezTo>
                <a:cubicBezTo>
                  <a:pt x="2410" y="743"/>
                  <a:pt x="2410" y="743"/>
                  <a:pt x="2410" y="743"/>
                </a:cubicBezTo>
                <a:cubicBezTo>
                  <a:pt x="2403" y="743"/>
                  <a:pt x="2410" y="736"/>
                  <a:pt x="2410" y="736"/>
                </a:cubicBezTo>
                <a:cubicBezTo>
                  <a:pt x="2410" y="730"/>
                  <a:pt x="2410" y="723"/>
                  <a:pt x="2410" y="723"/>
                </a:cubicBezTo>
                <a:cubicBezTo>
                  <a:pt x="2410" y="723"/>
                  <a:pt x="2410" y="723"/>
                  <a:pt x="2403" y="716"/>
                </a:cubicBezTo>
                <a:cubicBezTo>
                  <a:pt x="2396" y="716"/>
                  <a:pt x="2396" y="716"/>
                  <a:pt x="2396" y="716"/>
                </a:cubicBezTo>
                <a:cubicBezTo>
                  <a:pt x="2396" y="709"/>
                  <a:pt x="2396" y="709"/>
                  <a:pt x="2410" y="703"/>
                </a:cubicBezTo>
                <a:cubicBezTo>
                  <a:pt x="2417" y="703"/>
                  <a:pt x="2423" y="696"/>
                  <a:pt x="2417" y="696"/>
                </a:cubicBezTo>
                <a:cubicBezTo>
                  <a:pt x="2417" y="689"/>
                  <a:pt x="2417" y="689"/>
                  <a:pt x="2410" y="682"/>
                </a:cubicBezTo>
                <a:cubicBezTo>
                  <a:pt x="2396" y="689"/>
                  <a:pt x="2390" y="696"/>
                  <a:pt x="2383" y="703"/>
                </a:cubicBezTo>
                <a:cubicBezTo>
                  <a:pt x="2383" y="696"/>
                  <a:pt x="2383" y="696"/>
                  <a:pt x="2383" y="689"/>
                </a:cubicBezTo>
                <a:cubicBezTo>
                  <a:pt x="2383" y="682"/>
                  <a:pt x="2383" y="682"/>
                  <a:pt x="2383" y="682"/>
                </a:cubicBezTo>
                <a:cubicBezTo>
                  <a:pt x="2383" y="676"/>
                  <a:pt x="2383" y="669"/>
                  <a:pt x="2376" y="669"/>
                </a:cubicBezTo>
                <a:cubicBezTo>
                  <a:pt x="2376" y="716"/>
                  <a:pt x="2376" y="716"/>
                  <a:pt x="2376" y="716"/>
                </a:cubicBezTo>
                <a:cubicBezTo>
                  <a:pt x="2383" y="723"/>
                  <a:pt x="2383" y="723"/>
                  <a:pt x="2383" y="723"/>
                </a:cubicBezTo>
                <a:cubicBezTo>
                  <a:pt x="2383" y="730"/>
                  <a:pt x="2383" y="730"/>
                  <a:pt x="2383" y="736"/>
                </a:cubicBezTo>
                <a:cubicBezTo>
                  <a:pt x="2376" y="736"/>
                  <a:pt x="2376" y="743"/>
                  <a:pt x="2376" y="743"/>
                </a:cubicBezTo>
                <a:cubicBezTo>
                  <a:pt x="2376" y="750"/>
                  <a:pt x="2383" y="757"/>
                  <a:pt x="2390" y="757"/>
                </a:cubicBezTo>
                <a:cubicBezTo>
                  <a:pt x="2383" y="757"/>
                  <a:pt x="2383" y="750"/>
                  <a:pt x="2376" y="750"/>
                </a:cubicBezTo>
                <a:cubicBezTo>
                  <a:pt x="2376" y="763"/>
                  <a:pt x="2376" y="763"/>
                  <a:pt x="2376" y="763"/>
                </a:cubicBezTo>
                <a:cubicBezTo>
                  <a:pt x="2383" y="770"/>
                  <a:pt x="2390" y="777"/>
                  <a:pt x="2390" y="784"/>
                </a:cubicBezTo>
                <a:lnTo>
                  <a:pt x="2390" y="784"/>
                </a:lnTo>
                <a:cubicBezTo>
                  <a:pt x="2390" y="790"/>
                  <a:pt x="2390" y="790"/>
                  <a:pt x="2390" y="790"/>
                </a:cubicBezTo>
                <a:cubicBezTo>
                  <a:pt x="2390" y="790"/>
                  <a:pt x="2383" y="784"/>
                  <a:pt x="2376" y="777"/>
                </a:cubicBezTo>
                <a:lnTo>
                  <a:pt x="2376" y="777"/>
                </a:lnTo>
                <a:cubicBezTo>
                  <a:pt x="2376" y="790"/>
                  <a:pt x="2376" y="790"/>
                  <a:pt x="2376" y="790"/>
                </a:cubicBezTo>
                <a:lnTo>
                  <a:pt x="2376" y="790"/>
                </a:lnTo>
                <a:lnTo>
                  <a:pt x="2376" y="790"/>
                </a:lnTo>
                <a:cubicBezTo>
                  <a:pt x="2376" y="804"/>
                  <a:pt x="2376" y="804"/>
                  <a:pt x="2376" y="804"/>
                </a:cubicBezTo>
                <a:cubicBezTo>
                  <a:pt x="2383" y="797"/>
                  <a:pt x="2390" y="804"/>
                  <a:pt x="2390" y="804"/>
                </a:cubicBezTo>
                <a:cubicBezTo>
                  <a:pt x="2383" y="804"/>
                  <a:pt x="2383" y="804"/>
                  <a:pt x="2376" y="804"/>
                </a:cubicBezTo>
                <a:cubicBezTo>
                  <a:pt x="2376" y="824"/>
                  <a:pt x="2376" y="824"/>
                  <a:pt x="2376" y="824"/>
                </a:cubicBezTo>
                <a:cubicBezTo>
                  <a:pt x="2383" y="824"/>
                  <a:pt x="2383" y="824"/>
                  <a:pt x="2383" y="824"/>
                </a:cubicBezTo>
                <a:cubicBezTo>
                  <a:pt x="2376" y="824"/>
                  <a:pt x="2376" y="824"/>
                  <a:pt x="2376" y="824"/>
                </a:cubicBezTo>
                <a:cubicBezTo>
                  <a:pt x="2376" y="844"/>
                  <a:pt x="2376" y="844"/>
                  <a:pt x="2376" y="844"/>
                </a:cubicBezTo>
                <a:lnTo>
                  <a:pt x="2376" y="844"/>
                </a:lnTo>
                <a:lnTo>
                  <a:pt x="2376" y="844"/>
                </a:lnTo>
                <a:cubicBezTo>
                  <a:pt x="2376" y="919"/>
                  <a:pt x="2376" y="919"/>
                  <a:pt x="2376" y="919"/>
                </a:cubicBezTo>
                <a:cubicBezTo>
                  <a:pt x="2383" y="919"/>
                  <a:pt x="2390" y="905"/>
                  <a:pt x="2403" y="892"/>
                </a:cubicBezTo>
                <a:cubicBezTo>
                  <a:pt x="2410" y="885"/>
                  <a:pt x="2417" y="878"/>
                  <a:pt x="2423" y="871"/>
                </a:cubicBezTo>
                <a:cubicBezTo>
                  <a:pt x="2423" y="858"/>
                  <a:pt x="2423" y="858"/>
                  <a:pt x="2423" y="858"/>
                </a:cubicBezTo>
                <a:close/>
                <a:moveTo>
                  <a:pt x="2423" y="878"/>
                </a:moveTo>
                <a:lnTo>
                  <a:pt x="2423" y="878"/>
                </a:lnTo>
                <a:cubicBezTo>
                  <a:pt x="2423" y="1013"/>
                  <a:pt x="2423" y="1013"/>
                  <a:pt x="2423" y="1013"/>
                </a:cubicBezTo>
                <a:cubicBezTo>
                  <a:pt x="2410" y="1020"/>
                  <a:pt x="2396" y="1033"/>
                  <a:pt x="2383" y="1040"/>
                </a:cubicBezTo>
                <a:cubicBezTo>
                  <a:pt x="2376" y="1040"/>
                  <a:pt x="2376" y="1040"/>
                  <a:pt x="2376" y="1040"/>
                </a:cubicBezTo>
                <a:cubicBezTo>
                  <a:pt x="2376" y="919"/>
                  <a:pt x="2376" y="919"/>
                  <a:pt x="2376" y="919"/>
                </a:cubicBezTo>
                <a:cubicBezTo>
                  <a:pt x="2390" y="932"/>
                  <a:pt x="2390" y="932"/>
                  <a:pt x="2390" y="932"/>
                </a:cubicBezTo>
                <a:cubicBezTo>
                  <a:pt x="2390" y="925"/>
                  <a:pt x="2390" y="925"/>
                  <a:pt x="2390" y="925"/>
                </a:cubicBezTo>
                <a:cubicBezTo>
                  <a:pt x="2390" y="925"/>
                  <a:pt x="2390" y="925"/>
                  <a:pt x="2390" y="919"/>
                </a:cubicBezTo>
                <a:cubicBezTo>
                  <a:pt x="2423" y="878"/>
                  <a:pt x="2423" y="878"/>
                  <a:pt x="2423" y="878"/>
                </a:cubicBezTo>
                <a:close/>
                <a:moveTo>
                  <a:pt x="2376" y="662"/>
                </a:moveTo>
                <a:lnTo>
                  <a:pt x="2376" y="662"/>
                </a:lnTo>
                <a:cubicBezTo>
                  <a:pt x="2383" y="662"/>
                  <a:pt x="2390" y="655"/>
                  <a:pt x="2396" y="655"/>
                </a:cubicBezTo>
                <a:cubicBezTo>
                  <a:pt x="2396" y="649"/>
                  <a:pt x="2396" y="642"/>
                  <a:pt x="2396" y="635"/>
                </a:cubicBezTo>
                <a:cubicBezTo>
                  <a:pt x="2376" y="635"/>
                  <a:pt x="2376" y="635"/>
                  <a:pt x="2376" y="635"/>
                </a:cubicBezTo>
                <a:cubicBezTo>
                  <a:pt x="2376" y="662"/>
                  <a:pt x="2376" y="662"/>
                  <a:pt x="2376" y="662"/>
                </a:cubicBezTo>
                <a:close/>
                <a:moveTo>
                  <a:pt x="2376" y="601"/>
                </a:moveTo>
                <a:lnTo>
                  <a:pt x="2376" y="601"/>
                </a:lnTo>
                <a:cubicBezTo>
                  <a:pt x="2383" y="601"/>
                  <a:pt x="2390" y="595"/>
                  <a:pt x="2390" y="588"/>
                </a:cubicBezTo>
                <a:cubicBezTo>
                  <a:pt x="2390" y="581"/>
                  <a:pt x="2390" y="574"/>
                  <a:pt x="2376" y="568"/>
                </a:cubicBezTo>
                <a:lnTo>
                  <a:pt x="2376" y="568"/>
                </a:lnTo>
                <a:lnTo>
                  <a:pt x="2376" y="601"/>
                </a:lnTo>
                <a:close/>
                <a:moveTo>
                  <a:pt x="2376" y="162"/>
                </a:moveTo>
                <a:lnTo>
                  <a:pt x="2376" y="162"/>
                </a:lnTo>
                <a:cubicBezTo>
                  <a:pt x="2376" y="507"/>
                  <a:pt x="2376" y="507"/>
                  <a:pt x="2376" y="507"/>
                </a:cubicBezTo>
                <a:lnTo>
                  <a:pt x="2376" y="507"/>
                </a:lnTo>
                <a:cubicBezTo>
                  <a:pt x="2376" y="513"/>
                  <a:pt x="2376" y="513"/>
                  <a:pt x="2376" y="513"/>
                </a:cubicBezTo>
                <a:cubicBezTo>
                  <a:pt x="2376" y="547"/>
                  <a:pt x="2376" y="547"/>
                  <a:pt x="2376" y="547"/>
                </a:cubicBezTo>
                <a:cubicBezTo>
                  <a:pt x="2376" y="540"/>
                  <a:pt x="2369" y="540"/>
                  <a:pt x="2363" y="540"/>
                </a:cubicBezTo>
                <a:cubicBezTo>
                  <a:pt x="2363" y="412"/>
                  <a:pt x="2363" y="412"/>
                  <a:pt x="2363" y="412"/>
                </a:cubicBezTo>
                <a:cubicBezTo>
                  <a:pt x="2369" y="399"/>
                  <a:pt x="2376" y="392"/>
                  <a:pt x="2376" y="385"/>
                </a:cubicBezTo>
                <a:cubicBezTo>
                  <a:pt x="2363" y="399"/>
                  <a:pt x="2363" y="399"/>
                  <a:pt x="2363" y="399"/>
                </a:cubicBezTo>
                <a:cubicBezTo>
                  <a:pt x="2363" y="365"/>
                  <a:pt x="2363" y="365"/>
                  <a:pt x="2363" y="365"/>
                </a:cubicBezTo>
                <a:cubicBezTo>
                  <a:pt x="2369" y="365"/>
                  <a:pt x="2369" y="365"/>
                  <a:pt x="2369" y="365"/>
                </a:cubicBezTo>
                <a:cubicBezTo>
                  <a:pt x="2369" y="365"/>
                  <a:pt x="2369" y="365"/>
                  <a:pt x="2363" y="365"/>
                </a:cubicBezTo>
                <a:cubicBezTo>
                  <a:pt x="2363" y="351"/>
                  <a:pt x="2363" y="351"/>
                  <a:pt x="2363" y="351"/>
                </a:cubicBezTo>
                <a:cubicBezTo>
                  <a:pt x="2369" y="351"/>
                  <a:pt x="2369" y="351"/>
                  <a:pt x="2369" y="351"/>
                </a:cubicBezTo>
                <a:cubicBezTo>
                  <a:pt x="2369" y="338"/>
                  <a:pt x="2369" y="338"/>
                  <a:pt x="2369" y="338"/>
                </a:cubicBezTo>
                <a:cubicBezTo>
                  <a:pt x="2369" y="338"/>
                  <a:pt x="2369" y="338"/>
                  <a:pt x="2363" y="338"/>
                </a:cubicBezTo>
                <a:cubicBezTo>
                  <a:pt x="2363" y="318"/>
                  <a:pt x="2363" y="318"/>
                  <a:pt x="2363" y="318"/>
                </a:cubicBezTo>
                <a:cubicBezTo>
                  <a:pt x="2369" y="311"/>
                  <a:pt x="2369" y="311"/>
                  <a:pt x="2369" y="311"/>
                </a:cubicBezTo>
                <a:cubicBezTo>
                  <a:pt x="2369" y="311"/>
                  <a:pt x="2369" y="311"/>
                  <a:pt x="2363" y="311"/>
                </a:cubicBezTo>
                <a:cubicBezTo>
                  <a:pt x="2363" y="156"/>
                  <a:pt x="2363" y="156"/>
                  <a:pt x="2363" y="156"/>
                </a:cubicBezTo>
                <a:cubicBezTo>
                  <a:pt x="2369" y="156"/>
                  <a:pt x="2369" y="162"/>
                  <a:pt x="2376" y="162"/>
                </a:cubicBezTo>
                <a:close/>
                <a:moveTo>
                  <a:pt x="2376" y="568"/>
                </a:moveTo>
                <a:lnTo>
                  <a:pt x="2376" y="568"/>
                </a:lnTo>
                <a:cubicBezTo>
                  <a:pt x="2376" y="601"/>
                  <a:pt x="2376" y="601"/>
                  <a:pt x="2376" y="601"/>
                </a:cubicBezTo>
                <a:lnTo>
                  <a:pt x="2376" y="601"/>
                </a:lnTo>
                <a:cubicBezTo>
                  <a:pt x="2369" y="601"/>
                  <a:pt x="2369" y="601"/>
                  <a:pt x="2363" y="601"/>
                </a:cubicBezTo>
                <a:cubicBezTo>
                  <a:pt x="2363" y="568"/>
                  <a:pt x="2363" y="568"/>
                  <a:pt x="2363" y="568"/>
                </a:cubicBezTo>
                <a:cubicBezTo>
                  <a:pt x="2369" y="568"/>
                  <a:pt x="2376" y="568"/>
                  <a:pt x="2376" y="568"/>
                </a:cubicBezTo>
                <a:close/>
                <a:moveTo>
                  <a:pt x="2376" y="635"/>
                </a:moveTo>
                <a:lnTo>
                  <a:pt x="2376" y="635"/>
                </a:lnTo>
                <a:cubicBezTo>
                  <a:pt x="2376" y="662"/>
                  <a:pt x="2376" y="662"/>
                  <a:pt x="2376" y="662"/>
                </a:cubicBezTo>
                <a:lnTo>
                  <a:pt x="2369" y="662"/>
                </a:lnTo>
                <a:cubicBezTo>
                  <a:pt x="2369" y="669"/>
                  <a:pt x="2376" y="669"/>
                  <a:pt x="2376" y="669"/>
                </a:cubicBezTo>
                <a:cubicBezTo>
                  <a:pt x="2376" y="716"/>
                  <a:pt x="2376" y="716"/>
                  <a:pt x="2376" y="716"/>
                </a:cubicBezTo>
                <a:cubicBezTo>
                  <a:pt x="2376" y="716"/>
                  <a:pt x="2376" y="716"/>
                  <a:pt x="2369" y="709"/>
                </a:cubicBezTo>
                <a:cubicBezTo>
                  <a:pt x="2369" y="716"/>
                  <a:pt x="2369" y="716"/>
                  <a:pt x="2369" y="716"/>
                </a:cubicBezTo>
                <a:cubicBezTo>
                  <a:pt x="2369" y="730"/>
                  <a:pt x="2369" y="736"/>
                  <a:pt x="2376" y="750"/>
                </a:cubicBezTo>
                <a:cubicBezTo>
                  <a:pt x="2376" y="763"/>
                  <a:pt x="2376" y="763"/>
                  <a:pt x="2376" y="763"/>
                </a:cubicBezTo>
                <a:cubicBezTo>
                  <a:pt x="2376" y="763"/>
                  <a:pt x="2369" y="763"/>
                  <a:pt x="2363" y="763"/>
                </a:cubicBezTo>
                <a:cubicBezTo>
                  <a:pt x="2363" y="635"/>
                  <a:pt x="2363" y="635"/>
                  <a:pt x="2363" y="635"/>
                </a:cubicBezTo>
                <a:cubicBezTo>
                  <a:pt x="2376" y="635"/>
                  <a:pt x="2376" y="635"/>
                  <a:pt x="2376" y="635"/>
                </a:cubicBezTo>
                <a:close/>
                <a:moveTo>
                  <a:pt x="2376" y="777"/>
                </a:moveTo>
                <a:lnTo>
                  <a:pt x="2376" y="777"/>
                </a:lnTo>
                <a:cubicBezTo>
                  <a:pt x="2376" y="770"/>
                  <a:pt x="2369" y="763"/>
                  <a:pt x="2363" y="763"/>
                </a:cubicBezTo>
                <a:cubicBezTo>
                  <a:pt x="2363" y="777"/>
                  <a:pt x="2363" y="777"/>
                  <a:pt x="2363" y="777"/>
                </a:cubicBezTo>
                <a:cubicBezTo>
                  <a:pt x="2369" y="777"/>
                  <a:pt x="2376" y="784"/>
                  <a:pt x="2376" y="790"/>
                </a:cubicBezTo>
                <a:cubicBezTo>
                  <a:pt x="2376" y="777"/>
                  <a:pt x="2376" y="777"/>
                  <a:pt x="2376" y="777"/>
                </a:cubicBezTo>
                <a:close/>
                <a:moveTo>
                  <a:pt x="2376" y="790"/>
                </a:moveTo>
                <a:lnTo>
                  <a:pt x="2376" y="790"/>
                </a:lnTo>
                <a:cubicBezTo>
                  <a:pt x="2376" y="804"/>
                  <a:pt x="2376" y="804"/>
                  <a:pt x="2376" y="804"/>
                </a:cubicBezTo>
                <a:lnTo>
                  <a:pt x="2369" y="804"/>
                </a:lnTo>
                <a:cubicBezTo>
                  <a:pt x="2369" y="804"/>
                  <a:pt x="2369" y="804"/>
                  <a:pt x="2363" y="804"/>
                </a:cubicBezTo>
                <a:cubicBezTo>
                  <a:pt x="2363" y="790"/>
                  <a:pt x="2363" y="790"/>
                  <a:pt x="2363" y="790"/>
                </a:cubicBezTo>
                <a:cubicBezTo>
                  <a:pt x="2369" y="790"/>
                  <a:pt x="2376" y="790"/>
                  <a:pt x="2376" y="790"/>
                </a:cubicBezTo>
                <a:close/>
                <a:moveTo>
                  <a:pt x="2376" y="804"/>
                </a:moveTo>
                <a:lnTo>
                  <a:pt x="2376" y="804"/>
                </a:lnTo>
                <a:cubicBezTo>
                  <a:pt x="2376" y="824"/>
                  <a:pt x="2376" y="824"/>
                  <a:pt x="2376" y="824"/>
                </a:cubicBezTo>
                <a:cubicBezTo>
                  <a:pt x="2363" y="824"/>
                  <a:pt x="2363" y="824"/>
                  <a:pt x="2363" y="824"/>
                </a:cubicBezTo>
                <a:cubicBezTo>
                  <a:pt x="2363" y="804"/>
                  <a:pt x="2363" y="804"/>
                  <a:pt x="2363" y="804"/>
                </a:cubicBezTo>
                <a:cubicBezTo>
                  <a:pt x="2369" y="804"/>
                  <a:pt x="2376" y="804"/>
                  <a:pt x="2376" y="804"/>
                </a:cubicBezTo>
                <a:close/>
                <a:moveTo>
                  <a:pt x="2376" y="824"/>
                </a:moveTo>
                <a:lnTo>
                  <a:pt x="2376" y="824"/>
                </a:lnTo>
                <a:cubicBezTo>
                  <a:pt x="2363" y="831"/>
                  <a:pt x="2363" y="831"/>
                  <a:pt x="2363" y="831"/>
                </a:cubicBezTo>
                <a:cubicBezTo>
                  <a:pt x="2363" y="851"/>
                  <a:pt x="2363" y="851"/>
                  <a:pt x="2363" y="851"/>
                </a:cubicBezTo>
                <a:cubicBezTo>
                  <a:pt x="2369" y="844"/>
                  <a:pt x="2369" y="844"/>
                  <a:pt x="2369" y="844"/>
                </a:cubicBezTo>
                <a:cubicBezTo>
                  <a:pt x="2369" y="838"/>
                  <a:pt x="2369" y="838"/>
                  <a:pt x="2376" y="838"/>
                </a:cubicBezTo>
                <a:cubicBezTo>
                  <a:pt x="2376" y="838"/>
                  <a:pt x="2376" y="838"/>
                  <a:pt x="2376" y="844"/>
                </a:cubicBezTo>
                <a:cubicBezTo>
                  <a:pt x="2376" y="824"/>
                  <a:pt x="2376" y="824"/>
                  <a:pt x="2376" y="824"/>
                </a:cubicBezTo>
                <a:close/>
                <a:moveTo>
                  <a:pt x="2376" y="844"/>
                </a:moveTo>
                <a:lnTo>
                  <a:pt x="2376" y="844"/>
                </a:lnTo>
                <a:cubicBezTo>
                  <a:pt x="2376" y="919"/>
                  <a:pt x="2376" y="919"/>
                  <a:pt x="2376" y="919"/>
                </a:cubicBezTo>
                <a:lnTo>
                  <a:pt x="2376" y="919"/>
                </a:lnTo>
                <a:lnTo>
                  <a:pt x="2376" y="919"/>
                </a:lnTo>
                <a:cubicBezTo>
                  <a:pt x="2376" y="1040"/>
                  <a:pt x="2376" y="1040"/>
                  <a:pt x="2376" y="1040"/>
                </a:cubicBezTo>
                <a:cubicBezTo>
                  <a:pt x="2376" y="1040"/>
                  <a:pt x="2369" y="1040"/>
                  <a:pt x="2363" y="1047"/>
                </a:cubicBezTo>
                <a:cubicBezTo>
                  <a:pt x="2363" y="858"/>
                  <a:pt x="2363" y="858"/>
                  <a:pt x="2363" y="858"/>
                </a:cubicBezTo>
                <a:cubicBezTo>
                  <a:pt x="2369" y="858"/>
                  <a:pt x="2369" y="858"/>
                  <a:pt x="2369" y="858"/>
                </a:cubicBezTo>
                <a:cubicBezTo>
                  <a:pt x="2363" y="858"/>
                  <a:pt x="2363" y="858"/>
                  <a:pt x="2363" y="858"/>
                </a:cubicBezTo>
                <a:cubicBezTo>
                  <a:pt x="2363" y="851"/>
                  <a:pt x="2363" y="851"/>
                  <a:pt x="2363" y="851"/>
                </a:cubicBezTo>
                <a:cubicBezTo>
                  <a:pt x="2376" y="844"/>
                  <a:pt x="2376" y="844"/>
                  <a:pt x="2376" y="844"/>
                </a:cubicBezTo>
                <a:close/>
                <a:moveTo>
                  <a:pt x="2363" y="628"/>
                </a:moveTo>
                <a:lnTo>
                  <a:pt x="2363" y="628"/>
                </a:lnTo>
                <a:cubicBezTo>
                  <a:pt x="2363" y="615"/>
                  <a:pt x="2363" y="615"/>
                  <a:pt x="2363" y="615"/>
                </a:cubicBezTo>
                <a:cubicBezTo>
                  <a:pt x="2369" y="615"/>
                  <a:pt x="2369" y="615"/>
                  <a:pt x="2369" y="615"/>
                </a:cubicBezTo>
                <a:cubicBezTo>
                  <a:pt x="2369" y="615"/>
                  <a:pt x="2369" y="622"/>
                  <a:pt x="2363" y="628"/>
                </a:cubicBezTo>
                <a:close/>
                <a:moveTo>
                  <a:pt x="2363" y="156"/>
                </a:moveTo>
                <a:lnTo>
                  <a:pt x="2363" y="156"/>
                </a:lnTo>
                <a:cubicBezTo>
                  <a:pt x="2363" y="311"/>
                  <a:pt x="2363" y="311"/>
                  <a:pt x="2363" y="311"/>
                </a:cubicBezTo>
                <a:cubicBezTo>
                  <a:pt x="2363" y="304"/>
                  <a:pt x="2356" y="304"/>
                  <a:pt x="2356" y="304"/>
                </a:cubicBezTo>
                <a:cubicBezTo>
                  <a:pt x="2356" y="291"/>
                  <a:pt x="2356" y="291"/>
                  <a:pt x="2356" y="291"/>
                </a:cubicBezTo>
                <a:cubicBezTo>
                  <a:pt x="2363" y="291"/>
                  <a:pt x="2363" y="291"/>
                  <a:pt x="2363" y="291"/>
                </a:cubicBezTo>
                <a:cubicBezTo>
                  <a:pt x="2363" y="284"/>
                  <a:pt x="2363" y="284"/>
                  <a:pt x="2363" y="284"/>
                </a:cubicBezTo>
                <a:lnTo>
                  <a:pt x="2356" y="284"/>
                </a:lnTo>
                <a:cubicBezTo>
                  <a:pt x="2356" y="270"/>
                  <a:pt x="2356" y="270"/>
                  <a:pt x="2356" y="270"/>
                </a:cubicBezTo>
                <a:cubicBezTo>
                  <a:pt x="2356" y="270"/>
                  <a:pt x="2356" y="270"/>
                  <a:pt x="2356" y="264"/>
                </a:cubicBezTo>
                <a:lnTo>
                  <a:pt x="2356" y="264"/>
                </a:lnTo>
                <a:cubicBezTo>
                  <a:pt x="2356" y="237"/>
                  <a:pt x="2356" y="237"/>
                  <a:pt x="2356" y="237"/>
                </a:cubicBezTo>
                <a:lnTo>
                  <a:pt x="2356" y="237"/>
                </a:lnTo>
                <a:lnTo>
                  <a:pt x="2356" y="230"/>
                </a:lnTo>
                <a:cubicBezTo>
                  <a:pt x="2356" y="156"/>
                  <a:pt x="2356" y="156"/>
                  <a:pt x="2356" y="156"/>
                </a:cubicBezTo>
                <a:cubicBezTo>
                  <a:pt x="2363" y="156"/>
                  <a:pt x="2363" y="156"/>
                  <a:pt x="2363" y="156"/>
                </a:cubicBezTo>
                <a:close/>
                <a:moveTo>
                  <a:pt x="2363" y="318"/>
                </a:moveTo>
                <a:lnTo>
                  <a:pt x="2363" y="318"/>
                </a:lnTo>
                <a:cubicBezTo>
                  <a:pt x="2363" y="338"/>
                  <a:pt x="2363" y="338"/>
                  <a:pt x="2363" y="338"/>
                </a:cubicBezTo>
                <a:lnTo>
                  <a:pt x="2363" y="338"/>
                </a:lnTo>
                <a:lnTo>
                  <a:pt x="2356" y="338"/>
                </a:lnTo>
                <a:cubicBezTo>
                  <a:pt x="2356" y="324"/>
                  <a:pt x="2356" y="324"/>
                  <a:pt x="2356" y="324"/>
                </a:cubicBezTo>
                <a:cubicBezTo>
                  <a:pt x="2356" y="318"/>
                  <a:pt x="2363" y="318"/>
                  <a:pt x="2363" y="318"/>
                </a:cubicBezTo>
                <a:close/>
                <a:moveTo>
                  <a:pt x="2363" y="351"/>
                </a:moveTo>
                <a:lnTo>
                  <a:pt x="2363" y="351"/>
                </a:lnTo>
                <a:cubicBezTo>
                  <a:pt x="2363" y="365"/>
                  <a:pt x="2363" y="365"/>
                  <a:pt x="2363" y="365"/>
                </a:cubicBezTo>
                <a:cubicBezTo>
                  <a:pt x="2363" y="365"/>
                  <a:pt x="2356" y="365"/>
                  <a:pt x="2356" y="358"/>
                </a:cubicBezTo>
                <a:cubicBezTo>
                  <a:pt x="2356" y="351"/>
                  <a:pt x="2356" y="351"/>
                  <a:pt x="2356" y="351"/>
                </a:cubicBezTo>
                <a:cubicBezTo>
                  <a:pt x="2363" y="351"/>
                  <a:pt x="2363" y="351"/>
                  <a:pt x="2363" y="351"/>
                </a:cubicBezTo>
                <a:close/>
                <a:moveTo>
                  <a:pt x="2363" y="365"/>
                </a:moveTo>
                <a:lnTo>
                  <a:pt x="2363" y="365"/>
                </a:lnTo>
                <a:cubicBezTo>
                  <a:pt x="2363" y="399"/>
                  <a:pt x="2363" y="399"/>
                  <a:pt x="2363" y="399"/>
                </a:cubicBezTo>
                <a:cubicBezTo>
                  <a:pt x="2356" y="419"/>
                  <a:pt x="2356" y="419"/>
                  <a:pt x="2356" y="419"/>
                </a:cubicBezTo>
                <a:lnTo>
                  <a:pt x="2363" y="412"/>
                </a:lnTo>
                <a:cubicBezTo>
                  <a:pt x="2363" y="540"/>
                  <a:pt x="2363" y="540"/>
                  <a:pt x="2363" y="540"/>
                </a:cubicBezTo>
                <a:cubicBezTo>
                  <a:pt x="2363" y="540"/>
                  <a:pt x="2363" y="540"/>
                  <a:pt x="2356" y="540"/>
                </a:cubicBezTo>
                <a:cubicBezTo>
                  <a:pt x="2356" y="540"/>
                  <a:pt x="2356" y="554"/>
                  <a:pt x="2356" y="561"/>
                </a:cubicBezTo>
                <a:cubicBezTo>
                  <a:pt x="2356" y="365"/>
                  <a:pt x="2356" y="365"/>
                  <a:pt x="2356" y="365"/>
                </a:cubicBezTo>
                <a:lnTo>
                  <a:pt x="2363" y="365"/>
                </a:lnTo>
                <a:close/>
                <a:moveTo>
                  <a:pt x="2363" y="568"/>
                </a:moveTo>
                <a:lnTo>
                  <a:pt x="2363" y="568"/>
                </a:lnTo>
                <a:cubicBezTo>
                  <a:pt x="2363" y="601"/>
                  <a:pt x="2363" y="601"/>
                  <a:pt x="2363" y="601"/>
                </a:cubicBezTo>
                <a:lnTo>
                  <a:pt x="2356" y="601"/>
                </a:lnTo>
                <a:cubicBezTo>
                  <a:pt x="2363" y="615"/>
                  <a:pt x="2363" y="615"/>
                  <a:pt x="2363" y="615"/>
                </a:cubicBezTo>
                <a:cubicBezTo>
                  <a:pt x="2363" y="628"/>
                  <a:pt x="2363" y="628"/>
                  <a:pt x="2363" y="628"/>
                </a:cubicBezTo>
                <a:lnTo>
                  <a:pt x="2363" y="635"/>
                </a:lnTo>
                <a:lnTo>
                  <a:pt x="2363" y="635"/>
                </a:lnTo>
                <a:cubicBezTo>
                  <a:pt x="2363" y="763"/>
                  <a:pt x="2363" y="763"/>
                  <a:pt x="2363" y="763"/>
                </a:cubicBezTo>
                <a:lnTo>
                  <a:pt x="2363" y="763"/>
                </a:lnTo>
                <a:lnTo>
                  <a:pt x="2356" y="763"/>
                </a:lnTo>
                <a:cubicBezTo>
                  <a:pt x="2356" y="676"/>
                  <a:pt x="2356" y="676"/>
                  <a:pt x="2356" y="676"/>
                </a:cubicBezTo>
                <a:lnTo>
                  <a:pt x="2356" y="676"/>
                </a:lnTo>
                <a:lnTo>
                  <a:pt x="2356" y="669"/>
                </a:lnTo>
                <a:cubicBezTo>
                  <a:pt x="2356" y="568"/>
                  <a:pt x="2356" y="568"/>
                  <a:pt x="2356" y="568"/>
                </a:cubicBezTo>
                <a:lnTo>
                  <a:pt x="2363" y="568"/>
                </a:lnTo>
                <a:close/>
                <a:moveTo>
                  <a:pt x="2363" y="763"/>
                </a:moveTo>
                <a:lnTo>
                  <a:pt x="2363" y="763"/>
                </a:lnTo>
                <a:lnTo>
                  <a:pt x="2363" y="763"/>
                </a:lnTo>
                <a:cubicBezTo>
                  <a:pt x="2356" y="763"/>
                  <a:pt x="2356" y="763"/>
                  <a:pt x="2356" y="763"/>
                </a:cubicBezTo>
                <a:cubicBezTo>
                  <a:pt x="2356" y="777"/>
                  <a:pt x="2356" y="777"/>
                  <a:pt x="2356" y="777"/>
                </a:cubicBezTo>
                <a:lnTo>
                  <a:pt x="2356" y="777"/>
                </a:lnTo>
                <a:lnTo>
                  <a:pt x="2363" y="777"/>
                </a:lnTo>
                <a:cubicBezTo>
                  <a:pt x="2363" y="763"/>
                  <a:pt x="2363" y="763"/>
                  <a:pt x="2363" y="763"/>
                </a:cubicBezTo>
                <a:close/>
                <a:moveTo>
                  <a:pt x="2363" y="790"/>
                </a:moveTo>
                <a:lnTo>
                  <a:pt x="2363" y="790"/>
                </a:lnTo>
                <a:cubicBezTo>
                  <a:pt x="2363" y="804"/>
                  <a:pt x="2363" y="804"/>
                  <a:pt x="2363" y="804"/>
                </a:cubicBezTo>
                <a:lnTo>
                  <a:pt x="2356" y="804"/>
                </a:lnTo>
                <a:cubicBezTo>
                  <a:pt x="2356" y="790"/>
                  <a:pt x="2356" y="790"/>
                  <a:pt x="2356" y="790"/>
                </a:cubicBezTo>
                <a:lnTo>
                  <a:pt x="2363" y="790"/>
                </a:lnTo>
                <a:close/>
                <a:moveTo>
                  <a:pt x="2363" y="804"/>
                </a:moveTo>
                <a:lnTo>
                  <a:pt x="2363" y="804"/>
                </a:lnTo>
                <a:cubicBezTo>
                  <a:pt x="2363" y="824"/>
                  <a:pt x="2363" y="824"/>
                  <a:pt x="2363" y="824"/>
                </a:cubicBezTo>
                <a:cubicBezTo>
                  <a:pt x="2356" y="831"/>
                  <a:pt x="2356" y="831"/>
                  <a:pt x="2356" y="831"/>
                </a:cubicBezTo>
                <a:cubicBezTo>
                  <a:pt x="2356" y="804"/>
                  <a:pt x="2356" y="804"/>
                  <a:pt x="2356" y="804"/>
                </a:cubicBezTo>
                <a:lnTo>
                  <a:pt x="2363" y="804"/>
                </a:lnTo>
                <a:close/>
                <a:moveTo>
                  <a:pt x="2363" y="831"/>
                </a:moveTo>
                <a:lnTo>
                  <a:pt x="2363" y="831"/>
                </a:lnTo>
                <a:cubicBezTo>
                  <a:pt x="2363" y="851"/>
                  <a:pt x="2363" y="851"/>
                  <a:pt x="2363" y="851"/>
                </a:cubicBezTo>
                <a:lnTo>
                  <a:pt x="2363" y="851"/>
                </a:lnTo>
                <a:cubicBezTo>
                  <a:pt x="2363" y="844"/>
                  <a:pt x="2356" y="844"/>
                  <a:pt x="2356" y="844"/>
                </a:cubicBezTo>
                <a:cubicBezTo>
                  <a:pt x="2356" y="831"/>
                  <a:pt x="2356" y="831"/>
                  <a:pt x="2356" y="831"/>
                </a:cubicBezTo>
                <a:cubicBezTo>
                  <a:pt x="2363" y="831"/>
                  <a:pt x="2363" y="831"/>
                  <a:pt x="2363" y="831"/>
                </a:cubicBezTo>
                <a:close/>
                <a:moveTo>
                  <a:pt x="2363" y="851"/>
                </a:moveTo>
                <a:lnTo>
                  <a:pt x="2363" y="851"/>
                </a:lnTo>
                <a:cubicBezTo>
                  <a:pt x="2363" y="858"/>
                  <a:pt x="2363" y="858"/>
                  <a:pt x="2363" y="858"/>
                </a:cubicBezTo>
                <a:cubicBezTo>
                  <a:pt x="2363" y="851"/>
                  <a:pt x="2363" y="851"/>
                  <a:pt x="2363" y="851"/>
                </a:cubicBezTo>
                <a:close/>
                <a:moveTo>
                  <a:pt x="2363" y="858"/>
                </a:moveTo>
                <a:lnTo>
                  <a:pt x="2363" y="858"/>
                </a:lnTo>
                <a:cubicBezTo>
                  <a:pt x="2363" y="1047"/>
                  <a:pt x="2363" y="1047"/>
                  <a:pt x="2363" y="1047"/>
                </a:cubicBezTo>
                <a:lnTo>
                  <a:pt x="2356" y="1047"/>
                </a:lnTo>
                <a:cubicBezTo>
                  <a:pt x="2356" y="952"/>
                  <a:pt x="2356" y="952"/>
                  <a:pt x="2356" y="952"/>
                </a:cubicBezTo>
                <a:cubicBezTo>
                  <a:pt x="2363" y="952"/>
                  <a:pt x="2363" y="952"/>
                  <a:pt x="2363" y="952"/>
                </a:cubicBezTo>
                <a:cubicBezTo>
                  <a:pt x="2356" y="952"/>
                  <a:pt x="2356" y="952"/>
                  <a:pt x="2356" y="952"/>
                </a:cubicBezTo>
                <a:lnTo>
                  <a:pt x="2356" y="952"/>
                </a:lnTo>
                <a:cubicBezTo>
                  <a:pt x="2356" y="932"/>
                  <a:pt x="2356" y="932"/>
                  <a:pt x="2356" y="932"/>
                </a:cubicBezTo>
                <a:lnTo>
                  <a:pt x="2356" y="932"/>
                </a:lnTo>
                <a:lnTo>
                  <a:pt x="2356" y="932"/>
                </a:lnTo>
                <a:cubicBezTo>
                  <a:pt x="2356" y="919"/>
                  <a:pt x="2356" y="919"/>
                  <a:pt x="2356" y="919"/>
                </a:cubicBezTo>
                <a:cubicBezTo>
                  <a:pt x="2356" y="912"/>
                  <a:pt x="2356" y="912"/>
                  <a:pt x="2356" y="912"/>
                </a:cubicBezTo>
                <a:lnTo>
                  <a:pt x="2356" y="912"/>
                </a:lnTo>
                <a:cubicBezTo>
                  <a:pt x="2356" y="892"/>
                  <a:pt x="2356" y="892"/>
                  <a:pt x="2356" y="892"/>
                </a:cubicBezTo>
                <a:lnTo>
                  <a:pt x="2356" y="892"/>
                </a:lnTo>
                <a:lnTo>
                  <a:pt x="2356" y="892"/>
                </a:lnTo>
                <a:cubicBezTo>
                  <a:pt x="2356" y="871"/>
                  <a:pt x="2356" y="871"/>
                  <a:pt x="2356" y="871"/>
                </a:cubicBezTo>
                <a:lnTo>
                  <a:pt x="2363" y="878"/>
                </a:lnTo>
                <a:cubicBezTo>
                  <a:pt x="2363" y="871"/>
                  <a:pt x="2356" y="871"/>
                  <a:pt x="2356" y="871"/>
                </a:cubicBezTo>
                <a:cubicBezTo>
                  <a:pt x="2356" y="858"/>
                  <a:pt x="2356" y="858"/>
                  <a:pt x="2356" y="858"/>
                </a:cubicBezTo>
                <a:lnTo>
                  <a:pt x="2363" y="858"/>
                </a:lnTo>
                <a:close/>
                <a:moveTo>
                  <a:pt x="2356" y="318"/>
                </a:moveTo>
                <a:lnTo>
                  <a:pt x="2356" y="318"/>
                </a:lnTo>
                <a:lnTo>
                  <a:pt x="2356" y="318"/>
                </a:lnTo>
                <a:cubicBezTo>
                  <a:pt x="2356" y="311"/>
                  <a:pt x="2356" y="311"/>
                  <a:pt x="2356" y="311"/>
                </a:cubicBezTo>
                <a:lnTo>
                  <a:pt x="2356" y="318"/>
                </a:lnTo>
                <a:close/>
                <a:moveTo>
                  <a:pt x="2356" y="156"/>
                </a:moveTo>
                <a:lnTo>
                  <a:pt x="2356" y="156"/>
                </a:lnTo>
                <a:cubicBezTo>
                  <a:pt x="2356" y="230"/>
                  <a:pt x="2356" y="230"/>
                  <a:pt x="2356" y="230"/>
                </a:cubicBezTo>
                <a:cubicBezTo>
                  <a:pt x="2349" y="223"/>
                  <a:pt x="2349" y="216"/>
                  <a:pt x="2342" y="216"/>
                </a:cubicBezTo>
                <a:cubicBezTo>
                  <a:pt x="2342" y="189"/>
                  <a:pt x="2342" y="189"/>
                  <a:pt x="2342" y="189"/>
                </a:cubicBezTo>
                <a:cubicBezTo>
                  <a:pt x="2349" y="203"/>
                  <a:pt x="2349" y="203"/>
                  <a:pt x="2349" y="203"/>
                </a:cubicBezTo>
                <a:cubicBezTo>
                  <a:pt x="2349" y="183"/>
                  <a:pt x="2349" y="183"/>
                  <a:pt x="2349" y="183"/>
                </a:cubicBezTo>
                <a:cubicBezTo>
                  <a:pt x="2349" y="183"/>
                  <a:pt x="2349" y="176"/>
                  <a:pt x="2342" y="176"/>
                </a:cubicBezTo>
                <a:cubicBezTo>
                  <a:pt x="2342" y="156"/>
                  <a:pt x="2342" y="156"/>
                  <a:pt x="2342" y="156"/>
                </a:cubicBezTo>
                <a:cubicBezTo>
                  <a:pt x="2356" y="156"/>
                  <a:pt x="2356" y="156"/>
                  <a:pt x="2356" y="156"/>
                </a:cubicBezTo>
                <a:close/>
                <a:moveTo>
                  <a:pt x="2356" y="237"/>
                </a:moveTo>
                <a:lnTo>
                  <a:pt x="2356" y="237"/>
                </a:lnTo>
                <a:cubicBezTo>
                  <a:pt x="2349" y="230"/>
                  <a:pt x="2349" y="230"/>
                  <a:pt x="2342" y="223"/>
                </a:cubicBezTo>
                <a:cubicBezTo>
                  <a:pt x="2342" y="270"/>
                  <a:pt x="2342" y="270"/>
                  <a:pt x="2342" y="270"/>
                </a:cubicBezTo>
                <a:cubicBezTo>
                  <a:pt x="2349" y="270"/>
                  <a:pt x="2349" y="270"/>
                  <a:pt x="2356" y="264"/>
                </a:cubicBezTo>
                <a:cubicBezTo>
                  <a:pt x="2356" y="237"/>
                  <a:pt x="2356" y="237"/>
                  <a:pt x="2356" y="237"/>
                </a:cubicBezTo>
                <a:close/>
                <a:moveTo>
                  <a:pt x="2356" y="270"/>
                </a:moveTo>
                <a:lnTo>
                  <a:pt x="2356" y="270"/>
                </a:lnTo>
                <a:cubicBezTo>
                  <a:pt x="2356" y="284"/>
                  <a:pt x="2356" y="284"/>
                  <a:pt x="2356" y="284"/>
                </a:cubicBezTo>
                <a:cubicBezTo>
                  <a:pt x="2349" y="284"/>
                  <a:pt x="2349" y="284"/>
                  <a:pt x="2349" y="291"/>
                </a:cubicBezTo>
                <a:cubicBezTo>
                  <a:pt x="2356" y="291"/>
                  <a:pt x="2356" y="291"/>
                  <a:pt x="2356" y="291"/>
                </a:cubicBezTo>
                <a:cubicBezTo>
                  <a:pt x="2356" y="304"/>
                  <a:pt x="2356" y="304"/>
                  <a:pt x="2356" y="304"/>
                </a:cubicBezTo>
                <a:lnTo>
                  <a:pt x="2349" y="297"/>
                </a:lnTo>
                <a:cubicBezTo>
                  <a:pt x="2349" y="297"/>
                  <a:pt x="2349" y="297"/>
                  <a:pt x="2342" y="297"/>
                </a:cubicBezTo>
                <a:cubicBezTo>
                  <a:pt x="2342" y="277"/>
                  <a:pt x="2342" y="277"/>
                  <a:pt x="2342" y="277"/>
                </a:cubicBezTo>
                <a:cubicBezTo>
                  <a:pt x="2349" y="277"/>
                  <a:pt x="2349" y="277"/>
                  <a:pt x="2349" y="277"/>
                </a:cubicBezTo>
                <a:cubicBezTo>
                  <a:pt x="2349" y="277"/>
                  <a:pt x="2349" y="277"/>
                  <a:pt x="2356" y="270"/>
                </a:cubicBezTo>
                <a:close/>
                <a:moveTo>
                  <a:pt x="2356" y="311"/>
                </a:moveTo>
                <a:lnTo>
                  <a:pt x="2356" y="311"/>
                </a:lnTo>
                <a:cubicBezTo>
                  <a:pt x="2356" y="318"/>
                  <a:pt x="2356" y="318"/>
                  <a:pt x="2356" y="318"/>
                </a:cubicBezTo>
                <a:cubicBezTo>
                  <a:pt x="2349" y="318"/>
                  <a:pt x="2349" y="324"/>
                  <a:pt x="2342" y="324"/>
                </a:cubicBezTo>
                <a:cubicBezTo>
                  <a:pt x="2342" y="304"/>
                  <a:pt x="2342" y="304"/>
                  <a:pt x="2342" y="304"/>
                </a:cubicBezTo>
                <a:cubicBezTo>
                  <a:pt x="2356" y="311"/>
                  <a:pt x="2356" y="311"/>
                  <a:pt x="2356" y="311"/>
                </a:cubicBezTo>
                <a:close/>
                <a:moveTo>
                  <a:pt x="2356" y="324"/>
                </a:moveTo>
                <a:lnTo>
                  <a:pt x="2356" y="324"/>
                </a:lnTo>
                <a:cubicBezTo>
                  <a:pt x="2349" y="324"/>
                  <a:pt x="2349" y="331"/>
                  <a:pt x="2342" y="331"/>
                </a:cubicBezTo>
                <a:cubicBezTo>
                  <a:pt x="2342" y="358"/>
                  <a:pt x="2342" y="358"/>
                  <a:pt x="2342" y="358"/>
                </a:cubicBezTo>
                <a:lnTo>
                  <a:pt x="2349" y="358"/>
                </a:lnTo>
                <a:cubicBezTo>
                  <a:pt x="2356" y="358"/>
                  <a:pt x="2356" y="358"/>
                  <a:pt x="2356" y="358"/>
                </a:cubicBezTo>
                <a:cubicBezTo>
                  <a:pt x="2356" y="351"/>
                  <a:pt x="2356" y="351"/>
                  <a:pt x="2356" y="351"/>
                </a:cubicBezTo>
                <a:cubicBezTo>
                  <a:pt x="2349" y="351"/>
                  <a:pt x="2349" y="351"/>
                  <a:pt x="2349" y="351"/>
                </a:cubicBezTo>
                <a:cubicBezTo>
                  <a:pt x="2349" y="345"/>
                  <a:pt x="2349" y="345"/>
                  <a:pt x="2356" y="338"/>
                </a:cubicBezTo>
                <a:cubicBezTo>
                  <a:pt x="2356" y="324"/>
                  <a:pt x="2356" y="324"/>
                  <a:pt x="2356" y="324"/>
                </a:cubicBezTo>
                <a:close/>
                <a:moveTo>
                  <a:pt x="2356" y="365"/>
                </a:moveTo>
                <a:lnTo>
                  <a:pt x="2356" y="365"/>
                </a:lnTo>
                <a:cubicBezTo>
                  <a:pt x="2356" y="561"/>
                  <a:pt x="2356" y="561"/>
                  <a:pt x="2356" y="561"/>
                </a:cubicBezTo>
                <a:lnTo>
                  <a:pt x="2349" y="568"/>
                </a:lnTo>
                <a:lnTo>
                  <a:pt x="2356" y="568"/>
                </a:lnTo>
                <a:cubicBezTo>
                  <a:pt x="2356" y="669"/>
                  <a:pt x="2356" y="669"/>
                  <a:pt x="2356" y="669"/>
                </a:cubicBezTo>
                <a:cubicBezTo>
                  <a:pt x="2356" y="669"/>
                  <a:pt x="2349" y="662"/>
                  <a:pt x="2342" y="655"/>
                </a:cubicBezTo>
                <a:lnTo>
                  <a:pt x="2342" y="655"/>
                </a:lnTo>
                <a:cubicBezTo>
                  <a:pt x="2342" y="365"/>
                  <a:pt x="2342" y="365"/>
                  <a:pt x="2342" y="365"/>
                </a:cubicBezTo>
                <a:cubicBezTo>
                  <a:pt x="2349" y="365"/>
                  <a:pt x="2349" y="365"/>
                  <a:pt x="2356" y="365"/>
                </a:cubicBezTo>
                <a:close/>
                <a:moveTo>
                  <a:pt x="2356" y="676"/>
                </a:moveTo>
                <a:lnTo>
                  <a:pt x="2356" y="676"/>
                </a:lnTo>
                <a:cubicBezTo>
                  <a:pt x="2356" y="763"/>
                  <a:pt x="2356" y="763"/>
                  <a:pt x="2356" y="763"/>
                </a:cubicBezTo>
                <a:cubicBezTo>
                  <a:pt x="2349" y="763"/>
                  <a:pt x="2349" y="763"/>
                  <a:pt x="2349" y="763"/>
                </a:cubicBezTo>
                <a:cubicBezTo>
                  <a:pt x="2342" y="763"/>
                  <a:pt x="2342" y="763"/>
                  <a:pt x="2342" y="763"/>
                </a:cubicBezTo>
                <a:cubicBezTo>
                  <a:pt x="2342" y="709"/>
                  <a:pt x="2342" y="709"/>
                  <a:pt x="2342" y="709"/>
                </a:cubicBezTo>
                <a:lnTo>
                  <a:pt x="2349" y="709"/>
                </a:lnTo>
                <a:cubicBezTo>
                  <a:pt x="2349" y="709"/>
                  <a:pt x="2349" y="709"/>
                  <a:pt x="2342" y="703"/>
                </a:cubicBezTo>
                <a:cubicBezTo>
                  <a:pt x="2342" y="669"/>
                  <a:pt x="2342" y="669"/>
                  <a:pt x="2342" y="669"/>
                </a:cubicBezTo>
                <a:cubicBezTo>
                  <a:pt x="2349" y="669"/>
                  <a:pt x="2349" y="676"/>
                  <a:pt x="2356" y="676"/>
                </a:cubicBezTo>
                <a:close/>
                <a:moveTo>
                  <a:pt x="2356" y="763"/>
                </a:moveTo>
                <a:lnTo>
                  <a:pt x="2356" y="763"/>
                </a:lnTo>
                <a:cubicBezTo>
                  <a:pt x="2356" y="770"/>
                  <a:pt x="2349" y="770"/>
                  <a:pt x="2349" y="770"/>
                </a:cubicBezTo>
                <a:cubicBezTo>
                  <a:pt x="2342" y="770"/>
                  <a:pt x="2342" y="770"/>
                  <a:pt x="2342" y="770"/>
                </a:cubicBezTo>
                <a:cubicBezTo>
                  <a:pt x="2342" y="790"/>
                  <a:pt x="2342" y="790"/>
                  <a:pt x="2342" y="790"/>
                </a:cubicBezTo>
                <a:cubicBezTo>
                  <a:pt x="2349" y="804"/>
                  <a:pt x="2349" y="804"/>
                  <a:pt x="2349" y="804"/>
                </a:cubicBezTo>
                <a:cubicBezTo>
                  <a:pt x="2349" y="804"/>
                  <a:pt x="2349" y="804"/>
                  <a:pt x="2356" y="804"/>
                </a:cubicBezTo>
                <a:cubicBezTo>
                  <a:pt x="2356" y="790"/>
                  <a:pt x="2356" y="790"/>
                  <a:pt x="2356" y="790"/>
                </a:cubicBezTo>
                <a:cubicBezTo>
                  <a:pt x="2349" y="784"/>
                  <a:pt x="2349" y="784"/>
                  <a:pt x="2349" y="784"/>
                </a:cubicBezTo>
                <a:cubicBezTo>
                  <a:pt x="2349" y="777"/>
                  <a:pt x="2349" y="777"/>
                  <a:pt x="2356" y="777"/>
                </a:cubicBezTo>
                <a:cubicBezTo>
                  <a:pt x="2356" y="763"/>
                  <a:pt x="2356" y="763"/>
                  <a:pt x="2356" y="763"/>
                </a:cubicBezTo>
                <a:close/>
                <a:moveTo>
                  <a:pt x="2356" y="804"/>
                </a:moveTo>
                <a:lnTo>
                  <a:pt x="2356" y="804"/>
                </a:lnTo>
                <a:cubicBezTo>
                  <a:pt x="2356" y="831"/>
                  <a:pt x="2356" y="831"/>
                  <a:pt x="2356" y="831"/>
                </a:cubicBezTo>
                <a:cubicBezTo>
                  <a:pt x="2342" y="831"/>
                  <a:pt x="2342" y="831"/>
                  <a:pt x="2342" y="831"/>
                </a:cubicBezTo>
                <a:cubicBezTo>
                  <a:pt x="2342" y="804"/>
                  <a:pt x="2342" y="804"/>
                  <a:pt x="2342" y="804"/>
                </a:cubicBezTo>
                <a:lnTo>
                  <a:pt x="2342" y="804"/>
                </a:lnTo>
                <a:cubicBezTo>
                  <a:pt x="2349" y="804"/>
                  <a:pt x="2349" y="804"/>
                  <a:pt x="2356" y="804"/>
                </a:cubicBezTo>
                <a:close/>
                <a:moveTo>
                  <a:pt x="2356" y="831"/>
                </a:moveTo>
                <a:lnTo>
                  <a:pt x="2356" y="831"/>
                </a:lnTo>
                <a:cubicBezTo>
                  <a:pt x="2356" y="844"/>
                  <a:pt x="2356" y="844"/>
                  <a:pt x="2356" y="844"/>
                </a:cubicBezTo>
                <a:lnTo>
                  <a:pt x="2349" y="844"/>
                </a:lnTo>
                <a:lnTo>
                  <a:pt x="2342" y="844"/>
                </a:lnTo>
                <a:cubicBezTo>
                  <a:pt x="2342" y="838"/>
                  <a:pt x="2342" y="838"/>
                  <a:pt x="2342" y="838"/>
                </a:cubicBezTo>
                <a:lnTo>
                  <a:pt x="2349" y="831"/>
                </a:lnTo>
                <a:cubicBezTo>
                  <a:pt x="2356" y="831"/>
                  <a:pt x="2356" y="831"/>
                  <a:pt x="2356" y="831"/>
                </a:cubicBezTo>
                <a:close/>
                <a:moveTo>
                  <a:pt x="2356" y="858"/>
                </a:moveTo>
                <a:lnTo>
                  <a:pt x="2356" y="858"/>
                </a:lnTo>
                <a:cubicBezTo>
                  <a:pt x="2356" y="871"/>
                  <a:pt x="2356" y="871"/>
                  <a:pt x="2356" y="871"/>
                </a:cubicBezTo>
                <a:lnTo>
                  <a:pt x="2349" y="871"/>
                </a:lnTo>
                <a:cubicBezTo>
                  <a:pt x="2342" y="865"/>
                  <a:pt x="2342" y="865"/>
                  <a:pt x="2342" y="865"/>
                </a:cubicBezTo>
                <a:cubicBezTo>
                  <a:pt x="2342" y="851"/>
                  <a:pt x="2342" y="851"/>
                  <a:pt x="2342" y="851"/>
                </a:cubicBezTo>
                <a:cubicBezTo>
                  <a:pt x="2349" y="851"/>
                  <a:pt x="2349" y="851"/>
                  <a:pt x="2356" y="858"/>
                </a:cubicBezTo>
                <a:close/>
                <a:moveTo>
                  <a:pt x="2356" y="871"/>
                </a:moveTo>
                <a:lnTo>
                  <a:pt x="2356" y="871"/>
                </a:lnTo>
                <a:cubicBezTo>
                  <a:pt x="2349" y="871"/>
                  <a:pt x="2349" y="871"/>
                  <a:pt x="2342" y="871"/>
                </a:cubicBezTo>
                <a:cubicBezTo>
                  <a:pt x="2342" y="878"/>
                  <a:pt x="2342" y="878"/>
                  <a:pt x="2342" y="878"/>
                </a:cubicBezTo>
                <a:cubicBezTo>
                  <a:pt x="2349" y="878"/>
                  <a:pt x="2349" y="878"/>
                  <a:pt x="2349" y="878"/>
                </a:cubicBezTo>
                <a:cubicBezTo>
                  <a:pt x="2342" y="878"/>
                  <a:pt x="2342" y="878"/>
                  <a:pt x="2342" y="878"/>
                </a:cubicBezTo>
                <a:cubicBezTo>
                  <a:pt x="2342" y="892"/>
                  <a:pt x="2342" y="892"/>
                  <a:pt x="2342" y="892"/>
                </a:cubicBezTo>
                <a:cubicBezTo>
                  <a:pt x="2356" y="892"/>
                  <a:pt x="2356" y="892"/>
                  <a:pt x="2356" y="892"/>
                </a:cubicBezTo>
                <a:cubicBezTo>
                  <a:pt x="2356" y="871"/>
                  <a:pt x="2356" y="871"/>
                  <a:pt x="2356" y="871"/>
                </a:cubicBezTo>
                <a:close/>
                <a:moveTo>
                  <a:pt x="2356" y="892"/>
                </a:moveTo>
                <a:lnTo>
                  <a:pt x="2356" y="892"/>
                </a:lnTo>
                <a:cubicBezTo>
                  <a:pt x="2356" y="912"/>
                  <a:pt x="2356" y="912"/>
                  <a:pt x="2356" y="912"/>
                </a:cubicBezTo>
                <a:cubicBezTo>
                  <a:pt x="2342" y="919"/>
                  <a:pt x="2342" y="919"/>
                  <a:pt x="2342" y="919"/>
                </a:cubicBezTo>
                <a:cubicBezTo>
                  <a:pt x="2342" y="892"/>
                  <a:pt x="2342" y="892"/>
                  <a:pt x="2342" y="892"/>
                </a:cubicBezTo>
                <a:cubicBezTo>
                  <a:pt x="2356" y="892"/>
                  <a:pt x="2356" y="892"/>
                  <a:pt x="2356" y="892"/>
                </a:cubicBezTo>
                <a:close/>
                <a:moveTo>
                  <a:pt x="2356" y="919"/>
                </a:moveTo>
                <a:lnTo>
                  <a:pt x="2356" y="919"/>
                </a:lnTo>
                <a:cubicBezTo>
                  <a:pt x="2342" y="919"/>
                  <a:pt x="2342" y="919"/>
                  <a:pt x="2342" y="919"/>
                </a:cubicBezTo>
                <a:cubicBezTo>
                  <a:pt x="2342" y="939"/>
                  <a:pt x="2342" y="939"/>
                  <a:pt x="2342" y="939"/>
                </a:cubicBezTo>
                <a:cubicBezTo>
                  <a:pt x="2349" y="932"/>
                  <a:pt x="2349" y="932"/>
                  <a:pt x="2356" y="932"/>
                </a:cubicBezTo>
                <a:cubicBezTo>
                  <a:pt x="2356" y="919"/>
                  <a:pt x="2356" y="919"/>
                  <a:pt x="2356" y="919"/>
                </a:cubicBezTo>
                <a:close/>
                <a:moveTo>
                  <a:pt x="2356" y="932"/>
                </a:moveTo>
                <a:lnTo>
                  <a:pt x="2356" y="932"/>
                </a:lnTo>
                <a:cubicBezTo>
                  <a:pt x="2356" y="952"/>
                  <a:pt x="2356" y="952"/>
                  <a:pt x="2356" y="952"/>
                </a:cubicBezTo>
                <a:cubicBezTo>
                  <a:pt x="2342" y="959"/>
                  <a:pt x="2342" y="959"/>
                  <a:pt x="2342" y="959"/>
                </a:cubicBezTo>
                <a:cubicBezTo>
                  <a:pt x="2342" y="939"/>
                  <a:pt x="2342" y="939"/>
                  <a:pt x="2342" y="939"/>
                </a:cubicBezTo>
                <a:cubicBezTo>
                  <a:pt x="2349" y="932"/>
                  <a:pt x="2349" y="932"/>
                  <a:pt x="2356" y="932"/>
                </a:cubicBezTo>
                <a:close/>
                <a:moveTo>
                  <a:pt x="2356" y="952"/>
                </a:moveTo>
                <a:lnTo>
                  <a:pt x="2356" y="952"/>
                </a:lnTo>
                <a:cubicBezTo>
                  <a:pt x="2342" y="959"/>
                  <a:pt x="2342" y="959"/>
                  <a:pt x="2342" y="959"/>
                </a:cubicBezTo>
                <a:cubicBezTo>
                  <a:pt x="2342" y="1054"/>
                  <a:pt x="2342" y="1054"/>
                  <a:pt x="2342" y="1054"/>
                </a:cubicBezTo>
                <a:cubicBezTo>
                  <a:pt x="2349" y="1054"/>
                  <a:pt x="2349" y="1054"/>
                  <a:pt x="2356" y="1047"/>
                </a:cubicBezTo>
                <a:lnTo>
                  <a:pt x="2356" y="952"/>
                </a:lnTo>
                <a:close/>
                <a:moveTo>
                  <a:pt x="2342" y="156"/>
                </a:moveTo>
                <a:lnTo>
                  <a:pt x="2342" y="156"/>
                </a:lnTo>
                <a:cubicBezTo>
                  <a:pt x="2342" y="176"/>
                  <a:pt x="2342" y="176"/>
                  <a:pt x="2342" y="176"/>
                </a:cubicBezTo>
                <a:cubicBezTo>
                  <a:pt x="2342" y="176"/>
                  <a:pt x="2342" y="176"/>
                  <a:pt x="2336" y="176"/>
                </a:cubicBezTo>
                <a:cubicBezTo>
                  <a:pt x="2336" y="176"/>
                  <a:pt x="2342" y="183"/>
                  <a:pt x="2342" y="189"/>
                </a:cubicBezTo>
                <a:cubicBezTo>
                  <a:pt x="2342" y="216"/>
                  <a:pt x="2342" y="216"/>
                  <a:pt x="2342" y="216"/>
                </a:cubicBezTo>
                <a:lnTo>
                  <a:pt x="2342" y="216"/>
                </a:lnTo>
                <a:cubicBezTo>
                  <a:pt x="2336" y="203"/>
                  <a:pt x="2329" y="196"/>
                  <a:pt x="2322" y="196"/>
                </a:cubicBezTo>
                <a:cubicBezTo>
                  <a:pt x="2322" y="189"/>
                  <a:pt x="2322" y="189"/>
                  <a:pt x="2322" y="189"/>
                </a:cubicBezTo>
                <a:cubicBezTo>
                  <a:pt x="2322" y="156"/>
                  <a:pt x="2322" y="156"/>
                  <a:pt x="2322" y="156"/>
                </a:cubicBezTo>
                <a:cubicBezTo>
                  <a:pt x="2342" y="156"/>
                  <a:pt x="2342" y="156"/>
                  <a:pt x="2342" y="156"/>
                </a:cubicBezTo>
                <a:close/>
                <a:moveTo>
                  <a:pt x="2342" y="223"/>
                </a:moveTo>
                <a:lnTo>
                  <a:pt x="2342" y="223"/>
                </a:lnTo>
                <a:cubicBezTo>
                  <a:pt x="2336" y="216"/>
                  <a:pt x="2329" y="203"/>
                  <a:pt x="2322" y="196"/>
                </a:cubicBezTo>
                <a:cubicBezTo>
                  <a:pt x="2322" y="237"/>
                  <a:pt x="2322" y="237"/>
                  <a:pt x="2322" y="237"/>
                </a:cubicBezTo>
                <a:cubicBezTo>
                  <a:pt x="2322" y="243"/>
                  <a:pt x="2322" y="243"/>
                  <a:pt x="2322" y="243"/>
                </a:cubicBezTo>
                <a:cubicBezTo>
                  <a:pt x="2329" y="243"/>
                  <a:pt x="2336" y="250"/>
                  <a:pt x="2336" y="250"/>
                </a:cubicBezTo>
                <a:cubicBezTo>
                  <a:pt x="2336" y="257"/>
                  <a:pt x="2329" y="257"/>
                  <a:pt x="2329" y="264"/>
                </a:cubicBezTo>
                <a:cubicBezTo>
                  <a:pt x="2329" y="257"/>
                  <a:pt x="2329" y="257"/>
                  <a:pt x="2329" y="257"/>
                </a:cubicBezTo>
                <a:cubicBezTo>
                  <a:pt x="2329" y="257"/>
                  <a:pt x="2329" y="250"/>
                  <a:pt x="2322" y="250"/>
                </a:cubicBezTo>
                <a:cubicBezTo>
                  <a:pt x="2322" y="284"/>
                  <a:pt x="2322" y="284"/>
                  <a:pt x="2322" y="284"/>
                </a:cubicBezTo>
                <a:cubicBezTo>
                  <a:pt x="2329" y="277"/>
                  <a:pt x="2336" y="277"/>
                  <a:pt x="2342" y="270"/>
                </a:cubicBezTo>
                <a:cubicBezTo>
                  <a:pt x="2342" y="223"/>
                  <a:pt x="2342" y="223"/>
                  <a:pt x="2342" y="223"/>
                </a:cubicBezTo>
                <a:close/>
                <a:moveTo>
                  <a:pt x="2342" y="277"/>
                </a:moveTo>
                <a:lnTo>
                  <a:pt x="2342" y="277"/>
                </a:lnTo>
                <a:cubicBezTo>
                  <a:pt x="2342" y="297"/>
                  <a:pt x="2342" y="297"/>
                  <a:pt x="2342" y="297"/>
                </a:cubicBezTo>
                <a:cubicBezTo>
                  <a:pt x="2336" y="291"/>
                  <a:pt x="2336" y="291"/>
                  <a:pt x="2329" y="284"/>
                </a:cubicBezTo>
                <a:cubicBezTo>
                  <a:pt x="2336" y="284"/>
                  <a:pt x="2336" y="277"/>
                  <a:pt x="2342" y="277"/>
                </a:cubicBezTo>
                <a:close/>
                <a:moveTo>
                  <a:pt x="2342" y="304"/>
                </a:moveTo>
                <a:lnTo>
                  <a:pt x="2342" y="304"/>
                </a:lnTo>
                <a:cubicBezTo>
                  <a:pt x="2322" y="291"/>
                  <a:pt x="2322" y="291"/>
                  <a:pt x="2322" y="291"/>
                </a:cubicBezTo>
                <a:cubicBezTo>
                  <a:pt x="2322" y="345"/>
                  <a:pt x="2322" y="345"/>
                  <a:pt x="2322" y="345"/>
                </a:cubicBezTo>
                <a:cubicBezTo>
                  <a:pt x="2329" y="338"/>
                  <a:pt x="2336" y="331"/>
                  <a:pt x="2342" y="324"/>
                </a:cubicBezTo>
                <a:cubicBezTo>
                  <a:pt x="2342" y="304"/>
                  <a:pt x="2342" y="304"/>
                  <a:pt x="2342" y="304"/>
                </a:cubicBezTo>
                <a:close/>
                <a:moveTo>
                  <a:pt x="2342" y="331"/>
                </a:moveTo>
                <a:lnTo>
                  <a:pt x="2342" y="331"/>
                </a:lnTo>
                <a:cubicBezTo>
                  <a:pt x="2342" y="358"/>
                  <a:pt x="2342" y="358"/>
                  <a:pt x="2342" y="358"/>
                </a:cubicBezTo>
                <a:cubicBezTo>
                  <a:pt x="2336" y="358"/>
                  <a:pt x="2329" y="351"/>
                  <a:pt x="2329" y="351"/>
                </a:cubicBezTo>
                <a:cubicBezTo>
                  <a:pt x="2336" y="345"/>
                  <a:pt x="2336" y="338"/>
                  <a:pt x="2342" y="331"/>
                </a:cubicBezTo>
                <a:close/>
                <a:moveTo>
                  <a:pt x="2342" y="365"/>
                </a:moveTo>
                <a:lnTo>
                  <a:pt x="2342" y="365"/>
                </a:lnTo>
                <a:cubicBezTo>
                  <a:pt x="2342" y="655"/>
                  <a:pt x="2342" y="655"/>
                  <a:pt x="2342" y="655"/>
                </a:cubicBezTo>
                <a:cubicBezTo>
                  <a:pt x="2336" y="649"/>
                  <a:pt x="2336" y="642"/>
                  <a:pt x="2336" y="635"/>
                </a:cubicBezTo>
                <a:cubicBezTo>
                  <a:pt x="2342" y="622"/>
                  <a:pt x="2342" y="615"/>
                  <a:pt x="2336" y="601"/>
                </a:cubicBezTo>
                <a:cubicBezTo>
                  <a:pt x="2329" y="574"/>
                  <a:pt x="2329" y="568"/>
                  <a:pt x="2329" y="568"/>
                </a:cubicBezTo>
                <a:cubicBezTo>
                  <a:pt x="2329" y="568"/>
                  <a:pt x="2322" y="568"/>
                  <a:pt x="2322" y="561"/>
                </a:cubicBezTo>
                <a:cubicBezTo>
                  <a:pt x="2322" y="540"/>
                  <a:pt x="2322" y="540"/>
                  <a:pt x="2322" y="540"/>
                </a:cubicBezTo>
                <a:lnTo>
                  <a:pt x="2322" y="540"/>
                </a:lnTo>
                <a:cubicBezTo>
                  <a:pt x="2329" y="534"/>
                  <a:pt x="2329" y="534"/>
                  <a:pt x="2329" y="527"/>
                </a:cubicBezTo>
                <a:cubicBezTo>
                  <a:pt x="2329" y="527"/>
                  <a:pt x="2329" y="520"/>
                  <a:pt x="2322" y="520"/>
                </a:cubicBezTo>
                <a:lnTo>
                  <a:pt x="2322" y="520"/>
                </a:lnTo>
                <a:cubicBezTo>
                  <a:pt x="2322" y="426"/>
                  <a:pt x="2322" y="426"/>
                  <a:pt x="2322" y="426"/>
                </a:cubicBezTo>
                <a:cubicBezTo>
                  <a:pt x="2329" y="426"/>
                  <a:pt x="2329" y="426"/>
                  <a:pt x="2329" y="426"/>
                </a:cubicBezTo>
                <a:cubicBezTo>
                  <a:pt x="2329" y="419"/>
                  <a:pt x="2329" y="419"/>
                  <a:pt x="2329" y="419"/>
                </a:cubicBezTo>
                <a:cubicBezTo>
                  <a:pt x="2329" y="419"/>
                  <a:pt x="2329" y="419"/>
                  <a:pt x="2322" y="419"/>
                </a:cubicBezTo>
                <a:cubicBezTo>
                  <a:pt x="2322" y="405"/>
                  <a:pt x="2322" y="405"/>
                  <a:pt x="2322" y="405"/>
                </a:cubicBezTo>
                <a:cubicBezTo>
                  <a:pt x="2329" y="405"/>
                  <a:pt x="2329" y="405"/>
                  <a:pt x="2329" y="405"/>
                </a:cubicBezTo>
                <a:cubicBezTo>
                  <a:pt x="2329" y="399"/>
                  <a:pt x="2322" y="399"/>
                  <a:pt x="2322" y="392"/>
                </a:cubicBezTo>
                <a:cubicBezTo>
                  <a:pt x="2322" y="358"/>
                  <a:pt x="2322" y="358"/>
                  <a:pt x="2322" y="358"/>
                </a:cubicBezTo>
                <a:cubicBezTo>
                  <a:pt x="2329" y="365"/>
                  <a:pt x="2336" y="365"/>
                  <a:pt x="2342" y="365"/>
                </a:cubicBezTo>
                <a:close/>
                <a:moveTo>
                  <a:pt x="2342" y="669"/>
                </a:moveTo>
                <a:lnTo>
                  <a:pt x="2342" y="669"/>
                </a:lnTo>
                <a:cubicBezTo>
                  <a:pt x="2342" y="703"/>
                  <a:pt x="2342" y="703"/>
                  <a:pt x="2342" y="703"/>
                </a:cubicBezTo>
                <a:cubicBezTo>
                  <a:pt x="2342" y="703"/>
                  <a:pt x="2342" y="703"/>
                  <a:pt x="2336" y="703"/>
                </a:cubicBezTo>
                <a:cubicBezTo>
                  <a:pt x="2329" y="696"/>
                  <a:pt x="2329" y="689"/>
                  <a:pt x="2329" y="689"/>
                </a:cubicBezTo>
                <a:cubicBezTo>
                  <a:pt x="2329" y="676"/>
                  <a:pt x="2336" y="669"/>
                  <a:pt x="2342" y="669"/>
                </a:cubicBezTo>
                <a:close/>
                <a:moveTo>
                  <a:pt x="2342" y="709"/>
                </a:moveTo>
                <a:lnTo>
                  <a:pt x="2342" y="709"/>
                </a:lnTo>
                <a:cubicBezTo>
                  <a:pt x="2342" y="763"/>
                  <a:pt x="2342" y="763"/>
                  <a:pt x="2342" y="763"/>
                </a:cubicBezTo>
                <a:cubicBezTo>
                  <a:pt x="2342" y="770"/>
                  <a:pt x="2336" y="770"/>
                  <a:pt x="2336" y="770"/>
                </a:cubicBezTo>
                <a:cubicBezTo>
                  <a:pt x="2329" y="770"/>
                  <a:pt x="2329" y="770"/>
                  <a:pt x="2322" y="770"/>
                </a:cubicBezTo>
                <a:cubicBezTo>
                  <a:pt x="2322" y="716"/>
                  <a:pt x="2322" y="716"/>
                  <a:pt x="2322" y="716"/>
                </a:cubicBezTo>
                <a:cubicBezTo>
                  <a:pt x="2329" y="723"/>
                  <a:pt x="2329" y="723"/>
                  <a:pt x="2329" y="730"/>
                </a:cubicBezTo>
                <a:cubicBezTo>
                  <a:pt x="2336" y="716"/>
                  <a:pt x="2336" y="716"/>
                  <a:pt x="2336" y="716"/>
                </a:cubicBezTo>
                <a:cubicBezTo>
                  <a:pt x="2336" y="716"/>
                  <a:pt x="2342" y="716"/>
                  <a:pt x="2342" y="709"/>
                </a:cubicBezTo>
                <a:close/>
                <a:moveTo>
                  <a:pt x="2342" y="770"/>
                </a:moveTo>
                <a:lnTo>
                  <a:pt x="2342" y="770"/>
                </a:lnTo>
                <a:cubicBezTo>
                  <a:pt x="2342" y="790"/>
                  <a:pt x="2342" y="790"/>
                  <a:pt x="2342" y="790"/>
                </a:cubicBezTo>
                <a:cubicBezTo>
                  <a:pt x="2336" y="777"/>
                  <a:pt x="2336" y="777"/>
                  <a:pt x="2336" y="777"/>
                </a:cubicBezTo>
                <a:cubicBezTo>
                  <a:pt x="2342" y="770"/>
                  <a:pt x="2342" y="770"/>
                  <a:pt x="2342" y="770"/>
                </a:cubicBezTo>
                <a:close/>
                <a:moveTo>
                  <a:pt x="2342" y="804"/>
                </a:moveTo>
                <a:lnTo>
                  <a:pt x="2342" y="804"/>
                </a:lnTo>
                <a:cubicBezTo>
                  <a:pt x="2342" y="790"/>
                  <a:pt x="2336" y="777"/>
                  <a:pt x="2322" y="770"/>
                </a:cubicBezTo>
                <a:cubicBezTo>
                  <a:pt x="2322" y="831"/>
                  <a:pt x="2322" y="831"/>
                  <a:pt x="2322" y="831"/>
                </a:cubicBezTo>
                <a:cubicBezTo>
                  <a:pt x="2342" y="831"/>
                  <a:pt x="2342" y="831"/>
                  <a:pt x="2342" y="831"/>
                </a:cubicBezTo>
                <a:cubicBezTo>
                  <a:pt x="2342" y="804"/>
                  <a:pt x="2342" y="804"/>
                  <a:pt x="2342" y="804"/>
                </a:cubicBezTo>
                <a:close/>
                <a:moveTo>
                  <a:pt x="2342" y="838"/>
                </a:moveTo>
                <a:lnTo>
                  <a:pt x="2342" y="838"/>
                </a:lnTo>
                <a:cubicBezTo>
                  <a:pt x="2342" y="844"/>
                  <a:pt x="2342" y="844"/>
                  <a:pt x="2342" y="844"/>
                </a:cubicBezTo>
                <a:cubicBezTo>
                  <a:pt x="2342" y="851"/>
                  <a:pt x="2342" y="851"/>
                  <a:pt x="2342" y="844"/>
                </a:cubicBezTo>
                <a:cubicBezTo>
                  <a:pt x="2342" y="851"/>
                  <a:pt x="2342" y="851"/>
                  <a:pt x="2342" y="851"/>
                </a:cubicBezTo>
                <a:cubicBezTo>
                  <a:pt x="2342" y="865"/>
                  <a:pt x="2342" y="865"/>
                  <a:pt x="2342" y="865"/>
                </a:cubicBezTo>
                <a:cubicBezTo>
                  <a:pt x="2336" y="865"/>
                  <a:pt x="2336" y="865"/>
                  <a:pt x="2336" y="865"/>
                </a:cubicBezTo>
                <a:cubicBezTo>
                  <a:pt x="2336" y="858"/>
                  <a:pt x="2329" y="858"/>
                  <a:pt x="2322" y="858"/>
                </a:cubicBezTo>
                <a:cubicBezTo>
                  <a:pt x="2322" y="838"/>
                  <a:pt x="2322" y="838"/>
                  <a:pt x="2322" y="838"/>
                </a:cubicBezTo>
                <a:cubicBezTo>
                  <a:pt x="2329" y="838"/>
                  <a:pt x="2336" y="838"/>
                  <a:pt x="2342" y="838"/>
                </a:cubicBezTo>
                <a:close/>
                <a:moveTo>
                  <a:pt x="2342" y="871"/>
                </a:moveTo>
                <a:lnTo>
                  <a:pt x="2342" y="871"/>
                </a:lnTo>
                <a:cubicBezTo>
                  <a:pt x="2336" y="865"/>
                  <a:pt x="2329" y="865"/>
                  <a:pt x="2322" y="858"/>
                </a:cubicBezTo>
                <a:cubicBezTo>
                  <a:pt x="2322" y="878"/>
                  <a:pt x="2322" y="878"/>
                  <a:pt x="2322" y="878"/>
                </a:cubicBezTo>
                <a:cubicBezTo>
                  <a:pt x="2329" y="871"/>
                  <a:pt x="2336" y="871"/>
                  <a:pt x="2342" y="878"/>
                </a:cubicBezTo>
                <a:cubicBezTo>
                  <a:pt x="2342" y="871"/>
                  <a:pt x="2342" y="871"/>
                  <a:pt x="2342" y="871"/>
                </a:cubicBezTo>
                <a:close/>
                <a:moveTo>
                  <a:pt x="2342" y="878"/>
                </a:moveTo>
                <a:lnTo>
                  <a:pt x="2342" y="878"/>
                </a:lnTo>
                <a:cubicBezTo>
                  <a:pt x="2342" y="892"/>
                  <a:pt x="2342" y="892"/>
                  <a:pt x="2342" y="892"/>
                </a:cubicBezTo>
                <a:lnTo>
                  <a:pt x="2342" y="892"/>
                </a:lnTo>
                <a:cubicBezTo>
                  <a:pt x="2336" y="892"/>
                  <a:pt x="2329" y="892"/>
                  <a:pt x="2322" y="898"/>
                </a:cubicBezTo>
                <a:cubicBezTo>
                  <a:pt x="2322" y="878"/>
                  <a:pt x="2322" y="878"/>
                  <a:pt x="2322" y="878"/>
                </a:cubicBezTo>
                <a:cubicBezTo>
                  <a:pt x="2342" y="878"/>
                  <a:pt x="2342" y="878"/>
                  <a:pt x="2342" y="878"/>
                </a:cubicBezTo>
                <a:close/>
                <a:moveTo>
                  <a:pt x="2342" y="892"/>
                </a:moveTo>
                <a:lnTo>
                  <a:pt x="2342" y="892"/>
                </a:lnTo>
                <a:cubicBezTo>
                  <a:pt x="2329" y="905"/>
                  <a:pt x="2329" y="905"/>
                  <a:pt x="2329" y="905"/>
                </a:cubicBezTo>
                <a:cubicBezTo>
                  <a:pt x="2322" y="905"/>
                  <a:pt x="2322" y="905"/>
                  <a:pt x="2322" y="905"/>
                </a:cubicBezTo>
                <a:cubicBezTo>
                  <a:pt x="2322" y="919"/>
                  <a:pt x="2322" y="919"/>
                  <a:pt x="2322" y="919"/>
                </a:cubicBezTo>
                <a:cubicBezTo>
                  <a:pt x="2342" y="919"/>
                  <a:pt x="2342" y="919"/>
                  <a:pt x="2342" y="919"/>
                </a:cubicBezTo>
                <a:cubicBezTo>
                  <a:pt x="2342" y="892"/>
                  <a:pt x="2342" y="892"/>
                  <a:pt x="2342" y="892"/>
                </a:cubicBezTo>
                <a:close/>
                <a:moveTo>
                  <a:pt x="2342" y="919"/>
                </a:moveTo>
                <a:lnTo>
                  <a:pt x="2342" y="919"/>
                </a:lnTo>
                <a:cubicBezTo>
                  <a:pt x="2342" y="939"/>
                  <a:pt x="2342" y="939"/>
                  <a:pt x="2342" y="939"/>
                </a:cubicBezTo>
                <a:cubicBezTo>
                  <a:pt x="2336" y="939"/>
                  <a:pt x="2329" y="946"/>
                  <a:pt x="2322" y="952"/>
                </a:cubicBezTo>
                <a:cubicBezTo>
                  <a:pt x="2322" y="1060"/>
                  <a:pt x="2322" y="1060"/>
                  <a:pt x="2322" y="1060"/>
                </a:cubicBezTo>
                <a:cubicBezTo>
                  <a:pt x="2329" y="1060"/>
                  <a:pt x="2336" y="1054"/>
                  <a:pt x="2342" y="1054"/>
                </a:cubicBezTo>
                <a:cubicBezTo>
                  <a:pt x="2342" y="959"/>
                  <a:pt x="2342" y="959"/>
                  <a:pt x="2342" y="959"/>
                </a:cubicBezTo>
                <a:cubicBezTo>
                  <a:pt x="2336" y="966"/>
                  <a:pt x="2336" y="966"/>
                  <a:pt x="2336" y="966"/>
                </a:cubicBezTo>
                <a:cubicBezTo>
                  <a:pt x="2342" y="959"/>
                  <a:pt x="2342" y="959"/>
                  <a:pt x="2342" y="959"/>
                </a:cubicBezTo>
                <a:cubicBezTo>
                  <a:pt x="2342" y="939"/>
                  <a:pt x="2342" y="939"/>
                  <a:pt x="2342" y="939"/>
                </a:cubicBezTo>
                <a:cubicBezTo>
                  <a:pt x="2336" y="939"/>
                  <a:pt x="2329" y="939"/>
                  <a:pt x="2322" y="946"/>
                </a:cubicBezTo>
                <a:cubicBezTo>
                  <a:pt x="2322" y="919"/>
                  <a:pt x="2322" y="919"/>
                  <a:pt x="2322" y="919"/>
                </a:cubicBezTo>
                <a:cubicBezTo>
                  <a:pt x="2329" y="919"/>
                  <a:pt x="2336" y="919"/>
                  <a:pt x="2342" y="919"/>
                </a:cubicBezTo>
                <a:close/>
                <a:moveTo>
                  <a:pt x="2322" y="682"/>
                </a:moveTo>
                <a:lnTo>
                  <a:pt x="2322" y="682"/>
                </a:lnTo>
                <a:cubicBezTo>
                  <a:pt x="2329" y="662"/>
                  <a:pt x="2329" y="642"/>
                  <a:pt x="2329" y="615"/>
                </a:cubicBezTo>
                <a:cubicBezTo>
                  <a:pt x="2329" y="615"/>
                  <a:pt x="2329" y="608"/>
                  <a:pt x="2322" y="588"/>
                </a:cubicBezTo>
                <a:lnTo>
                  <a:pt x="2322" y="682"/>
                </a:lnTo>
                <a:close/>
                <a:moveTo>
                  <a:pt x="2322" y="156"/>
                </a:moveTo>
                <a:lnTo>
                  <a:pt x="2322" y="156"/>
                </a:lnTo>
                <a:cubicBezTo>
                  <a:pt x="2322" y="189"/>
                  <a:pt x="2322" y="189"/>
                  <a:pt x="2322" y="189"/>
                </a:cubicBezTo>
                <a:cubicBezTo>
                  <a:pt x="2315" y="183"/>
                  <a:pt x="2315" y="176"/>
                  <a:pt x="2315" y="176"/>
                </a:cubicBezTo>
                <a:lnTo>
                  <a:pt x="2315" y="183"/>
                </a:lnTo>
                <a:cubicBezTo>
                  <a:pt x="2315" y="189"/>
                  <a:pt x="2322" y="196"/>
                  <a:pt x="2322" y="196"/>
                </a:cubicBezTo>
                <a:cubicBezTo>
                  <a:pt x="2322" y="237"/>
                  <a:pt x="2322" y="237"/>
                  <a:pt x="2322" y="237"/>
                </a:cubicBezTo>
                <a:cubicBezTo>
                  <a:pt x="2315" y="237"/>
                  <a:pt x="2315" y="230"/>
                  <a:pt x="2315" y="230"/>
                </a:cubicBezTo>
                <a:cubicBezTo>
                  <a:pt x="2309" y="230"/>
                  <a:pt x="2302" y="230"/>
                  <a:pt x="2302" y="237"/>
                </a:cubicBezTo>
                <a:cubicBezTo>
                  <a:pt x="2288" y="237"/>
                  <a:pt x="2288" y="237"/>
                  <a:pt x="2288" y="237"/>
                </a:cubicBezTo>
                <a:cubicBezTo>
                  <a:pt x="2288" y="162"/>
                  <a:pt x="2288" y="162"/>
                  <a:pt x="2288" y="162"/>
                </a:cubicBezTo>
                <a:cubicBezTo>
                  <a:pt x="2322" y="156"/>
                  <a:pt x="2322" y="156"/>
                  <a:pt x="2322" y="156"/>
                </a:cubicBezTo>
                <a:close/>
                <a:moveTo>
                  <a:pt x="2322" y="250"/>
                </a:moveTo>
                <a:lnTo>
                  <a:pt x="2322" y="250"/>
                </a:lnTo>
                <a:cubicBezTo>
                  <a:pt x="2322" y="243"/>
                  <a:pt x="2315" y="243"/>
                  <a:pt x="2302" y="237"/>
                </a:cubicBezTo>
                <a:cubicBezTo>
                  <a:pt x="2302" y="237"/>
                  <a:pt x="2295" y="243"/>
                  <a:pt x="2288" y="243"/>
                </a:cubicBezTo>
                <a:cubicBezTo>
                  <a:pt x="2288" y="270"/>
                  <a:pt x="2288" y="270"/>
                  <a:pt x="2288" y="270"/>
                </a:cubicBezTo>
                <a:cubicBezTo>
                  <a:pt x="2295" y="270"/>
                  <a:pt x="2302" y="264"/>
                  <a:pt x="2309" y="264"/>
                </a:cubicBezTo>
                <a:cubicBezTo>
                  <a:pt x="2309" y="264"/>
                  <a:pt x="2309" y="264"/>
                  <a:pt x="2309" y="270"/>
                </a:cubicBezTo>
                <a:cubicBezTo>
                  <a:pt x="2302" y="277"/>
                  <a:pt x="2295" y="277"/>
                  <a:pt x="2288" y="277"/>
                </a:cubicBezTo>
                <a:cubicBezTo>
                  <a:pt x="2288" y="318"/>
                  <a:pt x="2288" y="318"/>
                  <a:pt x="2288" y="318"/>
                </a:cubicBezTo>
                <a:cubicBezTo>
                  <a:pt x="2315" y="331"/>
                  <a:pt x="2315" y="331"/>
                  <a:pt x="2315" y="331"/>
                </a:cubicBezTo>
                <a:cubicBezTo>
                  <a:pt x="2309" y="324"/>
                  <a:pt x="2295" y="324"/>
                  <a:pt x="2288" y="324"/>
                </a:cubicBezTo>
                <a:cubicBezTo>
                  <a:pt x="2288" y="338"/>
                  <a:pt x="2288" y="338"/>
                  <a:pt x="2288" y="338"/>
                </a:cubicBezTo>
                <a:cubicBezTo>
                  <a:pt x="2295" y="338"/>
                  <a:pt x="2295" y="338"/>
                  <a:pt x="2295" y="338"/>
                </a:cubicBezTo>
                <a:cubicBezTo>
                  <a:pt x="2288" y="338"/>
                  <a:pt x="2288" y="338"/>
                  <a:pt x="2288" y="338"/>
                </a:cubicBezTo>
                <a:cubicBezTo>
                  <a:pt x="2288" y="351"/>
                  <a:pt x="2288" y="351"/>
                  <a:pt x="2288" y="351"/>
                </a:cubicBezTo>
                <a:cubicBezTo>
                  <a:pt x="2295" y="351"/>
                  <a:pt x="2302" y="351"/>
                  <a:pt x="2302" y="351"/>
                </a:cubicBezTo>
                <a:cubicBezTo>
                  <a:pt x="2302" y="351"/>
                  <a:pt x="2295" y="351"/>
                  <a:pt x="2288" y="351"/>
                </a:cubicBezTo>
                <a:cubicBezTo>
                  <a:pt x="2288" y="372"/>
                  <a:pt x="2288" y="372"/>
                  <a:pt x="2288" y="372"/>
                </a:cubicBezTo>
                <a:cubicBezTo>
                  <a:pt x="2295" y="372"/>
                  <a:pt x="2295" y="372"/>
                  <a:pt x="2302" y="372"/>
                </a:cubicBezTo>
                <a:cubicBezTo>
                  <a:pt x="2309" y="378"/>
                  <a:pt x="2322" y="385"/>
                  <a:pt x="2322" y="392"/>
                </a:cubicBezTo>
                <a:cubicBezTo>
                  <a:pt x="2322" y="358"/>
                  <a:pt x="2322" y="358"/>
                  <a:pt x="2322" y="358"/>
                </a:cubicBezTo>
                <a:lnTo>
                  <a:pt x="2315" y="358"/>
                </a:lnTo>
                <a:cubicBezTo>
                  <a:pt x="2315" y="351"/>
                  <a:pt x="2322" y="351"/>
                  <a:pt x="2322" y="345"/>
                </a:cubicBezTo>
                <a:cubicBezTo>
                  <a:pt x="2322" y="291"/>
                  <a:pt x="2322" y="291"/>
                  <a:pt x="2322" y="291"/>
                </a:cubicBezTo>
                <a:cubicBezTo>
                  <a:pt x="2315" y="284"/>
                  <a:pt x="2315" y="284"/>
                  <a:pt x="2315" y="284"/>
                </a:cubicBezTo>
                <a:cubicBezTo>
                  <a:pt x="2322" y="284"/>
                  <a:pt x="2322" y="284"/>
                  <a:pt x="2322" y="284"/>
                </a:cubicBezTo>
                <a:cubicBezTo>
                  <a:pt x="2322" y="250"/>
                  <a:pt x="2322" y="250"/>
                  <a:pt x="2322" y="250"/>
                </a:cubicBezTo>
                <a:close/>
                <a:moveTo>
                  <a:pt x="2322" y="405"/>
                </a:moveTo>
                <a:lnTo>
                  <a:pt x="2322" y="405"/>
                </a:lnTo>
                <a:cubicBezTo>
                  <a:pt x="2322" y="419"/>
                  <a:pt x="2322" y="419"/>
                  <a:pt x="2322" y="419"/>
                </a:cubicBezTo>
                <a:cubicBezTo>
                  <a:pt x="2322" y="426"/>
                  <a:pt x="2322" y="426"/>
                  <a:pt x="2322" y="426"/>
                </a:cubicBezTo>
                <a:lnTo>
                  <a:pt x="2322" y="426"/>
                </a:lnTo>
                <a:cubicBezTo>
                  <a:pt x="2322" y="520"/>
                  <a:pt x="2322" y="520"/>
                  <a:pt x="2322" y="520"/>
                </a:cubicBezTo>
                <a:cubicBezTo>
                  <a:pt x="2322" y="520"/>
                  <a:pt x="2315" y="520"/>
                  <a:pt x="2315" y="513"/>
                </a:cubicBezTo>
                <a:cubicBezTo>
                  <a:pt x="2309" y="507"/>
                  <a:pt x="2302" y="507"/>
                  <a:pt x="2302" y="507"/>
                </a:cubicBezTo>
                <a:cubicBezTo>
                  <a:pt x="2302" y="513"/>
                  <a:pt x="2309" y="520"/>
                  <a:pt x="2315" y="534"/>
                </a:cubicBezTo>
                <a:cubicBezTo>
                  <a:pt x="2322" y="588"/>
                  <a:pt x="2322" y="588"/>
                  <a:pt x="2322" y="588"/>
                </a:cubicBezTo>
                <a:cubicBezTo>
                  <a:pt x="2322" y="682"/>
                  <a:pt x="2322" y="682"/>
                  <a:pt x="2322" y="682"/>
                </a:cubicBezTo>
                <a:cubicBezTo>
                  <a:pt x="2315" y="696"/>
                  <a:pt x="2309" y="703"/>
                  <a:pt x="2302" y="716"/>
                </a:cubicBezTo>
                <a:cubicBezTo>
                  <a:pt x="2295" y="716"/>
                  <a:pt x="2295" y="723"/>
                  <a:pt x="2288" y="723"/>
                </a:cubicBezTo>
                <a:cubicBezTo>
                  <a:pt x="2288" y="696"/>
                  <a:pt x="2288" y="696"/>
                  <a:pt x="2288" y="696"/>
                </a:cubicBezTo>
                <a:cubicBezTo>
                  <a:pt x="2309" y="689"/>
                  <a:pt x="2309" y="689"/>
                  <a:pt x="2309" y="689"/>
                </a:cubicBezTo>
                <a:cubicBezTo>
                  <a:pt x="2309" y="676"/>
                  <a:pt x="2309" y="669"/>
                  <a:pt x="2309" y="655"/>
                </a:cubicBezTo>
                <a:cubicBezTo>
                  <a:pt x="2309" y="642"/>
                  <a:pt x="2302" y="628"/>
                  <a:pt x="2288" y="608"/>
                </a:cubicBezTo>
                <a:cubicBezTo>
                  <a:pt x="2288" y="547"/>
                  <a:pt x="2288" y="547"/>
                  <a:pt x="2288" y="547"/>
                </a:cubicBezTo>
                <a:cubicBezTo>
                  <a:pt x="2295" y="547"/>
                  <a:pt x="2295" y="554"/>
                  <a:pt x="2302" y="554"/>
                </a:cubicBezTo>
                <a:cubicBezTo>
                  <a:pt x="2295" y="547"/>
                  <a:pt x="2295" y="540"/>
                  <a:pt x="2288" y="534"/>
                </a:cubicBezTo>
                <a:cubicBezTo>
                  <a:pt x="2288" y="399"/>
                  <a:pt x="2288" y="399"/>
                  <a:pt x="2288" y="399"/>
                </a:cubicBezTo>
                <a:cubicBezTo>
                  <a:pt x="2302" y="412"/>
                  <a:pt x="2302" y="412"/>
                  <a:pt x="2302" y="412"/>
                </a:cubicBezTo>
                <a:cubicBezTo>
                  <a:pt x="2302" y="405"/>
                  <a:pt x="2302" y="405"/>
                  <a:pt x="2302" y="405"/>
                </a:cubicBezTo>
                <a:cubicBezTo>
                  <a:pt x="2322" y="405"/>
                  <a:pt x="2322" y="405"/>
                  <a:pt x="2322" y="405"/>
                </a:cubicBezTo>
                <a:close/>
                <a:moveTo>
                  <a:pt x="2322" y="540"/>
                </a:moveTo>
                <a:lnTo>
                  <a:pt x="2322" y="540"/>
                </a:lnTo>
                <a:cubicBezTo>
                  <a:pt x="2322" y="547"/>
                  <a:pt x="2315" y="554"/>
                  <a:pt x="2315" y="554"/>
                </a:cubicBezTo>
                <a:cubicBezTo>
                  <a:pt x="2322" y="561"/>
                  <a:pt x="2322" y="561"/>
                  <a:pt x="2322" y="561"/>
                </a:cubicBezTo>
                <a:cubicBezTo>
                  <a:pt x="2322" y="540"/>
                  <a:pt x="2322" y="540"/>
                  <a:pt x="2322" y="540"/>
                </a:cubicBezTo>
                <a:close/>
                <a:moveTo>
                  <a:pt x="2322" y="716"/>
                </a:moveTo>
                <a:lnTo>
                  <a:pt x="2322" y="716"/>
                </a:lnTo>
                <a:lnTo>
                  <a:pt x="2315" y="709"/>
                </a:lnTo>
                <a:cubicBezTo>
                  <a:pt x="2309" y="709"/>
                  <a:pt x="2309" y="716"/>
                  <a:pt x="2309" y="723"/>
                </a:cubicBezTo>
                <a:lnTo>
                  <a:pt x="2309" y="730"/>
                </a:lnTo>
                <a:cubicBezTo>
                  <a:pt x="2315" y="736"/>
                  <a:pt x="2315" y="743"/>
                  <a:pt x="2315" y="743"/>
                </a:cubicBezTo>
                <a:cubicBezTo>
                  <a:pt x="2315" y="743"/>
                  <a:pt x="2315" y="743"/>
                  <a:pt x="2309" y="736"/>
                </a:cubicBezTo>
                <a:cubicBezTo>
                  <a:pt x="2302" y="736"/>
                  <a:pt x="2302" y="736"/>
                  <a:pt x="2302" y="736"/>
                </a:cubicBezTo>
                <a:cubicBezTo>
                  <a:pt x="2295" y="736"/>
                  <a:pt x="2295" y="743"/>
                  <a:pt x="2295" y="743"/>
                </a:cubicBezTo>
                <a:cubicBezTo>
                  <a:pt x="2295" y="743"/>
                  <a:pt x="2288" y="736"/>
                  <a:pt x="2288" y="730"/>
                </a:cubicBezTo>
                <a:lnTo>
                  <a:pt x="2288" y="730"/>
                </a:lnTo>
                <a:cubicBezTo>
                  <a:pt x="2288" y="885"/>
                  <a:pt x="2288" y="885"/>
                  <a:pt x="2288" y="885"/>
                </a:cubicBezTo>
                <a:cubicBezTo>
                  <a:pt x="2295" y="878"/>
                  <a:pt x="2309" y="878"/>
                  <a:pt x="2315" y="878"/>
                </a:cubicBezTo>
                <a:lnTo>
                  <a:pt x="2322" y="878"/>
                </a:lnTo>
                <a:cubicBezTo>
                  <a:pt x="2322" y="858"/>
                  <a:pt x="2322" y="858"/>
                  <a:pt x="2322" y="858"/>
                </a:cubicBezTo>
                <a:cubicBezTo>
                  <a:pt x="2315" y="851"/>
                  <a:pt x="2302" y="844"/>
                  <a:pt x="2295" y="838"/>
                </a:cubicBezTo>
                <a:cubicBezTo>
                  <a:pt x="2295" y="831"/>
                  <a:pt x="2295" y="831"/>
                  <a:pt x="2295" y="824"/>
                </a:cubicBezTo>
                <a:cubicBezTo>
                  <a:pt x="2295" y="817"/>
                  <a:pt x="2302" y="817"/>
                  <a:pt x="2302" y="811"/>
                </a:cubicBezTo>
                <a:cubicBezTo>
                  <a:pt x="2309" y="811"/>
                  <a:pt x="2309" y="811"/>
                  <a:pt x="2309" y="817"/>
                </a:cubicBezTo>
                <a:cubicBezTo>
                  <a:pt x="2315" y="817"/>
                  <a:pt x="2315" y="817"/>
                  <a:pt x="2315" y="817"/>
                </a:cubicBezTo>
                <a:cubicBezTo>
                  <a:pt x="2315" y="824"/>
                  <a:pt x="2315" y="831"/>
                  <a:pt x="2322" y="831"/>
                </a:cubicBezTo>
                <a:lnTo>
                  <a:pt x="2322" y="831"/>
                </a:lnTo>
                <a:cubicBezTo>
                  <a:pt x="2322" y="770"/>
                  <a:pt x="2322" y="770"/>
                  <a:pt x="2322" y="770"/>
                </a:cubicBezTo>
                <a:lnTo>
                  <a:pt x="2322" y="770"/>
                </a:lnTo>
                <a:lnTo>
                  <a:pt x="2322" y="770"/>
                </a:lnTo>
                <a:cubicBezTo>
                  <a:pt x="2322" y="716"/>
                  <a:pt x="2322" y="716"/>
                  <a:pt x="2322" y="716"/>
                </a:cubicBezTo>
                <a:close/>
                <a:moveTo>
                  <a:pt x="2322" y="838"/>
                </a:moveTo>
                <a:lnTo>
                  <a:pt x="2322" y="838"/>
                </a:lnTo>
                <a:cubicBezTo>
                  <a:pt x="2322" y="858"/>
                  <a:pt x="2322" y="858"/>
                  <a:pt x="2322" y="858"/>
                </a:cubicBezTo>
                <a:cubicBezTo>
                  <a:pt x="2322" y="851"/>
                  <a:pt x="2322" y="851"/>
                  <a:pt x="2322" y="851"/>
                </a:cubicBezTo>
                <a:cubicBezTo>
                  <a:pt x="2315" y="851"/>
                  <a:pt x="2309" y="844"/>
                  <a:pt x="2309" y="838"/>
                </a:cubicBezTo>
                <a:cubicBezTo>
                  <a:pt x="2309" y="838"/>
                  <a:pt x="2309" y="838"/>
                  <a:pt x="2309" y="831"/>
                </a:cubicBezTo>
                <a:cubicBezTo>
                  <a:pt x="2315" y="838"/>
                  <a:pt x="2315" y="838"/>
                  <a:pt x="2322" y="838"/>
                </a:cubicBezTo>
                <a:close/>
                <a:moveTo>
                  <a:pt x="2322" y="878"/>
                </a:moveTo>
                <a:lnTo>
                  <a:pt x="2322" y="878"/>
                </a:lnTo>
                <a:cubicBezTo>
                  <a:pt x="2322" y="898"/>
                  <a:pt x="2322" y="898"/>
                  <a:pt x="2322" y="898"/>
                </a:cubicBezTo>
                <a:cubicBezTo>
                  <a:pt x="2315" y="898"/>
                  <a:pt x="2302" y="898"/>
                  <a:pt x="2288" y="905"/>
                </a:cubicBezTo>
                <a:cubicBezTo>
                  <a:pt x="2288" y="885"/>
                  <a:pt x="2288" y="885"/>
                  <a:pt x="2288" y="885"/>
                </a:cubicBezTo>
                <a:cubicBezTo>
                  <a:pt x="2295" y="885"/>
                  <a:pt x="2302" y="885"/>
                  <a:pt x="2309" y="885"/>
                </a:cubicBezTo>
                <a:cubicBezTo>
                  <a:pt x="2322" y="878"/>
                  <a:pt x="2322" y="878"/>
                  <a:pt x="2322" y="878"/>
                </a:cubicBezTo>
                <a:close/>
                <a:moveTo>
                  <a:pt x="2322" y="905"/>
                </a:moveTo>
                <a:lnTo>
                  <a:pt x="2322" y="905"/>
                </a:lnTo>
                <a:cubicBezTo>
                  <a:pt x="2309" y="905"/>
                  <a:pt x="2302" y="905"/>
                  <a:pt x="2288" y="905"/>
                </a:cubicBezTo>
                <a:cubicBezTo>
                  <a:pt x="2288" y="919"/>
                  <a:pt x="2288" y="919"/>
                  <a:pt x="2288" y="919"/>
                </a:cubicBezTo>
                <a:cubicBezTo>
                  <a:pt x="2322" y="919"/>
                  <a:pt x="2322" y="919"/>
                  <a:pt x="2322" y="919"/>
                </a:cubicBezTo>
                <a:cubicBezTo>
                  <a:pt x="2322" y="905"/>
                  <a:pt x="2322" y="905"/>
                  <a:pt x="2322" y="905"/>
                </a:cubicBezTo>
                <a:close/>
                <a:moveTo>
                  <a:pt x="2322" y="919"/>
                </a:moveTo>
                <a:lnTo>
                  <a:pt x="2322" y="919"/>
                </a:lnTo>
                <a:cubicBezTo>
                  <a:pt x="2322" y="946"/>
                  <a:pt x="2322" y="946"/>
                  <a:pt x="2322" y="946"/>
                </a:cubicBezTo>
                <a:cubicBezTo>
                  <a:pt x="2315" y="952"/>
                  <a:pt x="2309" y="966"/>
                  <a:pt x="2309" y="979"/>
                </a:cubicBezTo>
                <a:cubicBezTo>
                  <a:pt x="2315" y="973"/>
                  <a:pt x="2322" y="959"/>
                  <a:pt x="2322" y="952"/>
                </a:cubicBezTo>
                <a:cubicBezTo>
                  <a:pt x="2322" y="1060"/>
                  <a:pt x="2322" y="1060"/>
                  <a:pt x="2322" y="1060"/>
                </a:cubicBezTo>
                <a:cubicBezTo>
                  <a:pt x="2315" y="1067"/>
                  <a:pt x="2302" y="1067"/>
                  <a:pt x="2288" y="1067"/>
                </a:cubicBezTo>
                <a:cubicBezTo>
                  <a:pt x="2288" y="925"/>
                  <a:pt x="2288" y="925"/>
                  <a:pt x="2288" y="925"/>
                </a:cubicBezTo>
                <a:cubicBezTo>
                  <a:pt x="2302" y="925"/>
                  <a:pt x="2309" y="925"/>
                  <a:pt x="2322" y="919"/>
                </a:cubicBezTo>
                <a:close/>
                <a:moveTo>
                  <a:pt x="2288" y="676"/>
                </a:moveTo>
                <a:lnTo>
                  <a:pt x="2288" y="676"/>
                </a:lnTo>
                <a:cubicBezTo>
                  <a:pt x="2295" y="676"/>
                  <a:pt x="2295" y="676"/>
                  <a:pt x="2295" y="676"/>
                </a:cubicBezTo>
                <a:cubicBezTo>
                  <a:pt x="2295" y="682"/>
                  <a:pt x="2295" y="689"/>
                  <a:pt x="2295" y="689"/>
                </a:cubicBezTo>
                <a:cubicBezTo>
                  <a:pt x="2302" y="682"/>
                  <a:pt x="2309" y="676"/>
                  <a:pt x="2302" y="669"/>
                </a:cubicBezTo>
                <a:cubicBezTo>
                  <a:pt x="2302" y="655"/>
                  <a:pt x="2302" y="649"/>
                  <a:pt x="2302" y="649"/>
                </a:cubicBezTo>
                <a:cubicBezTo>
                  <a:pt x="2288" y="649"/>
                  <a:pt x="2288" y="649"/>
                  <a:pt x="2288" y="649"/>
                </a:cubicBezTo>
                <a:lnTo>
                  <a:pt x="2288" y="676"/>
                </a:lnTo>
                <a:close/>
                <a:moveTo>
                  <a:pt x="2288" y="162"/>
                </a:moveTo>
                <a:lnTo>
                  <a:pt x="2288" y="162"/>
                </a:lnTo>
                <a:cubicBezTo>
                  <a:pt x="2288" y="237"/>
                  <a:pt x="2288" y="237"/>
                  <a:pt x="2288" y="237"/>
                </a:cubicBezTo>
                <a:lnTo>
                  <a:pt x="2288" y="237"/>
                </a:lnTo>
                <a:cubicBezTo>
                  <a:pt x="2282" y="237"/>
                  <a:pt x="2275" y="237"/>
                  <a:pt x="2275" y="230"/>
                </a:cubicBezTo>
                <a:cubicBezTo>
                  <a:pt x="2268" y="230"/>
                  <a:pt x="2268" y="223"/>
                  <a:pt x="2268" y="223"/>
                </a:cubicBezTo>
                <a:cubicBezTo>
                  <a:pt x="2268" y="210"/>
                  <a:pt x="2268" y="210"/>
                  <a:pt x="2268" y="210"/>
                </a:cubicBezTo>
                <a:cubicBezTo>
                  <a:pt x="2268" y="203"/>
                  <a:pt x="2275" y="203"/>
                  <a:pt x="2275" y="196"/>
                </a:cubicBezTo>
                <a:cubicBezTo>
                  <a:pt x="2275" y="189"/>
                  <a:pt x="2268" y="189"/>
                  <a:pt x="2268" y="189"/>
                </a:cubicBezTo>
                <a:cubicBezTo>
                  <a:pt x="2268" y="162"/>
                  <a:pt x="2268" y="162"/>
                  <a:pt x="2268" y="162"/>
                </a:cubicBezTo>
                <a:cubicBezTo>
                  <a:pt x="2288" y="162"/>
                  <a:pt x="2288" y="162"/>
                  <a:pt x="2288" y="162"/>
                </a:cubicBezTo>
                <a:close/>
                <a:moveTo>
                  <a:pt x="2288" y="243"/>
                </a:moveTo>
                <a:lnTo>
                  <a:pt x="2288" y="243"/>
                </a:lnTo>
                <a:lnTo>
                  <a:pt x="2288" y="243"/>
                </a:lnTo>
                <a:cubicBezTo>
                  <a:pt x="2288" y="237"/>
                  <a:pt x="2282" y="237"/>
                  <a:pt x="2275" y="237"/>
                </a:cubicBezTo>
                <a:cubicBezTo>
                  <a:pt x="2275" y="237"/>
                  <a:pt x="2268" y="237"/>
                  <a:pt x="2268" y="230"/>
                </a:cubicBezTo>
                <a:cubicBezTo>
                  <a:pt x="2268" y="277"/>
                  <a:pt x="2268" y="277"/>
                  <a:pt x="2268" y="277"/>
                </a:cubicBezTo>
                <a:cubicBezTo>
                  <a:pt x="2275" y="277"/>
                  <a:pt x="2282" y="277"/>
                  <a:pt x="2288" y="270"/>
                </a:cubicBezTo>
                <a:cubicBezTo>
                  <a:pt x="2288" y="243"/>
                  <a:pt x="2288" y="243"/>
                  <a:pt x="2288" y="243"/>
                </a:cubicBezTo>
                <a:close/>
                <a:moveTo>
                  <a:pt x="2288" y="277"/>
                </a:moveTo>
                <a:lnTo>
                  <a:pt x="2288" y="277"/>
                </a:lnTo>
                <a:cubicBezTo>
                  <a:pt x="2288" y="318"/>
                  <a:pt x="2288" y="318"/>
                  <a:pt x="2288" y="318"/>
                </a:cubicBezTo>
                <a:cubicBezTo>
                  <a:pt x="2268" y="304"/>
                  <a:pt x="2268" y="304"/>
                  <a:pt x="2268" y="304"/>
                </a:cubicBezTo>
                <a:cubicBezTo>
                  <a:pt x="2268" y="284"/>
                  <a:pt x="2268" y="284"/>
                  <a:pt x="2268" y="284"/>
                </a:cubicBezTo>
                <a:cubicBezTo>
                  <a:pt x="2275" y="284"/>
                  <a:pt x="2282" y="284"/>
                  <a:pt x="2288" y="277"/>
                </a:cubicBezTo>
                <a:close/>
                <a:moveTo>
                  <a:pt x="2288" y="324"/>
                </a:moveTo>
                <a:lnTo>
                  <a:pt x="2288" y="324"/>
                </a:lnTo>
                <a:cubicBezTo>
                  <a:pt x="2282" y="324"/>
                  <a:pt x="2275" y="318"/>
                  <a:pt x="2268" y="318"/>
                </a:cubicBezTo>
                <a:cubicBezTo>
                  <a:pt x="2268" y="324"/>
                  <a:pt x="2268" y="324"/>
                  <a:pt x="2268" y="324"/>
                </a:cubicBezTo>
                <a:cubicBezTo>
                  <a:pt x="2275" y="331"/>
                  <a:pt x="2282" y="331"/>
                  <a:pt x="2288" y="338"/>
                </a:cubicBezTo>
                <a:cubicBezTo>
                  <a:pt x="2288" y="324"/>
                  <a:pt x="2288" y="324"/>
                  <a:pt x="2288" y="324"/>
                </a:cubicBezTo>
                <a:close/>
                <a:moveTo>
                  <a:pt x="2288" y="338"/>
                </a:moveTo>
                <a:lnTo>
                  <a:pt x="2288" y="338"/>
                </a:lnTo>
                <a:cubicBezTo>
                  <a:pt x="2288" y="351"/>
                  <a:pt x="2288" y="351"/>
                  <a:pt x="2288" y="351"/>
                </a:cubicBezTo>
                <a:cubicBezTo>
                  <a:pt x="2282" y="351"/>
                  <a:pt x="2275" y="345"/>
                  <a:pt x="2268" y="345"/>
                </a:cubicBezTo>
                <a:cubicBezTo>
                  <a:pt x="2268" y="331"/>
                  <a:pt x="2268" y="331"/>
                  <a:pt x="2268" y="331"/>
                </a:cubicBezTo>
                <a:cubicBezTo>
                  <a:pt x="2275" y="331"/>
                  <a:pt x="2282" y="331"/>
                  <a:pt x="2288" y="338"/>
                </a:cubicBezTo>
                <a:close/>
                <a:moveTo>
                  <a:pt x="2288" y="351"/>
                </a:moveTo>
                <a:lnTo>
                  <a:pt x="2288" y="351"/>
                </a:lnTo>
                <a:cubicBezTo>
                  <a:pt x="2282" y="351"/>
                  <a:pt x="2275" y="351"/>
                  <a:pt x="2268" y="345"/>
                </a:cubicBezTo>
                <a:cubicBezTo>
                  <a:pt x="2268" y="365"/>
                  <a:pt x="2268" y="365"/>
                  <a:pt x="2268" y="365"/>
                </a:cubicBezTo>
                <a:cubicBezTo>
                  <a:pt x="2275" y="365"/>
                  <a:pt x="2282" y="365"/>
                  <a:pt x="2288" y="372"/>
                </a:cubicBezTo>
                <a:cubicBezTo>
                  <a:pt x="2288" y="351"/>
                  <a:pt x="2288" y="351"/>
                  <a:pt x="2288" y="351"/>
                </a:cubicBezTo>
                <a:close/>
                <a:moveTo>
                  <a:pt x="2288" y="399"/>
                </a:moveTo>
                <a:lnTo>
                  <a:pt x="2288" y="399"/>
                </a:lnTo>
                <a:cubicBezTo>
                  <a:pt x="2288" y="534"/>
                  <a:pt x="2288" y="534"/>
                  <a:pt x="2288" y="534"/>
                </a:cubicBezTo>
                <a:cubicBezTo>
                  <a:pt x="2288" y="520"/>
                  <a:pt x="2282" y="507"/>
                  <a:pt x="2275" y="500"/>
                </a:cubicBezTo>
                <a:cubicBezTo>
                  <a:pt x="2268" y="500"/>
                  <a:pt x="2268" y="500"/>
                  <a:pt x="2268" y="500"/>
                </a:cubicBezTo>
                <a:cubicBezTo>
                  <a:pt x="2268" y="432"/>
                  <a:pt x="2268" y="432"/>
                  <a:pt x="2268" y="432"/>
                </a:cubicBezTo>
                <a:lnTo>
                  <a:pt x="2268" y="432"/>
                </a:lnTo>
                <a:cubicBezTo>
                  <a:pt x="2275" y="432"/>
                  <a:pt x="2282" y="432"/>
                  <a:pt x="2288" y="426"/>
                </a:cubicBezTo>
                <a:cubicBezTo>
                  <a:pt x="2288" y="419"/>
                  <a:pt x="2288" y="419"/>
                  <a:pt x="2288" y="419"/>
                </a:cubicBezTo>
                <a:cubicBezTo>
                  <a:pt x="2268" y="426"/>
                  <a:pt x="2268" y="426"/>
                  <a:pt x="2268" y="426"/>
                </a:cubicBezTo>
                <a:cubicBezTo>
                  <a:pt x="2268" y="405"/>
                  <a:pt x="2268" y="405"/>
                  <a:pt x="2268" y="405"/>
                </a:cubicBezTo>
                <a:cubicBezTo>
                  <a:pt x="2275" y="405"/>
                  <a:pt x="2275" y="405"/>
                  <a:pt x="2275" y="399"/>
                </a:cubicBezTo>
                <a:lnTo>
                  <a:pt x="2268" y="399"/>
                </a:lnTo>
                <a:cubicBezTo>
                  <a:pt x="2268" y="372"/>
                  <a:pt x="2268" y="372"/>
                  <a:pt x="2268" y="372"/>
                </a:cubicBezTo>
                <a:cubicBezTo>
                  <a:pt x="2288" y="399"/>
                  <a:pt x="2288" y="399"/>
                  <a:pt x="2288" y="399"/>
                </a:cubicBezTo>
                <a:close/>
                <a:moveTo>
                  <a:pt x="2288" y="547"/>
                </a:moveTo>
                <a:lnTo>
                  <a:pt x="2288" y="547"/>
                </a:lnTo>
                <a:cubicBezTo>
                  <a:pt x="2282" y="540"/>
                  <a:pt x="2275" y="534"/>
                  <a:pt x="2268" y="527"/>
                </a:cubicBezTo>
                <a:cubicBezTo>
                  <a:pt x="2268" y="574"/>
                  <a:pt x="2268" y="574"/>
                  <a:pt x="2268" y="574"/>
                </a:cubicBezTo>
                <a:cubicBezTo>
                  <a:pt x="2275" y="588"/>
                  <a:pt x="2282" y="595"/>
                  <a:pt x="2288" y="608"/>
                </a:cubicBezTo>
                <a:cubicBezTo>
                  <a:pt x="2288" y="547"/>
                  <a:pt x="2288" y="547"/>
                  <a:pt x="2288" y="547"/>
                </a:cubicBezTo>
                <a:close/>
                <a:moveTo>
                  <a:pt x="2288" y="649"/>
                </a:moveTo>
                <a:lnTo>
                  <a:pt x="2288" y="649"/>
                </a:lnTo>
                <a:cubicBezTo>
                  <a:pt x="2288" y="676"/>
                  <a:pt x="2288" y="676"/>
                  <a:pt x="2288" y="676"/>
                </a:cubicBezTo>
                <a:cubicBezTo>
                  <a:pt x="2268" y="676"/>
                  <a:pt x="2268" y="676"/>
                  <a:pt x="2268" y="676"/>
                </a:cubicBezTo>
                <a:cubicBezTo>
                  <a:pt x="2275" y="696"/>
                  <a:pt x="2275" y="696"/>
                  <a:pt x="2275" y="696"/>
                </a:cubicBezTo>
                <a:cubicBezTo>
                  <a:pt x="2275" y="703"/>
                  <a:pt x="2275" y="703"/>
                  <a:pt x="2268" y="703"/>
                </a:cubicBezTo>
                <a:cubicBezTo>
                  <a:pt x="2268" y="628"/>
                  <a:pt x="2268" y="628"/>
                  <a:pt x="2268" y="628"/>
                </a:cubicBezTo>
                <a:cubicBezTo>
                  <a:pt x="2275" y="635"/>
                  <a:pt x="2275" y="635"/>
                  <a:pt x="2275" y="635"/>
                </a:cubicBezTo>
                <a:cubicBezTo>
                  <a:pt x="2282" y="642"/>
                  <a:pt x="2282" y="642"/>
                  <a:pt x="2282" y="649"/>
                </a:cubicBezTo>
                <a:cubicBezTo>
                  <a:pt x="2288" y="649"/>
                  <a:pt x="2288" y="649"/>
                  <a:pt x="2288" y="649"/>
                </a:cubicBezTo>
                <a:close/>
                <a:moveTo>
                  <a:pt x="2288" y="696"/>
                </a:moveTo>
                <a:lnTo>
                  <a:pt x="2288" y="696"/>
                </a:lnTo>
                <a:cubicBezTo>
                  <a:pt x="2282" y="696"/>
                  <a:pt x="2282" y="696"/>
                  <a:pt x="2282" y="696"/>
                </a:cubicBezTo>
                <a:cubicBezTo>
                  <a:pt x="2275" y="696"/>
                  <a:pt x="2275" y="703"/>
                  <a:pt x="2275" y="709"/>
                </a:cubicBezTo>
                <a:cubicBezTo>
                  <a:pt x="2282" y="716"/>
                  <a:pt x="2288" y="723"/>
                  <a:pt x="2288" y="723"/>
                </a:cubicBezTo>
                <a:cubicBezTo>
                  <a:pt x="2288" y="696"/>
                  <a:pt x="2288" y="696"/>
                  <a:pt x="2288" y="696"/>
                </a:cubicBezTo>
                <a:close/>
                <a:moveTo>
                  <a:pt x="2288" y="730"/>
                </a:moveTo>
                <a:lnTo>
                  <a:pt x="2288" y="730"/>
                </a:lnTo>
                <a:cubicBezTo>
                  <a:pt x="2288" y="885"/>
                  <a:pt x="2288" y="885"/>
                  <a:pt x="2288" y="885"/>
                </a:cubicBezTo>
                <a:cubicBezTo>
                  <a:pt x="2288" y="885"/>
                  <a:pt x="2282" y="885"/>
                  <a:pt x="2282" y="878"/>
                </a:cubicBezTo>
                <a:cubicBezTo>
                  <a:pt x="2275" y="885"/>
                  <a:pt x="2275" y="885"/>
                  <a:pt x="2268" y="885"/>
                </a:cubicBezTo>
                <a:cubicBezTo>
                  <a:pt x="2268" y="865"/>
                  <a:pt x="2268" y="865"/>
                  <a:pt x="2268" y="865"/>
                </a:cubicBezTo>
                <a:cubicBezTo>
                  <a:pt x="2268" y="865"/>
                  <a:pt x="2275" y="865"/>
                  <a:pt x="2275" y="858"/>
                </a:cubicBezTo>
                <a:cubicBezTo>
                  <a:pt x="2268" y="858"/>
                  <a:pt x="2268" y="858"/>
                  <a:pt x="2268" y="858"/>
                </a:cubicBezTo>
                <a:cubicBezTo>
                  <a:pt x="2268" y="844"/>
                  <a:pt x="2268" y="844"/>
                  <a:pt x="2268" y="844"/>
                </a:cubicBezTo>
                <a:lnTo>
                  <a:pt x="2268" y="844"/>
                </a:lnTo>
                <a:cubicBezTo>
                  <a:pt x="2275" y="844"/>
                  <a:pt x="2275" y="838"/>
                  <a:pt x="2275" y="838"/>
                </a:cubicBezTo>
                <a:lnTo>
                  <a:pt x="2268" y="838"/>
                </a:lnTo>
                <a:cubicBezTo>
                  <a:pt x="2268" y="723"/>
                  <a:pt x="2268" y="723"/>
                  <a:pt x="2268" y="723"/>
                </a:cubicBezTo>
                <a:cubicBezTo>
                  <a:pt x="2275" y="723"/>
                  <a:pt x="2275" y="716"/>
                  <a:pt x="2282" y="716"/>
                </a:cubicBezTo>
                <a:cubicBezTo>
                  <a:pt x="2288" y="723"/>
                  <a:pt x="2288" y="723"/>
                  <a:pt x="2288" y="730"/>
                </a:cubicBezTo>
                <a:close/>
                <a:moveTo>
                  <a:pt x="2288" y="885"/>
                </a:moveTo>
                <a:lnTo>
                  <a:pt x="2288" y="885"/>
                </a:lnTo>
                <a:cubicBezTo>
                  <a:pt x="2282" y="885"/>
                  <a:pt x="2275" y="892"/>
                  <a:pt x="2268" y="892"/>
                </a:cubicBezTo>
                <a:cubicBezTo>
                  <a:pt x="2268" y="912"/>
                  <a:pt x="2268" y="912"/>
                  <a:pt x="2268" y="912"/>
                </a:cubicBezTo>
                <a:cubicBezTo>
                  <a:pt x="2275" y="912"/>
                  <a:pt x="2282" y="905"/>
                  <a:pt x="2288" y="905"/>
                </a:cubicBezTo>
                <a:cubicBezTo>
                  <a:pt x="2288" y="885"/>
                  <a:pt x="2288" y="885"/>
                  <a:pt x="2288" y="885"/>
                </a:cubicBezTo>
                <a:close/>
                <a:moveTo>
                  <a:pt x="2288" y="905"/>
                </a:moveTo>
                <a:lnTo>
                  <a:pt x="2288" y="905"/>
                </a:lnTo>
                <a:cubicBezTo>
                  <a:pt x="2288" y="919"/>
                  <a:pt x="2288" y="919"/>
                  <a:pt x="2288" y="919"/>
                </a:cubicBezTo>
                <a:lnTo>
                  <a:pt x="2288" y="919"/>
                </a:lnTo>
                <a:cubicBezTo>
                  <a:pt x="2282" y="925"/>
                  <a:pt x="2275" y="932"/>
                  <a:pt x="2275" y="939"/>
                </a:cubicBezTo>
                <a:cubicBezTo>
                  <a:pt x="2275" y="946"/>
                  <a:pt x="2275" y="952"/>
                  <a:pt x="2282" y="959"/>
                </a:cubicBezTo>
                <a:cubicBezTo>
                  <a:pt x="2282" y="966"/>
                  <a:pt x="2282" y="966"/>
                  <a:pt x="2282" y="973"/>
                </a:cubicBezTo>
                <a:cubicBezTo>
                  <a:pt x="2282" y="979"/>
                  <a:pt x="2282" y="986"/>
                  <a:pt x="2275" y="993"/>
                </a:cubicBezTo>
                <a:cubicBezTo>
                  <a:pt x="2288" y="986"/>
                  <a:pt x="2288" y="979"/>
                  <a:pt x="2288" y="973"/>
                </a:cubicBezTo>
                <a:cubicBezTo>
                  <a:pt x="2288" y="966"/>
                  <a:pt x="2288" y="966"/>
                  <a:pt x="2282" y="959"/>
                </a:cubicBezTo>
                <a:cubicBezTo>
                  <a:pt x="2282" y="952"/>
                  <a:pt x="2282" y="946"/>
                  <a:pt x="2282" y="946"/>
                </a:cubicBezTo>
                <a:cubicBezTo>
                  <a:pt x="2282" y="939"/>
                  <a:pt x="2282" y="932"/>
                  <a:pt x="2288" y="925"/>
                </a:cubicBezTo>
                <a:lnTo>
                  <a:pt x="2288" y="925"/>
                </a:lnTo>
                <a:cubicBezTo>
                  <a:pt x="2288" y="1067"/>
                  <a:pt x="2288" y="1067"/>
                  <a:pt x="2288" y="1067"/>
                </a:cubicBezTo>
                <a:cubicBezTo>
                  <a:pt x="2282" y="1074"/>
                  <a:pt x="2275" y="1074"/>
                  <a:pt x="2268" y="1074"/>
                </a:cubicBezTo>
                <a:cubicBezTo>
                  <a:pt x="2268" y="979"/>
                  <a:pt x="2268" y="979"/>
                  <a:pt x="2268" y="979"/>
                </a:cubicBezTo>
                <a:lnTo>
                  <a:pt x="2268" y="973"/>
                </a:lnTo>
                <a:lnTo>
                  <a:pt x="2268" y="966"/>
                </a:lnTo>
                <a:cubicBezTo>
                  <a:pt x="2268" y="912"/>
                  <a:pt x="2268" y="912"/>
                  <a:pt x="2268" y="912"/>
                </a:cubicBezTo>
                <a:cubicBezTo>
                  <a:pt x="2275" y="912"/>
                  <a:pt x="2282" y="905"/>
                  <a:pt x="2288" y="905"/>
                </a:cubicBezTo>
                <a:close/>
                <a:moveTo>
                  <a:pt x="2268" y="628"/>
                </a:moveTo>
                <a:lnTo>
                  <a:pt x="2268" y="628"/>
                </a:lnTo>
                <a:cubicBezTo>
                  <a:pt x="2268" y="601"/>
                  <a:pt x="2268" y="601"/>
                  <a:pt x="2268" y="601"/>
                </a:cubicBezTo>
                <a:cubicBezTo>
                  <a:pt x="2268" y="595"/>
                  <a:pt x="2275" y="595"/>
                  <a:pt x="2275" y="595"/>
                </a:cubicBezTo>
                <a:cubicBezTo>
                  <a:pt x="2275" y="595"/>
                  <a:pt x="2282" y="601"/>
                  <a:pt x="2282" y="608"/>
                </a:cubicBezTo>
                <a:cubicBezTo>
                  <a:pt x="2288" y="608"/>
                  <a:pt x="2288" y="615"/>
                  <a:pt x="2288" y="615"/>
                </a:cubicBezTo>
                <a:cubicBezTo>
                  <a:pt x="2288" y="622"/>
                  <a:pt x="2275" y="622"/>
                  <a:pt x="2268" y="628"/>
                </a:cubicBezTo>
                <a:close/>
                <a:moveTo>
                  <a:pt x="2268" y="513"/>
                </a:moveTo>
                <a:lnTo>
                  <a:pt x="2268" y="513"/>
                </a:lnTo>
                <a:lnTo>
                  <a:pt x="2268" y="513"/>
                </a:lnTo>
                <a:lnTo>
                  <a:pt x="2268" y="507"/>
                </a:lnTo>
                <a:lnTo>
                  <a:pt x="2268" y="507"/>
                </a:lnTo>
                <a:cubicBezTo>
                  <a:pt x="2268" y="513"/>
                  <a:pt x="2268" y="513"/>
                  <a:pt x="2268" y="513"/>
                </a:cubicBezTo>
                <a:close/>
                <a:moveTo>
                  <a:pt x="2268" y="203"/>
                </a:moveTo>
                <a:lnTo>
                  <a:pt x="2268" y="203"/>
                </a:lnTo>
                <a:cubicBezTo>
                  <a:pt x="2268" y="196"/>
                  <a:pt x="2268" y="196"/>
                  <a:pt x="2268" y="196"/>
                </a:cubicBezTo>
                <a:lnTo>
                  <a:pt x="2268" y="196"/>
                </a:lnTo>
                <a:lnTo>
                  <a:pt x="2268" y="203"/>
                </a:lnTo>
                <a:close/>
                <a:moveTo>
                  <a:pt x="2268" y="162"/>
                </a:moveTo>
                <a:lnTo>
                  <a:pt x="2268" y="162"/>
                </a:lnTo>
                <a:cubicBezTo>
                  <a:pt x="2268" y="189"/>
                  <a:pt x="2268" y="189"/>
                  <a:pt x="2268" y="189"/>
                </a:cubicBezTo>
                <a:cubicBezTo>
                  <a:pt x="2261" y="189"/>
                  <a:pt x="2255" y="183"/>
                  <a:pt x="2248" y="189"/>
                </a:cubicBezTo>
                <a:cubicBezTo>
                  <a:pt x="2248" y="189"/>
                  <a:pt x="2248" y="189"/>
                  <a:pt x="2255" y="189"/>
                </a:cubicBezTo>
                <a:cubicBezTo>
                  <a:pt x="2261" y="189"/>
                  <a:pt x="2268" y="189"/>
                  <a:pt x="2268" y="196"/>
                </a:cubicBezTo>
                <a:cubicBezTo>
                  <a:pt x="2268" y="203"/>
                  <a:pt x="2268" y="203"/>
                  <a:pt x="2268" y="203"/>
                </a:cubicBezTo>
                <a:lnTo>
                  <a:pt x="2268" y="203"/>
                </a:lnTo>
                <a:cubicBezTo>
                  <a:pt x="2261" y="216"/>
                  <a:pt x="2268" y="223"/>
                  <a:pt x="2268" y="230"/>
                </a:cubicBezTo>
                <a:cubicBezTo>
                  <a:pt x="2268" y="277"/>
                  <a:pt x="2268" y="277"/>
                  <a:pt x="2268" y="277"/>
                </a:cubicBezTo>
                <a:cubicBezTo>
                  <a:pt x="2261" y="277"/>
                  <a:pt x="2255" y="270"/>
                  <a:pt x="2248" y="270"/>
                </a:cubicBezTo>
                <a:cubicBezTo>
                  <a:pt x="2248" y="270"/>
                  <a:pt x="2241" y="270"/>
                  <a:pt x="2241" y="264"/>
                </a:cubicBezTo>
                <a:cubicBezTo>
                  <a:pt x="2241" y="223"/>
                  <a:pt x="2241" y="223"/>
                  <a:pt x="2241" y="223"/>
                </a:cubicBezTo>
                <a:cubicBezTo>
                  <a:pt x="2248" y="223"/>
                  <a:pt x="2248" y="216"/>
                  <a:pt x="2255" y="210"/>
                </a:cubicBezTo>
                <a:cubicBezTo>
                  <a:pt x="2248" y="203"/>
                  <a:pt x="2248" y="203"/>
                  <a:pt x="2241" y="203"/>
                </a:cubicBezTo>
                <a:cubicBezTo>
                  <a:pt x="2241" y="162"/>
                  <a:pt x="2241" y="162"/>
                  <a:pt x="2241" y="162"/>
                </a:cubicBezTo>
                <a:cubicBezTo>
                  <a:pt x="2268" y="162"/>
                  <a:pt x="2268" y="162"/>
                  <a:pt x="2268" y="162"/>
                </a:cubicBezTo>
                <a:close/>
                <a:moveTo>
                  <a:pt x="2268" y="210"/>
                </a:moveTo>
                <a:lnTo>
                  <a:pt x="2268" y="210"/>
                </a:lnTo>
                <a:cubicBezTo>
                  <a:pt x="2268" y="216"/>
                  <a:pt x="2268" y="216"/>
                  <a:pt x="2268" y="223"/>
                </a:cubicBezTo>
                <a:cubicBezTo>
                  <a:pt x="2268" y="210"/>
                  <a:pt x="2268" y="210"/>
                  <a:pt x="2268" y="210"/>
                </a:cubicBezTo>
                <a:close/>
                <a:moveTo>
                  <a:pt x="2268" y="284"/>
                </a:moveTo>
                <a:lnTo>
                  <a:pt x="2268" y="284"/>
                </a:lnTo>
                <a:cubicBezTo>
                  <a:pt x="2261" y="277"/>
                  <a:pt x="2255" y="277"/>
                  <a:pt x="2248" y="270"/>
                </a:cubicBezTo>
                <a:cubicBezTo>
                  <a:pt x="2241" y="270"/>
                  <a:pt x="2241" y="270"/>
                  <a:pt x="2241" y="270"/>
                </a:cubicBezTo>
                <a:cubicBezTo>
                  <a:pt x="2241" y="291"/>
                  <a:pt x="2241" y="291"/>
                  <a:pt x="2241" y="291"/>
                </a:cubicBezTo>
                <a:lnTo>
                  <a:pt x="2248" y="297"/>
                </a:lnTo>
                <a:cubicBezTo>
                  <a:pt x="2255" y="297"/>
                  <a:pt x="2261" y="304"/>
                  <a:pt x="2268" y="304"/>
                </a:cubicBezTo>
                <a:cubicBezTo>
                  <a:pt x="2268" y="284"/>
                  <a:pt x="2268" y="284"/>
                  <a:pt x="2268" y="284"/>
                </a:cubicBezTo>
                <a:close/>
                <a:moveTo>
                  <a:pt x="2268" y="318"/>
                </a:moveTo>
                <a:lnTo>
                  <a:pt x="2268" y="318"/>
                </a:lnTo>
                <a:cubicBezTo>
                  <a:pt x="2268" y="324"/>
                  <a:pt x="2268" y="324"/>
                  <a:pt x="2268" y="324"/>
                </a:cubicBezTo>
                <a:cubicBezTo>
                  <a:pt x="2261" y="324"/>
                  <a:pt x="2248" y="318"/>
                  <a:pt x="2241" y="311"/>
                </a:cubicBezTo>
                <a:cubicBezTo>
                  <a:pt x="2241" y="304"/>
                  <a:pt x="2241" y="304"/>
                  <a:pt x="2241" y="304"/>
                </a:cubicBezTo>
                <a:cubicBezTo>
                  <a:pt x="2248" y="311"/>
                  <a:pt x="2261" y="311"/>
                  <a:pt x="2268" y="318"/>
                </a:cubicBezTo>
                <a:close/>
                <a:moveTo>
                  <a:pt x="2268" y="331"/>
                </a:moveTo>
                <a:lnTo>
                  <a:pt x="2268" y="331"/>
                </a:lnTo>
                <a:cubicBezTo>
                  <a:pt x="2261" y="324"/>
                  <a:pt x="2248" y="324"/>
                  <a:pt x="2241" y="318"/>
                </a:cubicBezTo>
                <a:cubicBezTo>
                  <a:pt x="2241" y="331"/>
                  <a:pt x="2241" y="331"/>
                  <a:pt x="2241" y="331"/>
                </a:cubicBezTo>
                <a:cubicBezTo>
                  <a:pt x="2248" y="338"/>
                  <a:pt x="2261" y="338"/>
                  <a:pt x="2268" y="345"/>
                </a:cubicBezTo>
                <a:cubicBezTo>
                  <a:pt x="2268" y="331"/>
                  <a:pt x="2268" y="331"/>
                  <a:pt x="2268" y="331"/>
                </a:cubicBezTo>
                <a:close/>
                <a:moveTo>
                  <a:pt x="2268" y="345"/>
                </a:moveTo>
                <a:lnTo>
                  <a:pt x="2268" y="345"/>
                </a:lnTo>
                <a:cubicBezTo>
                  <a:pt x="2268" y="365"/>
                  <a:pt x="2268" y="365"/>
                  <a:pt x="2268" y="365"/>
                </a:cubicBezTo>
                <a:cubicBezTo>
                  <a:pt x="2261" y="358"/>
                  <a:pt x="2261" y="358"/>
                  <a:pt x="2261" y="358"/>
                </a:cubicBezTo>
                <a:cubicBezTo>
                  <a:pt x="2268" y="372"/>
                  <a:pt x="2268" y="372"/>
                  <a:pt x="2268" y="372"/>
                </a:cubicBezTo>
                <a:cubicBezTo>
                  <a:pt x="2268" y="399"/>
                  <a:pt x="2268" y="399"/>
                  <a:pt x="2268" y="399"/>
                </a:cubicBezTo>
                <a:cubicBezTo>
                  <a:pt x="2261" y="399"/>
                  <a:pt x="2255" y="392"/>
                  <a:pt x="2255" y="385"/>
                </a:cubicBezTo>
                <a:lnTo>
                  <a:pt x="2255" y="378"/>
                </a:lnTo>
                <a:cubicBezTo>
                  <a:pt x="2255" y="378"/>
                  <a:pt x="2255" y="378"/>
                  <a:pt x="2248" y="385"/>
                </a:cubicBezTo>
                <a:cubicBezTo>
                  <a:pt x="2241" y="385"/>
                  <a:pt x="2241" y="385"/>
                  <a:pt x="2241" y="385"/>
                </a:cubicBezTo>
                <a:cubicBezTo>
                  <a:pt x="2241" y="338"/>
                  <a:pt x="2241" y="338"/>
                  <a:pt x="2241" y="338"/>
                </a:cubicBezTo>
                <a:cubicBezTo>
                  <a:pt x="2248" y="338"/>
                  <a:pt x="2261" y="345"/>
                  <a:pt x="2268" y="345"/>
                </a:cubicBezTo>
                <a:close/>
                <a:moveTo>
                  <a:pt x="2268" y="405"/>
                </a:moveTo>
                <a:lnTo>
                  <a:pt x="2268" y="405"/>
                </a:lnTo>
                <a:cubicBezTo>
                  <a:pt x="2268" y="426"/>
                  <a:pt x="2268" y="426"/>
                  <a:pt x="2268" y="426"/>
                </a:cubicBezTo>
                <a:cubicBezTo>
                  <a:pt x="2268" y="432"/>
                  <a:pt x="2268" y="432"/>
                  <a:pt x="2268" y="432"/>
                </a:cubicBezTo>
                <a:cubicBezTo>
                  <a:pt x="2261" y="426"/>
                  <a:pt x="2261" y="426"/>
                  <a:pt x="2255" y="419"/>
                </a:cubicBezTo>
                <a:cubicBezTo>
                  <a:pt x="2255" y="412"/>
                  <a:pt x="2261" y="412"/>
                  <a:pt x="2268" y="405"/>
                </a:cubicBezTo>
                <a:close/>
                <a:moveTo>
                  <a:pt x="2268" y="432"/>
                </a:moveTo>
                <a:lnTo>
                  <a:pt x="2268" y="432"/>
                </a:lnTo>
                <a:cubicBezTo>
                  <a:pt x="2261" y="432"/>
                  <a:pt x="2248" y="426"/>
                  <a:pt x="2241" y="419"/>
                </a:cubicBezTo>
                <a:cubicBezTo>
                  <a:pt x="2241" y="412"/>
                  <a:pt x="2241" y="412"/>
                  <a:pt x="2241" y="412"/>
                </a:cubicBezTo>
                <a:cubicBezTo>
                  <a:pt x="2241" y="507"/>
                  <a:pt x="2241" y="507"/>
                  <a:pt x="2241" y="507"/>
                </a:cubicBezTo>
                <a:cubicBezTo>
                  <a:pt x="2255" y="507"/>
                  <a:pt x="2261" y="513"/>
                  <a:pt x="2268" y="513"/>
                </a:cubicBezTo>
                <a:cubicBezTo>
                  <a:pt x="2268" y="507"/>
                  <a:pt x="2268" y="507"/>
                  <a:pt x="2268" y="507"/>
                </a:cubicBezTo>
                <a:cubicBezTo>
                  <a:pt x="2261" y="500"/>
                  <a:pt x="2261" y="500"/>
                  <a:pt x="2261" y="500"/>
                </a:cubicBezTo>
                <a:cubicBezTo>
                  <a:pt x="2268" y="500"/>
                  <a:pt x="2268" y="500"/>
                  <a:pt x="2268" y="500"/>
                </a:cubicBezTo>
                <a:cubicBezTo>
                  <a:pt x="2268" y="432"/>
                  <a:pt x="2268" y="432"/>
                  <a:pt x="2268" y="432"/>
                </a:cubicBezTo>
                <a:close/>
                <a:moveTo>
                  <a:pt x="2268" y="527"/>
                </a:moveTo>
                <a:lnTo>
                  <a:pt x="2268" y="527"/>
                </a:lnTo>
                <a:cubicBezTo>
                  <a:pt x="2268" y="574"/>
                  <a:pt x="2268" y="574"/>
                  <a:pt x="2268" y="574"/>
                </a:cubicBezTo>
                <a:cubicBezTo>
                  <a:pt x="2268" y="574"/>
                  <a:pt x="2261" y="568"/>
                  <a:pt x="2261" y="561"/>
                </a:cubicBezTo>
                <a:cubicBezTo>
                  <a:pt x="2255" y="561"/>
                  <a:pt x="2248" y="554"/>
                  <a:pt x="2241" y="547"/>
                </a:cubicBezTo>
                <a:cubicBezTo>
                  <a:pt x="2241" y="513"/>
                  <a:pt x="2241" y="513"/>
                  <a:pt x="2241" y="513"/>
                </a:cubicBezTo>
                <a:cubicBezTo>
                  <a:pt x="2248" y="513"/>
                  <a:pt x="2261" y="520"/>
                  <a:pt x="2268" y="527"/>
                </a:cubicBezTo>
                <a:close/>
                <a:moveTo>
                  <a:pt x="2268" y="601"/>
                </a:moveTo>
                <a:lnTo>
                  <a:pt x="2268" y="601"/>
                </a:lnTo>
                <a:cubicBezTo>
                  <a:pt x="2268" y="628"/>
                  <a:pt x="2268" y="628"/>
                  <a:pt x="2268" y="628"/>
                </a:cubicBezTo>
                <a:lnTo>
                  <a:pt x="2268" y="628"/>
                </a:lnTo>
                <a:lnTo>
                  <a:pt x="2268" y="628"/>
                </a:lnTo>
                <a:cubicBezTo>
                  <a:pt x="2268" y="703"/>
                  <a:pt x="2268" y="703"/>
                  <a:pt x="2268" y="703"/>
                </a:cubicBezTo>
                <a:cubicBezTo>
                  <a:pt x="2268" y="709"/>
                  <a:pt x="2268" y="709"/>
                  <a:pt x="2268" y="709"/>
                </a:cubicBezTo>
                <a:cubicBezTo>
                  <a:pt x="2261" y="709"/>
                  <a:pt x="2255" y="709"/>
                  <a:pt x="2248" y="709"/>
                </a:cubicBezTo>
                <a:cubicBezTo>
                  <a:pt x="2248" y="716"/>
                  <a:pt x="2255" y="716"/>
                  <a:pt x="2261" y="730"/>
                </a:cubicBezTo>
                <a:cubicBezTo>
                  <a:pt x="2268" y="730"/>
                  <a:pt x="2268" y="723"/>
                  <a:pt x="2268" y="723"/>
                </a:cubicBezTo>
                <a:cubicBezTo>
                  <a:pt x="2268" y="838"/>
                  <a:pt x="2268" y="838"/>
                  <a:pt x="2268" y="838"/>
                </a:cubicBezTo>
                <a:cubicBezTo>
                  <a:pt x="2261" y="838"/>
                  <a:pt x="2248" y="844"/>
                  <a:pt x="2241" y="844"/>
                </a:cubicBezTo>
                <a:cubicBezTo>
                  <a:pt x="2241" y="824"/>
                  <a:pt x="2241" y="824"/>
                  <a:pt x="2241" y="824"/>
                </a:cubicBezTo>
                <a:lnTo>
                  <a:pt x="2241" y="824"/>
                </a:lnTo>
                <a:cubicBezTo>
                  <a:pt x="2248" y="824"/>
                  <a:pt x="2255" y="817"/>
                  <a:pt x="2255" y="804"/>
                </a:cubicBezTo>
                <a:cubicBezTo>
                  <a:pt x="2248" y="804"/>
                  <a:pt x="2248" y="804"/>
                  <a:pt x="2241" y="804"/>
                </a:cubicBezTo>
                <a:lnTo>
                  <a:pt x="2241" y="804"/>
                </a:lnTo>
                <a:cubicBezTo>
                  <a:pt x="2241" y="703"/>
                  <a:pt x="2241" y="703"/>
                  <a:pt x="2241" y="703"/>
                </a:cubicBezTo>
                <a:cubicBezTo>
                  <a:pt x="2248" y="696"/>
                  <a:pt x="2261" y="696"/>
                  <a:pt x="2268" y="696"/>
                </a:cubicBezTo>
                <a:cubicBezTo>
                  <a:pt x="2268" y="682"/>
                  <a:pt x="2268" y="682"/>
                  <a:pt x="2268" y="682"/>
                </a:cubicBezTo>
                <a:cubicBezTo>
                  <a:pt x="2261" y="682"/>
                  <a:pt x="2255" y="682"/>
                  <a:pt x="2248" y="676"/>
                </a:cubicBezTo>
                <a:cubicBezTo>
                  <a:pt x="2241" y="676"/>
                  <a:pt x="2241" y="676"/>
                  <a:pt x="2241" y="669"/>
                </a:cubicBezTo>
                <a:cubicBezTo>
                  <a:pt x="2241" y="662"/>
                  <a:pt x="2248" y="662"/>
                  <a:pt x="2255" y="662"/>
                </a:cubicBezTo>
                <a:cubicBezTo>
                  <a:pt x="2255" y="649"/>
                  <a:pt x="2255" y="649"/>
                  <a:pt x="2248" y="642"/>
                </a:cubicBezTo>
                <a:lnTo>
                  <a:pt x="2241" y="642"/>
                </a:lnTo>
                <a:cubicBezTo>
                  <a:pt x="2241" y="595"/>
                  <a:pt x="2241" y="595"/>
                  <a:pt x="2241" y="595"/>
                </a:cubicBezTo>
                <a:cubicBezTo>
                  <a:pt x="2241" y="588"/>
                  <a:pt x="2241" y="588"/>
                  <a:pt x="2241" y="588"/>
                </a:cubicBezTo>
                <a:cubicBezTo>
                  <a:pt x="2248" y="601"/>
                  <a:pt x="2255" y="608"/>
                  <a:pt x="2255" y="608"/>
                </a:cubicBezTo>
                <a:cubicBezTo>
                  <a:pt x="2268" y="601"/>
                  <a:pt x="2268" y="601"/>
                  <a:pt x="2268" y="601"/>
                </a:cubicBezTo>
                <a:close/>
                <a:moveTo>
                  <a:pt x="2268" y="844"/>
                </a:moveTo>
                <a:lnTo>
                  <a:pt x="2268" y="844"/>
                </a:lnTo>
                <a:cubicBezTo>
                  <a:pt x="2268" y="858"/>
                  <a:pt x="2268" y="858"/>
                  <a:pt x="2268" y="858"/>
                </a:cubicBezTo>
                <a:cubicBezTo>
                  <a:pt x="2261" y="851"/>
                  <a:pt x="2261" y="851"/>
                  <a:pt x="2261" y="851"/>
                </a:cubicBezTo>
                <a:cubicBezTo>
                  <a:pt x="2261" y="851"/>
                  <a:pt x="2261" y="844"/>
                  <a:pt x="2268" y="844"/>
                </a:cubicBezTo>
                <a:close/>
                <a:moveTo>
                  <a:pt x="2268" y="865"/>
                </a:moveTo>
                <a:lnTo>
                  <a:pt x="2268" y="865"/>
                </a:lnTo>
                <a:cubicBezTo>
                  <a:pt x="2268" y="885"/>
                  <a:pt x="2268" y="885"/>
                  <a:pt x="2268" y="885"/>
                </a:cubicBezTo>
                <a:lnTo>
                  <a:pt x="2261" y="892"/>
                </a:lnTo>
                <a:cubicBezTo>
                  <a:pt x="2248" y="892"/>
                  <a:pt x="2241" y="898"/>
                  <a:pt x="2241" y="905"/>
                </a:cubicBezTo>
                <a:cubicBezTo>
                  <a:pt x="2241" y="905"/>
                  <a:pt x="2241" y="912"/>
                  <a:pt x="2248" y="912"/>
                </a:cubicBezTo>
                <a:cubicBezTo>
                  <a:pt x="2241" y="919"/>
                  <a:pt x="2241" y="919"/>
                  <a:pt x="2241" y="919"/>
                </a:cubicBezTo>
                <a:cubicBezTo>
                  <a:pt x="2241" y="858"/>
                  <a:pt x="2241" y="858"/>
                  <a:pt x="2241" y="858"/>
                </a:cubicBezTo>
                <a:cubicBezTo>
                  <a:pt x="2255" y="865"/>
                  <a:pt x="2261" y="865"/>
                  <a:pt x="2268" y="865"/>
                </a:cubicBezTo>
                <a:close/>
                <a:moveTo>
                  <a:pt x="2268" y="892"/>
                </a:moveTo>
                <a:lnTo>
                  <a:pt x="2268" y="892"/>
                </a:lnTo>
                <a:cubicBezTo>
                  <a:pt x="2261" y="892"/>
                  <a:pt x="2261" y="898"/>
                  <a:pt x="2261" y="898"/>
                </a:cubicBezTo>
                <a:cubicBezTo>
                  <a:pt x="2248" y="898"/>
                  <a:pt x="2248" y="898"/>
                  <a:pt x="2248" y="898"/>
                </a:cubicBezTo>
                <a:cubicBezTo>
                  <a:pt x="2255" y="905"/>
                  <a:pt x="2248" y="912"/>
                  <a:pt x="2248" y="925"/>
                </a:cubicBezTo>
                <a:cubicBezTo>
                  <a:pt x="2241" y="932"/>
                  <a:pt x="2241" y="939"/>
                  <a:pt x="2241" y="939"/>
                </a:cubicBezTo>
                <a:cubicBezTo>
                  <a:pt x="2241" y="959"/>
                  <a:pt x="2241" y="959"/>
                  <a:pt x="2241" y="959"/>
                </a:cubicBezTo>
                <a:cubicBezTo>
                  <a:pt x="2241" y="959"/>
                  <a:pt x="2248" y="966"/>
                  <a:pt x="2248" y="973"/>
                </a:cubicBezTo>
                <a:cubicBezTo>
                  <a:pt x="2241" y="973"/>
                  <a:pt x="2241" y="979"/>
                  <a:pt x="2241" y="986"/>
                </a:cubicBezTo>
                <a:cubicBezTo>
                  <a:pt x="2241" y="993"/>
                  <a:pt x="2241" y="1000"/>
                  <a:pt x="2241" y="1000"/>
                </a:cubicBezTo>
                <a:cubicBezTo>
                  <a:pt x="2241" y="993"/>
                  <a:pt x="2241" y="986"/>
                  <a:pt x="2241" y="966"/>
                </a:cubicBezTo>
                <a:cubicBezTo>
                  <a:pt x="2241" y="1074"/>
                  <a:pt x="2241" y="1074"/>
                  <a:pt x="2241" y="1074"/>
                </a:cubicBezTo>
                <a:lnTo>
                  <a:pt x="2248" y="1074"/>
                </a:lnTo>
                <a:cubicBezTo>
                  <a:pt x="2255" y="1074"/>
                  <a:pt x="2261" y="1074"/>
                  <a:pt x="2268" y="1074"/>
                </a:cubicBezTo>
                <a:cubicBezTo>
                  <a:pt x="2268" y="979"/>
                  <a:pt x="2268" y="979"/>
                  <a:pt x="2268" y="979"/>
                </a:cubicBezTo>
                <a:lnTo>
                  <a:pt x="2268" y="986"/>
                </a:lnTo>
                <a:cubicBezTo>
                  <a:pt x="2261" y="993"/>
                  <a:pt x="2261" y="1000"/>
                  <a:pt x="2261" y="1000"/>
                </a:cubicBezTo>
                <a:cubicBezTo>
                  <a:pt x="2255" y="993"/>
                  <a:pt x="2261" y="986"/>
                  <a:pt x="2261" y="979"/>
                </a:cubicBezTo>
                <a:cubicBezTo>
                  <a:pt x="2261" y="952"/>
                  <a:pt x="2261" y="932"/>
                  <a:pt x="2268" y="919"/>
                </a:cubicBezTo>
                <a:cubicBezTo>
                  <a:pt x="2261" y="939"/>
                  <a:pt x="2261" y="959"/>
                  <a:pt x="2268" y="966"/>
                </a:cubicBezTo>
                <a:lnTo>
                  <a:pt x="2268" y="966"/>
                </a:lnTo>
                <a:cubicBezTo>
                  <a:pt x="2268" y="912"/>
                  <a:pt x="2268" y="912"/>
                  <a:pt x="2268" y="912"/>
                </a:cubicBezTo>
                <a:lnTo>
                  <a:pt x="2261" y="912"/>
                </a:lnTo>
                <a:cubicBezTo>
                  <a:pt x="2268" y="912"/>
                  <a:pt x="2268" y="912"/>
                  <a:pt x="2268" y="912"/>
                </a:cubicBezTo>
                <a:cubicBezTo>
                  <a:pt x="2268" y="892"/>
                  <a:pt x="2268" y="892"/>
                  <a:pt x="2268" y="892"/>
                </a:cubicBezTo>
                <a:close/>
                <a:moveTo>
                  <a:pt x="2241" y="581"/>
                </a:moveTo>
                <a:lnTo>
                  <a:pt x="2241" y="581"/>
                </a:lnTo>
                <a:lnTo>
                  <a:pt x="2241" y="581"/>
                </a:lnTo>
                <a:cubicBezTo>
                  <a:pt x="2248" y="574"/>
                  <a:pt x="2255" y="568"/>
                  <a:pt x="2255" y="568"/>
                </a:cubicBezTo>
                <a:cubicBezTo>
                  <a:pt x="2248" y="561"/>
                  <a:pt x="2248" y="561"/>
                  <a:pt x="2241" y="561"/>
                </a:cubicBezTo>
                <a:cubicBezTo>
                  <a:pt x="2241" y="554"/>
                  <a:pt x="2241" y="554"/>
                  <a:pt x="2241" y="554"/>
                </a:cubicBezTo>
                <a:cubicBezTo>
                  <a:pt x="2241" y="581"/>
                  <a:pt x="2241" y="581"/>
                  <a:pt x="2241" y="581"/>
                </a:cubicBezTo>
                <a:close/>
                <a:moveTo>
                  <a:pt x="2241" y="216"/>
                </a:moveTo>
                <a:lnTo>
                  <a:pt x="2241" y="216"/>
                </a:lnTo>
                <a:close/>
                <a:moveTo>
                  <a:pt x="2241" y="162"/>
                </a:moveTo>
                <a:lnTo>
                  <a:pt x="2241" y="162"/>
                </a:lnTo>
                <a:cubicBezTo>
                  <a:pt x="2241" y="203"/>
                  <a:pt x="2241" y="203"/>
                  <a:pt x="2241" y="203"/>
                </a:cubicBezTo>
                <a:cubicBezTo>
                  <a:pt x="2241" y="203"/>
                  <a:pt x="2241" y="203"/>
                  <a:pt x="2234" y="203"/>
                </a:cubicBezTo>
                <a:cubicBezTo>
                  <a:pt x="2234" y="162"/>
                  <a:pt x="2234" y="162"/>
                  <a:pt x="2234" y="162"/>
                </a:cubicBezTo>
                <a:cubicBezTo>
                  <a:pt x="2241" y="162"/>
                  <a:pt x="2241" y="162"/>
                  <a:pt x="2241" y="162"/>
                </a:cubicBezTo>
                <a:close/>
                <a:moveTo>
                  <a:pt x="2241" y="216"/>
                </a:moveTo>
                <a:lnTo>
                  <a:pt x="2241" y="216"/>
                </a:lnTo>
                <a:lnTo>
                  <a:pt x="2241" y="216"/>
                </a:lnTo>
                <a:cubicBezTo>
                  <a:pt x="2234" y="216"/>
                  <a:pt x="2234" y="216"/>
                  <a:pt x="2234" y="216"/>
                </a:cubicBezTo>
                <a:cubicBezTo>
                  <a:pt x="2234" y="210"/>
                  <a:pt x="2234" y="210"/>
                  <a:pt x="2234" y="210"/>
                </a:cubicBezTo>
                <a:cubicBezTo>
                  <a:pt x="2241" y="216"/>
                  <a:pt x="2241" y="216"/>
                  <a:pt x="2241" y="216"/>
                </a:cubicBezTo>
                <a:close/>
                <a:moveTo>
                  <a:pt x="2241" y="223"/>
                </a:moveTo>
                <a:lnTo>
                  <a:pt x="2241" y="223"/>
                </a:lnTo>
                <a:cubicBezTo>
                  <a:pt x="2241" y="264"/>
                  <a:pt x="2241" y="264"/>
                  <a:pt x="2241" y="264"/>
                </a:cubicBezTo>
                <a:cubicBezTo>
                  <a:pt x="2241" y="264"/>
                  <a:pt x="2241" y="264"/>
                  <a:pt x="2234" y="264"/>
                </a:cubicBezTo>
                <a:cubicBezTo>
                  <a:pt x="2234" y="223"/>
                  <a:pt x="2234" y="223"/>
                  <a:pt x="2234" y="223"/>
                </a:cubicBezTo>
                <a:cubicBezTo>
                  <a:pt x="2241" y="223"/>
                  <a:pt x="2241" y="223"/>
                  <a:pt x="2241" y="223"/>
                </a:cubicBezTo>
                <a:close/>
                <a:moveTo>
                  <a:pt x="2241" y="270"/>
                </a:moveTo>
                <a:lnTo>
                  <a:pt x="2241" y="270"/>
                </a:lnTo>
                <a:cubicBezTo>
                  <a:pt x="2241" y="264"/>
                  <a:pt x="2241" y="264"/>
                  <a:pt x="2234" y="264"/>
                </a:cubicBezTo>
                <a:cubicBezTo>
                  <a:pt x="2234" y="291"/>
                  <a:pt x="2234" y="291"/>
                  <a:pt x="2234" y="291"/>
                </a:cubicBezTo>
                <a:cubicBezTo>
                  <a:pt x="2241" y="291"/>
                  <a:pt x="2241" y="291"/>
                  <a:pt x="2241" y="291"/>
                </a:cubicBezTo>
                <a:cubicBezTo>
                  <a:pt x="2241" y="270"/>
                  <a:pt x="2241" y="270"/>
                  <a:pt x="2241" y="270"/>
                </a:cubicBezTo>
                <a:close/>
                <a:moveTo>
                  <a:pt x="2241" y="304"/>
                </a:moveTo>
                <a:lnTo>
                  <a:pt x="2241" y="304"/>
                </a:lnTo>
                <a:cubicBezTo>
                  <a:pt x="2241" y="311"/>
                  <a:pt x="2241" y="311"/>
                  <a:pt x="2241" y="311"/>
                </a:cubicBezTo>
                <a:cubicBezTo>
                  <a:pt x="2234" y="311"/>
                  <a:pt x="2234" y="311"/>
                  <a:pt x="2234" y="311"/>
                </a:cubicBezTo>
                <a:cubicBezTo>
                  <a:pt x="2234" y="297"/>
                  <a:pt x="2234" y="297"/>
                  <a:pt x="2234" y="297"/>
                </a:cubicBezTo>
                <a:cubicBezTo>
                  <a:pt x="2241" y="304"/>
                  <a:pt x="2241" y="304"/>
                  <a:pt x="2241" y="304"/>
                </a:cubicBezTo>
                <a:close/>
                <a:moveTo>
                  <a:pt x="2241" y="318"/>
                </a:moveTo>
                <a:lnTo>
                  <a:pt x="2241" y="318"/>
                </a:lnTo>
                <a:cubicBezTo>
                  <a:pt x="2241" y="331"/>
                  <a:pt x="2241" y="331"/>
                  <a:pt x="2241" y="331"/>
                </a:cubicBezTo>
                <a:cubicBezTo>
                  <a:pt x="2234" y="331"/>
                  <a:pt x="2234" y="331"/>
                  <a:pt x="2234" y="331"/>
                </a:cubicBezTo>
                <a:cubicBezTo>
                  <a:pt x="2234" y="318"/>
                  <a:pt x="2234" y="318"/>
                  <a:pt x="2234" y="318"/>
                </a:cubicBezTo>
                <a:cubicBezTo>
                  <a:pt x="2241" y="318"/>
                  <a:pt x="2241" y="318"/>
                  <a:pt x="2241" y="318"/>
                </a:cubicBezTo>
                <a:close/>
                <a:moveTo>
                  <a:pt x="2241" y="338"/>
                </a:moveTo>
                <a:lnTo>
                  <a:pt x="2241" y="338"/>
                </a:lnTo>
                <a:cubicBezTo>
                  <a:pt x="2241" y="385"/>
                  <a:pt x="2241" y="385"/>
                  <a:pt x="2241" y="385"/>
                </a:cubicBezTo>
                <a:cubicBezTo>
                  <a:pt x="2241" y="385"/>
                  <a:pt x="2241" y="385"/>
                  <a:pt x="2234" y="385"/>
                </a:cubicBezTo>
                <a:cubicBezTo>
                  <a:pt x="2234" y="331"/>
                  <a:pt x="2234" y="331"/>
                  <a:pt x="2234" y="331"/>
                </a:cubicBezTo>
                <a:cubicBezTo>
                  <a:pt x="2241" y="338"/>
                  <a:pt x="2241" y="338"/>
                  <a:pt x="2241" y="338"/>
                </a:cubicBezTo>
                <a:close/>
                <a:moveTo>
                  <a:pt x="2241" y="412"/>
                </a:moveTo>
                <a:lnTo>
                  <a:pt x="2241" y="412"/>
                </a:lnTo>
                <a:cubicBezTo>
                  <a:pt x="2241" y="507"/>
                  <a:pt x="2241" y="507"/>
                  <a:pt x="2241" y="507"/>
                </a:cubicBezTo>
                <a:cubicBezTo>
                  <a:pt x="2234" y="507"/>
                  <a:pt x="2234" y="507"/>
                  <a:pt x="2234" y="507"/>
                </a:cubicBezTo>
                <a:cubicBezTo>
                  <a:pt x="2234" y="412"/>
                  <a:pt x="2234" y="412"/>
                  <a:pt x="2234" y="412"/>
                </a:cubicBezTo>
                <a:cubicBezTo>
                  <a:pt x="2241" y="412"/>
                  <a:pt x="2241" y="412"/>
                  <a:pt x="2241" y="412"/>
                </a:cubicBezTo>
                <a:close/>
                <a:moveTo>
                  <a:pt x="2241" y="513"/>
                </a:moveTo>
                <a:lnTo>
                  <a:pt x="2241" y="513"/>
                </a:lnTo>
                <a:cubicBezTo>
                  <a:pt x="2241" y="547"/>
                  <a:pt x="2241" y="547"/>
                  <a:pt x="2241" y="547"/>
                </a:cubicBezTo>
                <a:cubicBezTo>
                  <a:pt x="2234" y="540"/>
                  <a:pt x="2234" y="540"/>
                  <a:pt x="2234" y="540"/>
                </a:cubicBezTo>
                <a:cubicBezTo>
                  <a:pt x="2234" y="513"/>
                  <a:pt x="2234" y="513"/>
                  <a:pt x="2234" y="513"/>
                </a:cubicBezTo>
                <a:cubicBezTo>
                  <a:pt x="2241" y="513"/>
                  <a:pt x="2241" y="513"/>
                  <a:pt x="2241" y="513"/>
                </a:cubicBezTo>
                <a:close/>
                <a:moveTo>
                  <a:pt x="2241" y="554"/>
                </a:moveTo>
                <a:lnTo>
                  <a:pt x="2241" y="554"/>
                </a:lnTo>
                <a:cubicBezTo>
                  <a:pt x="2241" y="581"/>
                  <a:pt x="2241" y="581"/>
                  <a:pt x="2241" y="581"/>
                </a:cubicBezTo>
                <a:cubicBezTo>
                  <a:pt x="2241" y="588"/>
                  <a:pt x="2241" y="588"/>
                  <a:pt x="2234" y="588"/>
                </a:cubicBezTo>
                <a:cubicBezTo>
                  <a:pt x="2234" y="554"/>
                  <a:pt x="2234" y="554"/>
                  <a:pt x="2234" y="554"/>
                </a:cubicBezTo>
                <a:cubicBezTo>
                  <a:pt x="2241" y="554"/>
                  <a:pt x="2241" y="554"/>
                  <a:pt x="2241" y="554"/>
                </a:cubicBezTo>
                <a:close/>
                <a:moveTo>
                  <a:pt x="2241" y="595"/>
                </a:moveTo>
                <a:lnTo>
                  <a:pt x="2241" y="595"/>
                </a:lnTo>
                <a:cubicBezTo>
                  <a:pt x="2241" y="642"/>
                  <a:pt x="2241" y="642"/>
                  <a:pt x="2241" y="642"/>
                </a:cubicBezTo>
                <a:cubicBezTo>
                  <a:pt x="2234" y="649"/>
                  <a:pt x="2234" y="649"/>
                  <a:pt x="2234" y="649"/>
                </a:cubicBezTo>
                <a:cubicBezTo>
                  <a:pt x="2234" y="595"/>
                  <a:pt x="2234" y="595"/>
                  <a:pt x="2234" y="595"/>
                </a:cubicBezTo>
                <a:cubicBezTo>
                  <a:pt x="2241" y="595"/>
                  <a:pt x="2241" y="595"/>
                  <a:pt x="2241" y="595"/>
                </a:cubicBezTo>
                <a:close/>
                <a:moveTo>
                  <a:pt x="2241" y="703"/>
                </a:moveTo>
                <a:lnTo>
                  <a:pt x="2241" y="703"/>
                </a:lnTo>
                <a:cubicBezTo>
                  <a:pt x="2241" y="804"/>
                  <a:pt x="2241" y="804"/>
                  <a:pt x="2241" y="804"/>
                </a:cubicBezTo>
                <a:cubicBezTo>
                  <a:pt x="2241" y="804"/>
                  <a:pt x="2241" y="804"/>
                  <a:pt x="2234" y="811"/>
                </a:cubicBezTo>
                <a:cubicBezTo>
                  <a:pt x="2234" y="703"/>
                  <a:pt x="2234" y="703"/>
                  <a:pt x="2234" y="703"/>
                </a:cubicBezTo>
                <a:cubicBezTo>
                  <a:pt x="2241" y="703"/>
                  <a:pt x="2241" y="703"/>
                  <a:pt x="2241" y="703"/>
                </a:cubicBezTo>
                <a:close/>
                <a:moveTo>
                  <a:pt x="2241" y="824"/>
                </a:moveTo>
                <a:lnTo>
                  <a:pt x="2241" y="824"/>
                </a:lnTo>
                <a:cubicBezTo>
                  <a:pt x="2241" y="844"/>
                  <a:pt x="2241" y="844"/>
                  <a:pt x="2241" y="844"/>
                </a:cubicBezTo>
                <a:cubicBezTo>
                  <a:pt x="2234" y="844"/>
                  <a:pt x="2234" y="844"/>
                  <a:pt x="2234" y="844"/>
                </a:cubicBezTo>
                <a:cubicBezTo>
                  <a:pt x="2234" y="824"/>
                  <a:pt x="2234" y="824"/>
                  <a:pt x="2234" y="824"/>
                </a:cubicBezTo>
                <a:cubicBezTo>
                  <a:pt x="2241" y="824"/>
                  <a:pt x="2241" y="824"/>
                  <a:pt x="2241" y="824"/>
                </a:cubicBezTo>
                <a:close/>
                <a:moveTo>
                  <a:pt x="2241" y="858"/>
                </a:moveTo>
                <a:lnTo>
                  <a:pt x="2241" y="858"/>
                </a:lnTo>
                <a:cubicBezTo>
                  <a:pt x="2241" y="919"/>
                  <a:pt x="2241" y="919"/>
                  <a:pt x="2241" y="919"/>
                </a:cubicBezTo>
                <a:cubicBezTo>
                  <a:pt x="2241" y="925"/>
                  <a:pt x="2234" y="932"/>
                  <a:pt x="2234" y="939"/>
                </a:cubicBezTo>
                <a:cubicBezTo>
                  <a:pt x="2234" y="892"/>
                  <a:pt x="2234" y="892"/>
                  <a:pt x="2234" y="892"/>
                </a:cubicBezTo>
                <a:cubicBezTo>
                  <a:pt x="2234" y="885"/>
                  <a:pt x="2234" y="885"/>
                  <a:pt x="2234" y="885"/>
                </a:cubicBezTo>
                <a:cubicBezTo>
                  <a:pt x="2234" y="858"/>
                  <a:pt x="2234" y="858"/>
                  <a:pt x="2234" y="858"/>
                </a:cubicBezTo>
                <a:cubicBezTo>
                  <a:pt x="2241" y="858"/>
                  <a:pt x="2241" y="858"/>
                  <a:pt x="2241" y="858"/>
                </a:cubicBezTo>
                <a:close/>
                <a:moveTo>
                  <a:pt x="2241" y="939"/>
                </a:moveTo>
                <a:lnTo>
                  <a:pt x="2241" y="939"/>
                </a:lnTo>
                <a:cubicBezTo>
                  <a:pt x="2241" y="959"/>
                  <a:pt x="2241" y="959"/>
                  <a:pt x="2241" y="959"/>
                </a:cubicBezTo>
                <a:cubicBezTo>
                  <a:pt x="2241" y="952"/>
                  <a:pt x="2241" y="952"/>
                  <a:pt x="2241" y="952"/>
                </a:cubicBezTo>
                <a:cubicBezTo>
                  <a:pt x="2241" y="952"/>
                  <a:pt x="2241" y="946"/>
                  <a:pt x="2241" y="939"/>
                </a:cubicBezTo>
                <a:close/>
                <a:moveTo>
                  <a:pt x="2241" y="966"/>
                </a:moveTo>
                <a:lnTo>
                  <a:pt x="2241" y="966"/>
                </a:lnTo>
                <a:cubicBezTo>
                  <a:pt x="2241" y="966"/>
                  <a:pt x="2241" y="959"/>
                  <a:pt x="2241" y="952"/>
                </a:cubicBezTo>
                <a:lnTo>
                  <a:pt x="2234" y="946"/>
                </a:lnTo>
                <a:cubicBezTo>
                  <a:pt x="2234" y="1081"/>
                  <a:pt x="2234" y="1081"/>
                  <a:pt x="2234" y="1081"/>
                </a:cubicBezTo>
                <a:cubicBezTo>
                  <a:pt x="2241" y="1074"/>
                  <a:pt x="2241" y="1074"/>
                  <a:pt x="2241" y="1074"/>
                </a:cubicBezTo>
                <a:cubicBezTo>
                  <a:pt x="2241" y="966"/>
                  <a:pt x="2241" y="966"/>
                  <a:pt x="2241" y="966"/>
                </a:cubicBezTo>
                <a:close/>
                <a:moveTo>
                  <a:pt x="2234" y="689"/>
                </a:moveTo>
                <a:lnTo>
                  <a:pt x="2234" y="689"/>
                </a:lnTo>
                <a:cubicBezTo>
                  <a:pt x="2234" y="676"/>
                  <a:pt x="2234" y="676"/>
                  <a:pt x="2234" y="676"/>
                </a:cubicBezTo>
                <a:cubicBezTo>
                  <a:pt x="2241" y="682"/>
                  <a:pt x="2241" y="682"/>
                  <a:pt x="2241" y="689"/>
                </a:cubicBezTo>
                <a:cubicBezTo>
                  <a:pt x="2241" y="689"/>
                  <a:pt x="2241" y="689"/>
                  <a:pt x="2234" y="689"/>
                </a:cubicBezTo>
                <a:close/>
                <a:moveTo>
                  <a:pt x="2234" y="162"/>
                </a:moveTo>
                <a:lnTo>
                  <a:pt x="2234" y="162"/>
                </a:lnTo>
                <a:cubicBezTo>
                  <a:pt x="2234" y="203"/>
                  <a:pt x="2234" y="203"/>
                  <a:pt x="2234" y="203"/>
                </a:cubicBezTo>
                <a:cubicBezTo>
                  <a:pt x="2234" y="203"/>
                  <a:pt x="2234" y="203"/>
                  <a:pt x="2228" y="203"/>
                </a:cubicBezTo>
                <a:cubicBezTo>
                  <a:pt x="2234" y="210"/>
                  <a:pt x="2234" y="210"/>
                  <a:pt x="2234" y="210"/>
                </a:cubicBezTo>
                <a:cubicBezTo>
                  <a:pt x="2234" y="216"/>
                  <a:pt x="2234" y="216"/>
                  <a:pt x="2234" y="216"/>
                </a:cubicBezTo>
                <a:cubicBezTo>
                  <a:pt x="2228" y="230"/>
                  <a:pt x="2228" y="230"/>
                  <a:pt x="2228" y="230"/>
                </a:cubicBezTo>
                <a:cubicBezTo>
                  <a:pt x="2228" y="243"/>
                  <a:pt x="2228" y="257"/>
                  <a:pt x="2234" y="264"/>
                </a:cubicBezTo>
                <a:cubicBezTo>
                  <a:pt x="2234" y="291"/>
                  <a:pt x="2234" y="291"/>
                  <a:pt x="2234" y="291"/>
                </a:cubicBezTo>
                <a:cubicBezTo>
                  <a:pt x="2234" y="284"/>
                  <a:pt x="2228" y="284"/>
                  <a:pt x="2221" y="277"/>
                </a:cubicBezTo>
                <a:cubicBezTo>
                  <a:pt x="2221" y="169"/>
                  <a:pt x="2221" y="169"/>
                  <a:pt x="2221" y="169"/>
                </a:cubicBezTo>
                <a:lnTo>
                  <a:pt x="2228" y="169"/>
                </a:lnTo>
                <a:cubicBezTo>
                  <a:pt x="2234" y="162"/>
                  <a:pt x="2234" y="162"/>
                  <a:pt x="2234" y="162"/>
                </a:cubicBezTo>
                <a:close/>
                <a:moveTo>
                  <a:pt x="2234" y="223"/>
                </a:moveTo>
                <a:lnTo>
                  <a:pt x="2234" y="223"/>
                </a:lnTo>
                <a:cubicBezTo>
                  <a:pt x="2234" y="230"/>
                  <a:pt x="2228" y="237"/>
                  <a:pt x="2228" y="237"/>
                </a:cubicBezTo>
                <a:cubicBezTo>
                  <a:pt x="2228" y="250"/>
                  <a:pt x="2228" y="257"/>
                  <a:pt x="2234" y="264"/>
                </a:cubicBezTo>
                <a:cubicBezTo>
                  <a:pt x="2234" y="223"/>
                  <a:pt x="2234" y="223"/>
                  <a:pt x="2234" y="223"/>
                </a:cubicBezTo>
                <a:close/>
                <a:moveTo>
                  <a:pt x="2234" y="297"/>
                </a:moveTo>
                <a:lnTo>
                  <a:pt x="2234" y="297"/>
                </a:lnTo>
                <a:cubicBezTo>
                  <a:pt x="2234" y="297"/>
                  <a:pt x="2228" y="291"/>
                  <a:pt x="2221" y="291"/>
                </a:cubicBezTo>
                <a:cubicBezTo>
                  <a:pt x="2221" y="304"/>
                  <a:pt x="2221" y="304"/>
                  <a:pt x="2221" y="304"/>
                </a:cubicBezTo>
                <a:cubicBezTo>
                  <a:pt x="2228" y="304"/>
                  <a:pt x="2234" y="304"/>
                  <a:pt x="2234" y="311"/>
                </a:cubicBezTo>
                <a:cubicBezTo>
                  <a:pt x="2234" y="297"/>
                  <a:pt x="2234" y="297"/>
                  <a:pt x="2234" y="297"/>
                </a:cubicBezTo>
                <a:close/>
                <a:moveTo>
                  <a:pt x="2234" y="318"/>
                </a:moveTo>
                <a:lnTo>
                  <a:pt x="2234" y="318"/>
                </a:lnTo>
                <a:cubicBezTo>
                  <a:pt x="2234" y="331"/>
                  <a:pt x="2234" y="331"/>
                  <a:pt x="2234" y="331"/>
                </a:cubicBezTo>
                <a:cubicBezTo>
                  <a:pt x="2234" y="324"/>
                  <a:pt x="2228" y="324"/>
                  <a:pt x="2221" y="318"/>
                </a:cubicBezTo>
                <a:cubicBezTo>
                  <a:pt x="2221" y="311"/>
                  <a:pt x="2221" y="311"/>
                  <a:pt x="2221" y="311"/>
                </a:cubicBezTo>
                <a:cubicBezTo>
                  <a:pt x="2228" y="311"/>
                  <a:pt x="2234" y="318"/>
                  <a:pt x="2234" y="318"/>
                </a:cubicBezTo>
                <a:close/>
                <a:moveTo>
                  <a:pt x="2234" y="331"/>
                </a:moveTo>
                <a:lnTo>
                  <a:pt x="2234" y="331"/>
                </a:lnTo>
                <a:cubicBezTo>
                  <a:pt x="2234" y="331"/>
                  <a:pt x="2228" y="331"/>
                  <a:pt x="2221" y="324"/>
                </a:cubicBezTo>
                <a:cubicBezTo>
                  <a:pt x="2221" y="351"/>
                  <a:pt x="2221" y="351"/>
                  <a:pt x="2221" y="351"/>
                </a:cubicBezTo>
                <a:lnTo>
                  <a:pt x="2228" y="351"/>
                </a:lnTo>
                <a:cubicBezTo>
                  <a:pt x="2234" y="345"/>
                  <a:pt x="2234" y="345"/>
                  <a:pt x="2234" y="345"/>
                </a:cubicBezTo>
                <a:cubicBezTo>
                  <a:pt x="2234" y="351"/>
                  <a:pt x="2234" y="358"/>
                  <a:pt x="2228" y="365"/>
                </a:cubicBezTo>
                <a:cubicBezTo>
                  <a:pt x="2228" y="365"/>
                  <a:pt x="2221" y="365"/>
                  <a:pt x="2221" y="372"/>
                </a:cubicBezTo>
                <a:cubicBezTo>
                  <a:pt x="2221" y="378"/>
                  <a:pt x="2221" y="378"/>
                  <a:pt x="2221" y="378"/>
                </a:cubicBezTo>
                <a:cubicBezTo>
                  <a:pt x="2228" y="385"/>
                  <a:pt x="2228" y="392"/>
                  <a:pt x="2234" y="392"/>
                </a:cubicBezTo>
                <a:lnTo>
                  <a:pt x="2234" y="385"/>
                </a:lnTo>
                <a:cubicBezTo>
                  <a:pt x="2234" y="331"/>
                  <a:pt x="2234" y="331"/>
                  <a:pt x="2234" y="331"/>
                </a:cubicBezTo>
                <a:close/>
                <a:moveTo>
                  <a:pt x="2234" y="412"/>
                </a:moveTo>
                <a:lnTo>
                  <a:pt x="2234" y="412"/>
                </a:lnTo>
                <a:cubicBezTo>
                  <a:pt x="2234" y="507"/>
                  <a:pt x="2234" y="507"/>
                  <a:pt x="2234" y="507"/>
                </a:cubicBezTo>
                <a:cubicBezTo>
                  <a:pt x="2234" y="507"/>
                  <a:pt x="2234" y="507"/>
                  <a:pt x="2228" y="507"/>
                </a:cubicBezTo>
                <a:cubicBezTo>
                  <a:pt x="2228" y="507"/>
                  <a:pt x="2228" y="500"/>
                  <a:pt x="2221" y="500"/>
                </a:cubicBezTo>
                <a:cubicBezTo>
                  <a:pt x="2221" y="392"/>
                  <a:pt x="2221" y="392"/>
                  <a:pt x="2221" y="392"/>
                </a:cubicBezTo>
                <a:cubicBezTo>
                  <a:pt x="2228" y="392"/>
                  <a:pt x="2228" y="399"/>
                  <a:pt x="2234" y="412"/>
                </a:cubicBezTo>
                <a:close/>
                <a:moveTo>
                  <a:pt x="2234" y="513"/>
                </a:moveTo>
                <a:lnTo>
                  <a:pt x="2234" y="513"/>
                </a:lnTo>
                <a:cubicBezTo>
                  <a:pt x="2234" y="540"/>
                  <a:pt x="2234" y="540"/>
                  <a:pt x="2234" y="540"/>
                </a:cubicBezTo>
                <a:cubicBezTo>
                  <a:pt x="2234" y="540"/>
                  <a:pt x="2228" y="534"/>
                  <a:pt x="2221" y="534"/>
                </a:cubicBezTo>
                <a:cubicBezTo>
                  <a:pt x="2221" y="507"/>
                  <a:pt x="2221" y="507"/>
                  <a:pt x="2221" y="507"/>
                </a:cubicBezTo>
                <a:cubicBezTo>
                  <a:pt x="2228" y="507"/>
                  <a:pt x="2234" y="513"/>
                  <a:pt x="2234" y="513"/>
                </a:cubicBezTo>
                <a:close/>
                <a:moveTo>
                  <a:pt x="2234" y="554"/>
                </a:moveTo>
                <a:lnTo>
                  <a:pt x="2234" y="554"/>
                </a:lnTo>
                <a:cubicBezTo>
                  <a:pt x="2234" y="588"/>
                  <a:pt x="2234" y="588"/>
                  <a:pt x="2234" y="588"/>
                </a:cubicBezTo>
                <a:cubicBezTo>
                  <a:pt x="2234" y="588"/>
                  <a:pt x="2234" y="588"/>
                  <a:pt x="2234" y="595"/>
                </a:cubicBezTo>
                <a:lnTo>
                  <a:pt x="2234" y="595"/>
                </a:lnTo>
                <a:cubicBezTo>
                  <a:pt x="2234" y="649"/>
                  <a:pt x="2234" y="649"/>
                  <a:pt x="2234" y="649"/>
                </a:cubicBezTo>
                <a:cubicBezTo>
                  <a:pt x="2234" y="649"/>
                  <a:pt x="2234" y="649"/>
                  <a:pt x="2228" y="649"/>
                </a:cubicBezTo>
                <a:cubicBezTo>
                  <a:pt x="2228" y="649"/>
                  <a:pt x="2228" y="649"/>
                  <a:pt x="2221" y="649"/>
                </a:cubicBezTo>
                <a:cubicBezTo>
                  <a:pt x="2221" y="568"/>
                  <a:pt x="2221" y="568"/>
                  <a:pt x="2221" y="568"/>
                </a:cubicBezTo>
                <a:cubicBezTo>
                  <a:pt x="2234" y="554"/>
                  <a:pt x="2234" y="554"/>
                  <a:pt x="2234" y="554"/>
                </a:cubicBezTo>
                <a:close/>
                <a:moveTo>
                  <a:pt x="2234" y="676"/>
                </a:moveTo>
                <a:lnTo>
                  <a:pt x="2234" y="676"/>
                </a:lnTo>
                <a:cubicBezTo>
                  <a:pt x="2234" y="689"/>
                  <a:pt x="2234" y="689"/>
                  <a:pt x="2234" y="689"/>
                </a:cubicBezTo>
                <a:cubicBezTo>
                  <a:pt x="2234" y="696"/>
                  <a:pt x="2228" y="703"/>
                  <a:pt x="2221" y="703"/>
                </a:cubicBezTo>
                <a:cubicBezTo>
                  <a:pt x="2221" y="696"/>
                  <a:pt x="2221" y="696"/>
                  <a:pt x="2221" y="696"/>
                </a:cubicBezTo>
                <a:cubicBezTo>
                  <a:pt x="2228" y="689"/>
                  <a:pt x="2234" y="689"/>
                  <a:pt x="2234" y="689"/>
                </a:cubicBezTo>
                <a:cubicBezTo>
                  <a:pt x="2234" y="682"/>
                  <a:pt x="2228" y="682"/>
                  <a:pt x="2221" y="676"/>
                </a:cubicBezTo>
                <a:lnTo>
                  <a:pt x="2221" y="676"/>
                </a:lnTo>
                <a:cubicBezTo>
                  <a:pt x="2221" y="655"/>
                  <a:pt x="2221" y="655"/>
                  <a:pt x="2221" y="655"/>
                </a:cubicBezTo>
                <a:cubicBezTo>
                  <a:pt x="2228" y="662"/>
                  <a:pt x="2234" y="669"/>
                  <a:pt x="2234" y="676"/>
                </a:cubicBezTo>
                <a:close/>
                <a:moveTo>
                  <a:pt x="2234" y="703"/>
                </a:moveTo>
                <a:lnTo>
                  <a:pt x="2234" y="703"/>
                </a:lnTo>
                <a:cubicBezTo>
                  <a:pt x="2234" y="811"/>
                  <a:pt x="2234" y="811"/>
                  <a:pt x="2234" y="811"/>
                </a:cubicBezTo>
                <a:lnTo>
                  <a:pt x="2234" y="811"/>
                </a:lnTo>
                <a:cubicBezTo>
                  <a:pt x="2234" y="817"/>
                  <a:pt x="2228" y="824"/>
                  <a:pt x="2228" y="824"/>
                </a:cubicBezTo>
                <a:cubicBezTo>
                  <a:pt x="2234" y="824"/>
                  <a:pt x="2234" y="824"/>
                  <a:pt x="2234" y="824"/>
                </a:cubicBezTo>
                <a:cubicBezTo>
                  <a:pt x="2234" y="844"/>
                  <a:pt x="2234" y="844"/>
                  <a:pt x="2234" y="844"/>
                </a:cubicBezTo>
                <a:cubicBezTo>
                  <a:pt x="2234" y="844"/>
                  <a:pt x="2228" y="844"/>
                  <a:pt x="2221" y="844"/>
                </a:cubicBezTo>
                <a:cubicBezTo>
                  <a:pt x="2221" y="736"/>
                  <a:pt x="2221" y="736"/>
                  <a:pt x="2221" y="736"/>
                </a:cubicBezTo>
                <a:lnTo>
                  <a:pt x="2228" y="736"/>
                </a:lnTo>
                <a:lnTo>
                  <a:pt x="2234" y="736"/>
                </a:lnTo>
                <a:cubicBezTo>
                  <a:pt x="2234" y="730"/>
                  <a:pt x="2234" y="730"/>
                  <a:pt x="2234" y="723"/>
                </a:cubicBezTo>
                <a:cubicBezTo>
                  <a:pt x="2228" y="723"/>
                  <a:pt x="2228" y="716"/>
                  <a:pt x="2228" y="716"/>
                </a:cubicBezTo>
                <a:cubicBezTo>
                  <a:pt x="2228" y="709"/>
                  <a:pt x="2228" y="709"/>
                  <a:pt x="2234" y="709"/>
                </a:cubicBezTo>
                <a:lnTo>
                  <a:pt x="2234" y="703"/>
                </a:lnTo>
                <a:close/>
                <a:moveTo>
                  <a:pt x="2234" y="858"/>
                </a:moveTo>
                <a:lnTo>
                  <a:pt x="2234" y="858"/>
                </a:lnTo>
                <a:cubicBezTo>
                  <a:pt x="2234" y="885"/>
                  <a:pt x="2234" y="885"/>
                  <a:pt x="2234" y="885"/>
                </a:cubicBezTo>
                <a:cubicBezTo>
                  <a:pt x="2234" y="878"/>
                  <a:pt x="2234" y="871"/>
                  <a:pt x="2221" y="865"/>
                </a:cubicBezTo>
                <a:cubicBezTo>
                  <a:pt x="2221" y="851"/>
                  <a:pt x="2221" y="851"/>
                  <a:pt x="2221" y="851"/>
                </a:cubicBezTo>
                <a:cubicBezTo>
                  <a:pt x="2228" y="851"/>
                  <a:pt x="2234" y="851"/>
                  <a:pt x="2234" y="858"/>
                </a:cubicBezTo>
                <a:close/>
                <a:moveTo>
                  <a:pt x="2234" y="892"/>
                </a:moveTo>
                <a:lnTo>
                  <a:pt x="2234" y="892"/>
                </a:lnTo>
                <a:cubicBezTo>
                  <a:pt x="2234" y="939"/>
                  <a:pt x="2234" y="939"/>
                  <a:pt x="2234" y="939"/>
                </a:cubicBezTo>
                <a:cubicBezTo>
                  <a:pt x="2234" y="939"/>
                  <a:pt x="2234" y="939"/>
                  <a:pt x="2234" y="946"/>
                </a:cubicBezTo>
                <a:cubicBezTo>
                  <a:pt x="2234" y="1081"/>
                  <a:pt x="2234" y="1081"/>
                  <a:pt x="2234" y="1081"/>
                </a:cubicBezTo>
                <a:cubicBezTo>
                  <a:pt x="2234" y="1081"/>
                  <a:pt x="2228" y="1081"/>
                  <a:pt x="2221" y="1081"/>
                </a:cubicBezTo>
                <a:cubicBezTo>
                  <a:pt x="2221" y="892"/>
                  <a:pt x="2221" y="892"/>
                  <a:pt x="2221" y="892"/>
                </a:cubicBezTo>
                <a:cubicBezTo>
                  <a:pt x="2228" y="892"/>
                  <a:pt x="2234" y="892"/>
                  <a:pt x="2234" y="892"/>
                </a:cubicBezTo>
                <a:close/>
                <a:moveTo>
                  <a:pt x="2221" y="169"/>
                </a:moveTo>
                <a:lnTo>
                  <a:pt x="2221" y="169"/>
                </a:lnTo>
                <a:cubicBezTo>
                  <a:pt x="2221" y="277"/>
                  <a:pt x="2221" y="277"/>
                  <a:pt x="2221" y="277"/>
                </a:cubicBezTo>
                <a:cubicBezTo>
                  <a:pt x="2214" y="270"/>
                  <a:pt x="2207" y="264"/>
                  <a:pt x="2201" y="257"/>
                </a:cubicBezTo>
                <a:cubicBezTo>
                  <a:pt x="2201" y="223"/>
                  <a:pt x="2201" y="223"/>
                  <a:pt x="2201" y="223"/>
                </a:cubicBezTo>
                <a:lnTo>
                  <a:pt x="2201" y="223"/>
                </a:lnTo>
                <a:lnTo>
                  <a:pt x="2201" y="223"/>
                </a:lnTo>
                <a:cubicBezTo>
                  <a:pt x="2201" y="196"/>
                  <a:pt x="2201" y="196"/>
                  <a:pt x="2201" y="196"/>
                </a:cubicBezTo>
                <a:cubicBezTo>
                  <a:pt x="2201" y="196"/>
                  <a:pt x="2207" y="189"/>
                  <a:pt x="2214" y="183"/>
                </a:cubicBezTo>
                <a:cubicBezTo>
                  <a:pt x="2214" y="176"/>
                  <a:pt x="2221" y="169"/>
                  <a:pt x="2221" y="169"/>
                </a:cubicBezTo>
                <a:close/>
                <a:moveTo>
                  <a:pt x="2221" y="291"/>
                </a:moveTo>
                <a:lnTo>
                  <a:pt x="2221" y="291"/>
                </a:lnTo>
                <a:cubicBezTo>
                  <a:pt x="2221" y="284"/>
                  <a:pt x="2214" y="277"/>
                  <a:pt x="2207" y="277"/>
                </a:cubicBezTo>
                <a:cubicBezTo>
                  <a:pt x="2201" y="270"/>
                  <a:pt x="2201" y="264"/>
                  <a:pt x="2201" y="264"/>
                </a:cubicBezTo>
                <a:cubicBezTo>
                  <a:pt x="2201" y="284"/>
                  <a:pt x="2201" y="284"/>
                  <a:pt x="2201" y="284"/>
                </a:cubicBezTo>
                <a:cubicBezTo>
                  <a:pt x="2214" y="297"/>
                  <a:pt x="2214" y="297"/>
                  <a:pt x="2214" y="297"/>
                </a:cubicBezTo>
                <a:cubicBezTo>
                  <a:pt x="2221" y="304"/>
                  <a:pt x="2221" y="304"/>
                  <a:pt x="2221" y="304"/>
                </a:cubicBezTo>
                <a:cubicBezTo>
                  <a:pt x="2221" y="291"/>
                  <a:pt x="2221" y="291"/>
                  <a:pt x="2221" y="291"/>
                </a:cubicBezTo>
                <a:close/>
                <a:moveTo>
                  <a:pt x="2221" y="311"/>
                </a:moveTo>
                <a:lnTo>
                  <a:pt x="2221" y="311"/>
                </a:lnTo>
                <a:cubicBezTo>
                  <a:pt x="2221" y="318"/>
                  <a:pt x="2221" y="318"/>
                  <a:pt x="2221" y="318"/>
                </a:cubicBezTo>
                <a:cubicBezTo>
                  <a:pt x="2214" y="318"/>
                  <a:pt x="2207" y="311"/>
                  <a:pt x="2201" y="304"/>
                </a:cubicBezTo>
                <a:cubicBezTo>
                  <a:pt x="2201" y="291"/>
                  <a:pt x="2201" y="291"/>
                  <a:pt x="2201" y="291"/>
                </a:cubicBezTo>
                <a:cubicBezTo>
                  <a:pt x="2207" y="297"/>
                  <a:pt x="2214" y="304"/>
                  <a:pt x="2221" y="311"/>
                </a:cubicBezTo>
                <a:close/>
                <a:moveTo>
                  <a:pt x="2221" y="324"/>
                </a:moveTo>
                <a:lnTo>
                  <a:pt x="2221" y="324"/>
                </a:lnTo>
                <a:cubicBezTo>
                  <a:pt x="2214" y="318"/>
                  <a:pt x="2207" y="318"/>
                  <a:pt x="2201" y="311"/>
                </a:cubicBezTo>
                <a:cubicBezTo>
                  <a:pt x="2201" y="324"/>
                  <a:pt x="2201" y="324"/>
                  <a:pt x="2201" y="324"/>
                </a:cubicBezTo>
                <a:cubicBezTo>
                  <a:pt x="2207" y="324"/>
                  <a:pt x="2207" y="324"/>
                  <a:pt x="2207" y="324"/>
                </a:cubicBezTo>
                <a:lnTo>
                  <a:pt x="2201" y="331"/>
                </a:lnTo>
                <a:cubicBezTo>
                  <a:pt x="2201" y="351"/>
                  <a:pt x="2201" y="351"/>
                  <a:pt x="2201" y="351"/>
                </a:cubicBezTo>
                <a:lnTo>
                  <a:pt x="2201" y="351"/>
                </a:lnTo>
                <a:lnTo>
                  <a:pt x="2207" y="345"/>
                </a:lnTo>
                <a:cubicBezTo>
                  <a:pt x="2214" y="338"/>
                  <a:pt x="2214" y="338"/>
                  <a:pt x="2214" y="338"/>
                </a:cubicBezTo>
                <a:cubicBezTo>
                  <a:pt x="2214" y="345"/>
                  <a:pt x="2221" y="345"/>
                  <a:pt x="2221" y="351"/>
                </a:cubicBezTo>
                <a:cubicBezTo>
                  <a:pt x="2221" y="324"/>
                  <a:pt x="2221" y="324"/>
                  <a:pt x="2221" y="324"/>
                </a:cubicBezTo>
                <a:close/>
                <a:moveTo>
                  <a:pt x="2221" y="372"/>
                </a:moveTo>
                <a:lnTo>
                  <a:pt x="2221" y="372"/>
                </a:lnTo>
                <a:cubicBezTo>
                  <a:pt x="2221" y="378"/>
                  <a:pt x="2221" y="378"/>
                  <a:pt x="2221" y="378"/>
                </a:cubicBezTo>
                <a:lnTo>
                  <a:pt x="2221" y="378"/>
                </a:lnTo>
                <a:lnTo>
                  <a:pt x="2221" y="372"/>
                </a:lnTo>
                <a:close/>
                <a:moveTo>
                  <a:pt x="2221" y="392"/>
                </a:moveTo>
                <a:lnTo>
                  <a:pt x="2221" y="392"/>
                </a:lnTo>
                <a:cubicBezTo>
                  <a:pt x="2221" y="385"/>
                  <a:pt x="2221" y="385"/>
                  <a:pt x="2221" y="385"/>
                </a:cubicBezTo>
                <a:cubicBezTo>
                  <a:pt x="2214" y="378"/>
                  <a:pt x="2207" y="372"/>
                  <a:pt x="2201" y="365"/>
                </a:cubicBezTo>
                <a:cubicBezTo>
                  <a:pt x="2201" y="432"/>
                  <a:pt x="2201" y="432"/>
                  <a:pt x="2201" y="432"/>
                </a:cubicBezTo>
                <a:cubicBezTo>
                  <a:pt x="2201" y="439"/>
                  <a:pt x="2201" y="439"/>
                  <a:pt x="2207" y="446"/>
                </a:cubicBezTo>
                <a:cubicBezTo>
                  <a:pt x="2201" y="446"/>
                  <a:pt x="2201" y="446"/>
                  <a:pt x="2201" y="446"/>
                </a:cubicBezTo>
                <a:cubicBezTo>
                  <a:pt x="2201" y="500"/>
                  <a:pt x="2201" y="500"/>
                  <a:pt x="2201" y="500"/>
                </a:cubicBezTo>
                <a:lnTo>
                  <a:pt x="2201" y="500"/>
                </a:lnTo>
                <a:cubicBezTo>
                  <a:pt x="2201" y="507"/>
                  <a:pt x="2201" y="507"/>
                  <a:pt x="2201" y="507"/>
                </a:cubicBezTo>
                <a:lnTo>
                  <a:pt x="2201" y="507"/>
                </a:lnTo>
                <a:cubicBezTo>
                  <a:pt x="2201" y="520"/>
                  <a:pt x="2201" y="520"/>
                  <a:pt x="2201" y="520"/>
                </a:cubicBezTo>
                <a:cubicBezTo>
                  <a:pt x="2207" y="520"/>
                  <a:pt x="2214" y="527"/>
                  <a:pt x="2221" y="534"/>
                </a:cubicBezTo>
                <a:cubicBezTo>
                  <a:pt x="2221" y="507"/>
                  <a:pt x="2221" y="507"/>
                  <a:pt x="2221" y="507"/>
                </a:cubicBezTo>
                <a:lnTo>
                  <a:pt x="2214" y="507"/>
                </a:lnTo>
                <a:cubicBezTo>
                  <a:pt x="2207" y="493"/>
                  <a:pt x="2207" y="486"/>
                  <a:pt x="2207" y="486"/>
                </a:cubicBezTo>
                <a:cubicBezTo>
                  <a:pt x="2214" y="493"/>
                  <a:pt x="2221" y="500"/>
                  <a:pt x="2221" y="500"/>
                </a:cubicBezTo>
                <a:cubicBezTo>
                  <a:pt x="2221" y="392"/>
                  <a:pt x="2221" y="392"/>
                  <a:pt x="2221" y="392"/>
                </a:cubicBezTo>
                <a:close/>
                <a:moveTo>
                  <a:pt x="2221" y="568"/>
                </a:moveTo>
                <a:lnTo>
                  <a:pt x="2221" y="568"/>
                </a:lnTo>
                <a:cubicBezTo>
                  <a:pt x="2221" y="649"/>
                  <a:pt x="2221" y="649"/>
                  <a:pt x="2221" y="649"/>
                </a:cubicBezTo>
                <a:cubicBezTo>
                  <a:pt x="2221" y="649"/>
                  <a:pt x="2214" y="649"/>
                  <a:pt x="2214" y="642"/>
                </a:cubicBezTo>
                <a:cubicBezTo>
                  <a:pt x="2207" y="635"/>
                  <a:pt x="2207" y="628"/>
                  <a:pt x="2214" y="628"/>
                </a:cubicBezTo>
                <a:cubicBezTo>
                  <a:pt x="2207" y="622"/>
                  <a:pt x="2201" y="622"/>
                  <a:pt x="2201" y="622"/>
                </a:cubicBezTo>
                <a:lnTo>
                  <a:pt x="2201" y="622"/>
                </a:lnTo>
                <a:cubicBezTo>
                  <a:pt x="2201" y="527"/>
                  <a:pt x="2201" y="527"/>
                  <a:pt x="2201" y="527"/>
                </a:cubicBezTo>
                <a:cubicBezTo>
                  <a:pt x="2207" y="527"/>
                  <a:pt x="2207" y="527"/>
                  <a:pt x="2214" y="534"/>
                </a:cubicBezTo>
                <a:cubicBezTo>
                  <a:pt x="2201" y="554"/>
                  <a:pt x="2201" y="554"/>
                  <a:pt x="2201" y="554"/>
                </a:cubicBezTo>
                <a:cubicBezTo>
                  <a:pt x="2201" y="554"/>
                  <a:pt x="2207" y="554"/>
                  <a:pt x="2214" y="554"/>
                </a:cubicBezTo>
                <a:cubicBezTo>
                  <a:pt x="2221" y="574"/>
                  <a:pt x="2221" y="574"/>
                  <a:pt x="2221" y="574"/>
                </a:cubicBezTo>
                <a:cubicBezTo>
                  <a:pt x="2221" y="568"/>
                  <a:pt x="2221" y="568"/>
                  <a:pt x="2221" y="568"/>
                </a:cubicBezTo>
                <a:close/>
                <a:moveTo>
                  <a:pt x="2221" y="655"/>
                </a:moveTo>
                <a:lnTo>
                  <a:pt x="2221" y="655"/>
                </a:lnTo>
                <a:cubicBezTo>
                  <a:pt x="2214" y="649"/>
                  <a:pt x="2207" y="649"/>
                  <a:pt x="2201" y="642"/>
                </a:cubicBezTo>
                <a:cubicBezTo>
                  <a:pt x="2201" y="655"/>
                  <a:pt x="2201" y="655"/>
                  <a:pt x="2201" y="655"/>
                </a:cubicBezTo>
                <a:cubicBezTo>
                  <a:pt x="2201" y="655"/>
                  <a:pt x="2201" y="655"/>
                  <a:pt x="2201" y="662"/>
                </a:cubicBezTo>
                <a:cubicBezTo>
                  <a:pt x="2207" y="662"/>
                  <a:pt x="2214" y="662"/>
                  <a:pt x="2214" y="662"/>
                </a:cubicBezTo>
                <a:cubicBezTo>
                  <a:pt x="2214" y="669"/>
                  <a:pt x="2221" y="669"/>
                  <a:pt x="2221" y="676"/>
                </a:cubicBezTo>
                <a:cubicBezTo>
                  <a:pt x="2221" y="655"/>
                  <a:pt x="2221" y="655"/>
                  <a:pt x="2221" y="655"/>
                </a:cubicBezTo>
                <a:close/>
                <a:moveTo>
                  <a:pt x="2221" y="696"/>
                </a:moveTo>
                <a:lnTo>
                  <a:pt x="2221" y="696"/>
                </a:lnTo>
                <a:cubicBezTo>
                  <a:pt x="2221" y="703"/>
                  <a:pt x="2221" y="703"/>
                  <a:pt x="2221" y="703"/>
                </a:cubicBezTo>
                <a:cubicBezTo>
                  <a:pt x="2214" y="709"/>
                  <a:pt x="2214" y="709"/>
                  <a:pt x="2207" y="709"/>
                </a:cubicBezTo>
                <a:cubicBezTo>
                  <a:pt x="2201" y="709"/>
                  <a:pt x="2201" y="709"/>
                  <a:pt x="2201" y="709"/>
                </a:cubicBezTo>
                <a:cubicBezTo>
                  <a:pt x="2201" y="696"/>
                  <a:pt x="2201" y="696"/>
                  <a:pt x="2201" y="696"/>
                </a:cubicBezTo>
                <a:cubicBezTo>
                  <a:pt x="2201" y="696"/>
                  <a:pt x="2201" y="696"/>
                  <a:pt x="2207" y="696"/>
                </a:cubicBezTo>
                <a:cubicBezTo>
                  <a:pt x="2214" y="696"/>
                  <a:pt x="2214" y="703"/>
                  <a:pt x="2214" y="703"/>
                </a:cubicBezTo>
                <a:cubicBezTo>
                  <a:pt x="2221" y="696"/>
                  <a:pt x="2221" y="696"/>
                  <a:pt x="2221" y="696"/>
                </a:cubicBezTo>
                <a:close/>
                <a:moveTo>
                  <a:pt x="2221" y="736"/>
                </a:moveTo>
                <a:lnTo>
                  <a:pt x="2221" y="736"/>
                </a:lnTo>
                <a:cubicBezTo>
                  <a:pt x="2221" y="844"/>
                  <a:pt x="2221" y="844"/>
                  <a:pt x="2221" y="844"/>
                </a:cubicBezTo>
                <a:cubicBezTo>
                  <a:pt x="2214" y="844"/>
                  <a:pt x="2214" y="844"/>
                  <a:pt x="2207" y="838"/>
                </a:cubicBezTo>
                <a:cubicBezTo>
                  <a:pt x="2214" y="844"/>
                  <a:pt x="2221" y="844"/>
                  <a:pt x="2221" y="851"/>
                </a:cubicBezTo>
                <a:cubicBezTo>
                  <a:pt x="2221" y="865"/>
                  <a:pt x="2221" y="865"/>
                  <a:pt x="2221" y="865"/>
                </a:cubicBezTo>
                <a:cubicBezTo>
                  <a:pt x="2221" y="865"/>
                  <a:pt x="2221" y="865"/>
                  <a:pt x="2214" y="865"/>
                </a:cubicBezTo>
                <a:cubicBezTo>
                  <a:pt x="2201" y="858"/>
                  <a:pt x="2201" y="858"/>
                  <a:pt x="2201" y="858"/>
                </a:cubicBezTo>
                <a:cubicBezTo>
                  <a:pt x="2201" y="811"/>
                  <a:pt x="2201" y="811"/>
                  <a:pt x="2201" y="811"/>
                </a:cubicBezTo>
                <a:lnTo>
                  <a:pt x="2201" y="804"/>
                </a:lnTo>
                <a:lnTo>
                  <a:pt x="2201" y="804"/>
                </a:lnTo>
                <a:cubicBezTo>
                  <a:pt x="2201" y="723"/>
                  <a:pt x="2201" y="723"/>
                  <a:pt x="2201" y="723"/>
                </a:cubicBezTo>
                <a:cubicBezTo>
                  <a:pt x="2207" y="723"/>
                  <a:pt x="2207" y="723"/>
                  <a:pt x="2207" y="723"/>
                </a:cubicBezTo>
                <a:cubicBezTo>
                  <a:pt x="2207" y="736"/>
                  <a:pt x="2214" y="736"/>
                  <a:pt x="2221" y="736"/>
                </a:cubicBezTo>
                <a:close/>
                <a:moveTo>
                  <a:pt x="2221" y="892"/>
                </a:moveTo>
                <a:lnTo>
                  <a:pt x="2221" y="892"/>
                </a:lnTo>
                <a:cubicBezTo>
                  <a:pt x="2221" y="1081"/>
                  <a:pt x="2221" y="1081"/>
                  <a:pt x="2221" y="1081"/>
                </a:cubicBezTo>
                <a:cubicBezTo>
                  <a:pt x="2214" y="1081"/>
                  <a:pt x="2207" y="1081"/>
                  <a:pt x="2201" y="1081"/>
                </a:cubicBezTo>
                <a:cubicBezTo>
                  <a:pt x="2201" y="993"/>
                  <a:pt x="2201" y="993"/>
                  <a:pt x="2201" y="993"/>
                </a:cubicBezTo>
                <a:lnTo>
                  <a:pt x="2207" y="1000"/>
                </a:lnTo>
                <a:lnTo>
                  <a:pt x="2201" y="993"/>
                </a:lnTo>
                <a:cubicBezTo>
                  <a:pt x="2201" y="946"/>
                  <a:pt x="2201" y="946"/>
                  <a:pt x="2201" y="946"/>
                </a:cubicBezTo>
                <a:cubicBezTo>
                  <a:pt x="2201" y="946"/>
                  <a:pt x="2201" y="952"/>
                  <a:pt x="2207" y="952"/>
                </a:cubicBezTo>
                <a:cubicBezTo>
                  <a:pt x="2207" y="946"/>
                  <a:pt x="2201" y="939"/>
                  <a:pt x="2201" y="925"/>
                </a:cubicBezTo>
                <a:cubicBezTo>
                  <a:pt x="2201" y="871"/>
                  <a:pt x="2201" y="871"/>
                  <a:pt x="2201" y="871"/>
                </a:cubicBezTo>
                <a:cubicBezTo>
                  <a:pt x="2201" y="878"/>
                  <a:pt x="2201" y="878"/>
                  <a:pt x="2201" y="878"/>
                </a:cubicBezTo>
                <a:cubicBezTo>
                  <a:pt x="2207" y="885"/>
                  <a:pt x="2214" y="892"/>
                  <a:pt x="2221" y="892"/>
                </a:cubicBezTo>
                <a:close/>
                <a:moveTo>
                  <a:pt x="2201" y="689"/>
                </a:moveTo>
                <a:lnTo>
                  <a:pt x="2201" y="689"/>
                </a:lnTo>
                <a:cubicBezTo>
                  <a:pt x="2201" y="662"/>
                  <a:pt x="2201" y="662"/>
                  <a:pt x="2201" y="662"/>
                </a:cubicBezTo>
                <a:cubicBezTo>
                  <a:pt x="2207" y="669"/>
                  <a:pt x="2214" y="676"/>
                  <a:pt x="2221" y="689"/>
                </a:cubicBezTo>
                <a:cubicBezTo>
                  <a:pt x="2214" y="689"/>
                  <a:pt x="2214" y="689"/>
                  <a:pt x="2207" y="689"/>
                </a:cubicBezTo>
                <a:lnTo>
                  <a:pt x="2201" y="689"/>
                </a:lnTo>
                <a:close/>
                <a:moveTo>
                  <a:pt x="2201" y="196"/>
                </a:moveTo>
                <a:lnTo>
                  <a:pt x="2201" y="196"/>
                </a:lnTo>
                <a:cubicBezTo>
                  <a:pt x="2201" y="223"/>
                  <a:pt x="2201" y="223"/>
                  <a:pt x="2201" y="223"/>
                </a:cubicBezTo>
                <a:cubicBezTo>
                  <a:pt x="2187" y="216"/>
                  <a:pt x="2180" y="210"/>
                  <a:pt x="2167" y="216"/>
                </a:cubicBezTo>
                <a:lnTo>
                  <a:pt x="2167" y="216"/>
                </a:lnTo>
                <a:cubicBezTo>
                  <a:pt x="2167" y="183"/>
                  <a:pt x="2167" y="183"/>
                  <a:pt x="2167" y="183"/>
                </a:cubicBezTo>
                <a:cubicBezTo>
                  <a:pt x="2174" y="183"/>
                  <a:pt x="2187" y="189"/>
                  <a:pt x="2194" y="189"/>
                </a:cubicBezTo>
                <a:lnTo>
                  <a:pt x="2201" y="196"/>
                </a:lnTo>
                <a:close/>
                <a:moveTo>
                  <a:pt x="2201" y="223"/>
                </a:moveTo>
                <a:lnTo>
                  <a:pt x="2201" y="223"/>
                </a:lnTo>
                <a:cubicBezTo>
                  <a:pt x="2201" y="257"/>
                  <a:pt x="2201" y="257"/>
                  <a:pt x="2201" y="257"/>
                </a:cubicBezTo>
                <a:cubicBezTo>
                  <a:pt x="2194" y="250"/>
                  <a:pt x="2194" y="250"/>
                  <a:pt x="2194" y="250"/>
                </a:cubicBezTo>
                <a:cubicBezTo>
                  <a:pt x="2194" y="243"/>
                  <a:pt x="2194" y="230"/>
                  <a:pt x="2201" y="223"/>
                </a:cubicBezTo>
                <a:close/>
                <a:moveTo>
                  <a:pt x="2201" y="264"/>
                </a:moveTo>
                <a:lnTo>
                  <a:pt x="2201" y="264"/>
                </a:lnTo>
                <a:cubicBezTo>
                  <a:pt x="2194" y="250"/>
                  <a:pt x="2187" y="243"/>
                  <a:pt x="2187" y="237"/>
                </a:cubicBezTo>
                <a:cubicBezTo>
                  <a:pt x="2194" y="230"/>
                  <a:pt x="2194" y="223"/>
                  <a:pt x="2194" y="223"/>
                </a:cubicBezTo>
                <a:cubicBezTo>
                  <a:pt x="2187" y="216"/>
                  <a:pt x="2174" y="216"/>
                  <a:pt x="2167" y="223"/>
                </a:cubicBezTo>
                <a:cubicBezTo>
                  <a:pt x="2167" y="270"/>
                  <a:pt x="2167" y="270"/>
                  <a:pt x="2167" y="270"/>
                </a:cubicBezTo>
                <a:cubicBezTo>
                  <a:pt x="2174" y="284"/>
                  <a:pt x="2187" y="297"/>
                  <a:pt x="2201" y="304"/>
                </a:cubicBezTo>
                <a:cubicBezTo>
                  <a:pt x="2201" y="291"/>
                  <a:pt x="2201" y="291"/>
                  <a:pt x="2201" y="291"/>
                </a:cubicBezTo>
                <a:cubicBezTo>
                  <a:pt x="2187" y="277"/>
                  <a:pt x="2174" y="264"/>
                  <a:pt x="2167" y="250"/>
                </a:cubicBezTo>
                <a:cubicBezTo>
                  <a:pt x="2174" y="237"/>
                  <a:pt x="2174" y="237"/>
                  <a:pt x="2174" y="237"/>
                </a:cubicBezTo>
                <a:lnTo>
                  <a:pt x="2174" y="243"/>
                </a:lnTo>
                <a:cubicBezTo>
                  <a:pt x="2174" y="257"/>
                  <a:pt x="2180" y="264"/>
                  <a:pt x="2187" y="277"/>
                </a:cubicBezTo>
                <a:cubicBezTo>
                  <a:pt x="2201" y="284"/>
                  <a:pt x="2201" y="284"/>
                  <a:pt x="2201" y="284"/>
                </a:cubicBezTo>
                <a:cubicBezTo>
                  <a:pt x="2201" y="264"/>
                  <a:pt x="2201" y="264"/>
                  <a:pt x="2201" y="264"/>
                </a:cubicBezTo>
                <a:close/>
                <a:moveTo>
                  <a:pt x="2201" y="311"/>
                </a:moveTo>
                <a:lnTo>
                  <a:pt x="2201" y="311"/>
                </a:lnTo>
                <a:cubicBezTo>
                  <a:pt x="2201" y="324"/>
                  <a:pt x="2201" y="324"/>
                  <a:pt x="2201" y="324"/>
                </a:cubicBezTo>
                <a:cubicBezTo>
                  <a:pt x="2194" y="324"/>
                  <a:pt x="2194" y="324"/>
                  <a:pt x="2194" y="324"/>
                </a:cubicBezTo>
                <a:lnTo>
                  <a:pt x="2187" y="318"/>
                </a:lnTo>
                <a:cubicBezTo>
                  <a:pt x="2187" y="311"/>
                  <a:pt x="2187" y="311"/>
                  <a:pt x="2187" y="304"/>
                </a:cubicBezTo>
                <a:cubicBezTo>
                  <a:pt x="2167" y="324"/>
                  <a:pt x="2167" y="324"/>
                  <a:pt x="2167" y="324"/>
                </a:cubicBezTo>
                <a:lnTo>
                  <a:pt x="2167" y="324"/>
                </a:lnTo>
                <a:cubicBezTo>
                  <a:pt x="2167" y="277"/>
                  <a:pt x="2167" y="277"/>
                  <a:pt x="2167" y="277"/>
                </a:cubicBezTo>
                <a:cubicBezTo>
                  <a:pt x="2167" y="284"/>
                  <a:pt x="2174" y="284"/>
                  <a:pt x="2174" y="291"/>
                </a:cubicBezTo>
                <a:cubicBezTo>
                  <a:pt x="2180" y="297"/>
                  <a:pt x="2187" y="304"/>
                  <a:pt x="2201" y="311"/>
                </a:cubicBezTo>
                <a:close/>
                <a:moveTo>
                  <a:pt x="2201" y="331"/>
                </a:moveTo>
                <a:lnTo>
                  <a:pt x="2201" y="331"/>
                </a:lnTo>
                <a:cubicBezTo>
                  <a:pt x="2201" y="351"/>
                  <a:pt x="2201" y="351"/>
                  <a:pt x="2201" y="351"/>
                </a:cubicBezTo>
                <a:cubicBezTo>
                  <a:pt x="2194" y="351"/>
                  <a:pt x="2194" y="345"/>
                  <a:pt x="2194" y="345"/>
                </a:cubicBezTo>
                <a:cubicBezTo>
                  <a:pt x="2194" y="338"/>
                  <a:pt x="2194" y="338"/>
                  <a:pt x="2201" y="331"/>
                </a:cubicBezTo>
                <a:close/>
                <a:moveTo>
                  <a:pt x="2201" y="365"/>
                </a:moveTo>
                <a:lnTo>
                  <a:pt x="2201" y="365"/>
                </a:lnTo>
                <a:cubicBezTo>
                  <a:pt x="2187" y="351"/>
                  <a:pt x="2174" y="345"/>
                  <a:pt x="2167" y="338"/>
                </a:cubicBezTo>
                <a:cubicBezTo>
                  <a:pt x="2167" y="419"/>
                  <a:pt x="2167" y="419"/>
                  <a:pt x="2167" y="419"/>
                </a:cubicBezTo>
                <a:cubicBezTo>
                  <a:pt x="2174" y="419"/>
                  <a:pt x="2180" y="419"/>
                  <a:pt x="2180" y="426"/>
                </a:cubicBezTo>
                <a:cubicBezTo>
                  <a:pt x="2187" y="426"/>
                  <a:pt x="2194" y="432"/>
                  <a:pt x="2201" y="432"/>
                </a:cubicBezTo>
                <a:cubicBezTo>
                  <a:pt x="2201" y="365"/>
                  <a:pt x="2201" y="365"/>
                  <a:pt x="2201" y="365"/>
                </a:cubicBezTo>
                <a:close/>
                <a:moveTo>
                  <a:pt x="2201" y="446"/>
                </a:moveTo>
                <a:lnTo>
                  <a:pt x="2201" y="446"/>
                </a:lnTo>
                <a:cubicBezTo>
                  <a:pt x="2201" y="500"/>
                  <a:pt x="2201" y="500"/>
                  <a:pt x="2201" y="500"/>
                </a:cubicBezTo>
                <a:cubicBezTo>
                  <a:pt x="2194" y="500"/>
                  <a:pt x="2194" y="500"/>
                  <a:pt x="2194" y="500"/>
                </a:cubicBezTo>
                <a:cubicBezTo>
                  <a:pt x="2194" y="507"/>
                  <a:pt x="2194" y="507"/>
                  <a:pt x="2194" y="507"/>
                </a:cubicBezTo>
                <a:cubicBezTo>
                  <a:pt x="2201" y="507"/>
                  <a:pt x="2201" y="507"/>
                  <a:pt x="2201" y="507"/>
                </a:cubicBezTo>
                <a:cubicBezTo>
                  <a:pt x="2201" y="520"/>
                  <a:pt x="2201" y="520"/>
                  <a:pt x="2201" y="520"/>
                </a:cubicBezTo>
                <a:cubicBezTo>
                  <a:pt x="2187" y="513"/>
                  <a:pt x="2174" y="507"/>
                  <a:pt x="2167" y="507"/>
                </a:cubicBezTo>
                <a:cubicBezTo>
                  <a:pt x="2167" y="486"/>
                  <a:pt x="2167" y="486"/>
                  <a:pt x="2167" y="486"/>
                </a:cubicBezTo>
                <a:cubicBezTo>
                  <a:pt x="2174" y="493"/>
                  <a:pt x="2180" y="493"/>
                  <a:pt x="2194" y="486"/>
                </a:cubicBezTo>
                <a:cubicBezTo>
                  <a:pt x="2194" y="480"/>
                  <a:pt x="2194" y="480"/>
                  <a:pt x="2194" y="480"/>
                </a:cubicBezTo>
                <a:cubicBezTo>
                  <a:pt x="2167" y="480"/>
                  <a:pt x="2167" y="480"/>
                  <a:pt x="2167" y="480"/>
                </a:cubicBezTo>
                <a:cubicBezTo>
                  <a:pt x="2167" y="446"/>
                  <a:pt x="2167" y="446"/>
                  <a:pt x="2167" y="446"/>
                </a:cubicBezTo>
                <a:cubicBezTo>
                  <a:pt x="2174" y="453"/>
                  <a:pt x="2180" y="453"/>
                  <a:pt x="2187" y="453"/>
                </a:cubicBezTo>
                <a:cubicBezTo>
                  <a:pt x="2187" y="453"/>
                  <a:pt x="2194" y="446"/>
                  <a:pt x="2201" y="446"/>
                </a:cubicBezTo>
                <a:close/>
                <a:moveTo>
                  <a:pt x="2201" y="527"/>
                </a:moveTo>
                <a:lnTo>
                  <a:pt x="2201" y="527"/>
                </a:lnTo>
                <a:cubicBezTo>
                  <a:pt x="2201" y="622"/>
                  <a:pt x="2201" y="622"/>
                  <a:pt x="2201" y="622"/>
                </a:cubicBezTo>
                <a:cubicBezTo>
                  <a:pt x="2194" y="622"/>
                  <a:pt x="2194" y="622"/>
                  <a:pt x="2187" y="628"/>
                </a:cubicBezTo>
                <a:lnTo>
                  <a:pt x="2180" y="635"/>
                </a:lnTo>
                <a:cubicBezTo>
                  <a:pt x="2174" y="628"/>
                  <a:pt x="2167" y="628"/>
                  <a:pt x="2167" y="622"/>
                </a:cubicBezTo>
                <a:cubicBezTo>
                  <a:pt x="2167" y="534"/>
                  <a:pt x="2167" y="534"/>
                  <a:pt x="2167" y="534"/>
                </a:cubicBezTo>
                <a:cubicBezTo>
                  <a:pt x="2174" y="527"/>
                  <a:pt x="2174" y="527"/>
                  <a:pt x="2174" y="527"/>
                </a:cubicBezTo>
                <a:cubicBezTo>
                  <a:pt x="2187" y="547"/>
                  <a:pt x="2187" y="547"/>
                  <a:pt x="2187" y="547"/>
                </a:cubicBezTo>
                <a:cubicBezTo>
                  <a:pt x="2194" y="527"/>
                  <a:pt x="2194" y="527"/>
                  <a:pt x="2194" y="527"/>
                </a:cubicBezTo>
                <a:cubicBezTo>
                  <a:pt x="2194" y="527"/>
                  <a:pt x="2194" y="527"/>
                  <a:pt x="2201" y="527"/>
                </a:cubicBezTo>
                <a:close/>
                <a:moveTo>
                  <a:pt x="2201" y="642"/>
                </a:moveTo>
                <a:lnTo>
                  <a:pt x="2201" y="642"/>
                </a:lnTo>
                <a:cubicBezTo>
                  <a:pt x="2201" y="655"/>
                  <a:pt x="2201" y="655"/>
                  <a:pt x="2201" y="655"/>
                </a:cubicBezTo>
                <a:cubicBezTo>
                  <a:pt x="2194" y="655"/>
                  <a:pt x="2194" y="649"/>
                  <a:pt x="2194" y="649"/>
                </a:cubicBezTo>
                <a:cubicBezTo>
                  <a:pt x="2187" y="655"/>
                  <a:pt x="2187" y="655"/>
                  <a:pt x="2187" y="655"/>
                </a:cubicBezTo>
                <a:cubicBezTo>
                  <a:pt x="2187" y="655"/>
                  <a:pt x="2187" y="655"/>
                  <a:pt x="2174" y="649"/>
                </a:cubicBezTo>
                <a:lnTo>
                  <a:pt x="2167" y="649"/>
                </a:lnTo>
                <a:cubicBezTo>
                  <a:pt x="2167" y="635"/>
                  <a:pt x="2167" y="635"/>
                  <a:pt x="2167" y="635"/>
                </a:cubicBezTo>
                <a:cubicBezTo>
                  <a:pt x="2167" y="635"/>
                  <a:pt x="2174" y="635"/>
                  <a:pt x="2180" y="635"/>
                </a:cubicBezTo>
                <a:cubicBezTo>
                  <a:pt x="2187" y="635"/>
                  <a:pt x="2194" y="642"/>
                  <a:pt x="2201" y="642"/>
                </a:cubicBezTo>
                <a:close/>
                <a:moveTo>
                  <a:pt x="2201" y="662"/>
                </a:moveTo>
                <a:lnTo>
                  <a:pt x="2201" y="662"/>
                </a:lnTo>
                <a:cubicBezTo>
                  <a:pt x="2201" y="689"/>
                  <a:pt x="2201" y="689"/>
                  <a:pt x="2201" y="689"/>
                </a:cubicBezTo>
                <a:cubicBezTo>
                  <a:pt x="2187" y="689"/>
                  <a:pt x="2180" y="682"/>
                  <a:pt x="2167" y="676"/>
                </a:cubicBezTo>
                <a:cubicBezTo>
                  <a:pt x="2167" y="669"/>
                  <a:pt x="2167" y="669"/>
                  <a:pt x="2167" y="669"/>
                </a:cubicBezTo>
                <a:cubicBezTo>
                  <a:pt x="2174" y="676"/>
                  <a:pt x="2180" y="676"/>
                  <a:pt x="2194" y="682"/>
                </a:cubicBezTo>
                <a:cubicBezTo>
                  <a:pt x="2194" y="676"/>
                  <a:pt x="2194" y="676"/>
                  <a:pt x="2194" y="676"/>
                </a:cubicBezTo>
                <a:cubicBezTo>
                  <a:pt x="2180" y="669"/>
                  <a:pt x="2174" y="669"/>
                  <a:pt x="2167" y="662"/>
                </a:cubicBezTo>
                <a:cubicBezTo>
                  <a:pt x="2167" y="655"/>
                  <a:pt x="2167" y="655"/>
                  <a:pt x="2167" y="655"/>
                </a:cubicBezTo>
                <a:lnTo>
                  <a:pt x="2174" y="655"/>
                </a:lnTo>
                <a:cubicBezTo>
                  <a:pt x="2187" y="662"/>
                  <a:pt x="2194" y="662"/>
                  <a:pt x="2201" y="662"/>
                </a:cubicBezTo>
                <a:close/>
                <a:moveTo>
                  <a:pt x="2201" y="696"/>
                </a:moveTo>
                <a:lnTo>
                  <a:pt x="2201" y="696"/>
                </a:lnTo>
                <a:cubicBezTo>
                  <a:pt x="2194" y="696"/>
                  <a:pt x="2194" y="696"/>
                  <a:pt x="2194" y="703"/>
                </a:cubicBezTo>
                <a:cubicBezTo>
                  <a:pt x="2187" y="703"/>
                  <a:pt x="2180" y="696"/>
                  <a:pt x="2174" y="689"/>
                </a:cubicBezTo>
                <a:cubicBezTo>
                  <a:pt x="2174" y="689"/>
                  <a:pt x="2167" y="689"/>
                  <a:pt x="2167" y="682"/>
                </a:cubicBezTo>
                <a:cubicBezTo>
                  <a:pt x="2167" y="703"/>
                  <a:pt x="2167" y="703"/>
                  <a:pt x="2167" y="703"/>
                </a:cubicBezTo>
                <a:cubicBezTo>
                  <a:pt x="2180" y="709"/>
                  <a:pt x="2187" y="709"/>
                  <a:pt x="2201" y="709"/>
                </a:cubicBezTo>
                <a:cubicBezTo>
                  <a:pt x="2201" y="696"/>
                  <a:pt x="2201" y="696"/>
                  <a:pt x="2201" y="696"/>
                </a:cubicBezTo>
                <a:close/>
                <a:moveTo>
                  <a:pt x="2201" y="723"/>
                </a:moveTo>
                <a:lnTo>
                  <a:pt x="2201" y="723"/>
                </a:lnTo>
                <a:cubicBezTo>
                  <a:pt x="2201" y="804"/>
                  <a:pt x="2201" y="804"/>
                  <a:pt x="2201" y="804"/>
                </a:cubicBezTo>
                <a:cubicBezTo>
                  <a:pt x="2187" y="797"/>
                  <a:pt x="2180" y="790"/>
                  <a:pt x="2167" y="790"/>
                </a:cubicBezTo>
                <a:cubicBezTo>
                  <a:pt x="2167" y="716"/>
                  <a:pt x="2167" y="716"/>
                  <a:pt x="2167" y="716"/>
                </a:cubicBezTo>
                <a:cubicBezTo>
                  <a:pt x="2167" y="716"/>
                  <a:pt x="2174" y="716"/>
                  <a:pt x="2180" y="716"/>
                </a:cubicBezTo>
                <a:cubicBezTo>
                  <a:pt x="2187" y="723"/>
                  <a:pt x="2194" y="723"/>
                  <a:pt x="2201" y="723"/>
                </a:cubicBezTo>
                <a:close/>
                <a:moveTo>
                  <a:pt x="2201" y="811"/>
                </a:moveTo>
                <a:lnTo>
                  <a:pt x="2201" y="811"/>
                </a:lnTo>
                <a:cubicBezTo>
                  <a:pt x="2201" y="858"/>
                  <a:pt x="2201" y="858"/>
                  <a:pt x="2201" y="858"/>
                </a:cubicBezTo>
                <a:cubicBezTo>
                  <a:pt x="2180" y="851"/>
                  <a:pt x="2180" y="851"/>
                  <a:pt x="2180" y="851"/>
                </a:cubicBezTo>
                <a:cubicBezTo>
                  <a:pt x="2187" y="858"/>
                  <a:pt x="2194" y="865"/>
                  <a:pt x="2201" y="871"/>
                </a:cubicBezTo>
                <a:cubicBezTo>
                  <a:pt x="2201" y="925"/>
                  <a:pt x="2201" y="925"/>
                  <a:pt x="2201" y="925"/>
                </a:cubicBezTo>
                <a:cubicBezTo>
                  <a:pt x="2194" y="919"/>
                  <a:pt x="2187" y="905"/>
                  <a:pt x="2180" y="885"/>
                </a:cubicBezTo>
                <a:cubicBezTo>
                  <a:pt x="2180" y="885"/>
                  <a:pt x="2180" y="912"/>
                  <a:pt x="2180" y="952"/>
                </a:cubicBezTo>
                <a:cubicBezTo>
                  <a:pt x="2194" y="939"/>
                  <a:pt x="2194" y="939"/>
                  <a:pt x="2194" y="939"/>
                </a:cubicBezTo>
                <a:cubicBezTo>
                  <a:pt x="2194" y="939"/>
                  <a:pt x="2194" y="946"/>
                  <a:pt x="2201" y="946"/>
                </a:cubicBezTo>
                <a:cubicBezTo>
                  <a:pt x="2201" y="993"/>
                  <a:pt x="2201" y="993"/>
                  <a:pt x="2201" y="993"/>
                </a:cubicBezTo>
                <a:cubicBezTo>
                  <a:pt x="2187" y="986"/>
                  <a:pt x="2180" y="986"/>
                  <a:pt x="2180" y="986"/>
                </a:cubicBezTo>
                <a:cubicBezTo>
                  <a:pt x="2174" y="986"/>
                  <a:pt x="2167" y="993"/>
                  <a:pt x="2167" y="1000"/>
                </a:cubicBezTo>
                <a:cubicBezTo>
                  <a:pt x="2174" y="1006"/>
                  <a:pt x="2180" y="1006"/>
                  <a:pt x="2187" y="1000"/>
                </a:cubicBezTo>
                <a:cubicBezTo>
                  <a:pt x="2194" y="1000"/>
                  <a:pt x="2194" y="993"/>
                  <a:pt x="2201" y="993"/>
                </a:cubicBezTo>
                <a:cubicBezTo>
                  <a:pt x="2201" y="1081"/>
                  <a:pt x="2201" y="1081"/>
                  <a:pt x="2201" y="1081"/>
                </a:cubicBezTo>
                <a:cubicBezTo>
                  <a:pt x="2187" y="1081"/>
                  <a:pt x="2174" y="1074"/>
                  <a:pt x="2167" y="1074"/>
                </a:cubicBezTo>
                <a:cubicBezTo>
                  <a:pt x="2167" y="919"/>
                  <a:pt x="2167" y="919"/>
                  <a:pt x="2167" y="919"/>
                </a:cubicBezTo>
                <a:cubicBezTo>
                  <a:pt x="2174" y="898"/>
                  <a:pt x="2174" y="885"/>
                  <a:pt x="2167" y="871"/>
                </a:cubicBezTo>
                <a:cubicBezTo>
                  <a:pt x="2167" y="824"/>
                  <a:pt x="2167" y="824"/>
                  <a:pt x="2167" y="824"/>
                </a:cubicBezTo>
                <a:cubicBezTo>
                  <a:pt x="2174" y="824"/>
                  <a:pt x="2180" y="824"/>
                  <a:pt x="2187" y="824"/>
                </a:cubicBezTo>
                <a:cubicBezTo>
                  <a:pt x="2194" y="824"/>
                  <a:pt x="2194" y="817"/>
                  <a:pt x="2201" y="811"/>
                </a:cubicBezTo>
                <a:close/>
                <a:moveTo>
                  <a:pt x="2167" y="183"/>
                </a:moveTo>
                <a:lnTo>
                  <a:pt x="2167" y="183"/>
                </a:lnTo>
                <a:cubicBezTo>
                  <a:pt x="2167" y="216"/>
                  <a:pt x="2167" y="216"/>
                  <a:pt x="2167" y="216"/>
                </a:cubicBezTo>
                <a:cubicBezTo>
                  <a:pt x="2153" y="216"/>
                  <a:pt x="2153" y="223"/>
                  <a:pt x="2147" y="230"/>
                </a:cubicBezTo>
                <a:cubicBezTo>
                  <a:pt x="2147" y="237"/>
                  <a:pt x="2147" y="243"/>
                  <a:pt x="2147" y="250"/>
                </a:cubicBezTo>
                <a:cubicBezTo>
                  <a:pt x="2147" y="257"/>
                  <a:pt x="2153" y="270"/>
                  <a:pt x="2167" y="277"/>
                </a:cubicBezTo>
                <a:cubicBezTo>
                  <a:pt x="2167" y="324"/>
                  <a:pt x="2167" y="324"/>
                  <a:pt x="2167" y="324"/>
                </a:cubicBezTo>
                <a:cubicBezTo>
                  <a:pt x="2160" y="324"/>
                  <a:pt x="2153" y="324"/>
                  <a:pt x="2153" y="318"/>
                </a:cubicBezTo>
                <a:cubicBezTo>
                  <a:pt x="2153" y="318"/>
                  <a:pt x="2160" y="311"/>
                  <a:pt x="2160" y="304"/>
                </a:cubicBezTo>
                <a:cubicBezTo>
                  <a:pt x="2160" y="297"/>
                  <a:pt x="2167" y="291"/>
                  <a:pt x="2160" y="291"/>
                </a:cubicBezTo>
                <a:cubicBezTo>
                  <a:pt x="2153" y="291"/>
                  <a:pt x="2153" y="291"/>
                  <a:pt x="2153" y="291"/>
                </a:cubicBezTo>
                <a:cubicBezTo>
                  <a:pt x="2153" y="297"/>
                  <a:pt x="2153" y="297"/>
                  <a:pt x="2153" y="297"/>
                </a:cubicBezTo>
                <a:cubicBezTo>
                  <a:pt x="2147" y="297"/>
                  <a:pt x="2147" y="297"/>
                  <a:pt x="2140" y="291"/>
                </a:cubicBezTo>
                <a:cubicBezTo>
                  <a:pt x="2140" y="210"/>
                  <a:pt x="2140" y="210"/>
                  <a:pt x="2140" y="210"/>
                </a:cubicBezTo>
                <a:cubicBezTo>
                  <a:pt x="2147" y="210"/>
                  <a:pt x="2147" y="203"/>
                  <a:pt x="2147" y="203"/>
                </a:cubicBezTo>
                <a:cubicBezTo>
                  <a:pt x="2140" y="210"/>
                  <a:pt x="2140" y="210"/>
                  <a:pt x="2140" y="210"/>
                </a:cubicBezTo>
                <a:cubicBezTo>
                  <a:pt x="2140" y="176"/>
                  <a:pt x="2140" y="176"/>
                  <a:pt x="2140" y="176"/>
                </a:cubicBezTo>
                <a:cubicBezTo>
                  <a:pt x="2153" y="176"/>
                  <a:pt x="2160" y="183"/>
                  <a:pt x="2167" y="183"/>
                </a:cubicBezTo>
                <a:close/>
                <a:moveTo>
                  <a:pt x="2167" y="223"/>
                </a:moveTo>
                <a:lnTo>
                  <a:pt x="2167" y="223"/>
                </a:lnTo>
                <a:cubicBezTo>
                  <a:pt x="2160" y="223"/>
                  <a:pt x="2160" y="223"/>
                  <a:pt x="2160" y="223"/>
                </a:cubicBezTo>
                <a:cubicBezTo>
                  <a:pt x="2153" y="230"/>
                  <a:pt x="2147" y="230"/>
                  <a:pt x="2147" y="243"/>
                </a:cubicBezTo>
                <a:cubicBezTo>
                  <a:pt x="2153" y="250"/>
                  <a:pt x="2153" y="257"/>
                  <a:pt x="2153" y="264"/>
                </a:cubicBezTo>
                <a:cubicBezTo>
                  <a:pt x="2160" y="264"/>
                  <a:pt x="2160" y="270"/>
                  <a:pt x="2167" y="270"/>
                </a:cubicBezTo>
                <a:cubicBezTo>
                  <a:pt x="2167" y="223"/>
                  <a:pt x="2167" y="223"/>
                  <a:pt x="2167" y="223"/>
                </a:cubicBezTo>
                <a:close/>
                <a:moveTo>
                  <a:pt x="2167" y="338"/>
                </a:moveTo>
                <a:lnTo>
                  <a:pt x="2167" y="338"/>
                </a:lnTo>
                <a:cubicBezTo>
                  <a:pt x="2160" y="331"/>
                  <a:pt x="2153" y="324"/>
                  <a:pt x="2140" y="318"/>
                </a:cubicBezTo>
                <a:cubicBezTo>
                  <a:pt x="2140" y="419"/>
                  <a:pt x="2140" y="419"/>
                  <a:pt x="2140" y="419"/>
                </a:cubicBezTo>
                <a:cubicBezTo>
                  <a:pt x="2153" y="419"/>
                  <a:pt x="2160" y="419"/>
                  <a:pt x="2167" y="419"/>
                </a:cubicBezTo>
                <a:cubicBezTo>
                  <a:pt x="2167" y="338"/>
                  <a:pt x="2167" y="338"/>
                  <a:pt x="2167" y="338"/>
                </a:cubicBezTo>
                <a:close/>
                <a:moveTo>
                  <a:pt x="2167" y="446"/>
                </a:moveTo>
                <a:lnTo>
                  <a:pt x="2167" y="446"/>
                </a:lnTo>
                <a:cubicBezTo>
                  <a:pt x="2167" y="480"/>
                  <a:pt x="2167" y="480"/>
                  <a:pt x="2167" y="480"/>
                </a:cubicBezTo>
                <a:cubicBezTo>
                  <a:pt x="2153" y="480"/>
                  <a:pt x="2153" y="480"/>
                  <a:pt x="2153" y="480"/>
                </a:cubicBezTo>
                <a:cubicBezTo>
                  <a:pt x="2160" y="486"/>
                  <a:pt x="2160" y="486"/>
                  <a:pt x="2167" y="486"/>
                </a:cubicBezTo>
                <a:cubicBezTo>
                  <a:pt x="2167" y="507"/>
                  <a:pt x="2167" y="507"/>
                  <a:pt x="2167" y="507"/>
                </a:cubicBezTo>
                <a:cubicBezTo>
                  <a:pt x="2160" y="500"/>
                  <a:pt x="2153" y="500"/>
                  <a:pt x="2140" y="500"/>
                </a:cubicBezTo>
                <a:cubicBezTo>
                  <a:pt x="2140" y="493"/>
                  <a:pt x="2140" y="493"/>
                  <a:pt x="2140" y="493"/>
                </a:cubicBezTo>
                <a:cubicBezTo>
                  <a:pt x="2147" y="493"/>
                  <a:pt x="2147" y="493"/>
                  <a:pt x="2147" y="493"/>
                </a:cubicBezTo>
                <a:cubicBezTo>
                  <a:pt x="2147" y="480"/>
                  <a:pt x="2147" y="480"/>
                  <a:pt x="2147" y="480"/>
                </a:cubicBezTo>
                <a:cubicBezTo>
                  <a:pt x="2140" y="480"/>
                  <a:pt x="2140" y="480"/>
                  <a:pt x="2140" y="480"/>
                </a:cubicBezTo>
                <a:cubicBezTo>
                  <a:pt x="2140" y="446"/>
                  <a:pt x="2140" y="446"/>
                  <a:pt x="2140" y="446"/>
                </a:cubicBezTo>
                <a:cubicBezTo>
                  <a:pt x="2153" y="446"/>
                  <a:pt x="2160" y="446"/>
                  <a:pt x="2167" y="446"/>
                </a:cubicBezTo>
                <a:close/>
                <a:moveTo>
                  <a:pt x="2167" y="534"/>
                </a:moveTo>
                <a:lnTo>
                  <a:pt x="2167" y="534"/>
                </a:lnTo>
                <a:cubicBezTo>
                  <a:pt x="2167" y="622"/>
                  <a:pt x="2167" y="622"/>
                  <a:pt x="2167" y="622"/>
                </a:cubicBezTo>
                <a:cubicBezTo>
                  <a:pt x="2167" y="615"/>
                  <a:pt x="2167" y="615"/>
                  <a:pt x="2167" y="615"/>
                </a:cubicBezTo>
                <a:cubicBezTo>
                  <a:pt x="2160" y="615"/>
                  <a:pt x="2160" y="608"/>
                  <a:pt x="2153" y="608"/>
                </a:cubicBezTo>
                <a:cubicBezTo>
                  <a:pt x="2153" y="615"/>
                  <a:pt x="2153" y="615"/>
                  <a:pt x="2147" y="622"/>
                </a:cubicBezTo>
                <a:cubicBezTo>
                  <a:pt x="2147" y="622"/>
                  <a:pt x="2147" y="622"/>
                  <a:pt x="2140" y="622"/>
                </a:cubicBezTo>
                <a:cubicBezTo>
                  <a:pt x="2140" y="513"/>
                  <a:pt x="2140" y="513"/>
                  <a:pt x="2140" y="513"/>
                </a:cubicBezTo>
                <a:cubicBezTo>
                  <a:pt x="2147" y="513"/>
                  <a:pt x="2147" y="507"/>
                  <a:pt x="2153" y="507"/>
                </a:cubicBezTo>
                <a:cubicBezTo>
                  <a:pt x="2160" y="507"/>
                  <a:pt x="2160" y="513"/>
                  <a:pt x="2160" y="520"/>
                </a:cubicBezTo>
                <a:cubicBezTo>
                  <a:pt x="2160" y="520"/>
                  <a:pt x="2160" y="520"/>
                  <a:pt x="2160" y="527"/>
                </a:cubicBezTo>
                <a:cubicBezTo>
                  <a:pt x="2160" y="534"/>
                  <a:pt x="2160" y="540"/>
                  <a:pt x="2160" y="540"/>
                </a:cubicBezTo>
                <a:cubicBezTo>
                  <a:pt x="2167" y="534"/>
                  <a:pt x="2167" y="534"/>
                  <a:pt x="2167" y="534"/>
                </a:cubicBezTo>
                <a:close/>
                <a:moveTo>
                  <a:pt x="2167" y="635"/>
                </a:moveTo>
                <a:lnTo>
                  <a:pt x="2167" y="635"/>
                </a:lnTo>
                <a:cubicBezTo>
                  <a:pt x="2167" y="649"/>
                  <a:pt x="2167" y="649"/>
                  <a:pt x="2167" y="649"/>
                </a:cubicBezTo>
                <a:cubicBezTo>
                  <a:pt x="2160" y="649"/>
                  <a:pt x="2147" y="649"/>
                  <a:pt x="2140" y="649"/>
                </a:cubicBezTo>
                <a:cubicBezTo>
                  <a:pt x="2140" y="635"/>
                  <a:pt x="2140" y="635"/>
                  <a:pt x="2140" y="635"/>
                </a:cubicBezTo>
                <a:cubicBezTo>
                  <a:pt x="2147" y="635"/>
                  <a:pt x="2153" y="635"/>
                  <a:pt x="2167" y="635"/>
                </a:cubicBezTo>
                <a:close/>
                <a:moveTo>
                  <a:pt x="2167" y="655"/>
                </a:moveTo>
                <a:lnTo>
                  <a:pt x="2167" y="655"/>
                </a:lnTo>
                <a:cubicBezTo>
                  <a:pt x="2167" y="662"/>
                  <a:pt x="2167" y="662"/>
                  <a:pt x="2167" y="662"/>
                </a:cubicBezTo>
                <a:cubicBezTo>
                  <a:pt x="2160" y="662"/>
                  <a:pt x="2153" y="662"/>
                  <a:pt x="2153" y="662"/>
                </a:cubicBezTo>
                <a:cubicBezTo>
                  <a:pt x="2153" y="669"/>
                  <a:pt x="2160" y="669"/>
                  <a:pt x="2167" y="669"/>
                </a:cubicBezTo>
                <a:cubicBezTo>
                  <a:pt x="2167" y="676"/>
                  <a:pt x="2167" y="676"/>
                  <a:pt x="2167" y="676"/>
                </a:cubicBezTo>
                <a:cubicBezTo>
                  <a:pt x="2160" y="676"/>
                  <a:pt x="2160" y="676"/>
                  <a:pt x="2160" y="676"/>
                </a:cubicBezTo>
                <a:cubicBezTo>
                  <a:pt x="2153" y="676"/>
                  <a:pt x="2147" y="669"/>
                  <a:pt x="2140" y="669"/>
                </a:cubicBezTo>
                <a:cubicBezTo>
                  <a:pt x="2140" y="655"/>
                  <a:pt x="2140" y="655"/>
                  <a:pt x="2140" y="655"/>
                </a:cubicBezTo>
                <a:cubicBezTo>
                  <a:pt x="2153" y="655"/>
                  <a:pt x="2160" y="655"/>
                  <a:pt x="2167" y="655"/>
                </a:cubicBezTo>
                <a:close/>
                <a:moveTo>
                  <a:pt x="2167" y="682"/>
                </a:moveTo>
                <a:lnTo>
                  <a:pt x="2167" y="682"/>
                </a:lnTo>
                <a:cubicBezTo>
                  <a:pt x="2160" y="682"/>
                  <a:pt x="2160" y="682"/>
                  <a:pt x="2153" y="682"/>
                </a:cubicBezTo>
                <a:cubicBezTo>
                  <a:pt x="2153" y="682"/>
                  <a:pt x="2147" y="676"/>
                  <a:pt x="2140" y="676"/>
                </a:cubicBezTo>
                <a:cubicBezTo>
                  <a:pt x="2140" y="689"/>
                  <a:pt x="2140" y="689"/>
                  <a:pt x="2140" y="689"/>
                </a:cubicBezTo>
                <a:cubicBezTo>
                  <a:pt x="2147" y="689"/>
                  <a:pt x="2147" y="689"/>
                  <a:pt x="2147" y="689"/>
                </a:cubicBezTo>
                <a:cubicBezTo>
                  <a:pt x="2153" y="696"/>
                  <a:pt x="2160" y="696"/>
                  <a:pt x="2167" y="703"/>
                </a:cubicBezTo>
                <a:cubicBezTo>
                  <a:pt x="2167" y="682"/>
                  <a:pt x="2167" y="682"/>
                  <a:pt x="2167" y="682"/>
                </a:cubicBezTo>
                <a:close/>
                <a:moveTo>
                  <a:pt x="2167" y="716"/>
                </a:moveTo>
                <a:lnTo>
                  <a:pt x="2167" y="716"/>
                </a:lnTo>
                <a:cubicBezTo>
                  <a:pt x="2167" y="790"/>
                  <a:pt x="2167" y="790"/>
                  <a:pt x="2167" y="790"/>
                </a:cubicBezTo>
                <a:cubicBezTo>
                  <a:pt x="2160" y="790"/>
                  <a:pt x="2160" y="784"/>
                  <a:pt x="2153" y="784"/>
                </a:cubicBezTo>
                <a:cubicBezTo>
                  <a:pt x="2140" y="784"/>
                  <a:pt x="2140" y="784"/>
                  <a:pt x="2140" y="784"/>
                </a:cubicBezTo>
                <a:cubicBezTo>
                  <a:pt x="2140" y="709"/>
                  <a:pt x="2140" y="709"/>
                  <a:pt x="2140" y="709"/>
                </a:cubicBezTo>
                <a:cubicBezTo>
                  <a:pt x="2147" y="709"/>
                  <a:pt x="2153" y="709"/>
                  <a:pt x="2153" y="709"/>
                </a:cubicBezTo>
                <a:cubicBezTo>
                  <a:pt x="2160" y="709"/>
                  <a:pt x="2160" y="709"/>
                  <a:pt x="2167" y="716"/>
                </a:cubicBezTo>
                <a:close/>
                <a:moveTo>
                  <a:pt x="2167" y="824"/>
                </a:moveTo>
                <a:lnTo>
                  <a:pt x="2167" y="824"/>
                </a:lnTo>
                <a:cubicBezTo>
                  <a:pt x="2167" y="871"/>
                  <a:pt x="2167" y="871"/>
                  <a:pt x="2167" y="871"/>
                </a:cubicBezTo>
                <a:cubicBezTo>
                  <a:pt x="2167" y="865"/>
                  <a:pt x="2160" y="865"/>
                  <a:pt x="2160" y="858"/>
                </a:cubicBezTo>
                <a:cubicBezTo>
                  <a:pt x="2160" y="865"/>
                  <a:pt x="2160" y="878"/>
                  <a:pt x="2153" y="892"/>
                </a:cubicBezTo>
                <a:cubicBezTo>
                  <a:pt x="2147" y="898"/>
                  <a:pt x="2147" y="912"/>
                  <a:pt x="2147" y="912"/>
                </a:cubicBezTo>
                <a:cubicBezTo>
                  <a:pt x="2147" y="919"/>
                  <a:pt x="2147" y="925"/>
                  <a:pt x="2153" y="925"/>
                </a:cubicBezTo>
                <a:lnTo>
                  <a:pt x="2160" y="925"/>
                </a:lnTo>
                <a:lnTo>
                  <a:pt x="2167" y="919"/>
                </a:lnTo>
                <a:cubicBezTo>
                  <a:pt x="2167" y="1074"/>
                  <a:pt x="2167" y="1074"/>
                  <a:pt x="2167" y="1074"/>
                </a:cubicBezTo>
                <a:cubicBezTo>
                  <a:pt x="2160" y="1074"/>
                  <a:pt x="2147" y="1074"/>
                  <a:pt x="2140" y="1074"/>
                </a:cubicBezTo>
                <a:cubicBezTo>
                  <a:pt x="2140" y="817"/>
                  <a:pt x="2140" y="817"/>
                  <a:pt x="2140" y="817"/>
                </a:cubicBezTo>
                <a:cubicBezTo>
                  <a:pt x="2147" y="824"/>
                  <a:pt x="2160" y="824"/>
                  <a:pt x="2167" y="824"/>
                </a:cubicBezTo>
                <a:close/>
                <a:moveTo>
                  <a:pt x="2140" y="176"/>
                </a:moveTo>
                <a:lnTo>
                  <a:pt x="2140" y="176"/>
                </a:lnTo>
                <a:cubicBezTo>
                  <a:pt x="2140" y="210"/>
                  <a:pt x="2140" y="210"/>
                  <a:pt x="2140" y="210"/>
                </a:cubicBezTo>
                <a:lnTo>
                  <a:pt x="2140" y="210"/>
                </a:lnTo>
                <a:cubicBezTo>
                  <a:pt x="2140" y="223"/>
                  <a:pt x="2133" y="223"/>
                  <a:pt x="2133" y="230"/>
                </a:cubicBezTo>
                <a:cubicBezTo>
                  <a:pt x="2133" y="203"/>
                  <a:pt x="2133" y="203"/>
                  <a:pt x="2133" y="203"/>
                </a:cubicBezTo>
                <a:lnTo>
                  <a:pt x="2133" y="203"/>
                </a:lnTo>
                <a:lnTo>
                  <a:pt x="2133" y="203"/>
                </a:lnTo>
                <a:cubicBezTo>
                  <a:pt x="2133" y="176"/>
                  <a:pt x="2133" y="176"/>
                  <a:pt x="2133" y="176"/>
                </a:cubicBezTo>
                <a:lnTo>
                  <a:pt x="2140" y="176"/>
                </a:lnTo>
                <a:close/>
                <a:moveTo>
                  <a:pt x="2140" y="210"/>
                </a:moveTo>
                <a:lnTo>
                  <a:pt x="2140" y="210"/>
                </a:lnTo>
                <a:lnTo>
                  <a:pt x="2140" y="216"/>
                </a:lnTo>
                <a:cubicBezTo>
                  <a:pt x="2133" y="223"/>
                  <a:pt x="2133" y="230"/>
                  <a:pt x="2133" y="237"/>
                </a:cubicBezTo>
                <a:cubicBezTo>
                  <a:pt x="2133" y="237"/>
                  <a:pt x="2133" y="237"/>
                  <a:pt x="2140" y="243"/>
                </a:cubicBezTo>
                <a:cubicBezTo>
                  <a:pt x="2133" y="237"/>
                  <a:pt x="2133" y="237"/>
                  <a:pt x="2133" y="237"/>
                </a:cubicBezTo>
                <a:cubicBezTo>
                  <a:pt x="2133" y="291"/>
                  <a:pt x="2133" y="291"/>
                  <a:pt x="2133" y="291"/>
                </a:cubicBezTo>
                <a:cubicBezTo>
                  <a:pt x="2133" y="284"/>
                  <a:pt x="2133" y="284"/>
                  <a:pt x="2133" y="284"/>
                </a:cubicBezTo>
                <a:cubicBezTo>
                  <a:pt x="2133" y="284"/>
                  <a:pt x="2133" y="284"/>
                  <a:pt x="2140" y="291"/>
                </a:cubicBezTo>
                <a:lnTo>
                  <a:pt x="2140" y="291"/>
                </a:lnTo>
                <a:cubicBezTo>
                  <a:pt x="2140" y="210"/>
                  <a:pt x="2140" y="210"/>
                  <a:pt x="2140" y="210"/>
                </a:cubicBezTo>
                <a:close/>
                <a:moveTo>
                  <a:pt x="2140" y="318"/>
                </a:moveTo>
                <a:lnTo>
                  <a:pt x="2140" y="318"/>
                </a:lnTo>
                <a:cubicBezTo>
                  <a:pt x="2140" y="419"/>
                  <a:pt x="2140" y="419"/>
                  <a:pt x="2140" y="419"/>
                </a:cubicBezTo>
                <a:lnTo>
                  <a:pt x="2140" y="419"/>
                </a:lnTo>
                <a:lnTo>
                  <a:pt x="2133" y="426"/>
                </a:lnTo>
                <a:lnTo>
                  <a:pt x="2133" y="426"/>
                </a:lnTo>
                <a:cubicBezTo>
                  <a:pt x="2133" y="311"/>
                  <a:pt x="2133" y="311"/>
                  <a:pt x="2133" y="311"/>
                </a:cubicBezTo>
                <a:lnTo>
                  <a:pt x="2140" y="318"/>
                </a:lnTo>
                <a:close/>
                <a:moveTo>
                  <a:pt x="2140" y="446"/>
                </a:moveTo>
                <a:lnTo>
                  <a:pt x="2140" y="446"/>
                </a:lnTo>
                <a:cubicBezTo>
                  <a:pt x="2140" y="480"/>
                  <a:pt x="2140" y="480"/>
                  <a:pt x="2140" y="480"/>
                </a:cubicBezTo>
                <a:lnTo>
                  <a:pt x="2140" y="480"/>
                </a:lnTo>
                <a:cubicBezTo>
                  <a:pt x="2140" y="493"/>
                  <a:pt x="2140" y="493"/>
                  <a:pt x="2140" y="493"/>
                </a:cubicBezTo>
                <a:lnTo>
                  <a:pt x="2140" y="493"/>
                </a:lnTo>
                <a:cubicBezTo>
                  <a:pt x="2140" y="500"/>
                  <a:pt x="2140" y="500"/>
                  <a:pt x="2140" y="500"/>
                </a:cubicBezTo>
                <a:lnTo>
                  <a:pt x="2133" y="500"/>
                </a:lnTo>
                <a:cubicBezTo>
                  <a:pt x="2133" y="480"/>
                  <a:pt x="2133" y="480"/>
                  <a:pt x="2133" y="480"/>
                </a:cubicBezTo>
                <a:cubicBezTo>
                  <a:pt x="2133" y="473"/>
                  <a:pt x="2133" y="473"/>
                  <a:pt x="2133" y="473"/>
                </a:cubicBezTo>
                <a:lnTo>
                  <a:pt x="2133" y="473"/>
                </a:lnTo>
                <a:cubicBezTo>
                  <a:pt x="2133" y="439"/>
                  <a:pt x="2133" y="439"/>
                  <a:pt x="2133" y="439"/>
                </a:cubicBezTo>
                <a:cubicBezTo>
                  <a:pt x="2133" y="439"/>
                  <a:pt x="2140" y="439"/>
                  <a:pt x="2140" y="446"/>
                </a:cubicBezTo>
                <a:close/>
                <a:moveTo>
                  <a:pt x="2140" y="513"/>
                </a:moveTo>
                <a:lnTo>
                  <a:pt x="2140" y="513"/>
                </a:lnTo>
                <a:cubicBezTo>
                  <a:pt x="2140" y="622"/>
                  <a:pt x="2140" y="622"/>
                  <a:pt x="2140" y="622"/>
                </a:cubicBezTo>
                <a:cubicBezTo>
                  <a:pt x="2140" y="628"/>
                  <a:pt x="2140" y="628"/>
                  <a:pt x="2140" y="628"/>
                </a:cubicBezTo>
                <a:lnTo>
                  <a:pt x="2133" y="622"/>
                </a:lnTo>
                <a:cubicBezTo>
                  <a:pt x="2133" y="527"/>
                  <a:pt x="2133" y="527"/>
                  <a:pt x="2133" y="527"/>
                </a:cubicBezTo>
                <a:cubicBezTo>
                  <a:pt x="2133" y="527"/>
                  <a:pt x="2133" y="527"/>
                  <a:pt x="2140" y="534"/>
                </a:cubicBezTo>
                <a:cubicBezTo>
                  <a:pt x="2133" y="520"/>
                  <a:pt x="2133" y="520"/>
                  <a:pt x="2133" y="520"/>
                </a:cubicBezTo>
                <a:cubicBezTo>
                  <a:pt x="2133" y="513"/>
                  <a:pt x="2140" y="513"/>
                  <a:pt x="2140" y="513"/>
                </a:cubicBezTo>
                <a:close/>
                <a:moveTo>
                  <a:pt x="2140" y="635"/>
                </a:moveTo>
                <a:lnTo>
                  <a:pt x="2140" y="635"/>
                </a:lnTo>
                <a:cubicBezTo>
                  <a:pt x="2140" y="649"/>
                  <a:pt x="2140" y="649"/>
                  <a:pt x="2140" y="649"/>
                </a:cubicBezTo>
                <a:lnTo>
                  <a:pt x="2133" y="649"/>
                </a:lnTo>
                <a:cubicBezTo>
                  <a:pt x="2133" y="635"/>
                  <a:pt x="2133" y="635"/>
                  <a:pt x="2133" y="635"/>
                </a:cubicBezTo>
                <a:lnTo>
                  <a:pt x="2140" y="635"/>
                </a:lnTo>
                <a:close/>
                <a:moveTo>
                  <a:pt x="2140" y="655"/>
                </a:moveTo>
                <a:lnTo>
                  <a:pt x="2140" y="655"/>
                </a:lnTo>
                <a:cubicBezTo>
                  <a:pt x="2140" y="669"/>
                  <a:pt x="2140" y="669"/>
                  <a:pt x="2140" y="669"/>
                </a:cubicBezTo>
                <a:cubicBezTo>
                  <a:pt x="2140" y="662"/>
                  <a:pt x="2133" y="662"/>
                  <a:pt x="2133" y="662"/>
                </a:cubicBezTo>
                <a:cubicBezTo>
                  <a:pt x="2133" y="655"/>
                  <a:pt x="2133" y="655"/>
                  <a:pt x="2133" y="655"/>
                </a:cubicBezTo>
                <a:lnTo>
                  <a:pt x="2140" y="655"/>
                </a:lnTo>
                <a:close/>
                <a:moveTo>
                  <a:pt x="2140" y="676"/>
                </a:moveTo>
                <a:lnTo>
                  <a:pt x="2140" y="676"/>
                </a:lnTo>
                <a:cubicBezTo>
                  <a:pt x="2140" y="689"/>
                  <a:pt x="2140" y="689"/>
                  <a:pt x="2140" y="689"/>
                </a:cubicBezTo>
                <a:lnTo>
                  <a:pt x="2133" y="682"/>
                </a:lnTo>
                <a:cubicBezTo>
                  <a:pt x="2133" y="676"/>
                  <a:pt x="2133" y="676"/>
                  <a:pt x="2133" y="676"/>
                </a:cubicBezTo>
                <a:lnTo>
                  <a:pt x="2133" y="676"/>
                </a:lnTo>
                <a:lnTo>
                  <a:pt x="2140" y="676"/>
                </a:lnTo>
                <a:close/>
                <a:moveTo>
                  <a:pt x="2140" y="709"/>
                </a:moveTo>
                <a:lnTo>
                  <a:pt x="2140" y="709"/>
                </a:lnTo>
                <a:cubicBezTo>
                  <a:pt x="2140" y="784"/>
                  <a:pt x="2140" y="784"/>
                  <a:pt x="2140" y="784"/>
                </a:cubicBezTo>
                <a:cubicBezTo>
                  <a:pt x="2133" y="784"/>
                  <a:pt x="2133" y="784"/>
                  <a:pt x="2133" y="784"/>
                </a:cubicBezTo>
                <a:cubicBezTo>
                  <a:pt x="2133" y="709"/>
                  <a:pt x="2133" y="709"/>
                  <a:pt x="2133" y="709"/>
                </a:cubicBezTo>
                <a:lnTo>
                  <a:pt x="2140" y="709"/>
                </a:lnTo>
                <a:close/>
                <a:moveTo>
                  <a:pt x="2140" y="817"/>
                </a:moveTo>
                <a:lnTo>
                  <a:pt x="2140" y="817"/>
                </a:lnTo>
                <a:cubicBezTo>
                  <a:pt x="2140" y="1074"/>
                  <a:pt x="2140" y="1074"/>
                  <a:pt x="2140" y="1074"/>
                </a:cubicBezTo>
                <a:cubicBezTo>
                  <a:pt x="2140" y="1067"/>
                  <a:pt x="2133" y="1067"/>
                  <a:pt x="2133" y="1067"/>
                </a:cubicBezTo>
                <a:cubicBezTo>
                  <a:pt x="2133" y="817"/>
                  <a:pt x="2133" y="817"/>
                  <a:pt x="2133" y="817"/>
                </a:cubicBezTo>
                <a:lnTo>
                  <a:pt x="2140" y="817"/>
                </a:lnTo>
                <a:close/>
                <a:moveTo>
                  <a:pt x="2133" y="176"/>
                </a:moveTo>
                <a:lnTo>
                  <a:pt x="2133" y="176"/>
                </a:lnTo>
                <a:cubicBezTo>
                  <a:pt x="2133" y="203"/>
                  <a:pt x="2133" y="203"/>
                  <a:pt x="2133" y="203"/>
                </a:cubicBezTo>
                <a:cubicBezTo>
                  <a:pt x="2120" y="210"/>
                  <a:pt x="2120" y="210"/>
                  <a:pt x="2120" y="210"/>
                </a:cubicBezTo>
                <a:lnTo>
                  <a:pt x="2120" y="210"/>
                </a:lnTo>
                <a:cubicBezTo>
                  <a:pt x="2120" y="176"/>
                  <a:pt x="2120" y="176"/>
                  <a:pt x="2120" y="176"/>
                </a:cubicBezTo>
                <a:cubicBezTo>
                  <a:pt x="2120" y="176"/>
                  <a:pt x="2126" y="176"/>
                  <a:pt x="2133" y="176"/>
                </a:cubicBezTo>
                <a:close/>
                <a:moveTo>
                  <a:pt x="2133" y="203"/>
                </a:moveTo>
                <a:lnTo>
                  <a:pt x="2133" y="203"/>
                </a:lnTo>
                <a:cubicBezTo>
                  <a:pt x="2126" y="210"/>
                  <a:pt x="2126" y="210"/>
                  <a:pt x="2126" y="210"/>
                </a:cubicBezTo>
                <a:lnTo>
                  <a:pt x="2120" y="210"/>
                </a:lnTo>
                <a:cubicBezTo>
                  <a:pt x="2120" y="223"/>
                  <a:pt x="2120" y="223"/>
                  <a:pt x="2120" y="223"/>
                </a:cubicBezTo>
                <a:cubicBezTo>
                  <a:pt x="2120" y="230"/>
                  <a:pt x="2126" y="230"/>
                  <a:pt x="2126" y="230"/>
                </a:cubicBezTo>
                <a:cubicBezTo>
                  <a:pt x="2126" y="230"/>
                  <a:pt x="2126" y="230"/>
                  <a:pt x="2133" y="230"/>
                </a:cubicBezTo>
                <a:cubicBezTo>
                  <a:pt x="2133" y="203"/>
                  <a:pt x="2133" y="203"/>
                  <a:pt x="2133" y="203"/>
                </a:cubicBezTo>
                <a:close/>
                <a:moveTo>
                  <a:pt x="2133" y="237"/>
                </a:moveTo>
                <a:lnTo>
                  <a:pt x="2133" y="237"/>
                </a:lnTo>
                <a:cubicBezTo>
                  <a:pt x="2133" y="291"/>
                  <a:pt x="2133" y="291"/>
                  <a:pt x="2133" y="291"/>
                </a:cubicBezTo>
                <a:cubicBezTo>
                  <a:pt x="2126" y="291"/>
                  <a:pt x="2126" y="291"/>
                  <a:pt x="2120" y="297"/>
                </a:cubicBezTo>
                <a:lnTo>
                  <a:pt x="2120" y="297"/>
                </a:lnTo>
                <a:cubicBezTo>
                  <a:pt x="2120" y="264"/>
                  <a:pt x="2120" y="264"/>
                  <a:pt x="2120" y="264"/>
                </a:cubicBezTo>
                <a:cubicBezTo>
                  <a:pt x="2120" y="264"/>
                  <a:pt x="2120" y="264"/>
                  <a:pt x="2120" y="257"/>
                </a:cubicBezTo>
                <a:lnTo>
                  <a:pt x="2120" y="257"/>
                </a:lnTo>
                <a:cubicBezTo>
                  <a:pt x="2120" y="230"/>
                  <a:pt x="2120" y="230"/>
                  <a:pt x="2120" y="230"/>
                </a:cubicBezTo>
                <a:cubicBezTo>
                  <a:pt x="2133" y="237"/>
                  <a:pt x="2133" y="237"/>
                  <a:pt x="2133" y="237"/>
                </a:cubicBezTo>
                <a:close/>
                <a:moveTo>
                  <a:pt x="2133" y="311"/>
                </a:moveTo>
                <a:lnTo>
                  <a:pt x="2133" y="311"/>
                </a:lnTo>
                <a:cubicBezTo>
                  <a:pt x="2133" y="426"/>
                  <a:pt x="2133" y="426"/>
                  <a:pt x="2133" y="426"/>
                </a:cubicBezTo>
                <a:cubicBezTo>
                  <a:pt x="2126" y="426"/>
                  <a:pt x="2126" y="432"/>
                  <a:pt x="2126" y="439"/>
                </a:cubicBezTo>
                <a:cubicBezTo>
                  <a:pt x="2133" y="439"/>
                  <a:pt x="2133" y="439"/>
                  <a:pt x="2133" y="439"/>
                </a:cubicBezTo>
                <a:cubicBezTo>
                  <a:pt x="2133" y="473"/>
                  <a:pt x="2133" y="473"/>
                  <a:pt x="2133" y="473"/>
                </a:cubicBezTo>
                <a:cubicBezTo>
                  <a:pt x="2126" y="473"/>
                  <a:pt x="2120" y="473"/>
                  <a:pt x="2120" y="473"/>
                </a:cubicBezTo>
                <a:cubicBezTo>
                  <a:pt x="2120" y="338"/>
                  <a:pt x="2120" y="338"/>
                  <a:pt x="2120" y="338"/>
                </a:cubicBezTo>
                <a:lnTo>
                  <a:pt x="2126" y="338"/>
                </a:lnTo>
                <a:cubicBezTo>
                  <a:pt x="2120" y="331"/>
                  <a:pt x="2120" y="331"/>
                  <a:pt x="2120" y="331"/>
                </a:cubicBezTo>
                <a:cubicBezTo>
                  <a:pt x="2120" y="304"/>
                  <a:pt x="2120" y="304"/>
                  <a:pt x="2120" y="304"/>
                </a:cubicBezTo>
                <a:cubicBezTo>
                  <a:pt x="2120" y="304"/>
                  <a:pt x="2126" y="304"/>
                  <a:pt x="2133" y="311"/>
                </a:cubicBezTo>
                <a:close/>
                <a:moveTo>
                  <a:pt x="2133" y="480"/>
                </a:moveTo>
                <a:lnTo>
                  <a:pt x="2133" y="480"/>
                </a:lnTo>
                <a:cubicBezTo>
                  <a:pt x="2133" y="500"/>
                  <a:pt x="2133" y="500"/>
                  <a:pt x="2133" y="500"/>
                </a:cubicBezTo>
                <a:cubicBezTo>
                  <a:pt x="2126" y="500"/>
                  <a:pt x="2126" y="500"/>
                  <a:pt x="2126" y="500"/>
                </a:cubicBezTo>
                <a:cubicBezTo>
                  <a:pt x="2126" y="493"/>
                  <a:pt x="2120" y="493"/>
                  <a:pt x="2120" y="493"/>
                </a:cubicBezTo>
                <a:cubicBezTo>
                  <a:pt x="2120" y="480"/>
                  <a:pt x="2120" y="480"/>
                  <a:pt x="2120" y="480"/>
                </a:cubicBezTo>
                <a:cubicBezTo>
                  <a:pt x="2120" y="480"/>
                  <a:pt x="2126" y="480"/>
                  <a:pt x="2133" y="480"/>
                </a:cubicBezTo>
                <a:close/>
                <a:moveTo>
                  <a:pt x="2133" y="527"/>
                </a:moveTo>
                <a:lnTo>
                  <a:pt x="2133" y="527"/>
                </a:lnTo>
                <a:cubicBezTo>
                  <a:pt x="2133" y="622"/>
                  <a:pt x="2133" y="622"/>
                  <a:pt x="2133" y="622"/>
                </a:cubicBezTo>
                <a:cubicBezTo>
                  <a:pt x="2126" y="622"/>
                  <a:pt x="2126" y="622"/>
                  <a:pt x="2126" y="622"/>
                </a:cubicBezTo>
                <a:cubicBezTo>
                  <a:pt x="2120" y="622"/>
                  <a:pt x="2120" y="622"/>
                  <a:pt x="2120" y="622"/>
                </a:cubicBezTo>
                <a:cubicBezTo>
                  <a:pt x="2120" y="520"/>
                  <a:pt x="2120" y="520"/>
                  <a:pt x="2120" y="520"/>
                </a:cubicBezTo>
                <a:cubicBezTo>
                  <a:pt x="2120" y="520"/>
                  <a:pt x="2126" y="520"/>
                  <a:pt x="2133" y="527"/>
                </a:cubicBezTo>
                <a:close/>
                <a:moveTo>
                  <a:pt x="2133" y="635"/>
                </a:moveTo>
                <a:lnTo>
                  <a:pt x="2133" y="635"/>
                </a:lnTo>
                <a:cubicBezTo>
                  <a:pt x="2133" y="649"/>
                  <a:pt x="2133" y="649"/>
                  <a:pt x="2133" y="649"/>
                </a:cubicBezTo>
                <a:cubicBezTo>
                  <a:pt x="2126" y="649"/>
                  <a:pt x="2126" y="649"/>
                  <a:pt x="2126" y="649"/>
                </a:cubicBezTo>
                <a:lnTo>
                  <a:pt x="2120" y="649"/>
                </a:lnTo>
                <a:cubicBezTo>
                  <a:pt x="2120" y="635"/>
                  <a:pt x="2120" y="635"/>
                  <a:pt x="2120" y="635"/>
                </a:cubicBezTo>
                <a:cubicBezTo>
                  <a:pt x="2120" y="635"/>
                  <a:pt x="2120" y="635"/>
                  <a:pt x="2126" y="635"/>
                </a:cubicBezTo>
                <a:cubicBezTo>
                  <a:pt x="2126" y="635"/>
                  <a:pt x="2126" y="635"/>
                  <a:pt x="2133" y="635"/>
                </a:cubicBezTo>
                <a:close/>
                <a:moveTo>
                  <a:pt x="2133" y="655"/>
                </a:moveTo>
                <a:lnTo>
                  <a:pt x="2133" y="655"/>
                </a:lnTo>
                <a:cubicBezTo>
                  <a:pt x="2133" y="662"/>
                  <a:pt x="2133" y="662"/>
                  <a:pt x="2133" y="662"/>
                </a:cubicBezTo>
                <a:cubicBezTo>
                  <a:pt x="2126" y="662"/>
                  <a:pt x="2120" y="662"/>
                  <a:pt x="2120" y="655"/>
                </a:cubicBezTo>
                <a:cubicBezTo>
                  <a:pt x="2120" y="655"/>
                  <a:pt x="2126" y="655"/>
                  <a:pt x="2133" y="655"/>
                </a:cubicBezTo>
                <a:close/>
                <a:moveTo>
                  <a:pt x="2133" y="676"/>
                </a:moveTo>
                <a:lnTo>
                  <a:pt x="2133" y="676"/>
                </a:lnTo>
                <a:cubicBezTo>
                  <a:pt x="2133" y="682"/>
                  <a:pt x="2133" y="682"/>
                  <a:pt x="2133" y="682"/>
                </a:cubicBezTo>
                <a:cubicBezTo>
                  <a:pt x="2126" y="682"/>
                  <a:pt x="2120" y="682"/>
                  <a:pt x="2120" y="682"/>
                </a:cubicBezTo>
                <a:cubicBezTo>
                  <a:pt x="2120" y="669"/>
                  <a:pt x="2120" y="669"/>
                  <a:pt x="2120" y="669"/>
                </a:cubicBezTo>
                <a:cubicBezTo>
                  <a:pt x="2120" y="669"/>
                  <a:pt x="2126" y="669"/>
                  <a:pt x="2133" y="676"/>
                </a:cubicBezTo>
                <a:close/>
                <a:moveTo>
                  <a:pt x="2133" y="709"/>
                </a:moveTo>
                <a:lnTo>
                  <a:pt x="2133" y="709"/>
                </a:lnTo>
                <a:cubicBezTo>
                  <a:pt x="2133" y="784"/>
                  <a:pt x="2133" y="784"/>
                  <a:pt x="2133" y="784"/>
                </a:cubicBezTo>
                <a:cubicBezTo>
                  <a:pt x="2120" y="784"/>
                  <a:pt x="2120" y="784"/>
                  <a:pt x="2120" y="784"/>
                </a:cubicBezTo>
                <a:cubicBezTo>
                  <a:pt x="2120" y="682"/>
                  <a:pt x="2120" y="682"/>
                  <a:pt x="2120" y="682"/>
                </a:cubicBezTo>
                <a:cubicBezTo>
                  <a:pt x="2126" y="689"/>
                  <a:pt x="2133" y="696"/>
                  <a:pt x="2126" y="709"/>
                </a:cubicBezTo>
                <a:cubicBezTo>
                  <a:pt x="2133" y="709"/>
                  <a:pt x="2133" y="709"/>
                  <a:pt x="2133" y="709"/>
                </a:cubicBezTo>
                <a:close/>
                <a:moveTo>
                  <a:pt x="2133" y="817"/>
                </a:moveTo>
                <a:lnTo>
                  <a:pt x="2133" y="817"/>
                </a:lnTo>
                <a:cubicBezTo>
                  <a:pt x="2133" y="1067"/>
                  <a:pt x="2133" y="1067"/>
                  <a:pt x="2133" y="1067"/>
                </a:cubicBezTo>
                <a:cubicBezTo>
                  <a:pt x="2126" y="1067"/>
                  <a:pt x="2120" y="1067"/>
                  <a:pt x="2120" y="1067"/>
                </a:cubicBezTo>
                <a:cubicBezTo>
                  <a:pt x="2120" y="811"/>
                  <a:pt x="2120" y="811"/>
                  <a:pt x="2120" y="811"/>
                </a:cubicBezTo>
                <a:cubicBezTo>
                  <a:pt x="2120" y="811"/>
                  <a:pt x="2126" y="811"/>
                  <a:pt x="2133" y="817"/>
                </a:cubicBezTo>
                <a:close/>
                <a:moveTo>
                  <a:pt x="2120" y="176"/>
                </a:moveTo>
                <a:lnTo>
                  <a:pt x="2120" y="176"/>
                </a:lnTo>
                <a:cubicBezTo>
                  <a:pt x="2120" y="210"/>
                  <a:pt x="2120" y="210"/>
                  <a:pt x="2120" y="210"/>
                </a:cubicBezTo>
                <a:cubicBezTo>
                  <a:pt x="2120" y="210"/>
                  <a:pt x="2113" y="210"/>
                  <a:pt x="2113" y="203"/>
                </a:cubicBezTo>
                <a:cubicBezTo>
                  <a:pt x="2113" y="203"/>
                  <a:pt x="2113" y="203"/>
                  <a:pt x="2120" y="196"/>
                </a:cubicBezTo>
                <a:cubicBezTo>
                  <a:pt x="2106" y="203"/>
                  <a:pt x="2106" y="203"/>
                  <a:pt x="2106" y="203"/>
                </a:cubicBezTo>
                <a:cubicBezTo>
                  <a:pt x="2106" y="176"/>
                  <a:pt x="2106" y="176"/>
                  <a:pt x="2106" y="176"/>
                </a:cubicBezTo>
                <a:cubicBezTo>
                  <a:pt x="2113" y="176"/>
                  <a:pt x="2113" y="176"/>
                  <a:pt x="2120" y="176"/>
                </a:cubicBezTo>
                <a:close/>
                <a:moveTo>
                  <a:pt x="2120" y="210"/>
                </a:moveTo>
                <a:lnTo>
                  <a:pt x="2120" y="210"/>
                </a:lnTo>
                <a:lnTo>
                  <a:pt x="2120" y="210"/>
                </a:lnTo>
                <a:cubicBezTo>
                  <a:pt x="2113" y="210"/>
                  <a:pt x="2113" y="210"/>
                  <a:pt x="2106" y="210"/>
                </a:cubicBezTo>
                <a:cubicBezTo>
                  <a:pt x="2106" y="223"/>
                  <a:pt x="2106" y="223"/>
                  <a:pt x="2106" y="223"/>
                </a:cubicBezTo>
                <a:lnTo>
                  <a:pt x="2106" y="223"/>
                </a:lnTo>
                <a:cubicBezTo>
                  <a:pt x="2113" y="223"/>
                  <a:pt x="2113" y="223"/>
                  <a:pt x="2120" y="223"/>
                </a:cubicBezTo>
                <a:cubicBezTo>
                  <a:pt x="2120" y="210"/>
                  <a:pt x="2120" y="210"/>
                  <a:pt x="2120" y="210"/>
                </a:cubicBezTo>
                <a:close/>
                <a:moveTo>
                  <a:pt x="2120" y="230"/>
                </a:moveTo>
                <a:lnTo>
                  <a:pt x="2120" y="230"/>
                </a:lnTo>
                <a:cubicBezTo>
                  <a:pt x="2120" y="257"/>
                  <a:pt x="2120" y="257"/>
                  <a:pt x="2120" y="257"/>
                </a:cubicBezTo>
                <a:cubicBezTo>
                  <a:pt x="2113" y="264"/>
                  <a:pt x="2113" y="264"/>
                  <a:pt x="2113" y="264"/>
                </a:cubicBezTo>
                <a:lnTo>
                  <a:pt x="2106" y="264"/>
                </a:lnTo>
                <a:cubicBezTo>
                  <a:pt x="2106" y="230"/>
                  <a:pt x="2106" y="230"/>
                  <a:pt x="2106" y="230"/>
                </a:cubicBezTo>
                <a:cubicBezTo>
                  <a:pt x="2113" y="230"/>
                  <a:pt x="2113" y="230"/>
                  <a:pt x="2113" y="230"/>
                </a:cubicBezTo>
                <a:cubicBezTo>
                  <a:pt x="2120" y="230"/>
                  <a:pt x="2120" y="230"/>
                  <a:pt x="2120" y="230"/>
                </a:cubicBezTo>
                <a:close/>
                <a:moveTo>
                  <a:pt x="2120" y="264"/>
                </a:moveTo>
                <a:lnTo>
                  <a:pt x="2120" y="264"/>
                </a:lnTo>
                <a:lnTo>
                  <a:pt x="2113" y="270"/>
                </a:lnTo>
                <a:cubicBezTo>
                  <a:pt x="2113" y="277"/>
                  <a:pt x="2106" y="284"/>
                  <a:pt x="2106" y="291"/>
                </a:cubicBezTo>
                <a:cubicBezTo>
                  <a:pt x="2106" y="291"/>
                  <a:pt x="2113" y="297"/>
                  <a:pt x="2120" y="297"/>
                </a:cubicBezTo>
                <a:cubicBezTo>
                  <a:pt x="2120" y="264"/>
                  <a:pt x="2120" y="264"/>
                  <a:pt x="2120" y="264"/>
                </a:cubicBezTo>
                <a:close/>
                <a:moveTo>
                  <a:pt x="2120" y="304"/>
                </a:moveTo>
                <a:lnTo>
                  <a:pt x="2120" y="304"/>
                </a:lnTo>
                <a:cubicBezTo>
                  <a:pt x="2120" y="331"/>
                  <a:pt x="2120" y="331"/>
                  <a:pt x="2120" y="331"/>
                </a:cubicBezTo>
                <a:cubicBezTo>
                  <a:pt x="2113" y="324"/>
                  <a:pt x="2113" y="324"/>
                  <a:pt x="2113" y="324"/>
                </a:cubicBezTo>
                <a:lnTo>
                  <a:pt x="2106" y="324"/>
                </a:lnTo>
                <a:cubicBezTo>
                  <a:pt x="2106" y="297"/>
                  <a:pt x="2106" y="297"/>
                  <a:pt x="2106" y="297"/>
                </a:cubicBezTo>
                <a:cubicBezTo>
                  <a:pt x="2113" y="297"/>
                  <a:pt x="2113" y="297"/>
                  <a:pt x="2120" y="304"/>
                </a:cubicBezTo>
                <a:close/>
                <a:moveTo>
                  <a:pt x="2120" y="338"/>
                </a:moveTo>
                <a:lnTo>
                  <a:pt x="2120" y="338"/>
                </a:lnTo>
                <a:cubicBezTo>
                  <a:pt x="2120" y="473"/>
                  <a:pt x="2120" y="473"/>
                  <a:pt x="2120" y="473"/>
                </a:cubicBezTo>
                <a:cubicBezTo>
                  <a:pt x="2113" y="473"/>
                  <a:pt x="2113" y="473"/>
                  <a:pt x="2106" y="473"/>
                </a:cubicBezTo>
                <a:cubicBezTo>
                  <a:pt x="2106" y="331"/>
                  <a:pt x="2106" y="331"/>
                  <a:pt x="2106" y="331"/>
                </a:cubicBezTo>
                <a:cubicBezTo>
                  <a:pt x="2113" y="338"/>
                  <a:pt x="2113" y="338"/>
                  <a:pt x="2120" y="338"/>
                </a:cubicBezTo>
                <a:close/>
                <a:moveTo>
                  <a:pt x="2120" y="480"/>
                </a:moveTo>
                <a:lnTo>
                  <a:pt x="2120" y="480"/>
                </a:lnTo>
                <a:cubicBezTo>
                  <a:pt x="2120" y="493"/>
                  <a:pt x="2120" y="493"/>
                  <a:pt x="2120" y="493"/>
                </a:cubicBezTo>
                <a:cubicBezTo>
                  <a:pt x="2113" y="493"/>
                  <a:pt x="2113" y="493"/>
                  <a:pt x="2106" y="493"/>
                </a:cubicBezTo>
                <a:cubicBezTo>
                  <a:pt x="2106" y="480"/>
                  <a:pt x="2106" y="480"/>
                  <a:pt x="2106" y="480"/>
                </a:cubicBezTo>
                <a:cubicBezTo>
                  <a:pt x="2113" y="480"/>
                  <a:pt x="2113" y="480"/>
                  <a:pt x="2120" y="480"/>
                </a:cubicBezTo>
                <a:close/>
                <a:moveTo>
                  <a:pt x="2120" y="520"/>
                </a:moveTo>
                <a:lnTo>
                  <a:pt x="2120" y="520"/>
                </a:lnTo>
                <a:cubicBezTo>
                  <a:pt x="2120" y="622"/>
                  <a:pt x="2120" y="622"/>
                  <a:pt x="2120" y="622"/>
                </a:cubicBezTo>
                <a:cubicBezTo>
                  <a:pt x="2113" y="622"/>
                  <a:pt x="2113" y="615"/>
                  <a:pt x="2113" y="615"/>
                </a:cubicBezTo>
                <a:lnTo>
                  <a:pt x="2106" y="615"/>
                </a:lnTo>
                <a:cubicBezTo>
                  <a:pt x="2106" y="513"/>
                  <a:pt x="2106" y="513"/>
                  <a:pt x="2106" y="513"/>
                </a:cubicBezTo>
                <a:cubicBezTo>
                  <a:pt x="2106" y="520"/>
                  <a:pt x="2106" y="527"/>
                  <a:pt x="2106" y="527"/>
                </a:cubicBezTo>
                <a:cubicBezTo>
                  <a:pt x="2113" y="527"/>
                  <a:pt x="2113" y="520"/>
                  <a:pt x="2120" y="520"/>
                </a:cubicBezTo>
                <a:close/>
                <a:moveTo>
                  <a:pt x="2120" y="635"/>
                </a:moveTo>
                <a:lnTo>
                  <a:pt x="2120" y="635"/>
                </a:lnTo>
                <a:cubicBezTo>
                  <a:pt x="2120" y="649"/>
                  <a:pt x="2120" y="649"/>
                  <a:pt x="2120" y="649"/>
                </a:cubicBezTo>
                <a:cubicBezTo>
                  <a:pt x="2113" y="649"/>
                  <a:pt x="2113" y="649"/>
                  <a:pt x="2106" y="649"/>
                </a:cubicBezTo>
                <a:cubicBezTo>
                  <a:pt x="2106" y="635"/>
                  <a:pt x="2106" y="635"/>
                  <a:pt x="2106" y="635"/>
                </a:cubicBezTo>
                <a:cubicBezTo>
                  <a:pt x="2113" y="635"/>
                  <a:pt x="2113" y="635"/>
                  <a:pt x="2120" y="635"/>
                </a:cubicBezTo>
                <a:close/>
                <a:moveTo>
                  <a:pt x="2120" y="669"/>
                </a:moveTo>
                <a:lnTo>
                  <a:pt x="2120" y="669"/>
                </a:lnTo>
                <a:cubicBezTo>
                  <a:pt x="2120" y="682"/>
                  <a:pt x="2120" y="682"/>
                  <a:pt x="2120" y="682"/>
                </a:cubicBezTo>
                <a:cubicBezTo>
                  <a:pt x="2113" y="676"/>
                  <a:pt x="2113" y="676"/>
                  <a:pt x="2106" y="676"/>
                </a:cubicBezTo>
                <a:cubicBezTo>
                  <a:pt x="2106" y="662"/>
                  <a:pt x="2106" y="662"/>
                  <a:pt x="2106" y="662"/>
                </a:cubicBezTo>
                <a:cubicBezTo>
                  <a:pt x="2113" y="669"/>
                  <a:pt x="2113" y="669"/>
                  <a:pt x="2120" y="669"/>
                </a:cubicBezTo>
                <a:close/>
                <a:moveTo>
                  <a:pt x="2120" y="682"/>
                </a:moveTo>
                <a:lnTo>
                  <a:pt x="2120" y="682"/>
                </a:lnTo>
                <a:cubicBezTo>
                  <a:pt x="2120" y="784"/>
                  <a:pt x="2120" y="784"/>
                  <a:pt x="2120" y="784"/>
                </a:cubicBezTo>
                <a:cubicBezTo>
                  <a:pt x="2106" y="784"/>
                  <a:pt x="2106" y="784"/>
                  <a:pt x="2106" y="784"/>
                </a:cubicBezTo>
                <a:cubicBezTo>
                  <a:pt x="2106" y="689"/>
                  <a:pt x="2106" y="689"/>
                  <a:pt x="2106" y="689"/>
                </a:cubicBezTo>
                <a:cubicBezTo>
                  <a:pt x="2113" y="682"/>
                  <a:pt x="2113" y="682"/>
                  <a:pt x="2113" y="682"/>
                </a:cubicBezTo>
                <a:lnTo>
                  <a:pt x="2120" y="682"/>
                </a:lnTo>
                <a:close/>
                <a:moveTo>
                  <a:pt x="2120" y="811"/>
                </a:moveTo>
                <a:lnTo>
                  <a:pt x="2120" y="811"/>
                </a:lnTo>
                <a:cubicBezTo>
                  <a:pt x="2120" y="1067"/>
                  <a:pt x="2120" y="1067"/>
                  <a:pt x="2120" y="1067"/>
                </a:cubicBezTo>
                <a:lnTo>
                  <a:pt x="2113" y="1060"/>
                </a:lnTo>
                <a:cubicBezTo>
                  <a:pt x="2113" y="1060"/>
                  <a:pt x="2113" y="1060"/>
                  <a:pt x="2106" y="1067"/>
                </a:cubicBezTo>
                <a:cubicBezTo>
                  <a:pt x="2106" y="939"/>
                  <a:pt x="2106" y="939"/>
                  <a:pt x="2106" y="939"/>
                </a:cubicBezTo>
                <a:cubicBezTo>
                  <a:pt x="2106" y="932"/>
                  <a:pt x="2106" y="932"/>
                  <a:pt x="2106" y="932"/>
                </a:cubicBezTo>
                <a:lnTo>
                  <a:pt x="2106" y="932"/>
                </a:lnTo>
                <a:cubicBezTo>
                  <a:pt x="2106" y="905"/>
                  <a:pt x="2106" y="905"/>
                  <a:pt x="2106" y="905"/>
                </a:cubicBezTo>
                <a:cubicBezTo>
                  <a:pt x="2113" y="898"/>
                  <a:pt x="2113" y="898"/>
                  <a:pt x="2113" y="898"/>
                </a:cubicBezTo>
                <a:cubicBezTo>
                  <a:pt x="2106" y="885"/>
                  <a:pt x="2106" y="885"/>
                  <a:pt x="2106" y="885"/>
                </a:cubicBezTo>
                <a:cubicBezTo>
                  <a:pt x="2106" y="844"/>
                  <a:pt x="2106" y="844"/>
                  <a:pt x="2106" y="844"/>
                </a:cubicBezTo>
                <a:cubicBezTo>
                  <a:pt x="2113" y="851"/>
                  <a:pt x="2113" y="851"/>
                  <a:pt x="2113" y="851"/>
                </a:cubicBezTo>
                <a:cubicBezTo>
                  <a:pt x="2106" y="838"/>
                  <a:pt x="2106" y="838"/>
                  <a:pt x="2106" y="838"/>
                </a:cubicBezTo>
                <a:lnTo>
                  <a:pt x="2106" y="838"/>
                </a:lnTo>
                <a:cubicBezTo>
                  <a:pt x="2106" y="797"/>
                  <a:pt x="2106" y="797"/>
                  <a:pt x="2106" y="797"/>
                </a:cubicBezTo>
                <a:cubicBezTo>
                  <a:pt x="2113" y="804"/>
                  <a:pt x="2113" y="804"/>
                  <a:pt x="2120" y="811"/>
                </a:cubicBezTo>
                <a:close/>
                <a:moveTo>
                  <a:pt x="2106" y="176"/>
                </a:moveTo>
                <a:lnTo>
                  <a:pt x="2106" y="176"/>
                </a:lnTo>
                <a:cubicBezTo>
                  <a:pt x="2106" y="203"/>
                  <a:pt x="2106" y="203"/>
                  <a:pt x="2106" y="203"/>
                </a:cubicBezTo>
                <a:lnTo>
                  <a:pt x="2106" y="203"/>
                </a:lnTo>
                <a:cubicBezTo>
                  <a:pt x="2106" y="210"/>
                  <a:pt x="2106" y="210"/>
                  <a:pt x="2106" y="210"/>
                </a:cubicBezTo>
                <a:cubicBezTo>
                  <a:pt x="2106" y="223"/>
                  <a:pt x="2106" y="223"/>
                  <a:pt x="2106" y="223"/>
                </a:cubicBezTo>
                <a:cubicBezTo>
                  <a:pt x="2099" y="216"/>
                  <a:pt x="2093" y="216"/>
                  <a:pt x="2086" y="216"/>
                </a:cubicBezTo>
                <a:cubicBezTo>
                  <a:pt x="2093" y="210"/>
                  <a:pt x="2093" y="210"/>
                  <a:pt x="2093" y="210"/>
                </a:cubicBezTo>
                <a:cubicBezTo>
                  <a:pt x="2052" y="210"/>
                  <a:pt x="2052" y="210"/>
                  <a:pt x="2052" y="210"/>
                </a:cubicBezTo>
                <a:cubicBezTo>
                  <a:pt x="2052" y="203"/>
                  <a:pt x="2052" y="203"/>
                  <a:pt x="2052" y="203"/>
                </a:cubicBezTo>
                <a:cubicBezTo>
                  <a:pt x="2066" y="196"/>
                  <a:pt x="2066" y="196"/>
                  <a:pt x="2066" y="196"/>
                </a:cubicBezTo>
                <a:cubicBezTo>
                  <a:pt x="2066" y="196"/>
                  <a:pt x="2059" y="203"/>
                  <a:pt x="2052" y="203"/>
                </a:cubicBezTo>
                <a:cubicBezTo>
                  <a:pt x="2052" y="176"/>
                  <a:pt x="2052" y="176"/>
                  <a:pt x="2052" y="176"/>
                </a:cubicBezTo>
                <a:lnTo>
                  <a:pt x="2052" y="176"/>
                </a:lnTo>
                <a:cubicBezTo>
                  <a:pt x="2072" y="176"/>
                  <a:pt x="2093" y="176"/>
                  <a:pt x="2106" y="176"/>
                </a:cubicBezTo>
                <a:close/>
                <a:moveTo>
                  <a:pt x="2106" y="230"/>
                </a:moveTo>
                <a:lnTo>
                  <a:pt x="2106" y="230"/>
                </a:lnTo>
                <a:cubicBezTo>
                  <a:pt x="2099" y="230"/>
                  <a:pt x="2093" y="223"/>
                  <a:pt x="2093" y="230"/>
                </a:cubicBezTo>
                <a:cubicBezTo>
                  <a:pt x="2086" y="230"/>
                  <a:pt x="2086" y="230"/>
                  <a:pt x="2079" y="230"/>
                </a:cubicBezTo>
                <a:cubicBezTo>
                  <a:pt x="2079" y="223"/>
                  <a:pt x="2079" y="223"/>
                  <a:pt x="2079" y="216"/>
                </a:cubicBezTo>
                <a:cubicBezTo>
                  <a:pt x="2052" y="216"/>
                  <a:pt x="2052" y="216"/>
                  <a:pt x="2052" y="216"/>
                </a:cubicBezTo>
                <a:cubicBezTo>
                  <a:pt x="2052" y="243"/>
                  <a:pt x="2052" y="243"/>
                  <a:pt x="2052" y="243"/>
                </a:cubicBezTo>
                <a:lnTo>
                  <a:pt x="2052" y="243"/>
                </a:lnTo>
                <a:cubicBezTo>
                  <a:pt x="2059" y="237"/>
                  <a:pt x="2059" y="237"/>
                  <a:pt x="2066" y="237"/>
                </a:cubicBezTo>
                <a:cubicBezTo>
                  <a:pt x="2066" y="237"/>
                  <a:pt x="2059" y="243"/>
                  <a:pt x="2059" y="250"/>
                </a:cubicBezTo>
                <a:cubicBezTo>
                  <a:pt x="2059" y="257"/>
                  <a:pt x="2052" y="257"/>
                  <a:pt x="2052" y="264"/>
                </a:cubicBezTo>
                <a:cubicBezTo>
                  <a:pt x="2059" y="264"/>
                  <a:pt x="2059" y="270"/>
                  <a:pt x="2066" y="270"/>
                </a:cubicBezTo>
                <a:cubicBezTo>
                  <a:pt x="2072" y="270"/>
                  <a:pt x="2079" y="264"/>
                  <a:pt x="2079" y="257"/>
                </a:cubicBezTo>
                <a:lnTo>
                  <a:pt x="2086" y="250"/>
                </a:lnTo>
                <a:cubicBezTo>
                  <a:pt x="2099" y="257"/>
                  <a:pt x="2099" y="264"/>
                  <a:pt x="2106" y="264"/>
                </a:cubicBezTo>
                <a:lnTo>
                  <a:pt x="2106" y="264"/>
                </a:lnTo>
                <a:cubicBezTo>
                  <a:pt x="2106" y="230"/>
                  <a:pt x="2106" y="230"/>
                  <a:pt x="2106" y="230"/>
                </a:cubicBezTo>
                <a:close/>
                <a:moveTo>
                  <a:pt x="2106" y="297"/>
                </a:moveTo>
                <a:lnTo>
                  <a:pt x="2106" y="297"/>
                </a:lnTo>
                <a:cubicBezTo>
                  <a:pt x="2106" y="324"/>
                  <a:pt x="2106" y="324"/>
                  <a:pt x="2106" y="324"/>
                </a:cubicBezTo>
                <a:cubicBezTo>
                  <a:pt x="2106" y="318"/>
                  <a:pt x="2093" y="318"/>
                  <a:pt x="2086" y="318"/>
                </a:cubicBezTo>
                <a:cubicBezTo>
                  <a:pt x="2072" y="318"/>
                  <a:pt x="2066" y="311"/>
                  <a:pt x="2066" y="304"/>
                </a:cubicBezTo>
                <a:cubicBezTo>
                  <a:pt x="2059" y="304"/>
                  <a:pt x="2059" y="297"/>
                  <a:pt x="2052" y="297"/>
                </a:cubicBezTo>
                <a:cubicBezTo>
                  <a:pt x="2052" y="270"/>
                  <a:pt x="2052" y="270"/>
                  <a:pt x="2052" y="270"/>
                </a:cubicBezTo>
                <a:cubicBezTo>
                  <a:pt x="2072" y="277"/>
                  <a:pt x="2086" y="284"/>
                  <a:pt x="2106" y="297"/>
                </a:cubicBezTo>
                <a:close/>
                <a:moveTo>
                  <a:pt x="2106" y="331"/>
                </a:moveTo>
                <a:lnTo>
                  <a:pt x="2106" y="331"/>
                </a:lnTo>
                <a:lnTo>
                  <a:pt x="2106" y="331"/>
                </a:lnTo>
                <a:cubicBezTo>
                  <a:pt x="2093" y="324"/>
                  <a:pt x="2086" y="324"/>
                  <a:pt x="2079" y="324"/>
                </a:cubicBezTo>
                <a:cubicBezTo>
                  <a:pt x="2079" y="324"/>
                  <a:pt x="2072" y="324"/>
                  <a:pt x="2072" y="331"/>
                </a:cubicBezTo>
                <a:cubicBezTo>
                  <a:pt x="2066" y="331"/>
                  <a:pt x="2066" y="331"/>
                  <a:pt x="2066" y="331"/>
                </a:cubicBezTo>
                <a:cubicBezTo>
                  <a:pt x="2066" y="324"/>
                  <a:pt x="2066" y="318"/>
                  <a:pt x="2066" y="311"/>
                </a:cubicBezTo>
                <a:cubicBezTo>
                  <a:pt x="2059" y="311"/>
                  <a:pt x="2052" y="304"/>
                  <a:pt x="2052" y="304"/>
                </a:cubicBezTo>
                <a:cubicBezTo>
                  <a:pt x="2052" y="345"/>
                  <a:pt x="2052" y="345"/>
                  <a:pt x="2052" y="345"/>
                </a:cubicBezTo>
                <a:cubicBezTo>
                  <a:pt x="2072" y="351"/>
                  <a:pt x="2072" y="351"/>
                  <a:pt x="2072" y="351"/>
                </a:cubicBezTo>
                <a:cubicBezTo>
                  <a:pt x="2066" y="351"/>
                  <a:pt x="2059" y="351"/>
                  <a:pt x="2052" y="351"/>
                </a:cubicBezTo>
                <a:cubicBezTo>
                  <a:pt x="2052" y="358"/>
                  <a:pt x="2052" y="358"/>
                  <a:pt x="2052" y="358"/>
                </a:cubicBezTo>
                <a:cubicBezTo>
                  <a:pt x="2052" y="365"/>
                  <a:pt x="2052" y="365"/>
                  <a:pt x="2059" y="365"/>
                </a:cubicBezTo>
                <a:cubicBezTo>
                  <a:pt x="2052" y="365"/>
                  <a:pt x="2052" y="365"/>
                  <a:pt x="2052" y="365"/>
                </a:cubicBezTo>
                <a:lnTo>
                  <a:pt x="2052" y="365"/>
                </a:lnTo>
                <a:cubicBezTo>
                  <a:pt x="2052" y="439"/>
                  <a:pt x="2052" y="439"/>
                  <a:pt x="2052" y="439"/>
                </a:cubicBezTo>
                <a:lnTo>
                  <a:pt x="2052" y="439"/>
                </a:lnTo>
                <a:lnTo>
                  <a:pt x="2052" y="439"/>
                </a:lnTo>
                <a:cubicBezTo>
                  <a:pt x="2052" y="459"/>
                  <a:pt x="2052" y="459"/>
                  <a:pt x="2052" y="459"/>
                </a:cubicBezTo>
                <a:cubicBezTo>
                  <a:pt x="2059" y="459"/>
                  <a:pt x="2066" y="459"/>
                  <a:pt x="2079" y="459"/>
                </a:cubicBezTo>
                <a:cubicBezTo>
                  <a:pt x="2086" y="466"/>
                  <a:pt x="2099" y="466"/>
                  <a:pt x="2106" y="473"/>
                </a:cubicBezTo>
                <a:cubicBezTo>
                  <a:pt x="2106" y="331"/>
                  <a:pt x="2106" y="331"/>
                  <a:pt x="2106" y="331"/>
                </a:cubicBezTo>
                <a:close/>
                <a:moveTo>
                  <a:pt x="2106" y="480"/>
                </a:moveTo>
                <a:lnTo>
                  <a:pt x="2106" y="480"/>
                </a:lnTo>
                <a:cubicBezTo>
                  <a:pt x="2106" y="493"/>
                  <a:pt x="2106" y="493"/>
                  <a:pt x="2106" y="493"/>
                </a:cubicBezTo>
                <a:cubicBezTo>
                  <a:pt x="2093" y="493"/>
                  <a:pt x="2072" y="493"/>
                  <a:pt x="2052" y="493"/>
                </a:cubicBezTo>
                <a:cubicBezTo>
                  <a:pt x="2052" y="473"/>
                  <a:pt x="2052" y="473"/>
                  <a:pt x="2052" y="473"/>
                </a:cubicBezTo>
                <a:cubicBezTo>
                  <a:pt x="2066" y="473"/>
                  <a:pt x="2066" y="473"/>
                  <a:pt x="2066" y="473"/>
                </a:cubicBezTo>
                <a:cubicBezTo>
                  <a:pt x="2066" y="473"/>
                  <a:pt x="2066" y="473"/>
                  <a:pt x="2072" y="466"/>
                </a:cubicBezTo>
                <a:cubicBezTo>
                  <a:pt x="2072" y="466"/>
                  <a:pt x="2072" y="459"/>
                  <a:pt x="2079" y="459"/>
                </a:cubicBezTo>
                <a:lnTo>
                  <a:pt x="2079" y="466"/>
                </a:lnTo>
                <a:cubicBezTo>
                  <a:pt x="2086" y="473"/>
                  <a:pt x="2099" y="480"/>
                  <a:pt x="2106" y="480"/>
                </a:cubicBezTo>
                <a:close/>
                <a:moveTo>
                  <a:pt x="2106" y="513"/>
                </a:moveTo>
                <a:lnTo>
                  <a:pt x="2106" y="513"/>
                </a:lnTo>
                <a:cubicBezTo>
                  <a:pt x="2106" y="615"/>
                  <a:pt x="2106" y="615"/>
                  <a:pt x="2106" y="615"/>
                </a:cubicBezTo>
                <a:cubicBezTo>
                  <a:pt x="2106" y="615"/>
                  <a:pt x="2106" y="615"/>
                  <a:pt x="2099" y="615"/>
                </a:cubicBezTo>
                <a:cubicBezTo>
                  <a:pt x="2099" y="622"/>
                  <a:pt x="2099" y="622"/>
                  <a:pt x="2093" y="622"/>
                </a:cubicBezTo>
                <a:cubicBezTo>
                  <a:pt x="2093" y="615"/>
                  <a:pt x="2093" y="622"/>
                  <a:pt x="2099" y="628"/>
                </a:cubicBezTo>
                <a:cubicBezTo>
                  <a:pt x="2099" y="635"/>
                  <a:pt x="2099" y="635"/>
                  <a:pt x="2093" y="635"/>
                </a:cubicBezTo>
                <a:cubicBezTo>
                  <a:pt x="2093" y="635"/>
                  <a:pt x="2086" y="635"/>
                  <a:pt x="2086" y="642"/>
                </a:cubicBezTo>
                <a:cubicBezTo>
                  <a:pt x="2079" y="642"/>
                  <a:pt x="2072" y="642"/>
                  <a:pt x="2072" y="642"/>
                </a:cubicBezTo>
                <a:cubicBezTo>
                  <a:pt x="2066" y="642"/>
                  <a:pt x="2066" y="642"/>
                  <a:pt x="2066" y="635"/>
                </a:cubicBezTo>
                <a:cubicBezTo>
                  <a:pt x="2059" y="642"/>
                  <a:pt x="2052" y="642"/>
                  <a:pt x="2059" y="649"/>
                </a:cubicBezTo>
                <a:cubicBezTo>
                  <a:pt x="2059" y="662"/>
                  <a:pt x="2059" y="662"/>
                  <a:pt x="2059" y="662"/>
                </a:cubicBezTo>
                <a:cubicBezTo>
                  <a:pt x="2059" y="669"/>
                  <a:pt x="2052" y="676"/>
                  <a:pt x="2052" y="676"/>
                </a:cubicBezTo>
                <a:cubicBezTo>
                  <a:pt x="2052" y="642"/>
                  <a:pt x="2052" y="642"/>
                  <a:pt x="2052" y="642"/>
                </a:cubicBezTo>
                <a:cubicBezTo>
                  <a:pt x="2052" y="628"/>
                  <a:pt x="2059" y="622"/>
                  <a:pt x="2066" y="608"/>
                </a:cubicBezTo>
                <a:cubicBezTo>
                  <a:pt x="2059" y="601"/>
                  <a:pt x="2052" y="595"/>
                  <a:pt x="2052" y="595"/>
                </a:cubicBezTo>
                <a:cubicBezTo>
                  <a:pt x="2052" y="500"/>
                  <a:pt x="2052" y="500"/>
                  <a:pt x="2052" y="500"/>
                </a:cubicBezTo>
                <a:lnTo>
                  <a:pt x="2052" y="500"/>
                </a:lnTo>
                <a:cubicBezTo>
                  <a:pt x="2059" y="500"/>
                  <a:pt x="2059" y="507"/>
                  <a:pt x="2059" y="507"/>
                </a:cubicBezTo>
                <a:cubicBezTo>
                  <a:pt x="2059" y="507"/>
                  <a:pt x="2059" y="513"/>
                  <a:pt x="2059" y="520"/>
                </a:cubicBezTo>
                <a:lnTo>
                  <a:pt x="2059" y="527"/>
                </a:lnTo>
                <a:cubicBezTo>
                  <a:pt x="2059" y="520"/>
                  <a:pt x="2066" y="520"/>
                  <a:pt x="2066" y="520"/>
                </a:cubicBezTo>
                <a:cubicBezTo>
                  <a:pt x="2066" y="520"/>
                  <a:pt x="2072" y="520"/>
                  <a:pt x="2079" y="527"/>
                </a:cubicBezTo>
                <a:lnTo>
                  <a:pt x="2086" y="527"/>
                </a:lnTo>
                <a:cubicBezTo>
                  <a:pt x="2086" y="507"/>
                  <a:pt x="2086" y="507"/>
                  <a:pt x="2086" y="507"/>
                </a:cubicBezTo>
                <a:cubicBezTo>
                  <a:pt x="2093" y="500"/>
                  <a:pt x="2093" y="500"/>
                  <a:pt x="2093" y="500"/>
                </a:cubicBezTo>
                <a:cubicBezTo>
                  <a:pt x="2099" y="500"/>
                  <a:pt x="2106" y="507"/>
                  <a:pt x="2106" y="513"/>
                </a:cubicBezTo>
                <a:close/>
                <a:moveTo>
                  <a:pt x="2106" y="635"/>
                </a:moveTo>
                <a:lnTo>
                  <a:pt x="2106" y="635"/>
                </a:lnTo>
                <a:cubicBezTo>
                  <a:pt x="2086" y="642"/>
                  <a:pt x="2066" y="655"/>
                  <a:pt x="2059" y="676"/>
                </a:cubicBezTo>
                <a:cubicBezTo>
                  <a:pt x="2059" y="696"/>
                  <a:pt x="2059" y="696"/>
                  <a:pt x="2059" y="696"/>
                </a:cubicBezTo>
                <a:cubicBezTo>
                  <a:pt x="2052" y="696"/>
                  <a:pt x="2052" y="696"/>
                  <a:pt x="2052" y="696"/>
                </a:cubicBezTo>
                <a:cubicBezTo>
                  <a:pt x="2052" y="770"/>
                  <a:pt x="2052" y="770"/>
                  <a:pt x="2052" y="770"/>
                </a:cubicBezTo>
                <a:cubicBezTo>
                  <a:pt x="2052" y="777"/>
                  <a:pt x="2052" y="777"/>
                  <a:pt x="2052" y="777"/>
                </a:cubicBezTo>
                <a:cubicBezTo>
                  <a:pt x="2059" y="784"/>
                  <a:pt x="2066" y="784"/>
                  <a:pt x="2066" y="790"/>
                </a:cubicBezTo>
                <a:cubicBezTo>
                  <a:pt x="2066" y="790"/>
                  <a:pt x="2059" y="790"/>
                  <a:pt x="2059" y="797"/>
                </a:cubicBezTo>
                <a:cubicBezTo>
                  <a:pt x="2059" y="797"/>
                  <a:pt x="2059" y="797"/>
                  <a:pt x="2052" y="797"/>
                </a:cubicBezTo>
                <a:cubicBezTo>
                  <a:pt x="2052" y="824"/>
                  <a:pt x="2052" y="824"/>
                  <a:pt x="2052" y="824"/>
                </a:cubicBezTo>
                <a:cubicBezTo>
                  <a:pt x="2052" y="831"/>
                  <a:pt x="2052" y="831"/>
                  <a:pt x="2052" y="831"/>
                </a:cubicBezTo>
                <a:cubicBezTo>
                  <a:pt x="2052" y="844"/>
                  <a:pt x="2052" y="844"/>
                  <a:pt x="2052" y="844"/>
                </a:cubicBezTo>
                <a:cubicBezTo>
                  <a:pt x="2052" y="851"/>
                  <a:pt x="2052" y="851"/>
                  <a:pt x="2052" y="851"/>
                </a:cubicBezTo>
                <a:cubicBezTo>
                  <a:pt x="2059" y="858"/>
                  <a:pt x="2066" y="865"/>
                  <a:pt x="2066" y="865"/>
                </a:cubicBezTo>
                <a:cubicBezTo>
                  <a:pt x="2072" y="858"/>
                  <a:pt x="2072" y="858"/>
                  <a:pt x="2079" y="851"/>
                </a:cubicBezTo>
                <a:cubicBezTo>
                  <a:pt x="2086" y="858"/>
                  <a:pt x="2086" y="858"/>
                  <a:pt x="2093" y="858"/>
                </a:cubicBezTo>
                <a:cubicBezTo>
                  <a:pt x="2093" y="858"/>
                  <a:pt x="2093" y="865"/>
                  <a:pt x="2086" y="865"/>
                </a:cubicBezTo>
                <a:cubicBezTo>
                  <a:pt x="2079" y="871"/>
                  <a:pt x="2079" y="871"/>
                  <a:pt x="2079" y="871"/>
                </a:cubicBezTo>
                <a:cubicBezTo>
                  <a:pt x="2079" y="878"/>
                  <a:pt x="2079" y="878"/>
                  <a:pt x="2086" y="878"/>
                </a:cubicBezTo>
                <a:cubicBezTo>
                  <a:pt x="2086" y="885"/>
                  <a:pt x="2093" y="885"/>
                  <a:pt x="2106" y="878"/>
                </a:cubicBezTo>
                <a:cubicBezTo>
                  <a:pt x="2106" y="885"/>
                  <a:pt x="2106" y="885"/>
                  <a:pt x="2106" y="885"/>
                </a:cubicBezTo>
                <a:cubicBezTo>
                  <a:pt x="2106" y="844"/>
                  <a:pt x="2106" y="844"/>
                  <a:pt x="2106" y="844"/>
                </a:cubicBezTo>
                <a:cubicBezTo>
                  <a:pt x="2106" y="838"/>
                  <a:pt x="2106" y="838"/>
                  <a:pt x="2106" y="838"/>
                </a:cubicBezTo>
                <a:lnTo>
                  <a:pt x="2106" y="838"/>
                </a:lnTo>
                <a:cubicBezTo>
                  <a:pt x="2106" y="797"/>
                  <a:pt x="2106" y="797"/>
                  <a:pt x="2106" y="797"/>
                </a:cubicBezTo>
                <a:cubicBezTo>
                  <a:pt x="2106" y="797"/>
                  <a:pt x="2106" y="790"/>
                  <a:pt x="2099" y="790"/>
                </a:cubicBezTo>
                <a:cubicBezTo>
                  <a:pt x="2099" y="784"/>
                  <a:pt x="2099" y="784"/>
                  <a:pt x="2099" y="784"/>
                </a:cubicBezTo>
                <a:lnTo>
                  <a:pt x="2106" y="784"/>
                </a:lnTo>
                <a:cubicBezTo>
                  <a:pt x="2106" y="689"/>
                  <a:pt x="2106" y="689"/>
                  <a:pt x="2106" y="689"/>
                </a:cubicBezTo>
                <a:lnTo>
                  <a:pt x="2106" y="689"/>
                </a:lnTo>
                <a:cubicBezTo>
                  <a:pt x="2106" y="696"/>
                  <a:pt x="2106" y="696"/>
                  <a:pt x="2106" y="703"/>
                </a:cubicBezTo>
                <a:cubicBezTo>
                  <a:pt x="2099" y="703"/>
                  <a:pt x="2093" y="703"/>
                  <a:pt x="2093" y="696"/>
                </a:cubicBezTo>
                <a:cubicBezTo>
                  <a:pt x="2093" y="696"/>
                  <a:pt x="2086" y="689"/>
                  <a:pt x="2086" y="682"/>
                </a:cubicBezTo>
                <a:cubicBezTo>
                  <a:pt x="2072" y="696"/>
                  <a:pt x="2072" y="696"/>
                  <a:pt x="2072" y="696"/>
                </a:cubicBezTo>
                <a:cubicBezTo>
                  <a:pt x="2072" y="689"/>
                  <a:pt x="2079" y="682"/>
                  <a:pt x="2086" y="676"/>
                </a:cubicBezTo>
                <a:cubicBezTo>
                  <a:pt x="2093" y="676"/>
                  <a:pt x="2099" y="676"/>
                  <a:pt x="2106" y="676"/>
                </a:cubicBezTo>
                <a:cubicBezTo>
                  <a:pt x="2106" y="662"/>
                  <a:pt x="2106" y="662"/>
                  <a:pt x="2106" y="662"/>
                </a:cubicBezTo>
                <a:lnTo>
                  <a:pt x="2106" y="662"/>
                </a:lnTo>
                <a:cubicBezTo>
                  <a:pt x="2086" y="669"/>
                  <a:pt x="2086" y="669"/>
                  <a:pt x="2086" y="669"/>
                </a:cubicBezTo>
                <a:cubicBezTo>
                  <a:pt x="2093" y="662"/>
                  <a:pt x="2099" y="655"/>
                  <a:pt x="2106" y="649"/>
                </a:cubicBezTo>
                <a:cubicBezTo>
                  <a:pt x="2106" y="635"/>
                  <a:pt x="2106" y="635"/>
                  <a:pt x="2106" y="635"/>
                </a:cubicBezTo>
                <a:close/>
                <a:moveTo>
                  <a:pt x="2106" y="905"/>
                </a:moveTo>
                <a:lnTo>
                  <a:pt x="2106" y="905"/>
                </a:lnTo>
                <a:cubicBezTo>
                  <a:pt x="2106" y="932"/>
                  <a:pt x="2106" y="932"/>
                  <a:pt x="2106" y="932"/>
                </a:cubicBezTo>
                <a:cubicBezTo>
                  <a:pt x="2093" y="919"/>
                  <a:pt x="2093" y="919"/>
                  <a:pt x="2093" y="919"/>
                </a:cubicBezTo>
                <a:cubicBezTo>
                  <a:pt x="2093" y="912"/>
                  <a:pt x="2093" y="905"/>
                  <a:pt x="2099" y="905"/>
                </a:cubicBezTo>
                <a:cubicBezTo>
                  <a:pt x="2106" y="905"/>
                  <a:pt x="2106" y="905"/>
                  <a:pt x="2106" y="905"/>
                </a:cubicBezTo>
                <a:close/>
                <a:moveTo>
                  <a:pt x="2106" y="939"/>
                </a:moveTo>
                <a:lnTo>
                  <a:pt x="2106" y="939"/>
                </a:lnTo>
                <a:cubicBezTo>
                  <a:pt x="2106" y="1067"/>
                  <a:pt x="2106" y="1067"/>
                  <a:pt x="2106" y="1067"/>
                </a:cubicBezTo>
                <a:cubicBezTo>
                  <a:pt x="2106" y="1067"/>
                  <a:pt x="2099" y="1067"/>
                  <a:pt x="2099" y="1074"/>
                </a:cubicBezTo>
                <a:cubicBezTo>
                  <a:pt x="2093" y="1081"/>
                  <a:pt x="2093" y="1087"/>
                  <a:pt x="2086" y="1087"/>
                </a:cubicBezTo>
                <a:cubicBezTo>
                  <a:pt x="2079" y="1094"/>
                  <a:pt x="2066" y="1094"/>
                  <a:pt x="2052" y="1101"/>
                </a:cubicBezTo>
                <a:cubicBezTo>
                  <a:pt x="2052" y="1006"/>
                  <a:pt x="2052" y="1006"/>
                  <a:pt x="2052" y="1006"/>
                </a:cubicBezTo>
                <a:lnTo>
                  <a:pt x="2052" y="1006"/>
                </a:lnTo>
                <a:cubicBezTo>
                  <a:pt x="2052" y="1000"/>
                  <a:pt x="2052" y="1000"/>
                  <a:pt x="2052" y="1000"/>
                </a:cubicBezTo>
                <a:cubicBezTo>
                  <a:pt x="2066" y="979"/>
                  <a:pt x="2072" y="973"/>
                  <a:pt x="2079" y="973"/>
                </a:cubicBezTo>
                <a:cubicBezTo>
                  <a:pt x="2086" y="973"/>
                  <a:pt x="2086" y="973"/>
                  <a:pt x="2086" y="973"/>
                </a:cubicBezTo>
                <a:cubicBezTo>
                  <a:pt x="2086" y="966"/>
                  <a:pt x="2086" y="966"/>
                  <a:pt x="2079" y="966"/>
                </a:cubicBezTo>
                <a:cubicBezTo>
                  <a:pt x="2072" y="966"/>
                  <a:pt x="2072" y="966"/>
                  <a:pt x="2072" y="959"/>
                </a:cubicBezTo>
                <a:cubicBezTo>
                  <a:pt x="2059" y="979"/>
                  <a:pt x="2059" y="979"/>
                  <a:pt x="2059" y="979"/>
                </a:cubicBezTo>
                <a:lnTo>
                  <a:pt x="2052" y="979"/>
                </a:lnTo>
                <a:cubicBezTo>
                  <a:pt x="2052" y="959"/>
                  <a:pt x="2052" y="959"/>
                  <a:pt x="2052" y="959"/>
                </a:cubicBezTo>
                <a:cubicBezTo>
                  <a:pt x="2059" y="959"/>
                  <a:pt x="2059" y="959"/>
                  <a:pt x="2059" y="959"/>
                </a:cubicBezTo>
                <a:cubicBezTo>
                  <a:pt x="2059" y="946"/>
                  <a:pt x="2059" y="939"/>
                  <a:pt x="2066" y="939"/>
                </a:cubicBezTo>
                <a:cubicBezTo>
                  <a:pt x="2072" y="939"/>
                  <a:pt x="2072" y="939"/>
                  <a:pt x="2086" y="946"/>
                </a:cubicBezTo>
                <a:cubicBezTo>
                  <a:pt x="2093" y="946"/>
                  <a:pt x="2093" y="946"/>
                  <a:pt x="2099" y="946"/>
                </a:cubicBezTo>
                <a:lnTo>
                  <a:pt x="2106" y="939"/>
                </a:lnTo>
                <a:close/>
                <a:moveTo>
                  <a:pt x="2052" y="939"/>
                </a:moveTo>
                <a:lnTo>
                  <a:pt x="2052" y="939"/>
                </a:lnTo>
                <a:cubicBezTo>
                  <a:pt x="2052" y="932"/>
                  <a:pt x="2052" y="932"/>
                  <a:pt x="2052" y="932"/>
                </a:cubicBezTo>
                <a:cubicBezTo>
                  <a:pt x="2052" y="932"/>
                  <a:pt x="2052" y="932"/>
                  <a:pt x="2059" y="932"/>
                </a:cubicBezTo>
                <a:cubicBezTo>
                  <a:pt x="2059" y="932"/>
                  <a:pt x="2066" y="925"/>
                  <a:pt x="2072" y="919"/>
                </a:cubicBezTo>
                <a:cubicBezTo>
                  <a:pt x="2072" y="919"/>
                  <a:pt x="2066" y="912"/>
                  <a:pt x="2059" y="885"/>
                </a:cubicBezTo>
                <a:cubicBezTo>
                  <a:pt x="2059" y="885"/>
                  <a:pt x="2052" y="885"/>
                  <a:pt x="2052" y="878"/>
                </a:cubicBezTo>
                <a:cubicBezTo>
                  <a:pt x="2052" y="865"/>
                  <a:pt x="2052" y="865"/>
                  <a:pt x="2052" y="865"/>
                </a:cubicBezTo>
                <a:cubicBezTo>
                  <a:pt x="2072" y="878"/>
                  <a:pt x="2079" y="892"/>
                  <a:pt x="2086" y="898"/>
                </a:cubicBezTo>
                <a:cubicBezTo>
                  <a:pt x="2086" y="912"/>
                  <a:pt x="2079" y="919"/>
                  <a:pt x="2066" y="932"/>
                </a:cubicBezTo>
                <a:cubicBezTo>
                  <a:pt x="2066" y="932"/>
                  <a:pt x="2059" y="939"/>
                  <a:pt x="2052" y="939"/>
                </a:cubicBezTo>
                <a:close/>
                <a:moveTo>
                  <a:pt x="2052" y="919"/>
                </a:moveTo>
                <a:lnTo>
                  <a:pt x="2052" y="919"/>
                </a:lnTo>
                <a:cubicBezTo>
                  <a:pt x="2052" y="919"/>
                  <a:pt x="2059" y="919"/>
                  <a:pt x="2059" y="912"/>
                </a:cubicBezTo>
                <a:cubicBezTo>
                  <a:pt x="2059" y="905"/>
                  <a:pt x="2052" y="898"/>
                  <a:pt x="2052" y="892"/>
                </a:cubicBezTo>
                <a:lnTo>
                  <a:pt x="2052" y="919"/>
                </a:lnTo>
                <a:close/>
                <a:moveTo>
                  <a:pt x="2052" y="176"/>
                </a:moveTo>
                <a:lnTo>
                  <a:pt x="2052" y="176"/>
                </a:lnTo>
                <a:cubicBezTo>
                  <a:pt x="2052" y="203"/>
                  <a:pt x="2052" y="203"/>
                  <a:pt x="2052" y="203"/>
                </a:cubicBezTo>
                <a:cubicBezTo>
                  <a:pt x="2045" y="203"/>
                  <a:pt x="2039" y="203"/>
                  <a:pt x="2039" y="203"/>
                </a:cubicBezTo>
                <a:cubicBezTo>
                  <a:pt x="2039" y="176"/>
                  <a:pt x="2039" y="176"/>
                  <a:pt x="2039" y="176"/>
                </a:cubicBezTo>
                <a:cubicBezTo>
                  <a:pt x="2039" y="176"/>
                  <a:pt x="2045" y="176"/>
                  <a:pt x="2052" y="176"/>
                </a:cubicBezTo>
                <a:close/>
                <a:moveTo>
                  <a:pt x="2052" y="203"/>
                </a:moveTo>
                <a:lnTo>
                  <a:pt x="2052" y="203"/>
                </a:lnTo>
                <a:cubicBezTo>
                  <a:pt x="2052" y="210"/>
                  <a:pt x="2052" y="210"/>
                  <a:pt x="2052" y="210"/>
                </a:cubicBezTo>
                <a:cubicBezTo>
                  <a:pt x="2039" y="210"/>
                  <a:pt x="2039" y="210"/>
                  <a:pt x="2039" y="210"/>
                </a:cubicBezTo>
                <a:cubicBezTo>
                  <a:pt x="2039" y="210"/>
                  <a:pt x="2039" y="210"/>
                  <a:pt x="2052" y="203"/>
                </a:cubicBezTo>
                <a:close/>
                <a:moveTo>
                  <a:pt x="2052" y="216"/>
                </a:moveTo>
                <a:lnTo>
                  <a:pt x="2052" y="216"/>
                </a:lnTo>
                <a:cubicBezTo>
                  <a:pt x="2052" y="243"/>
                  <a:pt x="2052" y="243"/>
                  <a:pt x="2052" y="243"/>
                </a:cubicBezTo>
                <a:cubicBezTo>
                  <a:pt x="2045" y="237"/>
                  <a:pt x="2039" y="237"/>
                  <a:pt x="2039" y="230"/>
                </a:cubicBezTo>
                <a:cubicBezTo>
                  <a:pt x="2039" y="216"/>
                  <a:pt x="2039" y="216"/>
                  <a:pt x="2039" y="216"/>
                </a:cubicBezTo>
                <a:lnTo>
                  <a:pt x="2045" y="216"/>
                </a:lnTo>
                <a:cubicBezTo>
                  <a:pt x="2052" y="216"/>
                  <a:pt x="2052" y="216"/>
                  <a:pt x="2052" y="216"/>
                </a:cubicBezTo>
                <a:close/>
                <a:moveTo>
                  <a:pt x="2052" y="270"/>
                </a:moveTo>
                <a:lnTo>
                  <a:pt x="2052" y="270"/>
                </a:lnTo>
                <a:cubicBezTo>
                  <a:pt x="2052" y="297"/>
                  <a:pt x="2052" y="297"/>
                  <a:pt x="2052" y="297"/>
                </a:cubicBezTo>
                <a:cubicBezTo>
                  <a:pt x="2045" y="297"/>
                  <a:pt x="2045" y="291"/>
                  <a:pt x="2039" y="291"/>
                </a:cubicBezTo>
                <a:lnTo>
                  <a:pt x="2039" y="291"/>
                </a:lnTo>
                <a:cubicBezTo>
                  <a:pt x="2039" y="264"/>
                  <a:pt x="2039" y="264"/>
                  <a:pt x="2039" y="264"/>
                </a:cubicBezTo>
                <a:cubicBezTo>
                  <a:pt x="2039" y="264"/>
                  <a:pt x="2045" y="264"/>
                  <a:pt x="2052" y="270"/>
                </a:cubicBezTo>
                <a:close/>
                <a:moveTo>
                  <a:pt x="2052" y="304"/>
                </a:moveTo>
                <a:lnTo>
                  <a:pt x="2052" y="304"/>
                </a:lnTo>
                <a:cubicBezTo>
                  <a:pt x="2052" y="345"/>
                  <a:pt x="2052" y="345"/>
                  <a:pt x="2052" y="345"/>
                </a:cubicBezTo>
                <a:cubicBezTo>
                  <a:pt x="2039" y="338"/>
                  <a:pt x="2039" y="338"/>
                  <a:pt x="2039" y="338"/>
                </a:cubicBezTo>
                <a:cubicBezTo>
                  <a:pt x="2039" y="297"/>
                  <a:pt x="2039" y="297"/>
                  <a:pt x="2039" y="297"/>
                </a:cubicBezTo>
                <a:cubicBezTo>
                  <a:pt x="2039" y="297"/>
                  <a:pt x="2045" y="304"/>
                  <a:pt x="2052" y="304"/>
                </a:cubicBezTo>
                <a:close/>
                <a:moveTo>
                  <a:pt x="2052" y="351"/>
                </a:moveTo>
                <a:lnTo>
                  <a:pt x="2052" y="351"/>
                </a:lnTo>
                <a:cubicBezTo>
                  <a:pt x="2052" y="358"/>
                  <a:pt x="2052" y="358"/>
                  <a:pt x="2052" y="358"/>
                </a:cubicBezTo>
                <a:cubicBezTo>
                  <a:pt x="2045" y="358"/>
                  <a:pt x="2039" y="358"/>
                  <a:pt x="2039" y="358"/>
                </a:cubicBezTo>
                <a:cubicBezTo>
                  <a:pt x="2039" y="345"/>
                  <a:pt x="2039" y="345"/>
                  <a:pt x="2039" y="345"/>
                </a:cubicBezTo>
                <a:cubicBezTo>
                  <a:pt x="2045" y="351"/>
                  <a:pt x="2045" y="351"/>
                  <a:pt x="2045" y="351"/>
                </a:cubicBezTo>
                <a:cubicBezTo>
                  <a:pt x="2045" y="351"/>
                  <a:pt x="2045" y="351"/>
                  <a:pt x="2052" y="351"/>
                </a:cubicBezTo>
                <a:close/>
                <a:moveTo>
                  <a:pt x="2052" y="365"/>
                </a:moveTo>
                <a:lnTo>
                  <a:pt x="2052" y="365"/>
                </a:lnTo>
                <a:cubicBezTo>
                  <a:pt x="2045" y="365"/>
                  <a:pt x="2039" y="358"/>
                  <a:pt x="2039" y="358"/>
                </a:cubicBezTo>
                <a:cubicBezTo>
                  <a:pt x="2039" y="372"/>
                  <a:pt x="2039" y="372"/>
                  <a:pt x="2039" y="372"/>
                </a:cubicBezTo>
                <a:cubicBezTo>
                  <a:pt x="2039" y="372"/>
                  <a:pt x="2045" y="372"/>
                  <a:pt x="2045" y="378"/>
                </a:cubicBezTo>
                <a:cubicBezTo>
                  <a:pt x="2045" y="378"/>
                  <a:pt x="2045" y="378"/>
                  <a:pt x="2039" y="385"/>
                </a:cubicBezTo>
                <a:lnTo>
                  <a:pt x="2039" y="385"/>
                </a:lnTo>
                <a:cubicBezTo>
                  <a:pt x="2039" y="399"/>
                  <a:pt x="2039" y="399"/>
                  <a:pt x="2039" y="399"/>
                </a:cubicBezTo>
                <a:cubicBezTo>
                  <a:pt x="2039" y="405"/>
                  <a:pt x="2039" y="405"/>
                  <a:pt x="2039" y="405"/>
                </a:cubicBezTo>
                <a:lnTo>
                  <a:pt x="2039" y="405"/>
                </a:lnTo>
                <a:cubicBezTo>
                  <a:pt x="2039" y="419"/>
                  <a:pt x="2039" y="419"/>
                  <a:pt x="2039" y="419"/>
                </a:cubicBezTo>
                <a:cubicBezTo>
                  <a:pt x="2045" y="419"/>
                  <a:pt x="2045" y="419"/>
                  <a:pt x="2045" y="419"/>
                </a:cubicBezTo>
                <a:cubicBezTo>
                  <a:pt x="2052" y="439"/>
                  <a:pt x="2052" y="439"/>
                  <a:pt x="2052" y="439"/>
                </a:cubicBezTo>
                <a:cubicBezTo>
                  <a:pt x="2052" y="365"/>
                  <a:pt x="2052" y="365"/>
                  <a:pt x="2052" y="365"/>
                </a:cubicBezTo>
                <a:close/>
                <a:moveTo>
                  <a:pt x="2052" y="439"/>
                </a:moveTo>
                <a:lnTo>
                  <a:pt x="2052" y="439"/>
                </a:lnTo>
                <a:cubicBezTo>
                  <a:pt x="2052" y="459"/>
                  <a:pt x="2052" y="459"/>
                  <a:pt x="2052" y="459"/>
                </a:cubicBezTo>
                <a:cubicBezTo>
                  <a:pt x="2045" y="459"/>
                  <a:pt x="2039" y="459"/>
                  <a:pt x="2039" y="459"/>
                </a:cubicBezTo>
                <a:cubicBezTo>
                  <a:pt x="2039" y="439"/>
                  <a:pt x="2039" y="439"/>
                  <a:pt x="2039" y="439"/>
                </a:cubicBezTo>
                <a:cubicBezTo>
                  <a:pt x="2039" y="432"/>
                  <a:pt x="2039" y="432"/>
                  <a:pt x="2039" y="432"/>
                </a:cubicBezTo>
                <a:cubicBezTo>
                  <a:pt x="2052" y="439"/>
                  <a:pt x="2052" y="439"/>
                  <a:pt x="2052" y="439"/>
                </a:cubicBezTo>
                <a:close/>
                <a:moveTo>
                  <a:pt x="2052" y="473"/>
                </a:moveTo>
                <a:lnTo>
                  <a:pt x="2052" y="473"/>
                </a:lnTo>
                <a:cubicBezTo>
                  <a:pt x="2052" y="493"/>
                  <a:pt x="2052" y="493"/>
                  <a:pt x="2052" y="493"/>
                </a:cubicBezTo>
                <a:cubicBezTo>
                  <a:pt x="2045" y="493"/>
                  <a:pt x="2039" y="493"/>
                  <a:pt x="2039" y="493"/>
                </a:cubicBezTo>
                <a:cubicBezTo>
                  <a:pt x="2039" y="466"/>
                  <a:pt x="2039" y="466"/>
                  <a:pt x="2039" y="466"/>
                </a:cubicBezTo>
                <a:cubicBezTo>
                  <a:pt x="2052" y="473"/>
                  <a:pt x="2052" y="473"/>
                  <a:pt x="2052" y="473"/>
                </a:cubicBezTo>
                <a:close/>
                <a:moveTo>
                  <a:pt x="2052" y="500"/>
                </a:moveTo>
                <a:lnTo>
                  <a:pt x="2052" y="500"/>
                </a:lnTo>
                <a:cubicBezTo>
                  <a:pt x="2052" y="595"/>
                  <a:pt x="2052" y="595"/>
                  <a:pt x="2052" y="595"/>
                </a:cubicBezTo>
                <a:cubicBezTo>
                  <a:pt x="2045" y="595"/>
                  <a:pt x="2045" y="595"/>
                  <a:pt x="2045" y="595"/>
                </a:cubicBezTo>
                <a:cubicBezTo>
                  <a:pt x="2039" y="595"/>
                  <a:pt x="2039" y="588"/>
                  <a:pt x="2039" y="588"/>
                </a:cubicBezTo>
                <a:cubicBezTo>
                  <a:pt x="2039" y="581"/>
                  <a:pt x="2039" y="581"/>
                  <a:pt x="2039" y="574"/>
                </a:cubicBezTo>
                <a:lnTo>
                  <a:pt x="2039" y="574"/>
                </a:lnTo>
                <a:cubicBezTo>
                  <a:pt x="2039" y="500"/>
                  <a:pt x="2039" y="500"/>
                  <a:pt x="2039" y="500"/>
                </a:cubicBezTo>
                <a:lnTo>
                  <a:pt x="2039" y="500"/>
                </a:lnTo>
                <a:cubicBezTo>
                  <a:pt x="2045" y="500"/>
                  <a:pt x="2045" y="500"/>
                  <a:pt x="2052" y="500"/>
                </a:cubicBezTo>
                <a:close/>
                <a:moveTo>
                  <a:pt x="2052" y="642"/>
                </a:moveTo>
                <a:lnTo>
                  <a:pt x="2052" y="642"/>
                </a:lnTo>
                <a:cubicBezTo>
                  <a:pt x="2052" y="676"/>
                  <a:pt x="2052" y="676"/>
                  <a:pt x="2052" y="676"/>
                </a:cubicBezTo>
                <a:cubicBezTo>
                  <a:pt x="2045" y="676"/>
                  <a:pt x="2045" y="676"/>
                  <a:pt x="2045" y="676"/>
                </a:cubicBezTo>
                <a:lnTo>
                  <a:pt x="2039" y="676"/>
                </a:lnTo>
                <a:cubicBezTo>
                  <a:pt x="2039" y="662"/>
                  <a:pt x="2039" y="662"/>
                  <a:pt x="2039" y="662"/>
                </a:cubicBezTo>
                <a:cubicBezTo>
                  <a:pt x="2039" y="655"/>
                  <a:pt x="2039" y="649"/>
                  <a:pt x="2039" y="635"/>
                </a:cubicBezTo>
                <a:lnTo>
                  <a:pt x="2039" y="635"/>
                </a:lnTo>
                <a:cubicBezTo>
                  <a:pt x="2039" y="601"/>
                  <a:pt x="2039" y="601"/>
                  <a:pt x="2039" y="601"/>
                </a:cubicBezTo>
                <a:cubicBezTo>
                  <a:pt x="2045" y="608"/>
                  <a:pt x="2045" y="622"/>
                  <a:pt x="2045" y="642"/>
                </a:cubicBezTo>
                <a:lnTo>
                  <a:pt x="2052" y="642"/>
                </a:lnTo>
                <a:close/>
                <a:moveTo>
                  <a:pt x="2052" y="696"/>
                </a:moveTo>
                <a:lnTo>
                  <a:pt x="2052" y="696"/>
                </a:lnTo>
                <a:cubicBezTo>
                  <a:pt x="2052" y="770"/>
                  <a:pt x="2052" y="770"/>
                  <a:pt x="2052" y="770"/>
                </a:cubicBezTo>
                <a:cubicBezTo>
                  <a:pt x="2045" y="770"/>
                  <a:pt x="2045" y="770"/>
                  <a:pt x="2045" y="770"/>
                </a:cubicBezTo>
                <a:cubicBezTo>
                  <a:pt x="2045" y="763"/>
                  <a:pt x="2039" y="763"/>
                  <a:pt x="2039" y="763"/>
                </a:cubicBezTo>
                <a:cubicBezTo>
                  <a:pt x="2039" y="696"/>
                  <a:pt x="2039" y="696"/>
                  <a:pt x="2039" y="696"/>
                </a:cubicBezTo>
                <a:lnTo>
                  <a:pt x="2039" y="696"/>
                </a:lnTo>
                <a:cubicBezTo>
                  <a:pt x="2045" y="696"/>
                  <a:pt x="2045" y="696"/>
                  <a:pt x="2052" y="696"/>
                </a:cubicBezTo>
                <a:close/>
                <a:moveTo>
                  <a:pt x="2052" y="797"/>
                </a:moveTo>
                <a:lnTo>
                  <a:pt x="2052" y="797"/>
                </a:lnTo>
                <a:cubicBezTo>
                  <a:pt x="2052" y="824"/>
                  <a:pt x="2052" y="824"/>
                  <a:pt x="2052" y="824"/>
                </a:cubicBezTo>
                <a:cubicBezTo>
                  <a:pt x="2045" y="824"/>
                  <a:pt x="2045" y="824"/>
                  <a:pt x="2045" y="824"/>
                </a:cubicBezTo>
                <a:cubicBezTo>
                  <a:pt x="2045" y="824"/>
                  <a:pt x="2039" y="824"/>
                  <a:pt x="2039" y="831"/>
                </a:cubicBezTo>
                <a:cubicBezTo>
                  <a:pt x="2039" y="797"/>
                  <a:pt x="2039" y="797"/>
                  <a:pt x="2039" y="797"/>
                </a:cubicBezTo>
                <a:lnTo>
                  <a:pt x="2039" y="797"/>
                </a:lnTo>
                <a:cubicBezTo>
                  <a:pt x="2039" y="797"/>
                  <a:pt x="2045" y="797"/>
                  <a:pt x="2052" y="797"/>
                </a:cubicBezTo>
                <a:close/>
                <a:moveTo>
                  <a:pt x="2052" y="844"/>
                </a:moveTo>
                <a:lnTo>
                  <a:pt x="2052" y="844"/>
                </a:lnTo>
                <a:cubicBezTo>
                  <a:pt x="2052" y="851"/>
                  <a:pt x="2052" y="851"/>
                  <a:pt x="2052" y="851"/>
                </a:cubicBezTo>
                <a:cubicBezTo>
                  <a:pt x="2045" y="851"/>
                  <a:pt x="2045" y="851"/>
                  <a:pt x="2045" y="851"/>
                </a:cubicBezTo>
                <a:cubicBezTo>
                  <a:pt x="2052" y="844"/>
                  <a:pt x="2052" y="844"/>
                  <a:pt x="2052" y="844"/>
                </a:cubicBezTo>
                <a:close/>
                <a:moveTo>
                  <a:pt x="2052" y="865"/>
                </a:moveTo>
                <a:lnTo>
                  <a:pt x="2052" y="865"/>
                </a:lnTo>
                <a:cubicBezTo>
                  <a:pt x="2052" y="878"/>
                  <a:pt x="2052" y="878"/>
                  <a:pt x="2052" y="878"/>
                </a:cubicBezTo>
                <a:cubicBezTo>
                  <a:pt x="2045" y="878"/>
                  <a:pt x="2045" y="878"/>
                  <a:pt x="2039" y="878"/>
                </a:cubicBezTo>
                <a:cubicBezTo>
                  <a:pt x="2039" y="871"/>
                  <a:pt x="2039" y="871"/>
                  <a:pt x="2039" y="871"/>
                </a:cubicBezTo>
                <a:cubicBezTo>
                  <a:pt x="2039" y="858"/>
                  <a:pt x="2039" y="858"/>
                  <a:pt x="2039" y="858"/>
                </a:cubicBezTo>
                <a:cubicBezTo>
                  <a:pt x="2039" y="858"/>
                  <a:pt x="2039" y="858"/>
                  <a:pt x="2045" y="858"/>
                </a:cubicBezTo>
                <a:cubicBezTo>
                  <a:pt x="2045" y="865"/>
                  <a:pt x="2045" y="865"/>
                  <a:pt x="2052" y="865"/>
                </a:cubicBezTo>
                <a:close/>
                <a:moveTo>
                  <a:pt x="2052" y="892"/>
                </a:moveTo>
                <a:lnTo>
                  <a:pt x="2052" y="892"/>
                </a:lnTo>
                <a:cubicBezTo>
                  <a:pt x="2045" y="885"/>
                  <a:pt x="2039" y="885"/>
                  <a:pt x="2039" y="878"/>
                </a:cubicBezTo>
                <a:cubicBezTo>
                  <a:pt x="2039" y="892"/>
                  <a:pt x="2039" y="892"/>
                  <a:pt x="2039" y="892"/>
                </a:cubicBezTo>
                <a:cubicBezTo>
                  <a:pt x="2045" y="898"/>
                  <a:pt x="2045" y="898"/>
                  <a:pt x="2045" y="905"/>
                </a:cubicBezTo>
                <a:lnTo>
                  <a:pt x="2039" y="905"/>
                </a:lnTo>
                <a:cubicBezTo>
                  <a:pt x="2039" y="919"/>
                  <a:pt x="2039" y="919"/>
                  <a:pt x="2039" y="919"/>
                </a:cubicBezTo>
                <a:lnTo>
                  <a:pt x="2039" y="919"/>
                </a:lnTo>
                <a:cubicBezTo>
                  <a:pt x="2039" y="919"/>
                  <a:pt x="2045" y="919"/>
                  <a:pt x="2052" y="919"/>
                </a:cubicBezTo>
                <a:cubicBezTo>
                  <a:pt x="2052" y="892"/>
                  <a:pt x="2052" y="892"/>
                  <a:pt x="2052" y="892"/>
                </a:cubicBezTo>
                <a:close/>
                <a:moveTo>
                  <a:pt x="2052" y="932"/>
                </a:moveTo>
                <a:lnTo>
                  <a:pt x="2052" y="932"/>
                </a:lnTo>
                <a:cubicBezTo>
                  <a:pt x="2052" y="939"/>
                  <a:pt x="2052" y="939"/>
                  <a:pt x="2052" y="939"/>
                </a:cubicBezTo>
                <a:cubicBezTo>
                  <a:pt x="2045" y="932"/>
                  <a:pt x="2039" y="932"/>
                  <a:pt x="2039" y="932"/>
                </a:cubicBezTo>
                <a:cubicBezTo>
                  <a:pt x="2039" y="925"/>
                  <a:pt x="2039" y="925"/>
                  <a:pt x="2039" y="925"/>
                </a:cubicBezTo>
                <a:cubicBezTo>
                  <a:pt x="2039" y="925"/>
                  <a:pt x="2045" y="925"/>
                  <a:pt x="2052" y="932"/>
                </a:cubicBezTo>
                <a:close/>
                <a:moveTo>
                  <a:pt x="2052" y="959"/>
                </a:moveTo>
                <a:lnTo>
                  <a:pt x="2052" y="959"/>
                </a:lnTo>
                <a:cubicBezTo>
                  <a:pt x="2052" y="979"/>
                  <a:pt x="2052" y="979"/>
                  <a:pt x="2052" y="979"/>
                </a:cubicBezTo>
                <a:cubicBezTo>
                  <a:pt x="2045" y="979"/>
                  <a:pt x="2039" y="973"/>
                  <a:pt x="2039" y="973"/>
                </a:cubicBezTo>
                <a:cubicBezTo>
                  <a:pt x="2039" y="979"/>
                  <a:pt x="2039" y="979"/>
                  <a:pt x="2039" y="979"/>
                </a:cubicBezTo>
                <a:lnTo>
                  <a:pt x="2039" y="979"/>
                </a:lnTo>
                <a:cubicBezTo>
                  <a:pt x="2039" y="946"/>
                  <a:pt x="2039" y="946"/>
                  <a:pt x="2039" y="946"/>
                </a:cubicBezTo>
                <a:cubicBezTo>
                  <a:pt x="2039" y="946"/>
                  <a:pt x="2039" y="952"/>
                  <a:pt x="2039" y="959"/>
                </a:cubicBezTo>
                <a:cubicBezTo>
                  <a:pt x="2052" y="959"/>
                  <a:pt x="2052" y="959"/>
                  <a:pt x="2052" y="959"/>
                </a:cubicBezTo>
                <a:close/>
                <a:moveTo>
                  <a:pt x="2052" y="1006"/>
                </a:moveTo>
                <a:lnTo>
                  <a:pt x="2052" y="1006"/>
                </a:lnTo>
                <a:cubicBezTo>
                  <a:pt x="2052" y="1101"/>
                  <a:pt x="2052" y="1101"/>
                  <a:pt x="2052" y="1101"/>
                </a:cubicBezTo>
                <a:cubicBezTo>
                  <a:pt x="2045" y="1101"/>
                  <a:pt x="2039" y="1101"/>
                  <a:pt x="2039" y="1101"/>
                </a:cubicBezTo>
                <a:cubicBezTo>
                  <a:pt x="2039" y="993"/>
                  <a:pt x="2039" y="993"/>
                  <a:pt x="2039" y="993"/>
                </a:cubicBezTo>
                <a:lnTo>
                  <a:pt x="2052" y="1006"/>
                </a:lnTo>
                <a:close/>
                <a:moveTo>
                  <a:pt x="2039" y="176"/>
                </a:moveTo>
                <a:lnTo>
                  <a:pt x="2039" y="176"/>
                </a:lnTo>
                <a:cubicBezTo>
                  <a:pt x="2039" y="203"/>
                  <a:pt x="2039" y="203"/>
                  <a:pt x="2039" y="203"/>
                </a:cubicBezTo>
                <a:cubicBezTo>
                  <a:pt x="2032" y="203"/>
                  <a:pt x="2032" y="203"/>
                  <a:pt x="2032" y="203"/>
                </a:cubicBezTo>
                <a:cubicBezTo>
                  <a:pt x="2012" y="203"/>
                  <a:pt x="2005" y="210"/>
                  <a:pt x="1998" y="216"/>
                </a:cubicBezTo>
                <a:lnTo>
                  <a:pt x="1998" y="216"/>
                </a:lnTo>
                <a:cubicBezTo>
                  <a:pt x="1998" y="189"/>
                  <a:pt x="1998" y="189"/>
                  <a:pt x="1998" y="189"/>
                </a:cubicBezTo>
                <a:cubicBezTo>
                  <a:pt x="2012" y="183"/>
                  <a:pt x="2025" y="183"/>
                  <a:pt x="2039" y="176"/>
                </a:cubicBezTo>
                <a:close/>
                <a:moveTo>
                  <a:pt x="2039" y="216"/>
                </a:moveTo>
                <a:lnTo>
                  <a:pt x="2039" y="216"/>
                </a:lnTo>
                <a:cubicBezTo>
                  <a:pt x="2025" y="216"/>
                  <a:pt x="2018" y="216"/>
                  <a:pt x="2012" y="216"/>
                </a:cubicBezTo>
                <a:cubicBezTo>
                  <a:pt x="2005" y="223"/>
                  <a:pt x="1998" y="230"/>
                  <a:pt x="1998" y="237"/>
                </a:cubicBezTo>
                <a:cubicBezTo>
                  <a:pt x="1998" y="243"/>
                  <a:pt x="1998" y="243"/>
                  <a:pt x="1998" y="243"/>
                </a:cubicBezTo>
                <a:cubicBezTo>
                  <a:pt x="2005" y="250"/>
                  <a:pt x="2012" y="250"/>
                  <a:pt x="2018" y="250"/>
                </a:cubicBezTo>
                <a:cubicBezTo>
                  <a:pt x="2025" y="237"/>
                  <a:pt x="2032" y="230"/>
                  <a:pt x="2032" y="223"/>
                </a:cubicBezTo>
                <a:cubicBezTo>
                  <a:pt x="2032" y="230"/>
                  <a:pt x="2032" y="230"/>
                  <a:pt x="2039" y="230"/>
                </a:cubicBezTo>
                <a:cubicBezTo>
                  <a:pt x="2039" y="216"/>
                  <a:pt x="2039" y="216"/>
                  <a:pt x="2039" y="216"/>
                </a:cubicBezTo>
                <a:close/>
                <a:moveTo>
                  <a:pt x="2039" y="264"/>
                </a:moveTo>
                <a:lnTo>
                  <a:pt x="2039" y="264"/>
                </a:lnTo>
                <a:cubicBezTo>
                  <a:pt x="2039" y="291"/>
                  <a:pt x="2039" y="291"/>
                  <a:pt x="2039" y="291"/>
                </a:cubicBezTo>
                <a:cubicBezTo>
                  <a:pt x="2025" y="284"/>
                  <a:pt x="2018" y="284"/>
                  <a:pt x="2012" y="284"/>
                </a:cubicBezTo>
                <a:cubicBezTo>
                  <a:pt x="2005" y="284"/>
                  <a:pt x="1998" y="284"/>
                  <a:pt x="1998" y="291"/>
                </a:cubicBezTo>
                <a:cubicBezTo>
                  <a:pt x="1998" y="250"/>
                  <a:pt x="1998" y="250"/>
                  <a:pt x="1998" y="250"/>
                </a:cubicBezTo>
                <a:cubicBezTo>
                  <a:pt x="2012" y="257"/>
                  <a:pt x="2025" y="257"/>
                  <a:pt x="2039" y="264"/>
                </a:cubicBezTo>
                <a:close/>
                <a:moveTo>
                  <a:pt x="2039" y="297"/>
                </a:moveTo>
                <a:lnTo>
                  <a:pt x="2039" y="297"/>
                </a:lnTo>
                <a:cubicBezTo>
                  <a:pt x="2039" y="338"/>
                  <a:pt x="2039" y="338"/>
                  <a:pt x="2039" y="338"/>
                </a:cubicBezTo>
                <a:cubicBezTo>
                  <a:pt x="2025" y="331"/>
                  <a:pt x="2025" y="331"/>
                  <a:pt x="2025" y="331"/>
                </a:cubicBezTo>
                <a:cubicBezTo>
                  <a:pt x="2018" y="324"/>
                  <a:pt x="2025" y="324"/>
                  <a:pt x="2025" y="318"/>
                </a:cubicBezTo>
                <a:cubicBezTo>
                  <a:pt x="2032" y="318"/>
                  <a:pt x="2032" y="318"/>
                  <a:pt x="2032" y="311"/>
                </a:cubicBezTo>
                <a:cubicBezTo>
                  <a:pt x="2012" y="318"/>
                  <a:pt x="2012" y="318"/>
                  <a:pt x="2012" y="318"/>
                </a:cubicBezTo>
                <a:lnTo>
                  <a:pt x="2005" y="311"/>
                </a:lnTo>
                <a:cubicBezTo>
                  <a:pt x="2012" y="318"/>
                  <a:pt x="2012" y="318"/>
                  <a:pt x="2005" y="324"/>
                </a:cubicBezTo>
                <a:lnTo>
                  <a:pt x="1998" y="324"/>
                </a:lnTo>
                <a:cubicBezTo>
                  <a:pt x="1998" y="297"/>
                  <a:pt x="1998" y="297"/>
                  <a:pt x="1998" y="297"/>
                </a:cubicBezTo>
                <a:cubicBezTo>
                  <a:pt x="2005" y="297"/>
                  <a:pt x="2005" y="291"/>
                  <a:pt x="2012" y="291"/>
                </a:cubicBezTo>
                <a:cubicBezTo>
                  <a:pt x="2018" y="291"/>
                  <a:pt x="2025" y="297"/>
                  <a:pt x="2039" y="297"/>
                </a:cubicBezTo>
                <a:close/>
                <a:moveTo>
                  <a:pt x="2039" y="345"/>
                </a:moveTo>
                <a:lnTo>
                  <a:pt x="2039" y="345"/>
                </a:lnTo>
                <a:cubicBezTo>
                  <a:pt x="2025" y="338"/>
                  <a:pt x="2018" y="338"/>
                  <a:pt x="2018" y="338"/>
                </a:cubicBezTo>
                <a:cubicBezTo>
                  <a:pt x="2012" y="331"/>
                  <a:pt x="2005" y="331"/>
                  <a:pt x="1998" y="331"/>
                </a:cubicBezTo>
                <a:cubicBezTo>
                  <a:pt x="1998" y="345"/>
                  <a:pt x="1998" y="345"/>
                  <a:pt x="1998" y="345"/>
                </a:cubicBezTo>
                <a:cubicBezTo>
                  <a:pt x="2012" y="345"/>
                  <a:pt x="2025" y="351"/>
                  <a:pt x="2039" y="358"/>
                </a:cubicBezTo>
                <a:cubicBezTo>
                  <a:pt x="2039" y="345"/>
                  <a:pt x="2039" y="345"/>
                  <a:pt x="2039" y="345"/>
                </a:cubicBezTo>
                <a:close/>
                <a:moveTo>
                  <a:pt x="2039" y="358"/>
                </a:moveTo>
                <a:lnTo>
                  <a:pt x="2039" y="358"/>
                </a:lnTo>
                <a:cubicBezTo>
                  <a:pt x="2039" y="372"/>
                  <a:pt x="2039" y="372"/>
                  <a:pt x="2039" y="372"/>
                </a:cubicBezTo>
                <a:cubicBezTo>
                  <a:pt x="2025" y="365"/>
                  <a:pt x="2025" y="365"/>
                  <a:pt x="2025" y="365"/>
                </a:cubicBezTo>
                <a:cubicBezTo>
                  <a:pt x="2018" y="365"/>
                  <a:pt x="2012" y="358"/>
                  <a:pt x="2005" y="365"/>
                </a:cubicBezTo>
                <a:lnTo>
                  <a:pt x="1998" y="365"/>
                </a:lnTo>
                <a:lnTo>
                  <a:pt x="1998" y="365"/>
                </a:lnTo>
                <a:cubicBezTo>
                  <a:pt x="1998" y="345"/>
                  <a:pt x="1998" y="345"/>
                  <a:pt x="1998" y="345"/>
                </a:cubicBezTo>
                <a:cubicBezTo>
                  <a:pt x="2012" y="351"/>
                  <a:pt x="2025" y="351"/>
                  <a:pt x="2039" y="358"/>
                </a:cubicBezTo>
                <a:close/>
                <a:moveTo>
                  <a:pt x="2039" y="385"/>
                </a:moveTo>
                <a:lnTo>
                  <a:pt x="2039" y="385"/>
                </a:lnTo>
                <a:cubicBezTo>
                  <a:pt x="2039" y="399"/>
                  <a:pt x="2039" y="399"/>
                  <a:pt x="2039" y="399"/>
                </a:cubicBezTo>
                <a:cubicBezTo>
                  <a:pt x="2032" y="399"/>
                  <a:pt x="2032" y="399"/>
                  <a:pt x="2032" y="399"/>
                </a:cubicBezTo>
                <a:cubicBezTo>
                  <a:pt x="2025" y="399"/>
                  <a:pt x="2012" y="399"/>
                  <a:pt x="1998" y="399"/>
                </a:cubicBezTo>
                <a:cubicBezTo>
                  <a:pt x="1998" y="392"/>
                  <a:pt x="1998" y="392"/>
                  <a:pt x="1998" y="392"/>
                </a:cubicBezTo>
                <a:lnTo>
                  <a:pt x="1998" y="392"/>
                </a:lnTo>
                <a:cubicBezTo>
                  <a:pt x="2005" y="385"/>
                  <a:pt x="2005" y="385"/>
                  <a:pt x="2012" y="385"/>
                </a:cubicBezTo>
                <a:cubicBezTo>
                  <a:pt x="2012" y="385"/>
                  <a:pt x="2018" y="385"/>
                  <a:pt x="2025" y="385"/>
                </a:cubicBezTo>
                <a:cubicBezTo>
                  <a:pt x="2032" y="385"/>
                  <a:pt x="2032" y="385"/>
                  <a:pt x="2039" y="385"/>
                </a:cubicBezTo>
                <a:close/>
                <a:moveTo>
                  <a:pt x="2039" y="405"/>
                </a:moveTo>
                <a:lnTo>
                  <a:pt x="2039" y="405"/>
                </a:lnTo>
                <a:cubicBezTo>
                  <a:pt x="2039" y="419"/>
                  <a:pt x="2039" y="419"/>
                  <a:pt x="2039" y="419"/>
                </a:cubicBezTo>
                <a:cubicBezTo>
                  <a:pt x="1998" y="419"/>
                  <a:pt x="1998" y="419"/>
                  <a:pt x="1998" y="419"/>
                </a:cubicBezTo>
                <a:cubicBezTo>
                  <a:pt x="1998" y="405"/>
                  <a:pt x="1998" y="405"/>
                  <a:pt x="1998" y="405"/>
                </a:cubicBezTo>
                <a:cubicBezTo>
                  <a:pt x="2012" y="405"/>
                  <a:pt x="2018" y="405"/>
                  <a:pt x="2039" y="405"/>
                </a:cubicBezTo>
                <a:close/>
                <a:moveTo>
                  <a:pt x="2039" y="439"/>
                </a:moveTo>
                <a:lnTo>
                  <a:pt x="2039" y="439"/>
                </a:lnTo>
                <a:cubicBezTo>
                  <a:pt x="2039" y="459"/>
                  <a:pt x="2039" y="459"/>
                  <a:pt x="2039" y="459"/>
                </a:cubicBezTo>
                <a:lnTo>
                  <a:pt x="2039" y="459"/>
                </a:lnTo>
                <a:cubicBezTo>
                  <a:pt x="2018" y="459"/>
                  <a:pt x="2005" y="459"/>
                  <a:pt x="2005" y="446"/>
                </a:cubicBezTo>
                <a:cubicBezTo>
                  <a:pt x="1998" y="446"/>
                  <a:pt x="1998" y="446"/>
                  <a:pt x="1998" y="446"/>
                </a:cubicBezTo>
                <a:cubicBezTo>
                  <a:pt x="1998" y="426"/>
                  <a:pt x="1998" y="426"/>
                  <a:pt x="1998" y="426"/>
                </a:cubicBezTo>
                <a:cubicBezTo>
                  <a:pt x="2005" y="426"/>
                  <a:pt x="2005" y="426"/>
                  <a:pt x="2012" y="426"/>
                </a:cubicBezTo>
                <a:cubicBezTo>
                  <a:pt x="2012" y="426"/>
                  <a:pt x="2018" y="426"/>
                  <a:pt x="2025" y="426"/>
                </a:cubicBezTo>
                <a:cubicBezTo>
                  <a:pt x="2032" y="426"/>
                  <a:pt x="2032" y="432"/>
                  <a:pt x="2032" y="432"/>
                </a:cubicBezTo>
                <a:cubicBezTo>
                  <a:pt x="2032" y="439"/>
                  <a:pt x="2032" y="439"/>
                  <a:pt x="2032" y="439"/>
                </a:cubicBezTo>
                <a:cubicBezTo>
                  <a:pt x="2039" y="439"/>
                  <a:pt x="2039" y="439"/>
                  <a:pt x="2039" y="439"/>
                </a:cubicBezTo>
                <a:close/>
                <a:moveTo>
                  <a:pt x="2039" y="466"/>
                </a:moveTo>
                <a:lnTo>
                  <a:pt x="2039" y="466"/>
                </a:lnTo>
                <a:cubicBezTo>
                  <a:pt x="2012" y="466"/>
                  <a:pt x="2012" y="466"/>
                  <a:pt x="2012" y="466"/>
                </a:cubicBezTo>
                <a:cubicBezTo>
                  <a:pt x="2012" y="466"/>
                  <a:pt x="2012" y="466"/>
                  <a:pt x="2005" y="459"/>
                </a:cubicBezTo>
                <a:cubicBezTo>
                  <a:pt x="2005" y="453"/>
                  <a:pt x="2005" y="453"/>
                  <a:pt x="1998" y="453"/>
                </a:cubicBezTo>
                <a:cubicBezTo>
                  <a:pt x="1998" y="459"/>
                  <a:pt x="1998" y="459"/>
                  <a:pt x="1998" y="459"/>
                </a:cubicBezTo>
                <a:cubicBezTo>
                  <a:pt x="1998" y="493"/>
                  <a:pt x="1998" y="493"/>
                  <a:pt x="1998" y="493"/>
                </a:cubicBezTo>
                <a:cubicBezTo>
                  <a:pt x="2012" y="493"/>
                  <a:pt x="2025" y="493"/>
                  <a:pt x="2039" y="493"/>
                </a:cubicBezTo>
                <a:cubicBezTo>
                  <a:pt x="2039" y="466"/>
                  <a:pt x="2039" y="466"/>
                  <a:pt x="2039" y="466"/>
                </a:cubicBezTo>
                <a:close/>
                <a:moveTo>
                  <a:pt x="2039" y="500"/>
                </a:moveTo>
                <a:lnTo>
                  <a:pt x="2039" y="500"/>
                </a:lnTo>
                <a:cubicBezTo>
                  <a:pt x="2039" y="574"/>
                  <a:pt x="2039" y="574"/>
                  <a:pt x="2039" y="574"/>
                </a:cubicBezTo>
                <a:cubicBezTo>
                  <a:pt x="2032" y="574"/>
                  <a:pt x="2025" y="568"/>
                  <a:pt x="2018" y="561"/>
                </a:cubicBezTo>
                <a:cubicBezTo>
                  <a:pt x="2018" y="568"/>
                  <a:pt x="2012" y="568"/>
                  <a:pt x="2012" y="574"/>
                </a:cubicBezTo>
                <a:cubicBezTo>
                  <a:pt x="2012" y="574"/>
                  <a:pt x="2012" y="574"/>
                  <a:pt x="2005" y="574"/>
                </a:cubicBezTo>
                <a:lnTo>
                  <a:pt x="1998" y="568"/>
                </a:lnTo>
                <a:cubicBezTo>
                  <a:pt x="1998" y="507"/>
                  <a:pt x="1998" y="507"/>
                  <a:pt x="1998" y="507"/>
                </a:cubicBezTo>
                <a:cubicBezTo>
                  <a:pt x="1998" y="507"/>
                  <a:pt x="1998" y="507"/>
                  <a:pt x="1998" y="513"/>
                </a:cubicBezTo>
                <a:cubicBezTo>
                  <a:pt x="2005" y="520"/>
                  <a:pt x="2005" y="527"/>
                  <a:pt x="2005" y="527"/>
                </a:cubicBezTo>
                <a:cubicBezTo>
                  <a:pt x="2012" y="520"/>
                  <a:pt x="2012" y="520"/>
                  <a:pt x="2012" y="520"/>
                </a:cubicBezTo>
                <a:cubicBezTo>
                  <a:pt x="2012" y="513"/>
                  <a:pt x="2018" y="520"/>
                  <a:pt x="2032" y="527"/>
                </a:cubicBezTo>
                <a:cubicBezTo>
                  <a:pt x="2025" y="513"/>
                  <a:pt x="2025" y="513"/>
                  <a:pt x="2025" y="513"/>
                </a:cubicBezTo>
                <a:cubicBezTo>
                  <a:pt x="2025" y="507"/>
                  <a:pt x="2025" y="507"/>
                  <a:pt x="2032" y="507"/>
                </a:cubicBezTo>
                <a:cubicBezTo>
                  <a:pt x="2032" y="500"/>
                  <a:pt x="2032" y="500"/>
                  <a:pt x="2039" y="500"/>
                </a:cubicBezTo>
                <a:close/>
                <a:moveTo>
                  <a:pt x="2039" y="601"/>
                </a:moveTo>
                <a:lnTo>
                  <a:pt x="2039" y="601"/>
                </a:lnTo>
                <a:cubicBezTo>
                  <a:pt x="2039" y="635"/>
                  <a:pt x="2039" y="635"/>
                  <a:pt x="2039" y="635"/>
                </a:cubicBezTo>
                <a:cubicBezTo>
                  <a:pt x="2032" y="628"/>
                  <a:pt x="2025" y="622"/>
                  <a:pt x="2018" y="622"/>
                </a:cubicBezTo>
                <a:cubicBezTo>
                  <a:pt x="2005" y="615"/>
                  <a:pt x="1998" y="615"/>
                  <a:pt x="1998" y="615"/>
                </a:cubicBezTo>
                <a:cubicBezTo>
                  <a:pt x="1998" y="581"/>
                  <a:pt x="1998" y="581"/>
                  <a:pt x="1998" y="581"/>
                </a:cubicBezTo>
                <a:cubicBezTo>
                  <a:pt x="2005" y="581"/>
                  <a:pt x="2012" y="588"/>
                  <a:pt x="2018" y="588"/>
                </a:cubicBezTo>
                <a:cubicBezTo>
                  <a:pt x="2025" y="588"/>
                  <a:pt x="2032" y="595"/>
                  <a:pt x="2039" y="601"/>
                </a:cubicBezTo>
                <a:close/>
                <a:moveTo>
                  <a:pt x="2039" y="662"/>
                </a:moveTo>
                <a:lnTo>
                  <a:pt x="2039" y="662"/>
                </a:lnTo>
                <a:cubicBezTo>
                  <a:pt x="2032" y="662"/>
                  <a:pt x="2032" y="662"/>
                  <a:pt x="2032" y="662"/>
                </a:cubicBezTo>
                <a:cubicBezTo>
                  <a:pt x="2025" y="662"/>
                  <a:pt x="2018" y="662"/>
                  <a:pt x="2018" y="649"/>
                </a:cubicBezTo>
                <a:lnTo>
                  <a:pt x="2018" y="649"/>
                </a:lnTo>
                <a:cubicBezTo>
                  <a:pt x="2012" y="642"/>
                  <a:pt x="2012" y="642"/>
                  <a:pt x="2012" y="642"/>
                </a:cubicBezTo>
                <a:cubicBezTo>
                  <a:pt x="2012" y="628"/>
                  <a:pt x="2012" y="628"/>
                  <a:pt x="1998" y="628"/>
                </a:cubicBezTo>
                <a:lnTo>
                  <a:pt x="1998" y="628"/>
                </a:lnTo>
                <a:cubicBezTo>
                  <a:pt x="1998" y="649"/>
                  <a:pt x="1998" y="649"/>
                  <a:pt x="1998" y="649"/>
                </a:cubicBezTo>
                <a:cubicBezTo>
                  <a:pt x="2005" y="655"/>
                  <a:pt x="2005" y="669"/>
                  <a:pt x="2012" y="682"/>
                </a:cubicBezTo>
                <a:cubicBezTo>
                  <a:pt x="2012" y="689"/>
                  <a:pt x="2012" y="689"/>
                  <a:pt x="2012" y="689"/>
                </a:cubicBezTo>
                <a:cubicBezTo>
                  <a:pt x="2005" y="689"/>
                  <a:pt x="1998" y="682"/>
                  <a:pt x="1998" y="682"/>
                </a:cubicBezTo>
                <a:cubicBezTo>
                  <a:pt x="1998" y="763"/>
                  <a:pt x="1998" y="763"/>
                  <a:pt x="1998" y="763"/>
                </a:cubicBezTo>
                <a:cubicBezTo>
                  <a:pt x="2012" y="763"/>
                  <a:pt x="2025" y="763"/>
                  <a:pt x="2039" y="763"/>
                </a:cubicBezTo>
                <a:cubicBezTo>
                  <a:pt x="2039" y="696"/>
                  <a:pt x="2039" y="696"/>
                  <a:pt x="2039" y="696"/>
                </a:cubicBezTo>
                <a:cubicBezTo>
                  <a:pt x="2032" y="689"/>
                  <a:pt x="2032" y="689"/>
                  <a:pt x="2032" y="689"/>
                </a:cubicBezTo>
                <a:cubicBezTo>
                  <a:pt x="2032" y="682"/>
                  <a:pt x="2032" y="682"/>
                  <a:pt x="2032" y="682"/>
                </a:cubicBezTo>
                <a:cubicBezTo>
                  <a:pt x="2032" y="682"/>
                  <a:pt x="2032" y="676"/>
                  <a:pt x="2039" y="676"/>
                </a:cubicBezTo>
                <a:cubicBezTo>
                  <a:pt x="2039" y="662"/>
                  <a:pt x="2039" y="662"/>
                  <a:pt x="2039" y="662"/>
                </a:cubicBezTo>
                <a:close/>
                <a:moveTo>
                  <a:pt x="2039" y="797"/>
                </a:moveTo>
                <a:lnTo>
                  <a:pt x="2039" y="797"/>
                </a:lnTo>
                <a:cubicBezTo>
                  <a:pt x="2039" y="831"/>
                  <a:pt x="2039" y="831"/>
                  <a:pt x="2039" y="831"/>
                </a:cubicBezTo>
                <a:cubicBezTo>
                  <a:pt x="2032" y="831"/>
                  <a:pt x="2032" y="831"/>
                  <a:pt x="2032" y="838"/>
                </a:cubicBezTo>
                <a:cubicBezTo>
                  <a:pt x="2025" y="838"/>
                  <a:pt x="2018" y="838"/>
                  <a:pt x="2012" y="831"/>
                </a:cubicBezTo>
                <a:cubicBezTo>
                  <a:pt x="2012" y="831"/>
                  <a:pt x="2012" y="831"/>
                  <a:pt x="2012" y="824"/>
                </a:cubicBezTo>
                <a:cubicBezTo>
                  <a:pt x="2012" y="824"/>
                  <a:pt x="2012" y="824"/>
                  <a:pt x="2018" y="817"/>
                </a:cubicBezTo>
                <a:lnTo>
                  <a:pt x="2025" y="811"/>
                </a:lnTo>
                <a:cubicBezTo>
                  <a:pt x="2018" y="797"/>
                  <a:pt x="2012" y="797"/>
                  <a:pt x="1998" y="804"/>
                </a:cubicBezTo>
                <a:lnTo>
                  <a:pt x="1998" y="804"/>
                </a:lnTo>
                <a:cubicBezTo>
                  <a:pt x="1998" y="797"/>
                  <a:pt x="1998" y="797"/>
                  <a:pt x="1998" y="797"/>
                </a:cubicBezTo>
                <a:cubicBezTo>
                  <a:pt x="2005" y="784"/>
                  <a:pt x="2012" y="784"/>
                  <a:pt x="2018" y="777"/>
                </a:cubicBezTo>
                <a:cubicBezTo>
                  <a:pt x="2018" y="777"/>
                  <a:pt x="2018" y="777"/>
                  <a:pt x="2018" y="784"/>
                </a:cubicBezTo>
                <a:cubicBezTo>
                  <a:pt x="2018" y="790"/>
                  <a:pt x="2025" y="797"/>
                  <a:pt x="2039" y="797"/>
                </a:cubicBezTo>
                <a:close/>
                <a:moveTo>
                  <a:pt x="2039" y="858"/>
                </a:moveTo>
                <a:lnTo>
                  <a:pt x="2039" y="858"/>
                </a:lnTo>
                <a:cubicBezTo>
                  <a:pt x="2018" y="844"/>
                  <a:pt x="2005" y="831"/>
                  <a:pt x="1998" y="824"/>
                </a:cubicBezTo>
                <a:cubicBezTo>
                  <a:pt x="1998" y="838"/>
                  <a:pt x="1998" y="838"/>
                  <a:pt x="1998" y="838"/>
                </a:cubicBezTo>
                <a:cubicBezTo>
                  <a:pt x="1998" y="844"/>
                  <a:pt x="1998" y="844"/>
                  <a:pt x="2005" y="844"/>
                </a:cubicBezTo>
                <a:cubicBezTo>
                  <a:pt x="2039" y="871"/>
                  <a:pt x="2039" y="871"/>
                  <a:pt x="2039" y="871"/>
                </a:cubicBezTo>
                <a:cubicBezTo>
                  <a:pt x="2039" y="858"/>
                  <a:pt x="2039" y="858"/>
                  <a:pt x="2039" y="858"/>
                </a:cubicBezTo>
                <a:close/>
                <a:moveTo>
                  <a:pt x="2039" y="878"/>
                </a:moveTo>
                <a:lnTo>
                  <a:pt x="2039" y="878"/>
                </a:lnTo>
                <a:cubicBezTo>
                  <a:pt x="2039" y="892"/>
                  <a:pt x="2039" y="892"/>
                  <a:pt x="2039" y="892"/>
                </a:cubicBezTo>
                <a:cubicBezTo>
                  <a:pt x="2032" y="892"/>
                  <a:pt x="2032" y="892"/>
                  <a:pt x="2032" y="892"/>
                </a:cubicBezTo>
                <a:cubicBezTo>
                  <a:pt x="2025" y="885"/>
                  <a:pt x="2018" y="885"/>
                  <a:pt x="2012" y="878"/>
                </a:cubicBezTo>
                <a:cubicBezTo>
                  <a:pt x="2018" y="885"/>
                  <a:pt x="2025" y="892"/>
                  <a:pt x="2025" y="898"/>
                </a:cubicBezTo>
                <a:cubicBezTo>
                  <a:pt x="2032" y="905"/>
                  <a:pt x="2032" y="905"/>
                  <a:pt x="2039" y="905"/>
                </a:cubicBezTo>
                <a:cubicBezTo>
                  <a:pt x="2039" y="919"/>
                  <a:pt x="2039" y="919"/>
                  <a:pt x="2039" y="919"/>
                </a:cubicBezTo>
                <a:cubicBezTo>
                  <a:pt x="2025" y="912"/>
                  <a:pt x="2012" y="905"/>
                  <a:pt x="2005" y="885"/>
                </a:cubicBezTo>
                <a:cubicBezTo>
                  <a:pt x="2005" y="878"/>
                  <a:pt x="1998" y="871"/>
                  <a:pt x="1998" y="865"/>
                </a:cubicBezTo>
                <a:cubicBezTo>
                  <a:pt x="1998" y="851"/>
                  <a:pt x="1998" y="851"/>
                  <a:pt x="1998" y="851"/>
                </a:cubicBezTo>
                <a:cubicBezTo>
                  <a:pt x="2005" y="858"/>
                  <a:pt x="2018" y="865"/>
                  <a:pt x="2032" y="878"/>
                </a:cubicBezTo>
                <a:cubicBezTo>
                  <a:pt x="2032" y="878"/>
                  <a:pt x="2032" y="878"/>
                  <a:pt x="2039" y="878"/>
                </a:cubicBezTo>
                <a:close/>
                <a:moveTo>
                  <a:pt x="2039" y="925"/>
                </a:moveTo>
                <a:lnTo>
                  <a:pt x="2039" y="925"/>
                </a:lnTo>
                <a:cubicBezTo>
                  <a:pt x="2025" y="919"/>
                  <a:pt x="2018" y="912"/>
                  <a:pt x="2012" y="905"/>
                </a:cubicBezTo>
                <a:lnTo>
                  <a:pt x="2005" y="898"/>
                </a:lnTo>
                <a:cubicBezTo>
                  <a:pt x="1998" y="892"/>
                  <a:pt x="1998" y="892"/>
                  <a:pt x="1998" y="892"/>
                </a:cubicBezTo>
                <a:cubicBezTo>
                  <a:pt x="1998" y="898"/>
                  <a:pt x="1998" y="898"/>
                  <a:pt x="1998" y="898"/>
                </a:cubicBezTo>
                <a:cubicBezTo>
                  <a:pt x="2005" y="905"/>
                  <a:pt x="2005" y="912"/>
                  <a:pt x="2012" y="925"/>
                </a:cubicBezTo>
                <a:cubicBezTo>
                  <a:pt x="2018" y="925"/>
                  <a:pt x="2032" y="932"/>
                  <a:pt x="2039" y="932"/>
                </a:cubicBezTo>
                <a:cubicBezTo>
                  <a:pt x="2039" y="925"/>
                  <a:pt x="2039" y="925"/>
                  <a:pt x="2039" y="925"/>
                </a:cubicBezTo>
                <a:close/>
                <a:moveTo>
                  <a:pt x="2039" y="946"/>
                </a:moveTo>
                <a:lnTo>
                  <a:pt x="2039" y="946"/>
                </a:lnTo>
                <a:cubicBezTo>
                  <a:pt x="2032" y="946"/>
                  <a:pt x="2032" y="939"/>
                  <a:pt x="2032" y="939"/>
                </a:cubicBezTo>
                <a:cubicBezTo>
                  <a:pt x="2032" y="939"/>
                  <a:pt x="2025" y="939"/>
                  <a:pt x="2018" y="946"/>
                </a:cubicBezTo>
                <a:cubicBezTo>
                  <a:pt x="2012" y="946"/>
                  <a:pt x="2012" y="952"/>
                  <a:pt x="2012" y="952"/>
                </a:cubicBezTo>
                <a:cubicBezTo>
                  <a:pt x="2005" y="952"/>
                  <a:pt x="2005" y="946"/>
                  <a:pt x="1998" y="939"/>
                </a:cubicBezTo>
                <a:cubicBezTo>
                  <a:pt x="2005" y="939"/>
                  <a:pt x="2005" y="932"/>
                  <a:pt x="2005" y="932"/>
                </a:cubicBezTo>
                <a:lnTo>
                  <a:pt x="2005" y="925"/>
                </a:lnTo>
                <a:cubicBezTo>
                  <a:pt x="1998" y="919"/>
                  <a:pt x="1998" y="919"/>
                  <a:pt x="1998" y="919"/>
                </a:cubicBezTo>
                <a:lnTo>
                  <a:pt x="1998" y="912"/>
                </a:lnTo>
                <a:cubicBezTo>
                  <a:pt x="1998" y="1000"/>
                  <a:pt x="1998" y="1000"/>
                  <a:pt x="1998" y="1000"/>
                </a:cubicBezTo>
                <a:cubicBezTo>
                  <a:pt x="2005" y="1000"/>
                  <a:pt x="2012" y="1000"/>
                  <a:pt x="2018" y="1000"/>
                </a:cubicBezTo>
                <a:cubicBezTo>
                  <a:pt x="2018" y="1000"/>
                  <a:pt x="2018" y="1000"/>
                  <a:pt x="2018" y="1006"/>
                </a:cubicBezTo>
                <a:cubicBezTo>
                  <a:pt x="2012" y="1013"/>
                  <a:pt x="2012" y="1020"/>
                  <a:pt x="2012" y="1020"/>
                </a:cubicBezTo>
                <a:cubicBezTo>
                  <a:pt x="2012" y="1020"/>
                  <a:pt x="2005" y="1020"/>
                  <a:pt x="1998" y="1020"/>
                </a:cubicBezTo>
                <a:cubicBezTo>
                  <a:pt x="1998" y="1101"/>
                  <a:pt x="1998" y="1101"/>
                  <a:pt x="1998" y="1101"/>
                </a:cubicBezTo>
                <a:cubicBezTo>
                  <a:pt x="2012" y="1101"/>
                  <a:pt x="2025" y="1101"/>
                  <a:pt x="2039" y="1101"/>
                </a:cubicBezTo>
                <a:cubicBezTo>
                  <a:pt x="2039" y="993"/>
                  <a:pt x="2039" y="993"/>
                  <a:pt x="2039" y="993"/>
                </a:cubicBezTo>
                <a:cubicBezTo>
                  <a:pt x="2025" y="986"/>
                  <a:pt x="2025" y="986"/>
                  <a:pt x="2025" y="986"/>
                </a:cubicBezTo>
                <a:cubicBezTo>
                  <a:pt x="2032" y="986"/>
                  <a:pt x="2032" y="979"/>
                  <a:pt x="2039" y="979"/>
                </a:cubicBezTo>
                <a:cubicBezTo>
                  <a:pt x="2039" y="946"/>
                  <a:pt x="2039" y="946"/>
                  <a:pt x="2039" y="946"/>
                </a:cubicBezTo>
                <a:close/>
                <a:moveTo>
                  <a:pt x="1998" y="885"/>
                </a:moveTo>
                <a:lnTo>
                  <a:pt x="1998" y="885"/>
                </a:lnTo>
                <a:lnTo>
                  <a:pt x="1998" y="878"/>
                </a:lnTo>
                <a:lnTo>
                  <a:pt x="1998" y="878"/>
                </a:lnTo>
                <a:cubicBezTo>
                  <a:pt x="1998" y="885"/>
                  <a:pt x="1998" y="885"/>
                  <a:pt x="1998" y="885"/>
                </a:cubicBezTo>
                <a:close/>
                <a:moveTo>
                  <a:pt x="1998" y="777"/>
                </a:moveTo>
                <a:lnTo>
                  <a:pt x="1998" y="777"/>
                </a:lnTo>
                <a:lnTo>
                  <a:pt x="1998" y="777"/>
                </a:lnTo>
                <a:cubicBezTo>
                  <a:pt x="2005" y="770"/>
                  <a:pt x="2018" y="770"/>
                  <a:pt x="2025" y="770"/>
                </a:cubicBezTo>
                <a:cubicBezTo>
                  <a:pt x="2025" y="763"/>
                  <a:pt x="2018" y="763"/>
                  <a:pt x="2012" y="763"/>
                </a:cubicBezTo>
                <a:cubicBezTo>
                  <a:pt x="2005" y="763"/>
                  <a:pt x="2005" y="770"/>
                  <a:pt x="1998" y="770"/>
                </a:cubicBezTo>
                <a:cubicBezTo>
                  <a:pt x="1998" y="777"/>
                  <a:pt x="1998" y="777"/>
                  <a:pt x="1998" y="777"/>
                </a:cubicBezTo>
                <a:close/>
                <a:moveTo>
                  <a:pt x="1998" y="378"/>
                </a:moveTo>
                <a:lnTo>
                  <a:pt x="1998" y="378"/>
                </a:lnTo>
                <a:cubicBezTo>
                  <a:pt x="2025" y="378"/>
                  <a:pt x="2025" y="378"/>
                  <a:pt x="2025" y="378"/>
                </a:cubicBezTo>
                <a:cubicBezTo>
                  <a:pt x="2018" y="372"/>
                  <a:pt x="2005" y="372"/>
                  <a:pt x="1998" y="372"/>
                </a:cubicBezTo>
                <a:lnTo>
                  <a:pt x="1998" y="378"/>
                </a:lnTo>
                <a:close/>
                <a:moveTo>
                  <a:pt x="1998" y="189"/>
                </a:moveTo>
                <a:lnTo>
                  <a:pt x="1998" y="189"/>
                </a:lnTo>
                <a:cubicBezTo>
                  <a:pt x="1998" y="216"/>
                  <a:pt x="1998" y="216"/>
                  <a:pt x="1998" y="216"/>
                </a:cubicBezTo>
                <a:cubicBezTo>
                  <a:pt x="1991" y="223"/>
                  <a:pt x="1991" y="223"/>
                  <a:pt x="1978" y="216"/>
                </a:cubicBezTo>
                <a:cubicBezTo>
                  <a:pt x="1978" y="230"/>
                  <a:pt x="1978" y="237"/>
                  <a:pt x="1964" y="237"/>
                </a:cubicBezTo>
                <a:lnTo>
                  <a:pt x="1964" y="237"/>
                </a:lnTo>
                <a:cubicBezTo>
                  <a:pt x="1964" y="196"/>
                  <a:pt x="1964" y="196"/>
                  <a:pt x="1964" y="196"/>
                </a:cubicBezTo>
                <a:cubicBezTo>
                  <a:pt x="1971" y="196"/>
                  <a:pt x="1985" y="189"/>
                  <a:pt x="1998" y="189"/>
                </a:cubicBezTo>
                <a:close/>
                <a:moveTo>
                  <a:pt x="1998" y="237"/>
                </a:moveTo>
                <a:lnTo>
                  <a:pt x="1998" y="237"/>
                </a:lnTo>
                <a:lnTo>
                  <a:pt x="1998" y="243"/>
                </a:lnTo>
                <a:lnTo>
                  <a:pt x="1998" y="243"/>
                </a:lnTo>
                <a:cubicBezTo>
                  <a:pt x="1998" y="237"/>
                  <a:pt x="1998" y="237"/>
                  <a:pt x="1998" y="237"/>
                </a:cubicBezTo>
                <a:close/>
                <a:moveTo>
                  <a:pt x="1998" y="250"/>
                </a:moveTo>
                <a:lnTo>
                  <a:pt x="1998" y="250"/>
                </a:lnTo>
                <a:cubicBezTo>
                  <a:pt x="1998" y="291"/>
                  <a:pt x="1998" y="291"/>
                  <a:pt x="1998" y="291"/>
                </a:cubicBezTo>
                <a:lnTo>
                  <a:pt x="1998" y="291"/>
                </a:lnTo>
                <a:cubicBezTo>
                  <a:pt x="1998" y="291"/>
                  <a:pt x="1991" y="284"/>
                  <a:pt x="1985" y="270"/>
                </a:cubicBezTo>
                <a:cubicBezTo>
                  <a:pt x="1978" y="270"/>
                  <a:pt x="1971" y="270"/>
                  <a:pt x="1964" y="270"/>
                </a:cubicBezTo>
                <a:cubicBezTo>
                  <a:pt x="1964" y="250"/>
                  <a:pt x="1964" y="250"/>
                  <a:pt x="1964" y="250"/>
                </a:cubicBezTo>
                <a:cubicBezTo>
                  <a:pt x="1971" y="250"/>
                  <a:pt x="1985" y="250"/>
                  <a:pt x="1998" y="250"/>
                </a:cubicBezTo>
                <a:close/>
                <a:moveTo>
                  <a:pt x="1998" y="297"/>
                </a:moveTo>
                <a:lnTo>
                  <a:pt x="1998" y="297"/>
                </a:lnTo>
                <a:lnTo>
                  <a:pt x="1998" y="297"/>
                </a:lnTo>
                <a:cubicBezTo>
                  <a:pt x="1991" y="304"/>
                  <a:pt x="1991" y="297"/>
                  <a:pt x="1985" y="291"/>
                </a:cubicBezTo>
                <a:cubicBezTo>
                  <a:pt x="1978" y="284"/>
                  <a:pt x="1978" y="284"/>
                  <a:pt x="1971" y="277"/>
                </a:cubicBezTo>
                <a:cubicBezTo>
                  <a:pt x="1964" y="277"/>
                  <a:pt x="1964" y="277"/>
                  <a:pt x="1964" y="277"/>
                </a:cubicBezTo>
                <a:cubicBezTo>
                  <a:pt x="1964" y="311"/>
                  <a:pt x="1964" y="311"/>
                  <a:pt x="1964" y="311"/>
                </a:cubicBezTo>
                <a:cubicBezTo>
                  <a:pt x="1978" y="318"/>
                  <a:pt x="1985" y="318"/>
                  <a:pt x="1998" y="324"/>
                </a:cubicBezTo>
                <a:cubicBezTo>
                  <a:pt x="1998" y="297"/>
                  <a:pt x="1998" y="297"/>
                  <a:pt x="1998" y="297"/>
                </a:cubicBezTo>
                <a:close/>
                <a:moveTo>
                  <a:pt x="1998" y="331"/>
                </a:moveTo>
                <a:lnTo>
                  <a:pt x="1998" y="331"/>
                </a:lnTo>
                <a:cubicBezTo>
                  <a:pt x="1998" y="345"/>
                  <a:pt x="1998" y="345"/>
                  <a:pt x="1998" y="345"/>
                </a:cubicBezTo>
                <a:cubicBezTo>
                  <a:pt x="1985" y="338"/>
                  <a:pt x="1971" y="338"/>
                  <a:pt x="1964" y="331"/>
                </a:cubicBezTo>
                <a:cubicBezTo>
                  <a:pt x="1964" y="324"/>
                  <a:pt x="1964" y="324"/>
                  <a:pt x="1964" y="324"/>
                </a:cubicBezTo>
                <a:cubicBezTo>
                  <a:pt x="1971" y="324"/>
                  <a:pt x="1985" y="324"/>
                  <a:pt x="1998" y="331"/>
                </a:cubicBezTo>
                <a:close/>
                <a:moveTo>
                  <a:pt x="1998" y="345"/>
                </a:moveTo>
                <a:lnTo>
                  <a:pt x="1998" y="345"/>
                </a:lnTo>
                <a:cubicBezTo>
                  <a:pt x="1985" y="345"/>
                  <a:pt x="1971" y="338"/>
                  <a:pt x="1964" y="338"/>
                </a:cubicBezTo>
                <a:cubicBezTo>
                  <a:pt x="1964" y="351"/>
                  <a:pt x="1964" y="351"/>
                  <a:pt x="1964" y="351"/>
                </a:cubicBezTo>
                <a:cubicBezTo>
                  <a:pt x="1978" y="351"/>
                  <a:pt x="1985" y="358"/>
                  <a:pt x="1998" y="365"/>
                </a:cubicBezTo>
                <a:cubicBezTo>
                  <a:pt x="1998" y="345"/>
                  <a:pt x="1998" y="345"/>
                  <a:pt x="1998" y="345"/>
                </a:cubicBezTo>
                <a:close/>
                <a:moveTo>
                  <a:pt x="1998" y="372"/>
                </a:moveTo>
                <a:lnTo>
                  <a:pt x="1998" y="372"/>
                </a:lnTo>
                <a:cubicBezTo>
                  <a:pt x="1998" y="378"/>
                  <a:pt x="1998" y="378"/>
                  <a:pt x="1998" y="378"/>
                </a:cubicBezTo>
                <a:cubicBezTo>
                  <a:pt x="1964" y="378"/>
                  <a:pt x="1964" y="378"/>
                  <a:pt x="1964" y="378"/>
                </a:cubicBezTo>
                <a:cubicBezTo>
                  <a:pt x="1964" y="365"/>
                  <a:pt x="1964" y="365"/>
                  <a:pt x="1964" y="365"/>
                </a:cubicBezTo>
                <a:cubicBezTo>
                  <a:pt x="1971" y="365"/>
                  <a:pt x="1985" y="365"/>
                  <a:pt x="1998" y="372"/>
                </a:cubicBezTo>
                <a:close/>
                <a:moveTo>
                  <a:pt x="1998" y="392"/>
                </a:moveTo>
                <a:lnTo>
                  <a:pt x="1998" y="392"/>
                </a:lnTo>
                <a:cubicBezTo>
                  <a:pt x="1998" y="399"/>
                  <a:pt x="1998" y="399"/>
                  <a:pt x="1998" y="399"/>
                </a:cubicBezTo>
                <a:cubicBezTo>
                  <a:pt x="1991" y="399"/>
                  <a:pt x="1991" y="399"/>
                  <a:pt x="1991" y="399"/>
                </a:cubicBezTo>
                <a:cubicBezTo>
                  <a:pt x="1978" y="405"/>
                  <a:pt x="1971" y="399"/>
                  <a:pt x="1964" y="399"/>
                </a:cubicBezTo>
                <a:cubicBezTo>
                  <a:pt x="1964" y="392"/>
                  <a:pt x="1964" y="392"/>
                  <a:pt x="1964" y="392"/>
                </a:cubicBezTo>
                <a:cubicBezTo>
                  <a:pt x="1964" y="392"/>
                  <a:pt x="1964" y="385"/>
                  <a:pt x="1971" y="385"/>
                </a:cubicBezTo>
                <a:cubicBezTo>
                  <a:pt x="1978" y="385"/>
                  <a:pt x="1978" y="385"/>
                  <a:pt x="1985" y="392"/>
                </a:cubicBezTo>
                <a:cubicBezTo>
                  <a:pt x="1991" y="392"/>
                  <a:pt x="1991" y="392"/>
                  <a:pt x="1998" y="392"/>
                </a:cubicBezTo>
                <a:close/>
                <a:moveTo>
                  <a:pt x="1998" y="405"/>
                </a:moveTo>
                <a:lnTo>
                  <a:pt x="1998" y="405"/>
                </a:lnTo>
                <a:cubicBezTo>
                  <a:pt x="1998" y="419"/>
                  <a:pt x="1998" y="419"/>
                  <a:pt x="1998" y="419"/>
                </a:cubicBezTo>
                <a:cubicBezTo>
                  <a:pt x="1964" y="419"/>
                  <a:pt x="1964" y="419"/>
                  <a:pt x="1964" y="419"/>
                </a:cubicBezTo>
                <a:cubicBezTo>
                  <a:pt x="1964" y="405"/>
                  <a:pt x="1964" y="405"/>
                  <a:pt x="1964" y="405"/>
                </a:cubicBezTo>
                <a:cubicBezTo>
                  <a:pt x="1971" y="405"/>
                  <a:pt x="1985" y="405"/>
                  <a:pt x="1998" y="405"/>
                </a:cubicBezTo>
                <a:close/>
                <a:moveTo>
                  <a:pt x="1998" y="426"/>
                </a:moveTo>
                <a:lnTo>
                  <a:pt x="1998" y="426"/>
                </a:lnTo>
                <a:cubicBezTo>
                  <a:pt x="1998" y="446"/>
                  <a:pt x="1998" y="446"/>
                  <a:pt x="1998" y="446"/>
                </a:cubicBezTo>
                <a:cubicBezTo>
                  <a:pt x="1991" y="453"/>
                  <a:pt x="1991" y="453"/>
                  <a:pt x="1985" y="459"/>
                </a:cubicBezTo>
                <a:cubicBezTo>
                  <a:pt x="1978" y="459"/>
                  <a:pt x="1971" y="466"/>
                  <a:pt x="1964" y="459"/>
                </a:cubicBezTo>
                <a:cubicBezTo>
                  <a:pt x="1964" y="426"/>
                  <a:pt x="1964" y="426"/>
                  <a:pt x="1964" y="426"/>
                </a:cubicBezTo>
                <a:lnTo>
                  <a:pt x="1964" y="426"/>
                </a:lnTo>
                <a:cubicBezTo>
                  <a:pt x="1964" y="432"/>
                  <a:pt x="1957" y="439"/>
                  <a:pt x="1964" y="439"/>
                </a:cubicBezTo>
                <a:cubicBezTo>
                  <a:pt x="1964" y="432"/>
                  <a:pt x="1964" y="432"/>
                  <a:pt x="1964" y="432"/>
                </a:cubicBezTo>
                <a:cubicBezTo>
                  <a:pt x="1971" y="432"/>
                  <a:pt x="1971" y="432"/>
                  <a:pt x="1978" y="432"/>
                </a:cubicBezTo>
                <a:cubicBezTo>
                  <a:pt x="1978" y="439"/>
                  <a:pt x="1985" y="439"/>
                  <a:pt x="1985" y="439"/>
                </a:cubicBezTo>
                <a:cubicBezTo>
                  <a:pt x="1985" y="439"/>
                  <a:pt x="1985" y="439"/>
                  <a:pt x="1985" y="432"/>
                </a:cubicBezTo>
                <a:cubicBezTo>
                  <a:pt x="1978" y="432"/>
                  <a:pt x="1978" y="426"/>
                  <a:pt x="1978" y="426"/>
                </a:cubicBezTo>
                <a:cubicBezTo>
                  <a:pt x="1978" y="426"/>
                  <a:pt x="1985" y="426"/>
                  <a:pt x="1991" y="426"/>
                </a:cubicBezTo>
                <a:lnTo>
                  <a:pt x="1998" y="426"/>
                </a:lnTo>
                <a:close/>
                <a:moveTo>
                  <a:pt x="1998" y="459"/>
                </a:moveTo>
                <a:lnTo>
                  <a:pt x="1998" y="459"/>
                </a:lnTo>
                <a:cubicBezTo>
                  <a:pt x="1991" y="466"/>
                  <a:pt x="1985" y="466"/>
                  <a:pt x="1978" y="466"/>
                </a:cubicBezTo>
                <a:cubicBezTo>
                  <a:pt x="1985" y="466"/>
                  <a:pt x="1978" y="466"/>
                  <a:pt x="1964" y="466"/>
                </a:cubicBezTo>
                <a:cubicBezTo>
                  <a:pt x="1964" y="500"/>
                  <a:pt x="1964" y="500"/>
                  <a:pt x="1964" y="500"/>
                </a:cubicBezTo>
                <a:cubicBezTo>
                  <a:pt x="1964" y="493"/>
                  <a:pt x="1971" y="493"/>
                  <a:pt x="1978" y="493"/>
                </a:cubicBezTo>
                <a:cubicBezTo>
                  <a:pt x="1985" y="493"/>
                  <a:pt x="1991" y="493"/>
                  <a:pt x="1998" y="493"/>
                </a:cubicBezTo>
                <a:cubicBezTo>
                  <a:pt x="1998" y="459"/>
                  <a:pt x="1998" y="459"/>
                  <a:pt x="1998" y="459"/>
                </a:cubicBezTo>
                <a:close/>
                <a:moveTo>
                  <a:pt x="1998" y="507"/>
                </a:moveTo>
                <a:lnTo>
                  <a:pt x="1998" y="507"/>
                </a:lnTo>
                <a:cubicBezTo>
                  <a:pt x="1998" y="568"/>
                  <a:pt x="1998" y="568"/>
                  <a:pt x="1998" y="568"/>
                </a:cubicBezTo>
                <a:lnTo>
                  <a:pt x="1998" y="568"/>
                </a:lnTo>
                <a:cubicBezTo>
                  <a:pt x="1991" y="561"/>
                  <a:pt x="1991" y="561"/>
                  <a:pt x="1991" y="554"/>
                </a:cubicBezTo>
                <a:cubicBezTo>
                  <a:pt x="1991" y="561"/>
                  <a:pt x="1985" y="561"/>
                  <a:pt x="1985" y="561"/>
                </a:cubicBezTo>
                <a:cubicBezTo>
                  <a:pt x="1978" y="561"/>
                  <a:pt x="1971" y="561"/>
                  <a:pt x="1971" y="561"/>
                </a:cubicBezTo>
                <a:cubicBezTo>
                  <a:pt x="1971" y="561"/>
                  <a:pt x="1964" y="561"/>
                  <a:pt x="1971" y="568"/>
                </a:cubicBezTo>
                <a:cubicBezTo>
                  <a:pt x="1964" y="568"/>
                  <a:pt x="1964" y="574"/>
                  <a:pt x="1964" y="574"/>
                </a:cubicBezTo>
                <a:cubicBezTo>
                  <a:pt x="1964" y="527"/>
                  <a:pt x="1964" y="527"/>
                  <a:pt x="1964" y="527"/>
                </a:cubicBezTo>
                <a:cubicBezTo>
                  <a:pt x="1964" y="520"/>
                  <a:pt x="1971" y="527"/>
                  <a:pt x="1978" y="534"/>
                </a:cubicBezTo>
                <a:cubicBezTo>
                  <a:pt x="1978" y="527"/>
                  <a:pt x="1978" y="527"/>
                  <a:pt x="1978" y="520"/>
                </a:cubicBezTo>
                <a:cubicBezTo>
                  <a:pt x="1978" y="513"/>
                  <a:pt x="1978" y="513"/>
                  <a:pt x="1978" y="507"/>
                </a:cubicBezTo>
                <a:cubicBezTo>
                  <a:pt x="1978" y="507"/>
                  <a:pt x="1978" y="507"/>
                  <a:pt x="1985" y="507"/>
                </a:cubicBezTo>
                <a:cubicBezTo>
                  <a:pt x="1991" y="507"/>
                  <a:pt x="1991" y="507"/>
                  <a:pt x="1991" y="507"/>
                </a:cubicBezTo>
                <a:lnTo>
                  <a:pt x="1998" y="507"/>
                </a:lnTo>
                <a:close/>
                <a:moveTo>
                  <a:pt x="1998" y="581"/>
                </a:moveTo>
                <a:lnTo>
                  <a:pt x="1998" y="581"/>
                </a:lnTo>
                <a:cubicBezTo>
                  <a:pt x="1998" y="615"/>
                  <a:pt x="1998" y="615"/>
                  <a:pt x="1998" y="615"/>
                </a:cubicBezTo>
                <a:cubicBezTo>
                  <a:pt x="1998" y="608"/>
                  <a:pt x="1991" y="608"/>
                  <a:pt x="1991" y="608"/>
                </a:cubicBezTo>
                <a:cubicBezTo>
                  <a:pt x="1985" y="608"/>
                  <a:pt x="1978" y="608"/>
                  <a:pt x="1971" y="608"/>
                </a:cubicBezTo>
                <a:cubicBezTo>
                  <a:pt x="1964" y="608"/>
                  <a:pt x="1964" y="608"/>
                  <a:pt x="1964" y="608"/>
                </a:cubicBezTo>
                <a:cubicBezTo>
                  <a:pt x="1964" y="588"/>
                  <a:pt x="1964" y="588"/>
                  <a:pt x="1964" y="588"/>
                </a:cubicBezTo>
                <a:cubicBezTo>
                  <a:pt x="1964" y="581"/>
                  <a:pt x="1971" y="581"/>
                  <a:pt x="1971" y="581"/>
                </a:cubicBezTo>
                <a:cubicBezTo>
                  <a:pt x="1985" y="581"/>
                  <a:pt x="1991" y="581"/>
                  <a:pt x="1998" y="581"/>
                </a:cubicBezTo>
                <a:close/>
                <a:moveTo>
                  <a:pt x="1998" y="628"/>
                </a:moveTo>
                <a:lnTo>
                  <a:pt x="1998" y="628"/>
                </a:lnTo>
                <a:cubicBezTo>
                  <a:pt x="1998" y="649"/>
                  <a:pt x="1998" y="649"/>
                  <a:pt x="1998" y="649"/>
                </a:cubicBezTo>
                <a:cubicBezTo>
                  <a:pt x="1991" y="649"/>
                  <a:pt x="1991" y="642"/>
                  <a:pt x="1985" y="642"/>
                </a:cubicBezTo>
                <a:cubicBezTo>
                  <a:pt x="1985" y="655"/>
                  <a:pt x="1985" y="669"/>
                  <a:pt x="1998" y="682"/>
                </a:cubicBezTo>
                <a:cubicBezTo>
                  <a:pt x="1998" y="763"/>
                  <a:pt x="1998" y="763"/>
                  <a:pt x="1998" y="763"/>
                </a:cubicBezTo>
                <a:cubicBezTo>
                  <a:pt x="1991" y="763"/>
                  <a:pt x="1978" y="763"/>
                  <a:pt x="1964" y="763"/>
                </a:cubicBezTo>
                <a:cubicBezTo>
                  <a:pt x="1964" y="770"/>
                  <a:pt x="1964" y="770"/>
                  <a:pt x="1964" y="770"/>
                </a:cubicBezTo>
                <a:cubicBezTo>
                  <a:pt x="1964" y="743"/>
                  <a:pt x="1964" y="743"/>
                  <a:pt x="1964" y="743"/>
                </a:cubicBezTo>
                <a:lnTo>
                  <a:pt x="1971" y="736"/>
                </a:lnTo>
                <a:lnTo>
                  <a:pt x="1964" y="730"/>
                </a:lnTo>
                <a:cubicBezTo>
                  <a:pt x="1964" y="628"/>
                  <a:pt x="1964" y="628"/>
                  <a:pt x="1964" y="628"/>
                </a:cubicBezTo>
                <a:lnTo>
                  <a:pt x="1971" y="622"/>
                </a:lnTo>
                <a:cubicBezTo>
                  <a:pt x="1985" y="622"/>
                  <a:pt x="1991" y="622"/>
                  <a:pt x="1998" y="628"/>
                </a:cubicBezTo>
                <a:close/>
                <a:moveTo>
                  <a:pt x="1998" y="770"/>
                </a:moveTo>
                <a:lnTo>
                  <a:pt x="1998" y="770"/>
                </a:lnTo>
                <a:cubicBezTo>
                  <a:pt x="1998" y="777"/>
                  <a:pt x="1998" y="777"/>
                  <a:pt x="1998" y="777"/>
                </a:cubicBezTo>
                <a:cubicBezTo>
                  <a:pt x="1991" y="804"/>
                  <a:pt x="1991" y="817"/>
                  <a:pt x="1998" y="824"/>
                </a:cubicBezTo>
                <a:lnTo>
                  <a:pt x="1998" y="824"/>
                </a:lnTo>
                <a:cubicBezTo>
                  <a:pt x="1998" y="838"/>
                  <a:pt x="1998" y="838"/>
                  <a:pt x="1998" y="838"/>
                </a:cubicBezTo>
                <a:cubicBezTo>
                  <a:pt x="1985" y="831"/>
                  <a:pt x="1985" y="817"/>
                  <a:pt x="1985" y="804"/>
                </a:cubicBezTo>
                <a:cubicBezTo>
                  <a:pt x="1985" y="804"/>
                  <a:pt x="1985" y="817"/>
                  <a:pt x="1978" y="831"/>
                </a:cubicBezTo>
                <a:cubicBezTo>
                  <a:pt x="1978" y="844"/>
                  <a:pt x="1985" y="851"/>
                  <a:pt x="1985" y="858"/>
                </a:cubicBezTo>
                <a:cubicBezTo>
                  <a:pt x="1985" y="865"/>
                  <a:pt x="1991" y="871"/>
                  <a:pt x="1998" y="878"/>
                </a:cubicBezTo>
                <a:cubicBezTo>
                  <a:pt x="1998" y="885"/>
                  <a:pt x="1998" y="885"/>
                  <a:pt x="1998" y="885"/>
                </a:cubicBezTo>
                <a:lnTo>
                  <a:pt x="1998" y="885"/>
                </a:lnTo>
                <a:cubicBezTo>
                  <a:pt x="1998" y="885"/>
                  <a:pt x="1998" y="885"/>
                  <a:pt x="1998" y="892"/>
                </a:cubicBezTo>
                <a:cubicBezTo>
                  <a:pt x="1998" y="898"/>
                  <a:pt x="1998" y="898"/>
                  <a:pt x="1998" y="898"/>
                </a:cubicBezTo>
                <a:cubicBezTo>
                  <a:pt x="1985" y="878"/>
                  <a:pt x="1971" y="858"/>
                  <a:pt x="1971" y="838"/>
                </a:cubicBezTo>
                <a:cubicBezTo>
                  <a:pt x="1971" y="824"/>
                  <a:pt x="1971" y="804"/>
                  <a:pt x="1978" y="790"/>
                </a:cubicBezTo>
                <a:cubicBezTo>
                  <a:pt x="1985" y="784"/>
                  <a:pt x="1991" y="777"/>
                  <a:pt x="1998" y="770"/>
                </a:cubicBezTo>
                <a:close/>
                <a:moveTo>
                  <a:pt x="1998" y="797"/>
                </a:moveTo>
                <a:lnTo>
                  <a:pt x="1998" y="797"/>
                </a:lnTo>
                <a:cubicBezTo>
                  <a:pt x="1991" y="797"/>
                  <a:pt x="1991" y="797"/>
                  <a:pt x="1991" y="797"/>
                </a:cubicBezTo>
                <a:cubicBezTo>
                  <a:pt x="1991" y="797"/>
                  <a:pt x="1998" y="797"/>
                  <a:pt x="1998" y="804"/>
                </a:cubicBezTo>
                <a:cubicBezTo>
                  <a:pt x="1998" y="797"/>
                  <a:pt x="1998" y="797"/>
                  <a:pt x="1998" y="797"/>
                </a:cubicBezTo>
                <a:close/>
                <a:moveTo>
                  <a:pt x="1998" y="851"/>
                </a:moveTo>
                <a:lnTo>
                  <a:pt x="1998" y="851"/>
                </a:lnTo>
                <a:cubicBezTo>
                  <a:pt x="1991" y="851"/>
                  <a:pt x="1991" y="844"/>
                  <a:pt x="1991" y="844"/>
                </a:cubicBezTo>
                <a:cubicBezTo>
                  <a:pt x="1991" y="851"/>
                  <a:pt x="1991" y="858"/>
                  <a:pt x="1998" y="865"/>
                </a:cubicBezTo>
                <a:cubicBezTo>
                  <a:pt x="1998" y="851"/>
                  <a:pt x="1998" y="851"/>
                  <a:pt x="1998" y="851"/>
                </a:cubicBezTo>
                <a:close/>
                <a:moveTo>
                  <a:pt x="1998" y="912"/>
                </a:moveTo>
                <a:lnTo>
                  <a:pt x="1998" y="912"/>
                </a:lnTo>
                <a:cubicBezTo>
                  <a:pt x="1998" y="912"/>
                  <a:pt x="1991" y="905"/>
                  <a:pt x="1991" y="912"/>
                </a:cubicBezTo>
                <a:cubicBezTo>
                  <a:pt x="1991" y="912"/>
                  <a:pt x="1985" y="912"/>
                  <a:pt x="1978" y="919"/>
                </a:cubicBezTo>
                <a:cubicBezTo>
                  <a:pt x="1978" y="919"/>
                  <a:pt x="1971" y="919"/>
                  <a:pt x="1971" y="912"/>
                </a:cubicBezTo>
                <a:cubicBezTo>
                  <a:pt x="1971" y="912"/>
                  <a:pt x="1964" y="912"/>
                  <a:pt x="1964" y="905"/>
                </a:cubicBezTo>
                <a:lnTo>
                  <a:pt x="1971" y="898"/>
                </a:lnTo>
                <a:cubicBezTo>
                  <a:pt x="1978" y="892"/>
                  <a:pt x="1978" y="892"/>
                  <a:pt x="1978" y="885"/>
                </a:cubicBezTo>
                <a:lnTo>
                  <a:pt x="1978" y="885"/>
                </a:lnTo>
                <a:cubicBezTo>
                  <a:pt x="1978" y="878"/>
                  <a:pt x="1971" y="871"/>
                  <a:pt x="1964" y="865"/>
                </a:cubicBezTo>
                <a:lnTo>
                  <a:pt x="1964" y="865"/>
                </a:lnTo>
                <a:cubicBezTo>
                  <a:pt x="1964" y="979"/>
                  <a:pt x="1964" y="979"/>
                  <a:pt x="1964" y="979"/>
                </a:cubicBezTo>
                <a:lnTo>
                  <a:pt x="1964" y="979"/>
                </a:lnTo>
                <a:cubicBezTo>
                  <a:pt x="1964" y="979"/>
                  <a:pt x="1964" y="986"/>
                  <a:pt x="1964" y="993"/>
                </a:cubicBezTo>
                <a:cubicBezTo>
                  <a:pt x="1964" y="993"/>
                  <a:pt x="1964" y="993"/>
                  <a:pt x="1964" y="1000"/>
                </a:cubicBezTo>
                <a:cubicBezTo>
                  <a:pt x="1964" y="1013"/>
                  <a:pt x="1964" y="1013"/>
                  <a:pt x="1964" y="1013"/>
                </a:cubicBezTo>
                <a:cubicBezTo>
                  <a:pt x="1964" y="1013"/>
                  <a:pt x="1964" y="1013"/>
                  <a:pt x="1971" y="1013"/>
                </a:cubicBezTo>
                <a:cubicBezTo>
                  <a:pt x="1978" y="1013"/>
                  <a:pt x="1978" y="1013"/>
                  <a:pt x="1985" y="1006"/>
                </a:cubicBezTo>
                <a:cubicBezTo>
                  <a:pt x="1985" y="1000"/>
                  <a:pt x="1991" y="993"/>
                  <a:pt x="1991" y="993"/>
                </a:cubicBezTo>
                <a:cubicBezTo>
                  <a:pt x="1991" y="1000"/>
                  <a:pt x="1991" y="1000"/>
                  <a:pt x="1998" y="1000"/>
                </a:cubicBezTo>
                <a:cubicBezTo>
                  <a:pt x="1998" y="912"/>
                  <a:pt x="1998" y="912"/>
                  <a:pt x="1998" y="912"/>
                </a:cubicBezTo>
                <a:close/>
                <a:moveTo>
                  <a:pt x="1998" y="1020"/>
                </a:moveTo>
                <a:lnTo>
                  <a:pt x="1998" y="1020"/>
                </a:lnTo>
                <a:cubicBezTo>
                  <a:pt x="1998" y="1101"/>
                  <a:pt x="1998" y="1101"/>
                  <a:pt x="1998" y="1101"/>
                </a:cubicBezTo>
                <a:cubicBezTo>
                  <a:pt x="1991" y="1101"/>
                  <a:pt x="1985" y="1101"/>
                  <a:pt x="1978" y="1101"/>
                </a:cubicBezTo>
                <a:cubicBezTo>
                  <a:pt x="1971" y="1101"/>
                  <a:pt x="1964" y="1101"/>
                  <a:pt x="1964" y="1094"/>
                </a:cubicBezTo>
                <a:cubicBezTo>
                  <a:pt x="1964" y="1013"/>
                  <a:pt x="1964" y="1013"/>
                  <a:pt x="1964" y="1013"/>
                </a:cubicBezTo>
                <a:lnTo>
                  <a:pt x="1964" y="1013"/>
                </a:lnTo>
                <a:cubicBezTo>
                  <a:pt x="1978" y="1020"/>
                  <a:pt x="1985" y="1020"/>
                  <a:pt x="1998" y="1020"/>
                </a:cubicBezTo>
                <a:close/>
                <a:moveTo>
                  <a:pt x="1964" y="844"/>
                </a:moveTo>
                <a:lnTo>
                  <a:pt x="1964" y="844"/>
                </a:lnTo>
                <a:cubicBezTo>
                  <a:pt x="1964" y="831"/>
                  <a:pt x="1964" y="831"/>
                  <a:pt x="1964" y="831"/>
                </a:cubicBezTo>
                <a:cubicBezTo>
                  <a:pt x="1964" y="838"/>
                  <a:pt x="1964" y="838"/>
                  <a:pt x="1964" y="838"/>
                </a:cubicBezTo>
                <a:lnTo>
                  <a:pt x="1964" y="844"/>
                </a:lnTo>
                <a:close/>
                <a:moveTo>
                  <a:pt x="1964" y="790"/>
                </a:moveTo>
                <a:lnTo>
                  <a:pt x="1964" y="790"/>
                </a:lnTo>
                <a:lnTo>
                  <a:pt x="1971" y="784"/>
                </a:lnTo>
                <a:lnTo>
                  <a:pt x="1971" y="777"/>
                </a:lnTo>
                <a:cubicBezTo>
                  <a:pt x="1964" y="770"/>
                  <a:pt x="1964" y="770"/>
                  <a:pt x="1964" y="770"/>
                </a:cubicBezTo>
                <a:lnTo>
                  <a:pt x="1964" y="790"/>
                </a:lnTo>
                <a:close/>
                <a:moveTo>
                  <a:pt x="1964" y="196"/>
                </a:moveTo>
                <a:lnTo>
                  <a:pt x="1964" y="196"/>
                </a:lnTo>
                <a:cubicBezTo>
                  <a:pt x="1964" y="237"/>
                  <a:pt x="1964" y="237"/>
                  <a:pt x="1964" y="237"/>
                </a:cubicBezTo>
                <a:cubicBezTo>
                  <a:pt x="1957" y="237"/>
                  <a:pt x="1957" y="237"/>
                  <a:pt x="1957" y="237"/>
                </a:cubicBezTo>
                <a:cubicBezTo>
                  <a:pt x="1951" y="237"/>
                  <a:pt x="1951" y="237"/>
                  <a:pt x="1944" y="237"/>
                </a:cubicBezTo>
                <a:cubicBezTo>
                  <a:pt x="1937" y="243"/>
                  <a:pt x="1937" y="243"/>
                  <a:pt x="1930" y="243"/>
                </a:cubicBezTo>
                <a:lnTo>
                  <a:pt x="1930" y="243"/>
                </a:lnTo>
                <a:cubicBezTo>
                  <a:pt x="1944" y="243"/>
                  <a:pt x="1951" y="243"/>
                  <a:pt x="1964" y="250"/>
                </a:cubicBezTo>
                <a:cubicBezTo>
                  <a:pt x="1964" y="270"/>
                  <a:pt x="1964" y="270"/>
                  <a:pt x="1964" y="270"/>
                </a:cubicBezTo>
                <a:cubicBezTo>
                  <a:pt x="1951" y="270"/>
                  <a:pt x="1937" y="270"/>
                  <a:pt x="1930" y="277"/>
                </a:cubicBezTo>
                <a:cubicBezTo>
                  <a:pt x="1930" y="216"/>
                  <a:pt x="1930" y="216"/>
                  <a:pt x="1930" y="216"/>
                </a:cubicBezTo>
                <a:cubicBezTo>
                  <a:pt x="1937" y="210"/>
                  <a:pt x="1944" y="210"/>
                  <a:pt x="1951" y="203"/>
                </a:cubicBezTo>
                <a:cubicBezTo>
                  <a:pt x="1957" y="203"/>
                  <a:pt x="1957" y="203"/>
                  <a:pt x="1964" y="196"/>
                </a:cubicBezTo>
                <a:close/>
                <a:moveTo>
                  <a:pt x="1964" y="277"/>
                </a:moveTo>
                <a:lnTo>
                  <a:pt x="1964" y="277"/>
                </a:lnTo>
                <a:cubicBezTo>
                  <a:pt x="1964" y="311"/>
                  <a:pt x="1964" y="311"/>
                  <a:pt x="1964" y="311"/>
                </a:cubicBezTo>
                <a:cubicBezTo>
                  <a:pt x="1951" y="311"/>
                  <a:pt x="1951" y="311"/>
                  <a:pt x="1951" y="311"/>
                </a:cubicBezTo>
                <a:cubicBezTo>
                  <a:pt x="1957" y="297"/>
                  <a:pt x="1957" y="297"/>
                  <a:pt x="1957" y="297"/>
                </a:cubicBezTo>
                <a:cubicBezTo>
                  <a:pt x="1951" y="297"/>
                  <a:pt x="1951" y="297"/>
                  <a:pt x="1951" y="297"/>
                </a:cubicBezTo>
                <a:cubicBezTo>
                  <a:pt x="1951" y="304"/>
                  <a:pt x="1951" y="304"/>
                  <a:pt x="1951" y="304"/>
                </a:cubicBezTo>
                <a:cubicBezTo>
                  <a:pt x="1944" y="304"/>
                  <a:pt x="1937" y="304"/>
                  <a:pt x="1937" y="304"/>
                </a:cubicBezTo>
                <a:cubicBezTo>
                  <a:pt x="1930" y="297"/>
                  <a:pt x="1930" y="297"/>
                  <a:pt x="1930" y="297"/>
                </a:cubicBezTo>
                <a:cubicBezTo>
                  <a:pt x="1937" y="304"/>
                  <a:pt x="1937" y="311"/>
                  <a:pt x="1937" y="311"/>
                </a:cubicBezTo>
                <a:cubicBezTo>
                  <a:pt x="1930" y="311"/>
                  <a:pt x="1930" y="311"/>
                  <a:pt x="1930" y="311"/>
                </a:cubicBezTo>
                <a:cubicBezTo>
                  <a:pt x="1930" y="284"/>
                  <a:pt x="1930" y="284"/>
                  <a:pt x="1930" y="284"/>
                </a:cubicBezTo>
                <a:cubicBezTo>
                  <a:pt x="1930" y="277"/>
                  <a:pt x="1937" y="277"/>
                  <a:pt x="1944" y="277"/>
                </a:cubicBezTo>
                <a:cubicBezTo>
                  <a:pt x="1964" y="277"/>
                  <a:pt x="1964" y="277"/>
                  <a:pt x="1964" y="277"/>
                </a:cubicBezTo>
                <a:close/>
                <a:moveTo>
                  <a:pt x="1964" y="324"/>
                </a:moveTo>
                <a:lnTo>
                  <a:pt x="1964" y="324"/>
                </a:lnTo>
                <a:cubicBezTo>
                  <a:pt x="1964" y="331"/>
                  <a:pt x="1964" y="331"/>
                  <a:pt x="1964" y="331"/>
                </a:cubicBezTo>
                <a:cubicBezTo>
                  <a:pt x="1951" y="331"/>
                  <a:pt x="1937" y="331"/>
                  <a:pt x="1930" y="331"/>
                </a:cubicBezTo>
                <a:cubicBezTo>
                  <a:pt x="1930" y="318"/>
                  <a:pt x="1930" y="318"/>
                  <a:pt x="1930" y="318"/>
                </a:cubicBezTo>
                <a:cubicBezTo>
                  <a:pt x="1937" y="318"/>
                  <a:pt x="1951" y="318"/>
                  <a:pt x="1964" y="324"/>
                </a:cubicBezTo>
                <a:close/>
                <a:moveTo>
                  <a:pt x="1964" y="338"/>
                </a:moveTo>
                <a:lnTo>
                  <a:pt x="1964" y="338"/>
                </a:lnTo>
                <a:cubicBezTo>
                  <a:pt x="1964" y="351"/>
                  <a:pt x="1964" y="351"/>
                  <a:pt x="1964" y="351"/>
                </a:cubicBezTo>
                <a:cubicBezTo>
                  <a:pt x="1957" y="351"/>
                  <a:pt x="1957" y="351"/>
                  <a:pt x="1957" y="351"/>
                </a:cubicBezTo>
                <a:cubicBezTo>
                  <a:pt x="1944" y="351"/>
                  <a:pt x="1937" y="351"/>
                  <a:pt x="1930" y="351"/>
                </a:cubicBezTo>
                <a:cubicBezTo>
                  <a:pt x="1930" y="338"/>
                  <a:pt x="1930" y="338"/>
                  <a:pt x="1930" y="338"/>
                </a:cubicBezTo>
                <a:cubicBezTo>
                  <a:pt x="1937" y="338"/>
                  <a:pt x="1951" y="338"/>
                  <a:pt x="1964" y="338"/>
                </a:cubicBezTo>
                <a:close/>
                <a:moveTo>
                  <a:pt x="1964" y="365"/>
                </a:moveTo>
                <a:lnTo>
                  <a:pt x="1964" y="365"/>
                </a:lnTo>
                <a:cubicBezTo>
                  <a:pt x="1964" y="378"/>
                  <a:pt x="1964" y="378"/>
                  <a:pt x="1964" y="378"/>
                </a:cubicBezTo>
                <a:cubicBezTo>
                  <a:pt x="1944" y="385"/>
                  <a:pt x="1944" y="385"/>
                  <a:pt x="1944" y="385"/>
                </a:cubicBezTo>
                <a:cubicBezTo>
                  <a:pt x="1944" y="385"/>
                  <a:pt x="1937" y="378"/>
                  <a:pt x="1930" y="378"/>
                </a:cubicBezTo>
                <a:lnTo>
                  <a:pt x="1930" y="378"/>
                </a:lnTo>
                <a:cubicBezTo>
                  <a:pt x="1930" y="365"/>
                  <a:pt x="1930" y="365"/>
                  <a:pt x="1930" y="365"/>
                </a:cubicBezTo>
                <a:cubicBezTo>
                  <a:pt x="1937" y="365"/>
                  <a:pt x="1951" y="365"/>
                  <a:pt x="1964" y="365"/>
                </a:cubicBezTo>
                <a:close/>
                <a:moveTo>
                  <a:pt x="1964" y="392"/>
                </a:moveTo>
                <a:lnTo>
                  <a:pt x="1964" y="392"/>
                </a:lnTo>
                <a:cubicBezTo>
                  <a:pt x="1964" y="399"/>
                  <a:pt x="1964" y="399"/>
                  <a:pt x="1964" y="399"/>
                </a:cubicBezTo>
                <a:cubicBezTo>
                  <a:pt x="1957" y="399"/>
                  <a:pt x="1957" y="399"/>
                  <a:pt x="1957" y="399"/>
                </a:cubicBezTo>
                <a:cubicBezTo>
                  <a:pt x="1957" y="392"/>
                  <a:pt x="1957" y="392"/>
                  <a:pt x="1964" y="392"/>
                </a:cubicBezTo>
                <a:close/>
                <a:moveTo>
                  <a:pt x="1964" y="405"/>
                </a:moveTo>
                <a:lnTo>
                  <a:pt x="1964" y="405"/>
                </a:lnTo>
                <a:cubicBezTo>
                  <a:pt x="1964" y="419"/>
                  <a:pt x="1964" y="419"/>
                  <a:pt x="1964" y="419"/>
                </a:cubicBezTo>
                <a:cubicBezTo>
                  <a:pt x="1930" y="412"/>
                  <a:pt x="1930" y="412"/>
                  <a:pt x="1930" y="412"/>
                </a:cubicBezTo>
                <a:cubicBezTo>
                  <a:pt x="1930" y="405"/>
                  <a:pt x="1930" y="405"/>
                  <a:pt x="1930" y="405"/>
                </a:cubicBezTo>
                <a:cubicBezTo>
                  <a:pt x="1930" y="405"/>
                  <a:pt x="1937" y="405"/>
                  <a:pt x="1944" y="405"/>
                </a:cubicBezTo>
                <a:cubicBezTo>
                  <a:pt x="1951" y="405"/>
                  <a:pt x="1957" y="405"/>
                  <a:pt x="1964" y="405"/>
                </a:cubicBezTo>
                <a:close/>
                <a:moveTo>
                  <a:pt x="1964" y="426"/>
                </a:moveTo>
                <a:lnTo>
                  <a:pt x="1964" y="426"/>
                </a:lnTo>
                <a:cubicBezTo>
                  <a:pt x="1964" y="459"/>
                  <a:pt x="1964" y="459"/>
                  <a:pt x="1964" y="459"/>
                </a:cubicBezTo>
                <a:cubicBezTo>
                  <a:pt x="1957" y="459"/>
                  <a:pt x="1951" y="459"/>
                  <a:pt x="1944" y="453"/>
                </a:cubicBezTo>
                <a:cubicBezTo>
                  <a:pt x="1944" y="446"/>
                  <a:pt x="1937" y="439"/>
                  <a:pt x="1937" y="446"/>
                </a:cubicBezTo>
                <a:lnTo>
                  <a:pt x="1930" y="446"/>
                </a:lnTo>
                <a:cubicBezTo>
                  <a:pt x="1930" y="419"/>
                  <a:pt x="1930" y="419"/>
                  <a:pt x="1930" y="419"/>
                </a:cubicBezTo>
                <a:cubicBezTo>
                  <a:pt x="1937" y="419"/>
                  <a:pt x="1951" y="426"/>
                  <a:pt x="1964" y="426"/>
                </a:cubicBezTo>
                <a:close/>
                <a:moveTo>
                  <a:pt x="1964" y="466"/>
                </a:moveTo>
                <a:lnTo>
                  <a:pt x="1964" y="466"/>
                </a:lnTo>
                <a:cubicBezTo>
                  <a:pt x="1957" y="466"/>
                  <a:pt x="1951" y="466"/>
                  <a:pt x="1944" y="466"/>
                </a:cubicBezTo>
                <a:cubicBezTo>
                  <a:pt x="1944" y="466"/>
                  <a:pt x="1944" y="459"/>
                  <a:pt x="1937" y="453"/>
                </a:cubicBezTo>
                <a:cubicBezTo>
                  <a:pt x="1930" y="453"/>
                  <a:pt x="1930" y="453"/>
                  <a:pt x="1930" y="453"/>
                </a:cubicBezTo>
                <a:cubicBezTo>
                  <a:pt x="1930" y="466"/>
                  <a:pt x="1930" y="466"/>
                  <a:pt x="1930" y="466"/>
                </a:cubicBezTo>
                <a:lnTo>
                  <a:pt x="1930" y="466"/>
                </a:lnTo>
                <a:cubicBezTo>
                  <a:pt x="1930" y="473"/>
                  <a:pt x="1930" y="473"/>
                  <a:pt x="1930" y="480"/>
                </a:cubicBezTo>
                <a:cubicBezTo>
                  <a:pt x="1930" y="473"/>
                  <a:pt x="1930" y="473"/>
                  <a:pt x="1930" y="473"/>
                </a:cubicBezTo>
                <a:cubicBezTo>
                  <a:pt x="1930" y="500"/>
                  <a:pt x="1930" y="500"/>
                  <a:pt x="1930" y="500"/>
                </a:cubicBezTo>
                <a:cubicBezTo>
                  <a:pt x="1937" y="500"/>
                  <a:pt x="1951" y="500"/>
                  <a:pt x="1964" y="500"/>
                </a:cubicBezTo>
                <a:cubicBezTo>
                  <a:pt x="1964" y="466"/>
                  <a:pt x="1964" y="466"/>
                  <a:pt x="1964" y="466"/>
                </a:cubicBezTo>
                <a:close/>
                <a:moveTo>
                  <a:pt x="1964" y="527"/>
                </a:moveTo>
                <a:lnTo>
                  <a:pt x="1964" y="527"/>
                </a:lnTo>
                <a:cubicBezTo>
                  <a:pt x="1964" y="574"/>
                  <a:pt x="1964" y="574"/>
                  <a:pt x="1964" y="574"/>
                </a:cubicBezTo>
                <a:cubicBezTo>
                  <a:pt x="1957" y="574"/>
                  <a:pt x="1951" y="574"/>
                  <a:pt x="1951" y="574"/>
                </a:cubicBezTo>
                <a:cubicBezTo>
                  <a:pt x="1944" y="574"/>
                  <a:pt x="1944" y="568"/>
                  <a:pt x="1944" y="568"/>
                </a:cubicBezTo>
                <a:cubicBezTo>
                  <a:pt x="1930" y="568"/>
                  <a:pt x="1930" y="568"/>
                  <a:pt x="1930" y="568"/>
                </a:cubicBezTo>
                <a:cubicBezTo>
                  <a:pt x="1930" y="568"/>
                  <a:pt x="1930" y="568"/>
                  <a:pt x="1930" y="574"/>
                </a:cubicBezTo>
                <a:cubicBezTo>
                  <a:pt x="1930" y="513"/>
                  <a:pt x="1930" y="513"/>
                  <a:pt x="1930" y="513"/>
                </a:cubicBezTo>
                <a:cubicBezTo>
                  <a:pt x="1930" y="507"/>
                  <a:pt x="1930" y="507"/>
                  <a:pt x="1930" y="507"/>
                </a:cubicBezTo>
                <a:lnTo>
                  <a:pt x="1937" y="507"/>
                </a:lnTo>
                <a:cubicBezTo>
                  <a:pt x="1944" y="507"/>
                  <a:pt x="1951" y="507"/>
                  <a:pt x="1951" y="513"/>
                </a:cubicBezTo>
                <a:cubicBezTo>
                  <a:pt x="1951" y="513"/>
                  <a:pt x="1951" y="520"/>
                  <a:pt x="1951" y="527"/>
                </a:cubicBezTo>
                <a:lnTo>
                  <a:pt x="1951" y="527"/>
                </a:lnTo>
                <a:cubicBezTo>
                  <a:pt x="1957" y="527"/>
                  <a:pt x="1957" y="527"/>
                  <a:pt x="1964" y="527"/>
                </a:cubicBezTo>
                <a:close/>
                <a:moveTo>
                  <a:pt x="1964" y="588"/>
                </a:moveTo>
                <a:lnTo>
                  <a:pt x="1964" y="588"/>
                </a:lnTo>
                <a:cubicBezTo>
                  <a:pt x="1964" y="608"/>
                  <a:pt x="1964" y="608"/>
                  <a:pt x="1964" y="608"/>
                </a:cubicBezTo>
                <a:cubicBezTo>
                  <a:pt x="1951" y="615"/>
                  <a:pt x="1937" y="622"/>
                  <a:pt x="1930" y="628"/>
                </a:cubicBezTo>
                <a:cubicBezTo>
                  <a:pt x="1930" y="595"/>
                  <a:pt x="1930" y="595"/>
                  <a:pt x="1930" y="595"/>
                </a:cubicBezTo>
                <a:cubicBezTo>
                  <a:pt x="1937" y="595"/>
                  <a:pt x="1951" y="588"/>
                  <a:pt x="1964" y="588"/>
                </a:cubicBezTo>
                <a:close/>
                <a:moveTo>
                  <a:pt x="1964" y="628"/>
                </a:moveTo>
                <a:lnTo>
                  <a:pt x="1964" y="628"/>
                </a:lnTo>
                <a:cubicBezTo>
                  <a:pt x="1951" y="628"/>
                  <a:pt x="1937" y="635"/>
                  <a:pt x="1930" y="642"/>
                </a:cubicBezTo>
                <a:cubicBezTo>
                  <a:pt x="1930" y="709"/>
                  <a:pt x="1930" y="709"/>
                  <a:pt x="1930" y="709"/>
                </a:cubicBezTo>
                <a:cubicBezTo>
                  <a:pt x="1937" y="716"/>
                  <a:pt x="1951" y="723"/>
                  <a:pt x="1964" y="730"/>
                </a:cubicBezTo>
                <a:cubicBezTo>
                  <a:pt x="1964" y="628"/>
                  <a:pt x="1964" y="628"/>
                  <a:pt x="1964" y="628"/>
                </a:cubicBezTo>
                <a:close/>
                <a:moveTo>
                  <a:pt x="1964" y="743"/>
                </a:moveTo>
                <a:lnTo>
                  <a:pt x="1964" y="743"/>
                </a:lnTo>
                <a:cubicBezTo>
                  <a:pt x="1964" y="770"/>
                  <a:pt x="1964" y="770"/>
                  <a:pt x="1964" y="770"/>
                </a:cubicBezTo>
                <a:cubicBezTo>
                  <a:pt x="1957" y="770"/>
                  <a:pt x="1957" y="770"/>
                  <a:pt x="1957" y="770"/>
                </a:cubicBezTo>
                <a:cubicBezTo>
                  <a:pt x="1964" y="770"/>
                  <a:pt x="1964" y="770"/>
                  <a:pt x="1964" y="770"/>
                </a:cubicBezTo>
                <a:cubicBezTo>
                  <a:pt x="1964" y="790"/>
                  <a:pt x="1964" y="790"/>
                  <a:pt x="1964" y="790"/>
                </a:cubicBezTo>
                <a:cubicBezTo>
                  <a:pt x="1957" y="797"/>
                  <a:pt x="1951" y="797"/>
                  <a:pt x="1951" y="797"/>
                </a:cubicBezTo>
                <a:cubicBezTo>
                  <a:pt x="1944" y="804"/>
                  <a:pt x="1944" y="811"/>
                  <a:pt x="1951" y="811"/>
                </a:cubicBezTo>
                <a:cubicBezTo>
                  <a:pt x="1951" y="817"/>
                  <a:pt x="1951" y="817"/>
                  <a:pt x="1957" y="817"/>
                </a:cubicBezTo>
                <a:cubicBezTo>
                  <a:pt x="1957" y="824"/>
                  <a:pt x="1957" y="831"/>
                  <a:pt x="1964" y="831"/>
                </a:cubicBezTo>
                <a:cubicBezTo>
                  <a:pt x="1964" y="844"/>
                  <a:pt x="1964" y="844"/>
                  <a:pt x="1964" y="844"/>
                </a:cubicBezTo>
                <a:cubicBezTo>
                  <a:pt x="1957" y="844"/>
                  <a:pt x="1957" y="851"/>
                  <a:pt x="1951" y="851"/>
                </a:cubicBezTo>
                <a:cubicBezTo>
                  <a:pt x="1951" y="858"/>
                  <a:pt x="1951" y="865"/>
                  <a:pt x="1964" y="865"/>
                </a:cubicBezTo>
                <a:cubicBezTo>
                  <a:pt x="1964" y="979"/>
                  <a:pt x="1964" y="979"/>
                  <a:pt x="1964" y="979"/>
                </a:cubicBezTo>
                <a:cubicBezTo>
                  <a:pt x="1951" y="986"/>
                  <a:pt x="1951" y="986"/>
                  <a:pt x="1951" y="986"/>
                </a:cubicBezTo>
                <a:cubicBezTo>
                  <a:pt x="1944" y="986"/>
                  <a:pt x="1944" y="979"/>
                  <a:pt x="1944" y="973"/>
                </a:cubicBezTo>
                <a:cubicBezTo>
                  <a:pt x="1937" y="973"/>
                  <a:pt x="1937" y="979"/>
                  <a:pt x="1937" y="979"/>
                </a:cubicBezTo>
                <a:cubicBezTo>
                  <a:pt x="1930" y="986"/>
                  <a:pt x="1930" y="993"/>
                  <a:pt x="1930" y="993"/>
                </a:cubicBezTo>
                <a:cubicBezTo>
                  <a:pt x="1930" y="811"/>
                  <a:pt x="1930" y="811"/>
                  <a:pt x="1930" y="811"/>
                </a:cubicBezTo>
                <a:cubicBezTo>
                  <a:pt x="1930" y="811"/>
                  <a:pt x="1930" y="811"/>
                  <a:pt x="1930" y="804"/>
                </a:cubicBezTo>
                <a:cubicBezTo>
                  <a:pt x="1937" y="804"/>
                  <a:pt x="1944" y="797"/>
                  <a:pt x="1937" y="790"/>
                </a:cubicBezTo>
                <a:cubicBezTo>
                  <a:pt x="1930" y="797"/>
                  <a:pt x="1930" y="797"/>
                  <a:pt x="1930" y="797"/>
                </a:cubicBezTo>
                <a:lnTo>
                  <a:pt x="1930" y="797"/>
                </a:lnTo>
                <a:cubicBezTo>
                  <a:pt x="1930" y="784"/>
                  <a:pt x="1930" y="784"/>
                  <a:pt x="1930" y="784"/>
                </a:cubicBezTo>
                <a:cubicBezTo>
                  <a:pt x="1930" y="790"/>
                  <a:pt x="1930" y="790"/>
                  <a:pt x="1937" y="790"/>
                </a:cubicBezTo>
                <a:cubicBezTo>
                  <a:pt x="1937" y="784"/>
                  <a:pt x="1944" y="784"/>
                  <a:pt x="1944" y="777"/>
                </a:cubicBezTo>
                <a:lnTo>
                  <a:pt x="1944" y="770"/>
                </a:lnTo>
                <a:cubicBezTo>
                  <a:pt x="1937" y="770"/>
                  <a:pt x="1930" y="770"/>
                  <a:pt x="1930" y="770"/>
                </a:cubicBezTo>
                <a:cubicBezTo>
                  <a:pt x="1930" y="743"/>
                  <a:pt x="1930" y="743"/>
                  <a:pt x="1930" y="743"/>
                </a:cubicBezTo>
                <a:cubicBezTo>
                  <a:pt x="1937" y="743"/>
                  <a:pt x="1951" y="743"/>
                  <a:pt x="1957" y="743"/>
                </a:cubicBezTo>
                <a:cubicBezTo>
                  <a:pt x="1964" y="743"/>
                  <a:pt x="1964" y="743"/>
                  <a:pt x="1964" y="743"/>
                </a:cubicBezTo>
                <a:close/>
                <a:moveTo>
                  <a:pt x="1964" y="1000"/>
                </a:moveTo>
                <a:lnTo>
                  <a:pt x="1964" y="1000"/>
                </a:lnTo>
                <a:cubicBezTo>
                  <a:pt x="1964" y="1013"/>
                  <a:pt x="1964" y="1013"/>
                  <a:pt x="1964" y="1013"/>
                </a:cubicBezTo>
                <a:cubicBezTo>
                  <a:pt x="1957" y="1006"/>
                  <a:pt x="1957" y="1006"/>
                  <a:pt x="1957" y="1006"/>
                </a:cubicBezTo>
                <a:cubicBezTo>
                  <a:pt x="1957" y="1006"/>
                  <a:pt x="1957" y="1000"/>
                  <a:pt x="1964" y="1000"/>
                </a:cubicBezTo>
                <a:close/>
                <a:moveTo>
                  <a:pt x="1964" y="1013"/>
                </a:moveTo>
                <a:lnTo>
                  <a:pt x="1964" y="1013"/>
                </a:lnTo>
                <a:cubicBezTo>
                  <a:pt x="1951" y="1006"/>
                  <a:pt x="1937" y="1006"/>
                  <a:pt x="1930" y="1000"/>
                </a:cubicBezTo>
                <a:cubicBezTo>
                  <a:pt x="1930" y="1067"/>
                  <a:pt x="1930" y="1067"/>
                  <a:pt x="1930" y="1067"/>
                </a:cubicBezTo>
                <a:cubicBezTo>
                  <a:pt x="1937" y="1074"/>
                  <a:pt x="1951" y="1087"/>
                  <a:pt x="1964" y="1094"/>
                </a:cubicBezTo>
                <a:cubicBezTo>
                  <a:pt x="1964" y="1013"/>
                  <a:pt x="1964" y="1013"/>
                  <a:pt x="1964" y="1013"/>
                </a:cubicBezTo>
                <a:close/>
                <a:moveTo>
                  <a:pt x="1930" y="399"/>
                </a:moveTo>
                <a:lnTo>
                  <a:pt x="1930" y="399"/>
                </a:lnTo>
                <a:lnTo>
                  <a:pt x="1937" y="399"/>
                </a:lnTo>
                <a:cubicBezTo>
                  <a:pt x="1944" y="399"/>
                  <a:pt x="1951" y="399"/>
                  <a:pt x="1951" y="399"/>
                </a:cubicBezTo>
                <a:cubicBezTo>
                  <a:pt x="1937" y="392"/>
                  <a:pt x="1930" y="385"/>
                  <a:pt x="1930" y="385"/>
                </a:cubicBezTo>
                <a:lnTo>
                  <a:pt x="1930" y="399"/>
                </a:lnTo>
                <a:close/>
                <a:moveTo>
                  <a:pt x="1930" y="216"/>
                </a:moveTo>
                <a:lnTo>
                  <a:pt x="1930" y="216"/>
                </a:lnTo>
                <a:cubicBezTo>
                  <a:pt x="1930" y="277"/>
                  <a:pt x="1930" y="277"/>
                  <a:pt x="1930" y="277"/>
                </a:cubicBezTo>
                <a:cubicBezTo>
                  <a:pt x="1924" y="277"/>
                  <a:pt x="1924" y="277"/>
                  <a:pt x="1917" y="277"/>
                </a:cubicBezTo>
                <a:cubicBezTo>
                  <a:pt x="1917" y="223"/>
                  <a:pt x="1917" y="223"/>
                  <a:pt x="1917" y="223"/>
                </a:cubicBezTo>
                <a:cubicBezTo>
                  <a:pt x="1924" y="223"/>
                  <a:pt x="1924" y="216"/>
                  <a:pt x="1930" y="216"/>
                </a:cubicBezTo>
                <a:close/>
                <a:moveTo>
                  <a:pt x="1930" y="284"/>
                </a:moveTo>
                <a:lnTo>
                  <a:pt x="1930" y="284"/>
                </a:lnTo>
                <a:cubicBezTo>
                  <a:pt x="1930" y="311"/>
                  <a:pt x="1930" y="311"/>
                  <a:pt x="1930" y="311"/>
                </a:cubicBezTo>
                <a:cubicBezTo>
                  <a:pt x="1917" y="311"/>
                  <a:pt x="1917" y="311"/>
                  <a:pt x="1917" y="311"/>
                </a:cubicBezTo>
                <a:cubicBezTo>
                  <a:pt x="1917" y="284"/>
                  <a:pt x="1917" y="284"/>
                  <a:pt x="1917" y="284"/>
                </a:cubicBezTo>
                <a:cubicBezTo>
                  <a:pt x="1924" y="284"/>
                  <a:pt x="1924" y="284"/>
                  <a:pt x="1924" y="284"/>
                </a:cubicBezTo>
                <a:cubicBezTo>
                  <a:pt x="1924" y="284"/>
                  <a:pt x="1924" y="284"/>
                  <a:pt x="1930" y="284"/>
                </a:cubicBezTo>
                <a:close/>
                <a:moveTo>
                  <a:pt x="1930" y="318"/>
                </a:moveTo>
                <a:lnTo>
                  <a:pt x="1930" y="318"/>
                </a:lnTo>
                <a:cubicBezTo>
                  <a:pt x="1930" y="331"/>
                  <a:pt x="1930" y="331"/>
                  <a:pt x="1930" y="331"/>
                </a:cubicBezTo>
                <a:cubicBezTo>
                  <a:pt x="1924" y="331"/>
                  <a:pt x="1924" y="331"/>
                  <a:pt x="1917" y="331"/>
                </a:cubicBezTo>
                <a:cubicBezTo>
                  <a:pt x="1917" y="318"/>
                  <a:pt x="1917" y="318"/>
                  <a:pt x="1917" y="318"/>
                </a:cubicBezTo>
                <a:cubicBezTo>
                  <a:pt x="1924" y="318"/>
                  <a:pt x="1924" y="318"/>
                  <a:pt x="1930" y="318"/>
                </a:cubicBezTo>
                <a:close/>
                <a:moveTo>
                  <a:pt x="1930" y="338"/>
                </a:moveTo>
                <a:lnTo>
                  <a:pt x="1930" y="338"/>
                </a:lnTo>
                <a:cubicBezTo>
                  <a:pt x="1930" y="351"/>
                  <a:pt x="1930" y="351"/>
                  <a:pt x="1930" y="351"/>
                </a:cubicBezTo>
                <a:cubicBezTo>
                  <a:pt x="1917" y="358"/>
                  <a:pt x="1917" y="358"/>
                  <a:pt x="1917" y="358"/>
                </a:cubicBezTo>
                <a:cubicBezTo>
                  <a:pt x="1917" y="338"/>
                  <a:pt x="1917" y="338"/>
                  <a:pt x="1917" y="338"/>
                </a:cubicBezTo>
                <a:cubicBezTo>
                  <a:pt x="1924" y="338"/>
                  <a:pt x="1924" y="338"/>
                  <a:pt x="1924" y="338"/>
                </a:cubicBezTo>
                <a:cubicBezTo>
                  <a:pt x="1930" y="338"/>
                  <a:pt x="1930" y="338"/>
                  <a:pt x="1930" y="338"/>
                </a:cubicBezTo>
                <a:close/>
                <a:moveTo>
                  <a:pt x="1930" y="365"/>
                </a:moveTo>
                <a:lnTo>
                  <a:pt x="1930" y="365"/>
                </a:lnTo>
                <a:cubicBezTo>
                  <a:pt x="1930" y="378"/>
                  <a:pt x="1930" y="378"/>
                  <a:pt x="1930" y="378"/>
                </a:cubicBezTo>
                <a:cubicBezTo>
                  <a:pt x="1924" y="378"/>
                  <a:pt x="1917" y="372"/>
                  <a:pt x="1917" y="372"/>
                </a:cubicBezTo>
                <a:cubicBezTo>
                  <a:pt x="1917" y="372"/>
                  <a:pt x="1917" y="365"/>
                  <a:pt x="1924" y="365"/>
                </a:cubicBezTo>
                <a:cubicBezTo>
                  <a:pt x="1924" y="365"/>
                  <a:pt x="1924" y="365"/>
                  <a:pt x="1930" y="365"/>
                </a:cubicBezTo>
                <a:close/>
                <a:moveTo>
                  <a:pt x="1930" y="385"/>
                </a:moveTo>
                <a:lnTo>
                  <a:pt x="1930" y="385"/>
                </a:lnTo>
                <a:cubicBezTo>
                  <a:pt x="1930" y="399"/>
                  <a:pt x="1930" y="399"/>
                  <a:pt x="1930" y="399"/>
                </a:cubicBezTo>
                <a:cubicBezTo>
                  <a:pt x="1917" y="399"/>
                  <a:pt x="1917" y="399"/>
                  <a:pt x="1917" y="399"/>
                </a:cubicBezTo>
                <a:cubicBezTo>
                  <a:pt x="1917" y="385"/>
                  <a:pt x="1917" y="385"/>
                  <a:pt x="1917" y="385"/>
                </a:cubicBezTo>
                <a:cubicBezTo>
                  <a:pt x="1924" y="385"/>
                  <a:pt x="1924" y="385"/>
                  <a:pt x="1924" y="385"/>
                </a:cubicBezTo>
                <a:cubicBezTo>
                  <a:pt x="1930" y="385"/>
                  <a:pt x="1930" y="385"/>
                  <a:pt x="1930" y="385"/>
                </a:cubicBezTo>
                <a:close/>
                <a:moveTo>
                  <a:pt x="1930" y="405"/>
                </a:moveTo>
                <a:lnTo>
                  <a:pt x="1930" y="405"/>
                </a:lnTo>
                <a:cubicBezTo>
                  <a:pt x="1930" y="412"/>
                  <a:pt x="1930" y="412"/>
                  <a:pt x="1930" y="412"/>
                </a:cubicBezTo>
                <a:cubicBezTo>
                  <a:pt x="1917" y="412"/>
                  <a:pt x="1917" y="412"/>
                  <a:pt x="1917" y="412"/>
                </a:cubicBezTo>
                <a:cubicBezTo>
                  <a:pt x="1917" y="405"/>
                  <a:pt x="1917" y="405"/>
                  <a:pt x="1917" y="405"/>
                </a:cubicBezTo>
                <a:cubicBezTo>
                  <a:pt x="1924" y="405"/>
                  <a:pt x="1924" y="405"/>
                  <a:pt x="1930" y="405"/>
                </a:cubicBezTo>
                <a:close/>
                <a:moveTo>
                  <a:pt x="1930" y="419"/>
                </a:moveTo>
                <a:lnTo>
                  <a:pt x="1930" y="419"/>
                </a:lnTo>
                <a:cubicBezTo>
                  <a:pt x="1930" y="446"/>
                  <a:pt x="1930" y="446"/>
                  <a:pt x="1930" y="446"/>
                </a:cubicBezTo>
                <a:cubicBezTo>
                  <a:pt x="1924" y="453"/>
                  <a:pt x="1924" y="453"/>
                  <a:pt x="1924" y="453"/>
                </a:cubicBezTo>
                <a:lnTo>
                  <a:pt x="1917" y="453"/>
                </a:lnTo>
                <a:cubicBezTo>
                  <a:pt x="1917" y="419"/>
                  <a:pt x="1917" y="419"/>
                  <a:pt x="1917" y="419"/>
                </a:cubicBezTo>
                <a:cubicBezTo>
                  <a:pt x="1924" y="419"/>
                  <a:pt x="1924" y="419"/>
                  <a:pt x="1930" y="419"/>
                </a:cubicBezTo>
                <a:close/>
                <a:moveTo>
                  <a:pt x="1930" y="453"/>
                </a:moveTo>
                <a:lnTo>
                  <a:pt x="1930" y="453"/>
                </a:lnTo>
                <a:cubicBezTo>
                  <a:pt x="1930" y="466"/>
                  <a:pt x="1930" y="466"/>
                  <a:pt x="1930" y="466"/>
                </a:cubicBezTo>
                <a:cubicBezTo>
                  <a:pt x="1924" y="473"/>
                  <a:pt x="1924" y="473"/>
                  <a:pt x="1924" y="473"/>
                </a:cubicBezTo>
                <a:cubicBezTo>
                  <a:pt x="1930" y="473"/>
                  <a:pt x="1930" y="473"/>
                  <a:pt x="1930" y="473"/>
                </a:cubicBezTo>
                <a:cubicBezTo>
                  <a:pt x="1930" y="500"/>
                  <a:pt x="1930" y="500"/>
                  <a:pt x="1930" y="500"/>
                </a:cubicBezTo>
                <a:cubicBezTo>
                  <a:pt x="1917" y="500"/>
                  <a:pt x="1917" y="500"/>
                  <a:pt x="1917" y="500"/>
                </a:cubicBezTo>
                <a:cubicBezTo>
                  <a:pt x="1917" y="459"/>
                  <a:pt x="1917" y="459"/>
                  <a:pt x="1917" y="459"/>
                </a:cubicBezTo>
                <a:cubicBezTo>
                  <a:pt x="1924" y="459"/>
                  <a:pt x="1924" y="459"/>
                  <a:pt x="1930" y="453"/>
                </a:cubicBezTo>
                <a:close/>
                <a:moveTo>
                  <a:pt x="1930" y="513"/>
                </a:moveTo>
                <a:lnTo>
                  <a:pt x="1930" y="513"/>
                </a:lnTo>
                <a:cubicBezTo>
                  <a:pt x="1930" y="574"/>
                  <a:pt x="1930" y="574"/>
                  <a:pt x="1930" y="574"/>
                </a:cubicBezTo>
                <a:cubicBezTo>
                  <a:pt x="1924" y="574"/>
                  <a:pt x="1924" y="574"/>
                  <a:pt x="1917" y="574"/>
                </a:cubicBezTo>
                <a:lnTo>
                  <a:pt x="1917" y="574"/>
                </a:lnTo>
                <a:cubicBezTo>
                  <a:pt x="1917" y="534"/>
                  <a:pt x="1917" y="534"/>
                  <a:pt x="1917" y="534"/>
                </a:cubicBezTo>
                <a:lnTo>
                  <a:pt x="1917" y="534"/>
                </a:lnTo>
                <a:cubicBezTo>
                  <a:pt x="1924" y="527"/>
                  <a:pt x="1924" y="520"/>
                  <a:pt x="1930" y="513"/>
                </a:cubicBezTo>
                <a:close/>
                <a:moveTo>
                  <a:pt x="1930" y="595"/>
                </a:moveTo>
                <a:lnTo>
                  <a:pt x="1930" y="595"/>
                </a:lnTo>
                <a:cubicBezTo>
                  <a:pt x="1930" y="628"/>
                  <a:pt x="1930" y="628"/>
                  <a:pt x="1930" y="628"/>
                </a:cubicBezTo>
                <a:cubicBezTo>
                  <a:pt x="1924" y="628"/>
                  <a:pt x="1924" y="628"/>
                  <a:pt x="1917" y="635"/>
                </a:cubicBezTo>
                <a:cubicBezTo>
                  <a:pt x="1917" y="601"/>
                  <a:pt x="1917" y="601"/>
                  <a:pt x="1917" y="601"/>
                </a:cubicBezTo>
                <a:cubicBezTo>
                  <a:pt x="1924" y="601"/>
                  <a:pt x="1924" y="601"/>
                  <a:pt x="1930" y="595"/>
                </a:cubicBezTo>
                <a:close/>
                <a:moveTo>
                  <a:pt x="1930" y="642"/>
                </a:moveTo>
                <a:lnTo>
                  <a:pt x="1930" y="642"/>
                </a:lnTo>
                <a:cubicBezTo>
                  <a:pt x="1930" y="709"/>
                  <a:pt x="1930" y="709"/>
                  <a:pt x="1930" y="709"/>
                </a:cubicBezTo>
                <a:cubicBezTo>
                  <a:pt x="1924" y="709"/>
                  <a:pt x="1924" y="703"/>
                  <a:pt x="1917" y="703"/>
                </a:cubicBezTo>
                <a:cubicBezTo>
                  <a:pt x="1917" y="649"/>
                  <a:pt x="1917" y="649"/>
                  <a:pt x="1917" y="649"/>
                </a:cubicBezTo>
                <a:cubicBezTo>
                  <a:pt x="1924" y="649"/>
                  <a:pt x="1924" y="649"/>
                  <a:pt x="1930" y="642"/>
                </a:cubicBezTo>
                <a:close/>
                <a:moveTo>
                  <a:pt x="1930" y="743"/>
                </a:moveTo>
                <a:lnTo>
                  <a:pt x="1930" y="743"/>
                </a:lnTo>
                <a:cubicBezTo>
                  <a:pt x="1930" y="770"/>
                  <a:pt x="1930" y="770"/>
                  <a:pt x="1930" y="770"/>
                </a:cubicBezTo>
                <a:cubicBezTo>
                  <a:pt x="1924" y="770"/>
                  <a:pt x="1924" y="770"/>
                  <a:pt x="1917" y="770"/>
                </a:cubicBezTo>
                <a:cubicBezTo>
                  <a:pt x="1917" y="750"/>
                  <a:pt x="1917" y="750"/>
                  <a:pt x="1917" y="750"/>
                </a:cubicBezTo>
                <a:cubicBezTo>
                  <a:pt x="1924" y="743"/>
                  <a:pt x="1924" y="743"/>
                  <a:pt x="1930" y="743"/>
                </a:cubicBezTo>
                <a:close/>
                <a:moveTo>
                  <a:pt x="1930" y="784"/>
                </a:moveTo>
                <a:lnTo>
                  <a:pt x="1930" y="784"/>
                </a:lnTo>
                <a:cubicBezTo>
                  <a:pt x="1930" y="797"/>
                  <a:pt x="1930" y="797"/>
                  <a:pt x="1930" y="797"/>
                </a:cubicBezTo>
                <a:cubicBezTo>
                  <a:pt x="1924" y="797"/>
                  <a:pt x="1924" y="804"/>
                  <a:pt x="1917" y="804"/>
                </a:cubicBezTo>
                <a:cubicBezTo>
                  <a:pt x="1917" y="784"/>
                  <a:pt x="1917" y="784"/>
                  <a:pt x="1917" y="784"/>
                </a:cubicBezTo>
                <a:cubicBezTo>
                  <a:pt x="1924" y="784"/>
                  <a:pt x="1924" y="784"/>
                  <a:pt x="1930" y="784"/>
                </a:cubicBezTo>
                <a:close/>
                <a:moveTo>
                  <a:pt x="1930" y="811"/>
                </a:moveTo>
                <a:lnTo>
                  <a:pt x="1930" y="811"/>
                </a:lnTo>
                <a:cubicBezTo>
                  <a:pt x="1930" y="993"/>
                  <a:pt x="1930" y="993"/>
                  <a:pt x="1930" y="993"/>
                </a:cubicBezTo>
                <a:cubicBezTo>
                  <a:pt x="1924" y="993"/>
                  <a:pt x="1924" y="993"/>
                  <a:pt x="1924" y="993"/>
                </a:cubicBezTo>
                <a:cubicBezTo>
                  <a:pt x="1917" y="986"/>
                  <a:pt x="1917" y="986"/>
                  <a:pt x="1917" y="986"/>
                </a:cubicBezTo>
                <a:cubicBezTo>
                  <a:pt x="1917" y="966"/>
                  <a:pt x="1917" y="966"/>
                  <a:pt x="1917" y="966"/>
                </a:cubicBezTo>
                <a:cubicBezTo>
                  <a:pt x="1924" y="959"/>
                  <a:pt x="1924" y="959"/>
                  <a:pt x="1924" y="959"/>
                </a:cubicBezTo>
                <a:cubicBezTo>
                  <a:pt x="1917" y="959"/>
                  <a:pt x="1917" y="959"/>
                  <a:pt x="1917" y="959"/>
                </a:cubicBezTo>
                <a:cubicBezTo>
                  <a:pt x="1917" y="831"/>
                  <a:pt x="1917" y="831"/>
                  <a:pt x="1917" y="831"/>
                </a:cubicBezTo>
                <a:cubicBezTo>
                  <a:pt x="1924" y="831"/>
                  <a:pt x="1924" y="831"/>
                  <a:pt x="1924" y="824"/>
                </a:cubicBezTo>
                <a:lnTo>
                  <a:pt x="1917" y="824"/>
                </a:lnTo>
                <a:cubicBezTo>
                  <a:pt x="1917" y="817"/>
                  <a:pt x="1924" y="817"/>
                  <a:pt x="1930" y="811"/>
                </a:cubicBezTo>
                <a:close/>
                <a:moveTo>
                  <a:pt x="1930" y="1000"/>
                </a:moveTo>
                <a:lnTo>
                  <a:pt x="1930" y="1000"/>
                </a:lnTo>
                <a:cubicBezTo>
                  <a:pt x="1930" y="1067"/>
                  <a:pt x="1930" y="1067"/>
                  <a:pt x="1930" y="1067"/>
                </a:cubicBezTo>
                <a:cubicBezTo>
                  <a:pt x="1924" y="1060"/>
                  <a:pt x="1924" y="1060"/>
                  <a:pt x="1917" y="1060"/>
                </a:cubicBezTo>
                <a:cubicBezTo>
                  <a:pt x="1917" y="993"/>
                  <a:pt x="1917" y="993"/>
                  <a:pt x="1917" y="993"/>
                </a:cubicBezTo>
                <a:lnTo>
                  <a:pt x="1930" y="1000"/>
                </a:lnTo>
                <a:close/>
                <a:moveTo>
                  <a:pt x="1917" y="223"/>
                </a:moveTo>
                <a:lnTo>
                  <a:pt x="1917" y="223"/>
                </a:lnTo>
                <a:cubicBezTo>
                  <a:pt x="1917" y="277"/>
                  <a:pt x="1917" y="277"/>
                  <a:pt x="1917" y="277"/>
                </a:cubicBezTo>
                <a:cubicBezTo>
                  <a:pt x="1917" y="277"/>
                  <a:pt x="1917" y="277"/>
                  <a:pt x="1910" y="277"/>
                </a:cubicBezTo>
                <a:cubicBezTo>
                  <a:pt x="1910" y="270"/>
                  <a:pt x="1903" y="270"/>
                  <a:pt x="1897" y="270"/>
                </a:cubicBezTo>
                <a:cubicBezTo>
                  <a:pt x="1897" y="277"/>
                  <a:pt x="1903" y="284"/>
                  <a:pt x="1910" y="297"/>
                </a:cubicBezTo>
                <a:cubicBezTo>
                  <a:pt x="1917" y="284"/>
                  <a:pt x="1917" y="284"/>
                  <a:pt x="1917" y="284"/>
                </a:cubicBezTo>
                <a:cubicBezTo>
                  <a:pt x="1917" y="311"/>
                  <a:pt x="1917" y="311"/>
                  <a:pt x="1917" y="311"/>
                </a:cubicBezTo>
                <a:cubicBezTo>
                  <a:pt x="1890" y="318"/>
                  <a:pt x="1890" y="318"/>
                  <a:pt x="1890" y="318"/>
                </a:cubicBezTo>
                <a:cubicBezTo>
                  <a:pt x="1890" y="311"/>
                  <a:pt x="1890" y="311"/>
                  <a:pt x="1890" y="311"/>
                </a:cubicBezTo>
                <a:cubicBezTo>
                  <a:pt x="1890" y="311"/>
                  <a:pt x="1890" y="311"/>
                  <a:pt x="1890" y="304"/>
                </a:cubicBezTo>
                <a:cubicBezTo>
                  <a:pt x="1883" y="311"/>
                  <a:pt x="1876" y="318"/>
                  <a:pt x="1870" y="311"/>
                </a:cubicBezTo>
                <a:cubicBezTo>
                  <a:pt x="1870" y="311"/>
                  <a:pt x="1870" y="311"/>
                  <a:pt x="1870" y="318"/>
                </a:cubicBezTo>
                <a:cubicBezTo>
                  <a:pt x="1870" y="318"/>
                  <a:pt x="1870" y="324"/>
                  <a:pt x="1863" y="324"/>
                </a:cubicBezTo>
                <a:cubicBezTo>
                  <a:pt x="1856" y="324"/>
                  <a:pt x="1856" y="324"/>
                  <a:pt x="1856" y="324"/>
                </a:cubicBezTo>
                <a:cubicBezTo>
                  <a:pt x="1856" y="277"/>
                  <a:pt x="1856" y="277"/>
                  <a:pt x="1856" y="277"/>
                </a:cubicBezTo>
                <a:cubicBezTo>
                  <a:pt x="1876" y="257"/>
                  <a:pt x="1897" y="237"/>
                  <a:pt x="1917" y="223"/>
                </a:cubicBezTo>
                <a:close/>
                <a:moveTo>
                  <a:pt x="1917" y="318"/>
                </a:moveTo>
                <a:lnTo>
                  <a:pt x="1917" y="318"/>
                </a:lnTo>
                <a:cubicBezTo>
                  <a:pt x="1917" y="318"/>
                  <a:pt x="1910" y="318"/>
                  <a:pt x="1903" y="318"/>
                </a:cubicBezTo>
                <a:cubicBezTo>
                  <a:pt x="1890" y="324"/>
                  <a:pt x="1876" y="324"/>
                  <a:pt x="1856" y="331"/>
                </a:cubicBezTo>
                <a:cubicBezTo>
                  <a:pt x="1856" y="351"/>
                  <a:pt x="1856" y="351"/>
                  <a:pt x="1856" y="351"/>
                </a:cubicBezTo>
                <a:cubicBezTo>
                  <a:pt x="1863" y="351"/>
                  <a:pt x="1870" y="345"/>
                  <a:pt x="1870" y="338"/>
                </a:cubicBezTo>
                <a:cubicBezTo>
                  <a:pt x="1883" y="338"/>
                  <a:pt x="1897" y="331"/>
                  <a:pt x="1910" y="331"/>
                </a:cubicBezTo>
                <a:lnTo>
                  <a:pt x="1917" y="331"/>
                </a:lnTo>
                <a:cubicBezTo>
                  <a:pt x="1917" y="318"/>
                  <a:pt x="1917" y="318"/>
                  <a:pt x="1917" y="318"/>
                </a:cubicBezTo>
                <a:close/>
                <a:moveTo>
                  <a:pt x="1917" y="338"/>
                </a:moveTo>
                <a:lnTo>
                  <a:pt x="1917" y="338"/>
                </a:lnTo>
                <a:cubicBezTo>
                  <a:pt x="1917" y="358"/>
                  <a:pt x="1917" y="358"/>
                  <a:pt x="1917" y="358"/>
                </a:cubicBezTo>
                <a:cubicBezTo>
                  <a:pt x="1910" y="358"/>
                  <a:pt x="1910" y="358"/>
                  <a:pt x="1910" y="358"/>
                </a:cubicBezTo>
                <a:cubicBezTo>
                  <a:pt x="1910" y="385"/>
                  <a:pt x="1910" y="385"/>
                  <a:pt x="1910" y="385"/>
                </a:cubicBezTo>
                <a:cubicBezTo>
                  <a:pt x="1917" y="385"/>
                  <a:pt x="1917" y="385"/>
                  <a:pt x="1917" y="385"/>
                </a:cubicBezTo>
                <a:cubicBezTo>
                  <a:pt x="1917" y="399"/>
                  <a:pt x="1917" y="399"/>
                  <a:pt x="1917" y="399"/>
                </a:cubicBezTo>
                <a:cubicBezTo>
                  <a:pt x="1910" y="392"/>
                  <a:pt x="1903" y="392"/>
                  <a:pt x="1897" y="392"/>
                </a:cubicBezTo>
                <a:cubicBezTo>
                  <a:pt x="1883" y="385"/>
                  <a:pt x="1870" y="372"/>
                  <a:pt x="1870" y="358"/>
                </a:cubicBezTo>
                <a:cubicBezTo>
                  <a:pt x="1883" y="351"/>
                  <a:pt x="1897" y="345"/>
                  <a:pt x="1917" y="338"/>
                </a:cubicBezTo>
                <a:close/>
                <a:moveTo>
                  <a:pt x="1917" y="405"/>
                </a:moveTo>
                <a:lnTo>
                  <a:pt x="1917" y="405"/>
                </a:lnTo>
                <a:cubicBezTo>
                  <a:pt x="1897" y="399"/>
                  <a:pt x="1876" y="385"/>
                  <a:pt x="1856" y="372"/>
                </a:cubicBezTo>
                <a:cubicBezTo>
                  <a:pt x="1856" y="392"/>
                  <a:pt x="1856" y="392"/>
                  <a:pt x="1856" y="392"/>
                </a:cubicBezTo>
                <a:cubicBezTo>
                  <a:pt x="1863" y="399"/>
                  <a:pt x="1863" y="399"/>
                  <a:pt x="1870" y="399"/>
                </a:cubicBezTo>
                <a:cubicBezTo>
                  <a:pt x="1883" y="405"/>
                  <a:pt x="1897" y="405"/>
                  <a:pt x="1903" y="412"/>
                </a:cubicBezTo>
                <a:cubicBezTo>
                  <a:pt x="1917" y="412"/>
                  <a:pt x="1917" y="412"/>
                  <a:pt x="1917" y="412"/>
                </a:cubicBezTo>
                <a:cubicBezTo>
                  <a:pt x="1917" y="405"/>
                  <a:pt x="1917" y="405"/>
                  <a:pt x="1917" y="405"/>
                </a:cubicBezTo>
                <a:close/>
                <a:moveTo>
                  <a:pt x="1917" y="419"/>
                </a:moveTo>
                <a:lnTo>
                  <a:pt x="1917" y="419"/>
                </a:lnTo>
                <a:cubicBezTo>
                  <a:pt x="1917" y="453"/>
                  <a:pt x="1917" y="453"/>
                  <a:pt x="1917" y="453"/>
                </a:cubicBezTo>
                <a:cubicBezTo>
                  <a:pt x="1910" y="459"/>
                  <a:pt x="1903" y="459"/>
                  <a:pt x="1903" y="459"/>
                </a:cubicBezTo>
                <a:cubicBezTo>
                  <a:pt x="1890" y="459"/>
                  <a:pt x="1883" y="446"/>
                  <a:pt x="1870" y="426"/>
                </a:cubicBezTo>
                <a:cubicBezTo>
                  <a:pt x="1870" y="426"/>
                  <a:pt x="1863" y="426"/>
                  <a:pt x="1856" y="426"/>
                </a:cubicBezTo>
                <a:cubicBezTo>
                  <a:pt x="1856" y="399"/>
                  <a:pt x="1856" y="399"/>
                  <a:pt x="1856" y="399"/>
                </a:cubicBezTo>
                <a:cubicBezTo>
                  <a:pt x="1890" y="419"/>
                  <a:pt x="1890" y="419"/>
                  <a:pt x="1890" y="419"/>
                </a:cubicBezTo>
                <a:cubicBezTo>
                  <a:pt x="1883" y="426"/>
                  <a:pt x="1883" y="426"/>
                  <a:pt x="1883" y="426"/>
                </a:cubicBezTo>
                <a:cubicBezTo>
                  <a:pt x="1890" y="426"/>
                  <a:pt x="1890" y="426"/>
                  <a:pt x="1897" y="426"/>
                </a:cubicBezTo>
                <a:cubicBezTo>
                  <a:pt x="1903" y="426"/>
                  <a:pt x="1903" y="426"/>
                  <a:pt x="1910" y="439"/>
                </a:cubicBezTo>
                <a:cubicBezTo>
                  <a:pt x="1910" y="419"/>
                  <a:pt x="1910" y="419"/>
                  <a:pt x="1910" y="419"/>
                </a:cubicBezTo>
                <a:lnTo>
                  <a:pt x="1917" y="419"/>
                </a:lnTo>
                <a:close/>
                <a:moveTo>
                  <a:pt x="1917" y="459"/>
                </a:moveTo>
                <a:lnTo>
                  <a:pt x="1917" y="459"/>
                </a:lnTo>
                <a:cubicBezTo>
                  <a:pt x="1917" y="466"/>
                  <a:pt x="1917" y="466"/>
                  <a:pt x="1910" y="466"/>
                </a:cubicBezTo>
                <a:cubicBezTo>
                  <a:pt x="1903" y="466"/>
                  <a:pt x="1897" y="466"/>
                  <a:pt x="1890" y="459"/>
                </a:cubicBezTo>
                <a:cubicBezTo>
                  <a:pt x="1883" y="459"/>
                  <a:pt x="1876" y="459"/>
                  <a:pt x="1876" y="459"/>
                </a:cubicBezTo>
                <a:cubicBezTo>
                  <a:pt x="1870" y="453"/>
                  <a:pt x="1870" y="446"/>
                  <a:pt x="1870" y="439"/>
                </a:cubicBezTo>
                <a:lnTo>
                  <a:pt x="1863" y="439"/>
                </a:lnTo>
                <a:cubicBezTo>
                  <a:pt x="1863" y="439"/>
                  <a:pt x="1863" y="439"/>
                  <a:pt x="1856" y="439"/>
                </a:cubicBezTo>
                <a:cubicBezTo>
                  <a:pt x="1856" y="459"/>
                  <a:pt x="1856" y="459"/>
                  <a:pt x="1856" y="459"/>
                </a:cubicBezTo>
                <a:cubicBezTo>
                  <a:pt x="1863" y="459"/>
                  <a:pt x="1863" y="459"/>
                  <a:pt x="1863" y="466"/>
                </a:cubicBezTo>
                <a:cubicBezTo>
                  <a:pt x="1856" y="466"/>
                  <a:pt x="1856" y="466"/>
                  <a:pt x="1856" y="466"/>
                </a:cubicBezTo>
                <a:cubicBezTo>
                  <a:pt x="1856" y="493"/>
                  <a:pt x="1856" y="493"/>
                  <a:pt x="1856" y="493"/>
                </a:cubicBezTo>
                <a:cubicBezTo>
                  <a:pt x="1876" y="500"/>
                  <a:pt x="1897" y="500"/>
                  <a:pt x="1917" y="500"/>
                </a:cubicBezTo>
                <a:cubicBezTo>
                  <a:pt x="1917" y="459"/>
                  <a:pt x="1917" y="459"/>
                  <a:pt x="1917" y="459"/>
                </a:cubicBezTo>
                <a:close/>
                <a:moveTo>
                  <a:pt x="1917" y="534"/>
                </a:moveTo>
                <a:lnTo>
                  <a:pt x="1917" y="534"/>
                </a:lnTo>
                <a:cubicBezTo>
                  <a:pt x="1917" y="574"/>
                  <a:pt x="1917" y="574"/>
                  <a:pt x="1917" y="574"/>
                </a:cubicBezTo>
                <a:cubicBezTo>
                  <a:pt x="1917" y="581"/>
                  <a:pt x="1910" y="581"/>
                  <a:pt x="1910" y="588"/>
                </a:cubicBezTo>
                <a:cubicBezTo>
                  <a:pt x="1910" y="588"/>
                  <a:pt x="1910" y="588"/>
                  <a:pt x="1917" y="595"/>
                </a:cubicBezTo>
                <a:cubicBezTo>
                  <a:pt x="1910" y="595"/>
                  <a:pt x="1910" y="595"/>
                  <a:pt x="1903" y="601"/>
                </a:cubicBezTo>
                <a:lnTo>
                  <a:pt x="1897" y="608"/>
                </a:lnTo>
                <a:cubicBezTo>
                  <a:pt x="1890" y="608"/>
                  <a:pt x="1890" y="608"/>
                  <a:pt x="1890" y="601"/>
                </a:cubicBezTo>
                <a:cubicBezTo>
                  <a:pt x="1883" y="601"/>
                  <a:pt x="1876" y="601"/>
                  <a:pt x="1876" y="608"/>
                </a:cubicBezTo>
                <a:cubicBezTo>
                  <a:pt x="1876" y="608"/>
                  <a:pt x="1876" y="608"/>
                  <a:pt x="1876" y="615"/>
                </a:cubicBezTo>
                <a:cubicBezTo>
                  <a:pt x="1876" y="615"/>
                  <a:pt x="1876" y="622"/>
                  <a:pt x="1883" y="622"/>
                </a:cubicBezTo>
                <a:cubicBezTo>
                  <a:pt x="1890" y="628"/>
                  <a:pt x="1890" y="628"/>
                  <a:pt x="1890" y="628"/>
                </a:cubicBezTo>
                <a:cubicBezTo>
                  <a:pt x="1897" y="622"/>
                  <a:pt x="1910" y="608"/>
                  <a:pt x="1917" y="601"/>
                </a:cubicBezTo>
                <a:cubicBezTo>
                  <a:pt x="1917" y="635"/>
                  <a:pt x="1917" y="635"/>
                  <a:pt x="1917" y="635"/>
                </a:cubicBezTo>
                <a:cubicBezTo>
                  <a:pt x="1917" y="635"/>
                  <a:pt x="1910" y="642"/>
                  <a:pt x="1910" y="649"/>
                </a:cubicBezTo>
                <a:cubicBezTo>
                  <a:pt x="1910" y="649"/>
                  <a:pt x="1910" y="649"/>
                  <a:pt x="1917" y="649"/>
                </a:cubicBezTo>
                <a:lnTo>
                  <a:pt x="1917" y="649"/>
                </a:lnTo>
                <a:cubicBezTo>
                  <a:pt x="1917" y="703"/>
                  <a:pt x="1917" y="703"/>
                  <a:pt x="1917" y="703"/>
                </a:cubicBezTo>
                <a:cubicBezTo>
                  <a:pt x="1897" y="689"/>
                  <a:pt x="1876" y="669"/>
                  <a:pt x="1856" y="649"/>
                </a:cubicBezTo>
                <a:cubicBezTo>
                  <a:pt x="1856" y="527"/>
                  <a:pt x="1856" y="527"/>
                  <a:pt x="1856" y="527"/>
                </a:cubicBezTo>
                <a:cubicBezTo>
                  <a:pt x="1863" y="534"/>
                  <a:pt x="1863" y="534"/>
                  <a:pt x="1863" y="534"/>
                </a:cubicBezTo>
                <a:cubicBezTo>
                  <a:pt x="1863" y="534"/>
                  <a:pt x="1863" y="527"/>
                  <a:pt x="1863" y="513"/>
                </a:cubicBezTo>
                <a:cubicBezTo>
                  <a:pt x="1863" y="513"/>
                  <a:pt x="1870" y="507"/>
                  <a:pt x="1876" y="507"/>
                </a:cubicBezTo>
                <a:cubicBezTo>
                  <a:pt x="1883" y="507"/>
                  <a:pt x="1883" y="507"/>
                  <a:pt x="1890" y="507"/>
                </a:cubicBezTo>
                <a:cubicBezTo>
                  <a:pt x="1897" y="507"/>
                  <a:pt x="1897" y="513"/>
                  <a:pt x="1897" y="520"/>
                </a:cubicBezTo>
                <a:cubicBezTo>
                  <a:pt x="1897" y="527"/>
                  <a:pt x="1897" y="534"/>
                  <a:pt x="1897" y="534"/>
                </a:cubicBezTo>
                <a:cubicBezTo>
                  <a:pt x="1903" y="520"/>
                  <a:pt x="1917" y="520"/>
                  <a:pt x="1917" y="534"/>
                </a:cubicBezTo>
                <a:close/>
                <a:moveTo>
                  <a:pt x="1917" y="750"/>
                </a:moveTo>
                <a:lnTo>
                  <a:pt x="1917" y="750"/>
                </a:lnTo>
                <a:cubicBezTo>
                  <a:pt x="1917" y="770"/>
                  <a:pt x="1917" y="770"/>
                  <a:pt x="1917" y="770"/>
                </a:cubicBezTo>
                <a:cubicBezTo>
                  <a:pt x="1917" y="770"/>
                  <a:pt x="1910" y="777"/>
                  <a:pt x="1903" y="777"/>
                </a:cubicBezTo>
                <a:cubicBezTo>
                  <a:pt x="1910" y="777"/>
                  <a:pt x="1910" y="784"/>
                  <a:pt x="1917" y="784"/>
                </a:cubicBezTo>
                <a:cubicBezTo>
                  <a:pt x="1917" y="804"/>
                  <a:pt x="1917" y="804"/>
                  <a:pt x="1917" y="804"/>
                </a:cubicBezTo>
                <a:cubicBezTo>
                  <a:pt x="1910" y="804"/>
                  <a:pt x="1903" y="797"/>
                  <a:pt x="1890" y="797"/>
                </a:cubicBezTo>
                <a:cubicBezTo>
                  <a:pt x="1890" y="804"/>
                  <a:pt x="1890" y="811"/>
                  <a:pt x="1897" y="811"/>
                </a:cubicBezTo>
                <a:cubicBezTo>
                  <a:pt x="1897" y="817"/>
                  <a:pt x="1897" y="817"/>
                  <a:pt x="1897" y="817"/>
                </a:cubicBezTo>
                <a:cubicBezTo>
                  <a:pt x="1897" y="831"/>
                  <a:pt x="1903" y="831"/>
                  <a:pt x="1917" y="831"/>
                </a:cubicBezTo>
                <a:cubicBezTo>
                  <a:pt x="1917" y="959"/>
                  <a:pt x="1917" y="959"/>
                  <a:pt x="1917" y="959"/>
                </a:cubicBezTo>
                <a:cubicBezTo>
                  <a:pt x="1910" y="959"/>
                  <a:pt x="1910" y="959"/>
                  <a:pt x="1910" y="959"/>
                </a:cubicBezTo>
                <a:cubicBezTo>
                  <a:pt x="1917" y="973"/>
                  <a:pt x="1917" y="973"/>
                  <a:pt x="1917" y="973"/>
                </a:cubicBezTo>
                <a:cubicBezTo>
                  <a:pt x="1917" y="966"/>
                  <a:pt x="1917" y="966"/>
                  <a:pt x="1917" y="966"/>
                </a:cubicBezTo>
                <a:cubicBezTo>
                  <a:pt x="1917" y="986"/>
                  <a:pt x="1917" y="986"/>
                  <a:pt x="1917" y="986"/>
                </a:cubicBezTo>
                <a:lnTo>
                  <a:pt x="1917" y="986"/>
                </a:lnTo>
                <a:cubicBezTo>
                  <a:pt x="1917" y="993"/>
                  <a:pt x="1917" y="993"/>
                  <a:pt x="1917" y="993"/>
                </a:cubicBezTo>
                <a:lnTo>
                  <a:pt x="1917" y="993"/>
                </a:lnTo>
                <a:cubicBezTo>
                  <a:pt x="1917" y="1060"/>
                  <a:pt x="1917" y="1060"/>
                  <a:pt x="1917" y="1060"/>
                </a:cubicBezTo>
                <a:cubicBezTo>
                  <a:pt x="1910" y="1047"/>
                  <a:pt x="1903" y="1040"/>
                  <a:pt x="1897" y="1033"/>
                </a:cubicBezTo>
                <a:cubicBezTo>
                  <a:pt x="1863" y="763"/>
                  <a:pt x="1863" y="763"/>
                  <a:pt x="1863" y="763"/>
                </a:cubicBezTo>
                <a:cubicBezTo>
                  <a:pt x="1876" y="757"/>
                  <a:pt x="1897" y="750"/>
                  <a:pt x="1917" y="750"/>
                </a:cubicBezTo>
                <a:close/>
                <a:moveTo>
                  <a:pt x="1856" y="277"/>
                </a:moveTo>
                <a:lnTo>
                  <a:pt x="1856" y="277"/>
                </a:lnTo>
                <a:cubicBezTo>
                  <a:pt x="1856" y="324"/>
                  <a:pt x="1856" y="324"/>
                  <a:pt x="1856" y="324"/>
                </a:cubicBezTo>
                <a:cubicBezTo>
                  <a:pt x="1856" y="331"/>
                  <a:pt x="1849" y="331"/>
                  <a:pt x="1849" y="338"/>
                </a:cubicBezTo>
                <a:cubicBezTo>
                  <a:pt x="1856" y="331"/>
                  <a:pt x="1856" y="331"/>
                  <a:pt x="1856" y="331"/>
                </a:cubicBezTo>
                <a:cubicBezTo>
                  <a:pt x="1856" y="351"/>
                  <a:pt x="1856" y="351"/>
                  <a:pt x="1856" y="351"/>
                </a:cubicBezTo>
                <a:cubicBezTo>
                  <a:pt x="1856" y="358"/>
                  <a:pt x="1856" y="365"/>
                  <a:pt x="1856" y="372"/>
                </a:cubicBezTo>
                <a:lnTo>
                  <a:pt x="1856" y="372"/>
                </a:lnTo>
                <a:cubicBezTo>
                  <a:pt x="1856" y="392"/>
                  <a:pt x="1856" y="392"/>
                  <a:pt x="1856" y="392"/>
                </a:cubicBezTo>
                <a:cubicBezTo>
                  <a:pt x="1849" y="385"/>
                  <a:pt x="1843" y="378"/>
                  <a:pt x="1836" y="372"/>
                </a:cubicBezTo>
                <a:cubicBezTo>
                  <a:pt x="1836" y="378"/>
                  <a:pt x="1836" y="385"/>
                  <a:pt x="1829" y="399"/>
                </a:cubicBezTo>
                <a:cubicBezTo>
                  <a:pt x="1836" y="399"/>
                  <a:pt x="1836" y="399"/>
                  <a:pt x="1836" y="405"/>
                </a:cubicBezTo>
                <a:cubicBezTo>
                  <a:pt x="1836" y="412"/>
                  <a:pt x="1836" y="412"/>
                  <a:pt x="1836" y="412"/>
                </a:cubicBezTo>
                <a:cubicBezTo>
                  <a:pt x="1849" y="399"/>
                  <a:pt x="1849" y="399"/>
                  <a:pt x="1849" y="399"/>
                </a:cubicBezTo>
                <a:cubicBezTo>
                  <a:pt x="1856" y="399"/>
                  <a:pt x="1856" y="399"/>
                  <a:pt x="1856" y="399"/>
                </a:cubicBezTo>
                <a:cubicBezTo>
                  <a:pt x="1856" y="426"/>
                  <a:pt x="1856" y="426"/>
                  <a:pt x="1856" y="426"/>
                </a:cubicBezTo>
                <a:lnTo>
                  <a:pt x="1856" y="426"/>
                </a:lnTo>
                <a:cubicBezTo>
                  <a:pt x="1849" y="432"/>
                  <a:pt x="1849" y="432"/>
                  <a:pt x="1849" y="439"/>
                </a:cubicBezTo>
                <a:cubicBezTo>
                  <a:pt x="1843" y="439"/>
                  <a:pt x="1843" y="439"/>
                  <a:pt x="1836" y="432"/>
                </a:cubicBezTo>
                <a:cubicBezTo>
                  <a:pt x="1829" y="426"/>
                  <a:pt x="1822" y="426"/>
                  <a:pt x="1822" y="426"/>
                </a:cubicBezTo>
                <a:lnTo>
                  <a:pt x="1822" y="426"/>
                </a:lnTo>
                <a:cubicBezTo>
                  <a:pt x="1822" y="324"/>
                  <a:pt x="1822" y="324"/>
                  <a:pt x="1822" y="324"/>
                </a:cubicBezTo>
                <a:cubicBezTo>
                  <a:pt x="1829" y="318"/>
                  <a:pt x="1836" y="311"/>
                  <a:pt x="1836" y="304"/>
                </a:cubicBezTo>
                <a:cubicBezTo>
                  <a:pt x="1843" y="291"/>
                  <a:pt x="1849" y="284"/>
                  <a:pt x="1856" y="277"/>
                </a:cubicBezTo>
                <a:close/>
                <a:moveTo>
                  <a:pt x="1856" y="439"/>
                </a:moveTo>
                <a:lnTo>
                  <a:pt x="1856" y="439"/>
                </a:lnTo>
                <a:cubicBezTo>
                  <a:pt x="1856" y="439"/>
                  <a:pt x="1856" y="439"/>
                  <a:pt x="1849" y="446"/>
                </a:cubicBezTo>
                <a:lnTo>
                  <a:pt x="1843" y="446"/>
                </a:lnTo>
                <a:cubicBezTo>
                  <a:pt x="1836" y="446"/>
                  <a:pt x="1836" y="446"/>
                  <a:pt x="1836" y="446"/>
                </a:cubicBezTo>
                <a:cubicBezTo>
                  <a:pt x="1829" y="439"/>
                  <a:pt x="1829" y="439"/>
                  <a:pt x="1822" y="432"/>
                </a:cubicBezTo>
                <a:cubicBezTo>
                  <a:pt x="1822" y="493"/>
                  <a:pt x="1822" y="493"/>
                  <a:pt x="1822" y="493"/>
                </a:cubicBezTo>
                <a:cubicBezTo>
                  <a:pt x="1822" y="493"/>
                  <a:pt x="1822" y="486"/>
                  <a:pt x="1829" y="486"/>
                </a:cubicBezTo>
                <a:cubicBezTo>
                  <a:pt x="1836" y="493"/>
                  <a:pt x="1849" y="493"/>
                  <a:pt x="1856" y="493"/>
                </a:cubicBezTo>
                <a:cubicBezTo>
                  <a:pt x="1856" y="466"/>
                  <a:pt x="1856" y="466"/>
                  <a:pt x="1856" y="466"/>
                </a:cubicBezTo>
                <a:lnTo>
                  <a:pt x="1856" y="466"/>
                </a:lnTo>
                <a:cubicBezTo>
                  <a:pt x="1856" y="459"/>
                  <a:pt x="1856" y="459"/>
                  <a:pt x="1856" y="459"/>
                </a:cubicBezTo>
                <a:lnTo>
                  <a:pt x="1856" y="459"/>
                </a:lnTo>
                <a:cubicBezTo>
                  <a:pt x="1856" y="439"/>
                  <a:pt x="1856" y="439"/>
                  <a:pt x="1856" y="439"/>
                </a:cubicBezTo>
                <a:close/>
                <a:moveTo>
                  <a:pt x="1856" y="527"/>
                </a:moveTo>
                <a:lnTo>
                  <a:pt x="1856" y="527"/>
                </a:lnTo>
                <a:cubicBezTo>
                  <a:pt x="1856" y="649"/>
                  <a:pt x="1856" y="649"/>
                  <a:pt x="1856" y="649"/>
                </a:cubicBezTo>
                <a:cubicBezTo>
                  <a:pt x="1843" y="635"/>
                  <a:pt x="1836" y="615"/>
                  <a:pt x="1822" y="601"/>
                </a:cubicBezTo>
                <a:cubicBezTo>
                  <a:pt x="1822" y="493"/>
                  <a:pt x="1822" y="493"/>
                  <a:pt x="1822" y="493"/>
                </a:cubicBezTo>
                <a:lnTo>
                  <a:pt x="1829" y="500"/>
                </a:lnTo>
                <a:cubicBezTo>
                  <a:pt x="1836" y="500"/>
                  <a:pt x="1836" y="500"/>
                  <a:pt x="1843" y="500"/>
                </a:cubicBezTo>
                <a:cubicBezTo>
                  <a:pt x="1843" y="507"/>
                  <a:pt x="1843" y="507"/>
                  <a:pt x="1836" y="513"/>
                </a:cubicBezTo>
                <a:cubicBezTo>
                  <a:pt x="1836" y="520"/>
                  <a:pt x="1836" y="527"/>
                  <a:pt x="1836" y="527"/>
                </a:cubicBezTo>
                <a:cubicBezTo>
                  <a:pt x="1836" y="527"/>
                  <a:pt x="1843" y="520"/>
                  <a:pt x="1849" y="520"/>
                </a:cubicBezTo>
                <a:lnTo>
                  <a:pt x="1856" y="527"/>
                </a:lnTo>
                <a:close/>
                <a:moveTo>
                  <a:pt x="1822" y="1114"/>
                </a:moveTo>
                <a:lnTo>
                  <a:pt x="1822" y="1114"/>
                </a:lnTo>
                <a:close/>
                <a:moveTo>
                  <a:pt x="1822" y="324"/>
                </a:moveTo>
                <a:lnTo>
                  <a:pt x="1822" y="324"/>
                </a:lnTo>
                <a:cubicBezTo>
                  <a:pt x="1822" y="426"/>
                  <a:pt x="1822" y="426"/>
                  <a:pt x="1822" y="426"/>
                </a:cubicBezTo>
                <a:lnTo>
                  <a:pt x="1822" y="426"/>
                </a:lnTo>
                <a:cubicBezTo>
                  <a:pt x="1822" y="324"/>
                  <a:pt x="1822" y="324"/>
                  <a:pt x="1822" y="324"/>
                </a:cubicBezTo>
                <a:close/>
                <a:moveTo>
                  <a:pt x="1822" y="432"/>
                </a:moveTo>
                <a:lnTo>
                  <a:pt x="1822" y="432"/>
                </a:lnTo>
                <a:cubicBezTo>
                  <a:pt x="1822" y="493"/>
                  <a:pt x="1822" y="493"/>
                  <a:pt x="1822" y="493"/>
                </a:cubicBezTo>
                <a:lnTo>
                  <a:pt x="1822" y="493"/>
                </a:lnTo>
                <a:cubicBezTo>
                  <a:pt x="1822" y="601"/>
                  <a:pt x="1822" y="601"/>
                  <a:pt x="1822" y="601"/>
                </a:cubicBezTo>
                <a:lnTo>
                  <a:pt x="1822" y="601"/>
                </a:lnTo>
                <a:cubicBezTo>
                  <a:pt x="1822" y="432"/>
                  <a:pt x="1822" y="432"/>
                  <a:pt x="1822" y="432"/>
                </a:cubicBezTo>
                <a:close/>
                <a:moveTo>
                  <a:pt x="1822" y="1114"/>
                </a:moveTo>
                <a:lnTo>
                  <a:pt x="1822" y="1114"/>
                </a:lnTo>
                <a:close/>
                <a:moveTo>
                  <a:pt x="1822" y="324"/>
                </a:moveTo>
                <a:lnTo>
                  <a:pt x="1822" y="324"/>
                </a:lnTo>
                <a:cubicBezTo>
                  <a:pt x="1822" y="426"/>
                  <a:pt x="1822" y="426"/>
                  <a:pt x="1822" y="426"/>
                </a:cubicBezTo>
                <a:lnTo>
                  <a:pt x="1822" y="432"/>
                </a:lnTo>
                <a:cubicBezTo>
                  <a:pt x="1822" y="601"/>
                  <a:pt x="1822" y="601"/>
                  <a:pt x="1822" y="601"/>
                </a:cubicBezTo>
                <a:cubicBezTo>
                  <a:pt x="1816" y="588"/>
                  <a:pt x="1816" y="574"/>
                  <a:pt x="1809" y="561"/>
                </a:cubicBezTo>
                <a:cubicBezTo>
                  <a:pt x="1809" y="358"/>
                  <a:pt x="1809" y="358"/>
                  <a:pt x="1809" y="358"/>
                </a:cubicBezTo>
                <a:cubicBezTo>
                  <a:pt x="1816" y="351"/>
                  <a:pt x="1816" y="338"/>
                  <a:pt x="1822" y="324"/>
                </a:cubicBezTo>
                <a:close/>
                <a:moveTo>
                  <a:pt x="1822" y="1114"/>
                </a:moveTo>
                <a:lnTo>
                  <a:pt x="1822" y="1114"/>
                </a:lnTo>
                <a:lnTo>
                  <a:pt x="1822" y="1114"/>
                </a:lnTo>
                <a:cubicBezTo>
                  <a:pt x="1816" y="1128"/>
                  <a:pt x="1816" y="1128"/>
                  <a:pt x="1816" y="1128"/>
                </a:cubicBezTo>
                <a:cubicBezTo>
                  <a:pt x="1809" y="1128"/>
                  <a:pt x="1809" y="1128"/>
                  <a:pt x="1809" y="1128"/>
                </a:cubicBezTo>
                <a:cubicBezTo>
                  <a:pt x="1809" y="959"/>
                  <a:pt x="1809" y="959"/>
                  <a:pt x="1809" y="959"/>
                </a:cubicBezTo>
                <a:lnTo>
                  <a:pt x="1822" y="1114"/>
                </a:lnTo>
                <a:close/>
                <a:moveTo>
                  <a:pt x="1809" y="358"/>
                </a:moveTo>
                <a:lnTo>
                  <a:pt x="1809" y="358"/>
                </a:lnTo>
                <a:cubicBezTo>
                  <a:pt x="1809" y="561"/>
                  <a:pt x="1809" y="561"/>
                  <a:pt x="1809" y="561"/>
                </a:cubicBezTo>
                <a:cubicBezTo>
                  <a:pt x="1802" y="540"/>
                  <a:pt x="1795" y="513"/>
                  <a:pt x="1789" y="486"/>
                </a:cubicBezTo>
                <a:cubicBezTo>
                  <a:pt x="1789" y="473"/>
                  <a:pt x="1789" y="459"/>
                  <a:pt x="1789" y="446"/>
                </a:cubicBezTo>
                <a:cubicBezTo>
                  <a:pt x="1789" y="412"/>
                  <a:pt x="1795" y="385"/>
                  <a:pt x="1809" y="358"/>
                </a:cubicBezTo>
                <a:close/>
                <a:moveTo>
                  <a:pt x="1809" y="959"/>
                </a:moveTo>
                <a:lnTo>
                  <a:pt x="1809" y="959"/>
                </a:lnTo>
                <a:cubicBezTo>
                  <a:pt x="1809" y="1128"/>
                  <a:pt x="1809" y="1128"/>
                  <a:pt x="1809" y="1128"/>
                </a:cubicBezTo>
                <a:cubicBezTo>
                  <a:pt x="1721" y="1135"/>
                  <a:pt x="1721" y="1135"/>
                  <a:pt x="1721" y="1135"/>
                </a:cubicBezTo>
                <a:cubicBezTo>
                  <a:pt x="1721" y="1006"/>
                  <a:pt x="1721" y="1006"/>
                  <a:pt x="1721" y="1006"/>
                </a:cubicBezTo>
                <a:cubicBezTo>
                  <a:pt x="1728" y="1013"/>
                  <a:pt x="1728" y="1020"/>
                  <a:pt x="1734" y="1033"/>
                </a:cubicBezTo>
                <a:cubicBezTo>
                  <a:pt x="1734" y="1027"/>
                  <a:pt x="1734" y="1020"/>
                  <a:pt x="1728" y="1013"/>
                </a:cubicBezTo>
                <a:cubicBezTo>
                  <a:pt x="1728" y="1006"/>
                  <a:pt x="1721" y="1000"/>
                  <a:pt x="1721" y="1000"/>
                </a:cubicBezTo>
                <a:cubicBezTo>
                  <a:pt x="1721" y="986"/>
                  <a:pt x="1721" y="986"/>
                  <a:pt x="1721" y="986"/>
                </a:cubicBezTo>
                <a:lnTo>
                  <a:pt x="1728" y="979"/>
                </a:lnTo>
                <a:lnTo>
                  <a:pt x="1728" y="979"/>
                </a:lnTo>
                <a:cubicBezTo>
                  <a:pt x="1721" y="979"/>
                  <a:pt x="1721" y="979"/>
                  <a:pt x="1721" y="979"/>
                </a:cubicBezTo>
                <a:cubicBezTo>
                  <a:pt x="1721" y="716"/>
                  <a:pt x="1721" y="716"/>
                  <a:pt x="1721" y="716"/>
                </a:cubicBezTo>
                <a:cubicBezTo>
                  <a:pt x="1741" y="736"/>
                  <a:pt x="1762" y="750"/>
                  <a:pt x="1789" y="770"/>
                </a:cubicBezTo>
                <a:cubicBezTo>
                  <a:pt x="1809" y="959"/>
                  <a:pt x="1809" y="959"/>
                  <a:pt x="1809" y="959"/>
                </a:cubicBezTo>
                <a:close/>
                <a:moveTo>
                  <a:pt x="1721" y="628"/>
                </a:moveTo>
                <a:lnTo>
                  <a:pt x="1721" y="628"/>
                </a:lnTo>
                <a:cubicBezTo>
                  <a:pt x="1721" y="297"/>
                  <a:pt x="1721" y="297"/>
                  <a:pt x="1721" y="297"/>
                </a:cubicBezTo>
                <a:cubicBezTo>
                  <a:pt x="1721" y="297"/>
                  <a:pt x="1728" y="297"/>
                  <a:pt x="1728" y="304"/>
                </a:cubicBezTo>
                <a:cubicBezTo>
                  <a:pt x="1768" y="615"/>
                  <a:pt x="1768" y="615"/>
                  <a:pt x="1768" y="615"/>
                </a:cubicBezTo>
                <a:cubicBezTo>
                  <a:pt x="1755" y="622"/>
                  <a:pt x="1741" y="622"/>
                  <a:pt x="1721" y="628"/>
                </a:cubicBezTo>
                <a:close/>
                <a:moveTo>
                  <a:pt x="1721" y="297"/>
                </a:moveTo>
                <a:lnTo>
                  <a:pt x="1721" y="297"/>
                </a:lnTo>
                <a:cubicBezTo>
                  <a:pt x="1721" y="628"/>
                  <a:pt x="1721" y="628"/>
                  <a:pt x="1721" y="628"/>
                </a:cubicBezTo>
                <a:cubicBezTo>
                  <a:pt x="1714" y="628"/>
                  <a:pt x="1707" y="628"/>
                  <a:pt x="1701" y="628"/>
                </a:cubicBezTo>
                <a:cubicBezTo>
                  <a:pt x="1701" y="277"/>
                  <a:pt x="1701" y="277"/>
                  <a:pt x="1701" y="277"/>
                </a:cubicBezTo>
                <a:cubicBezTo>
                  <a:pt x="1707" y="284"/>
                  <a:pt x="1714" y="291"/>
                  <a:pt x="1721" y="297"/>
                </a:cubicBezTo>
                <a:close/>
                <a:moveTo>
                  <a:pt x="1721" y="716"/>
                </a:moveTo>
                <a:lnTo>
                  <a:pt x="1721" y="716"/>
                </a:lnTo>
                <a:cubicBezTo>
                  <a:pt x="1721" y="979"/>
                  <a:pt x="1721" y="979"/>
                  <a:pt x="1721" y="979"/>
                </a:cubicBezTo>
                <a:cubicBezTo>
                  <a:pt x="1707" y="993"/>
                  <a:pt x="1707" y="993"/>
                  <a:pt x="1707" y="993"/>
                </a:cubicBezTo>
                <a:cubicBezTo>
                  <a:pt x="1707" y="993"/>
                  <a:pt x="1714" y="1000"/>
                  <a:pt x="1721" y="1006"/>
                </a:cubicBezTo>
                <a:cubicBezTo>
                  <a:pt x="1721" y="1135"/>
                  <a:pt x="1721" y="1135"/>
                  <a:pt x="1721" y="1135"/>
                </a:cubicBezTo>
                <a:cubicBezTo>
                  <a:pt x="1701" y="1141"/>
                  <a:pt x="1701" y="1141"/>
                  <a:pt x="1701" y="1141"/>
                </a:cubicBezTo>
                <a:cubicBezTo>
                  <a:pt x="1701" y="1060"/>
                  <a:pt x="1701" y="1060"/>
                  <a:pt x="1701" y="1060"/>
                </a:cubicBezTo>
                <a:lnTo>
                  <a:pt x="1701" y="1060"/>
                </a:lnTo>
                <a:cubicBezTo>
                  <a:pt x="1714" y="1040"/>
                  <a:pt x="1714" y="1040"/>
                  <a:pt x="1714" y="1040"/>
                </a:cubicBezTo>
                <a:cubicBezTo>
                  <a:pt x="1707" y="1040"/>
                  <a:pt x="1707" y="1047"/>
                  <a:pt x="1701" y="1047"/>
                </a:cubicBezTo>
                <a:cubicBezTo>
                  <a:pt x="1701" y="912"/>
                  <a:pt x="1701" y="912"/>
                  <a:pt x="1701" y="912"/>
                </a:cubicBezTo>
                <a:cubicBezTo>
                  <a:pt x="1707" y="912"/>
                  <a:pt x="1714" y="912"/>
                  <a:pt x="1721" y="912"/>
                </a:cubicBezTo>
                <a:cubicBezTo>
                  <a:pt x="1714" y="905"/>
                  <a:pt x="1714" y="905"/>
                  <a:pt x="1701" y="905"/>
                </a:cubicBezTo>
                <a:cubicBezTo>
                  <a:pt x="1701" y="851"/>
                  <a:pt x="1701" y="851"/>
                  <a:pt x="1701" y="851"/>
                </a:cubicBezTo>
                <a:cubicBezTo>
                  <a:pt x="1714" y="858"/>
                  <a:pt x="1714" y="858"/>
                  <a:pt x="1714" y="858"/>
                </a:cubicBezTo>
                <a:cubicBezTo>
                  <a:pt x="1707" y="858"/>
                  <a:pt x="1707" y="851"/>
                  <a:pt x="1707" y="844"/>
                </a:cubicBezTo>
                <a:cubicBezTo>
                  <a:pt x="1707" y="844"/>
                  <a:pt x="1707" y="838"/>
                  <a:pt x="1701" y="838"/>
                </a:cubicBezTo>
                <a:cubicBezTo>
                  <a:pt x="1701" y="790"/>
                  <a:pt x="1701" y="790"/>
                  <a:pt x="1701" y="790"/>
                </a:cubicBezTo>
                <a:cubicBezTo>
                  <a:pt x="1701" y="784"/>
                  <a:pt x="1701" y="777"/>
                  <a:pt x="1701" y="777"/>
                </a:cubicBezTo>
                <a:cubicBezTo>
                  <a:pt x="1701" y="709"/>
                  <a:pt x="1701" y="709"/>
                  <a:pt x="1701" y="709"/>
                </a:cubicBezTo>
                <a:cubicBezTo>
                  <a:pt x="1707" y="709"/>
                  <a:pt x="1714" y="716"/>
                  <a:pt x="1721" y="716"/>
                </a:cubicBezTo>
                <a:close/>
                <a:moveTo>
                  <a:pt x="1721" y="986"/>
                </a:moveTo>
                <a:lnTo>
                  <a:pt x="1721" y="986"/>
                </a:lnTo>
                <a:lnTo>
                  <a:pt x="1721" y="993"/>
                </a:lnTo>
                <a:cubicBezTo>
                  <a:pt x="1721" y="993"/>
                  <a:pt x="1721" y="993"/>
                  <a:pt x="1721" y="1000"/>
                </a:cubicBezTo>
                <a:lnTo>
                  <a:pt x="1721" y="986"/>
                </a:lnTo>
                <a:close/>
                <a:moveTo>
                  <a:pt x="1701" y="277"/>
                </a:moveTo>
                <a:lnTo>
                  <a:pt x="1701" y="277"/>
                </a:lnTo>
                <a:cubicBezTo>
                  <a:pt x="1701" y="628"/>
                  <a:pt x="1701" y="628"/>
                  <a:pt x="1701" y="628"/>
                </a:cubicBezTo>
                <a:lnTo>
                  <a:pt x="1701" y="628"/>
                </a:lnTo>
                <a:cubicBezTo>
                  <a:pt x="1694" y="628"/>
                  <a:pt x="1694" y="628"/>
                  <a:pt x="1687" y="628"/>
                </a:cubicBezTo>
                <a:cubicBezTo>
                  <a:pt x="1687" y="264"/>
                  <a:pt x="1687" y="264"/>
                  <a:pt x="1687" y="264"/>
                </a:cubicBezTo>
                <a:cubicBezTo>
                  <a:pt x="1694" y="270"/>
                  <a:pt x="1701" y="270"/>
                  <a:pt x="1701" y="277"/>
                </a:cubicBezTo>
                <a:close/>
                <a:moveTo>
                  <a:pt x="1701" y="709"/>
                </a:moveTo>
                <a:lnTo>
                  <a:pt x="1701" y="709"/>
                </a:lnTo>
                <a:cubicBezTo>
                  <a:pt x="1701" y="777"/>
                  <a:pt x="1701" y="777"/>
                  <a:pt x="1701" y="777"/>
                </a:cubicBezTo>
                <a:cubicBezTo>
                  <a:pt x="1701" y="763"/>
                  <a:pt x="1701" y="763"/>
                  <a:pt x="1694" y="757"/>
                </a:cubicBezTo>
                <a:lnTo>
                  <a:pt x="1687" y="763"/>
                </a:lnTo>
                <a:cubicBezTo>
                  <a:pt x="1687" y="703"/>
                  <a:pt x="1687" y="703"/>
                  <a:pt x="1687" y="703"/>
                </a:cubicBezTo>
                <a:cubicBezTo>
                  <a:pt x="1694" y="703"/>
                  <a:pt x="1694" y="703"/>
                  <a:pt x="1701" y="703"/>
                </a:cubicBezTo>
                <a:cubicBezTo>
                  <a:pt x="1701" y="709"/>
                  <a:pt x="1701" y="709"/>
                  <a:pt x="1701" y="709"/>
                </a:cubicBezTo>
                <a:close/>
                <a:moveTo>
                  <a:pt x="1701" y="790"/>
                </a:moveTo>
                <a:lnTo>
                  <a:pt x="1701" y="790"/>
                </a:lnTo>
                <a:cubicBezTo>
                  <a:pt x="1701" y="838"/>
                  <a:pt x="1701" y="838"/>
                  <a:pt x="1701" y="838"/>
                </a:cubicBezTo>
                <a:lnTo>
                  <a:pt x="1701" y="838"/>
                </a:lnTo>
                <a:cubicBezTo>
                  <a:pt x="1701" y="838"/>
                  <a:pt x="1701" y="838"/>
                  <a:pt x="1694" y="838"/>
                </a:cubicBezTo>
                <a:cubicBezTo>
                  <a:pt x="1701" y="851"/>
                  <a:pt x="1701" y="851"/>
                  <a:pt x="1701" y="851"/>
                </a:cubicBezTo>
                <a:cubicBezTo>
                  <a:pt x="1701" y="905"/>
                  <a:pt x="1701" y="905"/>
                  <a:pt x="1701" y="905"/>
                </a:cubicBezTo>
                <a:lnTo>
                  <a:pt x="1701" y="905"/>
                </a:lnTo>
                <a:cubicBezTo>
                  <a:pt x="1694" y="905"/>
                  <a:pt x="1687" y="905"/>
                  <a:pt x="1687" y="898"/>
                </a:cubicBezTo>
                <a:cubicBezTo>
                  <a:pt x="1687" y="784"/>
                  <a:pt x="1687" y="784"/>
                  <a:pt x="1687" y="784"/>
                </a:cubicBezTo>
                <a:lnTo>
                  <a:pt x="1694" y="784"/>
                </a:lnTo>
                <a:cubicBezTo>
                  <a:pt x="1694" y="790"/>
                  <a:pt x="1701" y="797"/>
                  <a:pt x="1701" y="797"/>
                </a:cubicBezTo>
                <a:lnTo>
                  <a:pt x="1701" y="790"/>
                </a:lnTo>
                <a:close/>
                <a:moveTo>
                  <a:pt x="1701" y="912"/>
                </a:moveTo>
                <a:lnTo>
                  <a:pt x="1701" y="912"/>
                </a:lnTo>
                <a:cubicBezTo>
                  <a:pt x="1701" y="1047"/>
                  <a:pt x="1701" y="1047"/>
                  <a:pt x="1701" y="1047"/>
                </a:cubicBezTo>
                <a:cubicBezTo>
                  <a:pt x="1701" y="1054"/>
                  <a:pt x="1701" y="1054"/>
                  <a:pt x="1701" y="1060"/>
                </a:cubicBezTo>
                <a:cubicBezTo>
                  <a:pt x="1701" y="1141"/>
                  <a:pt x="1701" y="1141"/>
                  <a:pt x="1701" y="1141"/>
                </a:cubicBezTo>
                <a:cubicBezTo>
                  <a:pt x="1687" y="1141"/>
                  <a:pt x="1687" y="1141"/>
                  <a:pt x="1687" y="1141"/>
                </a:cubicBezTo>
                <a:cubicBezTo>
                  <a:pt x="1687" y="1047"/>
                  <a:pt x="1687" y="1047"/>
                  <a:pt x="1687" y="1047"/>
                </a:cubicBezTo>
                <a:cubicBezTo>
                  <a:pt x="1694" y="1027"/>
                  <a:pt x="1694" y="1027"/>
                  <a:pt x="1694" y="1027"/>
                </a:cubicBezTo>
                <a:cubicBezTo>
                  <a:pt x="1687" y="1027"/>
                  <a:pt x="1687" y="1033"/>
                  <a:pt x="1687" y="1033"/>
                </a:cubicBezTo>
                <a:cubicBezTo>
                  <a:pt x="1687" y="1000"/>
                  <a:pt x="1687" y="1000"/>
                  <a:pt x="1687" y="1000"/>
                </a:cubicBezTo>
                <a:cubicBezTo>
                  <a:pt x="1694" y="1000"/>
                  <a:pt x="1694" y="1000"/>
                  <a:pt x="1694" y="1000"/>
                </a:cubicBezTo>
                <a:cubicBezTo>
                  <a:pt x="1694" y="993"/>
                  <a:pt x="1687" y="993"/>
                  <a:pt x="1687" y="993"/>
                </a:cubicBezTo>
                <a:cubicBezTo>
                  <a:pt x="1687" y="973"/>
                  <a:pt x="1687" y="973"/>
                  <a:pt x="1687" y="973"/>
                </a:cubicBezTo>
                <a:cubicBezTo>
                  <a:pt x="1687" y="973"/>
                  <a:pt x="1694" y="973"/>
                  <a:pt x="1694" y="979"/>
                </a:cubicBezTo>
                <a:cubicBezTo>
                  <a:pt x="1694" y="973"/>
                  <a:pt x="1687" y="973"/>
                  <a:pt x="1687" y="973"/>
                </a:cubicBezTo>
                <a:cubicBezTo>
                  <a:pt x="1687" y="959"/>
                  <a:pt x="1687" y="959"/>
                  <a:pt x="1687" y="959"/>
                </a:cubicBezTo>
                <a:cubicBezTo>
                  <a:pt x="1687" y="959"/>
                  <a:pt x="1687" y="952"/>
                  <a:pt x="1694" y="952"/>
                </a:cubicBezTo>
                <a:cubicBezTo>
                  <a:pt x="1687" y="952"/>
                  <a:pt x="1687" y="952"/>
                  <a:pt x="1687" y="952"/>
                </a:cubicBezTo>
                <a:cubicBezTo>
                  <a:pt x="1687" y="925"/>
                  <a:pt x="1687" y="925"/>
                  <a:pt x="1687" y="925"/>
                </a:cubicBezTo>
                <a:cubicBezTo>
                  <a:pt x="1694" y="932"/>
                  <a:pt x="1701" y="939"/>
                  <a:pt x="1701" y="939"/>
                </a:cubicBezTo>
                <a:cubicBezTo>
                  <a:pt x="1701" y="939"/>
                  <a:pt x="1694" y="932"/>
                  <a:pt x="1687" y="925"/>
                </a:cubicBezTo>
                <a:cubicBezTo>
                  <a:pt x="1687" y="905"/>
                  <a:pt x="1687" y="905"/>
                  <a:pt x="1687" y="905"/>
                </a:cubicBezTo>
                <a:cubicBezTo>
                  <a:pt x="1687" y="905"/>
                  <a:pt x="1694" y="905"/>
                  <a:pt x="1701" y="912"/>
                </a:cubicBezTo>
                <a:close/>
                <a:moveTo>
                  <a:pt x="1687" y="264"/>
                </a:moveTo>
                <a:lnTo>
                  <a:pt x="1687" y="264"/>
                </a:lnTo>
                <a:cubicBezTo>
                  <a:pt x="1687" y="628"/>
                  <a:pt x="1687" y="628"/>
                  <a:pt x="1687" y="628"/>
                </a:cubicBezTo>
                <a:cubicBezTo>
                  <a:pt x="1674" y="635"/>
                  <a:pt x="1660" y="635"/>
                  <a:pt x="1653" y="635"/>
                </a:cubicBezTo>
                <a:cubicBezTo>
                  <a:pt x="1653" y="534"/>
                  <a:pt x="1653" y="534"/>
                  <a:pt x="1653" y="534"/>
                </a:cubicBezTo>
                <a:cubicBezTo>
                  <a:pt x="1653" y="540"/>
                  <a:pt x="1653" y="547"/>
                  <a:pt x="1660" y="547"/>
                </a:cubicBezTo>
                <a:lnTo>
                  <a:pt x="1660" y="547"/>
                </a:lnTo>
                <a:cubicBezTo>
                  <a:pt x="1660" y="547"/>
                  <a:pt x="1667" y="547"/>
                  <a:pt x="1667" y="540"/>
                </a:cubicBezTo>
                <a:cubicBezTo>
                  <a:pt x="1667" y="540"/>
                  <a:pt x="1674" y="534"/>
                  <a:pt x="1667" y="534"/>
                </a:cubicBezTo>
                <a:cubicBezTo>
                  <a:pt x="1660" y="534"/>
                  <a:pt x="1660" y="534"/>
                  <a:pt x="1660" y="534"/>
                </a:cubicBezTo>
                <a:lnTo>
                  <a:pt x="1653" y="527"/>
                </a:lnTo>
                <a:cubicBezTo>
                  <a:pt x="1653" y="520"/>
                  <a:pt x="1653" y="520"/>
                  <a:pt x="1653" y="520"/>
                </a:cubicBezTo>
                <a:cubicBezTo>
                  <a:pt x="1667" y="507"/>
                  <a:pt x="1667" y="507"/>
                  <a:pt x="1667" y="507"/>
                </a:cubicBezTo>
                <a:cubicBezTo>
                  <a:pt x="1660" y="500"/>
                  <a:pt x="1660" y="500"/>
                  <a:pt x="1660" y="500"/>
                </a:cubicBezTo>
                <a:cubicBezTo>
                  <a:pt x="1660" y="493"/>
                  <a:pt x="1660" y="486"/>
                  <a:pt x="1660" y="480"/>
                </a:cubicBezTo>
                <a:cubicBezTo>
                  <a:pt x="1653" y="480"/>
                  <a:pt x="1653" y="480"/>
                  <a:pt x="1653" y="480"/>
                </a:cubicBezTo>
                <a:cubicBezTo>
                  <a:pt x="1653" y="446"/>
                  <a:pt x="1653" y="446"/>
                  <a:pt x="1653" y="446"/>
                </a:cubicBezTo>
                <a:cubicBezTo>
                  <a:pt x="1660" y="459"/>
                  <a:pt x="1660" y="459"/>
                  <a:pt x="1660" y="459"/>
                </a:cubicBezTo>
                <a:cubicBezTo>
                  <a:pt x="1660" y="446"/>
                  <a:pt x="1660" y="446"/>
                  <a:pt x="1660" y="446"/>
                </a:cubicBezTo>
                <a:cubicBezTo>
                  <a:pt x="1660" y="439"/>
                  <a:pt x="1653" y="439"/>
                  <a:pt x="1653" y="432"/>
                </a:cubicBezTo>
                <a:cubicBezTo>
                  <a:pt x="1653" y="412"/>
                  <a:pt x="1653" y="412"/>
                  <a:pt x="1653" y="412"/>
                </a:cubicBezTo>
                <a:cubicBezTo>
                  <a:pt x="1653" y="405"/>
                  <a:pt x="1653" y="405"/>
                  <a:pt x="1653" y="405"/>
                </a:cubicBezTo>
                <a:lnTo>
                  <a:pt x="1653" y="405"/>
                </a:lnTo>
                <a:cubicBezTo>
                  <a:pt x="1653" y="243"/>
                  <a:pt x="1653" y="243"/>
                  <a:pt x="1653" y="243"/>
                </a:cubicBezTo>
                <a:cubicBezTo>
                  <a:pt x="1680" y="257"/>
                  <a:pt x="1680" y="257"/>
                  <a:pt x="1680" y="257"/>
                </a:cubicBezTo>
                <a:cubicBezTo>
                  <a:pt x="1680" y="264"/>
                  <a:pt x="1687" y="264"/>
                  <a:pt x="1687" y="264"/>
                </a:cubicBezTo>
                <a:close/>
                <a:moveTo>
                  <a:pt x="1687" y="703"/>
                </a:moveTo>
                <a:lnTo>
                  <a:pt x="1687" y="703"/>
                </a:lnTo>
                <a:cubicBezTo>
                  <a:pt x="1687" y="763"/>
                  <a:pt x="1687" y="763"/>
                  <a:pt x="1687" y="763"/>
                </a:cubicBezTo>
                <a:cubicBezTo>
                  <a:pt x="1687" y="770"/>
                  <a:pt x="1680" y="770"/>
                  <a:pt x="1680" y="770"/>
                </a:cubicBezTo>
                <a:cubicBezTo>
                  <a:pt x="1680" y="784"/>
                  <a:pt x="1674" y="784"/>
                  <a:pt x="1667" y="790"/>
                </a:cubicBezTo>
                <a:cubicBezTo>
                  <a:pt x="1667" y="790"/>
                  <a:pt x="1660" y="790"/>
                  <a:pt x="1653" y="784"/>
                </a:cubicBezTo>
                <a:lnTo>
                  <a:pt x="1653" y="784"/>
                </a:lnTo>
                <a:cubicBezTo>
                  <a:pt x="1653" y="770"/>
                  <a:pt x="1653" y="770"/>
                  <a:pt x="1653" y="770"/>
                </a:cubicBezTo>
                <a:cubicBezTo>
                  <a:pt x="1653" y="770"/>
                  <a:pt x="1653" y="770"/>
                  <a:pt x="1660" y="770"/>
                </a:cubicBezTo>
                <a:cubicBezTo>
                  <a:pt x="1667" y="763"/>
                  <a:pt x="1674" y="763"/>
                  <a:pt x="1680" y="757"/>
                </a:cubicBezTo>
                <a:cubicBezTo>
                  <a:pt x="1680" y="750"/>
                  <a:pt x="1674" y="750"/>
                  <a:pt x="1674" y="750"/>
                </a:cubicBezTo>
                <a:cubicBezTo>
                  <a:pt x="1667" y="757"/>
                  <a:pt x="1667" y="757"/>
                  <a:pt x="1667" y="757"/>
                </a:cubicBezTo>
                <a:cubicBezTo>
                  <a:pt x="1660" y="743"/>
                  <a:pt x="1660" y="743"/>
                  <a:pt x="1660" y="743"/>
                </a:cubicBezTo>
                <a:cubicBezTo>
                  <a:pt x="1653" y="750"/>
                  <a:pt x="1653" y="750"/>
                  <a:pt x="1653" y="750"/>
                </a:cubicBezTo>
                <a:lnTo>
                  <a:pt x="1653" y="750"/>
                </a:lnTo>
                <a:cubicBezTo>
                  <a:pt x="1653" y="709"/>
                  <a:pt x="1653" y="709"/>
                  <a:pt x="1653" y="709"/>
                </a:cubicBezTo>
                <a:lnTo>
                  <a:pt x="1653" y="709"/>
                </a:lnTo>
                <a:cubicBezTo>
                  <a:pt x="1667" y="703"/>
                  <a:pt x="1674" y="703"/>
                  <a:pt x="1674" y="703"/>
                </a:cubicBezTo>
                <a:cubicBezTo>
                  <a:pt x="1680" y="703"/>
                  <a:pt x="1680" y="703"/>
                  <a:pt x="1687" y="703"/>
                </a:cubicBezTo>
                <a:close/>
                <a:moveTo>
                  <a:pt x="1687" y="784"/>
                </a:moveTo>
                <a:lnTo>
                  <a:pt x="1687" y="784"/>
                </a:lnTo>
                <a:lnTo>
                  <a:pt x="1680" y="784"/>
                </a:lnTo>
                <a:cubicBezTo>
                  <a:pt x="1680" y="790"/>
                  <a:pt x="1674" y="790"/>
                  <a:pt x="1680" y="797"/>
                </a:cubicBezTo>
                <a:cubicBezTo>
                  <a:pt x="1680" y="804"/>
                  <a:pt x="1687" y="811"/>
                  <a:pt x="1687" y="811"/>
                </a:cubicBezTo>
                <a:cubicBezTo>
                  <a:pt x="1687" y="811"/>
                  <a:pt x="1680" y="811"/>
                  <a:pt x="1674" y="811"/>
                </a:cubicBezTo>
                <a:cubicBezTo>
                  <a:pt x="1667" y="811"/>
                  <a:pt x="1667" y="811"/>
                  <a:pt x="1660" y="817"/>
                </a:cubicBezTo>
                <a:cubicBezTo>
                  <a:pt x="1660" y="817"/>
                  <a:pt x="1660" y="811"/>
                  <a:pt x="1660" y="804"/>
                </a:cubicBezTo>
                <a:cubicBezTo>
                  <a:pt x="1660" y="797"/>
                  <a:pt x="1660" y="790"/>
                  <a:pt x="1653" y="790"/>
                </a:cubicBezTo>
                <a:cubicBezTo>
                  <a:pt x="1653" y="959"/>
                  <a:pt x="1653" y="959"/>
                  <a:pt x="1653" y="959"/>
                </a:cubicBezTo>
                <a:cubicBezTo>
                  <a:pt x="1687" y="952"/>
                  <a:pt x="1687" y="952"/>
                  <a:pt x="1687" y="952"/>
                </a:cubicBezTo>
                <a:cubicBezTo>
                  <a:pt x="1687" y="925"/>
                  <a:pt x="1687" y="925"/>
                  <a:pt x="1687" y="925"/>
                </a:cubicBezTo>
                <a:cubicBezTo>
                  <a:pt x="1680" y="919"/>
                  <a:pt x="1680" y="919"/>
                  <a:pt x="1680" y="919"/>
                </a:cubicBezTo>
                <a:cubicBezTo>
                  <a:pt x="1674" y="912"/>
                  <a:pt x="1667" y="905"/>
                  <a:pt x="1667" y="898"/>
                </a:cubicBezTo>
                <a:cubicBezTo>
                  <a:pt x="1667" y="898"/>
                  <a:pt x="1667" y="892"/>
                  <a:pt x="1667" y="885"/>
                </a:cubicBezTo>
                <a:cubicBezTo>
                  <a:pt x="1674" y="885"/>
                  <a:pt x="1680" y="892"/>
                  <a:pt x="1680" y="892"/>
                </a:cubicBezTo>
                <a:cubicBezTo>
                  <a:pt x="1680" y="892"/>
                  <a:pt x="1680" y="898"/>
                  <a:pt x="1687" y="898"/>
                </a:cubicBezTo>
                <a:cubicBezTo>
                  <a:pt x="1687" y="784"/>
                  <a:pt x="1687" y="784"/>
                  <a:pt x="1687" y="784"/>
                </a:cubicBezTo>
                <a:close/>
                <a:moveTo>
                  <a:pt x="1687" y="905"/>
                </a:moveTo>
                <a:lnTo>
                  <a:pt x="1687" y="905"/>
                </a:lnTo>
                <a:cubicBezTo>
                  <a:pt x="1687" y="925"/>
                  <a:pt x="1687" y="925"/>
                  <a:pt x="1687" y="925"/>
                </a:cubicBezTo>
                <a:cubicBezTo>
                  <a:pt x="1674" y="919"/>
                  <a:pt x="1674" y="919"/>
                  <a:pt x="1674" y="919"/>
                </a:cubicBezTo>
                <a:cubicBezTo>
                  <a:pt x="1680" y="912"/>
                  <a:pt x="1680" y="905"/>
                  <a:pt x="1687" y="905"/>
                </a:cubicBezTo>
                <a:close/>
                <a:moveTo>
                  <a:pt x="1687" y="959"/>
                </a:moveTo>
                <a:lnTo>
                  <a:pt x="1687" y="959"/>
                </a:lnTo>
                <a:cubicBezTo>
                  <a:pt x="1687" y="973"/>
                  <a:pt x="1687" y="973"/>
                  <a:pt x="1687" y="973"/>
                </a:cubicBezTo>
                <a:cubicBezTo>
                  <a:pt x="1680" y="973"/>
                  <a:pt x="1680" y="973"/>
                  <a:pt x="1680" y="973"/>
                </a:cubicBezTo>
                <a:cubicBezTo>
                  <a:pt x="1674" y="973"/>
                  <a:pt x="1667" y="979"/>
                  <a:pt x="1660" y="979"/>
                </a:cubicBezTo>
                <a:cubicBezTo>
                  <a:pt x="1653" y="979"/>
                  <a:pt x="1653" y="979"/>
                  <a:pt x="1653" y="979"/>
                </a:cubicBezTo>
                <a:cubicBezTo>
                  <a:pt x="1653" y="959"/>
                  <a:pt x="1653" y="959"/>
                  <a:pt x="1653" y="959"/>
                </a:cubicBezTo>
                <a:lnTo>
                  <a:pt x="1660" y="959"/>
                </a:lnTo>
                <a:cubicBezTo>
                  <a:pt x="1674" y="959"/>
                  <a:pt x="1680" y="959"/>
                  <a:pt x="1680" y="959"/>
                </a:cubicBezTo>
                <a:lnTo>
                  <a:pt x="1687" y="959"/>
                </a:lnTo>
                <a:close/>
                <a:moveTo>
                  <a:pt x="1687" y="973"/>
                </a:moveTo>
                <a:lnTo>
                  <a:pt x="1687" y="973"/>
                </a:lnTo>
                <a:lnTo>
                  <a:pt x="1680" y="973"/>
                </a:lnTo>
                <a:cubicBezTo>
                  <a:pt x="1680" y="973"/>
                  <a:pt x="1674" y="979"/>
                  <a:pt x="1660" y="979"/>
                </a:cubicBezTo>
                <a:cubicBezTo>
                  <a:pt x="1660" y="986"/>
                  <a:pt x="1653" y="986"/>
                  <a:pt x="1653" y="986"/>
                </a:cubicBezTo>
                <a:cubicBezTo>
                  <a:pt x="1653" y="993"/>
                  <a:pt x="1653" y="993"/>
                  <a:pt x="1653" y="993"/>
                </a:cubicBezTo>
                <a:cubicBezTo>
                  <a:pt x="1667" y="993"/>
                  <a:pt x="1674" y="986"/>
                  <a:pt x="1687" y="993"/>
                </a:cubicBezTo>
                <a:cubicBezTo>
                  <a:pt x="1687" y="973"/>
                  <a:pt x="1687" y="973"/>
                  <a:pt x="1687" y="973"/>
                </a:cubicBezTo>
                <a:close/>
                <a:moveTo>
                  <a:pt x="1687" y="1000"/>
                </a:moveTo>
                <a:lnTo>
                  <a:pt x="1687" y="1000"/>
                </a:lnTo>
                <a:cubicBezTo>
                  <a:pt x="1687" y="1033"/>
                  <a:pt x="1687" y="1033"/>
                  <a:pt x="1687" y="1033"/>
                </a:cubicBezTo>
                <a:cubicBezTo>
                  <a:pt x="1680" y="1040"/>
                  <a:pt x="1680" y="1047"/>
                  <a:pt x="1680" y="1060"/>
                </a:cubicBezTo>
                <a:cubicBezTo>
                  <a:pt x="1687" y="1047"/>
                  <a:pt x="1687" y="1047"/>
                  <a:pt x="1687" y="1047"/>
                </a:cubicBezTo>
                <a:cubicBezTo>
                  <a:pt x="1687" y="1141"/>
                  <a:pt x="1687" y="1141"/>
                  <a:pt x="1687" y="1141"/>
                </a:cubicBezTo>
                <a:cubicBezTo>
                  <a:pt x="1653" y="1148"/>
                  <a:pt x="1653" y="1148"/>
                  <a:pt x="1653" y="1148"/>
                </a:cubicBezTo>
                <a:cubicBezTo>
                  <a:pt x="1653" y="1060"/>
                  <a:pt x="1653" y="1060"/>
                  <a:pt x="1653" y="1060"/>
                </a:cubicBezTo>
                <a:cubicBezTo>
                  <a:pt x="1653" y="1054"/>
                  <a:pt x="1653" y="1047"/>
                  <a:pt x="1653" y="1040"/>
                </a:cubicBezTo>
                <a:cubicBezTo>
                  <a:pt x="1653" y="1027"/>
                  <a:pt x="1653" y="1027"/>
                  <a:pt x="1653" y="1027"/>
                </a:cubicBezTo>
                <a:cubicBezTo>
                  <a:pt x="1653" y="1006"/>
                  <a:pt x="1653" y="1006"/>
                  <a:pt x="1653" y="1006"/>
                </a:cubicBezTo>
                <a:cubicBezTo>
                  <a:pt x="1653" y="1000"/>
                  <a:pt x="1660" y="1000"/>
                  <a:pt x="1660" y="1000"/>
                </a:cubicBezTo>
                <a:cubicBezTo>
                  <a:pt x="1667" y="1000"/>
                  <a:pt x="1674" y="1000"/>
                  <a:pt x="1680" y="1000"/>
                </a:cubicBezTo>
                <a:lnTo>
                  <a:pt x="1687" y="1000"/>
                </a:lnTo>
                <a:close/>
                <a:moveTo>
                  <a:pt x="1653" y="243"/>
                </a:moveTo>
                <a:lnTo>
                  <a:pt x="1653" y="243"/>
                </a:lnTo>
                <a:cubicBezTo>
                  <a:pt x="1653" y="405"/>
                  <a:pt x="1653" y="405"/>
                  <a:pt x="1653" y="405"/>
                </a:cubicBezTo>
                <a:cubicBezTo>
                  <a:pt x="1647" y="412"/>
                  <a:pt x="1647" y="412"/>
                  <a:pt x="1653" y="412"/>
                </a:cubicBezTo>
                <a:lnTo>
                  <a:pt x="1653" y="412"/>
                </a:lnTo>
                <a:cubicBezTo>
                  <a:pt x="1653" y="432"/>
                  <a:pt x="1653" y="432"/>
                  <a:pt x="1653" y="432"/>
                </a:cubicBezTo>
                <a:lnTo>
                  <a:pt x="1647" y="432"/>
                </a:lnTo>
                <a:cubicBezTo>
                  <a:pt x="1640" y="426"/>
                  <a:pt x="1640" y="426"/>
                  <a:pt x="1633" y="426"/>
                </a:cubicBezTo>
                <a:cubicBezTo>
                  <a:pt x="1633" y="399"/>
                  <a:pt x="1633" y="399"/>
                  <a:pt x="1633" y="399"/>
                </a:cubicBezTo>
                <a:lnTo>
                  <a:pt x="1633" y="399"/>
                </a:lnTo>
                <a:lnTo>
                  <a:pt x="1633" y="399"/>
                </a:lnTo>
                <a:cubicBezTo>
                  <a:pt x="1633" y="372"/>
                  <a:pt x="1633" y="372"/>
                  <a:pt x="1633" y="372"/>
                </a:cubicBezTo>
                <a:cubicBezTo>
                  <a:pt x="1640" y="372"/>
                  <a:pt x="1640" y="372"/>
                  <a:pt x="1647" y="372"/>
                </a:cubicBezTo>
                <a:cubicBezTo>
                  <a:pt x="1647" y="372"/>
                  <a:pt x="1640" y="372"/>
                  <a:pt x="1640" y="365"/>
                </a:cubicBezTo>
                <a:cubicBezTo>
                  <a:pt x="1633" y="365"/>
                  <a:pt x="1633" y="365"/>
                  <a:pt x="1633" y="365"/>
                </a:cubicBezTo>
                <a:cubicBezTo>
                  <a:pt x="1633" y="277"/>
                  <a:pt x="1633" y="277"/>
                  <a:pt x="1633" y="277"/>
                </a:cubicBezTo>
                <a:cubicBezTo>
                  <a:pt x="1633" y="284"/>
                  <a:pt x="1633" y="284"/>
                  <a:pt x="1640" y="284"/>
                </a:cubicBezTo>
                <a:lnTo>
                  <a:pt x="1633" y="277"/>
                </a:lnTo>
                <a:cubicBezTo>
                  <a:pt x="1633" y="230"/>
                  <a:pt x="1633" y="230"/>
                  <a:pt x="1633" y="230"/>
                </a:cubicBezTo>
                <a:cubicBezTo>
                  <a:pt x="1653" y="243"/>
                  <a:pt x="1653" y="243"/>
                  <a:pt x="1653" y="243"/>
                </a:cubicBezTo>
                <a:close/>
                <a:moveTo>
                  <a:pt x="1653" y="446"/>
                </a:moveTo>
                <a:lnTo>
                  <a:pt x="1653" y="446"/>
                </a:lnTo>
                <a:cubicBezTo>
                  <a:pt x="1647" y="439"/>
                  <a:pt x="1640" y="432"/>
                  <a:pt x="1633" y="426"/>
                </a:cubicBezTo>
                <a:cubicBezTo>
                  <a:pt x="1633" y="459"/>
                  <a:pt x="1633" y="459"/>
                  <a:pt x="1633" y="459"/>
                </a:cubicBezTo>
                <a:cubicBezTo>
                  <a:pt x="1633" y="459"/>
                  <a:pt x="1633" y="459"/>
                  <a:pt x="1640" y="459"/>
                </a:cubicBezTo>
                <a:lnTo>
                  <a:pt x="1640" y="459"/>
                </a:lnTo>
                <a:cubicBezTo>
                  <a:pt x="1640" y="466"/>
                  <a:pt x="1640" y="466"/>
                  <a:pt x="1633" y="466"/>
                </a:cubicBezTo>
                <a:cubicBezTo>
                  <a:pt x="1633" y="493"/>
                  <a:pt x="1633" y="493"/>
                  <a:pt x="1633" y="493"/>
                </a:cubicBezTo>
                <a:cubicBezTo>
                  <a:pt x="1640" y="493"/>
                  <a:pt x="1640" y="486"/>
                  <a:pt x="1647" y="486"/>
                </a:cubicBezTo>
                <a:cubicBezTo>
                  <a:pt x="1647" y="480"/>
                  <a:pt x="1647" y="480"/>
                  <a:pt x="1653" y="480"/>
                </a:cubicBezTo>
                <a:cubicBezTo>
                  <a:pt x="1653" y="446"/>
                  <a:pt x="1653" y="446"/>
                  <a:pt x="1653" y="446"/>
                </a:cubicBezTo>
                <a:close/>
                <a:moveTo>
                  <a:pt x="1653" y="520"/>
                </a:moveTo>
                <a:lnTo>
                  <a:pt x="1653" y="520"/>
                </a:lnTo>
                <a:cubicBezTo>
                  <a:pt x="1653" y="527"/>
                  <a:pt x="1653" y="527"/>
                  <a:pt x="1653" y="527"/>
                </a:cubicBezTo>
                <a:cubicBezTo>
                  <a:pt x="1653" y="520"/>
                  <a:pt x="1653" y="520"/>
                  <a:pt x="1647" y="520"/>
                </a:cubicBezTo>
                <a:cubicBezTo>
                  <a:pt x="1653" y="520"/>
                  <a:pt x="1653" y="520"/>
                  <a:pt x="1653" y="520"/>
                </a:cubicBezTo>
                <a:close/>
                <a:moveTo>
                  <a:pt x="1653" y="534"/>
                </a:moveTo>
                <a:lnTo>
                  <a:pt x="1653" y="534"/>
                </a:lnTo>
                <a:cubicBezTo>
                  <a:pt x="1647" y="527"/>
                  <a:pt x="1640" y="513"/>
                  <a:pt x="1633" y="507"/>
                </a:cubicBezTo>
                <a:cubicBezTo>
                  <a:pt x="1633" y="635"/>
                  <a:pt x="1633" y="635"/>
                  <a:pt x="1633" y="635"/>
                </a:cubicBezTo>
                <a:cubicBezTo>
                  <a:pt x="1640" y="635"/>
                  <a:pt x="1647" y="635"/>
                  <a:pt x="1653" y="635"/>
                </a:cubicBezTo>
                <a:cubicBezTo>
                  <a:pt x="1653" y="534"/>
                  <a:pt x="1653" y="534"/>
                  <a:pt x="1653" y="534"/>
                </a:cubicBezTo>
                <a:close/>
                <a:moveTo>
                  <a:pt x="1653" y="709"/>
                </a:moveTo>
                <a:lnTo>
                  <a:pt x="1653" y="709"/>
                </a:lnTo>
                <a:cubicBezTo>
                  <a:pt x="1653" y="750"/>
                  <a:pt x="1653" y="750"/>
                  <a:pt x="1653" y="750"/>
                </a:cubicBezTo>
                <a:cubicBezTo>
                  <a:pt x="1647" y="750"/>
                  <a:pt x="1647" y="750"/>
                  <a:pt x="1640" y="743"/>
                </a:cubicBezTo>
                <a:cubicBezTo>
                  <a:pt x="1647" y="763"/>
                  <a:pt x="1647" y="763"/>
                  <a:pt x="1647" y="763"/>
                </a:cubicBezTo>
                <a:cubicBezTo>
                  <a:pt x="1647" y="763"/>
                  <a:pt x="1640" y="770"/>
                  <a:pt x="1633" y="770"/>
                </a:cubicBezTo>
                <a:cubicBezTo>
                  <a:pt x="1633" y="763"/>
                  <a:pt x="1633" y="763"/>
                  <a:pt x="1633" y="763"/>
                </a:cubicBezTo>
                <a:lnTo>
                  <a:pt x="1633" y="763"/>
                </a:lnTo>
                <a:cubicBezTo>
                  <a:pt x="1633" y="757"/>
                  <a:pt x="1633" y="757"/>
                  <a:pt x="1633" y="757"/>
                </a:cubicBezTo>
                <a:cubicBezTo>
                  <a:pt x="1633" y="709"/>
                  <a:pt x="1633" y="709"/>
                  <a:pt x="1633" y="709"/>
                </a:cubicBezTo>
                <a:cubicBezTo>
                  <a:pt x="1640" y="709"/>
                  <a:pt x="1647" y="709"/>
                  <a:pt x="1653" y="709"/>
                </a:cubicBezTo>
                <a:close/>
                <a:moveTo>
                  <a:pt x="1653" y="770"/>
                </a:moveTo>
                <a:lnTo>
                  <a:pt x="1653" y="770"/>
                </a:lnTo>
                <a:cubicBezTo>
                  <a:pt x="1647" y="770"/>
                  <a:pt x="1647" y="777"/>
                  <a:pt x="1647" y="777"/>
                </a:cubicBezTo>
                <a:cubicBezTo>
                  <a:pt x="1647" y="784"/>
                  <a:pt x="1647" y="784"/>
                  <a:pt x="1653" y="784"/>
                </a:cubicBezTo>
                <a:cubicBezTo>
                  <a:pt x="1653" y="770"/>
                  <a:pt x="1653" y="770"/>
                  <a:pt x="1653" y="770"/>
                </a:cubicBezTo>
                <a:close/>
                <a:moveTo>
                  <a:pt x="1653" y="790"/>
                </a:moveTo>
                <a:lnTo>
                  <a:pt x="1653" y="790"/>
                </a:lnTo>
                <a:cubicBezTo>
                  <a:pt x="1653" y="959"/>
                  <a:pt x="1653" y="959"/>
                  <a:pt x="1653" y="959"/>
                </a:cubicBezTo>
                <a:cubicBezTo>
                  <a:pt x="1647" y="959"/>
                  <a:pt x="1647" y="959"/>
                  <a:pt x="1647" y="959"/>
                </a:cubicBezTo>
                <a:cubicBezTo>
                  <a:pt x="1647" y="959"/>
                  <a:pt x="1640" y="959"/>
                  <a:pt x="1633" y="966"/>
                </a:cubicBezTo>
                <a:cubicBezTo>
                  <a:pt x="1633" y="939"/>
                  <a:pt x="1633" y="939"/>
                  <a:pt x="1633" y="939"/>
                </a:cubicBezTo>
                <a:cubicBezTo>
                  <a:pt x="1640" y="939"/>
                  <a:pt x="1640" y="939"/>
                  <a:pt x="1647" y="939"/>
                </a:cubicBezTo>
                <a:cubicBezTo>
                  <a:pt x="1633" y="932"/>
                  <a:pt x="1633" y="932"/>
                  <a:pt x="1633" y="932"/>
                </a:cubicBezTo>
                <a:cubicBezTo>
                  <a:pt x="1633" y="919"/>
                  <a:pt x="1633" y="919"/>
                  <a:pt x="1633" y="919"/>
                </a:cubicBezTo>
                <a:cubicBezTo>
                  <a:pt x="1640" y="912"/>
                  <a:pt x="1640" y="912"/>
                  <a:pt x="1640" y="912"/>
                </a:cubicBezTo>
                <a:cubicBezTo>
                  <a:pt x="1633" y="912"/>
                  <a:pt x="1633" y="912"/>
                  <a:pt x="1633" y="912"/>
                </a:cubicBezTo>
                <a:cubicBezTo>
                  <a:pt x="1633" y="797"/>
                  <a:pt x="1633" y="797"/>
                  <a:pt x="1633" y="797"/>
                </a:cubicBezTo>
                <a:cubicBezTo>
                  <a:pt x="1640" y="790"/>
                  <a:pt x="1647" y="790"/>
                  <a:pt x="1653" y="790"/>
                </a:cubicBezTo>
                <a:close/>
                <a:moveTo>
                  <a:pt x="1653" y="959"/>
                </a:moveTo>
                <a:lnTo>
                  <a:pt x="1653" y="959"/>
                </a:lnTo>
                <a:cubicBezTo>
                  <a:pt x="1647" y="959"/>
                  <a:pt x="1647" y="959"/>
                  <a:pt x="1647" y="959"/>
                </a:cubicBezTo>
                <a:cubicBezTo>
                  <a:pt x="1640" y="959"/>
                  <a:pt x="1640" y="966"/>
                  <a:pt x="1633" y="966"/>
                </a:cubicBezTo>
                <a:cubicBezTo>
                  <a:pt x="1633" y="986"/>
                  <a:pt x="1633" y="986"/>
                  <a:pt x="1633" y="986"/>
                </a:cubicBezTo>
                <a:cubicBezTo>
                  <a:pt x="1640" y="986"/>
                  <a:pt x="1647" y="986"/>
                  <a:pt x="1653" y="979"/>
                </a:cubicBezTo>
                <a:cubicBezTo>
                  <a:pt x="1653" y="959"/>
                  <a:pt x="1653" y="959"/>
                  <a:pt x="1653" y="959"/>
                </a:cubicBezTo>
                <a:close/>
                <a:moveTo>
                  <a:pt x="1653" y="986"/>
                </a:moveTo>
                <a:lnTo>
                  <a:pt x="1653" y="986"/>
                </a:lnTo>
                <a:cubicBezTo>
                  <a:pt x="1653" y="993"/>
                  <a:pt x="1653" y="993"/>
                  <a:pt x="1653" y="993"/>
                </a:cubicBezTo>
                <a:cubicBezTo>
                  <a:pt x="1647" y="1000"/>
                  <a:pt x="1647" y="1000"/>
                  <a:pt x="1640" y="1000"/>
                </a:cubicBezTo>
                <a:cubicBezTo>
                  <a:pt x="1640" y="1013"/>
                  <a:pt x="1647" y="1027"/>
                  <a:pt x="1653" y="1047"/>
                </a:cubicBezTo>
                <a:cubicBezTo>
                  <a:pt x="1647" y="1054"/>
                  <a:pt x="1647" y="1060"/>
                  <a:pt x="1647" y="1067"/>
                </a:cubicBezTo>
                <a:lnTo>
                  <a:pt x="1653" y="1060"/>
                </a:lnTo>
                <a:cubicBezTo>
                  <a:pt x="1653" y="1148"/>
                  <a:pt x="1653" y="1148"/>
                  <a:pt x="1653" y="1148"/>
                </a:cubicBezTo>
                <a:cubicBezTo>
                  <a:pt x="1633" y="1148"/>
                  <a:pt x="1633" y="1148"/>
                  <a:pt x="1633" y="1148"/>
                </a:cubicBezTo>
                <a:cubicBezTo>
                  <a:pt x="1633" y="1060"/>
                  <a:pt x="1633" y="1060"/>
                  <a:pt x="1633" y="1060"/>
                </a:cubicBezTo>
                <a:cubicBezTo>
                  <a:pt x="1640" y="1054"/>
                  <a:pt x="1640" y="1054"/>
                  <a:pt x="1640" y="1054"/>
                </a:cubicBezTo>
                <a:cubicBezTo>
                  <a:pt x="1640" y="1047"/>
                  <a:pt x="1633" y="1047"/>
                  <a:pt x="1633" y="1040"/>
                </a:cubicBezTo>
                <a:cubicBezTo>
                  <a:pt x="1633" y="1000"/>
                  <a:pt x="1633" y="1000"/>
                  <a:pt x="1633" y="1000"/>
                </a:cubicBezTo>
                <a:cubicBezTo>
                  <a:pt x="1633" y="993"/>
                  <a:pt x="1633" y="993"/>
                  <a:pt x="1640" y="986"/>
                </a:cubicBezTo>
                <a:cubicBezTo>
                  <a:pt x="1640" y="986"/>
                  <a:pt x="1647" y="986"/>
                  <a:pt x="1653" y="986"/>
                </a:cubicBezTo>
                <a:close/>
                <a:moveTo>
                  <a:pt x="1653" y="1006"/>
                </a:moveTo>
                <a:lnTo>
                  <a:pt x="1653" y="1006"/>
                </a:lnTo>
                <a:cubicBezTo>
                  <a:pt x="1653" y="1006"/>
                  <a:pt x="1647" y="1006"/>
                  <a:pt x="1647" y="1013"/>
                </a:cubicBezTo>
                <a:cubicBezTo>
                  <a:pt x="1653" y="1027"/>
                  <a:pt x="1653" y="1027"/>
                  <a:pt x="1653" y="1027"/>
                </a:cubicBezTo>
                <a:lnTo>
                  <a:pt x="1653" y="1006"/>
                </a:lnTo>
                <a:close/>
                <a:moveTo>
                  <a:pt x="1633" y="230"/>
                </a:moveTo>
                <a:lnTo>
                  <a:pt x="1633" y="230"/>
                </a:lnTo>
                <a:cubicBezTo>
                  <a:pt x="1633" y="277"/>
                  <a:pt x="1633" y="277"/>
                  <a:pt x="1633" y="277"/>
                </a:cubicBezTo>
                <a:lnTo>
                  <a:pt x="1633" y="270"/>
                </a:lnTo>
                <a:cubicBezTo>
                  <a:pt x="1633" y="230"/>
                  <a:pt x="1633" y="230"/>
                  <a:pt x="1633" y="230"/>
                </a:cubicBezTo>
                <a:close/>
                <a:moveTo>
                  <a:pt x="1633" y="277"/>
                </a:moveTo>
                <a:lnTo>
                  <a:pt x="1633" y="277"/>
                </a:lnTo>
                <a:lnTo>
                  <a:pt x="1633" y="277"/>
                </a:lnTo>
                <a:cubicBezTo>
                  <a:pt x="1633" y="365"/>
                  <a:pt x="1633" y="365"/>
                  <a:pt x="1633" y="365"/>
                </a:cubicBezTo>
                <a:lnTo>
                  <a:pt x="1633" y="365"/>
                </a:lnTo>
                <a:cubicBezTo>
                  <a:pt x="1633" y="277"/>
                  <a:pt x="1633" y="277"/>
                  <a:pt x="1633" y="277"/>
                </a:cubicBezTo>
                <a:close/>
                <a:moveTo>
                  <a:pt x="1633" y="372"/>
                </a:moveTo>
                <a:lnTo>
                  <a:pt x="1633" y="372"/>
                </a:lnTo>
                <a:cubicBezTo>
                  <a:pt x="1633" y="399"/>
                  <a:pt x="1633" y="399"/>
                  <a:pt x="1633" y="399"/>
                </a:cubicBezTo>
                <a:cubicBezTo>
                  <a:pt x="1633" y="392"/>
                  <a:pt x="1633" y="392"/>
                  <a:pt x="1633" y="392"/>
                </a:cubicBezTo>
                <a:cubicBezTo>
                  <a:pt x="1633" y="372"/>
                  <a:pt x="1633" y="372"/>
                  <a:pt x="1633" y="372"/>
                </a:cubicBezTo>
                <a:close/>
                <a:moveTo>
                  <a:pt x="1633" y="399"/>
                </a:moveTo>
                <a:lnTo>
                  <a:pt x="1633" y="399"/>
                </a:lnTo>
                <a:cubicBezTo>
                  <a:pt x="1633" y="426"/>
                  <a:pt x="1633" y="426"/>
                  <a:pt x="1633" y="426"/>
                </a:cubicBezTo>
                <a:lnTo>
                  <a:pt x="1633" y="426"/>
                </a:lnTo>
                <a:cubicBezTo>
                  <a:pt x="1633" y="405"/>
                  <a:pt x="1633" y="405"/>
                  <a:pt x="1633" y="405"/>
                </a:cubicBezTo>
                <a:lnTo>
                  <a:pt x="1633" y="405"/>
                </a:lnTo>
                <a:cubicBezTo>
                  <a:pt x="1633" y="399"/>
                  <a:pt x="1633" y="399"/>
                  <a:pt x="1633" y="399"/>
                </a:cubicBezTo>
                <a:close/>
                <a:moveTo>
                  <a:pt x="1633" y="426"/>
                </a:moveTo>
                <a:lnTo>
                  <a:pt x="1633" y="426"/>
                </a:lnTo>
                <a:lnTo>
                  <a:pt x="1633" y="426"/>
                </a:lnTo>
                <a:cubicBezTo>
                  <a:pt x="1633" y="459"/>
                  <a:pt x="1633" y="459"/>
                  <a:pt x="1633" y="459"/>
                </a:cubicBezTo>
                <a:lnTo>
                  <a:pt x="1633" y="459"/>
                </a:lnTo>
                <a:cubicBezTo>
                  <a:pt x="1633" y="426"/>
                  <a:pt x="1633" y="426"/>
                  <a:pt x="1633" y="426"/>
                </a:cubicBezTo>
                <a:close/>
                <a:moveTo>
                  <a:pt x="1633" y="466"/>
                </a:moveTo>
                <a:lnTo>
                  <a:pt x="1633" y="466"/>
                </a:lnTo>
                <a:cubicBezTo>
                  <a:pt x="1633" y="493"/>
                  <a:pt x="1633" y="493"/>
                  <a:pt x="1633" y="493"/>
                </a:cubicBezTo>
                <a:lnTo>
                  <a:pt x="1633" y="486"/>
                </a:lnTo>
                <a:cubicBezTo>
                  <a:pt x="1633" y="466"/>
                  <a:pt x="1633" y="466"/>
                  <a:pt x="1633" y="466"/>
                </a:cubicBezTo>
                <a:close/>
                <a:moveTo>
                  <a:pt x="1633" y="507"/>
                </a:moveTo>
                <a:lnTo>
                  <a:pt x="1633" y="507"/>
                </a:lnTo>
                <a:cubicBezTo>
                  <a:pt x="1633" y="635"/>
                  <a:pt x="1633" y="635"/>
                  <a:pt x="1633" y="635"/>
                </a:cubicBezTo>
                <a:lnTo>
                  <a:pt x="1633" y="635"/>
                </a:lnTo>
                <a:lnTo>
                  <a:pt x="1633" y="635"/>
                </a:lnTo>
                <a:cubicBezTo>
                  <a:pt x="1633" y="547"/>
                  <a:pt x="1633" y="547"/>
                  <a:pt x="1633" y="547"/>
                </a:cubicBezTo>
                <a:lnTo>
                  <a:pt x="1633" y="547"/>
                </a:lnTo>
                <a:lnTo>
                  <a:pt x="1633" y="547"/>
                </a:lnTo>
                <a:cubicBezTo>
                  <a:pt x="1633" y="500"/>
                  <a:pt x="1633" y="500"/>
                  <a:pt x="1633" y="500"/>
                </a:cubicBezTo>
                <a:cubicBezTo>
                  <a:pt x="1633" y="507"/>
                  <a:pt x="1633" y="507"/>
                  <a:pt x="1633" y="507"/>
                </a:cubicBezTo>
                <a:close/>
                <a:moveTo>
                  <a:pt x="1633" y="709"/>
                </a:moveTo>
                <a:lnTo>
                  <a:pt x="1633" y="709"/>
                </a:lnTo>
                <a:cubicBezTo>
                  <a:pt x="1633" y="757"/>
                  <a:pt x="1633" y="757"/>
                  <a:pt x="1633" y="757"/>
                </a:cubicBezTo>
                <a:cubicBezTo>
                  <a:pt x="1633" y="750"/>
                  <a:pt x="1633" y="750"/>
                  <a:pt x="1633" y="750"/>
                </a:cubicBezTo>
                <a:lnTo>
                  <a:pt x="1633" y="750"/>
                </a:lnTo>
                <a:cubicBezTo>
                  <a:pt x="1633" y="709"/>
                  <a:pt x="1633" y="709"/>
                  <a:pt x="1633" y="709"/>
                </a:cubicBezTo>
                <a:close/>
                <a:moveTo>
                  <a:pt x="1633" y="763"/>
                </a:moveTo>
                <a:lnTo>
                  <a:pt x="1633" y="763"/>
                </a:lnTo>
                <a:cubicBezTo>
                  <a:pt x="1633" y="770"/>
                  <a:pt x="1633" y="770"/>
                  <a:pt x="1633" y="770"/>
                </a:cubicBezTo>
                <a:cubicBezTo>
                  <a:pt x="1633" y="777"/>
                  <a:pt x="1633" y="777"/>
                  <a:pt x="1633" y="777"/>
                </a:cubicBezTo>
                <a:cubicBezTo>
                  <a:pt x="1633" y="763"/>
                  <a:pt x="1633" y="763"/>
                  <a:pt x="1633" y="763"/>
                </a:cubicBezTo>
                <a:close/>
                <a:moveTo>
                  <a:pt x="1633" y="797"/>
                </a:moveTo>
                <a:lnTo>
                  <a:pt x="1633" y="797"/>
                </a:lnTo>
                <a:cubicBezTo>
                  <a:pt x="1633" y="912"/>
                  <a:pt x="1633" y="912"/>
                  <a:pt x="1633" y="912"/>
                </a:cubicBezTo>
                <a:lnTo>
                  <a:pt x="1633" y="912"/>
                </a:lnTo>
                <a:cubicBezTo>
                  <a:pt x="1633" y="797"/>
                  <a:pt x="1633" y="797"/>
                  <a:pt x="1633" y="797"/>
                </a:cubicBezTo>
                <a:close/>
                <a:moveTo>
                  <a:pt x="1633" y="919"/>
                </a:moveTo>
                <a:lnTo>
                  <a:pt x="1633" y="919"/>
                </a:lnTo>
                <a:cubicBezTo>
                  <a:pt x="1633" y="932"/>
                  <a:pt x="1633" y="932"/>
                  <a:pt x="1633" y="932"/>
                </a:cubicBezTo>
                <a:cubicBezTo>
                  <a:pt x="1633" y="925"/>
                  <a:pt x="1633" y="925"/>
                  <a:pt x="1633" y="925"/>
                </a:cubicBezTo>
                <a:lnTo>
                  <a:pt x="1633" y="925"/>
                </a:lnTo>
                <a:cubicBezTo>
                  <a:pt x="1633" y="919"/>
                  <a:pt x="1633" y="919"/>
                  <a:pt x="1633" y="919"/>
                </a:cubicBezTo>
                <a:close/>
                <a:moveTo>
                  <a:pt x="1633" y="939"/>
                </a:moveTo>
                <a:lnTo>
                  <a:pt x="1633" y="939"/>
                </a:lnTo>
                <a:cubicBezTo>
                  <a:pt x="1633" y="966"/>
                  <a:pt x="1633" y="966"/>
                  <a:pt x="1633" y="966"/>
                </a:cubicBezTo>
                <a:lnTo>
                  <a:pt x="1633" y="966"/>
                </a:lnTo>
                <a:cubicBezTo>
                  <a:pt x="1633" y="939"/>
                  <a:pt x="1633" y="939"/>
                  <a:pt x="1633" y="939"/>
                </a:cubicBezTo>
                <a:close/>
                <a:moveTo>
                  <a:pt x="1633" y="966"/>
                </a:moveTo>
                <a:lnTo>
                  <a:pt x="1633" y="966"/>
                </a:lnTo>
                <a:cubicBezTo>
                  <a:pt x="1633" y="986"/>
                  <a:pt x="1633" y="986"/>
                  <a:pt x="1633" y="986"/>
                </a:cubicBezTo>
                <a:lnTo>
                  <a:pt x="1633" y="986"/>
                </a:lnTo>
                <a:lnTo>
                  <a:pt x="1633" y="986"/>
                </a:lnTo>
                <a:cubicBezTo>
                  <a:pt x="1633" y="966"/>
                  <a:pt x="1633" y="966"/>
                  <a:pt x="1633" y="966"/>
                </a:cubicBezTo>
                <a:close/>
                <a:moveTo>
                  <a:pt x="1633" y="1000"/>
                </a:moveTo>
                <a:lnTo>
                  <a:pt x="1633" y="1000"/>
                </a:lnTo>
                <a:cubicBezTo>
                  <a:pt x="1633" y="1040"/>
                  <a:pt x="1633" y="1040"/>
                  <a:pt x="1633" y="1040"/>
                </a:cubicBezTo>
                <a:cubicBezTo>
                  <a:pt x="1633" y="1040"/>
                  <a:pt x="1633" y="1040"/>
                  <a:pt x="1633" y="1033"/>
                </a:cubicBezTo>
                <a:cubicBezTo>
                  <a:pt x="1633" y="1006"/>
                  <a:pt x="1633" y="1006"/>
                  <a:pt x="1633" y="1006"/>
                </a:cubicBezTo>
                <a:lnTo>
                  <a:pt x="1633" y="1000"/>
                </a:lnTo>
                <a:close/>
                <a:moveTo>
                  <a:pt x="1633" y="1060"/>
                </a:moveTo>
                <a:lnTo>
                  <a:pt x="1633" y="1060"/>
                </a:lnTo>
                <a:cubicBezTo>
                  <a:pt x="1633" y="1148"/>
                  <a:pt x="1633" y="1148"/>
                  <a:pt x="1633" y="1148"/>
                </a:cubicBezTo>
                <a:lnTo>
                  <a:pt x="1633" y="1148"/>
                </a:lnTo>
                <a:cubicBezTo>
                  <a:pt x="1633" y="1060"/>
                  <a:pt x="1633" y="1060"/>
                  <a:pt x="1633" y="1060"/>
                </a:cubicBezTo>
                <a:close/>
                <a:moveTo>
                  <a:pt x="1633" y="1060"/>
                </a:moveTo>
                <a:lnTo>
                  <a:pt x="1633" y="1060"/>
                </a:lnTo>
                <a:cubicBezTo>
                  <a:pt x="1633" y="1054"/>
                  <a:pt x="1633" y="1054"/>
                  <a:pt x="1633" y="1047"/>
                </a:cubicBezTo>
                <a:cubicBezTo>
                  <a:pt x="1633" y="1040"/>
                  <a:pt x="1633" y="1040"/>
                  <a:pt x="1633" y="1033"/>
                </a:cubicBezTo>
                <a:lnTo>
                  <a:pt x="1633" y="1060"/>
                </a:lnTo>
                <a:close/>
                <a:moveTo>
                  <a:pt x="1633" y="230"/>
                </a:moveTo>
                <a:lnTo>
                  <a:pt x="1633" y="230"/>
                </a:lnTo>
                <a:cubicBezTo>
                  <a:pt x="1633" y="270"/>
                  <a:pt x="1633" y="270"/>
                  <a:pt x="1633" y="270"/>
                </a:cubicBezTo>
                <a:lnTo>
                  <a:pt x="1633" y="270"/>
                </a:lnTo>
                <a:cubicBezTo>
                  <a:pt x="1633" y="270"/>
                  <a:pt x="1633" y="270"/>
                  <a:pt x="1633" y="277"/>
                </a:cubicBezTo>
                <a:cubicBezTo>
                  <a:pt x="1633" y="365"/>
                  <a:pt x="1633" y="365"/>
                  <a:pt x="1633" y="365"/>
                </a:cubicBezTo>
                <a:cubicBezTo>
                  <a:pt x="1626" y="358"/>
                  <a:pt x="1620" y="358"/>
                  <a:pt x="1613" y="351"/>
                </a:cubicBezTo>
                <a:cubicBezTo>
                  <a:pt x="1613" y="324"/>
                  <a:pt x="1613" y="324"/>
                  <a:pt x="1613" y="324"/>
                </a:cubicBezTo>
                <a:cubicBezTo>
                  <a:pt x="1620" y="331"/>
                  <a:pt x="1620" y="331"/>
                  <a:pt x="1626" y="324"/>
                </a:cubicBezTo>
                <a:cubicBezTo>
                  <a:pt x="1620" y="324"/>
                  <a:pt x="1620" y="324"/>
                  <a:pt x="1620" y="324"/>
                </a:cubicBezTo>
                <a:cubicBezTo>
                  <a:pt x="1613" y="324"/>
                  <a:pt x="1613" y="324"/>
                  <a:pt x="1613" y="324"/>
                </a:cubicBezTo>
                <a:cubicBezTo>
                  <a:pt x="1613" y="270"/>
                  <a:pt x="1613" y="270"/>
                  <a:pt x="1613" y="270"/>
                </a:cubicBezTo>
                <a:cubicBezTo>
                  <a:pt x="1613" y="270"/>
                  <a:pt x="1620" y="270"/>
                  <a:pt x="1620" y="264"/>
                </a:cubicBezTo>
                <a:cubicBezTo>
                  <a:pt x="1620" y="264"/>
                  <a:pt x="1620" y="257"/>
                  <a:pt x="1613" y="257"/>
                </a:cubicBezTo>
                <a:cubicBezTo>
                  <a:pt x="1613" y="223"/>
                  <a:pt x="1613" y="223"/>
                  <a:pt x="1613" y="223"/>
                </a:cubicBezTo>
                <a:cubicBezTo>
                  <a:pt x="1626" y="223"/>
                  <a:pt x="1626" y="223"/>
                  <a:pt x="1626" y="223"/>
                </a:cubicBezTo>
                <a:cubicBezTo>
                  <a:pt x="1633" y="230"/>
                  <a:pt x="1633" y="230"/>
                  <a:pt x="1633" y="230"/>
                </a:cubicBezTo>
                <a:close/>
                <a:moveTo>
                  <a:pt x="1633" y="372"/>
                </a:moveTo>
                <a:lnTo>
                  <a:pt x="1633" y="372"/>
                </a:lnTo>
                <a:cubicBezTo>
                  <a:pt x="1633" y="392"/>
                  <a:pt x="1633" y="392"/>
                  <a:pt x="1633" y="392"/>
                </a:cubicBezTo>
                <a:cubicBezTo>
                  <a:pt x="1613" y="385"/>
                  <a:pt x="1613" y="385"/>
                  <a:pt x="1613" y="385"/>
                </a:cubicBezTo>
                <a:cubicBezTo>
                  <a:pt x="1613" y="372"/>
                  <a:pt x="1613" y="372"/>
                  <a:pt x="1613" y="372"/>
                </a:cubicBezTo>
                <a:cubicBezTo>
                  <a:pt x="1620" y="378"/>
                  <a:pt x="1620" y="378"/>
                  <a:pt x="1626" y="378"/>
                </a:cubicBezTo>
                <a:cubicBezTo>
                  <a:pt x="1620" y="378"/>
                  <a:pt x="1620" y="378"/>
                  <a:pt x="1613" y="372"/>
                </a:cubicBezTo>
                <a:cubicBezTo>
                  <a:pt x="1613" y="365"/>
                  <a:pt x="1613" y="365"/>
                  <a:pt x="1613" y="365"/>
                </a:cubicBezTo>
                <a:cubicBezTo>
                  <a:pt x="1620" y="365"/>
                  <a:pt x="1626" y="372"/>
                  <a:pt x="1633" y="372"/>
                </a:cubicBezTo>
                <a:close/>
                <a:moveTo>
                  <a:pt x="1633" y="405"/>
                </a:moveTo>
                <a:lnTo>
                  <a:pt x="1633" y="405"/>
                </a:lnTo>
                <a:cubicBezTo>
                  <a:pt x="1613" y="392"/>
                  <a:pt x="1613" y="392"/>
                  <a:pt x="1613" y="392"/>
                </a:cubicBezTo>
                <a:cubicBezTo>
                  <a:pt x="1613" y="446"/>
                  <a:pt x="1613" y="446"/>
                  <a:pt x="1613" y="446"/>
                </a:cubicBezTo>
                <a:cubicBezTo>
                  <a:pt x="1620" y="439"/>
                  <a:pt x="1620" y="439"/>
                  <a:pt x="1620" y="439"/>
                </a:cubicBezTo>
                <a:cubicBezTo>
                  <a:pt x="1620" y="439"/>
                  <a:pt x="1620" y="446"/>
                  <a:pt x="1626" y="453"/>
                </a:cubicBezTo>
                <a:cubicBezTo>
                  <a:pt x="1626" y="453"/>
                  <a:pt x="1626" y="459"/>
                  <a:pt x="1633" y="459"/>
                </a:cubicBezTo>
                <a:cubicBezTo>
                  <a:pt x="1633" y="426"/>
                  <a:pt x="1633" y="426"/>
                  <a:pt x="1633" y="426"/>
                </a:cubicBezTo>
                <a:lnTo>
                  <a:pt x="1633" y="419"/>
                </a:lnTo>
                <a:cubicBezTo>
                  <a:pt x="1633" y="426"/>
                  <a:pt x="1633" y="426"/>
                  <a:pt x="1633" y="426"/>
                </a:cubicBezTo>
                <a:cubicBezTo>
                  <a:pt x="1633" y="405"/>
                  <a:pt x="1633" y="405"/>
                  <a:pt x="1633" y="405"/>
                </a:cubicBezTo>
                <a:close/>
                <a:moveTo>
                  <a:pt x="1633" y="466"/>
                </a:moveTo>
                <a:lnTo>
                  <a:pt x="1633" y="466"/>
                </a:lnTo>
                <a:cubicBezTo>
                  <a:pt x="1633" y="486"/>
                  <a:pt x="1633" y="486"/>
                  <a:pt x="1633" y="486"/>
                </a:cubicBezTo>
                <a:cubicBezTo>
                  <a:pt x="1626" y="486"/>
                  <a:pt x="1626" y="486"/>
                  <a:pt x="1626" y="480"/>
                </a:cubicBezTo>
                <a:cubicBezTo>
                  <a:pt x="1620" y="480"/>
                  <a:pt x="1620" y="473"/>
                  <a:pt x="1626" y="473"/>
                </a:cubicBezTo>
                <a:cubicBezTo>
                  <a:pt x="1633" y="466"/>
                  <a:pt x="1633" y="466"/>
                  <a:pt x="1633" y="466"/>
                </a:cubicBezTo>
                <a:close/>
                <a:moveTo>
                  <a:pt x="1633" y="500"/>
                </a:moveTo>
                <a:lnTo>
                  <a:pt x="1633" y="500"/>
                </a:lnTo>
                <a:cubicBezTo>
                  <a:pt x="1626" y="493"/>
                  <a:pt x="1620" y="480"/>
                  <a:pt x="1613" y="473"/>
                </a:cubicBezTo>
                <a:cubicBezTo>
                  <a:pt x="1613" y="500"/>
                  <a:pt x="1613" y="500"/>
                  <a:pt x="1613" y="500"/>
                </a:cubicBezTo>
                <a:lnTo>
                  <a:pt x="1613" y="500"/>
                </a:lnTo>
                <a:cubicBezTo>
                  <a:pt x="1613" y="507"/>
                  <a:pt x="1613" y="507"/>
                  <a:pt x="1613" y="507"/>
                </a:cubicBezTo>
                <a:cubicBezTo>
                  <a:pt x="1613" y="513"/>
                  <a:pt x="1613" y="513"/>
                  <a:pt x="1613" y="513"/>
                </a:cubicBezTo>
                <a:lnTo>
                  <a:pt x="1620" y="520"/>
                </a:lnTo>
                <a:cubicBezTo>
                  <a:pt x="1626" y="534"/>
                  <a:pt x="1626" y="540"/>
                  <a:pt x="1633" y="547"/>
                </a:cubicBezTo>
                <a:cubicBezTo>
                  <a:pt x="1633" y="500"/>
                  <a:pt x="1633" y="500"/>
                  <a:pt x="1633" y="500"/>
                </a:cubicBezTo>
                <a:close/>
                <a:moveTo>
                  <a:pt x="1633" y="547"/>
                </a:moveTo>
                <a:lnTo>
                  <a:pt x="1633" y="547"/>
                </a:lnTo>
                <a:cubicBezTo>
                  <a:pt x="1633" y="635"/>
                  <a:pt x="1633" y="635"/>
                  <a:pt x="1633" y="635"/>
                </a:cubicBezTo>
                <a:cubicBezTo>
                  <a:pt x="1626" y="628"/>
                  <a:pt x="1620" y="622"/>
                  <a:pt x="1613" y="622"/>
                </a:cubicBezTo>
                <a:cubicBezTo>
                  <a:pt x="1613" y="527"/>
                  <a:pt x="1613" y="527"/>
                  <a:pt x="1613" y="527"/>
                </a:cubicBezTo>
                <a:cubicBezTo>
                  <a:pt x="1620" y="534"/>
                  <a:pt x="1620" y="540"/>
                  <a:pt x="1626" y="554"/>
                </a:cubicBezTo>
                <a:lnTo>
                  <a:pt x="1633" y="547"/>
                </a:lnTo>
                <a:close/>
                <a:moveTo>
                  <a:pt x="1633" y="709"/>
                </a:moveTo>
                <a:lnTo>
                  <a:pt x="1633" y="709"/>
                </a:lnTo>
                <a:cubicBezTo>
                  <a:pt x="1633" y="750"/>
                  <a:pt x="1633" y="750"/>
                  <a:pt x="1633" y="750"/>
                </a:cubicBezTo>
                <a:cubicBezTo>
                  <a:pt x="1626" y="757"/>
                  <a:pt x="1620" y="750"/>
                  <a:pt x="1613" y="743"/>
                </a:cubicBezTo>
                <a:cubicBezTo>
                  <a:pt x="1613" y="709"/>
                  <a:pt x="1613" y="709"/>
                  <a:pt x="1613" y="709"/>
                </a:cubicBezTo>
                <a:cubicBezTo>
                  <a:pt x="1620" y="709"/>
                  <a:pt x="1626" y="709"/>
                  <a:pt x="1633" y="709"/>
                </a:cubicBezTo>
                <a:close/>
                <a:moveTo>
                  <a:pt x="1633" y="763"/>
                </a:moveTo>
                <a:lnTo>
                  <a:pt x="1633" y="763"/>
                </a:lnTo>
                <a:cubicBezTo>
                  <a:pt x="1633" y="777"/>
                  <a:pt x="1633" y="777"/>
                  <a:pt x="1633" y="777"/>
                </a:cubicBezTo>
                <a:cubicBezTo>
                  <a:pt x="1626" y="777"/>
                  <a:pt x="1626" y="784"/>
                  <a:pt x="1620" y="784"/>
                </a:cubicBezTo>
                <a:cubicBezTo>
                  <a:pt x="1626" y="790"/>
                  <a:pt x="1626" y="797"/>
                  <a:pt x="1626" y="797"/>
                </a:cubicBezTo>
                <a:lnTo>
                  <a:pt x="1633" y="797"/>
                </a:lnTo>
                <a:cubicBezTo>
                  <a:pt x="1633" y="912"/>
                  <a:pt x="1633" y="912"/>
                  <a:pt x="1633" y="912"/>
                </a:cubicBezTo>
                <a:cubicBezTo>
                  <a:pt x="1613" y="912"/>
                  <a:pt x="1613" y="912"/>
                  <a:pt x="1613" y="912"/>
                </a:cubicBezTo>
                <a:cubicBezTo>
                  <a:pt x="1613" y="892"/>
                  <a:pt x="1613" y="892"/>
                  <a:pt x="1613" y="892"/>
                </a:cubicBezTo>
                <a:cubicBezTo>
                  <a:pt x="1620" y="885"/>
                  <a:pt x="1620" y="885"/>
                  <a:pt x="1620" y="878"/>
                </a:cubicBezTo>
                <a:cubicBezTo>
                  <a:pt x="1613" y="871"/>
                  <a:pt x="1613" y="871"/>
                  <a:pt x="1613" y="871"/>
                </a:cubicBezTo>
                <a:lnTo>
                  <a:pt x="1613" y="871"/>
                </a:lnTo>
                <a:cubicBezTo>
                  <a:pt x="1613" y="770"/>
                  <a:pt x="1613" y="770"/>
                  <a:pt x="1613" y="770"/>
                </a:cubicBezTo>
                <a:cubicBezTo>
                  <a:pt x="1620" y="770"/>
                  <a:pt x="1626" y="763"/>
                  <a:pt x="1633" y="763"/>
                </a:cubicBezTo>
                <a:close/>
                <a:moveTo>
                  <a:pt x="1633" y="925"/>
                </a:moveTo>
                <a:lnTo>
                  <a:pt x="1633" y="925"/>
                </a:lnTo>
                <a:close/>
                <a:moveTo>
                  <a:pt x="1633" y="939"/>
                </a:moveTo>
                <a:lnTo>
                  <a:pt x="1633" y="939"/>
                </a:lnTo>
                <a:cubicBezTo>
                  <a:pt x="1633" y="966"/>
                  <a:pt x="1633" y="966"/>
                  <a:pt x="1633" y="966"/>
                </a:cubicBezTo>
                <a:cubicBezTo>
                  <a:pt x="1626" y="966"/>
                  <a:pt x="1626" y="966"/>
                  <a:pt x="1620" y="966"/>
                </a:cubicBezTo>
                <a:cubicBezTo>
                  <a:pt x="1620" y="973"/>
                  <a:pt x="1613" y="973"/>
                  <a:pt x="1613" y="973"/>
                </a:cubicBezTo>
                <a:cubicBezTo>
                  <a:pt x="1613" y="932"/>
                  <a:pt x="1613" y="932"/>
                  <a:pt x="1613" y="932"/>
                </a:cubicBezTo>
                <a:cubicBezTo>
                  <a:pt x="1620" y="939"/>
                  <a:pt x="1626" y="939"/>
                  <a:pt x="1633" y="939"/>
                </a:cubicBezTo>
                <a:close/>
                <a:moveTo>
                  <a:pt x="1633" y="966"/>
                </a:moveTo>
                <a:lnTo>
                  <a:pt x="1633" y="966"/>
                </a:lnTo>
                <a:cubicBezTo>
                  <a:pt x="1626" y="973"/>
                  <a:pt x="1620" y="979"/>
                  <a:pt x="1620" y="986"/>
                </a:cubicBezTo>
                <a:cubicBezTo>
                  <a:pt x="1613" y="993"/>
                  <a:pt x="1613" y="993"/>
                  <a:pt x="1613" y="1000"/>
                </a:cubicBezTo>
                <a:cubicBezTo>
                  <a:pt x="1613" y="1148"/>
                  <a:pt x="1613" y="1148"/>
                  <a:pt x="1613" y="1148"/>
                </a:cubicBezTo>
                <a:cubicBezTo>
                  <a:pt x="1633" y="1148"/>
                  <a:pt x="1633" y="1148"/>
                  <a:pt x="1633" y="1148"/>
                </a:cubicBezTo>
                <a:cubicBezTo>
                  <a:pt x="1633" y="1060"/>
                  <a:pt x="1633" y="1060"/>
                  <a:pt x="1633" y="1060"/>
                </a:cubicBezTo>
                <a:cubicBezTo>
                  <a:pt x="1626" y="1067"/>
                  <a:pt x="1626" y="1067"/>
                  <a:pt x="1626" y="1067"/>
                </a:cubicBezTo>
                <a:cubicBezTo>
                  <a:pt x="1633" y="1067"/>
                  <a:pt x="1633" y="1067"/>
                  <a:pt x="1633" y="1060"/>
                </a:cubicBezTo>
                <a:cubicBezTo>
                  <a:pt x="1633" y="1033"/>
                  <a:pt x="1633" y="1033"/>
                  <a:pt x="1633" y="1033"/>
                </a:cubicBezTo>
                <a:cubicBezTo>
                  <a:pt x="1633" y="1033"/>
                  <a:pt x="1633" y="1033"/>
                  <a:pt x="1633" y="1027"/>
                </a:cubicBezTo>
                <a:cubicBezTo>
                  <a:pt x="1626" y="1020"/>
                  <a:pt x="1626" y="1020"/>
                  <a:pt x="1626" y="1013"/>
                </a:cubicBezTo>
                <a:cubicBezTo>
                  <a:pt x="1626" y="1006"/>
                  <a:pt x="1626" y="993"/>
                  <a:pt x="1633" y="986"/>
                </a:cubicBezTo>
                <a:cubicBezTo>
                  <a:pt x="1633" y="966"/>
                  <a:pt x="1633" y="966"/>
                  <a:pt x="1633" y="966"/>
                </a:cubicBezTo>
                <a:close/>
                <a:moveTo>
                  <a:pt x="1633" y="1006"/>
                </a:moveTo>
                <a:lnTo>
                  <a:pt x="1633" y="1006"/>
                </a:lnTo>
                <a:cubicBezTo>
                  <a:pt x="1633" y="1033"/>
                  <a:pt x="1633" y="1033"/>
                  <a:pt x="1633" y="1033"/>
                </a:cubicBezTo>
                <a:cubicBezTo>
                  <a:pt x="1633" y="1027"/>
                  <a:pt x="1633" y="1020"/>
                  <a:pt x="1633" y="1006"/>
                </a:cubicBezTo>
                <a:close/>
                <a:moveTo>
                  <a:pt x="1613" y="223"/>
                </a:moveTo>
                <a:lnTo>
                  <a:pt x="1613" y="223"/>
                </a:lnTo>
                <a:cubicBezTo>
                  <a:pt x="1613" y="257"/>
                  <a:pt x="1613" y="257"/>
                  <a:pt x="1613" y="257"/>
                </a:cubicBezTo>
                <a:lnTo>
                  <a:pt x="1606" y="257"/>
                </a:lnTo>
                <a:cubicBezTo>
                  <a:pt x="1606" y="230"/>
                  <a:pt x="1606" y="230"/>
                  <a:pt x="1606" y="230"/>
                </a:cubicBezTo>
                <a:cubicBezTo>
                  <a:pt x="1613" y="223"/>
                  <a:pt x="1613" y="223"/>
                  <a:pt x="1613" y="223"/>
                </a:cubicBezTo>
                <a:close/>
                <a:moveTo>
                  <a:pt x="1613" y="270"/>
                </a:moveTo>
                <a:lnTo>
                  <a:pt x="1613" y="270"/>
                </a:lnTo>
                <a:cubicBezTo>
                  <a:pt x="1613" y="324"/>
                  <a:pt x="1613" y="324"/>
                  <a:pt x="1613" y="324"/>
                </a:cubicBezTo>
                <a:lnTo>
                  <a:pt x="1606" y="318"/>
                </a:lnTo>
                <a:cubicBezTo>
                  <a:pt x="1606" y="277"/>
                  <a:pt x="1606" y="277"/>
                  <a:pt x="1606" y="277"/>
                </a:cubicBezTo>
                <a:lnTo>
                  <a:pt x="1613" y="270"/>
                </a:lnTo>
                <a:close/>
                <a:moveTo>
                  <a:pt x="1613" y="324"/>
                </a:moveTo>
                <a:lnTo>
                  <a:pt x="1613" y="324"/>
                </a:lnTo>
                <a:lnTo>
                  <a:pt x="1613" y="324"/>
                </a:lnTo>
                <a:cubicBezTo>
                  <a:pt x="1606" y="324"/>
                  <a:pt x="1606" y="324"/>
                  <a:pt x="1606" y="324"/>
                </a:cubicBezTo>
                <a:cubicBezTo>
                  <a:pt x="1606" y="351"/>
                  <a:pt x="1606" y="351"/>
                  <a:pt x="1606" y="351"/>
                </a:cubicBezTo>
                <a:cubicBezTo>
                  <a:pt x="1613" y="351"/>
                  <a:pt x="1613" y="351"/>
                  <a:pt x="1613" y="351"/>
                </a:cubicBezTo>
                <a:cubicBezTo>
                  <a:pt x="1613" y="324"/>
                  <a:pt x="1613" y="324"/>
                  <a:pt x="1613" y="324"/>
                </a:cubicBezTo>
                <a:close/>
                <a:moveTo>
                  <a:pt x="1613" y="365"/>
                </a:moveTo>
                <a:lnTo>
                  <a:pt x="1613" y="365"/>
                </a:lnTo>
                <a:cubicBezTo>
                  <a:pt x="1613" y="372"/>
                  <a:pt x="1613" y="372"/>
                  <a:pt x="1613" y="372"/>
                </a:cubicBezTo>
                <a:lnTo>
                  <a:pt x="1606" y="372"/>
                </a:lnTo>
                <a:cubicBezTo>
                  <a:pt x="1606" y="358"/>
                  <a:pt x="1606" y="358"/>
                  <a:pt x="1606" y="358"/>
                </a:cubicBezTo>
                <a:lnTo>
                  <a:pt x="1613" y="365"/>
                </a:lnTo>
                <a:close/>
                <a:moveTo>
                  <a:pt x="1613" y="372"/>
                </a:moveTo>
                <a:lnTo>
                  <a:pt x="1613" y="372"/>
                </a:lnTo>
                <a:lnTo>
                  <a:pt x="1606" y="372"/>
                </a:lnTo>
                <a:cubicBezTo>
                  <a:pt x="1606" y="385"/>
                  <a:pt x="1606" y="385"/>
                  <a:pt x="1606" y="385"/>
                </a:cubicBezTo>
                <a:cubicBezTo>
                  <a:pt x="1613" y="385"/>
                  <a:pt x="1613" y="385"/>
                  <a:pt x="1613" y="385"/>
                </a:cubicBezTo>
                <a:cubicBezTo>
                  <a:pt x="1613" y="372"/>
                  <a:pt x="1613" y="372"/>
                  <a:pt x="1613" y="372"/>
                </a:cubicBezTo>
                <a:close/>
                <a:moveTo>
                  <a:pt x="1613" y="392"/>
                </a:moveTo>
                <a:lnTo>
                  <a:pt x="1613" y="392"/>
                </a:lnTo>
                <a:cubicBezTo>
                  <a:pt x="1613" y="446"/>
                  <a:pt x="1613" y="446"/>
                  <a:pt x="1613" y="446"/>
                </a:cubicBezTo>
                <a:cubicBezTo>
                  <a:pt x="1606" y="446"/>
                  <a:pt x="1606" y="446"/>
                  <a:pt x="1606" y="446"/>
                </a:cubicBezTo>
                <a:cubicBezTo>
                  <a:pt x="1606" y="392"/>
                  <a:pt x="1606" y="392"/>
                  <a:pt x="1606" y="392"/>
                </a:cubicBezTo>
                <a:cubicBezTo>
                  <a:pt x="1613" y="392"/>
                  <a:pt x="1613" y="392"/>
                  <a:pt x="1613" y="392"/>
                </a:cubicBezTo>
                <a:close/>
                <a:moveTo>
                  <a:pt x="1613" y="473"/>
                </a:moveTo>
                <a:lnTo>
                  <a:pt x="1613" y="473"/>
                </a:lnTo>
                <a:cubicBezTo>
                  <a:pt x="1613" y="500"/>
                  <a:pt x="1613" y="500"/>
                  <a:pt x="1613" y="500"/>
                </a:cubicBezTo>
                <a:lnTo>
                  <a:pt x="1613" y="500"/>
                </a:lnTo>
                <a:cubicBezTo>
                  <a:pt x="1613" y="507"/>
                  <a:pt x="1613" y="507"/>
                  <a:pt x="1613" y="507"/>
                </a:cubicBezTo>
                <a:lnTo>
                  <a:pt x="1613" y="507"/>
                </a:lnTo>
                <a:cubicBezTo>
                  <a:pt x="1613" y="513"/>
                  <a:pt x="1613" y="513"/>
                  <a:pt x="1613" y="513"/>
                </a:cubicBezTo>
                <a:lnTo>
                  <a:pt x="1606" y="513"/>
                </a:lnTo>
                <a:cubicBezTo>
                  <a:pt x="1606" y="466"/>
                  <a:pt x="1606" y="466"/>
                  <a:pt x="1606" y="466"/>
                </a:cubicBezTo>
                <a:lnTo>
                  <a:pt x="1613" y="473"/>
                </a:lnTo>
                <a:close/>
                <a:moveTo>
                  <a:pt x="1613" y="527"/>
                </a:moveTo>
                <a:lnTo>
                  <a:pt x="1613" y="527"/>
                </a:lnTo>
                <a:cubicBezTo>
                  <a:pt x="1613" y="622"/>
                  <a:pt x="1613" y="622"/>
                  <a:pt x="1613" y="622"/>
                </a:cubicBezTo>
                <a:cubicBezTo>
                  <a:pt x="1613" y="622"/>
                  <a:pt x="1606" y="622"/>
                  <a:pt x="1606" y="615"/>
                </a:cubicBezTo>
                <a:cubicBezTo>
                  <a:pt x="1606" y="520"/>
                  <a:pt x="1606" y="520"/>
                  <a:pt x="1606" y="520"/>
                </a:cubicBezTo>
                <a:lnTo>
                  <a:pt x="1613" y="527"/>
                </a:lnTo>
                <a:close/>
                <a:moveTo>
                  <a:pt x="1613" y="709"/>
                </a:moveTo>
                <a:lnTo>
                  <a:pt x="1613" y="709"/>
                </a:lnTo>
                <a:cubicBezTo>
                  <a:pt x="1613" y="743"/>
                  <a:pt x="1613" y="743"/>
                  <a:pt x="1613" y="743"/>
                </a:cubicBezTo>
                <a:cubicBezTo>
                  <a:pt x="1613" y="743"/>
                  <a:pt x="1613" y="743"/>
                  <a:pt x="1606" y="743"/>
                </a:cubicBezTo>
                <a:cubicBezTo>
                  <a:pt x="1606" y="757"/>
                  <a:pt x="1606" y="757"/>
                  <a:pt x="1606" y="757"/>
                </a:cubicBezTo>
                <a:cubicBezTo>
                  <a:pt x="1606" y="709"/>
                  <a:pt x="1606" y="709"/>
                  <a:pt x="1606" y="709"/>
                </a:cubicBezTo>
                <a:lnTo>
                  <a:pt x="1613" y="709"/>
                </a:lnTo>
                <a:close/>
                <a:moveTo>
                  <a:pt x="1613" y="770"/>
                </a:moveTo>
                <a:lnTo>
                  <a:pt x="1613" y="770"/>
                </a:lnTo>
                <a:cubicBezTo>
                  <a:pt x="1613" y="871"/>
                  <a:pt x="1613" y="871"/>
                  <a:pt x="1613" y="871"/>
                </a:cubicBezTo>
                <a:cubicBezTo>
                  <a:pt x="1606" y="878"/>
                  <a:pt x="1606" y="878"/>
                  <a:pt x="1606" y="878"/>
                </a:cubicBezTo>
                <a:cubicBezTo>
                  <a:pt x="1606" y="770"/>
                  <a:pt x="1606" y="770"/>
                  <a:pt x="1606" y="770"/>
                </a:cubicBezTo>
                <a:lnTo>
                  <a:pt x="1613" y="770"/>
                </a:lnTo>
                <a:close/>
                <a:moveTo>
                  <a:pt x="1613" y="892"/>
                </a:moveTo>
                <a:lnTo>
                  <a:pt x="1613" y="892"/>
                </a:lnTo>
                <a:cubicBezTo>
                  <a:pt x="1613" y="912"/>
                  <a:pt x="1613" y="912"/>
                  <a:pt x="1613" y="912"/>
                </a:cubicBezTo>
                <a:cubicBezTo>
                  <a:pt x="1606" y="912"/>
                  <a:pt x="1606" y="912"/>
                  <a:pt x="1606" y="912"/>
                </a:cubicBezTo>
                <a:cubicBezTo>
                  <a:pt x="1606" y="898"/>
                  <a:pt x="1606" y="898"/>
                  <a:pt x="1606" y="898"/>
                </a:cubicBezTo>
                <a:cubicBezTo>
                  <a:pt x="1613" y="892"/>
                  <a:pt x="1613" y="892"/>
                  <a:pt x="1613" y="892"/>
                </a:cubicBezTo>
                <a:close/>
                <a:moveTo>
                  <a:pt x="1613" y="932"/>
                </a:moveTo>
                <a:lnTo>
                  <a:pt x="1613" y="932"/>
                </a:lnTo>
                <a:cubicBezTo>
                  <a:pt x="1613" y="973"/>
                  <a:pt x="1613" y="973"/>
                  <a:pt x="1613" y="973"/>
                </a:cubicBezTo>
                <a:cubicBezTo>
                  <a:pt x="1606" y="979"/>
                  <a:pt x="1606" y="986"/>
                  <a:pt x="1613" y="993"/>
                </a:cubicBezTo>
                <a:lnTo>
                  <a:pt x="1606" y="1000"/>
                </a:lnTo>
                <a:cubicBezTo>
                  <a:pt x="1606" y="932"/>
                  <a:pt x="1606" y="932"/>
                  <a:pt x="1606" y="932"/>
                </a:cubicBezTo>
                <a:lnTo>
                  <a:pt x="1613" y="932"/>
                </a:lnTo>
                <a:close/>
                <a:moveTo>
                  <a:pt x="1613" y="1000"/>
                </a:moveTo>
                <a:lnTo>
                  <a:pt x="1613" y="1000"/>
                </a:lnTo>
                <a:cubicBezTo>
                  <a:pt x="1613" y="1006"/>
                  <a:pt x="1606" y="1013"/>
                  <a:pt x="1606" y="1020"/>
                </a:cubicBezTo>
                <a:cubicBezTo>
                  <a:pt x="1606" y="1033"/>
                  <a:pt x="1606" y="1033"/>
                  <a:pt x="1606" y="1033"/>
                </a:cubicBezTo>
                <a:cubicBezTo>
                  <a:pt x="1613" y="1047"/>
                  <a:pt x="1613" y="1060"/>
                  <a:pt x="1613" y="1074"/>
                </a:cubicBezTo>
                <a:cubicBezTo>
                  <a:pt x="1613" y="1074"/>
                  <a:pt x="1606" y="1067"/>
                  <a:pt x="1606" y="1054"/>
                </a:cubicBezTo>
                <a:cubicBezTo>
                  <a:pt x="1606" y="1148"/>
                  <a:pt x="1606" y="1148"/>
                  <a:pt x="1606" y="1148"/>
                </a:cubicBezTo>
                <a:cubicBezTo>
                  <a:pt x="1613" y="1148"/>
                  <a:pt x="1613" y="1148"/>
                  <a:pt x="1613" y="1148"/>
                </a:cubicBezTo>
                <a:cubicBezTo>
                  <a:pt x="1613" y="1000"/>
                  <a:pt x="1613" y="1000"/>
                  <a:pt x="1613" y="1000"/>
                </a:cubicBezTo>
                <a:close/>
                <a:moveTo>
                  <a:pt x="1606" y="270"/>
                </a:moveTo>
                <a:lnTo>
                  <a:pt x="1606" y="270"/>
                </a:lnTo>
                <a:cubicBezTo>
                  <a:pt x="1606" y="264"/>
                  <a:pt x="1606" y="264"/>
                  <a:pt x="1606" y="264"/>
                </a:cubicBezTo>
                <a:cubicBezTo>
                  <a:pt x="1613" y="264"/>
                  <a:pt x="1613" y="264"/>
                  <a:pt x="1613" y="264"/>
                </a:cubicBezTo>
                <a:lnTo>
                  <a:pt x="1606" y="270"/>
                </a:lnTo>
                <a:close/>
                <a:moveTo>
                  <a:pt x="1606" y="230"/>
                </a:moveTo>
                <a:lnTo>
                  <a:pt x="1606" y="230"/>
                </a:lnTo>
                <a:cubicBezTo>
                  <a:pt x="1606" y="257"/>
                  <a:pt x="1606" y="257"/>
                  <a:pt x="1606" y="257"/>
                </a:cubicBezTo>
                <a:lnTo>
                  <a:pt x="1606" y="257"/>
                </a:lnTo>
                <a:cubicBezTo>
                  <a:pt x="1606" y="230"/>
                  <a:pt x="1606" y="230"/>
                  <a:pt x="1606" y="230"/>
                </a:cubicBezTo>
                <a:close/>
                <a:moveTo>
                  <a:pt x="1606" y="264"/>
                </a:moveTo>
                <a:lnTo>
                  <a:pt x="1606" y="264"/>
                </a:lnTo>
                <a:cubicBezTo>
                  <a:pt x="1606" y="270"/>
                  <a:pt x="1606" y="270"/>
                  <a:pt x="1606" y="270"/>
                </a:cubicBezTo>
                <a:lnTo>
                  <a:pt x="1606" y="270"/>
                </a:lnTo>
                <a:cubicBezTo>
                  <a:pt x="1606" y="264"/>
                  <a:pt x="1606" y="264"/>
                  <a:pt x="1606" y="264"/>
                </a:cubicBezTo>
                <a:close/>
                <a:moveTo>
                  <a:pt x="1606" y="277"/>
                </a:moveTo>
                <a:lnTo>
                  <a:pt x="1606" y="277"/>
                </a:lnTo>
                <a:cubicBezTo>
                  <a:pt x="1606" y="318"/>
                  <a:pt x="1606" y="318"/>
                  <a:pt x="1606" y="318"/>
                </a:cubicBezTo>
                <a:lnTo>
                  <a:pt x="1606" y="318"/>
                </a:lnTo>
                <a:cubicBezTo>
                  <a:pt x="1606" y="277"/>
                  <a:pt x="1606" y="277"/>
                  <a:pt x="1606" y="277"/>
                </a:cubicBezTo>
                <a:close/>
                <a:moveTo>
                  <a:pt x="1606" y="324"/>
                </a:moveTo>
                <a:lnTo>
                  <a:pt x="1606" y="324"/>
                </a:lnTo>
                <a:cubicBezTo>
                  <a:pt x="1606" y="351"/>
                  <a:pt x="1606" y="351"/>
                  <a:pt x="1606" y="351"/>
                </a:cubicBezTo>
                <a:cubicBezTo>
                  <a:pt x="1606" y="345"/>
                  <a:pt x="1606" y="345"/>
                  <a:pt x="1606" y="345"/>
                </a:cubicBezTo>
                <a:cubicBezTo>
                  <a:pt x="1606" y="324"/>
                  <a:pt x="1606" y="324"/>
                  <a:pt x="1606" y="324"/>
                </a:cubicBezTo>
                <a:close/>
                <a:moveTo>
                  <a:pt x="1606" y="358"/>
                </a:moveTo>
                <a:lnTo>
                  <a:pt x="1606" y="358"/>
                </a:lnTo>
                <a:cubicBezTo>
                  <a:pt x="1606" y="372"/>
                  <a:pt x="1606" y="372"/>
                  <a:pt x="1606" y="372"/>
                </a:cubicBezTo>
                <a:lnTo>
                  <a:pt x="1606" y="372"/>
                </a:lnTo>
                <a:cubicBezTo>
                  <a:pt x="1606" y="358"/>
                  <a:pt x="1606" y="358"/>
                  <a:pt x="1606" y="358"/>
                </a:cubicBezTo>
                <a:close/>
                <a:moveTo>
                  <a:pt x="1606" y="372"/>
                </a:moveTo>
                <a:lnTo>
                  <a:pt x="1606" y="372"/>
                </a:lnTo>
                <a:cubicBezTo>
                  <a:pt x="1606" y="385"/>
                  <a:pt x="1606" y="385"/>
                  <a:pt x="1606" y="385"/>
                </a:cubicBezTo>
                <a:lnTo>
                  <a:pt x="1606" y="385"/>
                </a:lnTo>
                <a:cubicBezTo>
                  <a:pt x="1606" y="372"/>
                  <a:pt x="1606" y="372"/>
                  <a:pt x="1606" y="372"/>
                </a:cubicBezTo>
                <a:close/>
                <a:moveTo>
                  <a:pt x="1606" y="392"/>
                </a:moveTo>
                <a:lnTo>
                  <a:pt x="1606" y="392"/>
                </a:lnTo>
                <a:cubicBezTo>
                  <a:pt x="1606" y="446"/>
                  <a:pt x="1606" y="446"/>
                  <a:pt x="1606" y="446"/>
                </a:cubicBezTo>
                <a:cubicBezTo>
                  <a:pt x="1606" y="453"/>
                  <a:pt x="1606" y="453"/>
                  <a:pt x="1606" y="453"/>
                </a:cubicBezTo>
                <a:cubicBezTo>
                  <a:pt x="1606" y="385"/>
                  <a:pt x="1606" y="385"/>
                  <a:pt x="1606" y="385"/>
                </a:cubicBezTo>
                <a:cubicBezTo>
                  <a:pt x="1606" y="392"/>
                  <a:pt x="1606" y="392"/>
                  <a:pt x="1606" y="392"/>
                </a:cubicBezTo>
                <a:close/>
                <a:moveTo>
                  <a:pt x="1606" y="466"/>
                </a:moveTo>
                <a:lnTo>
                  <a:pt x="1606" y="466"/>
                </a:lnTo>
                <a:cubicBezTo>
                  <a:pt x="1606" y="513"/>
                  <a:pt x="1606" y="513"/>
                  <a:pt x="1606" y="513"/>
                </a:cubicBezTo>
                <a:lnTo>
                  <a:pt x="1606" y="513"/>
                </a:lnTo>
                <a:cubicBezTo>
                  <a:pt x="1606" y="459"/>
                  <a:pt x="1606" y="459"/>
                  <a:pt x="1606" y="459"/>
                </a:cubicBezTo>
                <a:cubicBezTo>
                  <a:pt x="1606" y="466"/>
                  <a:pt x="1606" y="466"/>
                  <a:pt x="1606" y="466"/>
                </a:cubicBezTo>
                <a:close/>
                <a:moveTo>
                  <a:pt x="1606" y="520"/>
                </a:moveTo>
                <a:lnTo>
                  <a:pt x="1606" y="520"/>
                </a:lnTo>
                <a:cubicBezTo>
                  <a:pt x="1606" y="615"/>
                  <a:pt x="1606" y="615"/>
                  <a:pt x="1606" y="615"/>
                </a:cubicBezTo>
                <a:lnTo>
                  <a:pt x="1606" y="615"/>
                </a:lnTo>
                <a:cubicBezTo>
                  <a:pt x="1606" y="540"/>
                  <a:pt x="1606" y="540"/>
                  <a:pt x="1606" y="540"/>
                </a:cubicBezTo>
                <a:cubicBezTo>
                  <a:pt x="1606" y="547"/>
                  <a:pt x="1606" y="547"/>
                  <a:pt x="1606" y="547"/>
                </a:cubicBezTo>
                <a:cubicBezTo>
                  <a:pt x="1606" y="540"/>
                  <a:pt x="1606" y="540"/>
                  <a:pt x="1606" y="540"/>
                </a:cubicBezTo>
                <a:cubicBezTo>
                  <a:pt x="1606" y="520"/>
                  <a:pt x="1606" y="520"/>
                  <a:pt x="1606" y="520"/>
                </a:cubicBezTo>
                <a:close/>
                <a:moveTo>
                  <a:pt x="1606" y="709"/>
                </a:moveTo>
                <a:lnTo>
                  <a:pt x="1606" y="709"/>
                </a:lnTo>
                <a:cubicBezTo>
                  <a:pt x="1606" y="757"/>
                  <a:pt x="1606" y="757"/>
                  <a:pt x="1606" y="757"/>
                </a:cubicBezTo>
                <a:lnTo>
                  <a:pt x="1606" y="757"/>
                </a:lnTo>
                <a:cubicBezTo>
                  <a:pt x="1606" y="757"/>
                  <a:pt x="1606" y="757"/>
                  <a:pt x="1606" y="763"/>
                </a:cubicBezTo>
                <a:cubicBezTo>
                  <a:pt x="1606" y="709"/>
                  <a:pt x="1606" y="709"/>
                  <a:pt x="1606" y="709"/>
                </a:cubicBezTo>
                <a:close/>
                <a:moveTo>
                  <a:pt x="1606" y="770"/>
                </a:moveTo>
                <a:lnTo>
                  <a:pt x="1606" y="770"/>
                </a:lnTo>
                <a:cubicBezTo>
                  <a:pt x="1606" y="878"/>
                  <a:pt x="1606" y="878"/>
                  <a:pt x="1606" y="878"/>
                </a:cubicBezTo>
                <a:lnTo>
                  <a:pt x="1606" y="878"/>
                </a:lnTo>
                <a:cubicBezTo>
                  <a:pt x="1606" y="777"/>
                  <a:pt x="1606" y="777"/>
                  <a:pt x="1606" y="777"/>
                </a:cubicBezTo>
                <a:lnTo>
                  <a:pt x="1606" y="770"/>
                </a:lnTo>
                <a:close/>
                <a:moveTo>
                  <a:pt x="1606" y="898"/>
                </a:moveTo>
                <a:lnTo>
                  <a:pt x="1606" y="898"/>
                </a:lnTo>
                <a:cubicBezTo>
                  <a:pt x="1606" y="912"/>
                  <a:pt x="1606" y="912"/>
                  <a:pt x="1606" y="912"/>
                </a:cubicBezTo>
                <a:lnTo>
                  <a:pt x="1606" y="912"/>
                </a:lnTo>
                <a:cubicBezTo>
                  <a:pt x="1606" y="898"/>
                  <a:pt x="1606" y="898"/>
                  <a:pt x="1606" y="898"/>
                </a:cubicBezTo>
                <a:close/>
                <a:moveTo>
                  <a:pt x="1606" y="932"/>
                </a:moveTo>
                <a:lnTo>
                  <a:pt x="1606" y="932"/>
                </a:lnTo>
                <a:cubicBezTo>
                  <a:pt x="1606" y="1000"/>
                  <a:pt x="1606" y="1000"/>
                  <a:pt x="1606" y="1000"/>
                </a:cubicBezTo>
                <a:cubicBezTo>
                  <a:pt x="1606" y="1006"/>
                  <a:pt x="1606" y="1006"/>
                  <a:pt x="1606" y="1013"/>
                </a:cubicBezTo>
                <a:cubicBezTo>
                  <a:pt x="1606" y="966"/>
                  <a:pt x="1606" y="966"/>
                  <a:pt x="1606" y="966"/>
                </a:cubicBezTo>
                <a:lnTo>
                  <a:pt x="1606" y="966"/>
                </a:lnTo>
                <a:cubicBezTo>
                  <a:pt x="1606" y="959"/>
                  <a:pt x="1606" y="959"/>
                  <a:pt x="1606" y="959"/>
                </a:cubicBezTo>
                <a:cubicBezTo>
                  <a:pt x="1606" y="932"/>
                  <a:pt x="1606" y="932"/>
                  <a:pt x="1606" y="932"/>
                </a:cubicBezTo>
                <a:close/>
                <a:moveTo>
                  <a:pt x="1606" y="1020"/>
                </a:moveTo>
                <a:lnTo>
                  <a:pt x="1606" y="1020"/>
                </a:lnTo>
                <a:cubicBezTo>
                  <a:pt x="1606" y="1033"/>
                  <a:pt x="1606" y="1033"/>
                  <a:pt x="1606" y="1033"/>
                </a:cubicBezTo>
                <a:lnTo>
                  <a:pt x="1606" y="1027"/>
                </a:lnTo>
                <a:lnTo>
                  <a:pt x="1606" y="1020"/>
                </a:lnTo>
                <a:close/>
                <a:moveTo>
                  <a:pt x="1606" y="1054"/>
                </a:moveTo>
                <a:lnTo>
                  <a:pt x="1606" y="1054"/>
                </a:lnTo>
                <a:cubicBezTo>
                  <a:pt x="1606" y="1047"/>
                  <a:pt x="1606" y="1040"/>
                  <a:pt x="1606" y="1033"/>
                </a:cubicBezTo>
                <a:cubicBezTo>
                  <a:pt x="1606" y="1148"/>
                  <a:pt x="1606" y="1148"/>
                  <a:pt x="1606" y="1148"/>
                </a:cubicBezTo>
                <a:lnTo>
                  <a:pt x="1606" y="1148"/>
                </a:lnTo>
                <a:lnTo>
                  <a:pt x="1606" y="1054"/>
                </a:lnTo>
                <a:close/>
                <a:moveTo>
                  <a:pt x="1606" y="230"/>
                </a:moveTo>
                <a:lnTo>
                  <a:pt x="1606" y="230"/>
                </a:lnTo>
                <a:cubicBezTo>
                  <a:pt x="1606" y="257"/>
                  <a:pt x="1606" y="257"/>
                  <a:pt x="1606" y="257"/>
                </a:cubicBezTo>
                <a:lnTo>
                  <a:pt x="1599" y="257"/>
                </a:lnTo>
                <a:cubicBezTo>
                  <a:pt x="1593" y="257"/>
                  <a:pt x="1593" y="257"/>
                  <a:pt x="1593" y="264"/>
                </a:cubicBezTo>
                <a:cubicBezTo>
                  <a:pt x="1593" y="264"/>
                  <a:pt x="1599" y="264"/>
                  <a:pt x="1606" y="264"/>
                </a:cubicBezTo>
                <a:cubicBezTo>
                  <a:pt x="1606" y="270"/>
                  <a:pt x="1606" y="270"/>
                  <a:pt x="1606" y="270"/>
                </a:cubicBezTo>
                <a:lnTo>
                  <a:pt x="1606" y="270"/>
                </a:lnTo>
                <a:cubicBezTo>
                  <a:pt x="1599" y="277"/>
                  <a:pt x="1593" y="291"/>
                  <a:pt x="1599" y="311"/>
                </a:cubicBezTo>
                <a:cubicBezTo>
                  <a:pt x="1599" y="318"/>
                  <a:pt x="1599" y="318"/>
                  <a:pt x="1606" y="324"/>
                </a:cubicBezTo>
                <a:cubicBezTo>
                  <a:pt x="1606" y="345"/>
                  <a:pt x="1606" y="345"/>
                  <a:pt x="1606" y="345"/>
                </a:cubicBezTo>
                <a:cubicBezTo>
                  <a:pt x="1599" y="345"/>
                  <a:pt x="1599" y="345"/>
                  <a:pt x="1599" y="345"/>
                </a:cubicBezTo>
                <a:cubicBezTo>
                  <a:pt x="1599" y="345"/>
                  <a:pt x="1593" y="338"/>
                  <a:pt x="1586" y="338"/>
                </a:cubicBezTo>
                <a:cubicBezTo>
                  <a:pt x="1586" y="230"/>
                  <a:pt x="1586" y="230"/>
                  <a:pt x="1586" y="230"/>
                </a:cubicBezTo>
                <a:cubicBezTo>
                  <a:pt x="1606" y="230"/>
                  <a:pt x="1606" y="230"/>
                  <a:pt x="1606" y="230"/>
                </a:cubicBezTo>
                <a:close/>
                <a:moveTo>
                  <a:pt x="1606" y="277"/>
                </a:moveTo>
                <a:lnTo>
                  <a:pt x="1606" y="277"/>
                </a:lnTo>
                <a:cubicBezTo>
                  <a:pt x="1599" y="284"/>
                  <a:pt x="1599" y="284"/>
                  <a:pt x="1599" y="291"/>
                </a:cubicBezTo>
                <a:cubicBezTo>
                  <a:pt x="1593" y="297"/>
                  <a:pt x="1599" y="311"/>
                  <a:pt x="1606" y="318"/>
                </a:cubicBezTo>
                <a:cubicBezTo>
                  <a:pt x="1606" y="277"/>
                  <a:pt x="1606" y="277"/>
                  <a:pt x="1606" y="277"/>
                </a:cubicBezTo>
                <a:close/>
                <a:moveTo>
                  <a:pt x="1606" y="358"/>
                </a:moveTo>
                <a:lnTo>
                  <a:pt x="1606" y="358"/>
                </a:lnTo>
                <a:cubicBezTo>
                  <a:pt x="1606" y="372"/>
                  <a:pt x="1606" y="372"/>
                  <a:pt x="1606" y="372"/>
                </a:cubicBezTo>
                <a:cubicBezTo>
                  <a:pt x="1599" y="365"/>
                  <a:pt x="1593" y="365"/>
                  <a:pt x="1586" y="358"/>
                </a:cubicBezTo>
                <a:cubicBezTo>
                  <a:pt x="1586" y="351"/>
                  <a:pt x="1586" y="351"/>
                  <a:pt x="1586" y="351"/>
                </a:cubicBezTo>
                <a:cubicBezTo>
                  <a:pt x="1593" y="351"/>
                  <a:pt x="1599" y="358"/>
                  <a:pt x="1606" y="358"/>
                </a:cubicBezTo>
                <a:close/>
                <a:moveTo>
                  <a:pt x="1606" y="372"/>
                </a:moveTo>
                <a:lnTo>
                  <a:pt x="1606" y="372"/>
                </a:lnTo>
                <a:cubicBezTo>
                  <a:pt x="1599" y="372"/>
                  <a:pt x="1593" y="365"/>
                  <a:pt x="1586" y="365"/>
                </a:cubicBezTo>
                <a:cubicBezTo>
                  <a:pt x="1586" y="372"/>
                  <a:pt x="1586" y="372"/>
                  <a:pt x="1586" y="372"/>
                </a:cubicBezTo>
                <a:cubicBezTo>
                  <a:pt x="1606" y="385"/>
                  <a:pt x="1606" y="385"/>
                  <a:pt x="1606" y="385"/>
                </a:cubicBezTo>
                <a:cubicBezTo>
                  <a:pt x="1606" y="372"/>
                  <a:pt x="1606" y="372"/>
                  <a:pt x="1606" y="372"/>
                </a:cubicBezTo>
                <a:close/>
                <a:moveTo>
                  <a:pt x="1606" y="385"/>
                </a:moveTo>
                <a:lnTo>
                  <a:pt x="1606" y="385"/>
                </a:lnTo>
                <a:cubicBezTo>
                  <a:pt x="1606" y="453"/>
                  <a:pt x="1606" y="453"/>
                  <a:pt x="1606" y="453"/>
                </a:cubicBezTo>
                <a:lnTo>
                  <a:pt x="1606" y="453"/>
                </a:lnTo>
                <a:cubicBezTo>
                  <a:pt x="1599" y="446"/>
                  <a:pt x="1599" y="446"/>
                  <a:pt x="1593" y="439"/>
                </a:cubicBezTo>
                <a:cubicBezTo>
                  <a:pt x="1593" y="439"/>
                  <a:pt x="1593" y="432"/>
                  <a:pt x="1586" y="432"/>
                </a:cubicBezTo>
                <a:cubicBezTo>
                  <a:pt x="1586" y="426"/>
                  <a:pt x="1586" y="426"/>
                  <a:pt x="1586" y="426"/>
                </a:cubicBezTo>
                <a:cubicBezTo>
                  <a:pt x="1606" y="405"/>
                  <a:pt x="1606" y="405"/>
                  <a:pt x="1606" y="405"/>
                </a:cubicBezTo>
                <a:cubicBezTo>
                  <a:pt x="1593" y="405"/>
                  <a:pt x="1593" y="405"/>
                  <a:pt x="1593" y="405"/>
                </a:cubicBezTo>
                <a:cubicBezTo>
                  <a:pt x="1593" y="405"/>
                  <a:pt x="1593" y="405"/>
                  <a:pt x="1586" y="405"/>
                </a:cubicBezTo>
                <a:cubicBezTo>
                  <a:pt x="1586" y="378"/>
                  <a:pt x="1586" y="378"/>
                  <a:pt x="1586" y="378"/>
                </a:cubicBezTo>
                <a:cubicBezTo>
                  <a:pt x="1606" y="385"/>
                  <a:pt x="1606" y="385"/>
                  <a:pt x="1606" y="385"/>
                </a:cubicBezTo>
                <a:close/>
                <a:moveTo>
                  <a:pt x="1606" y="459"/>
                </a:moveTo>
                <a:lnTo>
                  <a:pt x="1606" y="459"/>
                </a:lnTo>
                <a:cubicBezTo>
                  <a:pt x="1599" y="453"/>
                  <a:pt x="1593" y="446"/>
                  <a:pt x="1586" y="446"/>
                </a:cubicBezTo>
                <a:cubicBezTo>
                  <a:pt x="1586" y="480"/>
                  <a:pt x="1586" y="480"/>
                  <a:pt x="1586" y="480"/>
                </a:cubicBezTo>
                <a:cubicBezTo>
                  <a:pt x="1599" y="486"/>
                  <a:pt x="1606" y="493"/>
                  <a:pt x="1599" y="500"/>
                </a:cubicBezTo>
                <a:cubicBezTo>
                  <a:pt x="1599" y="507"/>
                  <a:pt x="1599" y="513"/>
                  <a:pt x="1599" y="513"/>
                </a:cubicBezTo>
                <a:cubicBezTo>
                  <a:pt x="1599" y="513"/>
                  <a:pt x="1599" y="513"/>
                  <a:pt x="1606" y="513"/>
                </a:cubicBezTo>
                <a:cubicBezTo>
                  <a:pt x="1606" y="459"/>
                  <a:pt x="1606" y="459"/>
                  <a:pt x="1606" y="459"/>
                </a:cubicBezTo>
                <a:close/>
                <a:moveTo>
                  <a:pt x="1606" y="520"/>
                </a:moveTo>
                <a:lnTo>
                  <a:pt x="1606" y="520"/>
                </a:lnTo>
                <a:cubicBezTo>
                  <a:pt x="1606" y="540"/>
                  <a:pt x="1606" y="540"/>
                  <a:pt x="1606" y="540"/>
                </a:cubicBezTo>
                <a:cubicBezTo>
                  <a:pt x="1586" y="534"/>
                  <a:pt x="1586" y="534"/>
                  <a:pt x="1586" y="534"/>
                </a:cubicBezTo>
                <a:cubicBezTo>
                  <a:pt x="1586" y="520"/>
                  <a:pt x="1586" y="520"/>
                  <a:pt x="1586" y="520"/>
                </a:cubicBezTo>
                <a:cubicBezTo>
                  <a:pt x="1593" y="520"/>
                  <a:pt x="1599" y="520"/>
                  <a:pt x="1606" y="520"/>
                </a:cubicBezTo>
                <a:close/>
                <a:moveTo>
                  <a:pt x="1606" y="540"/>
                </a:moveTo>
                <a:lnTo>
                  <a:pt x="1606" y="540"/>
                </a:lnTo>
                <a:cubicBezTo>
                  <a:pt x="1599" y="540"/>
                  <a:pt x="1593" y="534"/>
                  <a:pt x="1586" y="534"/>
                </a:cubicBezTo>
                <a:cubicBezTo>
                  <a:pt x="1586" y="750"/>
                  <a:pt x="1586" y="750"/>
                  <a:pt x="1586" y="750"/>
                </a:cubicBezTo>
                <a:cubicBezTo>
                  <a:pt x="1593" y="750"/>
                  <a:pt x="1593" y="750"/>
                  <a:pt x="1586" y="743"/>
                </a:cubicBezTo>
                <a:cubicBezTo>
                  <a:pt x="1593" y="743"/>
                  <a:pt x="1599" y="750"/>
                  <a:pt x="1599" y="750"/>
                </a:cubicBezTo>
                <a:cubicBezTo>
                  <a:pt x="1599" y="750"/>
                  <a:pt x="1593" y="757"/>
                  <a:pt x="1593" y="763"/>
                </a:cubicBezTo>
                <a:cubicBezTo>
                  <a:pt x="1593" y="763"/>
                  <a:pt x="1593" y="763"/>
                  <a:pt x="1586" y="763"/>
                </a:cubicBezTo>
                <a:cubicBezTo>
                  <a:pt x="1586" y="777"/>
                  <a:pt x="1586" y="777"/>
                  <a:pt x="1586" y="777"/>
                </a:cubicBezTo>
                <a:cubicBezTo>
                  <a:pt x="1599" y="770"/>
                  <a:pt x="1599" y="770"/>
                  <a:pt x="1606" y="763"/>
                </a:cubicBezTo>
                <a:cubicBezTo>
                  <a:pt x="1606" y="709"/>
                  <a:pt x="1606" y="709"/>
                  <a:pt x="1606" y="709"/>
                </a:cubicBezTo>
                <a:lnTo>
                  <a:pt x="1599" y="703"/>
                </a:lnTo>
                <a:cubicBezTo>
                  <a:pt x="1586" y="615"/>
                  <a:pt x="1586" y="615"/>
                  <a:pt x="1586" y="615"/>
                </a:cubicBezTo>
                <a:cubicBezTo>
                  <a:pt x="1593" y="608"/>
                  <a:pt x="1593" y="608"/>
                  <a:pt x="1593" y="608"/>
                </a:cubicBezTo>
                <a:cubicBezTo>
                  <a:pt x="1599" y="615"/>
                  <a:pt x="1599" y="615"/>
                  <a:pt x="1606" y="615"/>
                </a:cubicBezTo>
                <a:cubicBezTo>
                  <a:pt x="1606" y="540"/>
                  <a:pt x="1606" y="540"/>
                  <a:pt x="1606" y="540"/>
                </a:cubicBezTo>
                <a:close/>
                <a:moveTo>
                  <a:pt x="1606" y="777"/>
                </a:moveTo>
                <a:lnTo>
                  <a:pt x="1606" y="777"/>
                </a:lnTo>
                <a:cubicBezTo>
                  <a:pt x="1606" y="878"/>
                  <a:pt x="1606" y="878"/>
                  <a:pt x="1606" y="878"/>
                </a:cubicBezTo>
                <a:cubicBezTo>
                  <a:pt x="1586" y="885"/>
                  <a:pt x="1586" y="885"/>
                  <a:pt x="1586" y="885"/>
                </a:cubicBezTo>
                <a:cubicBezTo>
                  <a:pt x="1586" y="811"/>
                  <a:pt x="1586" y="811"/>
                  <a:pt x="1586" y="811"/>
                </a:cubicBezTo>
                <a:cubicBezTo>
                  <a:pt x="1593" y="811"/>
                  <a:pt x="1599" y="804"/>
                  <a:pt x="1599" y="804"/>
                </a:cubicBezTo>
                <a:cubicBezTo>
                  <a:pt x="1599" y="797"/>
                  <a:pt x="1599" y="797"/>
                  <a:pt x="1599" y="790"/>
                </a:cubicBezTo>
                <a:cubicBezTo>
                  <a:pt x="1593" y="790"/>
                  <a:pt x="1593" y="784"/>
                  <a:pt x="1599" y="784"/>
                </a:cubicBezTo>
                <a:cubicBezTo>
                  <a:pt x="1599" y="777"/>
                  <a:pt x="1599" y="777"/>
                  <a:pt x="1606" y="777"/>
                </a:cubicBezTo>
                <a:close/>
                <a:moveTo>
                  <a:pt x="1606" y="898"/>
                </a:moveTo>
                <a:lnTo>
                  <a:pt x="1606" y="898"/>
                </a:lnTo>
                <a:cubicBezTo>
                  <a:pt x="1606" y="912"/>
                  <a:pt x="1606" y="912"/>
                  <a:pt x="1606" y="912"/>
                </a:cubicBezTo>
                <a:cubicBezTo>
                  <a:pt x="1586" y="912"/>
                  <a:pt x="1586" y="912"/>
                  <a:pt x="1586" y="912"/>
                </a:cubicBezTo>
                <a:cubicBezTo>
                  <a:pt x="1586" y="898"/>
                  <a:pt x="1586" y="898"/>
                  <a:pt x="1586" y="898"/>
                </a:cubicBezTo>
                <a:cubicBezTo>
                  <a:pt x="1593" y="898"/>
                  <a:pt x="1599" y="898"/>
                  <a:pt x="1606" y="898"/>
                </a:cubicBezTo>
                <a:close/>
                <a:moveTo>
                  <a:pt x="1606" y="932"/>
                </a:moveTo>
                <a:lnTo>
                  <a:pt x="1606" y="932"/>
                </a:lnTo>
                <a:cubicBezTo>
                  <a:pt x="1606" y="959"/>
                  <a:pt x="1606" y="959"/>
                  <a:pt x="1606" y="959"/>
                </a:cubicBezTo>
                <a:cubicBezTo>
                  <a:pt x="1599" y="952"/>
                  <a:pt x="1599" y="946"/>
                  <a:pt x="1586" y="939"/>
                </a:cubicBezTo>
                <a:cubicBezTo>
                  <a:pt x="1586" y="925"/>
                  <a:pt x="1586" y="925"/>
                  <a:pt x="1586" y="925"/>
                </a:cubicBezTo>
                <a:cubicBezTo>
                  <a:pt x="1593" y="925"/>
                  <a:pt x="1599" y="932"/>
                  <a:pt x="1606" y="932"/>
                </a:cubicBezTo>
                <a:close/>
                <a:moveTo>
                  <a:pt x="1606" y="966"/>
                </a:moveTo>
                <a:lnTo>
                  <a:pt x="1606" y="966"/>
                </a:lnTo>
                <a:cubicBezTo>
                  <a:pt x="1606" y="1013"/>
                  <a:pt x="1606" y="1013"/>
                  <a:pt x="1606" y="1013"/>
                </a:cubicBezTo>
                <a:cubicBezTo>
                  <a:pt x="1606" y="1020"/>
                  <a:pt x="1606" y="1027"/>
                  <a:pt x="1606" y="1033"/>
                </a:cubicBezTo>
                <a:lnTo>
                  <a:pt x="1606" y="1033"/>
                </a:lnTo>
                <a:cubicBezTo>
                  <a:pt x="1606" y="1148"/>
                  <a:pt x="1606" y="1148"/>
                  <a:pt x="1606" y="1148"/>
                </a:cubicBezTo>
                <a:cubicBezTo>
                  <a:pt x="1586" y="1155"/>
                  <a:pt x="1586" y="1155"/>
                  <a:pt x="1586" y="1155"/>
                </a:cubicBezTo>
                <a:cubicBezTo>
                  <a:pt x="1586" y="966"/>
                  <a:pt x="1586" y="966"/>
                  <a:pt x="1586" y="966"/>
                </a:cubicBezTo>
                <a:cubicBezTo>
                  <a:pt x="1593" y="966"/>
                  <a:pt x="1593" y="966"/>
                  <a:pt x="1593" y="966"/>
                </a:cubicBezTo>
                <a:cubicBezTo>
                  <a:pt x="1599" y="966"/>
                  <a:pt x="1599" y="966"/>
                  <a:pt x="1606" y="966"/>
                </a:cubicBezTo>
                <a:close/>
                <a:moveTo>
                  <a:pt x="1586" y="507"/>
                </a:moveTo>
                <a:lnTo>
                  <a:pt x="1586" y="507"/>
                </a:lnTo>
                <a:cubicBezTo>
                  <a:pt x="1586" y="486"/>
                  <a:pt x="1586" y="486"/>
                  <a:pt x="1586" y="486"/>
                </a:cubicBezTo>
                <a:cubicBezTo>
                  <a:pt x="1593" y="493"/>
                  <a:pt x="1593" y="493"/>
                  <a:pt x="1593" y="493"/>
                </a:cubicBezTo>
                <a:cubicBezTo>
                  <a:pt x="1593" y="500"/>
                  <a:pt x="1593" y="507"/>
                  <a:pt x="1593" y="507"/>
                </a:cubicBezTo>
                <a:lnTo>
                  <a:pt x="1586" y="507"/>
                </a:lnTo>
                <a:close/>
                <a:moveTo>
                  <a:pt x="1586" y="230"/>
                </a:moveTo>
                <a:lnTo>
                  <a:pt x="1586" y="230"/>
                </a:lnTo>
                <a:cubicBezTo>
                  <a:pt x="1586" y="338"/>
                  <a:pt x="1586" y="338"/>
                  <a:pt x="1586" y="338"/>
                </a:cubicBezTo>
                <a:cubicBezTo>
                  <a:pt x="1586" y="331"/>
                  <a:pt x="1579" y="331"/>
                  <a:pt x="1572" y="324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86" y="230"/>
                  <a:pt x="1586" y="230"/>
                  <a:pt x="1586" y="230"/>
                </a:cubicBezTo>
                <a:close/>
                <a:moveTo>
                  <a:pt x="1586" y="351"/>
                </a:moveTo>
                <a:lnTo>
                  <a:pt x="1586" y="351"/>
                </a:lnTo>
                <a:cubicBezTo>
                  <a:pt x="1586" y="345"/>
                  <a:pt x="1579" y="338"/>
                  <a:pt x="1572" y="331"/>
                </a:cubicBezTo>
                <a:cubicBezTo>
                  <a:pt x="1572" y="345"/>
                  <a:pt x="1572" y="345"/>
                  <a:pt x="1572" y="345"/>
                </a:cubicBezTo>
                <a:cubicBezTo>
                  <a:pt x="1579" y="351"/>
                  <a:pt x="1586" y="351"/>
                  <a:pt x="1586" y="358"/>
                </a:cubicBezTo>
                <a:cubicBezTo>
                  <a:pt x="1586" y="351"/>
                  <a:pt x="1586" y="351"/>
                  <a:pt x="1586" y="351"/>
                </a:cubicBezTo>
                <a:close/>
                <a:moveTo>
                  <a:pt x="1586" y="365"/>
                </a:moveTo>
                <a:lnTo>
                  <a:pt x="1586" y="365"/>
                </a:lnTo>
                <a:cubicBezTo>
                  <a:pt x="1586" y="372"/>
                  <a:pt x="1586" y="372"/>
                  <a:pt x="1586" y="372"/>
                </a:cubicBezTo>
                <a:cubicBezTo>
                  <a:pt x="1579" y="372"/>
                  <a:pt x="1579" y="372"/>
                  <a:pt x="1572" y="365"/>
                </a:cubicBezTo>
                <a:cubicBezTo>
                  <a:pt x="1572" y="351"/>
                  <a:pt x="1572" y="351"/>
                  <a:pt x="1572" y="351"/>
                </a:cubicBezTo>
                <a:cubicBezTo>
                  <a:pt x="1579" y="358"/>
                  <a:pt x="1586" y="358"/>
                  <a:pt x="1586" y="365"/>
                </a:cubicBezTo>
                <a:close/>
                <a:moveTo>
                  <a:pt x="1586" y="378"/>
                </a:moveTo>
                <a:lnTo>
                  <a:pt x="1586" y="378"/>
                </a:lnTo>
                <a:cubicBezTo>
                  <a:pt x="1579" y="372"/>
                  <a:pt x="1579" y="372"/>
                  <a:pt x="1572" y="372"/>
                </a:cubicBezTo>
                <a:cubicBezTo>
                  <a:pt x="1572" y="405"/>
                  <a:pt x="1572" y="405"/>
                  <a:pt x="1572" y="405"/>
                </a:cubicBezTo>
                <a:cubicBezTo>
                  <a:pt x="1572" y="399"/>
                  <a:pt x="1579" y="399"/>
                  <a:pt x="1579" y="392"/>
                </a:cubicBezTo>
                <a:cubicBezTo>
                  <a:pt x="1579" y="392"/>
                  <a:pt x="1579" y="392"/>
                  <a:pt x="1586" y="405"/>
                </a:cubicBezTo>
                <a:lnTo>
                  <a:pt x="1586" y="405"/>
                </a:lnTo>
                <a:cubicBezTo>
                  <a:pt x="1586" y="378"/>
                  <a:pt x="1586" y="378"/>
                  <a:pt x="1586" y="378"/>
                </a:cubicBezTo>
                <a:close/>
                <a:moveTo>
                  <a:pt x="1586" y="426"/>
                </a:moveTo>
                <a:lnTo>
                  <a:pt x="1586" y="426"/>
                </a:lnTo>
                <a:cubicBezTo>
                  <a:pt x="1586" y="432"/>
                  <a:pt x="1586" y="432"/>
                  <a:pt x="1586" y="432"/>
                </a:cubicBezTo>
                <a:cubicBezTo>
                  <a:pt x="1586" y="432"/>
                  <a:pt x="1586" y="432"/>
                  <a:pt x="1586" y="426"/>
                </a:cubicBezTo>
                <a:close/>
                <a:moveTo>
                  <a:pt x="1586" y="446"/>
                </a:moveTo>
                <a:lnTo>
                  <a:pt x="1586" y="446"/>
                </a:lnTo>
                <a:cubicBezTo>
                  <a:pt x="1586" y="439"/>
                  <a:pt x="1579" y="432"/>
                  <a:pt x="1572" y="426"/>
                </a:cubicBezTo>
                <a:cubicBezTo>
                  <a:pt x="1572" y="446"/>
                  <a:pt x="1572" y="446"/>
                  <a:pt x="1572" y="446"/>
                </a:cubicBezTo>
                <a:lnTo>
                  <a:pt x="1572" y="446"/>
                </a:lnTo>
                <a:cubicBezTo>
                  <a:pt x="1572" y="453"/>
                  <a:pt x="1572" y="453"/>
                  <a:pt x="1572" y="453"/>
                </a:cubicBezTo>
                <a:lnTo>
                  <a:pt x="1572" y="453"/>
                </a:lnTo>
                <a:cubicBezTo>
                  <a:pt x="1572" y="466"/>
                  <a:pt x="1572" y="466"/>
                  <a:pt x="1572" y="466"/>
                </a:cubicBezTo>
                <a:cubicBezTo>
                  <a:pt x="1579" y="466"/>
                  <a:pt x="1586" y="473"/>
                  <a:pt x="1586" y="480"/>
                </a:cubicBezTo>
                <a:cubicBezTo>
                  <a:pt x="1586" y="446"/>
                  <a:pt x="1586" y="446"/>
                  <a:pt x="1586" y="446"/>
                </a:cubicBezTo>
                <a:close/>
                <a:moveTo>
                  <a:pt x="1586" y="486"/>
                </a:moveTo>
                <a:lnTo>
                  <a:pt x="1586" y="486"/>
                </a:lnTo>
                <a:cubicBezTo>
                  <a:pt x="1586" y="507"/>
                  <a:pt x="1586" y="507"/>
                  <a:pt x="1586" y="507"/>
                </a:cubicBezTo>
                <a:cubicBezTo>
                  <a:pt x="1586" y="513"/>
                  <a:pt x="1586" y="513"/>
                  <a:pt x="1586" y="513"/>
                </a:cubicBezTo>
                <a:cubicBezTo>
                  <a:pt x="1586" y="513"/>
                  <a:pt x="1586" y="513"/>
                  <a:pt x="1586" y="520"/>
                </a:cubicBezTo>
                <a:cubicBezTo>
                  <a:pt x="1586" y="534"/>
                  <a:pt x="1586" y="534"/>
                  <a:pt x="1586" y="534"/>
                </a:cubicBezTo>
                <a:cubicBezTo>
                  <a:pt x="1579" y="520"/>
                  <a:pt x="1579" y="520"/>
                  <a:pt x="1579" y="520"/>
                </a:cubicBezTo>
                <a:cubicBezTo>
                  <a:pt x="1579" y="520"/>
                  <a:pt x="1572" y="520"/>
                  <a:pt x="1572" y="513"/>
                </a:cubicBezTo>
                <a:cubicBezTo>
                  <a:pt x="1572" y="473"/>
                  <a:pt x="1572" y="473"/>
                  <a:pt x="1572" y="473"/>
                </a:cubicBezTo>
                <a:cubicBezTo>
                  <a:pt x="1572" y="473"/>
                  <a:pt x="1579" y="480"/>
                  <a:pt x="1586" y="480"/>
                </a:cubicBezTo>
                <a:cubicBezTo>
                  <a:pt x="1586" y="486"/>
                  <a:pt x="1586" y="486"/>
                  <a:pt x="1586" y="486"/>
                </a:cubicBezTo>
                <a:close/>
                <a:moveTo>
                  <a:pt x="1586" y="534"/>
                </a:moveTo>
                <a:lnTo>
                  <a:pt x="1586" y="534"/>
                </a:lnTo>
                <a:cubicBezTo>
                  <a:pt x="1586" y="534"/>
                  <a:pt x="1579" y="527"/>
                  <a:pt x="1572" y="527"/>
                </a:cubicBezTo>
                <a:cubicBezTo>
                  <a:pt x="1572" y="540"/>
                  <a:pt x="1572" y="540"/>
                  <a:pt x="1572" y="540"/>
                </a:cubicBezTo>
                <a:lnTo>
                  <a:pt x="1572" y="540"/>
                </a:lnTo>
                <a:cubicBezTo>
                  <a:pt x="1579" y="547"/>
                  <a:pt x="1579" y="554"/>
                  <a:pt x="1579" y="561"/>
                </a:cubicBezTo>
                <a:cubicBezTo>
                  <a:pt x="1579" y="561"/>
                  <a:pt x="1572" y="561"/>
                  <a:pt x="1572" y="554"/>
                </a:cubicBezTo>
                <a:cubicBezTo>
                  <a:pt x="1572" y="777"/>
                  <a:pt x="1572" y="777"/>
                  <a:pt x="1572" y="777"/>
                </a:cubicBezTo>
                <a:cubicBezTo>
                  <a:pt x="1579" y="777"/>
                  <a:pt x="1586" y="777"/>
                  <a:pt x="1586" y="777"/>
                </a:cubicBezTo>
                <a:cubicBezTo>
                  <a:pt x="1586" y="763"/>
                  <a:pt x="1586" y="763"/>
                  <a:pt x="1586" y="763"/>
                </a:cubicBezTo>
                <a:cubicBezTo>
                  <a:pt x="1586" y="770"/>
                  <a:pt x="1579" y="770"/>
                  <a:pt x="1579" y="770"/>
                </a:cubicBezTo>
                <a:cubicBezTo>
                  <a:pt x="1579" y="770"/>
                  <a:pt x="1579" y="763"/>
                  <a:pt x="1586" y="757"/>
                </a:cubicBezTo>
                <a:lnTo>
                  <a:pt x="1586" y="750"/>
                </a:lnTo>
                <a:cubicBezTo>
                  <a:pt x="1586" y="534"/>
                  <a:pt x="1586" y="534"/>
                  <a:pt x="1586" y="534"/>
                </a:cubicBezTo>
                <a:close/>
                <a:moveTo>
                  <a:pt x="1586" y="811"/>
                </a:moveTo>
                <a:lnTo>
                  <a:pt x="1586" y="811"/>
                </a:lnTo>
                <a:cubicBezTo>
                  <a:pt x="1586" y="885"/>
                  <a:pt x="1586" y="885"/>
                  <a:pt x="1586" y="885"/>
                </a:cubicBezTo>
                <a:cubicBezTo>
                  <a:pt x="1579" y="885"/>
                  <a:pt x="1579" y="885"/>
                  <a:pt x="1572" y="892"/>
                </a:cubicBezTo>
                <a:cubicBezTo>
                  <a:pt x="1572" y="790"/>
                  <a:pt x="1572" y="790"/>
                  <a:pt x="1572" y="790"/>
                </a:cubicBezTo>
                <a:cubicBezTo>
                  <a:pt x="1572" y="797"/>
                  <a:pt x="1579" y="804"/>
                  <a:pt x="1579" y="811"/>
                </a:cubicBezTo>
                <a:lnTo>
                  <a:pt x="1586" y="811"/>
                </a:lnTo>
                <a:close/>
                <a:moveTo>
                  <a:pt x="1586" y="898"/>
                </a:moveTo>
                <a:lnTo>
                  <a:pt x="1586" y="898"/>
                </a:lnTo>
                <a:cubicBezTo>
                  <a:pt x="1586" y="912"/>
                  <a:pt x="1586" y="912"/>
                  <a:pt x="1586" y="912"/>
                </a:cubicBezTo>
                <a:cubicBezTo>
                  <a:pt x="1579" y="912"/>
                  <a:pt x="1579" y="912"/>
                  <a:pt x="1579" y="912"/>
                </a:cubicBezTo>
                <a:cubicBezTo>
                  <a:pt x="1579" y="919"/>
                  <a:pt x="1586" y="919"/>
                  <a:pt x="1586" y="925"/>
                </a:cubicBezTo>
                <a:cubicBezTo>
                  <a:pt x="1586" y="939"/>
                  <a:pt x="1586" y="939"/>
                  <a:pt x="1586" y="939"/>
                </a:cubicBezTo>
                <a:cubicBezTo>
                  <a:pt x="1586" y="939"/>
                  <a:pt x="1579" y="939"/>
                  <a:pt x="1579" y="932"/>
                </a:cubicBezTo>
                <a:cubicBezTo>
                  <a:pt x="1572" y="932"/>
                  <a:pt x="1572" y="932"/>
                  <a:pt x="1572" y="932"/>
                </a:cubicBezTo>
                <a:cubicBezTo>
                  <a:pt x="1572" y="898"/>
                  <a:pt x="1572" y="898"/>
                  <a:pt x="1572" y="898"/>
                </a:cubicBezTo>
                <a:cubicBezTo>
                  <a:pt x="1579" y="898"/>
                  <a:pt x="1586" y="898"/>
                  <a:pt x="1586" y="898"/>
                </a:cubicBezTo>
                <a:close/>
                <a:moveTo>
                  <a:pt x="1586" y="966"/>
                </a:moveTo>
                <a:lnTo>
                  <a:pt x="1586" y="966"/>
                </a:lnTo>
                <a:cubicBezTo>
                  <a:pt x="1586" y="1155"/>
                  <a:pt x="1586" y="1155"/>
                  <a:pt x="1586" y="1155"/>
                </a:cubicBezTo>
                <a:cubicBezTo>
                  <a:pt x="1572" y="1155"/>
                  <a:pt x="1572" y="1155"/>
                  <a:pt x="1572" y="1155"/>
                </a:cubicBezTo>
                <a:cubicBezTo>
                  <a:pt x="1572" y="1027"/>
                  <a:pt x="1572" y="1027"/>
                  <a:pt x="1572" y="1027"/>
                </a:cubicBezTo>
                <a:cubicBezTo>
                  <a:pt x="1572" y="1033"/>
                  <a:pt x="1572" y="1033"/>
                  <a:pt x="1572" y="1033"/>
                </a:cubicBezTo>
                <a:cubicBezTo>
                  <a:pt x="1572" y="1027"/>
                  <a:pt x="1572" y="1027"/>
                  <a:pt x="1572" y="1027"/>
                </a:cubicBezTo>
                <a:cubicBezTo>
                  <a:pt x="1572" y="959"/>
                  <a:pt x="1572" y="959"/>
                  <a:pt x="1572" y="959"/>
                </a:cubicBezTo>
                <a:cubicBezTo>
                  <a:pt x="1579" y="966"/>
                  <a:pt x="1586" y="966"/>
                  <a:pt x="1586" y="966"/>
                </a:cubicBezTo>
                <a:close/>
                <a:moveTo>
                  <a:pt x="1572" y="230"/>
                </a:moveTo>
                <a:lnTo>
                  <a:pt x="1572" y="230"/>
                </a:lnTo>
                <a:cubicBezTo>
                  <a:pt x="1572" y="324"/>
                  <a:pt x="1572" y="324"/>
                  <a:pt x="1572" y="324"/>
                </a:cubicBezTo>
                <a:lnTo>
                  <a:pt x="1566" y="318"/>
                </a:lnTo>
                <a:cubicBezTo>
                  <a:pt x="1559" y="297"/>
                  <a:pt x="1559" y="284"/>
                  <a:pt x="1566" y="270"/>
                </a:cubicBezTo>
                <a:cubicBezTo>
                  <a:pt x="1559" y="270"/>
                  <a:pt x="1559" y="270"/>
                  <a:pt x="1552" y="270"/>
                </a:cubicBezTo>
                <a:cubicBezTo>
                  <a:pt x="1545" y="270"/>
                  <a:pt x="1545" y="270"/>
                  <a:pt x="1545" y="270"/>
                </a:cubicBezTo>
                <a:cubicBezTo>
                  <a:pt x="1545" y="237"/>
                  <a:pt x="1545" y="237"/>
                  <a:pt x="1545" y="237"/>
                </a:cubicBezTo>
                <a:cubicBezTo>
                  <a:pt x="1572" y="230"/>
                  <a:pt x="1572" y="230"/>
                  <a:pt x="1572" y="230"/>
                </a:cubicBezTo>
                <a:close/>
                <a:moveTo>
                  <a:pt x="1572" y="331"/>
                </a:moveTo>
                <a:lnTo>
                  <a:pt x="1572" y="331"/>
                </a:lnTo>
                <a:cubicBezTo>
                  <a:pt x="1566" y="324"/>
                  <a:pt x="1559" y="311"/>
                  <a:pt x="1552" y="297"/>
                </a:cubicBezTo>
                <a:cubicBezTo>
                  <a:pt x="1552" y="291"/>
                  <a:pt x="1559" y="284"/>
                  <a:pt x="1559" y="277"/>
                </a:cubicBezTo>
                <a:cubicBezTo>
                  <a:pt x="1552" y="277"/>
                  <a:pt x="1552" y="277"/>
                  <a:pt x="1545" y="270"/>
                </a:cubicBezTo>
                <a:cubicBezTo>
                  <a:pt x="1545" y="318"/>
                  <a:pt x="1545" y="318"/>
                  <a:pt x="1545" y="318"/>
                </a:cubicBezTo>
                <a:lnTo>
                  <a:pt x="1545" y="318"/>
                </a:lnTo>
                <a:cubicBezTo>
                  <a:pt x="1552" y="324"/>
                  <a:pt x="1559" y="331"/>
                  <a:pt x="1559" y="338"/>
                </a:cubicBezTo>
                <a:cubicBezTo>
                  <a:pt x="1566" y="338"/>
                  <a:pt x="1566" y="345"/>
                  <a:pt x="1572" y="345"/>
                </a:cubicBezTo>
                <a:cubicBezTo>
                  <a:pt x="1572" y="331"/>
                  <a:pt x="1572" y="331"/>
                  <a:pt x="1572" y="331"/>
                </a:cubicBezTo>
                <a:close/>
                <a:moveTo>
                  <a:pt x="1572" y="351"/>
                </a:moveTo>
                <a:lnTo>
                  <a:pt x="1572" y="351"/>
                </a:lnTo>
                <a:cubicBezTo>
                  <a:pt x="1572" y="365"/>
                  <a:pt x="1572" y="365"/>
                  <a:pt x="1572" y="365"/>
                </a:cubicBezTo>
                <a:lnTo>
                  <a:pt x="1572" y="365"/>
                </a:lnTo>
                <a:cubicBezTo>
                  <a:pt x="1559" y="358"/>
                  <a:pt x="1552" y="351"/>
                  <a:pt x="1545" y="351"/>
                </a:cubicBezTo>
                <a:cubicBezTo>
                  <a:pt x="1545" y="331"/>
                  <a:pt x="1545" y="331"/>
                  <a:pt x="1545" y="331"/>
                </a:cubicBezTo>
                <a:cubicBezTo>
                  <a:pt x="1552" y="338"/>
                  <a:pt x="1566" y="345"/>
                  <a:pt x="1572" y="351"/>
                </a:cubicBezTo>
                <a:close/>
                <a:moveTo>
                  <a:pt x="1572" y="372"/>
                </a:moveTo>
                <a:lnTo>
                  <a:pt x="1572" y="372"/>
                </a:lnTo>
                <a:cubicBezTo>
                  <a:pt x="1559" y="365"/>
                  <a:pt x="1559" y="358"/>
                  <a:pt x="1552" y="358"/>
                </a:cubicBezTo>
                <a:cubicBezTo>
                  <a:pt x="1552" y="358"/>
                  <a:pt x="1552" y="358"/>
                  <a:pt x="1545" y="351"/>
                </a:cubicBezTo>
                <a:cubicBezTo>
                  <a:pt x="1545" y="372"/>
                  <a:pt x="1545" y="372"/>
                  <a:pt x="1545" y="372"/>
                </a:cubicBezTo>
                <a:cubicBezTo>
                  <a:pt x="1552" y="365"/>
                  <a:pt x="1552" y="365"/>
                  <a:pt x="1552" y="365"/>
                </a:cubicBezTo>
                <a:cubicBezTo>
                  <a:pt x="1552" y="365"/>
                  <a:pt x="1552" y="372"/>
                  <a:pt x="1559" y="378"/>
                </a:cubicBezTo>
                <a:cubicBezTo>
                  <a:pt x="1572" y="378"/>
                  <a:pt x="1572" y="378"/>
                  <a:pt x="1572" y="378"/>
                </a:cubicBezTo>
                <a:cubicBezTo>
                  <a:pt x="1572" y="378"/>
                  <a:pt x="1566" y="385"/>
                  <a:pt x="1566" y="392"/>
                </a:cubicBezTo>
                <a:cubicBezTo>
                  <a:pt x="1559" y="392"/>
                  <a:pt x="1559" y="399"/>
                  <a:pt x="1559" y="399"/>
                </a:cubicBezTo>
                <a:cubicBezTo>
                  <a:pt x="1559" y="405"/>
                  <a:pt x="1559" y="405"/>
                  <a:pt x="1566" y="405"/>
                </a:cubicBezTo>
                <a:lnTo>
                  <a:pt x="1572" y="405"/>
                </a:lnTo>
                <a:cubicBezTo>
                  <a:pt x="1572" y="372"/>
                  <a:pt x="1572" y="372"/>
                  <a:pt x="1572" y="372"/>
                </a:cubicBezTo>
                <a:close/>
                <a:moveTo>
                  <a:pt x="1572" y="426"/>
                </a:moveTo>
                <a:lnTo>
                  <a:pt x="1572" y="426"/>
                </a:lnTo>
                <a:cubicBezTo>
                  <a:pt x="1572" y="446"/>
                  <a:pt x="1572" y="446"/>
                  <a:pt x="1572" y="446"/>
                </a:cubicBezTo>
                <a:lnTo>
                  <a:pt x="1572" y="446"/>
                </a:lnTo>
                <a:cubicBezTo>
                  <a:pt x="1572" y="453"/>
                  <a:pt x="1572" y="453"/>
                  <a:pt x="1572" y="453"/>
                </a:cubicBezTo>
                <a:lnTo>
                  <a:pt x="1572" y="453"/>
                </a:lnTo>
                <a:cubicBezTo>
                  <a:pt x="1572" y="466"/>
                  <a:pt x="1572" y="466"/>
                  <a:pt x="1572" y="466"/>
                </a:cubicBezTo>
                <a:cubicBezTo>
                  <a:pt x="1566" y="459"/>
                  <a:pt x="1566" y="459"/>
                  <a:pt x="1559" y="459"/>
                </a:cubicBezTo>
                <a:cubicBezTo>
                  <a:pt x="1559" y="453"/>
                  <a:pt x="1559" y="453"/>
                  <a:pt x="1559" y="446"/>
                </a:cubicBezTo>
                <a:cubicBezTo>
                  <a:pt x="1545" y="432"/>
                  <a:pt x="1545" y="432"/>
                  <a:pt x="1545" y="432"/>
                </a:cubicBezTo>
                <a:cubicBezTo>
                  <a:pt x="1545" y="405"/>
                  <a:pt x="1545" y="405"/>
                  <a:pt x="1545" y="405"/>
                </a:cubicBezTo>
                <a:cubicBezTo>
                  <a:pt x="1559" y="412"/>
                  <a:pt x="1566" y="419"/>
                  <a:pt x="1572" y="426"/>
                </a:cubicBezTo>
                <a:close/>
                <a:moveTo>
                  <a:pt x="1572" y="473"/>
                </a:moveTo>
                <a:lnTo>
                  <a:pt x="1572" y="473"/>
                </a:lnTo>
                <a:lnTo>
                  <a:pt x="1572" y="473"/>
                </a:lnTo>
                <a:cubicBezTo>
                  <a:pt x="1566" y="466"/>
                  <a:pt x="1559" y="466"/>
                  <a:pt x="1552" y="473"/>
                </a:cubicBezTo>
                <a:cubicBezTo>
                  <a:pt x="1552" y="459"/>
                  <a:pt x="1552" y="453"/>
                  <a:pt x="1545" y="453"/>
                </a:cubicBezTo>
                <a:cubicBezTo>
                  <a:pt x="1545" y="480"/>
                  <a:pt x="1545" y="480"/>
                  <a:pt x="1545" y="480"/>
                </a:cubicBezTo>
                <a:cubicBezTo>
                  <a:pt x="1552" y="486"/>
                  <a:pt x="1552" y="493"/>
                  <a:pt x="1566" y="493"/>
                </a:cubicBezTo>
                <a:cubicBezTo>
                  <a:pt x="1572" y="493"/>
                  <a:pt x="1572" y="493"/>
                  <a:pt x="1572" y="493"/>
                </a:cubicBezTo>
                <a:cubicBezTo>
                  <a:pt x="1566" y="500"/>
                  <a:pt x="1566" y="500"/>
                  <a:pt x="1566" y="500"/>
                </a:cubicBezTo>
                <a:cubicBezTo>
                  <a:pt x="1566" y="507"/>
                  <a:pt x="1566" y="507"/>
                  <a:pt x="1572" y="513"/>
                </a:cubicBezTo>
                <a:lnTo>
                  <a:pt x="1572" y="513"/>
                </a:lnTo>
                <a:cubicBezTo>
                  <a:pt x="1572" y="473"/>
                  <a:pt x="1572" y="473"/>
                  <a:pt x="1572" y="473"/>
                </a:cubicBezTo>
                <a:close/>
                <a:moveTo>
                  <a:pt x="1572" y="527"/>
                </a:moveTo>
                <a:lnTo>
                  <a:pt x="1572" y="527"/>
                </a:lnTo>
                <a:cubicBezTo>
                  <a:pt x="1572" y="540"/>
                  <a:pt x="1572" y="540"/>
                  <a:pt x="1572" y="540"/>
                </a:cubicBezTo>
                <a:cubicBezTo>
                  <a:pt x="1572" y="534"/>
                  <a:pt x="1566" y="534"/>
                  <a:pt x="1566" y="534"/>
                </a:cubicBezTo>
                <a:cubicBezTo>
                  <a:pt x="1566" y="540"/>
                  <a:pt x="1559" y="547"/>
                  <a:pt x="1552" y="547"/>
                </a:cubicBezTo>
                <a:cubicBezTo>
                  <a:pt x="1545" y="547"/>
                  <a:pt x="1545" y="547"/>
                  <a:pt x="1545" y="547"/>
                </a:cubicBezTo>
                <a:cubicBezTo>
                  <a:pt x="1545" y="513"/>
                  <a:pt x="1545" y="513"/>
                  <a:pt x="1545" y="513"/>
                </a:cubicBezTo>
                <a:cubicBezTo>
                  <a:pt x="1552" y="513"/>
                  <a:pt x="1559" y="520"/>
                  <a:pt x="1572" y="527"/>
                </a:cubicBezTo>
                <a:close/>
                <a:moveTo>
                  <a:pt x="1572" y="554"/>
                </a:moveTo>
                <a:lnTo>
                  <a:pt x="1572" y="554"/>
                </a:lnTo>
                <a:lnTo>
                  <a:pt x="1572" y="554"/>
                </a:lnTo>
                <a:cubicBezTo>
                  <a:pt x="1572" y="547"/>
                  <a:pt x="1566" y="547"/>
                  <a:pt x="1566" y="547"/>
                </a:cubicBezTo>
                <a:cubicBezTo>
                  <a:pt x="1559" y="554"/>
                  <a:pt x="1559" y="554"/>
                  <a:pt x="1545" y="554"/>
                </a:cubicBezTo>
                <a:cubicBezTo>
                  <a:pt x="1545" y="919"/>
                  <a:pt x="1545" y="919"/>
                  <a:pt x="1545" y="919"/>
                </a:cubicBezTo>
                <a:cubicBezTo>
                  <a:pt x="1552" y="925"/>
                  <a:pt x="1559" y="932"/>
                  <a:pt x="1572" y="932"/>
                </a:cubicBezTo>
                <a:cubicBezTo>
                  <a:pt x="1572" y="898"/>
                  <a:pt x="1572" y="898"/>
                  <a:pt x="1572" y="898"/>
                </a:cubicBezTo>
                <a:cubicBezTo>
                  <a:pt x="1566" y="898"/>
                  <a:pt x="1559" y="898"/>
                  <a:pt x="1552" y="898"/>
                </a:cubicBezTo>
                <a:cubicBezTo>
                  <a:pt x="1552" y="898"/>
                  <a:pt x="1559" y="892"/>
                  <a:pt x="1572" y="892"/>
                </a:cubicBezTo>
                <a:cubicBezTo>
                  <a:pt x="1572" y="790"/>
                  <a:pt x="1572" y="790"/>
                  <a:pt x="1572" y="790"/>
                </a:cubicBezTo>
                <a:cubicBezTo>
                  <a:pt x="1572" y="784"/>
                  <a:pt x="1572" y="784"/>
                  <a:pt x="1572" y="784"/>
                </a:cubicBezTo>
                <a:cubicBezTo>
                  <a:pt x="1572" y="777"/>
                  <a:pt x="1572" y="777"/>
                  <a:pt x="1572" y="777"/>
                </a:cubicBezTo>
                <a:cubicBezTo>
                  <a:pt x="1572" y="554"/>
                  <a:pt x="1572" y="554"/>
                  <a:pt x="1572" y="554"/>
                </a:cubicBezTo>
                <a:close/>
                <a:moveTo>
                  <a:pt x="1572" y="959"/>
                </a:moveTo>
                <a:lnTo>
                  <a:pt x="1572" y="959"/>
                </a:lnTo>
                <a:cubicBezTo>
                  <a:pt x="1572" y="1027"/>
                  <a:pt x="1572" y="1027"/>
                  <a:pt x="1572" y="1027"/>
                </a:cubicBezTo>
                <a:cubicBezTo>
                  <a:pt x="1572" y="1013"/>
                  <a:pt x="1559" y="993"/>
                  <a:pt x="1545" y="973"/>
                </a:cubicBezTo>
                <a:cubicBezTo>
                  <a:pt x="1545" y="932"/>
                  <a:pt x="1545" y="932"/>
                  <a:pt x="1545" y="932"/>
                </a:cubicBezTo>
                <a:cubicBezTo>
                  <a:pt x="1566" y="952"/>
                  <a:pt x="1566" y="952"/>
                  <a:pt x="1566" y="952"/>
                </a:cubicBezTo>
                <a:lnTo>
                  <a:pt x="1572" y="959"/>
                </a:lnTo>
                <a:close/>
                <a:moveTo>
                  <a:pt x="1572" y="1027"/>
                </a:moveTo>
                <a:lnTo>
                  <a:pt x="1572" y="1027"/>
                </a:lnTo>
                <a:cubicBezTo>
                  <a:pt x="1559" y="1013"/>
                  <a:pt x="1559" y="1013"/>
                  <a:pt x="1559" y="1013"/>
                </a:cubicBezTo>
                <a:cubicBezTo>
                  <a:pt x="1545" y="1027"/>
                  <a:pt x="1545" y="1027"/>
                  <a:pt x="1545" y="1027"/>
                </a:cubicBezTo>
                <a:cubicBezTo>
                  <a:pt x="1545" y="1067"/>
                  <a:pt x="1545" y="1067"/>
                  <a:pt x="1545" y="1067"/>
                </a:cubicBezTo>
                <a:cubicBezTo>
                  <a:pt x="1552" y="1067"/>
                  <a:pt x="1552" y="1067"/>
                  <a:pt x="1552" y="1067"/>
                </a:cubicBezTo>
                <a:cubicBezTo>
                  <a:pt x="1559" y="1074"/>
                  <a:pt x="1566" y="1074"/>
                  <a:pt x="1566" y="1074"/>
                </a:cubicBezTo>
                <a:cubicBezTo>
                  <a:pt x="1559" y="1074"/>
                  <a:pt x="1559" y="1074"/>
                  <a:pt x="1552" y="1081"/>
                </a:cubicBezTo>
                <a:cubicBezTo>
                  <a:pt x="1545" y="1081"/>
                  <a:pt x="1545" y="1081"/>
                  <a:pt x="1545" y="1081"/>
                </a:cubicBezTo>
                <a:cubicBezTo>
                  <a:pt x="1545" y="1155"/>
                  <a:pt x="1545" y="1155"/>
                  <a:pt x="1545" y="1155"/>
                </a:cubicBezTo>
                <a:cubicBezTo>
                  <a:pt x="1572" y="1155"/>
                  <a:pt x="1572" y="1155"/>
                  <a:pt x="1572" y="1155"/>
                </a:cubicBezTo>
                <a:cubicBezTo>
                  <a:pt x="1572" y="1027"/>
                  <a:pt x="1572" y="1027"/>
                  <a:pt x="1572" y="1027"/>
                </a:cubicBezTo>
                <a:close/>
                <a:moveTo>
                  <a:pt x="1545" y="1006"/>
                </a:moveTo>
                <a:lnTo>
                  <a:pt x="1545" y="1006"/>
                </a:lnTo>
                <a:cubicBezTo>
                  <a:pt x="1545" y="1000"/>
                  <a:pt x="1545" y="993"/>
                  <a:pt x="1545" y="986"/>
                </a:cubicBezTo>
                <a:cubicBezTo>
                  <a:pt x="1545" y="1006"/>
                  <a:pt x="1545" y="1006"/>
                  <a:pt x="1545" y="1006"/>
                </a:cubicBezTo>
                <a:close/>
                <a:moveTo>
                  <a:pt x="1545" y="507"/>
                </a:moveTo>
                <a:lnTo>
                  <a:pt x="1545" y="507"/>
                </a:lnTo>
                <a:cubicBezTo>
                  <a:pt x="1545" y="493"/>
                  <a:pt x="1545" y="493"/>
                  <a:pt x="1545" y="493"/>
                </a:cubicBezTo>
                <a:cubicBezTo>
                  <a:pt x="1552" y="500"/>
                  <a:pt x="1552" y="500"/>
                  <a:pt x="1559" y="507"/>
                </a:cubicBezTo>
                <a:cubicBezTo>
                  <a:pt x="1552" y="507"/>
                  <a:pt x="1552" y="507"/>
                  <a:pt x="1545" y="507"/>
                </a:cubicBezTo>
                <a:close/>
                <a:moveTo>
                  <a:pt x="1545" y="237"/>
                </a:moveTo>
                <a:lnTo>
                  <a:pt x="1545" y="237"/>
                </a:lnTo>
                <a:cubicBezTo>
                  <a:pt x="1545" y="270"/>
                  <a:pt x="1545" y="270"/>
                  <a:pt x="1545" y="270"/>
                </a:cubicBezTo>
                <a:cubicBezTo>
                  <a:pt x="1539" y="270"/>
                  <a:pt x="1539" y="264"/>
                  <a:pt x="1539" y="264"/>
                </a:cubicBezTo>
                <a:cubicBezTo>
                  <a:pt x="1525" y="270"/>
                  <a:pt x="1518" y="277"/>
                  <a:pt x="1512" y="284"/>
                </a:cubicBezTo>
                <a:cubicBezTo>
                  <a:pt x="1512" y="237"/>
                  <a:pt x="1512" y="237"/>
                  <a:pt x="1512" y="237"/>
                </a:cubicBezTo>
                <a:cubicBezTo>
                  <a:pt x="1545" y="237"/>
                  <a:pt x="1545" y="237"/>
                  <a:pt x="1545" y="237"/>
                </a:cubicBezTo>
                <a:close/>
                <a:moveTo>
                  <a:pt x="1545" y="270"/>
                </a:moveTo>
                <a:lnTo>
                  <a:pt x="1545" y="270"/>
                </a:lnTo>
                <a:cubicBezTo>
                  <a:pt x="1539" y="270"/>
                  <a:pt x="1532" y="270"/>
                  <a:pt x="1525" y="277"/>
                </a:cubicBezTo>
                <a:cubicBezTo>
                  <a:pt x="1512" y="277"/>
                  <a:pt x="1512" y="291"/>
                  <a:pt x="1518" y="311"/>
                </a:cubicBezTo>
                <a:cubicBezTo>
                  <a:pt x="1525" y="324"/>
                  <a:pt x="1532" y="338"/>
                  <a:pt x="1545" y="351"/>
                </a:cubicBezTo>
                <a:cubicBezTo>
                  <a:pt x="1545" y="331"/>
                  <a:pt x="1545" y="331"/>
                  <a:pt x="1545" y="331"/>
                </a:cubicBezTo>
                <a:cubicBezTo>
                  <a:pt x="1545" y="324"/>
                  <a:pt x="1539" y="318"/>
                  <a:pt x="1539" y="311"/>
                </a:cubicBezTo>
                <a:cubicBezTo>
                  <a:pt x="1532" y="297"/>
                  <a:pt x="1539" y="291"/>
                  <a:pt x="1539" y="291"/>
                </a:cubicBezTo>
                <a:cubicBezTo>
                  <a:pt x="1539" y="291"/>
                  <a:pt x="1532" y="297"/>
                  <a:pt x="1539" y="304"/>
                </a:cubicBezTo>
                <a:cubicBezTo>
                  <a:pt x="1539" y="304"/>
                  <a:pt x="1539" y="311"/>
                  <a:pt x="1545" y="318"/>
                </a:cubicBezTo>
                <a:cubicBezTo>
                  <a:pt x="1545" y="270"/>
                  <a:pt x="1545" y="270"/>
                  <a:pt x="1545" y="270"/>
                </a:cubicBezTo>
                <a:close/>
                <a:moveTo>
                  <a:pt x="1545" y="351"/>
                </a:moveTo>
                <a:lnTo>
                  <a:pt x="1545" y="351"/>
                </a:lnTo>
                <a:cubicBezTo>
                  <a:pt x="1545" y="372"/>
                  <a:pt x="1545" y="372"/>
                  <a:pt x="1545" y="372"/>
                </a:cubicBezTo>
                <a:cubicBezTo>
                  <a:pt x="1539" y="378"/>
                  <a:pt x="1532" y="378"/>
                  <a:pt x="1532" y="378"/>
                </a:cubicBezTo>
                <a:cubicBezTo>
                  <a:pt x="1525" y="378"/>
                  <a:pt x="1525" y="378"/>
                  <a:pt x="1518" y="372"/>
                </a:cubicBezTo>
                <a:cubicBezTo>
                  <a:pt x="1518" y="365"/>
                  <a:pt x="1525" y="358"/>
                  <a:pt x="1532" y="351"/>
                </a:cubicBezTo>
                <a:cubicBezTo>
                  <a:pt x="1512" y="351"/>
                  <a:pt x="1512" y="351"/>
                  <a:pt x="1512" y="351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8" y="324"/>
                  <a:pt x="1532" y="338"/>
                  <a:pt x="1545" y="351"/>
                </a:cubicBezTo>
                <a:close/>
                <a:moveTo>
                  <a:pt x="1545" y="405"/>
                </a:moveTo>
                <a:lnTo>
                  <a:pt x="1545" y="405"/>
                </a:lnTo>
                <a:cubicBezTo>
                  <a:pt x="1539" y="399"/>
                  <a:pt x="1525" y="385"/>
                  <a:pt x="1512" y="378"/>
                </a:cubicBezTo>
                <a:cubicBezTo>
                  <a:pt x="1512" y="412"/>
                  <a:pt x="1512" y="412"/>
                  <a:pt x="1512" y="412"/>
                </a:cubicBezTo>
                <a:cubicBezTo>
                  <a:pt x="1512" y="412"/>
                  <a:pt x="1512" y="412"/>
                  <a:pt x="1518" y="412"/>
                </a:cubicBezTo>
                <a:cubicBezTo>
                  <a:pt x="1545" y="432"/>
                  <a:pt x="1545" y="432"/>
                  <a:pt x="1545" y="432"/>
                </a:cubicBezTo>
                <a:cubicBezTo>
                  <a:pt x="1545" y="405"/>
                  <a:pt x="1545" y="405"/>
                  <a:pt x="1545" y="405"/>
                </a:cubicBezTo>
                <a:close/>
                <a:moveTo>
                  <a:pt x="1545" y="453"/>
                </a:moveTo>
                <a:lnTo>
                  <a:pt x="1545" y="453"/>
                </a:lnTo>
                <a:cubicBezTo>
                  <a:pt x="1545" y="480"/>
                  <a:pt x="1545" y="480"/>
                  <a:pt x="1545" y="480"/>
                </a:cubicBezTo>
                <a:lnTo>
                  <a:pt x="1545" y="480"/>
                </a:lnTo>
                <a:cubicBezTo>
                  <a:pt x="1545" y="480"/>
                  <a:pt x="1545" y="480"/>
                  <a:pt x="1545" y="486"/>
                </a:cubicBezTo>
                <a:cubicBezTo>
                  <a:pt x="1539" y="480"/>
                  <a:pt x="1525" y="466"/>
                  <a:pt x="1512" y="453"/>
                </a:cubicBezTo>
                <a:lnTo>
                  <a:pt x="1512" y="453"/>
                </a:lnTo>
                <a:lnTo>
                  <a:pt x="1518" y="453"/>
                </a:lnTo>
                <a:cubicBezTo>
                  <a:pt x="1525" y="453"/>
                  <a:pt x="1525" y="446"/>
                  <a:pt x="1525" y="446"/>
                </a:cubicBezTo>
                <a:cubicBezTo>
                  <a:pt x="1518" y="446"/>
                  <a:pt x="1518" y="446"/>
                  <a:pt x="1512" y="446"/>
                </a:cubicBezTo>
                <a:lnTo>
                  <a:pt x="1512" y="446"/>
                </a:lnTo>
                <a:cubicBezTo>
                  <a:pt x="1512" y="426"/>
                  <a:pt x="1512" y="426"/>
                  <a:pt x="1512" y="426"/>
                </a:cubicBezTo>
                <a:cubicBezTo>
                  <a:pt x="1518" y="426"/>
                  <a:pt x="1532" y="432"/>
                  <a:pt x="1539" y="439"/>
                </a:cubicBezTo>
                <a:cubicBezTo>
                  <a:pt x="1539" y="439"/>
                  <a:pt x="1545" y="446"/>
                  <a:pt x="1545" y="453"/>
                </a:cubicBezTo>
                <a:close/>
                <a:moveTo>
                  <a:pt x="1545" y="493"/>
                </a:moveTo>
                <a:lnTo>
                  <a:pt x="1545" y="493"/>
                </a:lnTo>
                <a:cubicBezTo>
                  <a:pt x="1539" y="486"/>
                  <a:pt x="1532" y="480"/>
                  <a:pt x="1525" y="473"/>
                </a:cubicBezTo>
                <a:cubicBezTo>
                  <a:pt x="1518" y="473"/>
                  <a:pt x="1518" y="473"/>
                  <a:pt x="1512" y="466"/>
                </a:cubicBezTo>
                <a:cubicBezTo>
                  <a:pt x="1512" y="480"/>
                  <a:pt x="1512" y="480"/>
                  <a:pt x="1512" y="480"/>
                </a:cubicBezTo>
                <a:cubicBezTo>
                  <a:pt x="1518" y="486"/>
                  <a:pt x="1518" y="486"/>
                  <a:pt x="1525" y="486"/>
                </a:cubicBezTo>
                <a:cubicBezTo>
                  <a:pt x="1512" y="486"/>
                  <a:pt x="1512" y="486"/>
                  <a:pt x="1512" y="486"/>
                </a:cubicBezTo>
                <a:cubicBezTo>
                  <a:pt x="1512" y="500"/>
                  <a:pt x="1512" y="500"/>
                  <a:pt x="1512" y="500"/>
                </a:cubicBezTo>
                <a:cubicBezTo>
                  <a:pt x="1518" y="500"/>
                  <a:pt x="1518" y="500"/>
                  <a:pt x="1518" y="500"/>
                </a:cubicBezTo>
                <a:cubicBezTo>
                  <a:pt x="1525" y="500"/>
                  <a:pt x="1532" y="500"/>
                  <a:pt x="1539" y="500"/>
                </a:cubicBezTo>
                <a:cubicBezTo>
                  <a:pt x="1539" y="507"/>
                  <a:pt x="1545" y="507"/>
                  <a:pt x="1545" y="507"/>
                </a:cubicBezTo>
                <a:cubicBezTo>
                  <a:pt x="1545" y="493"/>
                  <a:pt x="1545" y="493"/>
                  <a:pt x="1545" y="493"/>
                </a:cubicBezTo>
                <a:close/>
                <a:moveTo>
                  <a:pt x="1545" y="513"/>
                </a:moveTo>
                <a:lnTo>
                  <a:pt x="1545" y="513"/>
                </a:lnTo>
                <a:cubicBezTo>
                  <a:pt x="1545" y="547"/>
                  <a:pt x="1545" y="547"/>
                  <a:pt x="1545" y="547"/>
                </a:cubicBezTo>
                <a:cubicBezTo>
                  <a:pt x="1539" y="547"/>
                  <a:pt x="1539" y="547"/>
                  <a:pt x="1539" y="547"/>
                </a:cubicBezTo>
                <a:lnTo>
                  <a:pt x="1539" y="547"/>
                </a:lnTo>
                <a:cubicBezTo>
                  <a:pt x="1545" y="554"/>
                  <a:pt x="1545" y="554"/>
                  <a:pt x="1545" y="554"/>
                </a:cubicBezTo>
                <a:cubicBezTo>
                  <a:pt x="1545" y="919"/>
                  <a:pt x="1545" y="919"/>
                  <a:pt x="1545" y="919"/>
                </a:cubicBezTo>
                <a:lnTo>
                  <a:pt x="1539" y="919"/>
                </a:lnTo>
                <a:lnTo>
                  <a:pt x="1539" y="919"/>
                </a:lnTo>
                <a:cubicBezTo>
                  <a:pt x="1545" y="932"/>
                  <a:pt x="1545" y="932"/>
                  <a:pt x="1545" y="932"/>
                </a:cubicBezTo>
                <a:cubicBezTo>
                  <a:pt x="1545" y="973"/>
                  <a:pt x="1545" y="973"/>
                  <a:pt x="1545" y="973"/>
                </a:cubicBezTo>
                <a:cubicBezTo>
                  <a:pt x="1545" y="966"/>
                  <a:pt x="1545" y="966"/>
                  <a:pt x="1545" y="966"/>
                </a:cubicBezTo>
                <a:cubicBezTo>
                  <a:pt x="1545" y="966"/>
                  <a:pt x="1545" y="979"/>
                  <a:pt x="1545" y="986"/>
                </a:cubicBezTo>
                <a:cubicBezTo>
                  <a:pt x="1545" y="1006"/>
                  <a:pt x="1545" y="1006"/>
                  <a:pt x="1545" y="1006"/>
                </a:cubicBezTo>
                <a:cubicBezTo>
                  <a:pt x="1545" y="1013"/>
                  <a:pt x="1545" y="1020"/>
                  <a:pt x="1545" y="1033"/>
                </a:cubicBezTo>
                <a:cubicBezTo>
                  <a:pt x="1545" y="1027"/>
                  <a:pt x="1545" y="1027"/>
                  <a:pt x="1545" y="1027"/>
                </a:cubicBezTo>
                <a:cubicBezTo>
                  <a:pt x="1545" y="1067"/>
                  <a:pt x="1545" y="1067"/>
                  <a:pt x="1545" y="1067"/>
                </a:cubicBezTo>
                <a:lnTo>
                  <a:pt x="1539" y="1067"/>
                </a:lnTo>
                <a:cubicBezTo>
                  <a:pt x="1532" y="1067"/>
                  <a:pt x="1532" y="1067"/>
                  <a:pt x="1532" y="1074"/>
                </a:cubicBezTo>
                <a:cubicBezTo>
                  <a:pt x="1532" y="1081"/>
                  <a:pt x="1539" y="1081"/>
                  <a:pt x="1539" y="1081"/>
                </a:cubicBezTo>
                <a:lnTo>
                  <a:pt x="1545" y="1081"/>
                </a:lnTo>
                <a:cubicBezTo>
                  <a:pt x="1545" y="1155"/>
                  <a:pt x="1545" y="1155"/>
                  <a:pt x="1545" y="1155"/>
                </a:cubicBezTo>
                <a:cubicBezTo>
                  <a:pt x="1512" y="1162"/>
                  <a:pt x="1512" y="1162"/>
                  <a:pt x="1512" y="1162"/>
                </a:cubicBezTo>
                <a:cubicBezTo>
                  <a:pt x="1512" y="1006"/>
                  <a:pt x="1512" y="1006"/>
                  <a:pt x="1512" y="1006"/>
                </a:cubicBezTo>
                <a:lnTo>
                  <a:pt x="1518" y="1006"/>
                </a:lnTo>
                <a:cubicBezTo>
                  <a:pt x="1518" y="1006"/>
                  <a:pt x="1525" y="1006"/>
                  <a:pt x="1525" y="1000"/>
                </a:cubicBezTo>
                <a:cubicBezTo>
                  <a:pt x="1532" y="986"/>
                  <a:pt x="1532" y="966"/>
                  <a:pt x="1532" y="959"/>
                </a:cubicBezTo>
                <a:cubicBezTo>
                  <a:pt x="1532" y="946"/>
                  <a:pt x="1525" y="932"/>
                  <a:pt x="1518" y="925"/>
                </a:cubicBezTo>
                <a:cubicBezTo>
                  <a:pt x="1525" y="939"/>
                  <a:pt x="1525" y="952"/>
                  <a:pt x="1518" y="966"/>
                </a:cubicBezTo>
                <a:cubicBezTo>
                  <a:pt x="1518" y="966"/>
                  <a:pt x="1512" y="966"/>
                  <a:pt x="1512" y="973"/>
                </a:cubicBezTo>
                <a:cubicBezTo>
                  <a:pt x="1512" y="878"/>
                  <a:pt x="1512" y="878"/>
                  <a:pt x="1512" y="878"/>
                </a:cubicBezTo>
                <a:cubicBezTo>
                  <a:pt x="1518" y="865"/>
                  <a:pt x="1525" y="851"/>
                  <a:pt x="1525" y="831"/>
                </a:cubicBezTo>
                <a:cubicBezTo>
                  <a:pt x="1518" y="831"/>
                  <a:pt x="1518" y="831"/>
                  <a:pt x="1512" y="831"/>
                </a:cubicBezTo>
                <a:cubicBezTo>
                  <a:pt x="1512" y="723"/>
                  <a:pt x="1512" y="723"/>
                  <a:pt x="1512" y="723"/>
                </a:cubicBezTo>
                <a:lnTo>
                  <a:pt x="1512" y="723"/>
                </a:lnTo>
                <a:lnTo>
                  <a:pt x="1512" y="716"/>
                </a:lnTo>
                <a:cubicBezTo>
                  <a:pt x="1512" y="500"/>
                  <a:pt x="1512" y="500"/>
                  <a:pt x="1512" y="500"/>
                </a:cubicBezTo>
                <a:cubicBezTo>
                  <a:pt x="1518" y="500"/>
                  <a:pt x="1518" y="500"/>
                  <a:pt x="1518" y="500"/>
                </a:cubicBezTo>
                <a:cubicBezTo>
                  <a:pt x="1525" y="500"/>
                  <a:pt x="1525" y="507"/>
                  <a:pt x="1525" y="520"/>
                </a:cubicBezTo>
                <a:cubicBezTo>
                  <a:pt x="1532" y="520"/>
                  <a:pt x="1532" y="520"/>
                  <a:pt x="1532" y="520"/>
                </a:cubicBezTo>
                <a:cubicBezTo>
                  <a:pt x="1539" y="520"/>
                  <a:pt x="1539" y="527"/>
                  <a:pt x="1539" y="527"/>
                </a:cubicBezTo>
                <a:cubicBezTo>
                  <a:pt x="1545" y="513"/>
                  <a:pt x="1545" y="513"/>
                  <a:pt x="1545" y="513"/>
                </a:cubicBezTo>
                <a:close/>
                <a:moveTo>
                  <a:pt x="1512" y="237"/>
                </a:moveTo>
                <a:lnTo>
                  <a:pt x="1512" y="237"/>
                </a:lnTo>
                <a:cubicBezTo>
                  <a:pt x="1512" y="284"/>
                  <a:pt x="1512" y="284"/>
                  <a:pt x="1512" y="284"/>
                </a:cubicBezTo>
                <a:cubicBezTo>
                  <a:pt x="1512" y="284"/>
                  <a:pt x="1512" y="284"/>
                  <a:pt x="1512" y="291"/>
                </a:cubicBezTo>
                <a:cubicBezTo>
                  <a:pt x="1512" y="291"/>
                  <a:pt x="1512" y="297"/>
                  <a:pt x="1512" y="304"/>
                </a:cubicBezTo>
                <a:cubicBezTo>
                  <a:pt x="1512" y="351"/>
                  <a:pt x="1512" y="351"/>
                  <a:pt x="1512" y="351"/>
                </a:cubicBezTo>
                <a:lnTo>
                  <a:pt x="1512" y="351"/>
                </a:lnTo>
                <a:cubicBezTo>
                  <a:pt x="1512" y="351"/>
                  <a:pt x="1505" y="351"/>
                  <a:pt x="1505" y="345"/>
                </a:cubicBezTo>
                <a:cubicBezTo>
                  <a:pt x="1498" y="338"/>
                  <a:pt x="1498" y="331"/>
                  <a:pt x="1498" y="331"/>
                </a:cubicBezTo>
                <a:cubicBezTo>
                  <a:pt x="1498" y="338"/>
                  <a:pt x="1498" y="338"/>
                  <a:pt x="1491" y="338"/>
                </a:cubicBezTo>
                <a:cubicBezTo>
                  <a:pt x="1491" y="291"/>
                  <a:pt x="1491" y="291"/>
                  <a:pt x="1491" y="291"/>
                </a:cubicBezTo>
                <a:cubicBezTo>
                  <a:pt x="1498" y="291"/>
                  <a:pt x="1498" y="291"/>
                  <a:pt x="1498" y="297"/>
                </a:cubicBezTo>
                <a:cubicBezTo>
                  <a:pt x="1498" y="291"/>
                  <a:pt x="1498" y="291"/>
                  <a:pt x="1498" y="284"/>
                </a:cubicBezTo>
                <a:cubicBezTo>
                  <a:pt x="1498" y="277"/>
                  <a:pt x="1498" y="270"/>
                  <a:pt x="1505" y="270"/>
                </a:cubicBezTo>
                <a:cubicBezTo>
                  <a:pt x="1505" y="277"/>
                  <a:pt x="1498" y="284"/>
                  <a:pt x="1491" y="284"/>
                </a:cubicBezTo>
                <a:cubicBezTo>
                  <a:pt x="1491" y="237"/>
                  <a:pt x="1491" y="237"/>
                  <a:pt x="1491" y="237"/>
                </a:cubicBezTo>
                <a:cubicBezTo>
                  <a:pt x="1512" y="237"/>
                  <a:pt x="1512" y="237"/>
                  <a:pt x="1512" y="237"/>
                </a:cubicBezTo>
                <a:close/>
                <a:moveTo>
                  <a:pt x="1512" y="378"/>
                </a:moveTo>
                <a:lnTo>
                  <a:pt x="1512" y="378"/>
                </a:lnTo>
                <a:cubicBezTo>
                  <a:pt x="1512" y="412"/>
                  <a:pt x="1512" y="412"/>
                  <a:pt x="1512" y="412"/>
                </a:cubicBezTo>
                <a:cubicBezTo>
                  <a:pt x="1512" y="412"/>
                  <a:pt x="1498" y="405"/>
                  <a:pt x="1491" y="405"/>
                </a:cubicBezTo>
                <a:cubicBezTo>
                  <a:pt x="1491" y="365"/>
                  <a:pt x="1491" y="365"/>
                  <a:pt x="1491" y="365"/>
                </a:cubicBezTo>
                <a:cubicBezTo>
                  <a:pt x="1498" y="372"/>
                  <a:pt x="1505" y="372"/>
                  <a:pt x="1512" y="378"/>
                </a:cubicBezTo>
                <a:close/>
                <a:moveTo>
                  <a:pt x="1512" y="426"/>
                </a:moveTo>
                <a:lnTo>
                  <a:pt x="1512" y="426"/>
                </a:lnTo>
                <a:cubicBezTo>
                  <a:pt x="1512" y="446"/>
                  <a:pt x="1512" y="446"/>
                  <a:pt x="1512" y="446"/>
                </a:cubicBezTo>
                <a:cubicBezTo>
                  <a:pt x="1498" y="439"/>
                  <a:pt x="1498" y="439"/>
                  <a:pt x="1498" y="439"/>
                </a:cubicBezTo>
                <a:cubicBezTo>
                  <a:pt x="1498" y="439"/>
                  <a:pt x="1498" y="439"/>
                  <a:pt x="1498" y="446"/>
                </a:cubicBezTo>
                <a:lnTo>
                  <a:pt x="1491" y="446"/>
                </a:lnTo>
                <a:cubicBezTo>
                  <a:pt x="1491" y="419"/>
                  <a:pt x="1491" y="419"/>
                  <a:pt x="1491" y="419"/>
                </a:cubicBezTo>
                <a:cubicBezTo>
                  <a:pt x="1498" y="419"/>
                  <a:pt x="1498" y="419"/>
                  <a:pt x="1505" y="419"/>
                </a:cubicBezTo>
                <a:cubicBezTo>
                  <a:pt x="1512" y="426"/>
                  <a:pt x="1512" y="426"/>
                  <a:pt x="1512" y="426"/>
                </a:cubicBezTo>
                <a:close/>
                <a:moveTo>
                  <a:pt x="1512" y="453"/>
                </a:moveTo>
                <a:lnTo>
                  <a:pt x="1512" y="453"/>
                </a:lnTo>
                <a:close/>
                <a:moveTo>
                  <a:pt x="1512" y="466"/>
                </a:moveTo>
                <a:lnTo>
                  <a:pt x="1512" y="466"/>
                </a:lnTo>
                <a:cubicBezTo>
                  <a:pt x="1505" y="459"/>
                  <a:pt x="1498" y="453"/>
                  <a:pt x="1491" y="446"/>
                </a:cubicBezTo>
                <a:cubicBezTo>
                  <a:pt x="1491" y="540"/>
                  <a:pt x="1491" y="540"/>
                  <a:pt x="1491" y="540"/>
                </a:cubicBezTo>
                <a:cubicBezTo>
                  <a:pt x="1498" y="547"/>
                  <a:pt x="1498" y="547"/>
                  <a:pt x="1498" y="547"/>
                </a:cubicBezTo>
                <a:cubicBezTo>
                  <a:pt x="1498" y="554"/>
                  <a:pt x="1498" y="554"/>
                  <a:pt x="1491" y="561"/>
                </a:cubicBezTo>
                <a:lnTo>
                  <a:pt x="1491" y="561"/>
                </a:lnTo>
                <a:cubicBezTo>
                  <a:pt x="1491" y="696"/>
                  <a:pt x="1491" y="696"/>
                  <a:pt x="1491" y="696"/>
                </a:cubicBezTo>
                <a:cubicBezTo>
                  <a:pt x="1498" y="696"/>
                  <a:pt x="1498" y="696"/>
                  <a:pt x="1498" y="696"/>
                </a:cubicBezTo>
                <a:lnTo>
                  <a:pt x="1505" y="696"/>
                </a:lnTo>
                <a:cubicBezTo>
                  <a:pt x="1512" y="689"/>
                  <a:pt x="1512" y="689"/>
                  <a:pt x="1512" y="689"/>
                </a:cubicBezTo>
                <a:cubicBezTo>
                  <a:pt x="1512" y="703"/>
                  <a:pt x="1512" y="703"/>
                  <a:pt x="1512" y="703"/>
                </a:cubicBezTo>
                <a:cubicBezTo>
                  <a:pt x="1505" y="703"/>
                  <a:pt x="1498" y="703"/>
                  <a:pt x="1491" y="703"/>
                </a:cubicBezTo>
                <a:cubicBezTo>
                  <a:pt x="1491" y="723"/>
                  <a:pt x="1491" y="723"/>
                  <a:pt x="1491" y="723"/>
                </a:cubicBezTo>
                <a:lnTo>
                  <a:pt x="1498" y="716"/>
                </a:lnTo>
                <a:cubicBezTo>
                  <a:pt x="1505" y="716"/>
                  <a:pt x="1505" y="716"/>
                  <a:pt x="1505" y="716"/>
                </a:cubicBezTo>
                <a:cubicBezTo>
                  <a:pt x="1512" y="716"/>
                  <a:pt x="1512" y="716"/>
                  <a:pt x="1512" y="716"/>
                </a:cubicBezTo>
                <a:cubicBezTo>
                  <a:pt x="1512" y="500"/>
                  <a:pt x="1512" y="500"/>
                  <a:pt x="1512" y="500"/>
                </a:cubicBezTo>
                <a:lnTo>
                  <a:pt x="1512" y="500"/>
                </a:lnTo>
                <a:lnTo>
                  <a:pt x="1512" y="500"/>
                </a:lnTo>
                <a:cubicBezTo>
                  <a:pt x="1512" y="486"/>
                  <a:pt x="1512" y="486"/>
                  <a:pt x="1512" y="486"/>
                </a:cubicBezTo>
                <a:lnTo>
                  <a:pt x="1512" y="486"/>
                </a:lnTo>
                <a:cubicBezTo>
                  <a:pt x="1505" y="486"/>
                  <a:pt x="1505" y="480"/>
                  <a:pt x="1505" y="480"/>
                </a:cubicBezTo>
                <a:lnTo>
                  <a:pt x="1512" y="480"/>
                </a:lnTo>
                <a:cubicBezTo>
                  <a:pt x="1512" y="466"/>
                  <a:pt x="1512" y="466"/>
                  <a:pt x="1512" y="466"/>
                </a:cubicBezTo>
                <a:close/>
                <a:moveTo>
                  <a:pt x="1512" y="723"/>
                </a:moveTo>
                <a:lnTo>
                  <a:pt x="1512" y="723"/>
                </a:lnTo>
                <a:cubicBezTo>
                  <a:pt x="1512" y="831"/>
                  <a:pt x="1512" y="831"/>
                  <a:pt x="1512" y="831"/>
                </a:cubicBezTo>
                <a:cubicBezTo>
                  <a:pt x="1505" y="831"/>
                  <a:pt x="1498" y="831"/>
                  <a:pt x="1491" y="831"/>
                </a:cubicBezTo>
                <a:lnTo>
                  <a:pt x="1491" y="831"/>
                </a:lnTo>
                <a:cubicBezTo>
                  <a:pt x="1491" y="743"/>
                  <a:pt x="1491" y="743"/>
                  <a:pt x="1491" y="743"/>
                </a:cubicBezTo>
                <a:cubicBezTo>
                  <a:pt x="1498" y="743"/>
                  <a:pt x="1505" y="743"/>
                  <a:pt x="1505" y="743"/>
                </a:cubicBezTo>
                <a:lnTo>
                  <a:pt x="1512" y="743"/>
                </a:lnTo>
                <a:cubicBezTo>
                  <a:pt x="1491" y="736"/>
                  <a:pt x="1491" y="736"/>
                  <a:pt x="1491" y="736"/>
                </a:cubicBezTo>
                <a:cubicBezTo>
                  <a:pt x="1491" y="723"/>
                  <a:pt x="1491" y="723"/>
                  <a:pt x="1491" y="723"/>
                </a:cubicBezTo>
                <a:cubicBezTo>
                  <a:pt x="1512" y="723"/>
                  <a:pt x="1512" y="723"/>
                  <a:pt x="1512" y="723"/>
                </a:cubicBezTo>
                <a:close/>
                <a:moveTo>
                  <a:pt x="1512" y="878"/>
                </a:moveTo>
                <a:lnTo>
                  <a:pt x="1512" y="878"/>
                </a:lnTo>
                <a:cubicBezTo>
                  <a:pt x="1512" y="973"/>
                  <a:pt x="1512" y="973"/>
                  <a:pt x="1512" y="973"/>
                </a:cubicBezTo>
                <a:cubicBezTo>
                  <a:pt x="1512" y="979"/>
                  <a:pt x="1505" y="993"/>
                  <a:pt x="1512" y="1000"/>
                </a:cubicBezTo>
                <a:cubicBezTo>
                  <a:pt x="1512" y="1000"/>
                  <a:pt x="1512" y="1000"/>
                  <a:pt x="1512" y="1006"/>
                </a:cubicBezTo>
                <a:cubicBezTo>
                  <a:pt x="1512" y="1162"/>
                  <a:pt x="1512" y="1162"/>
                  <a:pt x="1512" y="1162"/>
                </a:cubicBezTo>
                <a:cubicBezTo>
                  <a:pt x="1491" y="1162"/>
                  <a:pt x="1491" y="1162"/>
                  <a:pt x="1491" y="1162"/>
                </a:cubicBezTo>
                <a:cubicBezTo>
                  <a:pt x="1491" y="898"/>
                  <a:pt x="1491" y="898"/>
                  <a:pt x="1491" y="898"/>
                </a:cubicBezTo>
                <a:cubicBezTo>
                  <a:pt x="1498" y="898"/>
                  <a:pt x="1498" y="898"/>
                  <a:pt x="1505" y="892"/>
                </a:cubicBezTo>
                <a:cubicBezTo>
                  <a:pt x="1512" y="885"/>
                  <a:pt x="1512" y="885"/>
                  <a:pt x="1512" y="878"/>
                </a:cubicBezTo>
                <a:close/>
                <a:moveTo>
                  <a:pt x="1491" y="237"/>
                </a:moveTo>
                <a:lnTo>
                  <a:pt x="1491" y="237"/>
                </a:lnTo>
                <a:cubicBezTo>
                  <a:pt x="1491" y="284"/>
                  <a:pt x="1491" y="284"/>
                  <a:pt x="1491" y="284"/>
                </a:cubicBezTo>
                <a:lnTo>
                  <a:pt x="1491" y="284"/>
                </a:lnTo>
                <a:cubicBezTo>
                  <a:pt x="1491" y="284"/>
                  <a:pt x="1485" y="284"/>
                  <a:pt x="1471" y="277"/>
                </a:cubicBezTo>
                <a:lnTo>
                  <a:pt x="1471" y="277"/>
                </a:lnTo>
                <a:cubicBezTo>
                  <a:pt x="1471" y="243"/>
                  <a:pt x="1471" y="243"/>
                  <a:pt x="1471" y="243"/>
                </a:cubicBezTo>
                <a:cubicBezTo>
                  <a:pt x="1491" y="237"/>
                  <a:pt x="1491" y="237"/>
                  <a:pt x="1491" y="237"/>
                </a:cubicBezTo>
                <a:close/>
                <a:moveTo>
                  <a:pt x="1491" y="291"/>
                </a:moveTo>
                <a:lnTo>
                  <a:pt x="1491" y="291"/>
                </a:lnTo>
                <a:cubicBezTo>
                  <a:pt x="1485" y="291"/>
                  <a:pt x="1478" y="284"/>
                  <a:pt x="1471" y="284"/>
                </a:cubicBezTo>
                <a:cubicBezTo>
                  <a:pt x="1471" y="318"/>
                  <a:pt x="1471" y="318"/>
                  <a:pt x="1471" y="318"/>
                </a:cubicBezTo>
                <a:cubicBezTo>
                  <a:pt x="1478" y="318"/>
                  <a:pt x="1478" y="318"/>
                  <a:pt x="1485" y="318"/>
                </a:cubicBezTo>
                <a:cubicBezTo>
                  <a:pt x="1485" y="318"/>
                  <a:pt x="1478" y="324"/>
                  <a:pt x="1478" y="331"/>
                </a:cubicBezTo>
                <a:cubicBezTo>
                  <a:pt x="1471" y="331"/>
                  <a:pt x="1471" y="338"/>
                  <a:pt x="1471" y="338"/>
                </a:cubicBezTo>
                <a:cubicBezTo>
                  <a:pt x="1471" y="351"/>
                  <a:pt x="1471" y="351"/>
                  <a:pt x="1471" y="351"/>
                </a:cubicBezTo>
                <a:cubicBezTo>
                  <a:pt x="1478" y="351"/>
                  <a:pt x="1478" y="358"/>
                  <a:pt x="1478" y="351"/>
                </a:cubicBezTo>
                <a:cubicBezTo>
                  <a:pt x="1485" y="351"/>
                  <a:pt x="1485" y="351"/>
                  <a:pt x="1491" y="345"/>
                </a:cubicBezTo>
                <a:lnTo>
                  <a:pt x="1491" y="338"/>
                </a:lnTo>
                <a:cubicBezTo>
                  <a:pt x="1491" y="291"/>
                  <a:pt x="1491" y="291"/>
                  <a:pt x="1491" y="291"/>
                </a:cubicBezTo>
                <a:close/>
                <a:moveTo>
                  <a:pt x="1491" y="365"/>
                </a:moveTo>
                <a:lnTo>
                  <a:pt x="1491" y="365"/>
                </a:lnTo>
                <a:cubicBezTo>
                  <a:pt x="1491" y="405"/>
                  <a:pt x="1491" y="405"/>
                  <a:pt x="1491" y="405"/>
                </a:cubicBezTo>
                <a:lnTo>
                  <a:pt x="1491" y="405"/>
                </a:lnTo>
                <a:cubicBezTo>
                  <a:pt x="1491" y="399"/>
                  <a:pt x="1491" y="399"/>
                  <a:pt x="1491" y="392"/>
                </a:cubicBezTo>
                <a:cubicBezTo>
                  <a:pt x="1485" y="392"/>
                  <a:pt x="1478" y="385"/>
                  <a:pt x="1471" y="385"/>
                </a:cubicBezTo>
                <a:cubicBezTo>
                  <a:pt x="1471" y="351"/>
                  <a:pt x="1471" y="351"/>
                  <a:pt x="1471" y="351"/>
                </a:cubicBezTo>
                <a:cubicBezTo>
                  <a:pt x="1478" y="358"/>
                  <a:pt x="1485" y="358"/>
                  <a:pt x="1491" y="365"/>
                </a:cubicBezTo>
                <a:close/>
                <a:moveTo>
                  <a:pt x="1491" y="419"/>
                </a:moveTo>
                <a:lnTo>
                  <a:pt x="1491" y="419"/>
                </a:lnTo>
                <a:lnTo>
                  <a:pt x="1491" y="419"/>
                </a:lnTo>
                <a:cubicBezTo>
                  <a:pt x="1491" y="419"/>
                  <a:pt x="1485" y="412"/>
                  <a:pt x="1485" y="405"/>
                </a:cubicBezTo>
                <a:cubicBezTo>
                  <a:pt x="1485" y="405"/>
                  <a:pt x="1485" y="399"/>
                  <a:pt x="1478" y="392"/>
                </a:cubicBezTo>
                <a:cubicBezTo>
                  <a:pt x="1471" y="392"/>
                  <a:pt x="1471" y="392"/>
                  <a:pt x="1471" y="392"/>
                </a:cubicBezTo>
                <a:cubicBezTo>
                  <a:pt x="1471" y="507"/>
                  <a:pt x="1471" y="507"/>
                  <a:pt x="1471" y="507"/>
                </a:cubicBezTo>
                <a:cubicBezTo>
                  <a:pt x="1471" y="507"/>
                  <a:pt x="1471" y="507"/>
                  <a:pt x="1478" y="507"/>
                </a:cubicBezTo>
                <a:cubicBezTo>
                  <a:pt x="1491" y="540"/>
                  <a:pt x="1491" y="540"/>
                  <a:pt x="1491" y="540"/>
                </a:cubicBezTo>
                <a:cubicBezTo>
                  <a:pt x="1491" y="446"/>
                  <a:pt x="1491" y="446"/>
                  <a:pt x="1491" y="446"/>
                </a:cubicBezTo>
                <a:lnTo>
                  <a:pt x="1491" y="446"/>
                </a:lnTo>
                <a:lnTo>
                  <a:pt x="1491" y="446"/>
                </a:lnTo>
                <a:cubicBezTo>
                  <a:pt x="1491" y="419"/>
                  <a:pt x="1491" y="419"/>
                  <a:pt x="1491" y="419"/>
                </a:cubicBezTo>
                <a:close/>
                <a:moveTo>
                  <a:pt x="1491" y="561"/>
                </a:moveTo>
                <a:lnTo>
                  <a:pt x="1491" y="561"/>
                </a:lnTo>
                <a:cubicBezTo>
                  <a:pt x="1491" y="696"/>
                  <a:pt x="1491" y="696"/>
                  <a:pt x="1491" y="696"/>
                </a:cubicBezTo>
                <a:lnTo>
                  <a:pt x="1485" y="689"/>
                </a:lnTo>
                <a:cubicBezTo>
                  <a:pt x="1478" y="682"/>
                  <a:pt x="1478" y="682"/>
                  <a:pt x="1471" y="682"/>
                </a:cubicBezTo>
                <a:cubicBezTo>
                  <a:pt x="1471" y="568"/>
                  <a:pt x="1471" y="568"/>
                  <a:pt x="1471" y="568"/>
                </a:cubicBezTo>
                <a:cubicBezTo>
                  <a:pt x="1478" y="561"/>
                  <a:pt x="1485" y="561"/>
                  <a:pt x="1491" y="561"/>
                </a:cubicBezTo>
                <a:close/>
                <a:moveTo>
                  <a:pt x="1491" y="703"/>
                </a:moveTo>
                <a:lnTo>
                  <a:pt x="1491" y="703"/>
                </a:lnTo>
                <a:cubicBezTo>
                  <a:pt x="1491" y="723"/>
                  <a:pt x="1491" y="723"/>
                  <a:pt x="1491" y="723"/>
                </a:cubicBezTo>
                <a:lnTo>
                  <a:pt x="1491" y="723"/>
                </a:lnTo>
                <a:cubicBezTo>
                  <a:pt x="1485" y="723"/>
                  <a:pt x="1478" y="716"/>
                  <a:pt x="1471" y="723"/>
                </a:cubicBezTo>
                <a:cubicBezTo>
                  <a:pt x="1471" y="709"/>
                  <a:pt x="1471" y="709"/>
                  <a:pt x="1471" y="709"/>
                </a:cubicBezTo>
                <a:cubicBezTo>
                  <a:pt x="1478" y="709"/>
                  <a:pt x="1485" y="703"/>
                  <a:pt x="1491" y="703"/>
                </a:cubicBezTo>
                <a:close/>
                <a:moveTo>
                  <a:pt x="1491" y="723"/>
                </a:moveTo>
                <a:lnTo>
                  <a:pt x="1491" y="723"/>
                </a:lnTo>
                <a:cubicBezTo>
                  <a:pt x="1491" y="736"/>
                  <a:pt x="1491" y="736"/>
                  <a:pt x="1491" y="736"/>
                </a:cubicBezTo>
                <a:cubicBezTo>
                  <a:pt x="1485" y="730"/>
                  <a:pt x="1485" y="730"/>
                  <a:pt x="1485" y="730"/>
                </a:cubicBezTo>
                <a:cubicBezTo>
                  <a:pt x="1491" y="723"/>
                  <a:pt x="1491" y="723"/>
                  <a:pt x="1491" y="723"/>
                </a:cubicBezTo>
                <a:close/>
                <a:moveTo>
                  <a:pt x="1491" y="743"/>
                </a:moveTo>
                <a:lnTo>
                  <a:pt x="1491" y="743"/>
                </a:lnTo>
                <a:cubicBezTo>
                  <a:pt x="1491" y="743"/>
                  <a:pt x="1491" y="743"/>
                  <a:pt x="1491" y="736"/>
                </a:cubicBezTo>
                <a:cubicBezTo>
                  <a:pt x="1485" y="736"/>
                  <a:pt x="1478" y="730"/>
                  <a:pt x="1478" y="730"/>
                </a:cubicBezTo>
                <a:cubicBezTo>
                  <a:pt x="1471" y="730"/>
                  <a:pt x="1471" y="730"/>
                  <a:pt x="1471" y="730"/>
                </a:cubicBezTo>
                <a:cubicBezTo>
                  <a:pt x="1471" y="743"/>
                  <a:pt x="1471" y="743"/>
                  <a:pt x="1471" y="743"/>
                </a:cubicBezTo>
                <a:cubicBezTo>
                  <a:pt x="1478" y="743"/>
                  <a:pt x="1478" y="750"/>
                  <a:pt x="1485" y="750"/>
                </a:cubicBezTo>
                <a:cubicBezTo>
                  <a:pt x="1478" y="750"/>
                  <a:pt x="1478" y="750"/>
                  <a:pt x="1471" y="750"/>
                </a:cubicBezTo>
                <a:cubicBezTo>
                  <a:pt x="1471" y="838"/>
                  <a:pt x="1471" y="838"/>
                  <a:pt x="1471" y="838"/>
                </a:cubicBezTo>
                <a:cubicBezTo>
                  <a:pt x="1491" y="831"/>
                  <a:pt x="1491" y="831"/>
                  <a:pt x="1491" y="831"/>
                </a:cubicBezTo>
                <a:cubicBezTo>
                  <a:pt x="1491" y="743"/>
                  <a:pt x="1491" y="743"/>
                  <a:pt x="1491" y="743"/>
                </a:cubicBezTo>
                <a:close/>
                <a:moveTo>
                  <a:pt x="1491" y="898"/>
                </a:moveTo>
                <a:lnTo>
                  <a:pt x="1491" y="898"/>
                </a:lnTo>
                <a:cubicBezTo>
                  <a:pt x="1491" y="1162"/>
                  <a:pt x="1491" y="1162"/>
                  <a:pt x="1491" y="1162"/>
                </a:cubicBezTo>
                <a:cubicBezTo>
                  <a:pt x="1471" y="1168"/>
                  <a:pt x="1471" y="1168"/>
                  <a:pt x="1471" y="1168"/>
                </a:cubicBezTo>
                <a:cubicBezTo>
                  <a:pt x="1471" y="979"/>
                  <a:pt x="1471" y="979"/>
                  <a:pt x="1471" y="979"/>
                </a:cubicBezTo>
                <a:cubicBezTo>
                  <a:pt x="1478" y="973"/>
                  <a:pt x="1478" y="973"/>
                  <a:pt x="1478" y="973"/>
                </a:cubicBezTo>
                <a:cubicBezTo>
                  <a:pt x="1471" y="966"/>
                  <a:pt x="1471" y="966"/>
                  <a:pt x="1471" y="966"/>
                </a:cubicBezTo>
                <a:cubicBezTo>
                  <a:pt x="1471" y="898"/>
                  <a:pt x="1471" y="898"/>
                  <a:pt x="1471" y="898"/>
                </a:cubicBezTo>
                <a:cubicBezTo>
                  <a:pt x="1478" y="898"/>
                  <a:pt x="1485" y="898"/>
                  <a:pt x="1491" y="898"/>
                </a:cubicBezTo>
                <a:close/>
                <a:moveTo>
                  <a:pt x="1471" y="243"/>
                </a:moveTo>
                <a:lnTo>
                  <a:pt x="1471" y="243"/>
                </a:lnTo>
                <a:cubicBezTo>
                  <a:pt x="1471" y="277"/>
                  <a:pt x="1471" y="277"/>
                  <a:pt x="1471" y="277"/>
                </a:cubicBezTo>
                <a:lnTo>
                  <a:pt x="1464" y="277"/>
                </a:lnTo>
                <a:cubicBezTo>
                  <a:pt x="1464" y="243"/>
                  <a:pt x="1464" y="243"/>
                  <a:pt x="1464" y="243"/>
                </a:cubicBezTo>
                <a:cubicBezTo>
                  <a:pt x="1471" y="243"/>
                  <a:pt x="1471" y="243"/>
                  <a:pt x="1471" y="243"/>
                </a:cubicBezTo>
                <a:close/>
                <a:moveTo>
                  <a:pt x="1471" y="284"/>
                </a:moveTo>
                <a:lnTo>
                  <a:pt x="1471" y="284"/>
                </a:lnTo>
                <a:cubicBezTo>
                  <a:pt x="1471" y="318"/>
                  <a:pt x="1471" y="318"/>
                  <a:pt x="1471" y="318"/>
                </a:cubicBezTo>
                <a:lnTo>
                  <a:pt x="1464" y="318"/>
                </a:lnTo>
                <a:cubicBezTo>
                  <a:pt x="1464" y="284"/>
                  <a:pt x="1464" y="284"/>
                  <a:pt x="1464" y="284"/>
                </a:cubicBezTo>
                <a:lnTo>
                  <a:pt x="1471" y="284"/>
                </a:lnTo>
                <a:close/>
                <a:moveTo>
                  <a:pt x="1471" y="338"/>
                </a:moveTo>
                <a:lnTo>
                  <a:pt x="1471" y="338"/>
                </a:lnTo>
                <a:cubicBezTo>
                  <a:pt x="1471" y="351"/>
                  <a:pt x="1471" y="351"/>
                  <a:pt x="1471" y="351"/>
                </a:cubicBezTo>
                <a:cubicBezTo>
                  <a:pt x="1471" y="345"/>
                  <a:pt x="1471" y="345"/>
                  <a:pt x="1471" y="345"/>
                </a:cubicBezTo>
                <a:cubicBezTo>
                  <a:pt x="1471" y="345"/>
                  <a:pt x="1471" y="345"/>
                  <a:pt x="1471" y="338"/>
                </a:cubicBezTo>
                <a:close/>
                <a:moveTo>
                  <a:pt x="1471" y="351"/>
                </a:moveTo>
                <a:lnTo>
                  <a:pt x="1471" y="351"/>
                </a:lnTo>
                <a:cubicBezTo>
                  <a:pt x="1471" y="351"/>
                  <a:pt x="1464" y="351"/>
                  <a:pt x="1464" y="345"/>
                </a:cubicBezTo>
                <a:cubicBezTo>
                  <a:pt x="1464" y="378"/>
                  <a:pt x="1464" y="378"/>
                  <a:pt x="1464" y="378"/>
                </a:cubicBezTo>
                <a:cubicBezTo>
                  <a:pt x="1464" y="378"/>
                  <a:pt x="1471" y="378"/>
                  <a:pt x="1471" y="385"/>
                </a:cubicBezTo>
                <a:cubicBezTo>
                  <a:pt x="1471" y="351"/>
                  <a:pt x="1471" y="351"/>
                  <a:pt x="1471" y="351"/>
                </a:cubicBezTo>
                <a:close/>
                <a:moveTo>
                  <a:pt x="1471" y="392"/>
                </a:moveTo>
                <a:lnTo>
                  <a:pt x="1471" y="392"/>
                </a:lnTo>
                <a:cubicBezTo>
                  <a:pt x="1471" y="507"/>
                  <a:pt x="1471" y="507"/>
                  <a:pt x="1471" y="507"/>
                </a:cubicBezTo>
                <a:lnTo>
                  <a:pt x="1464" y="507"/>
                </a:lnTo>
                <a:cubicBezTo>
                  <a:pt x="1464" y="385"/>
                  <a:pt x="1464" y="385"/>
                  <a:pt x="1464" y="385"/>
                </a:cubicBezTo>
                <a:lnTo>
                  <a:pt x="1471" y="392"/>
                </a:lnTo>
                <a:close/>
                <a:moveTo>
                  <a:pt x="1471" y="568"/>
                </a:moveTo>
                <a:lnTo>
                  <a:pt x="1471" y="568"/>
                </a:lnTo>
                <a:cubicBezTo>
                  <a:pt x="1471" y="682"/>
                  <a:pt x="1471" y="682"/>
                  <a:pt x="1471" y="682"/>
                </a:cubicBezTo>
                <a:lnTo>
                  <a:pt x="1471" y="682"/>
                </a:lnTo>
                <a:cubicBezTo>
                  <a:pt x="1464" y="682"/>
                  <a:pt x="1464" y="682"/>
                  <a:pt x="1464" y="682"/>
                </a:cubicBezTo>
                <a:cubicBezTo>
                  <a:pt x="1464" y="568"/>
                  <a:pt x="1464" y="568"/>
                  <a:pt x="1464" y="568"/>
                </a:cubicBezTo>
                <a:lnTo>
                  <a:pt x="1471" y="568"/>
                </a:lnTo>
                <a:close/>
                <a:moveTo>
                  <a:pt x="1471" y="709"/>
                </a:moveTo>
                <a:lnTo>
                  <a:pt x="1471" y="709"/>
                </a:lnTo>
                <a:cubicBezTo>
                  <a:pt x="1471" y="723"/>
                  <a:pt x="1471" y="723"/>
                  <a:pt x="1471" y="723"/>
                </a:cubicBezTo>
                <a:lnTo>
                  <a:pt x="1464" y="723"/>
                </a:lnTo>
                <a:cubicBezTo>
                  <a:pt x="1464" y="709"/>
                  <a:pt x="1464" y="709"/>
                  <a:pt x="1464" y="709"/>
                </a:cubicBezTo>
                <a:lnTo>
                  <a:pt x="1471" y="709"/>
                </a:lnTo>
                <a:close/>
                <a:moveTo>
                  <a:pt x="1471" y="730"/>
                </a:moveTo>
                <a:lnTo>
                  <a:pt x="1471" y="730"/>
                </a:lnTo>
                <a:cubicBezTo>
                  <a:pt x="1471" y="743"/>
                  <a:pt x="1471" y="743"/>
                  <a:pt x="1471" y="743"/>
                </a:cubicBezTo>
                <a:lnTo>
                  <a:pt x="1464" y="743"/>
                </a:lnTo>
                <a:cubicBezTo>
                  <a:pt x="1464" y="736"/>
                  <a:pt x="1464" y="736"/>
                  <a:pt x="1464" y="736"/>
                </a:cubicBezTo>
                <a:cubicBezTo>
                  <a:pt x="1471" y="730"/>
                  <a:pt x="1471" y="730"/>
                  <a:pt x="1471" y="730"/>
                </a:cubicBezTo>
                <a:close/>
                <a:moveTo>
                  <a:pt x="1471" y="750"/>
                </a:moveTo>
                <a:lnTo>
                  <a:pt x="1471" y="750"/>
                </a:lnTo>
                <a:cubicBezTo>
                  <a:pt x="1471" y="838"/>
                  <a:pt x="1471" y="838"/>
                  <a:pt x="1471" y="838"/>
                </a:cubicBezTo>
                <a:cubicBezTo>
                  <a:pt x="1464" y="838"/>
                  <a:pt x="1464" y="838"/>
                  <a:pt x="1464" y="838"/>
                </a:cubicBezTo>
                <a:lnTo>
                  <a:pt x="1464" y="838"/>
                </a:lnTo>
                <a:cubicBezTo>
                  <a:pt x="1464" y="750"/>
                  <a:pt x="1464" y="750"/>
                  <a:pt x="1464" y="750"/>
                </a:cubicBezTo>
                <a:lnTo>
                  <a:pt x="1471" y="750"/>
                </a:lnTo>
                <a:close/>
                <a:moveTo>
                  <a:pt x="1471" y="898"/>
                </a:moveTo>
                <a:lnTo>
                  <a:pt x="1471" y="898"/>
                </a:lnTo>
                <a:cubicBezTo>
                  <a:pt x="1471" y="966"/>
                  <a:pt x="1471" y="966"/>
                  <a:pt x="1471" y="966"/>
                </a:cubicBezTo>
                <a:cubicBezTo>
                  <a:pt x="1471" y="959"/>
                  <a:pt x="1471" y="959"/>
                  <a:pt x="1471" y="959"/>
                </a:cubicBezTo>
                <a:lnTo>
                  <a:pt x="1464" y="959"/>
                </a:lnTo>
                <a:cubicBezTo>
                  <a:pt x="1464" y="892"/>
                  <a:pt x="1464" y="892"/>
                  <a:pt x="1464" y="892"/>
                </a:cubicBezTo>
                <a:cubicBezTo>
                  <a:pt x="1464" y="898"/>
                  <a:pt x="1471" y="898"/>
                  <a:pt x="1471" y="898"/>
                </a:cubicBezTo>
                <a:close/>
                <a:moveTo>
                  <a:pt x="1471" y="979"/>
                </a:moveTo>
                <a:lnTo>
                  <a:pt x="1471" y="979"/>
                </a:lnTo>
                <a:cubicBezTo>
                  <a:pt x="1471" y="1168"/>
                  <a:pt x="1471" y="1168"/>
                  <a:pt x="1471" y="1168"/>
                </a:cubicBezTo>
                <a:cubicBezTo>
                  <a:pt x="1464" y="1168"/>
                  <a:pt x="1464" y="1168"/>
                  <a:pt x="1464" y="1168"/>
                </a:cubicBezTo>
                <a:cubicBezTo>
                  <a:pt x="1464" y="1081"/>
                  <a:pt x="1464" y="1081"/>
                  <a:pt x="1464" y="1081"/>
                </a:cubicBezTo>
                <a:lnTo>
                  <a:pt x="1464" y="1081"/>
                </a:lnTo>
                <a:cubicBezTo>
                  <a:pt x="1464" y="1060"/>
                  <a:pt x="1464" y="1060"/>
                  <a:pt x="1464" y="1060"/>
                </a:cubicBezTo>
                <a:lnTo>
                  <a:pt x="1464" y="1060"/>
                </a:lnTo>
                <a:cubicBezTo>
                  <a:pt x="1464" y="1020"/>
                  <a:pt x="1464" y="1020"/>
                  <a:pt x="1464" y="1020"/>
                </a:cubicBezTo>
                <a:cubicBezTo>
                  <a:pt x="1471" y="1020"/>
                  <a:pt x="1471" y="1020"/>
                  <a:pt x="1471" y="1013"/>
                </a:cubicBezTo>
                <a:cubicBezTo>
                  <a:pt x="1471" y="1006"/>
                  <a:pt x="1471" y="1006"/>
                  <a:pt x="1464" y="1006"/>
                </a:cubicBezTo>
                <a:lnTo>
                  <a:pt x="1464" y="1006"/>
                </a:lnTo>
                <a:cubicBezTo>
                  <a:pt x="1464" y="979"/>
                  <a:pt x="1464" y="979"/>
                  <a:pt x="1464" y="979"/>
                </a:cubicBezTo>
                <a:lnTo>
                  <a:pt x="1471" y="979"/>
                </a:lnTo>
                <a:close/>
                <a:moveTo>
                  <a:pt x="1464" y="243"/>
                </a:moveTo>
                <a:lnTo>
                  <a:pt x="1464" y="243"/>
                </a:lnTo>
                <a:cubicBezTo>
                  <a:pt x="1464" y="277"/>
                  <a:pt x="1464" y="277"/>
                  <a:pt x="1464" y="277"/>
                </a:cubicBezTo>
                <a:cubicBezTo>
                  <a:pt x="1458" y="270"/>
                  <a:pt x="1458" y="270"/>
                  <a:pt x="1458" y="270"/>
                </a:cubicBezTo>
                <a:cubicBezTo>
                  <a:pt x="1458" y="243"/>
                  <a:pt x="1458" y="243"/>
                  <a:pt x="1458" y="243"/>
                </a:cubicBezTo>
                <a:cubicBezTo>
                  <a:pt x="1464" y="243"/>
                  <a:pt x="1464" y="243"/>
                  <a:pt x="1464" y="243"/>
                </a:cubicBezTo>
                <a:close/>
                <a:moveTo>
                  <a:pt x="1464" y="284"/>
                </a:moveTo>
                <a:lnTo>
                  <a:pt x="1464" y="284"/>
                </a:lnTo>
                <a:cubicBezTo>
                  <a:pt x="1464" y="318"/>
                  <a:pt x="1464" y="318"/>
                  <a:pt x="1464" y="318"/>
                </a:cubicBezTo>
                <a:cubicBezTo>
                  <a:pt x="1458" y="318"/>
                  <a:pt x="1458" y="318"/>
                  <a:pt x="1458" y="318"/>
                </a:cubicBezTo>
                <a:cubicBezTo>
                  <a:pt x="1458" y="284"/>
                  <a:pt x="1458" y="284"/>
                  <a:pt x="1458" y="284"/>
                </a:cubicBezTo>
                <a:cubicBezTo>
                  <a:pt x="1458" y="284"/>
                  <a:pt x="1458" y="284"/>
                  <a:pt x="1464" y="284"/>
                </a:cubicBezTo>
                <a:close/>
                <a:moveTo>
                  <a:pt x="1464" y="345"/>
                </a:moveTo>
                <a:lnTo>
                  <a:pt x="1464" y="345"/>
                </a:lnTo>
                <a:cubicBezTo>
                  <a:pt x="1464" y="378"/>
                  <a:pt x="1464" y="378"/>
                  <a:pt x="1464" y="378"/>
                </a:cubicBezTo>
                <a:cubicBezTo>
                  <a:pt x="1458" y="378"/>
                  <a:pt x="1458" y="378"/>
                  <a:pt x="1458" y="378"/>
                </a:cubicBezTo>
                <a:cubicBezTo>
                  <a:pt x="1458" y="345"/>
                  <a:pt x="1458" y="345"/>
                  <a:pt x="1458" y="345"/>
                </a:cubicBezTo>
                <a:cubicBezTo>
                  <a:pt x="1458" y="345"/>
                  <a:pt x="1458" y="345"/>
                  <a:pt x="1464" y="345"/>
                </a:cubicBezTo>
                <a:close/>
                <a:moveTo>
                  <a:pt x="1464" y="385"/>
                </a:moveTo>
                <a:lnTo>
                  <a:pt x="1464" y="385"/>
                </a:lnTo>
                <a:cubicBezTo>
                  <a:pt x="1464" y="507"/>
                  <a:pt x="1464" y="507"/>
                  <a:pt x="1464" y="507"/>
                </a:cubicBezTo>
                <a:cubicBezTo>
                  <a:pt x="1458" y="507"/>
                  <a:pt x="1458" y="507"/>
                  <a:pt x="1458" y="507"/>
                </a:cubicBezTo>
                <a:cubicBezTo>
                  <a:pt x="1458" y="426"/>
                  <a:pt x="1458" y="426"/>
                  <a:pt x="1458" y="426"/>
                </a:cubicBezTo>
                <a:lnTo>
                  <a:pt x="1458" y="426"/>
                </a:lnTo>
                <a:lnTo>
                  <a:pt x="1458" y="426"/>
                </a:lnTo>
                <a:cubicBezTo>
                  <a:pt x="1458" y="412"/>
                  <a:pt x="1458" y="412"/>
                  <a:pt x="1458" y="412"/>
                </a:cubicBezTo>
                <a:lnTo>
                  <a:pt x="1458" y="412"/>
                </a:lnTo>
                <a:cubicBezTo>
                  <a:pt x="1458" y="412"/>
                  <a:pt x="1458" y="412"/>
                  <a:pt x="1458" y="405"/>
                </a:cubicBezTo>
                <a:lnTo>
                  <a:pt x="1458" y="405"/>
                </a:lnTo>
                <a:cubicBezTo>
                  <a:pt x="1458" y="385"/>
                  <a:pt x="1458" y="385"/>
                  <a:pt x="1458" y="385"/>
                </a:cubicBezTo>
                <a:lnTo>
                  <a:pt x="1458" y="385"/>
                </a:lnTo>
                <a:cubicBezTo>
                  <a:pt x="1464" y="385"/>
                  <a:pt x="1464" y="385"/>
                  <a:pt x="1464" y="385"/>
                </a:cubicBezTo>
                <a:close/>
                <a:moveTo>
                  <a:pt x="1464" y="568"/>
                </a:moveTo>
                <a:lnTo>
                  <a:pt x="1464" y="568"/>
                </a:lnTo>
                <a:cubicBezTo>
                  <a:pt x="1464" y="682"/>
                  <a:pt x="1464" y="682"/>
                  <a:pt x="1464" y="682"/>
                </a:cubicBezTo>
                <a:cubicBezTo>
                  <a:pt x="1458" y="682"/>
                  <a:pt x="1458" y="682"/>
                  <a:pt x="1458" y="682"/>
                </a:cubicBezTo>
                <a:lnTo>
                  <a:pt x="1458" y="689"/>
                </a:lnTo>
                <a:cubicBezTo>
                  <a:pt x="1458" y="689"/>
                  <a:pt x="1458" y="689"/>
                  <a:pt x="1458" y="696"/>
                </a:cubicBezTo>
                <a:lnTo>
                  <a:pt x="1458" y="696"/>
                </a:lnTo>
                <a:cubicBezTo>
                  <a:pt x="1458" y="703"/>
                  <a:pt x="1458" y="703"/>
                  <a:pt x="1458" y="703"/>
                </a:cubicBezTo>
                <a:cubicBezTo>
                  <a:pt x="1458" y="568"/>
                  <a:pt x="1458" y="568"/>
                  <a:pt x="1458" y="568"/>
                </a:cubicBezTo>
                <a:lnTo>
                  <a:pt x="1458" y="568"/>
                </a:lnTo>
                <a:cubicBezTo>
                  <a:pt x="1464" y="568"/>
                  <a:pt x="1464" y="568"/>
                  <a:pt x="1464" y="568"/>
                </a:cubicBezTo>
                <a:close/>
                <a:moveTo>
                  <a:pt x="1464" y="709"/>
                </a:moveTo>
                <a:lnTo>
                  <a:pt x="1464" y="709"/>
                </a:lnTo>
                <a:cubicBezTo>
                  <a:pt x="1464" y="723"/>
                  <a:pt x="1464" y="723"/>
                  <a:pt x="1464" y="723"/>
                </a:cubicBezTo>
                <a:cubicBezTo>
                  <a:pt x="1458" y="723"/>
                  <a:pt x="1458" y="723"/>
                  <a:pt x="1458" y="723"/>
                </a:cubicBezTo>
                <a:cubicBezTo>
                  <a:pt x="1458" y="716"/>
                  <a:pt x="1458" y="716"/>
                  <a:pt x="1458" y="716"/>
                </a:cubicBezTo>
                <a:cubicBezTo>
                  <a:pt x="1458" y="716"/>
                  <a:pt x="1458" y="709"/>
                  <a:pt x="1464" y="709"/>
                </a:cubicBezTo>
                <a:close/>
                <a:moveTo>
                  <a:pt x="1464" y="736"/>
                </a:moveTo>
                <a:lnTo>
                  <a:pt x="1464" y="736"/>
                </a:lnTo>
                <a:cubicBezTo>
                  <a:pt x="1464" y="743"/>
                  <a:pt x="1464" y="743"/>
                  <a:pt x="1464" y="743"/>
                </a:cubicBezTo>
                <a:cubicBezTo>
                  <a:pt x="1458" y="743"/>
                  <a:pt x="1458" y="743"/>
                  <a:pt x="1458" y="743"/>
                </a:cubicBezTo>
                <a:lnTo>
                  <a:pt x="1458" y="743"/>
                </a:lnTo>
                <a:cubicBezTo>
                  <a:pt x="1458" y="736"/>
                  <a:pt x="1458" y="736"/>
                  <a:pt x="1458" y="736"/>
                </a:cubicBezTo>
                <a:cubicBezTo>
                  <a:pt x="1464" y="736"/>
                  <a:pt x="1464" y="736"/>
                  <a:pt x="1464" y="736"/>
                </a:cubicBezTo>
                <a:close/>
                <a:moveTo>
                  <a:pt x="1464" y="750"/>
                </a:moveTo>
                <a:lnTo>
                  <a:pt x="1464" y="750"/>
                </a:lnTo>
                <a:cubicBezTo>
                  <a:pt x="1464" y="838"/>
                  <a:pt x="1464" y="838"/>
                  <a:pt x="1464" y="838"/>
                </a:cubicBezTo>
                <a:cubicBezTo>
                  <a:pt x="1458" y="844"/>
                  <a:pt x="1458" y="851"/>
                  <a:pt x="1458" y="865"/>
                </a:cubicBezTo>
                <a:cubicBezTo>
                  <a:pt x="1458" y="885"/>
                  <a:pt x="1458" y="892"/>
                  <a:pt x="1458" y="892"/>
                </a:cubicBezTo>
                <a:cubicBezTo>
                  <a:pt x="1464" y="892"/>
                  <a:pt x="1464" y="892"/>
                  <a:pt x="1464" y="892"/>
                </a:cubicBezTo>
                <a:cubicBezTo>
                  <a:pt x="1464" y="959"/>
                  <a:pt x="1464" y="959"/>
                  <a:pt x="1464" y="959"/>
                </a:cubicBezTo>
                <a:cubicBezTo>
                  <a:pt x="1458" y="959"/>
                  <a:pt x="1458" y="959"/>
                  <a:pt x="1458" y="959"/>
                </a:cubicBezTo>
                <a:lnTo>
                  <a:pt x="1458" y="959"/>
                </a:lnTo>
                <a:cubicBezTo>
                  <a:pt x="1458" y="757"/>
                  <a:pt x="1458" y="757"/>
                  <a:pt x="1458" y="757"/>
                </a:cubicBezTo>
                <a:cubicBezTo>
                  <a:pt x="1458" y="757"/>
                  <a:pt x="1458" y="757"/>
                  <a:pt x="1464" y="750"/>
                </a:cubicBezTo>
                <a:close/>
                <a:moveTo>
                  <a:pt x="1464" y="979"/>
                </a:moveTo>
                <a:lnTo>
                  <a:pt x="1464" y="979"/>
                </a:lnTo>
                <a:cubicBezTo>
                  <a:pt x="1464" y="1006"/>
                  <a:pt x="1464" y="1006"/>
                  <a:pt x="1464" y="1006"/>
                </a:cubicBezTo>
                <a:cubicBezTo>
                  <a:pt x="1458" y="1000"/>
                  <a:pt x="1458" y="1000"/>
                  <a:pt x="1458" y="1000"/>
                </a:cubicBezTo>
                <a:cubicBezTo>
                  <a:pt x="1458" y="986"/>
                  <a:pt x="1458" y="986"/>
                  <a:pt x="1458" y="986"/>
                </a:cubicBezTo>
                <a:lnTo>
                  <a:pt x="1458" y="979"/>
                </a:lnTo>
                <a:cubicBezTo>
                  <a:pt x="1464" y="979"/>
                  <a:pt x="1464" y="979"/>
                  <a:pt x="1464" y="979"/>
                </a:cubicBezTo>
                <a:close/>
                <a:moveTo>
                  <a:pt x="1464" y="1020"/>
                </a:moveTo>
                <a:lnTo>
                  <a:pt x="1464" y="1020"/>
                </a:lnTo>
                <a:cubicBezTo>
                  <a:pt x="1464" y="1060"/>
                  <a:pt x="1464" y="1060"/>
                  <a:pt x="1464" y="1060"/>
                </a:cubicBezTo>
                <a:cubicBezTo>
                  <a:pt x="1458" y="1060"/>
                  <a:pt x="1458" y="1060"/>
                  <a:pt x="1458" y="1060"/>
                </a:cubicBezTo>
                <a:cubicBezTo>
                  <a:pt x="1458" y="1020"/>
                  <a:pt x="1458" y="1020"/>
                  <a:pt x="1458" y="1020"/>
                </a:cubicBezTo>
                <a:lnTo>
                  <a:pt x="1458" y="1020"/>
                </a:lnTo>
                <a:cubicBezTo>
                  <a:pt x="1458" y="1020"/>
                  <a:pt x="1458" y="1020"/>
                  <a:pt x="1464" y="1020"/>
                </a:cubicBezTo>
                <a:close/>
                <a:moveTo>
                  <a:pt x="1464" y="1081"/>
                </a:moveTo>
                <a:lnTo>
                  <a:pt x="1464" y="1081"/>
                </a:lnTo>
                <a:cubicBezTo>
                  <a:pt x="1464" y="1168"/>
                  <a:pt x="1464" y="1168"/>
                  <a:pt x="1464" y="1168"/>
                </a:cubicBezTo>
                <a:cubicBezTo>
                  <a:pt x="1458" y="1168"/>
                  <a:pt x="1458" y="1168"/>
                  <a:pt x="1458" y="1168"/>
                </a:cubicBezTo>
                <a:cubicBezTo>
                  <a:pt x="1458" y="1081"/>
                  <a:pt x="1458" y="1081"/>
                  <a:pt x="1458" y="1081"/>
                </a:cubicBezTo>
                <a:lnTo>
                  <a:pt x="1464" y="1081"/>
                </a:lnTo>
                <a:close/>
                <a:moveTo>
                  <a:pt x="1458" y="243"/>
                </a:moveTo>
                <a:lnTo>
                  <a:pt x="1458" y="243"/>
                </a:lnTo>
                <a:cubicBezTo>
                  <a:pt x="1458" y="270"/>
                  <a:pt x="1458" y="270"/>
                  <a:pt x="1458" y="270"/>
                </a:cubicBezTo>
                <a:cubicBezTo>
                  <a:pt x="1451" y="270"/>
                  <a:pt x="1451" y="270"/>
                  <a:pt x="1451" y="270"/>
                </a:cubicBezTo>
                <a:cubicBezTo>
                  <a:pt x="1444" y="270"/>
                  <a:pt x="1444" y="270"/>
                  <a:pt x="1444" y="277"/>
                </a:cubicBezTo>
                <a:cubicBezTo>
                  <a:pt x="1437" y="284"/>
                  <a:pt x="1437" y="284"/>
                  <a:pt x="1437" y="284"/>
                </a:cubicBezTo>
                <a:cubicBezTo>
                  <a:pt x="1444" y="284"/>
                  <a:pt x="1451" y="284"/>
                  <a:pt x="1458" y="284"/>
                </a:cubicBezTo>
                <a:cubicBezTo>
                  <a:pt x="1458" y="318"/>
                  <a:pt x="1458" y="318"/>
                  <a:pt x="1458" y="318"/>
                </a:cubicBezTo>
                <a:cubicBezTo>
                  <a:pt x="1451" y="318"/>
                  <a:pt x="1451" y="318"/>
                  <a:pt x="1451" y="318"/>
                </a:cubicBezTo>
                <a:cubicBezTo>
                  <a:pt x="1451" y="311"/>
                  <a:pt x="1451" y="304"/>
                  <a:pt x="1451" y="304"/>
                </a:cubicBezTo>
                <a:cubicBezTo>
                  <a:pt x="1444" y="304"/>
                  <a:pt x="1444" y="311"/>
                  <a:pt x="1437" y="318"/>
                </a:cubicBezTo>
                <a:lnTo>
                  <a:pt x="1437" y="318"/>
                </a:lnTo>
                <a:cubicBezTo>
                  <a:pt x="1437" y="243"/>
                  <a:pt x="1437" y="243"/>
                  <a:pt x="1437" y="243"/>
                </a:cubicBezTo>
                <a:cubicBezTo>
                  <a:pt x="1458" y="243"/>
                  <a:pt x="1458" y="243"/>
                  <a:pt x="1458" y="243"/>
                </a:cubicBezTo>
                <a:close/>
                <a:moveTo>
                  <a:pt x="1458" y="345"/>
                </a:moveTo>
                <a:lnTo>
                  <a:pt x="1458" y="345"/>
                </a:lnTo>
                <a:cubicBezTo>
                  <a:pt x="1458" y="378"/>
                  <a:pt x="1458" y="378"/>
                  <a:pt x="1458" y="378"/>
                </a:cubicBezTo>
                <a:cubicBezTo>
                  <a:pt x="1451" y="372"/>
                  <a:pt x="1444" y="372"/>
                  <a:pt x="1437" y="372"/>
                </a:cubicBezTo>
                <a:cubicBezTo>
                  <a:pt x="1437" y="365"/>
                  <a:pt x="1437" y="365"/>
                  <a:pt x="1437" y="365"/>
                </a:cubicBezTo>
                <a:lnTo>
                  <a:pt x="1437" y="365"/>
                </a:lnTo>
                <a:cubicBezTo>
                  <a:pt x="1444" y="365"/>
                  <a:pt x="1444" y="358"/>
                  <a:pt x="1444" y="358"/>
                </a:cubicBezTo>
                <a:cubicBezTo>
                  <a:pt x="1437" y="358"/>
                  <a:pt x="1437" y="358"/>
                  <a:pt x="1437" y="358"/>
                </a:cubicBezTo>
                <a:cubicBezTo>
                  <a:pt x="1437" y="338"/>
                  <a:pt x="1437" y="338"/>
                  <a:pt x="1437" y="338"/>
                </a:cubicBezTo>
                <a:cubicBezTo>
                  <a:pt x="1444" y="338"/>
                  <a:pt x="1451" y="345"/>
                  <a:pt x="1458" y="345"/>
                </a:cubicBezTo>
                <a:close/>
                <a:moveTo>
                  <a:pt x="1458" y="385"/>
                </a:moveTo>
                <a:lnTo>
                  <a:pt x="1458" y="385"/>
                </a:lnTo>
                <a:cubicBezTo>
                  <a:pt x="1458" y="405"/>
                  <a:pt x="1458" y="405"/>
                  <a:pt x="1458" y="405"/>
                </a:cubicBezTo>
                <a:cubicBezTo>
                  <a:pt x="1451" y="412"/>
                  <a:pt x="1451" y="412"/>
                  <a:pt x="1451" y="412"/>
                </a:cubicBezTo>
                <a:cubicBezTo>
                  <a:pt x="1444" y="405"/>
                  <a:pt x="1444" y="405"/>
                  <a:pt x="1437" y="399"/>
                </a:cubicBezTo>
                <a:lnTo>
                  <a:pt x="1437" y="399"/>
                </a:lnTo>
                <a:cubicBezTo>
                  <a:pt x="1437" y="385"/>
                  <a:pt x="1437" y="385"/>
                  <a:pt x="1437" y="385"/>
                </a:cubicBezTo>
                <a:cubicBezTo>
                  <a:pt x="1444" y="385"/>
                  <a:pt x="1451" y="385"/>
                  <a:pt x="1458" y="385"/>
                </a:cubicBezTo>
                <a:close/>
                <a:moveTo>
                  <a:pt x="1458" y="412"/>
                </a:moveTo>
                <a:lnTo>
                  <a:pt x="1458" y="412"/>
                </a:lnTo>
                <a:cubicBezTo>
                  <a:pt x="1458" y="426"/>
                  <a:pt x="1458" y="426"/>
                  <a:pt x="1458" y="426"/>
                </a:cubicBezTo>
                <a:cubicBezTo>
                  <a:pt x="1451" y="419"/>
                  <a:pt x="1451" y="419"/>
                  <a:pt x="1451" y="419"/>
                </a:cubicBezTo>
                <a:cubicBezTo>
                  <a:pt x="1451" y="419"/>
                  <a:pt x="1451" y="419"/>
                  <a:pt x="1458" y="412"/>
                </a:cubicBezTo>
                <a:close/>
                <a:moveTo>
                  <a:pt x="1458" y="426"/>
                </a:moveTo>
                <a:lnTo>
                  <a:pt x="1458" y="426"/>
                </a:lnTo>
                <a:cubicBezTo>
                  <a:pt x="1451" y="426"/>
                  <a:pt x="1444" y="426"/>
                  <a:pt x="1437" y="419"/>
                </a:cubicBezTo>
                <a:cubicBezTo>
                  <a:pt x="1437" y="507"/>
                  <a:pt x="1437" y="507"/>
                  <a:pt x="1437" y="507"/>
                </a:cubicBezTo>
                <a:cubicBezTo>
                  <a:pt x="1444" y="507"/>
                  <a:pt x="1451" y="507"/>
                  <a:pt x="1458" y="507"/>
                </a:cubicBezTo>
                <a:cubicBezTo>
                  <a:pt x="1458" y="426"/>
                  <a:pt x="1458" y="426"/>
                  <a:pt x="1458" y="426"/>
                </a:cubicBezTo>
                <a:close/>
                <a:moveTo>
                  <a:pt x="1458" y="568"/>
                </a:moveTo>
                <a:lnTo>
                  <a:pt x="1458" y="568"/>
                </a:lnTo>
                <a:cubicBezTo>
                  <a:pt x="1458" y="703"/>
                  <a:pt x="1458" y="703"/>
                  <a:pt x="1458" y="703"/>
                </a:cubicBezTo>
                <a:cubicBezTo>
                  <a:pt x="1451" y="709"/>
                  <a:pt x="1451" y="709"/>
                  <a:pt x="1451" y="709"/>
                </a:cubicBezTo>
                <a:cubicBezTo>
                  <a:pt x="1451" y="709"/>
                  <a:pt x="1444" y="709"/>
                  <a:pt x="1437" y="709"/>
                </a:cubicBezTo>
                <a:cubicBezTo>
                  <a:pt x="1437" y="568"/>
                  <a:pt x="1437" y="568"/>
                  <a:pt x="1437" y="568"/>
                </a:cubicBezTo>
                <a:cubicBezTo>
                  <a:pt x="1444" y="568"/>
                  <a:pt x="1451" y="568"/>
                  <a:pt x="1458" y="568"/>
                </a:cubicBezTo>
                <a:close/>
                <a:moveTo>
                  <a:pt x="1458" y="716"/>
                </a:moveTo>
                <a:lnTo>
                  <a:pt x="1458" y="716"/>
                </a:lnTo>
                <a:cubicBezTo>
                  <a:pt x="1458" y="723"/>
                  <a:pt x="1458" y="723"/>
                  <a:pt x="1458" y="723"/>
                </a:cubicBezTo>
                <a:cubicBezTo>
                  <a:pt x="1451" y="730"/>
                  <a:pt x="1444" y="730"/>
                  <a:pt x="1444" y="736"/>
                </a:cubicBezTo>
                <a:cubicBezTo>
                  <a:pt x="1458" y="736"/>
                  <a:pt x="1458" y="736"/>
                  <a:pt x="1458" y="736"/>
                </a:cubicBezTo>
                <a:cubicBezTo>
                  <a:pt x="1458" y="743"/>
                  <a:pt x="1458" y="743"/>
                  <a:pt x="1458" y="743"/>
                </a:cubicBezTo>
                <a:cubicBezTo>
                  <a:pt x="1444" y="743"/>
                  <a:pt x="1444" y="750"/>
                  <a:pt x="1437" y="750"/>
                </a:cubicBezTo>
                <a:cubicBezTo>
                  <a:pt x="1437" y="723"/>
                  <a:pt x="1437" y="723"/>
                  <a:pt x="1437" y="723"/>
                </a:cubicBezTo>
                <a:cubicBezTo>
                  <a:pt x="1444" y="716"/>
                  <a:pt x="1444" y="716"/>
                  <a:pt x="1451" y="716"/>
                </a:cubicBezTo>
                <a:cubicBezTo>
                  <a:pt x="1451" y="716"/>
                  <a:pt x="1451" y="716"/>
                  <a:pt x="1458" y="716"/>
                </a:cubicBezTo>
                <a:close/>
                <a:moveTo>
                  <a:pt x="1458" y="757"/>
                </a:moveTo>
                <a:lnTo>
                  <a:pt x="1458" y="757"/>
                </a:lnTo>
                <a:cubicBezTo>
                  <a:pt x="1458" y="959"/>
                  <a:pt x="1458" y="959"/>
                  <a:pt x="1458" y="959"/>
                </a:cubicBezTo>
                <a:cubicBezTo>
                  <a:pt x="1451" y="959"/>
                  <a:pt x="1444" y="959"/>
                  <a:pt x="1444" y="959"/>
                </a:cubicBezTo>
                <a:cubicBezTo>
                  <a:pt x="1444" y="952"/>
                  <a:pt x="1444" y="946"/>
                  <a:pt x="1444" y="946"/>
                </a:cubicBezTo>
                <a:cubicBezTo>
                  <a:pt x="1451" y="939"/>
                  <a:pt x="1451" y="939"/>
                  <a:pt x="1451" y="939"/>
                </a:cubicBezTo>
                <a:cubicBezTo>
                  <a:pt x="1451" y="932"/>
                  <a:pt x="1444" y="932"/>
                  <a:pt x="1437" y="932"/>
                </a:cubicBezTo>
                <a:cubicBezTo>
                  <a:pt x="1437" y="757"/>
                  <a:pt x="1437" y="757"/>
                  <a:pt x="1437" y="757"/>
                </a:cubicBezTo>
                <a:cubicBezTo>
                  <a:pt x="1444" y="757"/>
                  <a:pt x="1451" y="757"/>
                  <a:pt x="1458" y="757"/>
                </a:cubicBezTo>
                <a:close/>
                <a:moveTo>
                  <a:pt x="1458" y="986"/>
                </a:moveTo>
                <a:lnTo>
                  <a:pt x="1458" y="986"/>
                </a:lnTo>
                <a:cubicBezTo>
                  <a:pt x="1458" y="1000"/>
                  <a:pt x="1458" y="1000"/>
                  <a:pt x="1458" y="1000"/>
                </a:cubicBezTo>
                <a:cubicBezTo>
                  <a:pt x="1451" y="1000"/>
                  <a:pt x="1451" y="1000"/>
                  <a:pt x="1451" y="993"/>
                </a:cubicBezTo>
                <a:cubicBezTo>
                  <a:pt x="1451" y="993"/>
                  <a:pt x="1451" y="986"/>
                  <a:pt x="1458" y="986"/>
                </a:cubicBezTo>
                <a:close/>
                <a:moveTo>
                  <a:pt x="1458" y="1020"/>
                </a:moveTo>
                <a:lnTo>
                  <a:pt x="1458" y="1020"/>
                </a:lnTo>
                <a:cubicBezTo>
                  <a:pt x="1458" y="1060"/>
                  <a:pt x="1458" y="1060"/>
                  <a:pt x="1458" y="1060"/>
                </a:cubicBezTo>
                <a:cubicBezTo>
                  <a:pt x="1451" y="1060"/>
                  <a:pt x="1444" y="1060"/>
                  <a:pt x="1444" y="1060"/>
                </a:cubicBezTo>
                <a:lnTo>
                  <a:pt x="1444" y="1054"/>
                </a:lnTo>
                <a:cubicBezTo>
                  <a:pt x="1451" y="1047"/>
                  <a:pt x="1451" y="1047"/>
                  <a:pt x="1451" y="1047"/>
                </a:cubicBezTo>
                <a:cubicBezTo>
                  <a:pt x="1444" y="1047"/>
                  <a:pt x="1444" y="1047"/>
                  <a:pt x="1437" y="1047"/>
                </a:cubicBezTo>
                <a:cubicBezTo>
                  <a:pt x="1437" y="1020"/>
                  <a:pt x="1437" y="1020"/>
                  <a:pt x="1437" y="1020"/>
                </a:cubicBezTo>
                <a:cubicBezTo>
                  <a:pt x="1437" y="1020"/>
                  <a:pt x="1437" y="1020"/>
                  <a:pt x="1444" y="1020"/>
                </a:cubicBezTo>
                <a:cubicBezTo>
                  <a:pt x="1444" y="1020"/>
                  <a:pt x="1451" y="1020"/>
                  <a:pt x="1458" y="1020"/>
                </a:cubicBezTo>
                <a:close/>
                <a:moveTo>
                  <a:pt x="1458" y="1081"/>
                </a:moveTo>
                <a:lnTo>
                  <a:pt x="1458" y="1081"/>
                </a:lnTo>
                <a:cubicBezTo>
                  <a:pt x="1458" y="1168"/>
                  <a:pt x="1458" y="1168"/>
                  <a:pt x="1458" y="1168"/>
                </a:cubicBezTo>
                <a:cubicBezTo>
                  <a:pt x="1437" y="1168"/>
                  <a:pt x="1437" y="1168"/>
                  <a:pt x="1437" y="1168"/>
                </a:cubicBezTo>
                <a:cubicBezTo>
                  <a:pt x="1437" y="1067"/>
                  <a:pt x="1437" y="1067"/>
                  <a:pt x="1437" y="1067"/>
                </a:cubicBezTo>
                <a:lnTo>
                  <a:pt x="1437" y="1074"/>
                </a:lnTo>
                <a:cubicBezTo>
                  <a:pt x="1437" y="1081"/>
                  <a:pt x="1437" y="1087"/>
                  <a:pt x="1444" y="1094"/>
                </a:cubicBezTo>
                <a:cubicBezTo>
                  <a:pt x="1444" y="1087"/>
                  <a:pt x="1444" y="1081"/>
                  <a:pt x="1451" y="1081"/>
                </a:cubicBezTo>
                <a:cubicBezTo>
                  <a:pt x="1451" y="1081"/>
                  <a:pt x="1451" y="1081"/>
                  <a:pt x="1458" y="1081"/>
                </a:cubicBezTo>
                <a:close/>
                <a:moveTo>
                  <a:pt x="1437" y="1006"/>
                </a:moveTo>
                <a:lnTo>
                  <a:pt x="1437" y="1006"/>
                </a:lnTo>
                <a:cubicBezTo>
                  <a:pt x="1451" y="993"/>
                  <a:pt x="1451" y="979"/>
                  <a:pt x="1444" y="966"/>
                </a:cubicBezTo>
                <a:lnTo>
                  <a:pt x="1437" y="959"/>
                </a:lnTo>
                <a:lnTo>
                  <a:pt x="1437" y="1006"/>
                </a:lnTo>
                <a:close/>
                <a:moveTo>
                  <a:pt x="1437" y="243"/>
                </a:moveTo>
                <a:lnTo>
                  <a:pt x="1437" y="243"/>
                </a:lnTo>
                <a:cubicBezTo>
                  <a:pt x="1437" y="318"/>
                  <a:pt x="1437" y="318"/>
                  <a:pt x="1437" y="318"/>
                </a:cubicBezTo>
                <a:cubicBezTo>
                  <a:pt x="1437" y="324"/>
                  <a:pt x="1431" y="324"/>
                  <a:pt x="1431" y="324"/>
                </a:cubicBezTo>
                <a:cubicBezTo>
                  <a:pt x="1417" y="324"/>
                  <a:pt x="1417" y="324"/>
                  <a:pt x="1417" y="318"/>
                </a:cubicBezTo>
                <a:cubicBezTo>
                  <a:pt x="1417" y="311"/>
                  <a:pt x="1417" y="311"/>
                  <a:pt x="1417" y="304"/>
                </a:cubicBezTo>
                <a:cubicBezTo>
                  <a:pt x="1424" y="297"/>
                  <a:pt x="1424" y="291"/>
                  <a:pt x="1417" y="291"/>
                </a:cubicBezTo>
                <a:lnTo>
                  <a:pt x="1417" y="291"/>
                </a:lnTo>
                <a:cubicBezTo>
                  <a:pt x="1417" y="297"/>
                  <a:pt x="1410" y="297"/>
                  <a:pt x="1410" y="297"/>
                </a:cubicBezTo>
                <a:cubicBezTo>
                  <a:pt x="1410" y="297"/>
                  <a:pt x="1404" y="297"/>
                  <a:pt x="1397" y="291"/>
                </a:cubicBezTo>
                <a:lnTo>
                  <a:pt x="1397" y="284"/>
                </a:lnTo>
                <a:cubicBezTo>
                  <a:pt x="1397" y="250"/>
                  <a:pt x="1397" y="250"/>
                  <a:pt x="1397" y="250"/>
                </a:cubicBezTo>
                <a:cubicBezTo>
                  <a:pt x="1437" y="243"/>
                  <a:pt x="1437" y="243"/>
                  <a:pt x="1437" y="243"/>
                </a:cubicBezTo>
                <a:close/>
                <a:moveTo>
                  <a:pt x="1437" y="338"/>
                </a:moveTo>
                <a:lnTo>
                  <a:pt x="1437" y="338"/>
                </a:lnTo>
                <a:cubicBezTo>
                  <a:pt x="1424" y="331"/>
                  <a:pt x="1410" y="324"/>
                  <a:pt x="1397" y="318"/>
                </a:cubicBezTo>
                <a:cubicBezTo>
                  <a:pt x="1397" y="345"/>
                  <a:pt x="1397" y="345"/>
                  <a:pt x="1397" y="345"/>
                </a:cubicBezTo>
                <a:cubicBezTo>
                  <a:pt x="1410" y="351"/>
                  <a:pt x="1424" y="358"/>
                  <a:pt x="1431" y="372"/>
                </a:cubicBezTo>
                <a:lnTo>
                  <a:pt x="1437" y="372"/>
                </a:lnTo>
                <a:cubicBezTo>
                  <a:pt x="1437" y="365"/>
                  <a:pt x="1437" y="365"/>
                  <a:pt x="1437" y="365"/>
                </a:cubicBezTo>
                <a:cubicBezTo>
                  <a:pt x="1437" y="365"/>
                  <a:pt x="1437" y="365"/>
                  <a:pt x="1431" y="365"/>
                </a:cubicBezTo>
                <a:cubicBezTo>
                  <a:pt x="1437" y="358"/>
                  <a:pt x="1437" y="358"/>
                  <a:pt x="1437" y="358"/>
                </a:cubicBezTo>
                <a:cubicBezTo>
                  <a:pt x="1437" y="338"/>
                  <a:pt x="1437" y="338"/>
                  <a:pt x="1437" y="338"/>
                </a:cubicBezTo>
                <a:close/>
                <a:moveTo>
                  <a:pt x="1437" y="385"/>
                </a:moveTo>
                <a:lnTo>
                  <a:pt x="1437" y="385"/>
                </a:lnTo>
                <a:cubicBezTo>
                  <a:pt x="1437" y="399"/>
                  <a:pt x="1437" y="399"/>
                  <a:pt x="1437" y="399"/>
                </a:cubicBezTo>
                <a:cubicBezTo>
                  <a:pt x="1431" y="412"/>
                  <a:pt x="1431" y="412"/>
                  <a:pt x="1431" y="412"/>
                </a:cubicBezTo>
                <a:cubicBezTo>
                  <a:pt x="1424" y="405"/>
                  <a:pt x="1410" y="405"/>
                  <a:pt x="1397" y="392"/>
                </a:cubicBezTo>
                <a:cubicBezTo>
                  <a:pt x="1397" y="358"/>
                  <a:pt x="1397" y="358"/>
                  <a:pt x="1397" y="358"/>
                </a:cubicBezTo>
                <a:cubicBezTo>
                  <a:pt x="1404" y="358"/>
                  <a:pt x="1410" y="365"/>
                  <a:pt x="1424" y="365"/>
                </a:cubicBezTo>
                <a:cubicBezTo>
                  <a:pt x="1417" y="378"/>
                  <a:pt x="1424" y="385"/>
                  <a:pt x="1431" y="385"/>
                </a:cubicBezTo>
                <a:lnTo>
                  <a:pt x="1437" y="385"/>
                </a:lnTo>
                <a:close/>
                <a:moveTo>
                  <a:pt x="1437" y="419"/>
                </a:moveTo>
                <a:lnTo>
                  <a:pt x="1437" y="419"/>
                </a:lnTo>
                <a:cubicBezTo>
                  <a:pt x="1431" y="419"/>
                  <a:pt x="1424" y="419"/>
                  <a:pt x="1417" y="412"/>
                </a:cubicBezTo>
                <a:cubicBezTo>
                  <a:pt x="1404" y="405"/>
                  <a:pt x="1404" y="405"/>
                  <a:pt x="1397" y="399"/>
                </a:cubicBezTo>
                <a:cubicBezTo>
                  <a:pt x="1397" y="412"/>
                  <a:pt x="1397" y="412"/>
                  <a:pt x="1397" y="412"/>
                </a:cubicBezTo>
                <a:cubicBezTo>
                  <a:pt x="1404" y="419"/>
                  <a:pt x="1410" y="419"/>
                  <a:pt x="1417" y="426"/>
                </a:cubicBezTo>
                <a:cubicBezTo>
                  <a:pt x="1397" y="419"/>
                  <a:pt x="1397" y="419"/>
                  <a:pt x="1397" y="419"/>
                </a:cubicBezTo>
                <a:cubicBezTo>
                  <a:pt x="1397" y="635"/>
                  <a:pt x="1397" y="635"/>
                  <a:pt x="1397" y="635"/>
                </a:cubicBezTo>
                <a:lnTo>
                  <a:pt x="1397" y="642"/>
                </a:lnTo>
                <a:lnTo>
                  <a:pt x="1397" y="649"/>
                </a:lnTo>
                <a:lnTo>
                  <a:pt x="1397" y="649"/>
                </a:lnTo>
                <a:cubicBezTo>
                  <a:pt x="1397" y="655"/>
                  <a:pt x="1397" y="655"/>
                  <a:pt x="1397" y="655"/>
                </a:cubicBezTo>
                <a:cubicBezTo>
                  <a:pt x="1397" y="662"/>
                  <a:pt x="1397" y="662"/>
                  <a:pt x="1397" y="662"/>
                </a:cubicBezTo>
                <a:cubicBezTo>
                  <a:pt x="1417" y="655"/>
                  <a:pt x="1424" y="662"/>
                  <a:pt x="1431" y="676"/>
                </a:cubicBezTo>
                <a:cubicBezTo>
                  <a:pt x="1424" y="676"/>
                  <a:pt x="1424" y="682"/>
                  <a:pt x="1417" y="682"/>
                </a:cubicBezTo>
                <a:cubicBezTo>
                  <a:pt x="1417" y="689"/>
                  <a:pt x="1417" y="696"/>
                  <a:pt x="1410" y="703"/>
                </a:cubicBezTo>
                <a:cubicBezTo>
                  <a:pt x="1410" y="703"/>
                  <a:pt x="1410" y="703"/>
                  <a:pt x="1410" y="709"/>
                </a:cubicBezTo>
                <a:cubicBezTo>
                  <a:pt x="1404" y="696"/>
                  <a:pt x="1404" y="682"/>
                  <a:pt x="1397" y="669"/>
                </a:cubicBezTo>
                <a:cubicBezTo>
                  <a:pt x="1397" y="703"/>
                  <a:pt x="1397" y="703"/>
                  <a:pt x="1397" y="703"/>
                </a:cubicBezTo>
                <a:lnTo>
                  <a:pt x="1397" y="703"/>
                </a:lnTo>
                <a:cubicBezTo>
                  <a:pt x="1404" y="716"/>
                  <a:pt x="1397" y="723"/>
                  <a:pt x="1397" y="730"/>
                </a:cubicBezTo>
                <a:cubicBezTo>
                  <a:pt x="1397" y="743"/>
                  <a:pt x="1397" y="743"/>
                  <a:pt x="1397" y="743"/>
                </a:cubicBezTo>
                <a:lnTo>
                  <a:pt x="1397" y="743"/>
                </a:lnTo>
                <a:cubicBezTo>
                  <a:pt x="1404" y="743"/>
                  <a:pt x="1410" y="743"/>
                  <a:pt x="1410" y="743"/>
                </a:cubicBezTo>
                <a:cubicBezTo>
                  <a:pt x="1417" y="743"/>
                  <a:pt x="1424" y="736"/>
                  <a:pt x="1424" y="730"/>
                </a:cubicBezTo>
                <a:cubicBezTo>
                  <a:pt x="1424" y="730"/>
                  <a:pt x="1417" y="723"/>
                  <a:pt x="1410" y="716"/>
                </a:cubicBezTo>
                <a:cubicBezTo>
                  <a:pt x="1417" y="709"/>
                  <a:pt x="1424" y="709"/>
                  <a:pt x="1431" y="709"/>
                </a:cubicBezTo>
                <a:cubicBezTo>
                  <a:pt x="1437" y="709"/>
                  <a:pt x="1437" y="709"/>
                  <a:pt x="1437" y="709"/>
                </a:cubicBezTo>
                <a:cubicBezTo>
                  <a:pt x="1437" y="568"/>
                  <a:pt x="1437" y="568"/>
                  <a:pt x="1437" y="568"/>
                </a:cubicBezTo>
                <a:cubicBezTo>
                  <a:pt x="1431" y="568"/>
                  <a:pt x="1424" y="568"/>
                  <a:pt x="1417" y="561"/>
                </a:cubicBezTo>
                <a:cubicBezTo>
                  <a:pt x="1417" y="561"/>
                  <a:pt x="1417" y="554"/>
                  <a:pt x="1417" y="534"/>
                </a:cubicBezTo>
                <a:cubicBezTo>
                  <a:pt x="1417" y="520"/>
                  <a:pt x="1417" y="513"/>
                  <a:pt x="1424" y="513"/>
                </a:cubicBezTo>
                <a:cubicBezTo>
                  <a:pt x="1431" y="513"/>
                  <a:pt x="1431" y="507"/>
                  <a:pt x="1437" y="507"/>
                </a:cubicBezTo>
                <a:cubicBezTo>
                  <a:pt x="1437" y="419"/>
                  <a:pt x="1437" y="419"/>
                  <a:pt x="1437" y="419"/>
                </a:cubicBezTo>
                <a:close/>
                <a:moveTo>
                  <a:pt x="1437" y="723"/>
                </a:moveTo>
                <a:lnTo>
                  <a:pt x="1437" y="723"/>
                </a:lnTo>
                <a:cubicBezTo>
                  <a:pt x="1437" y="750"/>
                  <a:pt x="1437" y="750"/>
                  <a:pt x="1437" y="750"/>
                </a:cubicBezTo>
                <a:cubicBezTo>
                  <a:pt x="1437" y="757"/>
                  <a:pt x="1437" y="757"/>
                  <a:pt x="1437" y="757"/>
                </a:cubicBezTo>
                <a:lnTo>
                  <a:pt x="1437" y="757"/>
                </a:lnTo>
                <a:cubicBezTo>
                  <a:pt x="1437" y="932"/>
                  <a:pt x="1437" y="932"/>
                  <a:pt x="1437" y="932"/>
                </a:cubicBezTo>
                <a:cubicBezTo>
                  <a:pt x="1431" y="932"/>
                  <a:pt x="1424" y="932"/>
                  <a:pt x="1410" y="939"/>
                </a:cubicBezTo>
                <a:cubicBezTo>
                  <a:pt x="1424" y="939"/>
                  <a:pt x="1431" y="946"/>
                  <a:pt x="1437" y="959"/>
                </a:cubicBezTo>
                <a:cubicBezTo>
                  <a:pt x="1437" y="1006"/>
                  <a:pt x="1437" y="1006"/>
                  <a:pt x="1437" y="1006"/>
                </a:cubicBezTo>
                <a:lnTo>
                  <a:pt x="1431" y="1013"/>
                </a:lnTo>
                <a:cubicBezTo>
                  <a:pt x="1424" y="1013"/>
                  <a:pt x="1417" y="1013"/>
                  <a:pt x="1410" y="1013"/>
                </a:cubicBezTo>
                <a:cubicBezTo>
                  <a:pt x="1404" y="1013"/>
                  <a:pt x="1397" y="1013"/>
                  <a:pt x="1397" y="1013"/>
                </a:cubicBezTo>
                <a:cubicBezTo>
                  <a:pt x="1397" y="1006"/>
                  <a:pt x="1397" y="1006"/>
                  <a:pt x="1397" y="1006"/>
                </a:cubicBezTo>
                <a:lnTo>
                  <a:pt x="1397" y="1006"/>
                </a:lnTo>
                <a:cubicBezTo>
                  <a:pt x="1404" y="1006"/>
                  <a:pt x="1410" y="1006"/>
                  <a:pt x="1410" y="1006"/>
                </a:cubicBezTo>
                <a:cubicBezTo>
                  <a:pt x="1431" y="1000"/>
                  <a:pt x="1431" y="986"/>
                  <a:pt x="1424" y="973"/>
                </a:cubicBezTo>
                <a:cubicBezTo>
                  <a:pt x="1424" y="966"/>
                  <a:pt x="1417" y="959"/>
                  <a:pt x="1410" y="952"/>
                </a:cubicBezTo>
                <a:cubicBezTo>
                  <a:pt x="1404" y="952"/>
                  <a:pt x="1397" y="946"/>
                  <a:pt x="1397" y="946"/>
                </a:cubicBezTo>
                <a:cubicBezTo>
                  <a:pt x="1397" y="763"/>
                  <a:pt x="1397" y="763"/>
                  <a:pt x="1397" y="763"/>
                </a:cubicBezTo>
                <a:lnTo>
                  <a:pt x="1397" y="763"/>
                </a:lnTo>
                <a:cubicBezTo>
                  <a:pt x="1410" y="757"/>
                  <a:pt x="1410" y="757"/>
                  <a:pt x="1417" y="757"/>
                </a:cubicBezTo>
                <a:cubicBezTo>
                  <a:pt x="1417" y="743"/>
                  <a:pt x="1424" y="730"/>
                  <a:pt x="1437" y="723"/>
                </a:cubicBezTo>
                <a:close/>
                <a:moveTo>
                  <a:pt x="1437" y="1020"/>
                </a:moveTo>
                <a:lnTo>
                  <a:pt x="1437" y="1020"/>
                </a:lnTo>
                <a:cubicBezTo>
                  <a:pt x="1437" y="1047"/>
                  <a:pt x="1437" y="1047"/>
                  <a:pt x="1437" y="1047"/>
                </a:cubicBezTo>
                <a:lnTo>
                  <a:pt x="1437" y="1047"/>
                </a:lnTo>
                <a:cubicBezTo>
                  <a:pt x="1431" y="1040"/>
                  <a:pt x="1431" y="1040"/>
                  <a:pt x="1431" y="1033"/>
                </a:cubicBezTo>
                <a:cubicBezTo>
                  <a:pt x="1417" y="1060"/>
                  <a:pt x="1417" y="1060"/>
                  <a:pt x="1417" y="1060"/>
                </a:cubicBezTo>
                <a:cubicBezTo>
                  <a:pt x="1410" y="1060"/>
                  <a:pt x="1410" y="1060"/>
                  <a:pt x="1404" y="1060"/>
                </a:cubicBezTo>
                <a:cubicBezTo>
                  <a:pt x="1404" y="1054"/>
                  <a:pt x="1397" y="1054"/>
                  <a:pt x="1397" y="1054"/>
                </a:cubicBezTo>
                <a:lnTo>
                  <a:pt x="1397" y="1060"/>
                </a:lnTo>
                <a:cubicBezTo>
                  <a:pt x="1397" y="1020"/>
                  <a:pt x="1397" y="1020"/>
                  <a:pt x="1397" y="1020"/>
                </a:cubicBezTo>
                <a:cubicBezTo>
                  <a:pt x="1397" y="1027"/>
                  <a:pt x="1404" y="1033"/>
                  <a:pt x="1404" y="1040"/>
                </a:cubicBezTo>
                <a:cubicBezTo>
                  <a:pt x="1417" y="1040"/>
                  <a:pt x="1417" y="1040"/>
                  <a:pt x="1417" y="1040"/>
                </a:cubicBezTo>
                <a:cubicBezTo>
                  <a:pt x="1417" y="1027"/>
                  <a:pt x="1417" y="1020"/>
                  <a:pt x="1424" y="1020"/>
                </a:cubicBezTo>
                <a:cubicBezTo>
                  <a:pt x="1431" y="1020"/>
                  <a:pt x="1431" y="1020"/>
                  <a:pt x="1437" y="1020"/>
                </a:cubicBezTo>
                <a:close/>
                <a:moveTo>
                  <a:pt x="1437" y="1067"/>
                </a:moveTo>
                <a:lnTo>
                  <a:pt x="1437" y="1067"/>
                </a:lnTo>
                <a:cubicBezTo>
                  <a:pt x="1437" y="1060"/>
                  <a:pt x="1431" y="1060"/>
                  <a:pt x="1424" y="1060"/>
                </a:cubicBezTo>
                <a:cubicBezTo>
                  <a:pt x="1417" y="1067"/>
                  <a:pt x="1410" y="1067"/>
                  <a:pt x="1410" y="1074"/>
                </a:cubicBezTo>
                <a:cubicBezTo>
                  <a:pt x="1410" y="1081"/>
                  <a:pt x="1417" y="1087"/>
                  <a:pt x="1417" y="1087"/>
                </a:cubicBezTo>
                <a:cubicBezTo>
                  <a:pt x="1410" y="1094"/>
                  <a:pt x="1404" y="1101"/>
                  <a:pt x="1397" y="1101"/>
                </a:cubicBezTo>
                <a:cubicBezTo>
                  <a:pt x="1397" y="1175"/>
                  <a:pt x="1397" y="1175"/>
                  <a:pt x="1397" y="1175"/>
                </a:cubicBezTo>
                <a:cubicBezTo>
                  <a:pt x="1437" y="1168"/>
                  <a:pt x="1437" y="1168"/>
                  <a:pt x="1437" y="1168"/>
                </a:cubicBezTo>
                <a:cubicBezTo>
                  <a:pt x="1437" y="1067"/>
                  <a:pt x="1437" y="1067"/>
                  <a:pt x="1437" y="1067"/>
                </a:cubicBezTo>
                <a:close/>
                <a:moveTo>
                  <a:pt x="1397" y="1094"/>
                </a:moveTo>
                <a:lnTo>
                  <a:pt x="1397" y="1094"/>
                </a:lnTo>
                <a:cubicBezTo>
                  <a:pt x="1397" y="1067"/>
                  <a:pt x="1397" y="1067"/>
                  <a:pt x="1397" y="1067"/>
                </a:cubicBezTo>
                <a:cubicBezTo>
                  <a:pt x="1404" y="1074"/>
                  <a:pt x="1410" y="1081"/>
                  <a:pt x="1410" y="1087"/>
                </a:cubicBezTo>
                <a:cubicBezTo>
                  <a:pt x="1404" y="1094"/>
                  <a:pt x="1397" y="1094"/>
                  <a:pt x="1397" y="1094"/>
                </a:cubicBezTo>
                <a:close/>
                <a:moveTo>
                  <a:pt x="1397" y="993"/>
                </a:moveTo>
                <a:lnTo>
                  <a:pt x="1397" y="993"/>
                </a:lnTo>
                <a:lnTo>
                  <a:pt x="1397" y="993"/>
                </a:lnTo>
                <a:cubicBezTo>
                  <a:pt x="1410" y="1000"/>
                  <a:pt x="1417" y="1000"/>
                  <a:pt x="1424" y="993"/>
                </a:cubicBezTo>
                <a:cubicBezTo>
                  <a:pt x="1417" y="979"/>
                  <a:pt x="1410" y="966"/>
                  <a:pt x="1397" y="959"/>
                </a:cubicBezTo>
                <a:cubicBezTo>
                  <a:pt x="1397" y="966"/>
                  <a:pt x="1397" y="966"/>
                  <a:pt x="1397" y="966"/>
                </a:cubicBezTo>
                <a:cubicBezTo>
                  <a:pt x="1404" y="973"/>
                  <a:pt x="1404" y="979"/>
                  <a:pt x="1404" y="979"/>
                </a:cubicBezTo>
                <a:cubicBezTo>
                  <a:pt x="1404" y="986"/>
                  <a:pt x="1397" y="986"/>
                  <a:pt x="1397" y="979"/>
                </a:cubicBezTo>
                <a:lnTo>
                  <a:pt x="1397" y="993"/>
                </a:lnTo>
                <a:close/>
                <a:moveTo>
                  <a:pt x="1397" y="250"/>
                </a:moveTo>
                <a:lnTo>
                  <a:pt x="1397" y="250"/>
                </a:lnTo>
                <a:cubicBezTo>
                  <a:pt x="1397" y="284"/>
                  <a:pt x="1397" y="284"/>
                  <a:pt x="1397" y="284"/>
                </a:cubicBezTo>
                <a:cubicBezTo>
                  <a:pt x="1390" y="284"/>
                  <a:pt x="1390" y="284"/>
                  <a:pt x="1390" y="284"/>
                </a:cubicBezTo>
                <a:cubicBezTo>
                  <a:pt x="1383" y="304"/>
                  <a:pt x="1383" y="304"/>
                  <a:pt x="1383" y="304"/>
                </a:cubicBezTo>
                <a:cubicBezTo>
                  <a:pt x="1377" y="304"/>
                  <a:pt x="1370" y="304"/>
                  <a:pt x="1370" y="304"/>
                </a:cubicBezTo>
                <a:cubicBezTo>
                  <a:pt x="1363" y="311"/>
                  <a:pt x="1363" y="304"/>
                  <a:pt x="1356" y="291"/>
                </a:cubicBezTo>
                <a:cubicBezTo>
                  <a:pt x="1356" y="291"/>
                  <a:pt x="1356" y="291"/>
                  <a:pt x="1356" y="284"/>
                </a:cubicBezTo>
                <a:cubicBezTo>
                  <a:pt x="1356" y="257"/>
                  <a:pt x="1356" y="257"/>
                  <a:pt x="1356" y="257"/>
                </a:cubicBezTo>
                <a:cubicBezTo>
                  <a:pt x="1397" y="250"/>
                  <a:pt x="1397" y="250"/>
                  <a:pt x="1397" y="250"/>
                </a:cubicBezTo>
                <a:close/>
                <a:moveTo>
                  <a:pt x="1397" y="318"/>
                </a:moveTo>
                <a:lnTo>
                  <a:pt x="1397" y="318"/>
                </a:lnTo>
                <a:cubicBezTo>
                  <a:pt x="1397" y="345"/>
                  <a:pt x="1397" y="345"/>
                  <a:pt x="1397" y="345"/>
                </a:cubicBezTo>
                <a:cubicBezTo>
                  <a:pt x="1383" y="338"/>
                  <a:pt x="1377" y="338"/>
                  <a:pt x="1363" y="338"/>
                </a:cubicBezTo>
                <a:cubicBezTo>
                  <a:pt x="1363" y="338"/>
                  <a:pt x="1363" y="338"/>
                  <a:pt x="1356" y="345"/>
                </a:cubicBezTo>
                <a:lnTo>
                  <a:pt x="1356" y="345"/>
                </a:lnTo>
                <a:cubicBezTo>
                  <a:pt x="1356" y="311"/>
                  <a:pt x="1356" y="311"/>
                  <a:pt x="1356" y="311"/>
                </a:cubicBezTo>
                <a:cubicBezTo>
                  <a:pt x="1370" y="311"/>
                  <a:pt x="1383" y="318"/>
                  <a:pt x="1397" y="318"/>
                </a:cubicBezTo>
                <a:close/>
                <a:moveTo>
                  <a:pt x="1397" y="358"/>
                </a:moveTo>
                <a:lnTo>
                  <a:pt x="1397" y="358"/>
                </a:lnTo>
                <a:cubicBezTo>
                  <a:pt x="1397" y="392"/>
                  <a:pt x="1397" y="392"/>
                  <a:pt x="1397" y="392"/>
                </a:cubicBezTo>
                <a:cubicBezTo>
                  <a:pt x="1390" y="392"/>
                  <a:pt x="1383" y="392"/>
                  <a:pt x="1383" y="385"/>
                </a:cubicBezTo>
                <a:cubicBezTo>
                  <a:pt x="1390" y="372"/>
                  <a:pt x="1390" y="372"/>
                  <a:pt x="1390" y="372"/>
                </a:cubicBezTo>
                <a:cubicBezTo>
                  <a:pt x="1383" y="372"/>
                  <a:pt x="1377" y="372"/>
                  <a:pt x="1377" y="372"/>
                </a:cubicBezTo>
                <a:cubicBezTo>
                  <a:pt x="1370" y="372"/>
                  <a:pt x="1363" y="372"/>
                  <a:pt x="1363" y="365"/>
                </a:cubicBezTo>
                <a:cubicBezTo>
                  <a:pt x="1370" y="372"/>
                  <a:pt x="1370" y="378"/>
                  <a:pt x="1363" y="385"/>
                </a:cubicBezTo>
                <a:lnTo>
                  <a:pt x="1356" y="385"/>
                </a:lnTo>
                <a:cubicBezTo>
                  <a:pt x="1356" y="358"/>
                  <a:pt x="1356" y="358"/>
                  <a:pt x="1356" y="358"/>
                </a:cubicBezTo>
                <a:cubicBezTo>
                  <a:pt x="1356" y="351"/>
                  <a:pt x="1363" y="351"/>
                  <a:pt x="1370" y="351"/>
                </a:cubicBezTo>
                <a:cubicBezTo>
                  <a:pt x="1377" y="351"/>
                  <a:pt x="1383" y="351"/>
                  <a:pt x="1397" y="358"/>
                </a:cubicBezTo>
                <a:close/>
                <a:moveTo>
                  <a:pt x="1397" y="399"/>
                </a:moveTo>
                <a:lnTo>
                  <a:pt x="1397" y="399"/>
                </a:lnTo>
                <a:cubicBezTo>
                  <a:pt x="1383" y="399"/>
                  <a:pt x="1377" y="392"/>
                  <a:pt x="1377" y="392"/>
                </a:cubicBezTo>
                <a:cubicBezTo>
                  <a:pt x="1370" y="392"/>
                  <a:pt x="1363" y="392"/>
                  <a:pt x="1356" y="392"/>
                </a:cubicBezTo>
                <a:cubicBezTo>
                  <a:pt x="1356" y="399"/>
                  <a:pt x="1356" y="399"/>
                  <a:pt x="1356" y="399"/>
                </a:cubicBezTo>
                <a:cubicBezTo>
                  <a:pt x="1370" y="405"/>
                  <a:pt x="1383" y="405"/>
                  <a:pt x="1397" y="412"/>
                </a:cubicBezTo>
                <a:cubicBezTo>
                  <a:pt x="1397" y="399"/>
                  <a:pt x="1397" y="399"/>
                  <a:pt x="1397" y="399"/>
                </a:cubicBezTo>
                <a:close/>
                <a:moveTo>
                  <a:pt x="1397" y="419"/>
                </a:moveTo>
                <a:lnTo>
                  <a:pt x="1397" y="419"/>
                </a:lnTo>
                <a:cubicBezTo>
                  <a:pt x="1397" y="635"/>
                  <a:pt x="1397" y="635"/>
                  <a:pt x="1397" y="635"/>
                </a:cubicBezTo>
                <a:cubicBezTo>
                  <a:pt x="1390" y="635"/>
                  <a:pt x="1390" y="635"/>
                  <a:pt x="1390" y="635"/>
                </a:cubicBezTo>
                <a:cubicBezTo>
                  <a:pt x="1383" y="635"/>
                  <a:pt x="1377" y="635"/>
                  <a:pt x="1377" y="628"/>
                </a:cubicBezTo>
                <a:cubicBezTo>
                  <a:pt x="1377" y="635"/>
                  <a:pt x="1370" y="642"/>
                  <a:pt x="1363" y="642"/>
                </a:cubicBezTo>
                <a:cubicBezTo>
                  <a:pt x="1356" y="635"/>
                  <a:pt x="1356" y="635"/>
                  <a:pt x="1356" y="635"/>
                </a:cubicBezTo>
                <a:cubicBezTo>
                  <a:pt x="1356" y="426"/>
                  <a:pt x="1356" y="426"/>
                  <a:pt x="1356" y="426"/>
                </a:cubicBezTo>
                <a:cubicBezTo>
                  <a:pt x="1377" y="426"/>
                  <a:pt x="1383" y="426"/>
                  <a:pt x="1397" y="426"/>
                </a:cubicBezTo>
                <a:cubicBezTo>
                  <a:pt x="1390" y="419"/>
                  <a:pt x="1383" y="419"/>
                  <a:pt x="1370" y="426"/>
                </a:cubicBezTo>
                <a:cubicBezTo>
                  <a:pt x="1363" y="426"/>
                  <a:pt x="1363" y="426"/>
                  <a:pt x="1356" y="419"/>
                </a:cubicBezTo>
                <a:cubicBezTo>
                  <a:pt x="1356" y="405"/>
                  <a:pt x="1356" y="405"/>
                  <a:pt x="1356" y="405"/>
                </a:cubicBezTo>
                <a:cubicBezTo>
                  <a:pt x="1397" y="419"/>
                  <a:pt x="1397" y="419"/>
                  <a:pt x="1397" y="419"/>
                </a:cubicBezTo>
                <a:close/>
                <a:moveTo>
                  <a:pt x="1397" y="649"/>
                </a:moveTo>
                <a:lnTo>
                  <a:pt x="1397" y="649"/>
                </a:lnTo>
                <a:cubicBezTo>
                  <a:pt x="1397" y="655"/>
                  <a:pt x="1397" y="655"/>
                  <a:pt x="1397" y="655"/>
                </a:cubicBezTo>
                <a:lnTo>
                  <a:pt x="1397" y="655"/>
                </a:lnTo>
                <a:cubicBezTo>
                  <a:pt x="1397" y="655"/>
                  <a:pt x="1397" y="655"/>
                  <a:pt x="1397" y="649"/>
                </a:cubicBezTo>
                <a:close/>
                <a:moveTo>
                  <a:pt x="1397" y="669"/>
                </a:moveTo>
                <a:lnTo>
                  <a:pt x="1397" y="669"/>
                </a:lnTo>
                <a:cubicBezTo>
                  <a:pt x="1390" y="662"/>
                  <a:pt x="1383" y="655"/>
                  <a:pt x="1370" y="649"/>
                </a:cubicBezTo>
                <a:cubicBezTo>
                  <a:pt x="1370" y="649"/>
                  <a:pt x="1363" y="649"/>
                  <a:pt x="1356" y="649"/>
                </a:cubicBezTo>
                <a:cubicBezTo>
                  <a:pt x="1356" y="676"/>
                  <a:pt x="1356" y="676"/>
                  <a:pt x="1356" y="676"/>
                </a:cubicBezTo>
                <a:cubicBezTo>
                  <a:pt x="1370" y="682"/>
                  <a:pt x="1383" y="689"/>
                  <a:pt x="1397" y="703"/>
                </a:cubicBezTo>
                <a:cubicBezTo>
                  <a:pt x="1397" y="669"/>
                  <a:pt x="1397" y="669"/>
                  <a:pt x="1397" y="669"/>
                </a:cubicBezTo>
                <a:close/>
                <a:moveTo>
                  <a:pt x="1397" y="730"/>
                </a:moveTo>
                <a:lnTo>
                  <a:pt x="1397" y="730"/>
                </a:lnTo>
                <a:cubicBezTo>
                  <a:pt x="1397" y="743"/>
                  <a:pt x="1397" y="743"/>
                  <a:pt x="1397" y="743"/>
                </a:cubicBezTo>
                <a:cubicBezTo>
                  <a:pt x="1390" y="750"/>
                  <a:pt x="1390" y="750"/>
                  <a:pt x="1390" y="757"/>
                </a:cubicBezTo>
                <a:cubicBezTo>
                  <a:pt x="1390" y="757"/>
                  <a:pt x="1390" y="763"/>
                  <a:pt x="1397" y="763"/>
                </a:cubicBezTo>
                <a:cubicBezTo>
                  <a:pt x="1397" y="946"/>
                  <a:pt x="1397" y="946"/>
                  <a:pt x="1397" y="946"/>
                </a:cubicBezTo>
                <a:cubicBezTo>
                  <a:pt x="1383" y="939"/>
                  <a:pt x="1377" y="932"/>
                  <a:pt x="1363" y="925"/>
                </a:cubicBezTo>
                <a:cubicBezTo>
                  <a:pt x="1363" y="919"/>
                  <a:pt x="1356" y="919"/>
                  <a:pt x="1356" y="912"/>
                </a:cubicBezTo>
                <a:cubicBezTo>
                  <a:pt x="1356" y="898"/>
                  <a:pt x="1356" y="898"/>
                  <a:pt x="1356" y="898"/>
                </a:cubicBezTo>
                <a:cubicBezTo>
                  <a:pt x="1356" y="905"/>
                  <a:pt x="1363" y="905"/>
                  <a:pt x="1370" y="912"/>
                </a:cubicBezTo>
                <a:cubicBezTo>
                  <a:pt x="1363" y="878"/>
                  <a:pt x="1363" y="878"/>
                  <a:pt x="1363" y="878"/>
                </a:cubicBezTo>
                <a:cubicBezTo>
                  <a:pt x="1356" y="878"/>
                  <a:pt x="1356" y="878"/>
                  <a:pt x="1356" y="878"/>
                </a:cubicBezTo>
                <a:cubicBezTo>
                  <a:pt x="1356" y="871"/>
                  <a:pt x="1356" y="871"/>
                  <a:pt x="1356" y="871"/>
                </a:cubicBezTo>
                <a:cubicBezTo>
                  <a:pt x="1356" y="865"/>
                  <a:pt x="1363" y="858"/>
                  <a:pt x="1363" y="851"/>
                </a:cubicBezTo>
                <a:cubicBezTo>
                  <a:pt x="1363" y="851"/>
                  <a:pt x="1356" y="851"/>
                  <a:pt x="1356" y="858"/>
                </a:cubicBezTo>
                <a:cubicBezTo>
                  <a:pt x="1356" y="838"/>
                  <a:pt x="1356" y="838"/>
                  <a:pt x="1356" y="838"/>
                </a:cubicBezTo>
                <a:cubicBezTo>
                  <a:pt x="1363" y="831"/>
                  <a:pt x="1363" y="824"/>
                  <a:pt x="1363" y="817"/>
                </a:cubicBezTo>
                <a:cubicBezTo>
                  <a:pt x="1363" y="811"/>
                  <a:pt x="1356" y="811"/>
                  <a:pt x="1356" y="811"/>
                </a:cubicBezTo>
                <a:cubicBezTo>
                  <a:pt x="1356" y="784"/>
                  <a:pt x="1356" y="784"/>
                  <a:pt x="1356" y="784"/>
                </a:cubicBezTo>
                <a:lnTo>
                  <a:pt x="1356" y="784"/>
                </a:lnTo>
                <a:lnTo>
                  <a:pt x="1356" y="784"/>
                </a:lnTo>
                <a:cubicBezTo>
                  <a:pt x="1356" y="750"/>
                  <a:pt x="1356" y="750"/>
                  <a:pt x="1356" y="750"/>
                </a:cubicBezTo>
                <a:cubicBezTo>
                  <a:pt x="1356" y="757"/>
                  <a:pt x="1363" y="763"/>
                  <a:pt x="1370" y="763"/>
                </a:cubicBezTo>
                <a:cubicBezTo>
                  <a:pt x="1370" y="743"/>
                  <a:pt x="1363" y="730"/>
                  <a:pt x="1356" y="716"/>
                </a:cubicBezTo>
                <a:cubicBezTo>
                  <a:pt x="1356" y="696"/>
                  <a:pt x="1356" y="696"/>
                  <a:pt x="1356" y="696"/>
                </a:cubicBezTo>
                <a:cubicBezTo>
                  <a:pt x="1363" y="696"/>
                  <a:pt x="1370" y="696"/>
                  <a:pt x="1370" y="703"/>
                </a:cubicBezTo>
                <a:cubicBezTo>
                  <a:pt x="1377" y="709"/>
                  <a:pt x="1377" y="716"/>
                  <a:pt x="1370" y="723"/>
                </a:cubicBezTo>
                <a:cubicBezTo>
                  <a:pt x="1370" y="723"/>
                  <a:pt x="1377" y="723"/>
                  <a:pt x="1383" y="730"/>
                </a:cubicBezTo>
                <a:cubicBezTo>
                  <a:pt x="1383" y="730"/>
                  <a:pt x="1390" y="730"/>
                  <a:pt x="1397" y="730"/>
                </a:cubicBezTo>
                <a:close/>
                <a:moveTo>
                  <a:pt x="1397" y="959"/>
                </a:moveTo>
                <a:lnTo>
                  <a:pt x="1397" y="959"/>
                </a:lnTo>
                <a:cubicBezTo>
                  <a:pt x="1390" y="952"/>
                  <a:pt x="1390" y="952"/>
                  <a:pt x="1390" y="952"/>
                </a:cubicBezTo>
                <a:cubicBezTo>
                  <a:pt x="1377" y="946"/>
                  <a:pt x="1370" y="932"/>
                  <a:pt x="1356" y="925"/>
                </a:cubicBezTo>
                <a:cubicBezTo>
                  <a:pt x="1356" y="946"/>
                  <a:pt x="1356" y="946"/>
                  <a:pt x="1356" y="946"/>
                </a:cubicBezTo>
                <a:cubicBezTo>
                  <a:pt x="1363" y="966"/>
                  <a:pt x="1377" y="986"/>
                  <a:pt x="1397" y="993"/>
                </a:cubicBezTo>
                <a:cubicBezTo>
                  <a:pt x="1397" y="979"/>
                  <a:pt x="1397" y="979"/>
                  <a:pt x="1397" y="979"/>
                </a:cubicBezTo>
                <a:cubicBezTo>
                  <a:pt x="1390" y="979"/>
                  <a:pt x="1383" y="973"/>
                  <a:pt x="1377" y="966"/>
                </a:cubicBezTo>
                <a:cubicBezTo>
                  <a:pt x="1370" y="959"/>
                  <a:pt x="1370" y="959"/>
                  <a:pt x="1370" y="959"/>
                </a:cubicBezTo>
                <a:cubicBezTo>
                  <a:pt x="1370" y="959"/>
                  <a:pt x="1377" y="959"/>
                  <a:pt x="1390" y="966"/>
                </a:cubicBezTo>
                <a:lnTo>
                  <a:pt x="1397" y="966"/>
                </a:lnTo>
                <a:cubicBezTo>
                  <a:pt x="1397" y="959"/>
                  <a:pt x="1397" y="959"/>
                  <a:pt x="1397" y="959"/>
                </a:cubicBezTo>
                <a:close/>
                <a:moveTo>
                  <a:pt x="1397" y="1006"/>
                </a:moveTo>
                <a:lnTo>
                  <a:pt x="1397" y="1006"/>
                </a:lnTo>
                <a:cubicBezTo>
                  <a:pt x="1397" y="1013"/>
                  <a:pt x="1397" y="1013"/>
                  <a:pt x="1397" y="1013"/>
                </a:cubicBezTo>
                <a:cubicBezTo>
                  <a:pt x="1390" y="1013"/>
                  <a:pt x="1390" y="1013"/>
                  <a:pt x="1390" y="1006"/>
                </a:cubicBezTo>
                <a:cubicBezTo>
                  <a:pt x="1390" y="1006"/>
                  <a:pt x="1390" y="1006"/>
                  <a:pt x="1397" y="1006"/>
                </a:cubicBezTo>
                <a:close/>
                <a:moveTo>
                  <a:pt x="1397" y="1020"/>
                </a:moveTo>
                <a:lnTo>
                  <a:pt x="1397" y="1020"/>
                </a:lnTo>
                <a:cubicBezTo>
                  <a:pt x="1397" y="1060"/>
                  <a:pt x="1397" y="1060"/>
                  <a:pt x="1397" y="1060"/>
                </a:cubicBezTo>
                <a:lnTo>
                  <a:pt x="1390" y="1060"/>
                </a:lnTo>
                <a:cubicBezTo>
                  <a:pt x="1383" y="1060"/>
                  <a:pt x="1383" y="1067"/>
                  <a:pt x="1383" y="1067"/>
                </a:cubicBezTo>
                <a:cubicBezTo>
                  <a:pt x="1390" y="1067"/>
                  <a:pt x="1390" y="1067"/>
                  <a:pt x="1397" y="1067"/>
                </a:cubicBezTo>
                <a:cubicBezTo>
                  <a:pt x="1397" y="1094"/>
                  <a:pt x="1397" y="1094"/>
                  <a:pt x="1397" y="1094"/>
                </a:cubicBezTo>
                <a:cubicBezTo>
                  <a:pt x="1390" y="1101"/>
                  <a:pt x="1383" y="1101"/>
                  <a:pt x="1377" y="1101"/>
                </a:cubicBezTo>
                <a:cubicBezTo>
                  <a:pt x="1370" y="1101"/>
                  <a:pt x="1370" y="1094"/>
                  <a:pt x="1370" y="1094"/>
                </a:cubicBezTo>
                <a:cubicBezTo>
                  <a:pt x="1370" y="1094"/>
                  <a:pt x="1370" y="1087"/>
                  <a:pt x="1377" y="1081"/>
                </a:cubicBezTo>
                <a:cubicBezTo>
                  <a:pt x="1377" y="1081"/>
                  <a:pt x="1377" y="1074"/>
                  <a:pt x="1370" y="1074"/>
                </a:cubicBezTo>
                <a:cubicBezTo>
                  <a:pt x="1370" y="1074"/>
                  <a:pt x="1370" y="1074"/>
                  <a:pt x="1363" y="1081"/>
                </a:cubicBezTo>
                <a:lnTo>
                  <a:pt x="1356" y="1081"/>
                </a:lnTo>
                <a:cubicBezTo>
                  <a:pt x="1356" y="993"/>
                  <a:pt x="1356" y="993"/>
                  <a:pt x="1356" y="993"/>
                </a:cubicBezTo>
                <a:lnTo>
                  <a:pt x="1356" y="993"/>
                </a:lnTo>
                <a:cubicBezTo>
                  <a:pt x="1363" y="1000"/>
                  <a:pt x="1363" y="1000"/>
                  <a:pt x="1363" y="1006"/>
                </a:cubicBezTo>
                <a:cubicBezTo>
                  <a:pt x="1363" y="1013"/>
                  <a:pt x="1363" y="1020"/>
                  <a:pt x="1356" y="1020"/>
                </a:cubicBezTo>
                <a:cubicBezTo>
                  <a:pt x="1363" y="1027"/>
                  <a:pt x="1363" y="1027"/>
                  <a:pt x="1363" y="1027"/>
                </a:cubicBezTo>
                <a:cubicBezTo>
                  <a:pt x="1370" y="1027"/>
                  <a:pt x="1370" y="1027"/>
                  <a:pt x="1370" y="1027"/>
                </a:cubicBezTo>
                <a:cubicBezTo>
                  <a:pt x="1370" y="1027"/>
                  <a:pt x="1377" y="1027"/>
                  <a:pt x="1377" y="1020"/>
                </a:cubicBezTo>
                <a:cubicBezTo>
                  <a:pt x="1377" y="1013"/>
                  <a:pt x="1383" y="1013"/>
                  <a:pt x="1383" y="1013"/>
                </a:cubicBezTo>
                <a:cubicBezTo>
                  <a:pt x="1390" y="1013"/>
                  <a:pt x="1390" y="1020"/>
                  <a:pt x="1397" y="1020"/>
                </a:cubicBezTo>
                <a:close/>
                <a:moveTo>
                  <a:pt x="1397" y="1101"/>
                </a:moveTo>
                <a:lnTo>
                  <a:pt x="1397" y="1101"/>
                </a:lnTo>
                <a:cubicBezTo>
                  <a:pt x="1397" y="1175"/>
                  <a:pt x="1397" y="1175"/>
                  <a:pt x="1397" y="1175"/>
                </a:cubicBezTo>
                <a:cubicBezTo>
                  <a:pt x="1356" y="1182"/>
                  <a:pt x="1356" y="1182"/>
                  <a:pt x="1356" y="1182"/>
                </a:cubicBezTo>
                <a:cubicBezTo>
                  <a:pt x="1356" y="1101"/>
                  <a:pt x="1356" y="1101"/>
                  <a:pt x="1356" y="1101"/>
                </a:cubicBezTo>
                <a:cubicBezTo>
                  <a:pt x="1370" y="1108"/>
                  <a:pt x="1383" y="1108"/>
                  <a:pt x="1397" y="1101"/>
                </a:cubicBezTo>
                <a:close/>
                <a:moveTo>
                  <a:pt x="1356" y="979"/>
                </a:moveTo>
                <a:lnTo>
                  <a:pt x="1356" y="979"/>
                </a:lnTo>
                <a:cubicBezTo>
                  <a:pt x="1356" y="966"/>
                  <a:pt x="1356" y="966"/>
                  <a:pt x="1356" y="966"/>
                </a:cubicBezTo>
                <a:cubicBezTo>
                  <a:pt x="1363" y="973"/>
                  <a:pt x="1377" y="986"/>
                  <a:pt x="1390" y="1006"/>
                </a:cubicBezTo>
                <a:lnTo>
                  <a:pt x="1383" y="1006"/>
                </a:lnTo>
                <a:cubicBezTo>
                  <a:pt x="1377" y="1000"/>
                  <a:pt x="1363" y="993"/>
                  <a:pt x="1356" y="979"/>
                </a:cubicBezTo>
                <a:close/>
                <a:moveTo>
                  <a:pt x="1356" y="257"/>
                </a:moveTo>
                <a:lnTo>
                  <a:pt x="1356" y="257"/>
                </a:lnTo>
                <a:cubicBezTo>
                  <a:pt x="1356" y="284"/>
                  <a:pt x="1356" y="284"/>
                  <a:pt x="1356" y="284"/>
                </a:cubicBezTo>
                <a:cubicBezTo>
                  <a:pt x="1356" y="284"/>
                  <a:pt x="1350" y="277"/>
                  <a:pt x="1343" y="277"/>
                </a:cubicBezTo>
                <a:lnTo>
                  <a:pt x="1336" y="284"/>
                </a:lnTo>
                <a:cubicBezTo>
                  <a:pt x="1329" y="291"/>
                  <a:pt x="1329" y="291"/>
                  <a:pt x="1329" y="291"/>
                </a:cubicBezTo>
                <a:cubicBezTo>
                  <a:pt x="1323" y="291"/>
                  <a:pt x="1323" y="291"/>
                  <a:pt x="1316" y="291"/>
                </a:cubicBezTo>
                <a:cubicBezTo>
                  <a:pt x="1316" y="257"/>
                  <a:pt x="1316" y="257"/>
                  <a:pt x="1316" y="257"/>
                </a:cubicBezTo>
                <a:cubicBezTo>
                  <a:pt x="1356" y="257"/>
                  <a:pt x="1356" y="257"/>
                  <a:pt x="1356" y="257"/>
                </a:cubicBezTo>
                <a:close/>
                <a:moveTo>
                  <a:pt x="1356" y="311"/>
                </a:moveTo>
                <a:lnTo>
                  <a:pt x="1356" y="311"/>
                </a:lnTo>
                <a:cubicBezTo>
                  <a:pt x="1356" y="345"/>
                  <a:pt x="1356" y="345"/>
                  <a:pt x="1356" y="345"/>
                </a:cubicBezTo>
                <a:cubicBezTo>
                  <a:pt x="1356" y="345"/>
                  <a:pt x="1356" y="351"/>
                  <a:pt x="1350" y="351"/>
                </a:cubicBezTo>
                <a:lnTo>
                  <a:pt x="1350" y="345"/>
                </a:lnTo>
                <a:cubicBezTo>
                  <a:pt x="1343" y="331"/>
                  <a:pt x="1336" y="331"/>
                  <a:pt x="1316" y="324"/>
                </a:cubicBezTo>
                <a:lnTo>
                  <a:pt x="1316" y="324"/>
                </a:lnTo>
                <a:cubicBezTo>
                  <a:pt x="1316" y="304"/>
                  <a:pt x="1316" y="304"/>
                  <a:pt x="1316" y="304"/>
                </a:cubicBezTo>
                <a:cubicBezTo>
                  <a:pt x="1329" y="304"/>
                  <a:pt x="1343" y="304"/>
                  <a:pt x="1356" y="311"/>
                </a:cubicBezTo>
                <a:close/>
                <a:moveTo>
                  <a:pt x="1356" y="358"/>
                </a:moveTo>
                <a:lnTo>
                  <a:pt x="1356" y="358"/>
                </a:lnTo>
                <a:lnTo>
                  <a:pt x="1350" y="358"/>
                </a:lnTo>
                <a:cubicBezTo>
                  <a:pt x="1350" y="358"/>
                  <a:pt x="1343" y="351"/>
                  <a:pt x="1343" y="345"/>
                </a:cubicBezTo>
                <a:cubicBezTo>
                  <a:pt x="1336" y="338"/>
                  <a:pt x="1329" y="331"/>
                  <a:pt x="1323" y="331"/>
                </a:cubicBezTo>
                <a:cubicBezTo>
                  <a:pt x="1316" y="331"/>
                  <a:pt x="1316" y="331"/>
                  <a:pt x="1316" y="331"/>
                </a:cubicBezTo>
                <a:cubicBezTo>
                  <a:pt x="1316" y="372"/>
                  <a:pt x="1316" y="372"/>
                  <a:pt x="1316" y="372"/>
                </a:cubicBezTo>
                <a:lnTo>
                  <a:pt x="1323" y="372"/>
                </a:lnTo>
                <a:cubicBezTo>
                  <a:pt x="1329" y="372"/>
                  <a:pt x="1336" y="372"/>
                  <a:pt x="1343" y="378"/>
                </a:cubicBezTo>
                <a:cubicBezTo>
                  <a:pt x="1350" y="378"/>
                  <a:pt x="1350" y="378"/>
                  <a:pt x="1356" y="385"/>
                </a:cubicBezTo>
                <a:cubicBezTo>
                  <a:pt x="1356" y="358"/>
                  <a:pt x="1356" y="358"/>
                  <a:pt x="1356" y="358"/>
                </a:cubicBezTo>
                <a:close/>
                <a:moveTo>
                  <a:pt x="1356" y="392"/>
                </a:moveTo>
                <a:lnTo>
                  <a:pt x="1356" y="392"/>
                </a:lnTo>
                <a:cubicBezTo>
                  <a:pt x="1356" y="399"/>
                  <a:pt x="1356" y="399"/>
                  <a:pt x="1356" y="399"/>
                </a:cubicBezTo>
                <a:cubicBezTo>
                  <a:pt x="1343" y="399"/>
                  <a:pt x="1329" y="392"/>
                  <a:pt x="1316" y="392"/>
                </a:cubicBezTo>
                <a:cubicBezTo>
                  <a:pt x="1316" y="378"/>
                  <a:pt x="1316" y="378"/>
                  <a:pt x="1316" y="378"/>
                </a:cubicBezTo>
                <a:cubicBezTo>
                  <a:pt x="1329" y="385"/>
                  <a:pt x="1343" y="385"/>
                  <a:pt x="1356" y="392"/>
                </a:cubicBezTo>
                <a:close/>
                <a:moveTo>
                  <a:pt x="1356" y="405"/>
                </a:moveTo>
                <a:lnTo>
                  <a:pt x="1356" y="405"/>
                </a:lnTo>
                <a:cubicBezTo>
                  <a:pt x="1350" y="405"/>
                  <a:pt x="1350" y="405"/>
                  <a:pt x="1350" y="405"/>
                </a:cubicBezTo>
                <a:cubicBezTo>
                  <a:pt x="1336" y="399"/>
                  <a:pt x="1329" y="399"/>
                  <a:pt x="1316" y="399"/>
                </a:cubicBezTo>
                <a:cubicBezTo>
                  <a:pt x="1316" y="412"/>
                  <a:pt x="1316" y="412"/>
                  <a:pt x="1316" y="412"/>
                </a:cubicBezTo>
                <a:cubicBezTo>
                  <a:pt x="1329" y="412"/>
                  <a:pt x="1343" y="412"/>
                  <a:pt x="1350" y="412"/>
                </a:cubicBezTo>
                <a:cubicBezTo>
                  <a:pt x="1350" y="419"/>
                  <a:pt x="1356" y="419"/>
                  <a:pt x="1356" y="419"/>
                </a:cubicBezTo>
                <a:cubicBezTo>
                  <a:pt x="1356" y="405"/>
                  <a:pt x="1356" y="405"/>
                  <a:pt x="1356" y="405"/>
                </a:cubicBezTo>
                <a:close/>
                <a:moveTo>
                  <a:pt x="1356" y="426"/>
                </a:moveTo>
                <a:lnTo>
                  <a:pt x="1356" y="426"/>
                </a:lnTo>
                <a:cubicBezTo>
                  <a:pt x="1356" y="635"/>
                  <a:pt x="1356" y="635"/>
                  <a:pt x="1356" y="635"/>
                </a:cubicBezTo>
                <a:cubicBezTo>
                  <a:pt x="1350" y="635"/>
                  <a:pt x="1350" y="628"/>
                  <a:pt x="1350" y="622"/>
                </a:cubicBezTo>
                <a:cubicBezTo>
                  <a:pt x="1343" y="622"/>
                  <a:pt x="1343" y="622"/>
                  <a:pt x="1343" y="622"/>
                </a:cubicBezTo>
                <a:lnTo>
                  <a:pt x="1336" y="622"/>
                </a:lnTo>
                <a:cubicBezTo>
                  <a:pt x="1329" y="622"/>
                  <a:pt x="1329" y="622"/>
                  <a:pt x="1323" y="628"/>
                </a:cubicBezTo>
                <a:cubicBezTo>
                  <a:pt x="1323" y="635"/>
                  <a:pt x="1323" y="635"/>
                  <a:pt x="1316" y="635"/>
                </a:cubicBezTo>
                <a:cubicBezTo>
                  <a:pt x="1316" y="588"/>
                  <a:pt x="1316" y="588"/>
                  <a:pt x="1316" y="588"/>
                </a:cubicBezTo>
                <a:cubicBezTo>
                  <a:pt x="1323" y="588"/>
                  <a:pt x="1329" y="595"/>
                  <a:pt x="1336" y="595"/>
                </a:cubicBezTo>
                <a:cubicBezTo>
                  <a:pt x="1336" y="588"/>
                  <a:pt x="1329" y="574"/>
                  <a:pt x="1323" y="561"/>
                </a:cubicBezTo>
                <a:cubicBezTo>
                  <a:pt x="1323" y="561"/>
                  <a:pt x="1323" y="561"/>
                  <a:pt x="1316" y="561"/>
                </a:cubicBezTo>
                <a:cubicBezTo>
                  <a:pt x="1316" y="527"/>
                  <a:pt x="1316" y="527"/>
                  <a:pt x="1316" y="527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23" y="520"/>
                  <a:pt x="1323" y="520"/>
                  <a:pt x="1323" y="520"/>
                </a:cubicBezTo>
                <a:lnTo>
                  <a:pt x="1316" y="527"/>
                </a:lnTo>
                <a:cubicBezTo>
                  <a:pt x="1316" y="500"/>
                  <a:pt x="1316" y="500"/>
                  <a:pt x="1316" y="500"/>
                </a:cubicBezTo>
                <a:cubicBezTo>
                  <a:pt x="1323" y="500"/>
                  <a:pt x="1323" y="500"/>
                  <a:pt x="1323" y="500"/>
                </a:cubicBezTo>
                <a:cubicBezTo>
                  <a:pt x="1323" y="500"/>
                  <a:pt x="1323" y="500"/>
                  <a:pt x="1316" y="493"/>
                </a:cubicBezTo>
                <a:cubicBezTo>
                  <a:pt x="1316" y="480"/>
                  <a:pt x="1316" y="480"/>
                  <a:pt x="1316" y="480"/>
                </a:cubicBezTo>
                <a:lnTo>
                  <a:pt x="1316" y="480"/>
                </a:lnTo>
                <a:lnTo>
                  <a:pt x="1316" y="480"/>
                </a:lnTo>
                <a:cubicBezTo>
                  <a:pt x="1316" y="446"/>
                  <a:pt x="1316" y="446"/>
                  <a:pt x="1316" y="446"/>
                </a:cubicBezTo>
                <a:lnTo>
                  <a:pt x="1316" y="446"/>
                </a:lnTo>
                <a:cubicBezTo>
                  <a:pt x="1323" y="446"/>
                  <a:pt x="1323" y="439"/>
                  <a:pt x="1323" y="439"/>
                </a:cubicBezTo>
                <a:cubicBezTo>
                  <a:pt x="1323" y="439"/>
                  <a:pt x="1323" y="439"/>
                  <a:pt x="1316" y="439"/>
                </a:cubicBezTo>
                <a:cubicBezTo>
                  <a:pt x="1316" y="419"/>
                  <a:pt x="1316" y="419"/>
                  <a:pt x="1316" y="419"/>
                </a:cubicBezTo>
                <a:cubicBezTo>
                  <a:pt x="1329" y="419"/>
                  <a:pt x="1336" y="419"/>
                  <a:pt x="1350" y="426"/>
                </a:cubicBezTo>
                <a:cubicBezTo>
                  <a:pt x="1356" y="426"/>
                  <a:pt x="1356" y="426"/>
                  <a:pt x="1356" y="426"/>
                </a:cubicBezTo>
                <a:close/>
                <a:moveTo>
                  <a:pt x="1356" y="649"/>
                </a:moveTo>
                <a:lnTo>
                  <a:pt x="1356" y="649"/>
                </a:lnTo>
                <a:cubicBezTo>
                  <a:pt x="1356" y="676"/>
                  <a:pt x="1356" y="676"/>
                  <a:pt x="1356" y="676"/>
                </a:cubicBezTo>
                <a:cubicBezTo>
                  <a:pt x="1343" y="676"/>
                  <a:pt x="1336" y="676"/>
                  <a:pt x="1323" y="676"/>
                </a:cubicBezTo>
                <a:cubicBezTo>
                  <a:pt x="1316" y="676"/>
                  <a:pt x="1316" y="676"/>
                  <a:pt x="1316" y="676"/>
                </a:cubicBezTo>
                <a:cubicBezTo>
                  <a:pt x="1316" y="649"/>
                  <a:pt x="1316" y="649"/>
                  <a:pt x="1316" y="649"/>
                </a:cubicBezTo>
                <a:cubicBezTo>
                  <a:pt x="1323" y="649"/>
                  <a:pt x="1323" y="649"/>
                  <a:pt x="1329" y="649"/>
                </a:cubicBezTo>
                <a:cubicBezTo>
                  <a:pt x="1336" y="649"/>
                  <a:pt x="1350" y="649"/>
                  <a:pt x="1356" y="649"/>
                </a:cubicBezTo>
                <a:close/>
                <a:moveTo>
                  <a:pt x="1356" y="696"/>
                </a:moveTo>
                <a:lnTo>
                  <a:pt x="1356" y="696"/>
                </a:lnTo>
                <a:cubicBezTo>
                  <a:pt x="1356" y="716"/>
                  <a:pt x="1356" y="716"/>
                  <a:pt x="1356" y="716"/>
                </a:cubicBezTo>
                <a:cubicBezTo>
                  <a:pt x="1350" y="716"/>
                  <a:pt x="1350" y="709"/>
                  <a:pt x="1343" y="709"/>
                </a:cubicBezTo>
                <a:cubicBezTo>
                  <a:pt x="1343" y="730"/>
                  <a:pt x="1350" y="743"/>
                  <a:pt x="1356" y="750"/>
                </a:cubicBezTo>
                <a:cubicBezTo>
                  <a:pt x="1356" y="784"/>
                  <a:pt x="1356" y="784"/>
                  <a:pt x="1356" y="784"/>
                </a:cubicBezTo>
                <a:cubicBezTo>
                  <a:pt x="1356" y="777"/>
                  <a:pt x="1356" y="777"/>
                  <a:pt x="1350" y="770"/>
                </a:cubicBezTo>
                <a:cubicBezTo>
                  <a:pt x="1343" y="757"/>
                  <a:pt x="1329" y="750"/>
                  <a:pt x="1316" y="743"/>
                </a:cubicBezTo>
                <a:cubicBezTo>
                  <a:pt x="1316" y="696"/>
                  <a:pt x="1316" y="696"/>
                  <a:pt x="1316" y="696"/>
                </a:cubicBezTo>
                <a:cubicBezTo>
                  <a:pt x="1329" y="689"/>
                  <a:pt x="1343" y="689"/>
                  <a:pt x="1356" y="696"/>
                </a:cubicBezTo>
                <a:close/>
                <a:moveTo>
                  <a:pt x="1356" y="784"/>
                </a:moveTo>
                <a:lnTo>
                  <a:pt x="1356" y="784"/>
                </a:lnTo>
                <a:cubicBezTo>
                  <a:pt x="1350" y="790"/>
                  <a:pt x="1350" y="790"/>
                  <a:pt x="1343" y="790"/>
                </a:cubicBezTo>
                <a:cubicBezTo>
                  <a:pt x="1343" y="790"/>
                  <a:pt x="1336" y="790"/>
                  <a:pt x="1329" y="784"/>
                </a:cubicBezTo>
                <a:cubicBezTo>
                  <a:pt x="1323" y="784"/>
                  <a:pt x="1323" y="784"/>
                  <a:pt x="1316" y="784"/>
                </a:cubicBezTo>
                <a:cubicBezTo>
                  <a:pt x="1316" y="804"/>
                  <a:pt x="1316" y="804"/>
                  <a:pt x="1316" y="804"/>
                </a:cubicBezTo>
                <a:cubicBezTo>
                  <a:pt x="1323" y="811"/>
                  <a:pt x="1323" y="811"/>
                  <a:pt x="1323" y="811"/>
                </a:cubicBezTo>
                <a:cubicBezTo>
                  <a:pt x="1323" y="811"/>
                  <a:pt x="1323" y="811"/>
                  <a:pt x="1316" y="811"/>
                </a:cubicBezTo>
                <a:cubicBezTo>
                  <a:pt x="1316" y="831"/>
                  <a:pt x="1316" y="831"/>
                  <a:pt x="1316" y="831"/>
                </a:cubicBezTo>
                <a:cubicBezTo>
                  <a:pt x="1323" y="831"/>
                  <a:pt x="1323" y="831"/>
                  <a:pt x="1323" y="824"/>
                </a:cubicBezTo>
                <a:cubicBezTo>
                  <a:pt x="1323" y="824"/>
                  <a:pt x="1329" y="831"/>
                  <a:pt x="1336" y="831"/>
                </a:cubicBezTo>
                <a:cubicBezTo>
                  <a:pt x="1336" y="838"/>
                  <a:pt x="1343" y="838"/>
                  <a:pt x="1343" y="838"/>
                </a:cubicBezTo>
                <a:cubicBezTo>
                  <a:pt x="1350" y="838"/>
                  <a:pt x="1350" y="838"/>
                  <a:pt x="1350" y="831"/>
                </a:cubicBezTo>
                <a:cubicBezTo>
                  <a:pt x="1356" y="824"/>
                  <a:pt x="1350" y="824"/>
                  <a:pt x="1350" y="824"/>
                </a:cubicBezTo>
                <a:cubicBezTo>
                  <a:pt x="1350" y="817"/>
                  <a:pt x="1350" y="817"/>
                  <a:pt x="1350" y="817"/>
                </a:cubicBezTo>
                <a:cubicBezTo>
                  <a:pt x="1350" y="811"/>
                  <a:pt x="1350" y="811"/>
                  <a:pt x="1350" y="811"/>
                </a:cubicBezTo>
                <a:lnTo>
                  <a:pt x="1356" y="811"/>
                </a:lnTo>
                <a:cubicBezTo>
                  <a:pt x="1356" y="784"/>
                  <a:pt x="1356" y="784"/>
                  <a:pt x="1356" y="784"/>
                </a:cubicBezTo>
                <a:close/>
                <a:moveTo>
                  <a:pt x="1356" y="838"/>
                </a:moveTo>
                <a:lnTo>
                  <a:pt x="1356" y="838"/>
                </a:lnTo>
                <a:cubicBezTo>
                  <a:pt x="1356" y="858"/>
                  <a:pt x="1356" y="858"/>
                  <a:pt x="1356" y="858"/>
                </a:cubicBezTo>
                <a:cubicBezTo>
                  <a:pt x="1356" y="858"/>
                  <a:pt x="1356" y="858"/>
                  <a:pt x="1350" y="865"/>
                </a:cubicBezTo>
                <a:cubicBezTo>
                  <a:pt x="1350" y="878"/>
                  <a:pt x="1350" y="892"/>
                  <a:pt x="1356" y="898"/>
                </a:cubicBezTo>
                <a:cubicBezTo>
                  <a:pt x="1356" y="912"/>
                  <a:pt x="1356" y="912"/>
                  <a:pt x="1356" y="912"/>
                </a:cubicBezTo>
                <a:cubicBezTo>
                  <a:pt x="1343" y="905"/>
                  <a:pt x="1343" y="892"/>
                  <a:pt x="1336" y="878"/>
                </a:cubicBezTo>
                <a:cubicBezTo>
                  <a:pt x="1336" y="892"/>
                  <a:pt x="1336" y="892"/>
                  <a:pt x="1336" y="892"/>
                </a:cubicBezTo>
                <a:cubicBezTo>
                  <a:pt x="1336" y="898"/>
                  <a:pt x="1336" y="905"/>
                  <a:pt x="1336" y="912"/>
                </a:cubicBezTo>
                <a:cubicBezTo>
                  <a:pt x="1336" y="912"/>
                  <a:pt x="1336" y="925"/>
                  <a:pt x="1343" y="932"/>
                </a:cubicBezTo>
                <a:cubicBezTo>
                  <a:pt x="1350" y="946"/>
                  <a:pt x="1356" y="959"/>
                  <a:pt x="1356" y="966"/>
                </a:cubicBezTo>
                <a:lnTo>
                  <a:pt x="1356" y="966"/>
                </a:lnTo>
                <a:cubicBezTo>
                  <a:pt x="1356" y="979"/>
                  <a:pt x="1356" y="979"/>
                  <a:pt x="1356" y="979"/>
                </a:cubicBezTo>
                <a:cubicBezTo>
                  <a:pt x="1336" y="966"/>
                  <a:pt x="1329" y="939"/>
                  <a:pt x="1323" y="912"/>
                </a:cubicBezTo>
                <a:cubicBezTo>
                  <a:pt x="1323" y="898"/>
                  <a:pt x="1323" y="885"/>
                  <a:pt x="1329" y="871"/>
                </a:cubicBezTo>
                <a:cubicBezTo>
                  <a:pt x="1329" y="858"/>
                  <a:pt x="1336" y="851"/>
                  <a:pt x="1350" y="844"/>
                </a:cubicBezTo>
                <a:cubicBezTo>
                  <a:pt x="1350" y="844"/>
                  <a:pt x="1356" y="844"/>
                  <a:pt x="1356" y="838"/>
                </a:cubicBezTo>
                <a:close/>
                <a:moveTo>
                  <a:pt x="1356" y="871"/>
                </a:moveTo>
                <a:lnTo>
                  <a:pt x="1356" y="871"/>
                </a:lnTo>
                <a:lnTo>
                  <a:pt x="1356" y="878"/>
                </a:lnTo>
                <a:lnTo>
                  <a:pt x="1356" y="878"/>
                </a:lnTo>
                <a:cubicBezTo>
                  <a:pt x="1356" y="871"/>
                  <a:pt x="1356" y="871"/>
                  <a:pt x="1356" y="871"/>
                </a:cubicBezTo>
                <a:close/>
                <a:moveTo>
                  <a:pt x="1356" y="925"/>
                </a:moveTo>
                <a:lnTo>
                  <a:pt x="1356" y="925"/>
                </a:lnTo>
                <a:lnTo>
                  <a:pt x="1350" y="919"/>
                </a:lnTo>
                <a:cubicBezTo>
                  <a:pt x="1350" y="932"/>
                  <a:pt x="1350" y="939"/>
                  <a:pt x="1356" y="946"/>
                </a:cubicBezTo>
                <a:cubicBezTo>
                  <a:pt x="1356" y="925"/>
                  <a:pt x="1356" y="925"/>
                  <a:pt x="1356" y="925"/>
                </a:cubicBezTo>
                <a:close/>
                <a:moveTo>
                  <a:pt x="1356" y="993"/>
                </a:moveTo>
                <a:lnTo>
                  <a:pt x="1356" y="993"/>
                </a:lnTo>
                <a:cubicBezTo>
                  <a:pt x="1350" y="986"/>
                  <a:pt x="1350" y="986"/>
                  <a:pt x="1350" y="986"/>
                </a:cubicBezTo>
                <a:cubicBezTo>
                  <a:pt x="1343" y="986"/>
                  <a:pt x="1343" y="993"/>
                  <a:pt x="1336" y="993"/>
                </a:cubicBezTo>
                <a:cubicBezTo>
                  <a:pt x="1329" y="993"/>
                  <a:pt x="1329" y="993"/>
                  <a:pt x="1329" y="993"/>
                </a:cubicBezTo>
                <a:cubicBezTo>
                  <a:pt x="1323" y="986"/>
                  <a:pt x="1323" y="979"/>
                  <a:pt x="1323" y="979"/>
                </a:cubicBezTo>
                <a:cubicBezTo>
                  <a:pt x="1336" y="973"/>
                  <a:pt x="1336" y="966"/>
                  <a:pt x="1329" y="946"/>
                </a:cubicBezTo>
                <a:cubicBezTo>
                  <a:pt x="1323" y="939"/>
                  <a:pt x="1323" y="939"/>
                  <a:pt x="1316" y="939"/>
                </a:cubicBezTo>
                <a:cubicBezTo>
                  <a:pt x="1316" y="1060"/>
                  <a:pt x="1316" y="1060"/>
                  <a:pt x="1316" y="1060"/>
                </a:cubicBezTo>
                <a:lnTo>
                  <a:pt x="1323" y="1060"/>
                </a:lnTo>
                <a:cubicBezTo>
                  <a:pt x="1323" y="1067"/>
                  <a:pt x="1316" y="1067"/>
                  <a:pt x="1316" y="1074"/>
                </a:cubicBezTo>
                <a:cubicBezTo>
                  <a:pt x="1316" y="1087"/>
                  <a:pt x="1316" y="1087"/>
                  <a:pt x="1316" y="1087"/>
                </a:cubicBezTo>
                <a:cubicBezTo>
                  <a:pt x="1323" y="1087"/>
                  <a:pt x="1329" y="1094"/>
                  <a:pt x="1329" y="1087"/>
                </a:cubicBezTo>
                <a:cubicBezTo>
                  <a:pt x="1336" y="1087"/>
                  <a:pt x="1343" y="1087"/>
                  <a:pt x="1343" y="1081"/>
                </a:cubicBezTo>
                <a:cubicBezTo>
                  <a:pt x="1343" y="1074"/>
                  <a:pt x="1343" y="1074"/>
                  <a:pt x="1343" y="1067"/>
                </a:cubicBezTo>
                <a:cubicBezTo>
                  <a:pt x="1350" y="1067"/>
                  <a:pt x="1350" y="1074"/>
                  <a:pt x="1350" y="1074"/>
                </a:cubicBezTo>
                <a:cubicBezTo>
                  <a:pt x="1350" y="1081"/>
                  <a:pt x="1350" y="1081"/>
                  <a:pt x="1350" y="1081"/>
                </a:cubicBezTo>
                <a:cubicBezTo>
                  <a:pt x="1356" y="1081"/>
                  <a:pt x="1356" y="1081"/>
                  <a:pt x="1356" y="1081"/>
                </a:cubicBezTo>
                <a:cubicBezTo>
                  <a:pt x="1356" y="993"/>
                  <a:pt x="1356" y="993"/>
                  <a:pt x="1356" y="993"/>
                </a:cubicBezTo>
                <a:close/>
                <a:moveTo>
                  <a:pt x="1356" y="1101"/>
                </a:moveTo>
                <a:lnTo>
                  <a:pt x="1356" y="1101"/>
                </a:lnTo>
                <a:cubicBezTo>
                  <a:pt x="1356" y="1182"/>
                  <a:pt x="1356" y="1182"/>
                  <a:pt x="1356" y="1182"/>
                </a:cubicBezTo>
                <a:cubicBezTo>
                  <a:pt x="1316" y="1182"/>
                  <a:pt x="1316" y="1182"/>
                  <a:pt x="1316" y="1182"/>
                </a:cubicBezTo>
                <a:cubicBezTo>
                  <a:pt x="1316" y="1094"/>
                  <a:pt x="1316" y="1094"/>
                  <a:pt x="1316" y="1094"/>
                </a:cubicBezTo>
                <a:cubicBezTo>
                  <a:pt x="1323" y="1101"/>
                  <a:pt x="1336" y="1101"/>
                  <a:pt x="1343" y="1101"/>
                </a:cubicBezTo>
                <a:cubicBezTo>
                  <a:pt x="1350" y="1101"/>
                  <a:pt x="1350" y="1101"/>
                  <a:pt x="1356" y="1101"/>
                </a:cubicBezTo>
                <a:close/>
                <a:moveTo>
                  <a:pt x="1316" y="912"/>
                </a:moveTo>
                <a:lnTo>
                  <a:pt x="1316" y="912"/>
                </a:lnTo>
                <a:cubicBezTo>
                  <a:pt x="1316" y="898"/>
                  <a:pt x="1316" y="898"/>
                  <a:pt x="1316" y="898"/>
                </a:cubicBezTo>
                <a:cubicBezTo>
                  <a:pt x="1316" y="898"/>
                  <a:pt x="1316" y="905"/>
                  <a:pt x="1316" y="912"/>
                </a:cubicBezTo>
                <a:close/>
                <a:moveTo>
                  <a:pt x="1316" y="865"/>
                </a:moveTo>
                <a:lnTo>
                  <a:pt x="1316" y="865"/>
                </a:lnTo>
                <a:cubicBezTo>
                  <a:pt x="1323" y="865"/>
                  <a:pt x="1323" y="865"/>
                  <a:pt x="1323" y="865"/>
                </a:cubicBezTo>
                <a:cubicBezTo>
                  <a:pt x="1329" y="858"/>
                  <a:pt x="1323" y="851"/>
                  <a:pt x="1316" y="838"/>
                </a:cubicBezTo>
                <a:lnTo>
                  <a:pt x="1316" y="865"/>
                </a:lnTo>
                <a:close/>
                <a:moveTo>
                  <a:pt x="1316" y="257"/>
                </a:moveTo>
                <a:lnTo>
                  <a:pt x="1316" y="257"/>
                </a:lnTo>
                <a:cubicBezTo>
                  <a:pt x="1316" y="291"/>
                  <a:pt x="1316" y="291"/>
                  <a:pt x="1316" y="291"/>
                </a:cubicBezTo>
                <a:cubicBezTo>
                  <a:pt x="1309" y="291"/>
                  <a:pt x="1296" y="291"/>
                  <a:pt x="1282" y="291"/>
                </a:cubicBezTo>
                <a:cubicBezTo>
                  <a:pt x="1282" y="264"/>
                  <a:pt x="1282" y="264"/>
                  <a:pt x="1282" y="264"/>
                </a:cubicBezTo>
                <a:cubicBezTo>
                  <a:pt x="1316" y="257"/>
                  <a:pt x="1316" y="257"/>
                  <a:pt x="1316" y="257"/>
                </a:cubicBezTo>
                <a:close/>
                <a:moveTo>
                  <a:pt x="1316" y="304"/>
                </a:moveTo>
                <a:lnTo>
                  <a:pt x="1316" y="304"/>
                </a:lnTo>
                <a:cubicBezTo>
                  <a:pt x="1316" y="324"/>
                  <a:pt x="1316" y="324"/>
                  <a:pt x="1316" y="324"/>
                </a:cubicBezTo>
                <a:cubicBezTo>
                  <a:pt x="1309" y="324"/>
                  <a:pt x="1296" y="331"/>
                  <a:pt x="1282" y="331"/>
                </a:cubicBezTo>
                <a:cubicBezTo>
                  <a:pt x="1282" y="304"/>
                  <a:pt x="1282" y="304"/>
                  <a:pt x="1282" y="304"/>
                </a:cubicBezTo>
                <a:cubicBezTo>
                  <a:pt x="1296" y="304"/>
                  <a:pt x="1309" y="304"/>
                  <a:pt x="1316" y="304"/>
                </a:cubicBezTo>
                <a:close/>
                <a:moveTo>
                  <a:pt x="1316" y="331"/>
                </a:moveTo>
                <a:lnTo>
                  <a:pt x="1316" y="331"/>
                </a:lnTo>
                <a:cubicBezTo>
                  <a:pt x="1316" y="372"/>
                  <a:pt x="1316" y="372"/>
                  <a:pt x="1316" y="372"/>
                </a:cubicBezTo>
                <a:cubicBezTo>
                  <a:pt x="1309" y="372"/>
                  <a:pt x="1309" y="365"/>
                  <a:pt x="1302" y="365"/>
                </a:cubicBezTo>
                <a:cubicBezTo>
                  <a:pt x="1309" y="358"/>
                  <a:pt x="1309" y="358"/>
                  <a:pt x="1309" y="358"/>
                </a:cubicBezTo>
                <a:cubicBezTo>
                  <a:pt x="1309" y="351"/>
                  <a:pt x="1309" y="351"/>
                  <a:pt x="1309" y="351"/>
                </a:cubicBezTo>
                <a:lnTo>
                  <a:pt x="1309" y="351"/>
                </a:lnTo>
                <a:lnTo>
                  <a:pt x="1309" y="351"/>
                </a:lnTo>
                <a:cubicBezTo>
                  <a:pt x="1309" y="358"/>
                  <a:pt x="1302" y="358"/>
                  <a:pt x="1296" y="358"/>
                </a:cubicBezTo>
                <a:lnTo>
                  <a:pt x="1289" y="358"/>
                </a:lnTo>
                <a:lnTo>
                  <a:pt x="1289" y="358"/>
                </a:lnTo>
                <a:cubicBezTo>
                  <a:pt x="1296" y="365"/>
                  <a:pt x="1289" y="365"/>
                  <a:pt x="1289" y="372"/>
                </a:cubicBezTo>
                <a:cubicBezTo>
                  <a:pt x="1282" y="372"/>
                  <a:pt x="1282" y="372"/>
                  <a:pt x="1282" y="372"/>
                </a:cubicBezTo>
                <a:cubicBezTo>
                  <a:pt x="1282" y="338"/>
                  <a:pt x="1282" y="338"/>
                  <a:pt x="1282" y="338"/>
                </a:cubicBezTo>
                <a:cubicBezTo>
                  <a:pt x="1289" y="338"/>
                  <a:pt x="1289" y="338"/>
                  <a:pt x="1296" y="338"/>
                </a:cubicBezTo>
                <a:cubicBezTo>
                  <a:pt x="1316" y="331"/>
                  <a:pt x="1316" y="331"/>
                  <a:pt x="1316" y="331"/>
                </a:cubicBezTo>
                <a:close/>
                <a:moveTo>
                  <a:pt x="1316" y="378"/>
                </a:moveTo>
                <a:lnTo>
                  <a:pt x="1316" y="378"/>
                </a:lnTo>
                <a:cubicBezTo>
                  <a:pt x="1316" y="392"/>
                  <a:pt x="1316" y="392"/>
                  <a:pt x="1316" y="392"/>
                </a:cubicBezTo>
                <a:cubicBezTo>
                  <a:pt x="1309" y="392"/>
                  <a:pt x="1296" y="392"/>
                  <a:pt x="1282" y="392"/>
                </a:cubicBezTo>
                <a:cubicBezTo>
                  <a:pt x="1282" y="378"/>
                  <a:pt x="1282" y="378"/>
                  <a:pt x="1282" y="378"/>
                </a:cubicBezTo>
                <a:cubicBezTo>
                  <a:pt x="1296" y="378"/>
                  <a:pt x="1302" y="378"/>
                  <a:pt x="1316" y="378"/>
                </a:cubicBezTo>
                <a:close/>
                <a:moveTo>
                  <a:pt x="1316" y="399"/>
                </a:moveTo>
                <a:lnTo>
                  <a:pt x="1316" y="399"/>
                </a:lnTo>
                <a:cubicBezTo>
                  <a:pt x="1316" y="412"/>
                  <a:pt x="1316" y="412"/>
                  <a:pt x="1316" y="412"/>
                </a:cubicBezTo>
                <a:lnTo>
                  <a:pt x="1316" y="412"/>
                </a:lnTo>
                <a:cubicBezTo>
                  <a:pt x="1302" y="412"/>
                  <a:pt x="1289" y="405"/>
                  <a:pt x="1282" y="405"/>
                </a:cubicBezTo>
                <a:cubicBezTo>
                  <a:pt x="1282" y="399"/>
                  <a:pt x="1282" y="399"/>
                  <a:pt x="1282" y="399"/>
                </a:cubicBezTo>
                <a:cubicBezTo>
                  <a:pt x="1296" y="392"/>
                  <a:pt x="1309" y="399"/>
                  <a:pt x="1316" y="399"/>
                </a:cubicBezTo>
                <a:close/>
                <a:moveTo>
                  <a:pt x="1316" y="419"/>
                </a:moveTo>
                <a:lnTo>
                  <a:pt x="1316" y="419"/>
                </a:lnTo>
                <a:cubicBezTo>
                  <a:pt x="1316" y="439"/>
                  <a:pt x="1316" y="439"/>
                  <a:pt x="1316" y="439"/>
                </a:cubicBezTo>
                <a:cubicBezTo>
                  <a:pt x="1309" y="439"/>
                  <a:pt x="1302" y="439"/>
                  <a:pt x="1296" y="439"/>
                </a:cubicBezTo>
                <a:cubicBezTo>
                  <a:pt x="1296" y="439"/>
                  <a:pt x="1289" y="439"/>
                  <a:pt x="1282" y="439"/>
                </a:cubicBezTo>
                <a:cubicBezTo>
                  <a:pt x="1282" y="419"/>
                  <a:pt x="1282" y="419"/>
                  <a:pt x="1282" y="419"/>
                </a:cubicBezTo>
                <a:cubicBezTo>
                  <a:pt x="1289" y="419"/>
                  <a:pt x="1296" y="419"/>
                  <a:pt x="1296" y="419"/>
                </a:cubicBezTo>
                <a:cubicBezTo>
                  <a:pt x="1302" y="419"/>
                  <a:pt x="1309" y="419"/>
                  <a:pt x="1316" y="419"/>
                </a:cubicBezTo>
                <a:close/>
                <a:moveTo>
                  <a:pt x="1316" y="446"/>
                </a:moveTo>
                <a:lnTo>
                  <a:pt x="1316" y="446"/>
                </a:lnTo>
                <a:cubicBezTo>
                  <a:pt x="1316" y="480"/>
                  <a:pt x="1316" y="480"/>
                  <a:pt x="1316" y="480"/>
                </a:cubicBezTo>
                <a:cubicBezTo>
                  <a:pt x="1309" y="480"/>
                  <a:pt x="1296" y="473"/>
                  <a:pt x="1282" y="473"/>
                </a:cubicBezTo>
                <a:cubicBezTo>
                  <a:pt x="1282" y="459"/>
                  <a:pt x="1282" y="459"/>
                  <a:pt x="1282" y="459"/>
                </a:cubicBezTo>
                <a:cubicBezTo>
                  <a:pt x="1296" y="466"/>
                  <a:pt x="1302" y="466"/>
                  <a:pt x="1316" y="466"/>
                </a:cubicBezTo>
                <a:cubicBezTo>
                  <a:pt x="1316" y="466"/>
                  <a:pt x="1316" y="459"/>
                  <a:pt x="1309" y="459"/>
                </a:cubicBezTo>
                <a:cubicBezTo>
                  <a:pt x="1309" y="459"/>
                  <a:pt x="1316" y="453"/>
                  <a:pt x="1316" y="446"/>
                </a:cubicBezTo>
                <a:close/>
                <a:moveTo>
                  <a:pt x="1316" y="480"/>
                </a:moveTo>
                <a:lnTo>
                  <a:pt x="1316" y="480"/>
                </a:lnTo>
                <a:cubicBezTo>
                  <a:pt x="1316" y="493"/>
                  <a:pt x="1316" y="493"/>
                  <a:pt x="1316" y="493"/>
                </a:cubicBezTo>
                <a:lnTo>
                  <a:pt x="1316" y="493"/>
                </a:lnTo>
                <a:cubicBezTo>
                  <a:pt x="1316" y="507"/>
                  <a:pt x="1316" y="507"/>
                  <a:pt x="1316" y="507"/>
                </a:cubicBezTo>
                <a:cubicBezTo>
                  <a:pt x="1316" y="500"/>
                  <a:pt x="1316" y="500"/>
                  <a:pt x="1316" y="500"/>
                </a:cubicBezTo>
                <a:cubicBezTo>
                  <a:pt x="1316" y="527"/>
                  <a:pt x="1316" y="527"/>
                  <a:pt x="1316" y="527"/>
                </a:cubicBezTo>
                <a:cubicBezTo>
                  <a:pt x="1316" y="527"/>
                  <a:pt x="1309" y="520"/>
                  <a:pt x="1302" y="520"/>
                </a:cubicBezTo>
                <a:cubicBezTo>
                  <a:pt x="1302" y="513"/>
                  <a:pt x="1296" y="507"/>
                  <a:pt x="1296" y="500"/>
                </a:cubicBezTo>
                <a:cubicBezTo>
                  <a:pt x="1289" y="500"/>
                  <a:pt x="1289" y="507"/>
                  <a:pt x="1282" y="507"/>
                </a:cubicBezTo>
                <a:cubicBezTo>
                  <a:pt x="1282" y="480"/>
                  <a:pt x="1282" y="480"/>
                  <a:pt x="1282" y="480"/>
                </a:cubicBezTo>
                <a:cubicBezTo>
                  <a:pt x="1289" y="480"/>
                  <a:pt x="1289" y="480"/>
                  <a:pt x="1289" y="480"/>
                </a:cubicBezTo>
                <a:cubicBezTo>
                  <a:pt x="1296" y="486"/>
                  <a:pt x="1302" y="486"/>
                  <a:pt x="1309" y="486"/>
                </a:cubicBezTo>
                <a:lnTo>
                  <a:pt x="1316" y="480"/>
                </a:lnTo>
                <a:close/>
                <a:moveTo>
                  <a:pt x="1316" y="527"/>
                </a:moveTo>
                <a:lnTo>
                  <a:pt x="1316" y="527"/>
                </a:lnTo>
                <a:cubicBezTo>
                  <a:pt x="1316" y="527"/>
                  <a:pt x="1309" y="527"/>
                  <a:pt x="1302" y="527"/>
                </a:cubicBezTo>
                <a:cubicBezTo>
                  <a:pt x="1296" y="527"/>
                  <a:pt x="1289" y="527"/>
                  <a:pt x="1289" y="513"/>
                </a:cubicBezTo>
                <a:cubicBezTo>
                  <a:pt x="1289" y="513"/>
                  <a:pt x="1289" y="513"/>
                  <a:pt x="1282" y="513"/>
                </a:cubicBezTo>
                <a:cubicBezTo>
                  <a:pt x="1282" y="527"/>
                  <a:pt x="1282" y="527"/>
                  <a:pt x="1282" y="527"/>
                </a:cubicBezTo>
                <a:cubicBezTo>
                  <a:pt x="1282" y="534"/>
                  <a:pt x="1289" y="534"/>
                  <a:pt x="1289" y="534"/>
                </a:cubicBezTo>
                <a:cubicBezTo>
                  <a:pt x="1289" y="534"/>
                  <a:pt x="1289" y="534"/>
                  <a:pt x="1289" y="540"/>
                </a:cubicBezTo>
                <a:cubicBezTo>
                  <a:pt x="1282" y="534"/>
                  <a:pt x="1282" y="534"/>
                  <a:pt x="1282" y="534"/>
                </a:cubicBezTo>
                <a:cubicBezTo>
                  <a:pt x="1282" y="561"/>
                  <a:pt x="1282" y="561"/>
                  <a:pt x="1282" y="561"/>
                </a:cubicBezTo>
                <a:cubicBezTo>
                  <a:pt x="1296" y="561"/>
                  <a:pt x="1309" y="561"/>
                  <a:pt x="1316" y="561"/>
                </a:cubicBezTo>
                <a:cubicBezTo>
                  <a:pt x="1316" y="527"/>
                  <a:pt x="1316" y="527"/>
                  <a:pt x="1316" y="527"/>
                </a:cubicBezTo>
                <a:close/>
                <a:moveTo>
                  <a:pt x="1316" y="588"/>
                </a:moveTo>
                <a:lnTo>
                  <a:pt x="1316" y="588"/>
                </a:lnTo>
                <a:cubicBezTo>
                  <a:pt x="1316" y="635"/>
                  <a:pt x="1316" y="635"/>
                  <a:pt x="1316" y="635"/>
                </a:cubicBezTo>
                <a:cubicBezTo>
                  <a:pt x="1316" y="642"/>
                  <a:pt x="1316" y="642"/>
                  <a:pt x="1309" y="642"/>
                </a:cubicBezTo>
                <a:cubicBezTo>
                  <a:pt x="1302" y="642"/>
                  <a:pt x="1296" y="642"/>
                  <a:pt x="1296" y="628"/>
                </a:cubicBezTo>
                <a:cubicBezTo>
                  <a:pt x="1282" y="635"/>
                  <a:pt x="1282" y="635"/>
                  <a:pt x="1282" y="635"/>
                </a:cubicBezTo>
                <a:cubicBezTo>
                  <a:pt x="1282" y="568"/>
                  <a:pt x="1282" y="568"/>
                  <a:pt x="1282" y="568"/>
                </a:cubicBezTo>
                <a:cubicBezTo>
                  <a:pt x="1282" y="568"/>
                  <a:pt x="1282" y="568"/>
                  <a:pt x="1289" y="568"/>
                </a:cubicBezTo>
                <a:cubicBezTo>
                  <a:pt x="1289" y="568"/>
                  <a:pt x="1289" y="568"/>
                  <a:pt x="1302" y="574"/>
                </a:cubicBezTo>
                <a:cubicBezTo>
                  <a:pt x="1309" y="581"/>
                  <a:pt x="1309" y="595"/>
                  <a:pt x="1302" y="595"/>
                </a:cubicBezTo>
                <a:cubicBezTo>
                  <a:pt x="1309" y="595"/>
                  <a:pt x="1309" y="595"/>
                  <a:pt x="1309" y="595"/>
                </a:cubicBezTo>
                <a:cubicBezTo>
                  <a:pt x="1316" y="588"/>
                  <a:pt x="1316" y="588"/>
                  <a:pt x="1316" y="588"/>
                </a:cubicBezTo>
                <a:close/>
                <a:moveTo>
                  <a:pt x="1316" y="649"/>
                </a:moveTo>
                <a:lnTo>
                  <a:pt x="1316" y="649"/>
                </a:lnTo>
                <a:cubicBezTo>
                  <a:pt x="1316" y="676"/>
                  <a:pt x="1316" y="676"/>
                  <a:pt x="1316" y="676"/>
                </a:cubicBezTo>
                <a:cubicBezTo>
                  <a:pt x="1309" y="676"/>
                  <a:pt x="1309" y="676"/>
                  <a:pt x="1302" y="682"/>
                </a:cubicBezTo>
                <a:cubicBezTo>
                  <a:pt x="1296" y="682"/>
                  <a:pt x="1289" y="689"/>
                  <a:pt x="1282" y="689"/>
                </a:cubicBezTo>
                <a:cubicBezTo>
                  <a:pt x="1282" y="662"/>
                  <a:pt x="1282" y="662"/>
                  <a:pt x="1282" y="662"/>
                </a:cubicBezTo>
                <a:cubicBezTo>
                  <a:pt x="1296" y="655"/>
                  <a:pt x="1309" y="655"/>
                  <a:pt x="1316" y="649"/>
                </a:cubicBezTo>
                <a:close/>
                <a:moveTo>
                  <a:pt x="1316" y="696"/>
                </a:moveTo>
                <a:lnTo>
                  <a:pt x="1316" y="696"/>
                </a:lnTo>
                <a:cubicBezTo>
                  <a:pt x="1316" y="743"/>
                  <a:pt x="1316" y="743"/>
                  <a:pt x="1316" y="743"/>
                </a:cubicBezTo>
                <a:cubicBezTo>
                  <a:pt x="1309" y="743"/>
                  <a:pt x="1296" y="736"/>
                  <a:pt x="1282" y="743"/>
                </a:cubicBezTo>
                <a:cubicBezTo>
                  <a:pt x="1289" y="750"/>
                  <a:pt x="1296" y="763"/>
                  <a:pt x="1309" y="777"/>
                </a:cubicBezTo>
                <a:lnTo>
                  <a:pt x="1316" y="784"/>
                </a:lnTo>
                <a:cubicBezTo>
                  <a:pt x="1316" y="804"/>
                  <a:pt x="1316" y="804"/>
                  <a:pt x="1316" y="804"/>
                </a:cubicBezTo>
                <a:cubicBezTo>
                  <a:pt x="1309" y="804"/>
                  <a:pt x="1302" y="797"/>
                  <a:pt x="1302" y="797"/>
                </a:cubicBezTo>
                <a:cubicBezTo>
                  <a:pt x="1296" y="790"/>
                  <a:pt x="1289" y="790"/>
                  <a:pt x="1282" y="790"/>
                </a:cubicBezTo>
                <a:cubicBezTo>
                  <a:pt x="1282" y="709"/>
                  <a:pt x="1282" y="709"/>
                  <a:pt x="1282" y="709"/>
                </a:cubicBezTo>
                <a:cubicBezTo>
                  <a:pt x="1289" y="703"/>
                  <a:pt x="1296" y="703"/>
                  <a:pt x="1302" y="696"/>
                </a:cubicBezTo>
                <a:cubicBezTo>
                  <a:pt x="1309" y="696"/>
                  <a:pt x="1316" y="696"/>
                  <a:pt x="1316" y="696"/>
                </a:cubicBezTo>
                <a:close/>
                <a:moveTo>
                  <a:pt x="1316" y="811"/>
                </a:moveTo>
                <a:lnTo>
                  <a:pt x="1316" y="811"/>
                </a:lnTo>
                <a:cubicBezTo>
                  <a:pt x="1316" y="831"/>
                  <a:pt x="1316" y="831"/>
                  <a:pt x="1316" y="831"/>
                </a:cubicBezTo>
                <a:lnTo>
                  <a:pt x="1316" y="838"/>
                </a:lnTo>
                <a:lnTo>
                  <a:pt x="1316" y="838"/>
                </a:lnTo>
                <a:cubicBezTo>
                  <a:pt x="1316" y="865"/>
                  <a:pt x="1316" y="865"/>
                  <a:pt x="1316" y="865"/>
                </a:cubicBezTo>
                <a:cubicBezTo>
                  <a:pt x="1302" y="871"/>
                  <a:pt x="1302" y="871"/>
                  <a:pt x="1302" y="871"/>
                </a:cubicBezTo>
                <a:cubicBezTo>
                  <a:pt x="1302" y="885"/>
                  <a:pt x="1309" y="892"/>
                  <a:pt x="1316" y="892"/>
                </a:cubicBezTo>
                <a:lnTo>
                  <a:pt x="1316" y="898"/>
                </a:lnTo>
                <a:cubicBezTo>
                  <a:pt x="1316" y="912"/>
                  <a:pt x="1316" y="912"/>
                  <a:pt x="1316" y="912"/>
                </a:cubicBezTo>
                <a:lnTo>
                  <a:pt x="1316" y="919"/>
                </a:lnTo>
                <a:cubicBezTo>
                  <a:pt x="1309" y="919"/>
                  <a:pt x="1309" y="925"/>
                  <a:pt x="1302" y="925"/>
                </a:cubicBezTo>
                <a:cubicBezTo>
                  <a:pt x="1302" y="932"/>
                  <a:pt x="1302" y="939"/>
                  <a:pt x="1309" y="939"/>
                </a:cubicBezTo>
                <a:cubicBezTo>
                  <a:pt x="1309" y="939"/>
                  <a:pt x="1316" y="946"/>
                  <a:pt x="1316" y="939"/>
                </a:cubicBezTo>
                <a:lnTo>
                  <a:pt x="1316" y="939"/>
                </a:lnTo>
                <a:cubicBezTo>
                  <a:pt x="1316" y="1060"/>
                  <a:pt x="1316" y="1060"/>
                  <a:pt x="1316" y="1060"/>
                </a:cubicBezTo>
                <a:lnTo>
                  <a:pt x="1316" y="1060"/>
                </a:lnTo>
                <a:cubicBezTo>
                  <a:pt x="1309" y="1060"/>
                  <a:pt x="1302" y="1060"/>
                  <a:pt x="1296" y="1047"/>
                </a:cubicBezTo>
                <a:cubicBezTo>
                  <a:pt x="1282" y="1067"/>
                  <a:pt x="1282" y="1067"/>
                  <a:pt x="1282" y="1067"/>
                </a:cubicBezTo>
                <a:cubicBezTo>
                  <a:pt x="1282" y="885"/>
                  <a:pt x="1282" y="885"/>
                  <a:pt x="1282" y="885"/>
                </a:cubicBezTo>
                <a:lnTo>
                  <a:pt x="1289" y="878"/>
                </a:lnTo>
                <a:cubicBezTo>
                  <a:pt x="1296" y="878"/>
                  <a:pt x="1296" y="871"/>
                  <a:pt x="1296" y="865"/>
                </a:cubicBezTo>
                <a:cubicBezTo>
                  <a:pt x="1296" y="871"/>
                  <a:pt x="1289" y="871"/>
                  <a:pt x="1282" y="871"/>
                </a:cubicBezTo>
                <a:cubicBezTo>
                  <a:pt x="1282" y="858"/>
                  <a:pt x="1282" y="858"/>
                  <a:pt x="1282" y="858"/>
                </a:cubicBezTo>
                <a:lnTo>
                  <a:pt x="1282" y="858"/>
                </a:lnTo>
                <a:cubicBezTo>
                  <a:pt x="1289" y="865"/>
                  <a:pt x="1296" y="858"/>
                  <a:pt x="1296" y="858"/>
                </a:cubicBezTo>
                <a:cubicBezTo>
                  <a:pt x="1302" y="844"/>
                  <a:pt x="1302" y="838"/>
                  <a:pt x="1289" y="831"/>
                </a:cubicBezTo>
                <a:cubicBezTo>
                  <a:pt x="1289" y="831"/>
                  <a:pt x="1289" y="831"/>
                  <a:pt x="1282" y="831"/>
                </a:cubicBezTo>
                <a:cubicBezTo>
                  <a:pt x="1282" y="811"/>
                  <a:pt x="1282" y="811"/>
                  <a:pt x="1282" y="811"/>
                </a:cubicBezTo>
                <a:cubicBezTo>
                  <a:pt x="1296" y="817"/>
                  <a:pt x="1309" y="817"/>
                  <a:pt x="1316" y="811"/>
                </a:cubicBezTo>
                <a:close/>
                <a:moveTo>
                  <a:pt x="1316" y="1074"/>
                </a:moveTo>
                <a:lnTo>
                  <a:pt x="1316" y="1074"/>
                </a:lnTo>
                <a:cubicBezTo>
                  <a:pt x="1316" y="1087"/>
                  <a:pt x="1316" y="1087"/>
                  <a:pt x="1316" y="1087"/>
                </a:cubicBezTo>
                <a:cubicBezTo>
                  <a:pt x="1316" y="1087"/>
                  <a:pt x="1316" y="1087"/>
                  <a:pt x="1316" y="1081"/>
                </a:cubicBezTo>
                <a:cubicBezTo>
                  <a:pt x="1316" y="1081"/>
                  <a:pt x="1316" y="1081"/>
                  <a:pt x="1316" y="1074"/>
                </a:cubicBezTo>
                <a:close/>
                <a:moveTo>
                  <a:pt x="1316" y="1094"/>
                </a:moveTo>
                <a:lnTo>
                  <a:pt x="1316" y="1094"/>
                </a:lnTo>
                <a:cubicBezTo>
                  <a:pt x="1309" y="1094"/>
                  <a:pt x="1296" y="1087"/>
                  <a:pt x="1282" y="1081"/>
                </a:cubicBezTo>
                <a:cubicBezTo>
                  <a:pt x="1282" y="1189"/>
                  <a:pt x="1282" y="1189"/>
                  <a:pt x="1282" y="1189"/>
                </a:cubicBezTo>
                <a:cubicBezTo>
                  <a:pt x="1316" y="1182"/>
                  <a:pt x="1316" y="1182"/>
                  <a:pt x="1316" y="1182"/>
                </a:cubicBezTo>
                <a:cubicBezTo>
                  <a:pt x="1316" y="1094"/>
                  <a:pt x="1316" y="1094"/>
                  <a:pt x="1316" y="1094"/>
                </a:cubicBezTo>
                <a:close/>
                <a:moveTo>
                  <a:pt x="1282" y="459"/>
                </a:moveTo>
                <a:lnTo>
                  <a:pt x="1282" y="459"/>
                </a:lnTo>
                <a:cubicBezTo>
                  <a:pt x="1296" y="459"/>
                  <a:pt x="1302" y="459"/>
                  <a:pt x="1302" y="459"/>
                </a:cubicBezTo>
                <a:cubicBezTo>
                  <a:pt x="1296" y="453"/>
                  <a:pt x="1289" y="446"/>
                  <a:pt x="1282" y="446"/>
                </a:cubicBezTo>
                <a:lnTo>
                  <a:pt x="1282" y="459"/>
                </a:lnTo>
                <a:close/>
                <a:moveTo>
                  <a:pt x="1282" y="264"/>
                </a:moveTo>
                <a:lnTo>
                  <a:pt x="1282" y="264"/>
                </a:lnTo>
                <a:cubicBezTo>
                  <a:pt x="1282" y="291"/>
                  <a:pt x="1282" y="291"/>
                  <a:pt x="1282" y="291"/>
                </a:cubicBezTo>
                <a:cubicBezTo>
                  <a:pt x="1282" y="291"/>
                  <a:pt x="1282" y="291"/>
                  <a:pt x="1275" y="291"/>
                </a:cubicBezTo>
                <a:cubicBezTo>
                  <a:pt x="1275" y="291"/>
                  <a:pt x="1275" y="291"/>
                  <a:pt x="1269" y="291"/>
                </a:cubicBezTo>
                <a:cubicBezTo>
                  <a:pt x="1269" y="264"/>
                  <a:pt x="1269" y="264"/>
                  <a:pt x="1269" y="264"/>
                </a:cubicBezTo>
                <a:cubicBezTo>
                  <a:pt x="1282" y="264"/>
                  <a:pt x="1282" y="264"/>
                  <a:pt x="1282" y="264"/>
                </a:cubicBezTo>
                <a:close/>
                <a:moveTo>
                  <a:pt x="1282" y="304"/>
                </a:moveTo>
                <a:lnTo>
                  <a:pt x="1282" y="304"/>
                </a:lnTo>
                <a:cubicBezTo>
                  <a:pt x="1282" y="331"/>
                  <a:pt x="1282" y="331"/>
                  <a:pt x="1282" y="331"/>
                </a:cubicBezTo>
                <a:cubicBezTo>
                  <a:pt x="1282" y="324"/>
                  <a:pt x="1282" y="324"/>
                  <a:pt x="1282" y="324"/>
                </a:cubicBezTo>
                <a:cubicBezTo>
                  <a:pt x="1282" y="331"/>
                  <a:pt x="1275" y="338"/>
                  <a:pt x="1275" y="338"/>
                </a:cubicBezTo>
                <a:lnTo>
                  <a:pt x="1269" y="338"/>
                </a:lnTo>
                <a:cubicBezTo>
                  <a:pt x="1269" y="324"/>
                  <a:pt x="1269" y="324"/>
                  <a:pt x="1269" y="324"/>
                </a:cubicBezTo>
                <a:lnTo>
                  <a:pt x="1269" y="324"/>
                </a:lnTo>
                <a:cubicBezTo>
                  <a:pt x="1269" y="318"/>
                  <a:pt x="1269" y="318"/>
                  <a:pt x="1269" y="318"/>
                </a:cubicBezTo>
                <a:lnTo>
                  <a:pt x="1269" y="318"/>
                </a:lnTo>
                <a:cubicBezTo>
                  <a:pt x="1269" y="304"/>
                  <a:pt x="1269" y="304"/>
                  <a:pt x="1269" y="304"/>
                </a:cubicBezTo>
                <a:cubicBezTo>
                  <a:pt x="1275" y="304"/>
                  <a:pt x="1282" y="304"/>
                  <a:pt x="1282" y="304"/>
                </a:cubicBezTo>
                <a:close/>
                <a:moveTo>
                  <a:pt x="1282" y="338"/>
                </a:moveTo>
                <a:lnTo>
                  <a:pt x="1282" y="338"/>
                </a:lnTo>
                <a:cubicBezTo>
                  <a:pt x="1275" y="338"/>
                  <a:pt x="1275" y="345"/>
                  <a:pt x="1269" y="351"/>
                </a:cubicBezTo>
                <a:cubicBezTo>
                  <a:pt x="1269" y="372"/>
                  <a:pt x="1269" y="372"/>
                  <a:pt x="1269" y="372"/>
                </a:cubicBezTo>
                <a:cubicBezTo>
                  <a:pt x="1282" y="372"/>
                  <a:pt x="1282" y="372"/>
                  <a:pt x="1282" y="372"/>
                </a:cubicBezTo>
                <a:cubicBezTo>
                  <a:pt x="1282" y="338"/>
                  <a:pt x="1282" y="338"/>
                  <a:pt x="1282" y="338"/>
                </a:cubicBezTo>
                <a:close/>
                <a:moveTo>
                  <a:pt x="1282" y="378"/>
                </a:moveTo>
                <a:lnTo>
                  <a:pt x="1282" y="378"/>
                </a:lnTo>
                <a:cubicBezTo>
                  <a:pt x="1282" y="392"/>
                  <a:pt x="1282" y="392"/>
                  <a:pt x="1282" y="392"/>
                </a:cubicBezTo>
                <a:cubicBezTo>
                  <a:pt x="1282" y="392"/>
                  <a:pt x="1275" y="392"/>
                  <a:pt x="1269" y="392"/>
                </a:cubicBezTo>
                <a:cubicBezTo>
                  <a:pt x="1269" y="378"/>
                  <a:pt x="1269" y="378"/>
                  <a:pt x="1269" y="378"/>
                </a:cubicBezTo>
                <a:cubicBezTo>
                  <a:pt x="1275" y="378"/>
                  <a:pt x="1282" y="378"/>
                  <a:pt x="1282" y="378"/>
                </a:cubicBezTo>
                <a:close/>
                <a:moveTo>
                  <a:pt x="1282" y="399"/>
                </a:moveTo>
                <a:lnTo>
                  <a:pt x="1282" y="399"/>
                </a:lnTo>
                <a:cubicBezTo>
                  <a:pt x="1282" y="405"/>
                  <a:pt x="1282" y="405"/>
                  <a:pt x="1282" y="405"/>
                </a:cubicBezTo>
                <a:lnTo>
                  <a:pt x="1282" y="405"/>
                </a:lnTo>
                <a:cubicBezTo>
                  <a:pt x="1275" y="412"/>
                  <a:pt x="1275" y="412"/>
                  <a:pt x="1269" y="412"/>
                </a:cubicBezTo>
                <a:cubicBezTo>
                  <a:pt x="1269" y="399"/>
                  <a:pt x="1269" y="399"/>
                  <a:pt x="1269" y="399"/>
                </a:cubicBezTo>
                <a:lnTo>
                  <a:pt x="1275" y="399"/>
                </a:lnTo>
                <a:cubicBezTo>
                  <a:pt x="1282" y="399"/>
                  <a:pt x="1282" y="399"/>
                  <a:pt x="1282" y="399"/>
                </a:cubicBezTo>
                <a:close/>
                <a:moveTo>
                  <a:pt x="1282" y="419"/>
                </a:moveTo>
                <a:lnTo>
                  <a:pt x="1282" y="419"/>
                </a:lnTo>
                <a:cubicBezTo>
                  <a:pt x="1282" y="439"/>
                  <a:pt x="1282" y="439"/>
                  <a:pt x="1282" y="439"/>
                </a:cubicBezTo>
                <a:lnTo>
                  <a:pt x="1282" y="439"/>
                </a:lnTo>
                <a:cubicBezTo>
                  <a:pt x="1275" y="432"/>
                  <a:pt x="1275" y="432"/>
                  <a:pt x="1275" y="426"/>
                </a:cubicBezTo>
                <a:lnTo>
                  <a:pt x="1282" y="419"/>
                </a:lnTo>
                <a:close/>
                <a:moveTo>
                  <a:pt x="1282" y="446"/>
                </a:moveTo>
                <a:lnTo>
                  <a:pt x="1282" y="446"/>
                </a:lnTo>
                <a:cubicBezTo>
                  <a:pt x="1282" y="459"/>
                  <a:pt x="1282" y="459"/>
                  <a:pt x="1282" y="459"/>
                </a:cubicBezTo>
                <a:cubicBezTo>
                  <a:pt x="1282" y="459"/>
                  <a:pt x="1282" y="459"/>
                  <a:pt x="1275" y="459"/>
                </a:cubicBezTo>
                <a:cubicBezTo>
                  <a:pt x="1269" y="453"/>
                  <a:pt x="1269" y="453"/>
                  <a:pt x="1269" y="453"/>
                </a:cubicBezTo>
                <a:cubicBezTo>
                  <a:pt x="1269" y="446"/>
                  <a:pt x="1269" y="446"/>
                  <a:pt x="1269" y="446"/>
                </a:cubicBezTo>
                <a:cubicBezTo>
                  <a:pt x="1275" y="446"/>
                  <a:pt x="1282" y="439"/>
                  <a:pt x="1282" y="446"/>
                </a:cubicBezTo>
                <a:close/>
                <a:moveTo>
                  <a:pt x="1282" y="459"/>
                </a:moveTo>
                <a:lnTo>
                  <a:pt x="1282" y="459"/>
                </a:lnTo>
                <a:cubicBezTo>
                  <a:pt x="1282" y="473"/>
                  <a:pt x="1282" y="473"/>
                  <a:pt x="1282" y="473"/>
                </a:cubicBezTo>
                <a:cubicBezTo>
                  <a:pt x="1269" y="473"/>
                  <a:pt x="1269" y="473"/>
                  <a:pt x="1269" y="473"/>
                </a:cubicBezTo>
                <a:cubicBezTo>
                  <a:pt x="1269" y="459"/>
                  <a:pt x="1269" y="459"/>
                  <a:pt x="1269" y="459"/>
                </a:cubicBezTo>
                <a:cubicBezTo>
                  <a:pt x="1282" y="459"/>
                  <a:pt x="1282" y="459"/>
                  <a:pt x="1282" y="459"/>
                </a:cubicBezTo>
                <a:close/>
                <a:moveTo>
                  <a:pt x="1282" y="480"/>
                </a:moveTo>
                <a:lnTo>
                  <a:pt x="1282" y="480"/>
                </a:lnTo>
                <a:cubicBezTo>
                  <a:pt x="1282" y="507"/>
                  <a:pt x="1282" y="507"/>
                  <a:pt x="1282" y="507"/>
                </a:cubicBezTo>
                <a:cubicBezTo>
                  <a:pt x="1282" y="507"/>
                  <a:pt x="1282" y="507"/>
                  <a:pt x="1275" y="513"/>
                </a:cubicBezTo>
                <a:lnTo>
                  <a:pt x="1269" y="513"/>
                </a:lnTo>
                <a:cubicBezTo>
                  <a:pt x="1269" y="480"/>
                  <a:pt x="1269" y="480"/>
                  <a:pt x="1269" y="480"/>
                </a:cubicBezTo>
                <a:lnTo>
                  <a:pt x="1269" y="480"/>
                </a:lnTo>
                <a:cubicBezTo>
                  <a:pt x="1275" y="480"/>
                  <a:pt x="1275" y="480"/>
                  <a:pt x="1282" y="480"/>
                </a:cubicBezTo>
                <a:close/>
                <a:moveTo>
                  <a:pt x="1282" y="513"/>
                </a:moveTo>
                <a:lnTo>
                  <a:pt x="1282" y="513"/>
                </a:lnTo>
                <a:cubicBezTo>
                  <a:pt x="1282" y="527"/>
                  <a:pt x="1282" y="527"/>
                  <a:pt x="1282" y="527"/>
                </a:cubicBezTo>
                <a:lnTo>
                  <a:pt x="1282" y="527"/>
                </a:lnTo>
                <a:cubicBezTo>
                  <a:pt x="1282" y="534"/>
                  <a:pt x="1282" y="534"/>
                  <a:pt x="1282" y="534"/>
                </a:cubicBezTo>
                <a:cubicBezTo>
                  <a:pt x="1282" y="561"/>
                  <a:pt x="1282" y="561"/>
                  <a:pt x="1282" y="561"/>
                </a:cubicBezTo>
                <a:cubicBezTo>
                  <a:pt x="1282" y="561"/>
                  <a:pt x="1275" y="561"/>
                  <a:pt x="1269" y="561"/>
                </a:cubicBezTo>
                <a:cubicBezTo>
                  <a:pt x="1269" y="527"/>
                  <a:pt x="1269" y="527"/>
                  <a:pt x="1269" y="527"/>
                </a:cubicBezTo>
                <a:lnTo>
                  <a:pt x="1269" y="527"/>
                </a:lnTo>
                <a:cubicBezTo>
                  <a:pt x="1269" y="527"/>
                  <a:pt x="1275" y="520"/>
                  <a:pt x="1282" y="520"/>
                </a:cubicBezTo>
                <a:lnTo>
                  <a:pt x="1282" y="513"/>
                </a:lnTo>
                <a:close/>
                <a:moveTo>
                  <a:pt x="1282" y="568"/>
                </a:moveTo>
                <a:lnTo>
                  <a:pt x="1282" y="568"/>
                </a:lnTo>
                <a:cubicBezTo>
                  <a:pt x="1282" y="635"/>
                  <a:pt x="1282" y="635"/>
                  <a:pt x="1282" y="635"/>
                </a:cubicBezTo>
                <a:lnTo>
                  <a:pt x="1282" y="635"/>
                </a:lnTo>
                <a:cubicBezTo>
                  <a:pt x="1275" y="642"/>
                  <a:pt x="1275" y="642"/>
                  <a:pt x="1269" y="649"/>
                </a:cubicBezTo>
                <a:cubicBezTo>
                  <a:pt x="1269" y="595"/>
                  <a:pt x="1269" y="595"/>
                  <a:pt x="1269" y="595"/>
                </a:cubicBezTo>
                <a:cubicBezTo>
                  <a:pt x="1275" y="601"/>
                  <a:pt x="1275" y="601"/>
                  <a:pt x="1275" y="601"/>
                </a:cubicBezTo>
                <a:cubicBezTo>
                  <a:pt x="1275" y="588"/>
                  <a:pt x="1282" y="574"/>
                  <a:pt x="1282" y="568"/>
                </a:cubicBezTo>
                <a:close/>
                <a:moveTo>
                  <a:pt x="1282" y="662"/>
                </a:moveTo>
                <a:lnTo>
                  <a:pt x="1282" y="662"/>
                </a:lnTo>
                <a:cubicBezTo>
                  <a:pt x="1282" y="689"/>
                  <a:pt x="1282" y="689"/>
                  <a:pt x="1282" y="689"/>
                </a:cubicBezTo>
                <a:cubicBezTo>
                  <a:pt x="1282" y="696"/>
                  <a:pt x="1275" y="703"/>
                  <a:pt x="1269" y="703"/>
                </a:cubicBezTo>
                <a:cubicBezTo>
                  <a:pt x="1269" y="669"/>
                  <a:pt x="1269" y="669"/>
                  <a:pt x="1269" y="669"/>
                </a:cubicBezTo>
                <a:cubicBezTo>
                  <a:pt x="1275" y="669"/>
                  <a:pt x="1282" y="662"/>
                  <a:pt x="1282" y="662"/>
                </a:cubicBezTo>
                <a:close/>
                <a:moveTo>
                  <a:pt x="1282" y="709"/>
                </a:moveTo>
                <a:lnTo>
                  <a:pt x="1282" y="709"/>
                </a:lnTo>
                <a:cubicBezTo>
                  <a:pt x="1282" y="790"/>
                  <a:pt x="1282" y="790"/>
                  <a:pt x="1282" y="790"/>
                </a:cubicBezTo>
                <a:cubicBezTo>
                  <a:pt x="1282" y="790"/>
                  <a:pt x="1275" y="790"/>
                  <a:pt x="1269" y="790"/>
                </a:cubicBezTo>
                <a:lnTo>
                  <a:pt x="1269" y="790"/>
                </a:lnTo>
                <a:cubicBezTo>
                  <a:pt x="1269" y="723"/>
                  <a:pt x="1269" y="723"/>
                  <a:pt x="1269" y="723"/>
                </a:cubicBezTo>
                <a:cubicBezTo>
                  <a:pt x="1275" y="716"/>
                  <a:pt x="1282" y="716"/>
                  <a:pt x="1282" y="709"/>
                </a:cubicBezTo>
                <a:close/>
                <a:moveTo>
                  <a:pt x="1282" y="811"/>
                </a:moveTo>
                <a:lnTo>
                  <a:pt x="1282" y="811"/>
                </a:lnTo>
                <a:cubicBezTo>
                  <a:pt x="1282" y="831"/>
                  <a:pt x="1282" y="831"/>
                  <a:pt x="1282" y="831"/>
                </a:cubicBezTo>
                <a:lnTo>
                  <a:pt x="1275" y="838"/>
                </a:lnTo>
                <a:cubicBezTo>
                  <a:pt x="1269" y="838"/>
                  <a:pt x="1269" y="838"/>
                  <a:pt x="1269" y="838"/>
                </a:cubicBezTo>
                <a:cubicBezTo>
                  <a:pt x="1269" y="797"/>
                  <a:pt x="1269" y="797"/>
                  <a:pt x="1269" y="797"/>
                </a:cubicBezTo>
                <a:lnTo>
                  <a:pt x="1275" y="804"/>
                </a:lnTo>
                <a:cubicBezTo>
                  <a:pt x="1282" y="804"/>
                  <a:pt x="1282" y="811"/>
                  <a:pt x="1282" y="811"/>
                </a:cubicBezTo>
                <a:close/>
                <a:moveTo>
                  <a:pt x="1282" y="858"/>
                </a:moveTo>
                <a:lnTo>
                  <a:pt x="1282" y="858"/>
                </a:lnTo>
                <a:cubicBezTo>
                  <a:pt x="1282" y="871"/>
                  <a:pt x="1282" y="871"/>
                  <a:pt x="1282" y="871"/>
                </a:cubicBezTo>
                <a:cubicBezTo>
                  <a:pt x="1282" y="871"/>
                  <a:pt x="1275" y="878"/>
                  <a:pt x="1269" y="878"/>
                </a:cubicBezTo>
                <a:cubicBezTo>
                  <a:pt x="1269" y="858"/>
                  <a:pt x="1269" y="858"/>
                  <a:pt x="1269" y="858"/>
                </a:cubicBezTo>
                <a:cubicBezTo>
                  <a:pt x="1282" y="858"/>
                  <a:pt x="1282" y="858"/>
                  <a:pt x="1282" y="858"/>
                </a:cubicBezTo>
                <a:close/>
                <a:moveTo>
                  <a:pt x="1282" y="885"/>
                </a:moveTo>
                <a:lnTo>
                  <a:pt x="1282" y="885"/>
                </a:lnTo>
                <a:cubicBezTo>
                  <a:pt x="1282" y="1067"/>
                  <a:pt x="1282" y="1067"/>
                  <a:pt x="1282" y="1067"/>
                </a:cubicBezTo>
                <a:lnTo>
                  <a:pt x="1282" y="1067"/>
                </a:lnTo>
                <a:cubicBezTo>
                  <a:pt x="1282" y="1074"/>
                  <a:pt x="1275" y="1067"/>
                  <a:pt x="1275" y="1067"/>
                </a:cubicBezTo>
                <a:cubicBezTo>
                  <a:pt x="1269" y="1067"/>
                  <a:pt x="1269" y="1060"/>
                  <a:pt x="1269" y="1060"/>
                </a:cubicBezTo>
                <a:lnTo>
                  <a:pt x="1269" y="1060"/>
                </a:lnTo>
                <a:cubicBezTo>
                  <a:pt x="1269" y="1054"/>
                  <a:pt x="1269" y="1054"/>
                  <a:pt x="1269" y="1054"/>
                </a:cubicBezTo>
                <a:cubicBezTo>
                  <a:pt x="1269" y="1047"/>
                  <a:pt x="1275" y="1047"/>
                  <a:pt x="1282" y="1040"/>
                </a:cubicBezTo>
                <a:cubicBezTo>
                  <a:pt x="1269" y="1040"/>
                  <a:pt x="1269" y="1040"/>
                  <a:pt x="1269" y="1040"/>
                </a:cubicBezTo>
                <a:cubicBezTo>
                  <a:pt x="1269" y="905"/>
                  <a:pt x="1269" y="905"/>
                  <a:pt x="1269" y="905"/>
                </a:cubicBezTo>
                <a:cubicBezTo>
                  <a:pt x="1275" y="905"/>
                  <a:pt x="1275" y="905"/>
                  <a:pt x="1282" y="898"/>
                </a:cubicBezTo>
                <a:cubicBezTo>
                  <a:pt x="1275" y="898"/>
                  <a:pt x="1275" y="898"/>
                  <a:pt x="1275" y="892"/>
                </a:cubicBezTo>
                <a:lnTo>
                  <a:pt x="1282" y="885"/>
                </a:lnTo>
                <a:close/>
                <a:moveTo>
                  <a:pt x="1282" y="1081"/>
                </a:moveTo>
                <a:lnTo>
                  <a:pt x="1282" y="1081"/>
                </a:lnTo>
                <a:cubicBezTo>
                  <a:pt x="1282" y="1189"/>
                  <a:pt x="1282" y="1189"/>
                  <a:pt x="1282" y="1189"/>
                </a:cubicBezTo>
                <a:cubicBezTo>
                  <a:pt x="1269" y="1189"/>
                  <a:pt x="1269" y="1189"/>
                  <a:pt x="1269" y="1189"/>
                </a:cubicBezTo>
                <a:cubicBezTo>
                  <a:pt x="1269" y="1074"/>
                  <a:pt x="1269" y="1074"/>
                  <a:pt x="1269" y="1074"/>
                </a:cubicBezTo>
                <a:cubicBezTo>
                  <a:pt x="1275" y="1074"/>
                  <a:pt x="1282" y="1081"/>
                  <a:pt x="1282" y="1081"/>
                </a:cubicBezTo>
                <a:close/>
                <a:moveTo>
                  <a:pt x="1269" y="264"/>
                </a:moveTo>
                <a:lnTo>
                  <a:pt x="1269" y="264"/>
                </a:lnTo>
                <a:cubicBezTo>
                  <a:pt x="1269" y="291"/>
                  <a:pt x="1269" y="291"/>
                  <a:pt x="1269" y="291"/>
                </a:cubicBezTo>
                <a:cubicBezTo>
                  <a:pt x="1262" y="291"/>
                  <a:pt x="1242" y="297"/>
                  <a:pt x="1215" y="304"/>
                </a:cubicBezTo>
                <a:lnTo>
                  <a:pt x="1215" y="304"/>
                </a:lnTo>
                <a:cubicBezTo>
                  <a:pt x="1215" y="270"/>
                  <a:pt x="1215" y="270"/>
                  <a:pt x="1215" y="270"/>
                </a:cubicBezTo>
                <a:cubicBezTo>
                  <a:pt x="1269" y="264"/>
                  <a:pt x="1269" y="264"/>
                  <a:pt x="1269" y="264"/>
                </a:cubicBezTo>
                <a:close/>
                <a:moveTo>
                  <a:pt x="1269" y="304"/>
                </a:moveTo>
                <a:lnTo>
                  <a:pt x="1269" y="304"/>
                </a:lnTo>
                <a:cubicBezTo>
                  <a:pt x="1269" y="318"/>
                  <a:pt x="1269" y="318"/>
                  <a:pt x="1269" y="318"/>
                </a:cubicBezTo>
                <a:lnTo>
                  <a:pt x="1269" y="318"/>
                </a:lnTo>
                <a:cubicBezTo>
                  <a:pt x="1269" y="324"/>
                  <a:pt x="1269" y="324"/>
                  <a:pt x="1269" y="324"/>
                </a:cubicBezTo>
                <a:lnTo>
                  <a:pt x="1269" y="324"/>
                </a:lnTo>
                <a:cubicBezTo>
                  <a:pt x="1269" y="338"/>
                  <a:pt x="1269" y="338"/>
                  <a:pt x="1269" y="338"/>
                </a:cubicBezTo>
                <a:lnTo>
                  <a:pt x="1262" y="331"/>
                </a:lnTo>
                <a:cubicBezTo>
                  <a:pt x="1255" y="324"/>
                  <a:pt x="1248" y="324"/>
                  <a:pt x="1248" y="324"/>
                </a:cubicBezTo>
                <a:cubicBezTo>
                  <a:pt x="1242" y="324"/>
                  <a:pt x="1242" y="324"/>
                  <a:pt x="1242" y="324"/>
                </a:cubicBezTo>
                <a:cubicBezTo>
                  <a:pt x="1242" y="324"/>
                  <a:pt x="1228" y="324"/>
                  <a:pt x="1215" y="331"/>
                </a:cubicBezTo>
                <a:cubicBezTo>
                  <a:pt x="1215" y="311"/>
                  <a:pt x="1215" y="311"/>
                  <a:pt x="1215" y="311"/>
                </a:cubicBezTo>
                <a:cubicBezTo>
                  <a:pt x="1228" y="304"/>
                  <a:pt x="1242" y="304"/>
                  <a:pt x="1262" y="304"/>
                </a:cubicBezTo>
                <a:lnTo>
                  <a:pt x="1269" y="304"/>
                </a:lnTo>
                <a:close/>
                <a:moveTo>
                  <a:pt x="1269" y="351"/>
                </a:moveTo>
                <a:lnTo>
                  <a:pt x="1269" y="351"/>
                </a:lnTo>
                <a:lnTo>
                  <a:pt x="1269" y="351"/>
                </a:lnTo>
                <a:cubicBezTo>
                  <a:pt x="1262" y="345"/>
                  <a:pt x="1255" y="338"/>
                  <a:pt x="1255" y="331"/>
                </a:cubicBezTo>
                <a:cubicBezTo>
                  <a:pt x="1248" y="331"/>
                  <a:pt x="1242" y="338"/>
                  <a:pt x="1221" y="338"/>
                </a:cubicBezTo>
                <a:cubicBezTo>
                  <a:pt x="1215" y="345"/>
                  <a:pt x="1215" y="345"/>
                  <a:pt x="1215" y="345"/>
                </a:cubicBezTo>
                <a:cubicBezTo>
                  <a:pt x="1215" y="378"/>
                  <a:pt x="1215" y="378"/>
                  <a:pt x="1215" y="378"/>
                </a:cubicBezTo>
                <a:lnTo>
                  <a:pt x="1221" y="372"/>
                </a:lnTo>
                <a:cubicBezTo>
                  <a:pt x="1215" y="365"/>
                  <a:pt x="1215" y="365"/>
                  <a:pt x="1215" y="365"/>
                </a:cubicBezTo>
                <a:lnTo>
                  <a:pt x="1221" y="365"/>
                </a:lnTo>
                <a:cubicBezTo>
                  <a:pt x="1228" y="372"/>
                  <a:pt x="1228" y="372"/>
                  <a:pt x="1235" y="365"/>
                </a:cubicBezTo>
                <a:cubicBezTo>
                  <a:pt x="1242" y="358"/>
                  <a:pt x="1242" y="358"/>
                  <a:pt x="1242" y="358"/>
                </a:cubicBezTo>
                <a:cubicBezTo>
                  <a:pt x="1235" y="365"/>
                  <a:pt x="1242" y="365"/>
                  <a:pt x="1248" y="372"/>
                </a:cubicBezTo>
                <a:cubicBezTo>
                  <a:pt x="1269" y="372"/>
                  <a:pt x="1269" y="372"/>
                  <a:pt x="1269" y="372"/>
                </a:cubicBezTo>
                <a:cubicBezTo>
                  <a:pt x="1269" y="351"/>
                  <a:pt x="1269" y="351"/>
                  <a:pt x="1269" y="351"/>
                </a:cubicBezTo>
                <a:close/>
                <a:moveTo>
                  <a:pt x="1269" y="378"/>
                </a:moveTo>
                <a:lnTo>
                  <a:pt x="1269" y="378"/>
                </a:lnTo>
                <a:cubicBezTo>
                  <a:pt x="1269" y="392"/>
                  <a:pt x="1269" y="392"/>
                  <a:pt x="1269" y="392"/>
                </a:cubicBezTo>
                <a:lnTo>
                  <a:pt x="1262" y="392"/>
                </a:lnTo>
                <a:cubicBezTo>
                  <a:pt x="1248" y="392"/>
                  <a:pt x="1235" y="392"/>
                  <a:pt x="1228" y="399"/>
                </a:cubicBezTo>
                <a:cubicBezTo>
                  <a:pt x="1221" y="405"/>
                  <a:pt x="1215" y="412"/>
                  <a:pt x="1215" y="419"/>
                </a:cubicBezTo>
                <a:cubicBezTo>
                  <a:pt x="1215" y="392"/>
                  <a:pt x="1215" y="392"/>
                  <a:pt x="1215" y="392"/>
                </a:cubicBezTo>
                <a:cubicBezTo>
                  <a:pt x="1221" y="385"/>
                  <a:pt x="1242" y="378"/>
                  <a:pt x="1255" y="378"/>
                </a:cubicBezTo>
                <a:cubicBezTo>
                  <a:pt x="1262" y="378"/>
                  <a:pt x="1262" y="378"/>
                  <a:pt x="1269" y="378"/>
                </a:cubicBezTo>
                <a:close/>
                <a:moveTo>
                  <a:pt x="1269" y="399"/>
                </a:moveTo>
                <a:lnTo>
                  <a:pt x="1269" y="399"/>
                </a:lnTo>
                <a:cubicBezTo>
                  <a:pt x="1248" y="399"/>
                  <a:pt x="1235" y="412"/>
                  <a:pt x="1215" y="419"/>
                </a:cubicBezTo>
                <a:cubicBezTo>
                  <a:pt x="1215" y="426"/>
                  <a:pt x="1221" y="432"/>
                  <a:pt x="1235" y="439"/>
                </a:cubicBezTo>
                <a:cubicBezTo>
                  <a:pt x="1242" y="446"/>
                  <a:pt x="1248" y="453"/>
                  <a:pt x="1248" y="453"/>
                </a:cubicBezTo>
                <a:cubicBezTo>
                  <a:pt x="1248" y="453"/>
                  <a:pt x="1255" y="453"/>
                  <a:pt x="1269" y="453"/>
                </a:cubicBezTo>
                <a:cubicBezTo>
                  <a:pt x="1269" y="446"/>
                  <a:pt x="1269" y="446"/>
                  <a:pt x="1269" y="446"/>
                </a:cubicBezTo>
                <a:lnTo>
                  <a:pt x="1269" y="446"/>
                </a:lnTo>
                <a:cubicBezTo>
                  <a:pt x="1269" y="412"/>
                  <a:pt x="1269" y="412"/>
                  <a:pt x="1269" y="412"/>
                </a:cubicBezTo>
                <a:lnTo>
                  <a:pt x="1269" y="412"/>
                </a:lnTo>
                <a:cubicBezTo>
                  <a:pt x="1269" y="399"/>
                  <a:pt x="1269" y="399"/>
                  <a:pt x="1269" y="399"/>
                </a:cubicBezTo>
                <a:close/>
                <a:moveTo>
                  <a:pt x="1269" y="459"/>
                </a:moveTo>
                <a:lnTo>
                  <a:pt x="1269" y="459"/>
                </a:lnTo>
                <a:cubicBezTo>
                  <a:pt x="1269" y="473"/>
                  <a:pt x="1269" y="473"/>
                  <a:pt x="1269" y="473"/>
                </a:cubicBezTo>
                <a:cubicBezTo>
                  <a:pt x="1262" y="466"/>
                  <a:pt x="1255" y="466"/>
                  <a:pt x="1248" y="466"/>
                </a:cubicBezTo>
                <a:cubicBezTo>
                  <a:pt x="1235" y="466"/>
                  <a:pt x="1221" y="459"/>
                  <a:pt x="1215" y="453"/>
                </a:cubicBezTo>
                <a:cubicBezTo>
                  <a:pt x="1215" y="432"/>
                  <a:pt x="1215" y="432"/>
                  <a:pt x="1215" y="432"/>
                </a:cubicBezTo>
                <a:cubicBezTo>
                  <a:pt x="1221" y="446"/>
                  <a:pt x="1242" y="459"/>
                  <a:pt x="1262" y="459"/>
                </a:cubicBezTo>
                <a:cubicBezTo>
                  <a:pt x="1262" y="459"/>
                  <a:pt x="1262" y="459"/>
                  <a:pt x="1269" y="459"/>
                </a:cubicBezTo>
                <a:close/>
                <a:moveTo>
                  <a:pt x="1269" y="480"/>
                </a:moveTo>
                <a:lnTo>
                  <a:pt x="1269" y="480"/>
                </a:lnTo>
                <a:cubicBezTo>
                  <a:pt x="1262" y="480"/>
                  <a:pt x="1262" y="486"/>
                  <a:pt x="1262" y="500"/>
                </a:cubicBezTo>
                <a:lnTo>
                  <a:pt x="1262" y="493"/>
                </a:lnTo>
                <a:cubicBezTo>
                  <a:pt x="1255" y="486"/>
                  <a:pt x="1255" y="486"/>
                  <a:pt x="1255" y="486"/>
                </a:cubicBezTo>
                <a:cubicBezTo>
                  <a:pt x="1248" y="486"/>
                  <a:pt x="1242" y="486"/>
                  <a:pt x="1242" y="486"/>
                </a:cubicBezTo>
                <a:cubicBezTo>
                  <a:pt x="1242" y="486"/>
                  <a:pt x="1242" y="486"/>
                  <a:pt x="1242" y="480"/>
                </a:cubicBezTo>
                <a:cubicBezTo>
                  <a:pt x="1242" y="480"/>
                  <a:pt x="1235" y="473"/>
                  <a:pt x="1221" y="466"/>
                </a:cubicBezTo>
                <a:cubicBezTo>
                  <a:pt x="1215" y="466"/>
                  <a:pt x="1215" y="466"/>
                  <a:pt x="1215" y="459"/>
                </a:cubicBezTo>
                <a:cubicBezTo>
                  <a:pt x="1215" y="486"/>
                  <a:pt x="1215" y="486"/>
                  <a:pt x="1215" y="486"/>
                </a:cubicBezTo>
                <a:cubicBezTo>
                  <a:pt x="1215" y="486"/>
                  <a:pt x="1221" y="486"/>
                  <a:pt x="1221" y="480"/>
                </a:cubicBezTo>
                <a:cubicBezTo>
                  <a:pt x="1221" y="480"/>
                  <a:pt x="1228" y="486"/>
                  <a:pt x="1228" y="500"/>
                </a:cubicBezTo>
                <a:cubicBezTo>
                  <a:pt x="1235" y="507"/>
                  <a:pt x="1235" y="513"/>
                  <a:pt x="1242" y="520"/>
                </a:cubicBezTo>
                <a:cubicBezTo>
                  <a:pt x="1248" y="520"/>
                  <a:pt x="1255" y="520"/>
                  <a:pt x="1255" y="520"/>
                </a:cubicBezTo>
                <a:cubicBezTo>
                  <a:pt x="1262" y="520"/>
                  <a:pt x="1262" y="520"/>
                  <a:pt x="1269" y="513"/>
                </a:cubicBezTo>
                <a:cubicBezTo>
                  <a:pt x="1269" y="480"/>
                  <a:pt x="1269" y="480"/>
                  <a:pt x="1269" y="480"/>
                </a:cubicBezTo>
                <a:close/>
                <a:moveTo>
                  <a:pt x="1269" y="527"/>
                </a:moveTo>
                <a:lnTo>
                  <a:pt x="1269" y="527"/>
                </a:lnTo>
                <a:cubicBezTo>
                  <a:pt x="1269" y="561"/>
                  <a:pt x="1269" y="561"/>
                  <a:pt x="1269" y="561"/>
                </a:cubicBezTo>
                <a:cubicBezTo>
                  <a:pt x="1248" y="561"/>
                  <a:pt x="1228" y="561"/>
                  <a:pt x="1215" y="561"/>
                </a:cubicBezTo>
                <a:cubicBezTo>
                  <a:pt x="1215" y="527"/>
                  <a:pt x="1215" y="527"/>
                  <a:pt x="1215" y="527"/>
                </a:cubicBezTo>
                <a:cubicBezTo>
                  <a:pt x="1215" y="520"/>
                  <a:pt x="1215" y="520"/>
                  <a:pt x="1215" y="520"/>
                </a:cubicBezTo>
                <a:lnTo>
                  <a:pt x="1215" y="520"/>
                </a:lnTo>
                <a:cubicBezTo>
                  <a:pt x="1215" y="500"/>
                  <a:pt x="1215" y="500"/>
                  <a:pt x="1215" y="500"/>
                </a:cubicBezTo>
                <a:lnTo>
                  <a:pt x="1221" y="500"/>
                </a:lnTo>
                <a:cubicBezTo>
                  <a:pt x="1221" y="513"/>
                  <a:pt x="1221" y="513"/>
                  <a:pt x="1221" y="513"/>
                </a:cubicBezTo>
                <a:cubicBezTo>
                  <a:pt x="1228" y="520"/>
                  <a:pt x="1248" y="527"/>
                  <a:pt x="1269" y="527"/>
                </a:cubicBezTo>
                <a:close/>
                <a:moveTo>
                  <a:pt x="1269" y="595"/>
                </a:moveTo>
                <a:lnTo>
                  <a:pt x="1269" y="595"/>
                </a:lnTo>
                <a:cubicBezTo>
                  <a:pt x="1269" y="649"/>
                  <a:pt x="1269" y="649"/>
                  <a:pt x="1269" y="649"/>
                </a:cubicBezTo>
                <a:cubicBezTo>
                  <a:pt x="1269" y="649"/>
                  <a:pt x="1269" y="649"/>
                  <a:pt x="1269" y="655"/>
                </a:cubicBezTo>
                <a:lnTo>
                  <a:pt x="1269" y="655"/>
                </a:lnTo>
                <a:cubicBezTo>
                  <a:pt x="1269" y="662"/>
                  <a:pt x="1262" y="669"/>
                  <a:pt x="1255" y="669"/>
                </a:cubicBezTo>
                <a:cubicBezTo>
                  <a:pt x="1255" y="676"/>
                  <a:pt x="1248" y="676"/>
                  <a:pt x="1242" y="669"/>
                </a:cubicBezTo>
                <a:cubicBezTo>
                  <a:pt x="1228" y="676"/>
                  <a:pt x="1221" y="689"/>
                  <a:pt x="1221" y="696"/>
                </a:cubicBezTo>
                <a:lnTo>
                  <a:pt x="1228" y="703"/>
                </a:lnTo>
                <a:cubicBezTo>
                  <a:pt x="1228" y="709"/>
                  <a:pt x="1221" y="716"/>
                  <a:pt x="1215" y="716"/>
                </a:cubicBezTo>
                <a:lnTo>
                  <a:pt x="1215" y="716"/>
                </a:lnTo>
                <a:cubicBezTo>
                  <a:pt x="1215" y="595"/>
                  <a:pt x="1215" y="595"/>
                  <a:pt x="1215" y="595"/>
                </a:cubicBezTo>
                <a:cubicBezTo>
                  <a:pt x="1215" y="595"/>
                  <a:pt x="1215" y="595"/>
                  <a:pt x="1221" y="601"/>
                </a:cubicBezTo>
                <a:cubicBezTo>
                  <a:pt x="1215" y="588"/>
                  <a:pt x="1215" y="588"/>
                  <a:pt x="1215" y="588"/>
                </a:cubicBezTo>
                <a:cubicBezTo>
                  <a:pt x="1221" y="574"/>
                  <a:pt x="1221" y="568"/>
                  <a:pt x="1235" y="568"/>
                </a:cubicBezTo>
                <a:cubicBezTo>
                  <a:pt x="1242" y="568"/>
                  <a:pt x="1242" y="568"/>
                  <a:pt x="1248" y="581"/>
                </a:cubicBezTo>
                <a:cubicBezTo>
                  <a:pt x="1248" y="581"/>
                  <a:pt x="1248" y="588"/>
                  <a:pt x="1248" y="595"/>
                </a:cubicBezTo>
                <a:cubicBezTo>
                  <a:pt x="1262" y="588"/>
                  <a:pt x="1262" y="588"/>
                  <a:pt x="1262" y="588"/>
                </a:cubicBezTo>
                <a:cubicBezTo>
                  <a:pt x="1269" y="595"/>
                  <a:pt x="1269" y="595"/>
                  <a:pt x="1269" y="595"/>
                </a:cubicBezTo>
                <a:close/>
                <a:moveTo>
                  <a:pt x="1269" y="669"/>
                </a:moveTo>
                <a:lnTo>
                  <a:pt x="1269" y="669"/>
                </a:lnTo>
                <a:cubicBezTo>
                  <a:pt x="1262" y="676"/>
                  <a:pt x="1255" y="682"/>
                  <a:pt x="1255" y="682"/>
                </a:cubicBezTo>
                <a:cubicBezTo>
                  <a:pt x="1235" y="709"/>
                  <a:pt x="1221" y="730"/>
                  <a:pt x="1215" y="757"/>
                </a:cubicBezTo>
                <a:cubicBezTo>
                  <a:pt x="1215" y="824"/>
                  <a:pt x="1215" y="824"/>
                  <a:pt x="1215" y="824"/>
                </a:cubicBezTo>
                <a:lnTo>
                  <a:pt x="1215" y="831"/>
                </a:lnTo>
                <a:cubicBezTo>
                  <a:pt x="1221" y="851"/>
                  <a:pt x="1242" y="865"/>
                  <a:pt x="1262" y="878"/>
                </a:cubicBezTo>
                <a:lnTo>
                  <a:pt x="1269" y="878"/>
                </a:lnTo>
                <a:cubicBezTo>
                  <a:pt x="1269" y="858"/>
                  <a:pt x="1269" y="858"/>
                  <a:pt x="1269" y="858"/>
                </a:cubicBezTo>
                <a:lnTo>
                  <a:pt x="1269" y="858"/>
                </a:lnTo>
                <a:cubicBezTo>
                  <a:pt x="1248" y="844"/>
                  <a:pt x="1235" y="824"/>
                  <a:pt x="1228" y="790"/>
                </a:cubicBezTo>
                <a:cubicBezTo>
                  <a:pt x="1228" y="784"/>
                  <a:pt x="1228" y="784"/>
                  <a:pt x="1228" y="777"/>
                </a:cubicBezTo>
                <a:cubicBezTo>
                  <a:pt x="1235" y="750"/>
                  <a:pt x="1248" y="723"/>
                  <a:pt x="1269" y="703"/>
                </a:cubicBezTo>
                <a:cubicBezTo>
                  <a:pt x="1269" y="669"/>
                  <a:pt x="1269" y="669"/>
                  <a:pt x="1269" y="669"/>
                </a:cubicBezTo>
                <a:close/>
                <a:moveTo>
                  <a:pt x="1269" y="723"/>
                </a:moveTo>
                <a:lnTo>
                  <a:pt x="1269" y="723"/>
                </a:lnTo>
                <a:cubicBezTo>
                  <a:pt x="1269" y="790"/>
                  <a:pt x="1269" y="790"/>
                  <a:pt x="1269" y="790"/>
                </a:cubicBezTo>
                <a:lnTo>
                  <a:pt x="1269" y="797"/>
                </a:lnTo>
                <a:lnTo>
                  <a:pt x="1269" y="797"/>
                </a:lnTo>
                <a:cubicBezTo>
                  <a:pt x="1269" y="838"/>
                  <a:pt x="1269" y="838"/>
                  <a:pt x="1269" y="838"/>
                </a:cubicBezTo>
                <a:cubicBezTo>
                  <a:pt x="1255" y="824"/>
                  <a:pt x="1248" y="811"/>
                  <a:pt x="1242" y="790"/>
                </a:cubicBezTo>
                <a:cubicBezTo>
                  <a:pt x="1242" y="770"/>
                  <a:pt x="1248" y="750"/>
                  <a:pt x="1262" y="736"/>
                </a:cubicBezTo>
                <a:cubicBezTo>
                  <a:pt x="1262" y="730"/>
                  <a:pt x="1269" y="730"/>
                  <a:pt x="1269" y="723"/>
                </a:cubicBezTo>
                <a:close/>
                <a:moveTo>
                  <a:pt x="1269" y="905"/>
                </a:moveTo>
                <a:lnTo>
                  <a:pt x="1269" y="905"/>
                </a:lnTo>
                <a:cubicBezTo>
                  <a:pt x="1269" y="1040"/>
                  <a:pt x="1269" y="1040"/>
                  <a:pt x="1269" y="1040"/>
                </a:cubicBezTo>
                <a:lnTo>
                  <a:pt x="1269" y="1040"/>
                </a:lnTo>
                <a:cubicBezTo>
                  <a:pt x="1262" y="1040"/>
                  <a:pt x="1262" y="1033"/>
                  <a:pt x="1262" y="1033"/>
                </a:cubicBezTo>
                <a:cubicBezTo>
                  <a:pt x="1262" y="1033"/>
                  <a:pt x="1262" y="1033"/>
                  <a:pt x="1262" y="1027"/>
                </a:cubicBezTo>
                <a:cubicBezTo>
                  <a:pt x="1262" y="1020"/>
                  <a:pt x="1262" y="1020"/>
                  <a:pt x="1262" y="1020"/>
                </a:cubicBezTo>
                <a:cubicBezTo>
                  <a:pt x="1255" y="1020"/>
                  <a:pt x="1248" y="1027"/>
                  <a:pt x="1242" y="1033"/>
                </a:cubicBezTo>
                <a:lnTo>
                  <a:pt x="1235" y="1033"/>
                </a:lnTo>
                <a:cubicBezTo>
                  <a:pt x="1228" y="1027"/>
                  <a:pt x="1228" y="1027"/>
                  <a:pt x="1228" y="1020"/>
                </a:cubicBezTo>
                <a:cubicBezTo>
                  <a:pt x="1228" y="1020"/>
                  <a:pt x="1228" y="1013"/>
                  <a:pt x="1242" y="1013"/>
                </a:cubicBezTo>
                <a:cubicBezTo>
                  <a:pt x="1248" y="1006"/>
                  <a:pt x="1248" y="1000"/>
                  <a:pt x="1255" y="1000"/>
                </a:cubicBezTo>
                <a:cubicBezTo>
                  <a:pt x="1248" y="1000"/>
                  <a:pt x="1248" y="1000"/>
                  <a:pt x="1248" y="1000"/>
                </a:cubicBezTo>
                <a:cubicBezTo>
                  <a:pt x="1242" y="1000"/>
                  <a:pt x="1235" y="1000"/>
                  <a:pt x="1235" y="1000"/>
                </a:cubicBezTo>
                <a:cubicBezTo>
                  <a:pt x="1235" y="1000"/>
                  <a:pt x="1235" y="993"/>
                  <a:pt x="1235" y="986"/>
                </a:cubicBezTo>
                <a:cubicBezTo>
                  <a:pt x="1235" y="979"/>
                  <a:pt x="1235" y="979"/>
                  <a:pt x="1235" y="979"/>
                </a:cubicBezTo>
                <a:cubicBezTo>
                  <a:pt x="1221" y="986"/>
                  <a:pt x="1221" y="986"/>
                  <a:pt x="1221" y="986"/>
                </a:cubicBezTo>
                <a:cubicBezTo>
                  <a:pt x="1221" y="993"/>
                  <a:pt x="1215" y="993"/>
                  <a:pt x="1215" y="993"/>
                </a:cubicBezTo>
                <a:cubicBezTo>
                  <a:pt x="1215" y="966"/>
                  <a:pt x="1215" y="966"/>
                  <a:pt x="1215" y="966"/>
                </a:cubicBezTo>
                <a:cubicBezTo>
                  <a:pt x="1221" y="966"/>
                  <a:pt x="1221" y="966"/>
                  <a:pt x="1221" y="966"/>
                </a:cubicBezTo>
                <a:cubicBezTo>
                  <a:pt x="1215" y="959"/>
                  <a:pt x="1215" y="959"/>
                  <a:pt x="1215" y="959"/>
                </a:cubicBezTo>
                <a:cubicBezTo>
                  <a:pt x="1215" y="871"/>
                  <a:pt x="1215" y="871"/>
                  <a:pt x="1215" y="871"/>
                </a:cubicBezTo>
                <a:cubicBezTo>
                  <a:pt x="1221" y="885"/>
                  <a:pt x="1221" y="885"/>
                  <a:pt x="1221" y="885"/>
                </a:cubicBezTo>
                <a:cubicBezTo>
                  <a:pt x="1228" y="871"/>
                  <a:pt x="1228" y="871"/>
                  <a:pt x="1228" y="871"/>
                </a:cubicBezTo>
                <a:cubicBezTo>
                  <a:pt x="1242" y="871"/>
                  <a:pt x="1248" y="878"/>
                  <a:pt x="1248" y="885"/>
                </a:cubicBezTo>
                <a:cubicBezTo>
                  <a:pt x="1255" y="898"/>
                  <a:pt x="1262" y="905"/>
                  <a:pt x="1269" y="905"/>
                </a:cubicBezTo>
                <a:close/>
                <a:moveTo>
                  <a:pt x="1269" y="1054"/>
                </a:moveTo>
                <a:lnTo>
                  <a:pt x="1269" y="1054"/>
                </a:lnTo>
                <a:cubicBezTo>
                  <a:pt x="1269" y="1060"/>
                  <a:pt x="1269" y="1060"/>
                  <a:pt x="1269" y="1060"/>
                </a:cubicBezTo>
                <a:cubicBezTo>
                  <a:pt x="1269" y="1060"/>
                  <a:pt x="1269" y="1060"/>
                  <a:pt x="1269" y="1054"/>
                </a:cubicBezTo>
                <a:close/>
                <a:moveTo>
                  <a:pt x="1269" y="1074"/>
                </a:moveTo>
                <a:lnTo>
                  <a:pt x="1269" y="1074"/>
                </a:lnTo>
                <a:cubicBezTo>
                  <a:pt x="1248" y="1060"/>
                  <a:pt x="1228" y="1040"/>
                  <a:pt x="1215" y="1013"/>
                </a:cubicBezTo>
                <a:cubicBezTo>
                  <a:pt x="1215" y="1047"/>
                  <a:pt x="1215" y="1047"/>
                  <a:pt x="1215" y="1047"/>
                </a:cubicBezTo>
                <a:cubicBezTo>
                  <a:pt x="1215" y="1047"/>
                  <a:pt x="1215" y="1047"/>
                  <a:pt x="1215" y="1054"/>
                </a:cubicBezTo>
                <a:cubicBezTo>
                  <a:pt x="1228" y="1081"/>
                  <a:pt x="1242" y="1101"/>
                  <a:pt x="1269" y="1114"/>
                </a:cubicBezTo>
                <a:cubicBezTo>
                  <a:pt x="1262" y="1114"/>
                  <a:pt x="1248" y="1114"/>
                  <a:pt x="1215" y="1108"/>
                </a:cubicBezTo>
                <a:lnTo>
                  <a:pt x="1215" y="1108"/>
                </a:lnTo>
                <a:cubicBezTo>
                  <a:pt x="1215" y="1195"/>
                  <a:pt x="1215" y="1195"/>
                  <a:pt x="1215" y="1195"/>
                </a:cubicBezTo>
                <a:cubicBezTo>
                  <a:pt x="1269" y="1189"/>
                  <a:pt x="1269" y="1189"/>
                  <a:pt x="1269" y="1189"/>
                </a:cubicBezTo>
                <a:cubicBezTo>
                  <a:pt x="1269" y="1074"/>
                  <a:pt x="1269" y="1074"/>
                  <a:pt x="1269" y="1074"/>
                </a:cubicBezTo>
                <a:close/>
                <a:moveTo>
                  <a:pt x="1215" y="1101"/>
                </a:moveTo>
                <a:lnTo>
                  <a:pt x="1215" y="1101"/>
                </a:lnTo>
                <a:cubicBezTo>
                  <a:pt x="1215" y="1060"/>
                  <a:pt x="1215" y="1060"/>
                  <a:pt x="1215" y="1060"/>
                </a:cubicBezTo>
                <a:cubicBezTo>
                  <a:pt x="1215" y="1067"/>
                  <a:pt x="1221" y="1074"/>
                  <a:pt x="1221" y="1081"/>
                </a:cubicBezTo>
                <a:cubicBezTo>
                  <a:pt x="1228" y="1094"/>
                  <a:pt x="1235" y="1101"/>
                  <a:pt x="1235" y="1101"/>
                </a:cubicBezTo>
                <a:cubicBezTo>
                  <a:pt x="1228" y="1101"/>
                  <a:pt x="1221" y="1101"/>
                  <a:pt x="1215" y="1101"/>
                </a:cubicBezTo>
                <a:close/>
                <a:moveTo>
                  <a:pt x="1215" y="858"/>
                </a:moveTo>
                <a:lnTo>
                  <a:pt x="1215" y="858"/>
                </a:lnTo>
                <a:cubicBezTo>
                  <a:pt x="1215" y="844"/>
                  <a:pt x="1215" y="844"/>
                  <a:pt x="1215" y="844"/>
                </a:cubicBezTo>
                <a:cubicBezTo>
                  <a:pt x="1215" y="844"/>
                  <a:pt x="1215" y="844"/>
                  <a:pt x="1215" y="851"/>
                </a:cubicBezTo>
                <a:cubicBezTo>
                  <a:pt x="1215" y="851"/>
                  <a:pt x="1215" y="851"/>
                  <a:pt x="1215" y="858"/>
                </a:cubicBezTo>
                <a:close/>
                <a:moveTo>
                  <a:pt x="1215" y="270"/>
                </a:moveTo>
                <a:lnTo>
                  <a:pt x="1215" y="270"/>
                </a:lnTo>
                <a:cubicBezTo>
                  <a:pt x="1215" y="304"/>
                  <a:pt x="1215" y="304"/>
                  <a:pt x="1215" y="304"/>
                </a:cubicBezTo>
                <a:cubicBezTo>
                  <a:pt x="1201" y="304"/>
                  <a:pt x="1194" y="304"/>
                  <a:pt x="1181" y="304"/>
                </a:cubicBezTo>
                <a:cubicBezTo>
                  <a:pt x="1181" y="277"/>
                  <a:pt x="1181" y="277"/>
                  <a:pt x="1181" y="277"/>
                </a:cubicBezTo>
                <a:cubicBezTo>
                  <a:pt x="1215" y="270"/>
                  <a:pt x="1215" y="270"/>
                  <a:pt x="1215" y="270"/>
                </a:cubicBezTo>
                <a:close/>
                <a:moveTo>
                  <a:pt x="1215" y="311"/>
                </a:moveTo>
                <a:lnTo>
                  <a:pt x="1215" y="311"/>
                </a:lnTo>
                <a:cubicBezTo>
                  <a:pt x="1215" y="331"/>
                  <a:pt x="1215" y="331"/>
                  <a:pt x="1215" y="331"/>
                </a:cubicBezTo>
                <a:cubicBezTo>
                  <a:pt x="1208" y="331"/>
                  <a:pt x="1208" y="331"/>
                  <a:pt x="1208" y="331"/>
                </a:cubicBezTo>
                <a:cubicBezTo>
                  <a:pt x="1194" y="331"/>
                  <a:pt x="1194" y="338"/>
                  <a:pt x="1194" y="351"/>
                </a:cubicBezTo>
                <a:lnTo>
                  <a:pt x="1188" y="358"/>
                </a:lnTo>
                <a:cubicBezTo>
                  <a:pt x="1188" y="358"/>
                  <a:pt x="1188" y="358"/>
                  <a:pt x="1181" y="358"/>
                </a:cubicBezTo>
                <a:cubicBezTo>
                  <a:pt x="1181" y="345"/>
                  <a:pt x="1181" y="345"/>
                  <a:pt x="1181" y="345"/>
                </a:cubicBezTo>
                <a:lnTo>
                  <a:pt x="1181" y="345"/>
                </a:lnTo>
                <a:cubicBezTo>
                  <a:pt x="1188" y="338"/>
                  <a:pt x="1188" y="338"/>
                  <a:pt x="1188" y="338"/>
                </a:cubicBezTo>
                <a:cubicBezTo>
                  <a:pt x="1181" y="338"/>
                  <a:pt x="1181" y="338"/>
                  <a:pt x="1181" y="338"/>
                </a:cubicBezTo>
                <a:cubicBezTo>
                  <a:pt x="1181" y="318"/>
                  <a:pt x="1181" y="318"/>
                  <a:pt x="1181" y="318"/>
                </a:cubicBezTo>
                <a:cubicBezTo>
                  <a:pt x="1194" y="318"/>
                  <a:pt x="1201" y="311"/>
                  <a:pt x="1215" y="311"/>
                </a:cubicBezTo>
                <a:close/>
                <a:moveTo>
                  <a:pt x="1215" y="345"/>
                </a:moveTo>
                <a:lnTo>
                  <a:pt x="1215" y="345"/>
                </a:lnTo>
                <a:cubicBezTo>
                  <a:pt x="1208" y="345"/>
                  <a:pt x="1201" y="351"/>
                  <a:pt x="1194" y="358"/>
                </a:cubicBezTo>
                <a:cubicBezTo>
                  <a:pt x="1201" y="372"/>
                  <a:pt x="1201" y="372"/>
                  <a:pt x="1201" y="372"/>
                </a:cubicBezTo>
                <a:cubicBezTo>
                  <a:pt x="1194" y="365"/>
                  <a:pt x="1188" y="365"/>
                  <a:pt x="1181" y="358"/>
                </a:cubicBezTo>
                <a:cubicBezTo>
                  <a:pt x="1181" y="392"/>
                  <a:pt x="1181" y="392"/>
                  <a:pt x="1181" y="392"/>
                </a:cubicBezTo>
                <a:cubicBezTo>
                  <a:pt x="1181" y="399"/>
                  <a:pt x="1188" y="399"/>
                  <a:pt x="1188" y="392"/>
                </a:cubicBezTo>
                <a:cubicBezTo>
                  <a:pt x="1194" y="392"/>
                  <a:pt x="1201" y="392"/>
                  <a:pt x="1208" y="385"/>
                </a:cubicBezTo>
                <a:cubicBezTo>
                  <a:pt x="1208" y="385"/>
                  <a:pt x="1208" y="378"/>
                  <a:pt x="1215" y="378"/>
                </a:cubicBezTo>
                <a:cubicBezTo>
                  <a:pt x="1215" y="345"/>
                  <a:pt x="1215" y="345"/>
                  <a:pt x="1215" y="345"/>
                </a:cubicBezTo>
                <a:close/>
                <a:moveTo>
                  <a:pt x="1215" y="392"/>
                </a:moveTo>
                <a:lnTo>
                  <a:pt x="1215" y="392"/>
                </a:lnTo>
                <a:cubicBezTo>
                  <a:pt x="1215" y="419"/>
                  <a:pt x="1215" y="419"/>
                  <a:pt x="1215" y="419"/>
                </a:cubicBezTo>
                <a:cubicBezTo>
                  <a:pt x="1208" y="419"/>
                  <a:pt x="1208" y="426"/>
                  <a:pt x="1208" y="432"/>
                </a:cubicBezTo>
                <a:cubicBezTo>
                  <a:pt x="1208" y="432"/>
                  <a:pt x="1208" y="432"/>
                  <a:pt x="1215" y="432"/>
                </a:cubicBezTo>
                <a:cubicBezTo>
                  <a:pt x="1215" y="453"/>
                  <a:pt x="1215" y="453"/>
                  <a:pt x="1215" y="453"/>
                </a:cubicBezTo>
                <a:cubicBezTo>
                  <a:pt x="1201" y="446"/>
                  <a:pt x="1194" y="439"/>
                  <a:pt x="1188" y="432"/>
                </a:cubicBezTo>
                <a:cubicBezTo>
                  <a:pt x="1188" y="419"/>
                  <a:pt x="1194" y="405"/>
                  <a:pt x="1201" y="392"/>
                </a:cubicBezTo>
                <a:cubicBezTo>
                  <a:pt x="1208" y="392"/>
                  <a:pt x="1208" y="392"/>
                  <a:pt x="1215" y="392"/>
                </a:cubicBezTo>
                <a:close/>
                <a:moveTo>
                  <a:pt x="1215" y="459"/>
                </a:moveTo>
                <a:lnTo>
                  <a:pt x="1215" y="459"/>
                </a:lnTo>
                <a:cubicBezTo>
                  <a:pt x="1215" y="486"/>
                  <a:pt x="1215" y="486"/>
                  <a:pt x="1215" y="486"/>
                </a:cubicBezTo>
                <a:cubicBezTo>
                  <a:pt x="1208" y="493"/>
                  <a:pt x="1201" y="493"/>
                  <a:pt x="1194" y="500"/>
                </a:cubicBezTo>
                <a:cubicBezTo>
                  <a:pt x="1181" y="486"/>
                  <a:pt x="1181" y="486"/>
                  <a:pt x="1181" y="486"/>
                </a:cubicBezTo>
                <a:cubicBezTo>
                  <a:pt x="1181" y="459"/>
                  <a:pt x="1181" y="459"/>
                  <a:pt x="1181" y="459"/>
                </a:cubicBezTo>
                <a:lnTo>
                  <a:pt x="1181" y="459"/>
                </a:lnTo>
                <a:cubicBezTo>
                  <a:pt x="1181" y="459"/>
                  <a:pt x="1188" y="459"/>
                  <a:pt x="1188" y="473"/>
                </a:cubicBezTo>
                <a:cubicBezTo>
                  <a:pt x="1194" y="459"/>
                  <a:pt x="1194" y="459"/>
                  <a:pt x="1194" y="459"/>
                </a:cubicBezTo>
                <a:cubicBezTo>
                  <a:pt x="1201" y="459"/>
                  <a:pt x="1208" y="459"/>
                  <a:pt x="1215" y="459"/>
                </a:cubicBezTo>
                <a:close/>
                <a:moveTo>
                  <a:pt x="1215" y="500"/>
                </a:moveTo>
                <a:lnTo>
                  <a:pt x="1215" y="500"/>
                </a:lnTo>
                <a:cubicBezTo>
                  <a:pt x="1215" y="520"/>
                  <a:pt x="1215" y="520"/>
                  <a:pt x="1215" y="520"/>
                </a:cubicBezTo>
                <a:cubicBezTo>
                  <a:pt x="1208" y="520"/>
                  <a:pt x="1208" y="520"/>
                  <a:pt x="1208" y="520"/>
                </a:cubicBezTo>
                <a:cubicBezTo>
                  <a:pt x="1208" y="527"/>
                  <a:pt x="1208" y="527"/>
                  <a:pt x="1208" y="527"/>
                </a:cubicBezTo>
                <a:cubicBezTo>
                  <a:pt x="1215" y="527"/>
                  <a:pt x="1215" y="527"/>
                  <a:pt x="1215" y="527"/>
                </a:cubicBezTo>
                <a:cubicBezTo>
                  <a:pt x="1215" y="561"/>
                  <a:pt x="1215" y="561"/>
                  <a:pt x="1215" y="561"/>
                </a:cubicBezTo>
                <a:cubicBezTo>
                  <a:pt x="1201" y="554"/>
                  <a:pt x="1194" y="554"/>
                  <a:pt x="1181" y="554"/>
                </a:cubicBezTo>
                <a:cubicBezTo>
                  <a:pt x="1181" y="500"/>
                  <a:pt x="1181" y="500"/>
                  <a:pt x="1181" y="500"/>
                </a:cubicBezTo>
                <a:cubicBezTo>
                  <a:pt x="1188" y="507"/>
                  <a:pt x="1188" y="507"/>
                  <a:pt x="1188" y="507"/>
                </a:cubicBezTo>
                <a:cubicBezTo>
                  <a:pt x="1194" y="507"/>
                  <a:pt x="1201" y="507"/>
                  <a:pt x="1208" y="507"/>
                </a:cubicBezTo>
                <a:cubicBezTo>
                  <a:pt x="1208" y="500"/>
                  <a:pt x="1208" y="500"/>
                  <a:pt x="1215" y="500"/>
                </a:cubicBezTo>
                <a:close/>
                <a:moveTo>
                  <a:pt x="1215" y="595"/>
                </a:moveTo>
                <a:lnTo>
                  <a:pt x="1215" y="595"/>
                </a:lnTo>
                <a:cubicBezTo>
                  <a:pt x="1215" y="716"/>
                  <a:pt x="1215" y="716"/>
                  <a:pt x="1215" y="716"/>
                </a:cubicBezTo>
                <a:cubicBezTo>
                  <a:pt x="1201" y="723"/>
                  <a:pt x="1194" y="730"/>
                  <a:pt x="1194" y="730"/>
                </a:cubicBezTo>
                <a:cubicBezTo>
                  <a:pt x="1188" y="736"/>
                  <a:pt x="1188" y="736"/>
                  <a:pt x="1188" y="743"/>
                </a:cubicBezTo>
                <a:cubicBezTo>
                  <a:pt x="1194" y="743"/>
                  <a:pt x="1194" y="750"/>
                  <a:pt x="1201" y="750"/>
                </a:cubicBezTo>
                <a:cubicBezTo>
                  <a:pt x="1201" y="757"/>
                  <a:pt x="1201" y="763"/>
                  <a:pt x="1194" y="770"/>
                </a:cubicBezTo>
                <a:cubicBezTo>
                  <a:pt x="1194" y="770"/>
                  <a:pt x="1194" y="770"/>
                  <a:pt x="1188" y="770"/>
                </a:cubicBezTo>
                <a:lnTo>
                  <a:pt x="1181" y="777"/>
                </a:lnTo>
                <a:cubicBezTo>
                  <a:pt x="1181" y="561"/>
                  <a:pt x="1181" y="561"/>
                  <a:pt x="1181" y="561"/>
                </a:cubicBezTo>
                <a:cubicBezTo>
                  <a:pt x="1188" y="561"/>
                  <a:pt x="1188" y="568"/>
                  <a:pt x="1194" y="568"/>
                </a:cubicBezTo>
                <a:cubicBezTo>
                  <a:pt x="1194" y="574"/>
                  <a:pt x="1188" y="581"/>
                  <a:pt x="1188" y="588"/>
                </a:cubicBezTo>
                <a:cubicBezTo>
                  <a:pt x="1201" y="588"/>
                  <a:pt x="1208" y="588"/>
                  <a:pt x="1208" y="588"/>
                </a:cubicBezTo>
                <a:cubicBezTo>
                  <a:pt x="1208" y="588"/>
                  <a:pt x="1208" y="588"/>
                  <a:pt x="1215" y="595"/>
                </a:cubicBezTo>
                <a:close/>
                <a:moveTo>
                  <a:pt x="1215" y="757"/>
                </a:moveTo>
                <a:lnTo>
                  <a:pt x="1215" y="757"/>
                </a:lnTo>
                <a:cubicBezTo>
                  <a:pt x="1208" y="770"/>
                  <a:pt x="1208" y="790"/>
                  <a:pt x="1208" y="804"/>
                </a:cubicBezTo>
                <a:cubicBezTo>
                  <a:pt x="1208" y="811"/>
                  <a:pt x="1208" y="817"/>
                  <a:pt x="1215" y="824"/>
                </a:cubicBezTo>
                <a:cubicBezTo>
                  <a:pt x="1215" y="757"/>
                  <a:pt x="1215" y="757"/>
                  <a:pt x="1215" y="757"/>
                </a:cubicBezTo>
                <a:close/>
                <a:moveTo>
                  <a:pt x="1215" y="844"/>
                </a:moveTo>
                <a:lnTo>
                  <a:pt x="1215" y="844"/>
                </a:lnTo>
                <a:cubicBezTo>
                  <a:pt x="1215" y="858"/>
                  <a:pt x="1215" y="858"/>
                  <a:pt x="1215" y="858"/>
                </a:cubicBezTo>
                <a:cubicBezTo>
                  <a:pt x="1208" y="858"/>
                  <a:pt x="1208" y="858"/>
                  <a:pt x="1201" y="865"/>
                </a:cubicBezTo>
                <a:cubicBezTo>
                  <a:pt x="1215" y="871"/>
                  <a:pt x="1215" y="871"/>
                  <a:pt x="1215" y="871"/>
                </a:cubicBezTo>
                <a:cubicBezTo>
                  <a:pt x="1215" y="959"/>
                  <a:pt x="1215" y="959"/>
                  <a:pt x="1215" y="959"/>
                </a:cubicBezTo>
                <a:cubicBezTo>
                  <a:pt x="1201" y="952"/>
                  <a:pt x="1201" y="952"/>
                  <a:pt x="1201" y="952"/>
                </a:cubicBezTo>
                <a:cubicBezTo>
                  <a:pt x="1215" y="946"/>
                  <a:pt x="1215" y="939"/>
                  <a:pt x="1208" y="939"/>
                </a:cubicBezTo>
                <a:cubicBezTo>
                  <a:pt x="1208" y="939"/>
                  <a:pt x="1201" y="939"/>
                  <a:pt x="1194" y="946"/>
                </a:cubicBezTo>
                <a:cubicBezTo>
                  <a:pt x="1188" y="946"/>
                  <a:pt x="1188" y="946"/>
                  <a:pt x="1181" y="946"/>
                </a:cubicBezTo>
                <a:cubicBezTo>
                  <a:pt x="1181" y="925"/>
                  <a:pt x="1181" y="925"/>
                  <a:pt x="1181" y="925"/>
                </a:cubicBezTo>
                <a:lnTo>
                  <a:pt x="1181" y="925"/>
                </a:lnTo>
                <a:cubicBezTo>
                  <a:pt x="1188" y="925"/>
                  <a:pt x="1194" y="919"/>
                  <a:pt x="1194" y="919"/>
                </a:cubicBezTo>
                <a:cubicBezTo>
                  <a:pt x="1194" y="919"/>
                  <a:pt x="1188" y="919"/>
                  <a:pt x="1181" y="912"/>
                </a:cubicBezTo>
                <a:cubicBezTo>
                  <a:pt x="1188" y="912"/>
                  <a:pt x="1188" y="905"/>
                  <a:pt x="1194" y="905"/>
                </a:cubicBezTo>
                <a:cubicBezTo>
                  <a:pt x="1194" y="898"/>
                  <a:pt x="1194" y="898"/>
                  <a:pt x="1194" y="898"/>
                </a:cubicBezTo>
                <a:cubicBezTo>
                  <a:pt x="1181" y="898"/>
                  <a:pt x="1181" y="898"/>
                  <a:pt x="1181" y="898"/>
                </a:cubicBezTo>
                <a:cubicBezTo>
                  <a:pt x="1181" y="871"/>
                  <a:pt x="1181" y="871"/>
                  <a:pt x="1181" y="871"/>
                </a:cubicBezTo>
                <a:cubicBezTo>
                  <a:pt x="1181" y="865"/>
                  <a:pt x="1181" y="865"/>
                  <a:pt x="1181" y="865"/>
                </a:cubicBezTo>
                <a:lnTo>
                  <a:pt x="1181" y="865"/>
                </a:lnTo>
                <a:lnTo>
                  <a:pt x="1181" y="865"/>
                </a:lnTo>
                <a:cubicBezTo>
                  <a:pt x="1181" y="804"/>
                  <a:pt x="1181" y="804"/>
                  <a:pt x="1181" y="804"/>
                </a:cubicBezTo>
                <a:lnTo>
                  <a:pt x="1181" y="804"/>
                </a:lnTo>
                <a:cubicBezTo>
                  <a:pt x="1188" y="797"/>
                  <a:pt x="1188" y="804"/>
                  <a:pt x="1188" y="804"/>
                </a:cubicBezTo>
                <a:cubicBezTo>
                  <a:pt x="1194" y="804"/>
                  <a:pt x="1194" y="811"/>
                  <a:pt x="1194" y="811"/>
                </a:cubicBezTo>
                <a:cubicBezTo>
                  <a:pt x="1194" y="811"/>
                  <a:pt x="1194" y="817"/>
                  <a:pt x="1201" y="831"/>
                </a:cubicBezTo>
                <a:cubicBezTo>
                  <a:pt x="1208" y="838"/>
                  <a:pt x="1208" y="838"/>
                  <a:pt x="1215" y="844"/>
                </a:cubicBezTo>
                <a:close/>
                <a:moveTo>
                  <a:pt x="1215" y="966"/>
                </a:moveTo>
                <a:lnTo>
                  <a:pt x="1215" y="966"/>
                </a:lnTo>
                <a:cubicBezTo>
                  <a:pt x="1215" y="993"/>
                  <a:pt x="1215" y="993"/>
                  <a:pt x="1215" y="993"/>
                </a:cubicBezTo>
                <a:cubicBezTo>
                  <a:pt x="1208" y="993"/>
                  <a:pt x="1201" y="993"/>
                  <a:pt x="1201" y="986"/>
                </a:cubicBezTo>
                <a:cubicBezTo>
                  <a:pt x="1201" y="979"/>
                  <a:pt x="1201" y="979"/>
                  <a:pt x="1208" y="973"/>
                </a:cubicBezTo>
                <a:cubicBezTo>
                  <a:pt x="1215" y="966"/>
                  <a:pt x="1215" y="966"/>
                  <a:pt x="1215" y="966"/>
                </a:cubicBezTo>
                <a:close/>
                <a:moveTo>
                  <a:pt x="1215" y="1013"/>
                </a:moveTo>
                <a:lnTo>
                  <a:pt x="1215" y="1013"/>
                </a:lnTo>
                <a:cubicBezTo>
                  <a:pt x="1201" y="1000"/>
                  <a:pt x="1194" y="986"/>
                  <a:pt x="1181" y="966"/>
                </a:cubicBezTo>
                <a:cubicBezTo>
                  <a:pt x="1181" y="1006"/>
                  <a:pt x="1181" y="1006"/>
                  <a:pt x="1181" y="1006"/>
                </a:cubicBezTo>
                <a:cubicBezTo>
                  <a:pt x="1188" y="1020"/>
                  <a:pt x="1194" y="1027"/>
                  <a:pt x="1201" y="1033"/>
                </a:cubicBezTo>
                <a:cubicBezTo>
                  <a:pt x="1201" y="1033"/>
                  <a:pt x="1201" y="1033"/>
                  <a:pt x="1208" y="1033"/>
                </a:cubicBezTo>
                <a:lnTo>
                  <a:pt x="1208" y="1033"/>
                </a:lnTo>
                <a:cubicBezTo>
                  <a:pt x="1208" y="1040"/>
                  <a:pt x="1208" y="1040"/>
                  <a:pt x="1201" y="1040"/>
                </a:cubicBezTo>
                <a:cubicBezTo>
                  <a:pt x="1194" y="1040"/>
                  <a:pt x="1194" y="1040"/>
                  <a:pt x="1194" y="1040"/>
                </a:cubicBezTo>
                <a:cubicBezTo>
                  <a:pt x="1194" y="1047"/>
                  <a:pt x="1201" y="1047"/>
                  <a:pt x="1208" y="1047"/>
                </a:cubicBezTo>
                <a:cubicBezTo>
                  <a:pt x="1208" y="1047"/>
                  <a:pt x="1208" y="1047"/>
                  <a:pt x="1215" y="1047"/>
                </a:cubicBezTo>
                <a:cubicBezTo>
                  <a:pt x="1215" y="1013"/>
                  <a:pt x="1215" y="1013"/>
                  <a:pt x="1215" y="1013"/>
                </a:cubicBezTo>
                <a:close/>
                <a:moveTo>
                  <a:pt x="1215" y="1060"/>
                </a:moveTo>
                <a:lnTo>
                  <a:pt x="1215" y="1060"/>
                </a:lnTo>
                <a:cubicBezTo>
                  <a:pt x="1215" y="1101"/>
                  <a:pt x="1215" y="1101"/>
                  <a:pt x="1215" y="1101"/>
                </a:cubicBezTo>
                <a:cubicBezTo>
                  <a:pt x="1188" y="1094"/>
                  <a:pt x="1188" y="1094"/>
                  <a:pt x="1188" y="1094"/>
                </a:cubicBezTo>
                <a:lnTo>
                  <a:pt x="1181" y="1094"/>
                </a:lnTo>
                <a:cubicBezTo>
                  <a:pt x="1181" y="1074"/>
                  <a:pt x="1181" y="1074"/>
                  <a:pt x="1181" y="1074"/>
                </a:cubicBezTo>
                <a:cubicBezTo>
                  <a:pt x="1188" y="1074"/>
                  <a:pt x="1194" y="1074"/>
                  <a:pt x="1194" y="1074"/>
                </a:cubicBezTo>
                <a:cubicBezTo>
                  <a:pt x="1181" y="1060"/>
                  <a:pt x="1181" y="1060"/>
                  <a:pt x="1181" y="1060"/>
                </a:cubicBezTo>
                <a:cubicBezTo>
                  <a:pt x="1181" y="1020"/>
                  <a:pt x="1181" y="1020"/>
                  <a:pt x="1181" y="1020"/>
                </a:cubicBezTo>
                <a:cubicBezTo>
                  <a:pt x="1188" y="1033"/>
                  <a:pt x="1194" y="1047"/>
                  <a:pt x="1188" y="1054"/>
                </a:cubicBezTo>
                <a:cubicBezTo>
                  <a:pt x="1201" y="1054"/>
                  <a:pt x="1201" y="1054"/>
                  <a:pt x="1201" y="1054"/>
                </a:cubicBezTo>
                <a:cubicBezTo>
                  <a:pt x="1208" y="1054"/>
                  <a:pt x="1208" y="1054"/>
                  <a:pt x="1215" y="1060"/>
                </a:cubicBezTo>
                <a:close/>
                <a:moveTo>
                  <a:pt x="1215" y="1108"/>
                </a:moveTo>
                <a:lnTo>
                  <a:pt x="1215" y="1108"/>
                </a:lnTo>
                <a:cubicBezTo>
                  <a:pt x="1215" y="1195"/>
                  <a:pt x="1215" y="1195"/>
                  <a:pt x="1215" y="1195"/>
                </a:cubicBezTo>
                <a:cubicBezTo>
                  <a:pt x="1181" y="1202"/>
                  <a:pt x="1181" y="1202"/>
                  <a:pt x="1181" y="1202"/>
                </a:cubicBezTo>
                <a:cubicBezTo>
                  <a:pt x="1181" y="1108"/>
                  <a:pt x="1181" y="1108"/>
                  <a:pt x="1181" y="1108"/>
                </a:cubicBezTo>
                <a:cubicBezTo>
                  <a:pt x="1188" y="1108"/>
                  <a:pt x="1201" y="1108"/>
                  <a:pt x="1215" y="1108"/>
                </a:cubicBezTo>
                <a:close/>
                <a:moveTo>
                  <a:pt x="1181" y="453"/>
                </a:moveTo>
                <a:lnTo>
                  <a:pt x="1181" y="453"/>
                </a:lnTo>
                <a:cubicBezTo>
                  <a:pt x="1188" y="446"/>
                  <a:pt x="1188" y="446"/>
                  <a:pt x="1188" y="446"/>
                </a:cubicBezTo>
                <a:cubicBezTo>
                  <a:pt x="1181" y="419"/>
                  <a:pt x="1181" y="419"/>
                  <a:pt x="1181" y="419"/>
                </a:cubicBezTo>
                <a:cubicBezTo>
                  <a:pt x="1181" y="453"/>
                  <a:pt x="1181" y="453"/>
                  <a:pt x="1181" y="453"/>
                </a:cubicBezTo>
                <a:close/>
                <a:moveTo>
                  <a:pt x="1181" y="399"/>
                </a:moveTo>
                <a:lnTo>
                  <a:pt x="1181" y="399"/>
                </a:lnTo>
                <a:close/>
                <a:moveTo>
                  <a:pt x="1181" y="277"/>
                </a:moveTo>
                <a:lnTo>
                  <a:pt x="1181" y="277"/>
                </a:lnTo>
                <a:cubicBezTo>
                  <a:pt x="1181" y="304"/>
                  <a:pt x="1181" y="304"/>
                  <a:pt x="1181" y="304"/>
                </a:cubicBezTo>
                <a:cubicBezTo>
                  <a:pt x="1174" y="304"/>
                  <a:pt x="1174" y="304"/>
                  <a:pt x="1174" y="304"/>
                </a:cubicBezTo>
                <a:cubicBezTo>
                  <a:pt x="1174" y="277"/>
                  <a:pt x="1174" y="277"/>
                  <a:pt x="1174" y="277"/>
                </a:cubicBezTo>
                <a:cubicBezTo>
                  <a:pt x="1181" y="277"/>
                  <a:pt x="1181" y="277"/>
                  <a:pt x="1181" y="277"/>
                </a:cubicBezTo>
                <a:close/>
                <a:moveTo>
                  <a:pt x="1181" y="318"/>
                </a:moveTo>
                <a:lnTo>
                  <a:pt x="1181" y="318"/>
                </a:lnTo>
                <a:cubicBezTo>
                  <a:pt x="1181" y="338"/>
                  <a:pt x="1181" y="338"/>
                  <a:pt x="1181" y="338"/>
                </a:cubicBezTo>
                <a:lnTo>
                  <a:pt x="1181" y="338"/>
                </a:lnTo>
                <a:cubicBezTo>
                  <a:pt x="1181" y="345"/>
                  <a:pt x="1181" y="345"/>
                  <a:pt x="1181" y="345"/>
                </a:cubicBezTo>
                <a:lnTo>
                  <a:pt x="1181" y="345"/>
                </a:lnTo>
                <a:cubicBezTo>
                  <a:pt x="1181" y="358"/>
                  <a:pt x="1181" y="358"/>
                  <a:pt x="1181" y="358"/>
                </a:cubicBezTo>
                <a:cubicBezTo>
                  <a:pt x="1181" y="358"/>
                  <a:pt x="1181" y="358"/>
                  <a:pt x="1181" y="351"/>
                </a:cubicBezTo>
                <a:cubicBezTo>
                  <a:pt x="1174" y="351"/>
                  <a:pt x="1174" y="351"/>
                  <a:pt x="1174" y="351"/>
                </a:cubicBezTo>
                <a:cubicBezTo>
                  <a:pt x="1174" y="318"/>
                  <a:pt x="1174" y="318"/>
                  <a:pt x="1174" y="318"/>
                </a:cubicBezTo>
                <a:cubicBezTo>
                  <a:pt x="1181" y="318"/>
                  <a:pt x="1181" y="318"/>
                  <a:pt x="1181" y="318"/>
                </a:cubicBezTo>
                <a:close/>
                <a:moveTo>
                  <a:pt x="1181" y="358"/>
                </a:moveTo>
                <a:lnTo>
                  <a:pt x="1181" y="358"/>
                </a:lnTo>
                <a:cubicBezTo>
                  <a:pt x="1181" y="392"/>
                  <a:pt x="1181" y="392"/>
                  <a:pt x="1181" y="392"/>
                </a:cubicBezTo>
                <a:cubicBezTo>
                  <a:pt x="1181" y="392"/>
                  <a:pt x="1181" y="392"/>
                  <a:pt x="1174" y="392"/>
                </a:cubicBezTo>
                <a:cubicBezTo>
                  <a:pt x="1174" y="405"/>
                  <a:pt x="1174" y="405"/>
                  <a:pt x="1174" y="405"/>
                </a:cubicBezTo>
                <a:lnTo>
                  <a:pt x="1174" y="405"/>
                </a:lnTo>
                <a:cubicBezTo>
                  <a:pt x="1181" y="405"/>
                  <a:pt x="1181" y="399"/>
                  <a:pt x="1181" y="399"/>
                </a:cubicBezTo>
                <a:lnTo>
                  <a:pt x="1181" y="399"/>
                </a:lnTo>
                <a:cubicBezTo>
                  <a:pt x="1174" y="392"/>
                  <a:pt x="1174" y="392"/>
                  <a:pt x="1174" y="392"/>
                </a:cubicBezTo>
                <a:cubicBezTo>
                  <a:pt x="1174" y="358"/>
                  <a:pt x="1174" y="358"/>
                  <a:pt x="1174" y="358"/>
                </a:cubicBezTo>
                <a:lnTo>
                  <a:pt x="1174" y="358"/>
                </a:lnTo>
                <a:cubicBezTo>
                  <a:pt x="1181" y="358"/>
                  <a:pt x="1181" y="358"/>
                  <a:pt x="1181" y="358"/>
                </a:cubicBezTo>
                <a:close/>
                <a:moveTo>
                  <a:pt x="1181" y="419"/>
                </a:moveTo>
                <a:lnTo>
                  <a:pt x="1181" y="419"/>
                </a:lnTo>
                <a:cubicBezTo>
                  <a:pt x="1181" y="453"/>
                  <a:pt x="1181" y="453"/>
                  <a:pt x="1181" y="453"/>
                </a:cubicBezTo>
                <a:cubicBezTo>
                  <a:pt x="1174" y="453"/>
                  <a:pt x="1174" y="453"/>
                  <a:pt x="1174" y="453"/>
                </a:cubicBezTo>
                <a:cubicBezTo>
                  <a:pt x="1174" y="419"/>
                  <a:pt x="1174" y="419"/>
                  <a:pt x="1174" y="419"/>
                </a:cubicBezTo>
                <a:cubicBezTo>
                  <a:pt x="1181" y="419"/>
                  <a:pt x="1181" y="419"/>
                  <a:pt x="1181" y="419"/>
                </a:cubicBezTo>
                <a:close/>
                <a:moveTo>
                  <a:pt x="1181" y="459"/>
                </a:moveTo>
                <a:lnTo>
                  <a:pt x="1181" y="459"/>
                </a:lnTo>
                <a:cubicBezTo>
                  <a:pt x="1181" y="486"/>
                  <a:pt x="1181" y="486"/>
                  <a:pt x="1181" y="486"/>
                </a:cubicBezTo>
                <a:lnTo>
                  <a:pt x="1181" y="486"/>
                </a:lnTo>
                <a:cubicBezTo>
                  <a:pt x="1181" y="486"/>
                  <a:pt x="1174" y="486"/>
                  <a:pt x="1174" y="480"/>
                </a:cubicBezTo>
                <a:cubicBezTo>
                  <a:pt x="1174" y="459"/>
                  <a:pt x="1174" y="459"/>
                  <a:pt x="1174" y="459"/>
                </a:cubicBezTo>
                <a:lnTo>
                  <a:pt x="1181" y="459"/>
                </a:lnTo>
                <a:close/>
                <a:moveTo>
                  <a:pt x="1181" y="500"/>
                </a:moveTo>
                <a:lnTo>
                  <a:pt x="1181" y="500"/>
                </a:lnTo>
                <a:cubicBezTo>
                  <a:pt x="1181" y="554"/>
                  <a:pt x="1181" y="554"/>
                  <a:pt x="1181" y="554"/>
                </a:cubicBezTo>
                <a:cubicBezTo>
                  <a:pt x="1181" y="554"/>
                  <a:pt x="1181" y="547"/>
                  <a:pt x="1174" y="547"/>
                </a:cubicBezTo>
                <a:cubicBezTo>
                  <a:pt x="1174" y="493"/>
                  <a:pt x="1174" y="493"/>
                  <a:pt x="1174" y="493"/>
                </a:cubicBezTo>
                <a:cubicBezTo>
                  <a:pt x="1181" y="500"/>
                  <a:pt x="1181" y="500"/>
                  <a:pt x="1181" y="500"/>
                </a:cubicBezTo>
                <a:close/>
                <a:moveTo>
                  <a:pt x="1181" y="561"/>
                </a:moveTo>
                <a:lnTo>
                  <a:pt x="1181" y="561"/>
                </a:lnTo>
                <a:cubicBezTo>
                  <a:pt x="1181" y="777"/>
                  <a:pt x="1181" y="777"/>
                  <a:pt x="1181" y="777"/>
                </a:cubicBezTo>
                <a:cubicBezTo>
                  <a:pt x="1174" y="784"/>
                  <a:pt x="1174" y="790"/>
                  <a:pt x="1181" y="804"/>
                </a:cubicBezTo>
                <a:cubicBezTo>
                  <a:pt x="1181" y="865"/>
                  <a:pt x="1181" y="865"/>
                  <a:pt x="1181" y="865"/>
                </a:cubicBezTo>
                <a:cubicBezTo>
                  <a:pt x="1181" y="865"/>
                  <a:pt x="1181" y="865"/>
                  <a:pt x="1174" y="865"/>
                </a:cubicBezTo>
                <a:cubicBezTo>
                  <a:pt x="1174" y="844"/>
                  <a:pt x="1174" y="844"/>
                  <a:pt x="1174" y="844"/>
                </a:cubicBezTo>
                <a:cubicBezTo>
                  <a:pt x="1181" y="844"/>
                  <a:pt x="1181" y="838"/>
                  <a:pt x="1181" y="838"/>
                </a:cubicBezTo>
                <a:cubicBezTo>
                  <a:pt x="1174" y="838"/>
                  <a:pt x="1174" y="838"/>
                  <a:pt x="1174" y="838"/>
                </a:cubicBezTo>
                <a:cubicBezTo>
                  <a:pt x="1174" y="568"/>
                  <a:pt x="1174" y="568"/>
                  <a:pt x="1174" y="568"/>
                </a:cubicBezTo>
                <a:cubicBezTo>
                  <a:pt x="1181" y="561"/>
                  <a:pt x="1181" y="561"/>
                  <a:pt x="1181" y="561"/>
                </a:cubicBezTo>
                <a:close/>
                <a:moveTo>
                  <a:pt x="1181" y="871"/>
                </a:moveTo>
                <a:lnTo>
                  <a:pt x="1181" y="871"/>
                </a:lnTo>
                <a:cubicBezTo>
                  <a:pt x="1181" y="898"/>
                  <a:pt x="1181" y="898"/>
                  <a:pt x="1181" y="898"/>
                </a:cubicBezTo>
                <a:cubicBezTo>
                  <a:pt x="1174" y="898"/>
                  <a:pt x="1174" y="898"/>
                  <a:pt x="1174" y="898"/>
                </a:cubicBezTo>
                <a:cubicBezTo>
                  <a:pt x="1174" y="871"/>
                  <a:pt x="1174" y="871"/>
                  <a:pt x="1174" y="871"/>
                </a:cubicBezTo>
                <a:cubicBezTo>
                  <a:pt x="1181" y="871"/>
                  <a:pt x="1181" y="871"/>
                  <a:pt x="1181" y="871"/>
                </a:cubicBezTo>
                <a:close/>
                <a:moveTo>
                  <a:pt x="1181" y="925"/>
                </a:moveTo>
                <a:lnTo>
                  <a:pt x="1181" y="925"/>
                </a:lnTo>
                <a:cubicBezTo>
                  <a:pt x="1181" y="946"/>
                  <a:pt x="1181" y="946"/>
                  <a:pt x="1181" y="946"/>
                </a:cubicBezTo>
                <a:lnTo>
                  <a:pt x="1181" y="946"/>
                </a:lnTo>
                <a:cubicBezTo>
                  <a:pt x="1174" y="946"/>
                  <a:pt x="1174" y="946"/>
                  <a:pt x="1174" y="939"/>
                </a:cubicBezTo>
                <a:cubicBezTo>
                  <a:pt x="1174" y="932"/>
                  <a:pt x="1174" y="932"/>
                  <a:pt x="1174" y="932"/>
                </a:cubicBezTo>
                <a:lnTo>
                  <a:pt x="1181" y="925"/>
                </a:lnTo>
                <a:close/>
                <a:moveTo>
                  <a:pt x="1181" y="966"/>
                </a:moveTo>
                <a:lnTo>
                  <a:pt x="1181" y="966"/>
                </a:lnTo>
                <a:cubicBezTo>
                  <a:pt x="1181" y="1006"/>
                  <a:pt x="1181" y="1006"/>
                  <a:pt x="1181" y="1006"/>
                </a:cubicBezTo>
                <a:cubicBezTo>
                  <a:pt x="1181" y="1006"/>
                  <a:pt x="1181" y="1000"/>
                  <a:pt x="1174" y="1000"/>
                </a:cubicBezTo>
                <a:cubicBezTo>
                  <a:pt x="1174" y="993"/>
                  <a:pt x="1174" y="993"/>
                  <a:pt x="1174" y="993"/>
                </a:cubicBezTo>
                <a:cubicBezTo>
                  <a:pt x="1181" y="993"/>
                  <a:pt x="1181" y="993"/>
                  <a:pt x="1181" y="993"/>
                </a:cubicBezTo>
                <a:lnTo>
                  <a:pt x="1181" y="986"/>
                </a:lnTo>
                <a:lnTo>
                  <a:pt x="1174" y="986"/>
                </a:lnTo>
                <a:cubicBezTo>
                  <a:pt x="1174" y="952"/>
                  <a:pt x="1174" y="952"/>
                  <a:pt x="1174" y="952"/>
                </a:cubicBezTo>
                <a:cubicBezTo>
                  <a:pt x="1181" y="959"/>
                  <a:pt x="1181" y="959"/>
                  <a:pt x="1181" y="966"/>
                </a:cubicBezTo>
                <a:close/>
                <a:moveTo>
                  <a:pt x="1181" y="1020"/>
                </a:moveTo>
                <a:lnTo>
                  <a:pt x="1181" y="1020"/>
                </a:lnTo>
                <a:cubicBezTo>
                  <a:pt x="1181" y="1060"/>
                  <a:pt x="1181" y="1060"/>
                  <a:pt x="1181" y="1060"/>
                </a:cubicBezTo>
                <a:cubicBezTo>
                  <a:pt x="1174" y="1060"/>
                  <a:pt x="1174" y="1060"/>
                  <a:pt x="1174" y="1060"/>
                </a:cubicBezTo>
                <a:cubicBezTo>
                  <a:pt x="1174" y="1013"/>
                  <a:pt x="1174" y="1013"/>
                  <a:pt x="1174" y="1013"/>
                </a:cubicBezTo>
                <a:cubicBezTo>
                  <a:pt x="1181" y="1013"/>
                  <a:pt x="1181" y="1020"/>
                  <a:pt x="1181" y="1020"/>
                </a:cubicBezTo>
                <a:close/>
                <a:moveTo>
                  <a:pt x="1181" y="1074"/>
                </a:moveTo>
                <a:lnTo>
                  <a:pt x="1181" y="1074"/>
                </a:lnTo>
                <a:cubicBezTo>
                  <a:pt x="1181" y="1094"/>
                  <a:pt x="1181" y="1094"/>
                  <a:pt x="1181" y="1094"/>
                </a:cubicBezTo>
                <a:lnTo>
                  <a:pt x="1174" y="1094"/>
                </a:lnTo>
                <a:cubicBezTo>
                  <a:pt x="1174" y="1067"/>
                  <a:pt x="1174" y="1067"/>
                  <a:pt x="1174" y="1067"/>
                </a:cubicBezTo>
                <a:cubicBezTo>
                  <a:pt x="1181" y="1067"/>
                  <a:pt x="1181" y="1074"/>
                  <a:pt x="1181" y="1074"/>
                </a:cubicBezTo>
                <a:close/>
                <a:moveTo>
                  <a:pt x="1181" y="1108"/>
                </a:moveTo>
                <a:lnTo>
                  <a:pt x="1181" y="1108"/>
                </a:lnTo>
                <a:cubicBezTo>
                  <a:pt x="1181" y="1202"/>
                  <a:pt x="1181" y="1202"/>
                  <a:pt x="1181" y="1202"/>
                </a:cubicBezTo>
                <a:cubicBezTo>
                  <a:pt x="1174" y="1202"/>
                  <a:pt x="1174" y="1202"/>
                  <a:pt x="1174" y="1202"/>
                </a:cubicBezTo>
                <a:cubicBezTo>
                  <a:pt x="1174" y="1128"/>
                  <a:pt x="1174" y="1128"/>
                  <a:pt x="1174" y="1128"/>
                </a:cubicBezTo>
                <a:lnTo>
                  <a:pt x="1174" y="1128"/>
                </a:lnTo>
                <a:lnTo>
                  <a:pt x="1174" y="1128"/>
                </a:lnTo>
                <a:cubicBezTo>
                  <a:pt x="1174" y="1108"/>
                  <a:pt x="1174" y="1108"/>
                  <a:pt x="1174" y="1108"/>
                </a:cubicBezTo>
                <a:cubicBezTo>
                  <a:pt x="1181" y="1108"/>
                  <a:pt x="1181" y="1108"/>
                  <a:pt x="1181" y="1108"/>
                </a:cubicBezTo>
                <a:close/>
                <a:moveTo>
                  <a:pt x="1174" y="277"/>
                </a:moveTo>
                <a:lnTo>
                  <a:pt x="1174" y="277"/>
                </a:lnTo>
                <a:cubicBezTo>
                  <a:pt x="1174" y="304"/>
                  <a:pt x="1174" y="304"/>
                  <a:pt x="1174" y="304"/>
                </a:cubicBezTo>
                <a:cubicBezTo>
                  <a:pt x="1167" y="304"/>
                  <a:pt x="1161" y="311"/>
                  <a:pt x="1154" y="311"/>
                </a:cubicBezTo>
                <a:lnTo>
                  <a:pt x="1147" y="318"/>
                </a:lnTo>
                <a:cubicBezTo>
                  <a:pt x="1147" y="277"/>
                  <a:pt x="1147" y="277"/>
                  <a:pt x="1147" y="277"/>
                </a:cubicBezTo>
                <a:cubicBezTo>
                  <a:pt x="1174" y="277"/>
                  <a:pt x="1174" y="277"/>
                  <a:pt x="1174" y="277"/>
                </a:cubicBezTo>
                <a:close/>
                <a:moveTo>
                  <a:pt x="1174" y="318"/>
                </a:moveTo>
                <a:lnTo>
                  <a:pt x="1174" y="318"/>
                </a:lnTo>
                <a:cubicBezTo>
                  <a:pt x="1174" y="351"/>
                  <a:pt x="1174" y="351"/>
                  <a:pt x="1174" y="351"/>
                </a:cubicBezTo>
                <a:lnTo>
                  <a:pt x="1174" y="351"/>
                </a:lnTo>
                <a:cubicBezTo>
                  <a:pt x="1147" y="372"/>
                  <a:pt x="1147" y="372"/>
                  <a:pt x="1147" y="372"/>
                </a:cubicBezTo>
                <a:cubicBezTo>
                  <a:pt x="1147" y="331"/>
                  <a:pt x="1147" y="331"/>
                  <a:pt x="1147" y="331"/>
                </a:cubicBezTo>
                <a:cubicBezTo>
                  <a:pt x="1154" y="324"/>
                  <a:pt x="1167" y="324"/>
                  <a:pt x="1174" y="318"/>
                </a:cubicBezTo>
                <a:close/>
                <a:moveTo>
                  <a:pt x="1174" y="358"/>
                </a:moveTo>
                <a:lnTo>
                  <a:pt x="1174" y="358"/>
                </a:lnTo>
                <a:cubicBezTo>
                  <a:pt x="1167" y="365"/>
                  <a:pt x="1161" y="365"/>
                  <a:pt x="1147" y="378"/>
                </a:cubicBezTo>
                <a:lnTo>
                  <a:pt x="1147" y="378"/>
                </a:lnTo>
                <a:cubicBezTo>
                  <a:pt x="1147" y="453"/>
                  <a:pt x="1147" y="453"/>
                  <a:pt x="1147" y="453"/>
                </a:cubicBezTo>
                <a:cubicBezTo>
                  <a:pt x="1154" y="459"/>
                  <a:pt x="1167" y="459"/>
                  <a:pt x="1174" y="459"/>
                </a:cubicBezTo>
                <a:cubicBezTo>
                  <a:pt x="1174" y="453"/>
                  <a:pt x="1174" y="453"/>
                  <a:pt x="1174" y="453"/>
                </a:cubicBezTo>
                <a:cubicBezTo>
                  <a:pt x="1174" y="419"/>
                  <a:pt x="1174" y="419"/>
                  <a:pt x="1174" y="419"/>
                </a:cubicBezTo>
                <a:cubicBezTo>
                  <a:pt x="1167" y="419"/>
                  <a:pt x="1167" y="419"/>
                  <a:pt x="1167" y="419"/>
                </a:cubicBezTo>
                <a:cubicBezTo>
                  <a:pt x="1167" y="412"/>
                  <a:pt x="1174" y="412"/>
                  <a:pt x="1174" y="405"/>
                </a:cubicBezTo>
                <a:cubicBezTo>
                  <a:pt x="1174" y="392"/>
                  <a:pt x="1174" y="392"/>
                  <a:pt x="1174" y="392"/>
                </a:cubicBezTo>
                <a:lnTo>
                  <a:pt x="1174" y="392"/>
                </a:lnTo>
                <a:lnTo>
                  <a:pt x="1174" y="392"/>
                </a:lnTo>
                <a:cubicBezTo>
                  <a:pt x="1174" y="358"/>
                  <a:pt x="1174" y="358"/>
                  <a:pt x="1174" y="358"/>
                </a:cubicBezTo>
                <a:close/>
                <a:moveTo>
                  <a:pt x="1174" y="459"/>
                </a:moveTo>
                <a:lnTo>
                  <a:pt x="1174" y="459"/>
                </a:lnTo>
                <a:cubicBezTo>
                  <a:pt x="1174" y="480"/>
                  <a:pt x="1174" y="480"/>
                  <a:pt x="1174" y="480"/>
                </a:cubicBezTo>
                <a:lnTo>
                  <a:pt x="1167" y="473"/>
                </a:lnTo>
                <a:cubicBezTo>
                  <a:pt x="1174" y="466"/>
                  <a:pt x="1174" y="466"/>
                  <a:pt x="1174" y="459"/>
                </a:cubicBezTo>
                <a:close/>
                <a:moveTo>
                  <a:pt x="1174" y="493"/>
                </a:moveTo>
                <a:lnTo>
                  <a:pt x="1174" y="493"/>
                </a:lnTo>
                <a:cubicBezTo>
                  <a:pt x="1167" y="486"/>
                  <a:pt x="1167" y="486"/>
                  <a:pt x="1167" y="486"/>
                </a:cubicBezTo>
                <a:cubicBezTo>
                  <a:pt x="1161" y="480"/>
                  <a:pt x="1161" y="473"/>
                  <a:pt x="1161" y="466"/>
                </a:cubicBezTo>
                <a:cubicBezTo>
                  <a:pt x="1154" y="466"/>
                  <a:pt x="1147" y="466"/>
                  <a:pt x="1147" y="466"/>
                </a:cubicBezTo>
                <a:cubicBezTo>
                  <a:pt x="1147" y="480"/>
                  <a:pt x="1147" y="480"/>
                  <a:pt x="1147" y="480"/>
                </a:cubicBezTo>
                <a:lnTo>
                  <a:pt x="1147" y="480"/>
                </a:lnTo>
                <a:cubicBezTo>
                  <a:pt x="1147" y="486"/>
                  <a:pt x="1147" y="486"/>
                  <a:pt x="1147" y="486"/>
                </a:cubicBezTo>
                <a:cubicBezTo>
                  <a:pt x="1147" y="534"/>
                  <a:pt x="1147" y="534"/>
                  <a:pt x="1147" y="534"/>
                </a:cubicBezTo>
                <a:cubicBezTo>
                  <a:pt x="1154" y="540"/>
                  <a:pt x="1167" y="547"/>
                  <a:pt x="1174" y="547"/>
                </a:cubicBezTo>
                <a:cubicBezTo>
                  <a:pt x="1174" y="493"/>
                  <a:pt x="1174" y="493"/>
                  <a:pt x="1174" y="493"/>
                </a:cubicBezTo>
                <a:close/>
                <a:moveTo>
                  <a:pt x="1174" y="568"/>
                </a:moveTo>
                <a:lnTo>
                  <a:pt x="1174" y="568"/>
                </a:lnTo>
                <a:cubicBezTo>
                  <a:pt x="1174" y="838"/>
                  <a:pt x="1174" y="838"/>
                  <a:pt x="1174" y="838"/>
                </a:cubicBezTo>
                <a:cubicBezTo>
                  <a:pt x="1167" y="838"/>
                  <a:pt x="1161" y="838"/>
                  <a:pt x="1147" y="844"/>
                </a:cubicBezTo>
                <a:lnTo>
                  <a:pt x="1147" y="838"/>
                </a:lnTo>
                <a:cubicBezTo>
                  <a:pt x="1147" y="817"/>
                  <a:pt x="1147" y="817"/>
                  <a:pt x="1147" y="817"/>
                </a:cubicBezTo>
                <a:lnTo>
                  <a:pt x="1154" y="817"/>
                </a:lnTo>
                <a:cubicBezTo>
                  <a:pt x="1167" y="811"/>
                  <a:pt x="1174" y="811"/>
                  <a:pt x="1174" y="811"/>
                </a:cubicBezTo>
                <a:cubicBezTo>
                  <a:pt x="1174" y="811"/>
                  <a:pt x="1167" y="811"/>
                  <a:pt x="1167" y="804"/>
                </a:cubicBezTo>
                <a:cubicBezTo>
                  <a:pt x="1161" y="804"/>
                  <a:pt x="1154" y="804"/>
                  <a:pt x="1154" y="797"/>
                </a:cubicBezTo>
                <a:cubicBezTo>
                  <a:pt x="1167" y="784"/>
                  <a:pt x="1167" y="784"/>
                  <a:pt x="1167" y="784"/>
                </a:cubicBezTo>
                <a:cubicBezTo>
                  <a:pt x="1161" y="784"/>
                  <a:pt x="1161" y="784"/>
                  <a:pt x="1154" y="784"/>
                </a:cubicBezTo>
                <a:cubicBezTo>
                  <a:pt x="1147" y="784"/>
                  <a:pt x="1147" y="784"/>
                  <a:pt x="1147" y="790"/>
                </a:cubicBezTo>
                <a:cubicBezTo>
                  <a:pt x="1147" y="757"/>
                  <a:pt x="1147" y="757"/>
                  <a:pt x="1147" y="757"/>
                </a:cubicBezTo>
                <a:lnTo>
                  <a:pt x="1154" y="750"/>
                </a:lnTo>
                <a:lnTo>
                  <a:pt x="1147" y="743"/>
                </a:lnTo>
                <a:cubicBezTo>
                  <a:pt x="1147" y="730"/>
                  <a:pt x="1147" y="730"/>
                  <a:pt x="1147" y="730"/>
                </a:cubicBezTo>
                <a:cubicBezTo>
                  <a:pt x="1147" y="723"/>
                  <a:pt x="1147" y="723"/>
                  <a:pt x="1147" y="723"/>
                </a:cubicBezTo>
                <a:lnTo>
                  <a:pt x="1147" y="723"/>
                </a:lnTo>
                <a:cubicBezTo>
                  <a:pt x="1147" y="574"/>
                  <a:pt x="1147" y="574"/>
                  <a:pt x="1147" y="574"/>
                </a:cubicBezTo>
                <a:cubicBezTo>
                  <a:pt x="1154" y="574"/>
                  <a:pt x="1154" y="574"/>
                  <a:pt x="1154" y="574"/>
                </a:cubicBezTo>
                <a:cubicBezTo>
                  <a:pt x="1167" y="588"/>
                  <a:pt x="1167" y="588"/>
                  <a:pt x="1167" y="588"/>
                </a:cubicBezTo>
                <a:cubicBezTo>
                  <a:pt x="1174" y="568"/>
                  <a:pt x="1174" y="568"/>
                  <a:pt x="1174" y="568"/>
                </a:cubicBezTo>
                <a:close/>
                <a:moveTo>
                  <a:pt x="1174" y="844"/>
                </a:moveTo>
                <a:lnTo>
                  <a:pt x="1174" y="844"/>
                </a:lnTo>
                <a:cubicBezTo>
                  <a:pt x="1174" y="865"/>
                  <a:pt x="1174" y="865"/>
                  <a:pt x="1174" y="865"/>
                </a:cubicBezTo>
                <a:cubicBezTo>
                  <a:pt x="1174" y="858"/>
                  <a:pt x="1174" y="858"/>
                  <a:pt x="1167" y="858"/>
                </a:cubicBezTo>
                <a:cubicBezTo>
                  <a:pt x="1167" y="858"/>
                  <a:pt x="1167" y="851"/>
                  <a:pt x="1174" y="851"/>
                </a:cubicBezTo>
                <a:cubicBezTo>
                  <a:pt x="1174" y="844"/>
                  <a:pt x="1174" y="844"/>
                  <a:pt x="1174" y="844"/>
                </a:cubicBezTo>
                <a:close/>
                <a:moveTo>
                  <a:pt x="1174" y="871"/>
                </a:moveTo>
                <a:lnTo>
                  <a:pt x="1174" y="871"/>
                </a:lnTo>
                <a:cubicBezTo>
                  <a:pt x="1174" y="898"/>
                  <a:pt x="1174" y="898"/>
                  <a:pt x="1174" y="898"/>
                </a:cubicBezTo>
                <a:cubicBezTo>
                  <a:pt x="1167" y="898"/>
                  <a:pt x="1167" y="898"/>
                  <a:pt x="1167" y="898"/>
                </a:cubicBezTo>
                <a:cubicBezTo>
                  <a:pt x="1161" y="898"/>
                  <a:pt x="1161" y="892"/>
                  <a:pt x="1161" y="885"/>
                </a:cubicBezTo>
                <a:cubicBezTo>
                  <a:pt x="1154" y="885"/>
                  <a:pt x="1154" y="878"/>
                  <a:pt x="1154" y="871"/>
                </a:cubicBezTo>
                <a:cubicBezTo>
                  <a:pt x="1174" y="871"/>
                  <a:pt x="1174" y="871"/>
                  <a:pt x="1174" y="871"/>
                </a:cubicBezTo>
                <a:close/>
                <a:moveTo>
                  <a:pt x="1174" y="932"/>
                </a:moveTo>
                <a:lnTo>
                  <a:pt x="1174" y="932"/>
                </a:lnTo>
                <a:cubicBezTo>
                  <a:pt x="1174" y="939"/>
                  <a:pt x="1174" y="939"/>
                  <a:pt x="1174" y="939"/>
                </a:cubicBezTo>
                <a:lnTo>
                  <a:pt x="1174" y="939"/>
                </a:lnTo>
                <a:cubicBezTo>
                  <a:pt x="1174" y="932"/>
                  <a:pt x="1174" y="932"/>
                  <a:pt x="1174" y="932"/>
                </a:cubicBezTo>
                <a:close/>
                <a:moveTo>
                  <a:pt x="1174" y="952"/>
                </a:moveTo>
                <a:lnTo>
                  <a:pt x="1174" y="952"/>
                </a:lnTo>
                <a:cubicBezTo>
                  <a:pt x="1161" y="925"/>
                  <a:pt x="1154" y="898"/>
                  <a:pt x="1147" y="871"/>
                </a:cubicBezTo>
                <a:cubicBezTo>
                  <a:pt x="1147" y="925"/>
                  <a:pt x="1147" y="925"/>
                  <a:pt x="1147" y="925"/>
                </a:cubicBezTo>
                <a:lnTo>
                  <a:pt x="1147" y="925"/>
                </a:lnTo>
                <a:lnTo>
                  <a:pt x="1147" y="932"/>
                </a:lnTo>
                <a:cubicBezTo>
                  <a:pt x="1147" y="939"/>
                  <a:pt x="1147" y="939"/>
                  <a:pt x="1147" y="939"/>
                </a:cubicBezTo>
                <a:cubicBezTo>
                  <a:pt x="1154" y="946"/>
                  <a:pt x="1154" y="952"/>
                  <a:pt x="1161" y="959"/>
                </a:cubicBezTo>
                <a:cubicBezTo>
                  <a:pt x="1167" y="973"/>
                  <a:pt x="1167" y="986"/>
                  <a:pt x="1154" y="993"/>
                </a:cubicBezTo>
                <a:cubicBezTo>
                  <a:pt x="1167" y="1000"/>
                  <a:pt x="1167" y="1000"/>
                  <a:pt x="1174" y="1000"/>
                </a:cubicBezTo>
                <a:lnTo>
                  <a:pt x="1174" y="1000"/>
                </a:lnTo>
                <a:cubicBezTo>
                  <a:pt x="1174" y="993"/>
                  <a:pt x="1174" y="993"/>
                  <a:pt x="1174" y="993"/>
                </a:cubicBezTo>
                <a:lnTo>
                  <a:pt x="1174" y="993"/>
                </a:lnTo>
                <a:lnTo>
                  <a:pt x="1174" y="986"/>
                </a:lnTo>
                <a:lnTo>
                  <a:pt x="1174" y="986"/>
                </a:lnTo>
                <a:cubicBezTo>
                  <a:pt x="1174" y="952"/>
                  <a:pt x="1174" y="952"/>
                  <a:pt x="1174" y="952"/>
                </a:cubicBezTo>
                <a:close/>
                <a:moveTo>
                  <a:pt x="1174" y="1013"/>
                </a:moveTo>
                <a:lnTo>
                  <a:pt x="1174" y="1013"/>
                </a:lnTo>
                <a:cubicBezTo>
                  <a:pt x="1174" y="1060"/>
                  <a:pt x="1174" y="1060"/>
                  <a:pt x="1174" y="1060"/>
                </a:cubicBezTo>
                <a:cubicBezTo>
                  <a:pt x="1154" y="1040"/>
                  <a:pt x="1154" y="1040"/>
                  <a:pt x="1154" y="1040"/>
                </a:cubicBezTo>
                <a:cubicBezTo>
                  <a:pt x="1154" y="1040"/>
                  <a:pt x="1154" y="1040"/>
                  <a:pt x="1154" y="1033"/>
                </a:cubicBezTo>
                <a:cubicBezTo>
                  <a:pt x="1154" y="1033"/>
                  <a:pt x="1154" y="1027"/>
                  <a:pt x="1161" y="1027"/>
                </a:cubicBezTo>
                <a:cubicBezTo>
                  <a:pt x="1154" y="1020"/>
                  <a:pt x="1154" y="1020"/>
                  <a:pt x="1154" y="1020"/>
                </a:cubicBezTo>
                <a:cubicBezTo>
                  <a:pt x="1154" y="1013"/>
                  <a:pt x="1154" y="1013"/>
                  <a:pt x="1154" y="1006"/>
                </a:cubicBezTo>
                <a:cubicBezTo>
                  <a:pt x="1161" y="1006"/>
                  <a:pt x="1167" y="1006"/>
                  <a:pt x="1174" y="1013"/>
                </a:cubicBezTo>
                <a:close/>
                <a:moveTo>
                  <a:pt x="1174" y="1067"/>
                </a:moveTo>
                <a:lnTo>
                  <a:pt x="1174" y="1067"/>
                </a:lnTo>
                <a:cubicBezTo>
                  <a:pt x="1174" y="1067"/>
                  <a:pt x="1167" y="1067"/>
                  <a:pt x="1167" y="1060"/>
                </a:cubicBezTo>
                <a:cubicBezTo>
                  <a:pt x="1154" y="1060"/>
                  <a:pt x="1147" y="1054"/>
                  <a:pt x="1147" y="1054"/>
                </a:cubicBezTo>
                <a:cubicBezTo>
                  <a:pt x="1147" y="1074"/>
                  <a:pt x="1147" y="1074"/>
                  <a:pt x="1147" y="1074"/>
                </a:cubicBezTo>
                <a:cubicBezTo>
                  <a:pt x="1154" y="1074"/>
                  <a:pt x="1154" y="1074"/>
                  <a:pt x="1154" y="1074"/>
                </a:cubicBezTo>
                <a:cubicBezTo>
                  <a:pt x="1161" y="1081"/>
                  <a:pt x="1167" y="1087"/>
                  <a:pt x="1174" y="1094"/>
                </a:cubicBezTo>
                <a:cubicBezTo>
                  <a:pt x="1174" y="1067"/>
                  <a:pt x="1174" y="1067"/>
                  <a:pt x="1174" y="1067"/>
                </a:cubicBezTo>
                <a:close/>
                <a:moveTo>
                  <a:pt x="1174" y="1108"/>
                </a:moveTo>
                <a:lnTo>
                  <a:pt x="1174" y="1108"/>
                </a:lnTo>
                <a:cubicBezTo>
                  <a:pt x="1174" y="1128"/>
                  <a:pt x="1174" y="1128"/>
                  <a:pt x="1174" y="1128"/>
                </a:cubicBezTo>
                <a:cubicBezTo>
                  <a:pt x="1167" y="1121"/>
                  <a:pt x="1154" y="1121"/>
                  <a:pt x="1147" y="1114"/>
                </a:cubicBezTo>
                <a:cubicBezTo>
                  <a:pt x="1147" y="1087"/>
                  <a:pt x="1147" y="1087"/>
                  <a:pt x="1147" y="1087"/>
                </a:cubicBezTo>
                <a:cubicBezTo>
                  <a:pt x="1147" y="1081"/>
                  <a:pt x="1154" y="1081"/>
                  <a:pt x="1154" y="1087"/>
                </a:cubicBezTo>
                <a:cubicBezTo>
                  <a:pt x="1154" y="1094"/>
                  <a:pt x="1161" y="1101"/>
                  <a:pt x="1161" y="1108"/>
                </a:cubicBezTo>
                <a:cubicBezTo>
                  <a:pt x="1167" y="1108"/>
                  <a:pt x="1167" y="1108"/>
                  <a:pt x="1174" y="1108"/>
                </a:cubicBezTo>
                <a:close/>
                <a:moveTo>
                  <a:pt x="1174" y="1128"/>
                </a:moveTo>
                <a:lnTo>
                  <a:pt x="1174" y="1128"/>
                </a:lnTo>
                <a:lnTo>
                  <a:pt x="1174" y="1128"/>
                </a:lnTo>
                <a:cubicBezTo>
                  <a:pt x="1167" y="1128"/>
                  <a:pt x="1161" y="1128"/>
                  <a:pt x="1154" y="1121"/>
                </a:cubicBezTo>
                <a:lnTo>
                  <a:pt x="1147" y="1121"/>
                </a:lnTo>
                <a:cubicBezTo>
                  <a:pt x="1147" y="1202"/>
                  <a:pt x="1147" y="1202"/>
                  <a:pt x="1147" y="1202"/>
                </a:cubicBezTo>
                <a:cubicBezTo>
                  <a:pt x="1174" y="1202"/>
                  <a:pt x="1174" y="1202"/>
                  <a:pt x="1174" y="1202"/>
                </a:cubicBezTo>
                <a:cubicBezTo>
                  <a:pt x="1174" y="1128"/>
                  <a:pt x="1174" y="1128"/>
                  <a:pt x="1174" y="1128"/>
                </a:cubicBezTo>
                <a:close/>
                <a:moveTo>
                  <a:pt x="1147" y="1047"/>
                </a:moveTo>
                <a:lnTo>
                  <a:pt x="1147" y="1047"/>
                </a:lnTo>
                <a:cubicBezTo>
                  <a:pt x="1147" y="1033"/>
                  <a:pt x="1147" y="1033"/>
                  <a:pt x="1147" y="1033"/>
                </a:cubicBezTo>
                <a:cubicBezTo>
                  <a:pt x="1147" y="1040"/>
                  <a:pt x="1147" y="1040"/>
                  <a:pt x="1147" y="1040"/>
                </a:cubicBezTo>
                <a:cubicBezTo>
                  <a:pt x="1147" y="1047"/>
                  <a:pt x="1147" y="1047"/>
                  <a:pt x="1147" y="1047"/>
                </a:cubicBezTo>
                <a:close/>
                <a:moveTo>
                  <a:pt x="1147" y="1020"/>
                </a:moveTo>
                <a:lnTo>
                  <a:pt x="1147" y="1020"/>
                </a:lnTo>
                <a:cubicBezTo>
                  <a:pt x="1147" y="952"/>
                  <a:pt x="1147" y="952"/>
                  <a:pt x="1147" y="952"/>
                </a:cubicBezTo>
                <a:lnTo>
                  <a:pt x="1147" y="952"/>
                </a:lnTo>
                <a:cubicBezTo>
                  <a:pt x="1147" y="952"/>
                  <a:pt x="1147" y="959"/>
                  <a:pt x="1154" y="966"/>
                </a:cubicBezTo>
                <a:cubicBezTo>
                  <a:pt x="1154" y="973"/>
                  <a:pt x="1154" y="973"/>
                  <a:pt x="1154" y="979"/>
                </a:cubicBezTo>
                <a:cubicBezTo>
                  <a:pt x="1154" y="986"/>
                  <a:pt x="1154" y="986"/>
                  <a:pt x="1147" y="993"/>
                </a:cubicBezTo>
                <a:cubicBezTo>
                  <a:pt x="1147" y="1000"/>
                  <a:pt x="1147" y="1000"/>
                  <a:pt x="1154" y="1006"/>
                </a:cubicBezTo>
                <a:cubicBezTo>
                  <a:pt x="1147" y="1020"/>
                  <a:pt x="1147" y="1020"/>
                  <a:pt x="1147" y="1020"/>
                </a:cubicBezTo>
                <a:close/>
                <a:moveTo>
                  <a:pt x="1147" y="561"/>
                </a:moveTo>
                <a:lnTo>
                  <a:pt x="1147" y="561"/>
                </a:lnTo>
                <a:cubicBezTo>
                  <a:pt x="1147" y="547"/>
                  <a:pt x="1147" y="547"/>
                  <a:pt x="1147" y="547"/>
                </a:cubicBezTo>
                <a:cubicBezTo>
                  <a:pt x="1147" y="547"/>
                  <a:pt x="1147" y="547"/>
                  <a:pt x="1147" y="554"/>
                </a:cubicBezTo>
                <a:cubicBezTo>
                  <a:pt x="1147" y="554"/>
                  <a:pt x="1147" y="554"/>
                  <a:pt x="1147" y="561"/>
                </a:cubicBezTo>
                <a:close/>
                <a:moveTo>
                  <a:pt x="1147" y="277"/>
                </a:moveTo>
                <a:lnTo>
                  <a:pt x="1147" y="277"/>
                </a:lnTo>
                <a:cubicBezTo>
                  <a:pt x="1147" y="318"/>
                  <a:pt x="1147" y="318"/>
                  <a:pt x="1147" y="318"/>
                </a:cubicBezTo>
                <a:cubicBezTo>
                  <a:pt x="1140" y="318"/>
                  <a:pt x="1134" y="324"/>
                  <a:pt x="1134" y="324"/>
                </a:cubicBezTo>
                <a:cubicBezTo>
                  <a:pt x="1134" y="318"/>
                  <a:pt x="1127" y="318"/>
                  <a:pt x="1127" y="318"/>
                </a:cubicBezTo>
                <a:cubicBezTo>
                  <a:pt x="1127" y="284"/>
                  <a:pt x="1127" y="284"/>
                  <a:pt x="1127" y="284"/>
                </a:cubicBezTo>
                <a:cubicBezTo>
                  <a:pt x="1147" y="277"/>
                  <a:pt x="1147" y="277"/>
                  <a:pt x="1147" y="277"/>
                </a:cubicBezTo>
                <a:close/>
                <a:moveTo>
                  <a:pt x="1147" y="331"/>
                </a:moveTo>
                <a:lnTo>
                  <a:pt x="1147" y="331"/>
                </a:lnTo>
                <a:cubicBezTo>
                  <a:pt x="1147" y="372"/>
                  <a:pt x="1147" y="372"/>
                  <a:pt x="1147" y="372"/>
                </a:cubicBezTo>
                <a:cubicBezTo>
                  <a:pt x="1127" y="385"/>
                  <a:pt x="1127" y="385"/>
                  <a:pt x="1127" y="385"/>
                </a:cubicBezTo>
                <a:cubicBezTo>
                  <a:pt x="1127" y="345"/>
                  <a:pt x="1127" y="345"/>
                  <a:pt x="1127" y="345"/>
                </a:cubicBezTo>
                <a:cubicBezTo>
                  <a:pt x="1134" y="338"/>
                  <a:pt x="1140" y="338"/>
                  <a:pt x="1147" y="331"/>
                </a:cubicBezTo>
                <a:close/>
                <a:moveTo>
                  <a:pt x="1147" y="378"/>
                </a:moveTo>
                <a:lnTo>
                  <a:pt x="1147" y="378"/>
                </a:lnTo>
                <a:cubicBezTo>
                  <a:pt x="1140" y="385"/>
                  <a:pt x="1134" y="392"/>
                  <a:pt x="1127" y="392"/>
                </a:cubicBezTo>
                <a:cubicBezTo>
                  <a:pt x="1127" y="412"/>
                  <a:pt x="1127" y="412"/>
                  <a:pt x="1127" y="412"/>
                </a:cubicBezTo>
                <a:cubicBezTo>
                  <a:pt x="1140" y="446"/>
                  <a:pt x="1140" y="446"/>
                  <a:pt x="1140" y="446"/>
                </a:cubicBezTo>
                <a:cubicBezTo>
                  <a:pt x="1147" y="453"/>
                  <a:pt x="1147" y="453"/>
                  <a:pt x="1147" y="453"/>
                </a:cubicBezTo>
                <a:cubicBezTo>
                  <a:pt x="1147" y="378"/>
                  <a:pt x="1147" y="378"/>
                  <a:pt x="1147" y="378"/>
                </a:cubicBezTo>
                <a:close/>
                <a:moveTo>
                  <a:pt x="1147" y="466"/>
                </a:moveTo>
                <a:lnTo>
                  <a:pt x="1147" y="466"/>
                </a:lnTo>
                <a:cubicBezTo>
                  <a:pt x="1147" y="480"/>
                  <a:pt x="1147" y="480"/>
                  <a:pt x="1147" y="480"/>
                </a:cubicBezTo>
                <a:cubicBezTo>
                  <a:pt x="1140" y="480"/>
                  <a:pt x="1140" y="480"/>
                  <a:pt x="1140" y="480"/>
                </a:cubicBezTo>
                <a:cubicBezTo>
                  <a:pt x="1140" y="486"/>
                  <a:pt x="1140" y="486"/>
                  <a:pt x="1140" y="486"/>
                </a:cubicBezTo>
                <a:cubicBezTo>
                  <a:pt x="1147" y="486"/>
                  <a:pt x="1147" y="486"/>
                  <a:pt x="1147" y="486"/>
                </a:cubicBezTo>
                <a:cubicBezTo>
                  <a:pt x="1147" y="534"/>
                  <a:pt x="1147" y="534"/>
                  <a:pt x="1147" y="534"/>
                </a:cubicBezTo>
                <a:cubicBezTo>
                  <a:pt x="1140" y="534"/>
                  <a:pt x="1134" y="527"/>
                  <a:pt x="1127" y="527"/>
                </a:cubicBezTo>
                <a:cubicBezTo>
                  <a:pt x="1127" y="439"/>
                  <a:pt x="1127" y="439"/>
                  <a:pt x="1127" y="439"/>
                </a:cubicBezTo>
                <a:cubicBezTo>
                  <a:pt x="1134" y="453"/>
                  <a:pt x="1140" y="459"/>
                  <a:pt x="1147" y="466"/>
                </a:cubicBezTo>
                <a:close/>
                <a:moveTo>
                  <a:pt x="1147" y="547"/>
                </a:moveTo>
                <a:lnTo>
                  <a:pt x="1147" y="547"/>
                </a:lnTo>
                <a:cubicBezTo>
                  <a:pt x="1147" y="561"/>
                  <a:pt x="1147" y="561"/>
                  <a:pt x="1147" y="561"/>
                </a:cubicBezTo>
                <a:cubicBezTo>
                  <a:pt x="1140" y="561"/>
                  <a:pt x="1140" y="561"/>
                  <a:pt x="1140" y="568"/>
                </a:cubicBezTo>
                <a:cubicBezTo>
                  <a:pt x="1140" y="574"/>
                  <a:pt x="1140" y="574"/>
                  <a:pt x="1140" y="581"/>
                </a:cubicBezTo>
                <a:cubicBezTo>
                  <a:pt x="1147" y="574"/>
                  <a:pt x="1147" y="574"/>
                  <a:pt x="1147" y="574"/>
                </a:cubicBezTo>
                <a:cubicBezTo>
                  <a:pt x="1147" y="723"/>
                  <a:pt x="1147" y="723"/>
                  <a:pt x="1147" y="723"/>
                </a:cubicBezTo>
                <a:cubicBezTo>
                  <a:pt x="1140" y="723"/>
                  <a:pt x="1140" y="723"/>
                  <a:pt x="1134" y="723"/>
                </a:cubicBezTo>
                <a:cubicBezTo>
                  <a:pt x="1134" y="730"/>
                  <a:pt x="1127" y="730"/>
                  <a:pt x="1127" y="730"/>
                </a:cubicBezTo>
                <a:cubicBezTo>
                  <a:pt x="1127" y="696"/>
                  <a:pt x="1127" y="696"/>
                  <a:pt x="1127" y="696"/>
                </a:cubicBezTo>
                <a:cubicBezTo>
                  <a:pt x="1134" y="696"/>
                  <a:pt x="1134" y="696"/>
                  <a:pt x="1134" y="696"/>
                </a:cubicBezTo>
                <a:cubicBezTo>
                  <a:pt x="1134" y="696"/>
                  <a:pt x="1127" y="696"/>
                  <a:pt x="1127" y="689"/>
                </a:cubicBezTo>
                <a:cubicBezTo>
                  <a:pt x="1127" y="540"/>
                  <a:pt x="1127" y="540"/>
                  <a:pt x="1127" y="540"/>
                </a:cubicBezTo>
                <a:cubicBezTo>
                  <a:pt x="1134" y="540"/>
                  <a:pt x="1140" y="540"/>
                  <a:pt x="1147" y="547"/>
                </a:cubicBezTo>
                <a:close/>
                <a:moveTo>
                  <a:pt x="1147" y="730"/>
                </a:moveTo>
                <a:lnTo>
                  <a:pt x="1147" y="730"/>
                </a:lnTo>
                <a:lnTo>
                  <a:pt x="1140" y="730"/>
                </a:lnTo>
                <a:cubicBezTo>
                  <a:pt x="1140" y="736"/>
                  <a:pt x="1140" y="736"/>
                  <a:pt x="1140" y="743"/>
                </a:cubicBezTo>
                <a:cubicBezTo>
                  <a:pt x="1140" y="743"/>
                  <a:pt x="1140" y="743"/>
                  <a:pt x="1147" y="743"/>
                </a:cubicBezTo>
                <a:cubicBezTo>
                  <a:pt x="1147" y="730"/>
                  <a:pt x="1147" y="730"/>
                  <a:pt x="1147" y="730"/>
                </a:cubicBezTo>
                <a:close/>
                <a:moveTo>
                  <a:pt x="1147" y="757"/>
                </a:moveTo>
                <a:lnTo>
                  <a:pt x="1147" y="757"/>
                </a:lnTo>
                <a:cubicBezTo>
                  <a:pt x="1147" y="790"/>
                  <a:pt x="1147" y="790"/>
                  <a:pt x="1147" y="790"/>
                </a:cubicBezTo>
                <a:cubicBezTo>
                  <a:pt x="1140" y="790"/>
                  <a:pt x="1140" y="790"/>
                  <a:pt x="1140" y="790"/>
                </a:cubicBezTo>
                <a:cubicBezTo>
                  <a:pt x="1134" y="790"/>
                  <a:pt x="1134" y="790"/>
                  <a:pt x="1127" y="784"/>
                </a:cubicBezTo>
                <a:cubicBezTo>
                  <a:pt x="1127" y="763"/>
                  <a:pt x="1127" y="763"/>
                  <a:pt x="1127" y="763"/>
                </a:cubicBezTo>
                <a:cubicBezTo>
                  <a:pt x="1134" y="763"/>
                  <a:pt x="1134" y="763"/>
                  <a:pt x="1140" y="757"/>
                </a:cubicBezTo>
                <a:cubicBezTo>
                  <a:pt x="1140" y="757"/>
                  <a:pt x="1140" y="757"/>
                  <a:pt x="1147" y="757"/>
                </a:cubicBezTo>
                <a:close/>
                <a:moveTo>
                  <a:pt x="1147" y="817"/>
                </a:moveTo>
                <a:lnTo>
                  <a:pt x="1147" y="817"/>
                </a:lnTo>
                <a:cubicBezTo>
                  <a:pt x="1147" y="838"/>
                  <a:pt x="1147" y="838"/>
                  <a:pt x="1147" y="838"/>
                </a:cubicBezTo>
                <a:lnTo>
                  <a:pt x="1140" y="838"/>
                </a:lnTo>
                <a:cubicBezTo>
                  <a:pt x="1140" y="831"/>
                  <a:pt x="1140" y="831"/>
                  <a:pt x="1140" y="824"/>
                </a:cubicBezTo>
                <a:cubicBezTo>
                  <a:pt x="1140" y="824"/>
                  <a:pt x="1140" y="824"/>
                  <a:pt x="1147" y="817"/>
                </a:cubicBezTo>
                <a:close/>
                <a:moveTo>
                  <a:pt x="1147" y="871"/>
                </a:moveTo>
                <a:lnTo>
                  <a:pt x="1147" y="871"/>
                </a:lnTo>
                <a:cubicBezTo>
                  <a:pt x="1140" y="865"/>
                  <a:pt x="1140" y="858"/>
                  <a:pt x="1140" y="851"/>
                </a:cubicBezTo>
                <a:cubicBezTo>
                  <a:pt x="1140" y="838"/>
                  <a:pt x="1134" y="817"/>
                  <a:pt x="1127" y="797"/>
                </a:cubicBezTo>
                <a:cubicBezTo>
                  <a:pt x="1127" y="892"/>
                  <a:pt x="1127" y="892"/>
                  <a:pt x="1127" y="892"/>
                </a:cubicBezTo>
                <a:cubicBezTo>
                  <a:pt x="1134" y="898"/>
                  <a:pt x="1134" y="912"/>
                  <a:pt x="1134" y="919"/>
                </a:cubicBezTo>
                <a:cubicBezTo>
                  <a:pt x="1127" y="925"/>
                  <a:pt x="1127" y="925"/>
                  <a:pt x="1127" y="925"/>
                </a:cubicBezTo>
                <a:cubicBezTo>
                  <a:pt x="1127" y="919"/>
                  <a:pt x="1127" y="919"/>
                  <a:pt x="1127" y="919"/>
                </a:cubicBezTo>
                <a:cubicBezTo>
                  <a:pt x="1127" y="1000"/>
                  <a:pt x="1127" y="1000"/>
                  <a:pt x="1127" y="1000"/>
                </a:cubicBezTo>
                <a:cubicBezTo>
                  <a:pt x="1134" y="1006"/>
                  <a:pt x="1140" y="1013"/>
                  <a:pt x="1147" y="1020"/>
                </a:cubicBezTo>
                <a:lnTo>
                  <a:pt x="1147" y="1020"/>
                </a:lnTo>
                <a:cubicBezTo>
                  <a:pt x="1147" y="952"/>
                  <a:pt x="1147" y="952"/>
                  <a:pt x="1147" y="952"/>
                </a:cubicBezTo>
                <a:cubicBezTo>
                  <a:pt x="1140" y="952"/>
                  <a:pt x="1140" y="946"/>
                  <a:pt x="1140" y="946"/>
                </a:cubicBezTo>
                <a:cubicBezTo>
                  <a:pt x="1134" y="946"/>
                  <a:pt x="1134" y="946"/>
                  <a:pt x="1127" y="939"/>
                </a:cubicBezTo>
                <a:lnTo>
                  <a:pt x="1134" y="939"/>
                </a:lnTo>
                <a:cubicBezTo>
                  <a:pt x="1134" y="939"/>
                  <a:pt x="1140" y="939"/>
                  <a:pt x="1147" y="939"/>
                </a:cubicBezTo>
                <a:cubicBezTo>
                  <a:pt x="1147" y="932"/>
                  <a:pt x="1147" y="932"/>
                  <a:pt x="1147" y="932"/>
                </a:cubicBezTo>
                <a:lnTo>
                  <a:pt x="1147" y="932"/>
                </a:lnTo>
                <a:cubicBezTo>
                  <a:pt x="1140" y="925"/>
                  <a:pt x="1140" y="925"/>
                  <a:pt x="1140" y="925"/>
                </a:cubicBezTo>
                <a:cubicBezTo>
                  <a:pt x="1140" y="925"/>
                  <a:pt x="1140" y="925"/>
                  <a:pt x="1147" y="925"/>
                </a:cubicBezTo>
                <a:cubicBezTo>
                  <a:pt x="1147" y="871"/>
                  <a:pt x="1147" y="871"/>
                  <a:pt x="1147" y="871"/>
                </a:cubicBezTo>
                <a:close/>
                <a:moveTo>
                  <a:pt x="1147" y="1033"/>
                </a:moveTo>
                <a:lnTo>
                  <a:pt x="1147" y="1033"/>
                </a:lnTo>
                <a:cubicBezTo>
                  <a:pt x="1147" y="1047"/>
                  <a:pt x="1147" y="1047"/>
                  <a:pt x="1147" y="1047"/>
                </a:cubicBezTo>
                <a:cubicBezTo>
                  <a:pt x="1140" y="1040"/>
                  <a:pt x="1134" y="1040"/>
                  <a:pt x="1127" y="1033"/>
                </a:cubicBezTo>
                <a:cubicBezTo>
                  <a:pt x="1127" y="1013"/>
                  <a:pt x="1127" y="1013"/>
                  <a:pt x="1127" y="1013"/>
                </a:cubicBezTo>
                <a:cubicBezTo>
                  <a:pt x="1134" y="1020"/>
                  <a:pt x="1140" y="1027"/>
                  <a:pt x="1147" y="1033"/>
                </a:cubicBezTo>
                <a:close/>
                <a:moveTo>
                  <a:pt x="1147" y="1054"/>
                </a:moveTo>
                <a:lnTo>
                  <a:pt x="1147" y="1054"/>
                </a:lnTo>
                <a:cubicBezTo>
                  <a:pt x="1147" y="1074"/>
                  <a:pt x="1147" y="1074"/>
                  <a:pt x="1147" y="1074"/>
                </a:cubicBezTo>
                <a:cubicBezTo>
                  <a:pt x="1127" y="1081"/>
                  <a:pt x="1127" y="1081"/>
                  <a:pt x="1127" y="1081"/>
                </a:cubicBezTo>
                <a:lnTo>
                  <a:pt x="1127" y="1081"/>
                </a:lnTo>
                <a:cubicBezTo>
                  <a:pt x="1127" y="1054"/>
                  <a:pt x="1127" y="1054"/>
                  <a:pt x="1127" y="1054"/>
                </a:cubicBezTo>
                <a:lnTo>
                  <a:pt x="1127" y="1054"/>
                </a:lnTo>
                <a:cubicBezTo>
                  <a:pt x="1134" y="1047"/>
                  <a:pt x="1134" y="1047"/>
                  <a:pt x="1134" y="1047"/>
                </a:cubicBezTo>
                <a:cubicBezTo>
                  <a:pt x="1134" y="1047"/>
                  <a:pt x="1140" y="1047"/>
                  <a:pt x="1147" y="1054"/>
                </a:cubicBezTo>
                <a:close/>
                <a:moveTo>
                  <a:pt x="1147" y="1087"/>
                </a:moveTo>
                <a:lnTo>
                  <a:pt x="1147" y="1087"/>
                </a:lnTo>
                <a:cubicBezTo>
                  <a:pt x="1147" y="1114"/>
                  <a:pt x="1147" y="1114"/>
                  <a:pt x="1147" y="1114"/>
                </a:cubicBezTo>
                <a:cubicBezTo>
                  <a:pt x="1140" y="1114"/>
                  <a:pt x="1134" y="1108"/>
                  <a:pt x="1127" y="1108"/>
                </a:cubicBezTo>
                <a:cubicBezTo>
                  <a:pt x="1127" y="1087"/>
                  <a:pt x="1127" y="1087"/>
                  <a:pt x="1127" y="1087"/>
                </a:cubicBezTo>
                <a:cubicBezTo>
                  <a:pt x="1134" y="1087"/>
                  <a:pt x="1134" y="1087"/>
                  <a:pt x="1140" y="1087"/>
                </a:cubicBezTo>
                <a:cubicBezTo>
                  <a:pt x="1140" y="1087"/>
                  <a:pt x="1140" y="1087"/>
                  <a:pt x="1147" y="1087"/>
                </a:cubicBezTo>
                <a:close/>
                <a:moveTo>
                  <a:pt x="1147" y="1121"/>
                </a:moveTo>
                <a:lnTo>
                  <a:pt x="1147" y="1121"/>
                </a:lnTo>
                <a:cubicBezTo>
                  <a:pt x="1147" y="1202"/>
                  <a:pt x="1147" y="1202"/>
                  <a:pt x="1147" y="1202"/>
                </a:cubicBezTo>
                <a:cubicBezTo>
                  <a:pt x="1127" y="1202"/>
                  <a:pt x="1127" y="1202"/>
                  <a:pt x="1127" y="1202"/>
                </a:cubicBezTo>
                <a:cubicBezTo>
                  <a:pt x="1127" y="1128"/>
                  <a:pt x="1127" y="1128"/>
                  <a:pt x="1127" y="1128"/>
                </a:cubicBezTo>
                <a:cubicBezTo>
                  <a:pt x="1134" y="1121"/>
                  <a:pt x="1134" y="1121"/>
                  <a:pt x="1140" y="1121"/>
                </a:cubicBezTo>
                <a:cubicBezTo>
                  <a:pt x="1140" y="1121"/>
                  <a:pt x="1140" y="1121"/>
                  <a:pt x="1147" y="1121"/>
                </a:cubicBezTo>
                <a:close/>
                <a:moveTo>
                  <a:pt x="1127" y="284"/>
                </a:moveTo>
                <a:lnTo>
                  <a:pt x="1127" y="284"/>
                </a:lnTo>
                <a:cubicBezTo>
                  <a:pt x="1127" y="318"/>
                  <a:pt x="1127" y="318"/>
                  <a:pt x="1127" y="318"/>
                </a:cubicBezTo>
                <a:cubicBezTo>
                  <a:pt x="1127" y="311"/>
                  <a:pt x="1120" y="311"/>
                  <a:pt x="1120" y="311"/>
                </a:cubicBezTo>
                <a:cubicBezTo>
                  <a:pt x="1120" y="311"/>
                  <a:pt x="1113" y="318"/>
                  <a:pt x="1107" y="318"/>
                </a:cubicBezTo>
                <a:cubicBezTo>
                  <a:pt x="1107" y="324"/>
                  <a:pt x="1100" y="324"/>
                  <a:pt x="1100" y="324"/>
                </a:cubicBezTo>
                <a:cubicBezTo>
                  <a:pt x="1100" y="284"/>
                  <a:pt x="1100" y="284"/>
                  <a:pt x="1100" y="284"/>
                </a:cubicBezTo>
                <a:cubicBezTo>
                  <a:pt x="1127" y="284"/>
                  <a:pt x="1127" y="284"/>
                  <a:pt x="1127" y="284"/>
                </a:cubicBezTo>
                <a:close/>
                <a:moveTo>
                  <a:pt x="1127" y="345"/>
                </a:moveTo>
                <a:lnTo>
                  <a:pt x="1127" y="345"/>
                </a:lnTo>
                <a:cubicBezTo>
                  <a:pt x="1127" y="385"/>
                  <a:pt x="1127" y="385"/>
                  <a:pt x="1127" y="385"/>
                </a:cubicBezTo>
                <a:cubicBezTo>
                  <a:pt x="1113" y="392"/>
                  <a:pt x="1113" y="392"/>
                  <a:pt x="1113" y="392"/>
                </a:cubicBezTo>
                <a:cubicBezTo>
                  <a:pt x="1113" y="399"/>
                  <a:pt x="1120" y="412"/>
                  <a:pt x="1127" y="439"/>
                </a:cubicBezTo>
                <a:lnTo>
                  <a:pt x="1127" y="439"/>
                </a:lnTo>
                <a:cubicBezTo>
                  <a:pt x="1127" y="527"/>
                  <a:pt x="1127" y="527"/>
                  <a:pt x="1127" y="527"/>
                </a:cubicBezTo>
                <a:cubicBezTo>
                  <a:pt x="1120" y="520"/>
                  <a:pt x="1107" y="507"/>
                  <a:pt x="1100" y="500"/>
                </a:cubicBezTo>
                <a:cubicBezTo>
                  <a:pt x="1100" y="399"/>
                  <a:pt x="1100" y="399"/>
                  <a:pt x="1100" y="399"/>
                </a:cubicBezTo>
                <a:lnTo>
                  <a:pt x="1100" y="392"/>
                </a:lnTo>
                <a:lnTo>
                  <a:pt x="1100" y="385"/>
                </a:lnTo>
                <a:lnTo>
                  <a:pt x="1100" y="385"/>
                </a:lnTo>
                <a:cubicBezTo>
                  <a:pt x="1100" y="365"/>
                  <a:pt x="1100" y="365"/>
                  <a:pt x="1100" y="365"/>
                </a:cubicBezTo>
                <a:cubicBezTo>
                  <a:pt x="1107" y="358"/>
                  <a:pt x="1120" y="351"/>
                  <a:pt x="1127" y="345"/>
                </a:cubicBezTo>
                <a:close/>
                <a:moveTo>
                  <a:pt x="1127" y="392"/>
                </a:moveTo>
                <a:lnTo>
                  <a:pt x="1127" y="392"/>
                </a:lnTo>
                <a:cubicBezTo>
                  <a:pt x="1127" y="399"/>
                  <a:pt x="1127" y="399"/>
                  <a:pt x="1127" y="399"/>
                </a:cubicBezTo>
                <a:cubicBezTo>
                  <a:pt x="1127" y="412"/>
                  <a:pt x="1127" y="412"/>
                  <a:pt x="1127" y="412"/>
                </a:cubicBezTo>
                <a:cubicBezTo>
                  <a:pt x="1127" y="392"/>
                  <a:pt x="1127" y="392"/>
                  <a:pt x="1127" y="392"/>
                </a:cubicBezTo>
                <a:close/>
                <a:moveTo>
                  <a:pt x="1127" y="540"/>
                </a:moveTo>
                <a:lnTo>
                  <a:pt x="1127" y="540"/>
                </a:lnTo>
                <a:cubicBezTo>
                  <a:pt x="1127" y="689"/>
                  <a:pt x="1127" y="689"/>
                  <a:pt x="1127" y="689"/>
                </a:cubicBezTo>
                <a:cubicBezTo>
                  <a:pt x="1120" y="689"/>
                  <a:pt x="1113" y="676"/>
                  <a:pt x="1113" y="669"/>
                </a:cubicBezTo>
                <a:cubicBezTo>
                  <a:pt x="1100" y="676"/>
                  <a:pt x="1100" y="676"/>
                  <a:pt x="1100" y="676"/>
                </a:cubicBezTo>
                <a:cubicBezTo>
                  <a:pt x="1100" y="655"/>
                  <a:pt x="1100" y="655"/>
                  <a:pt x="1100" y="655"/>
                </a:cubicBezTo>
                <a:cubicBezTo>
                  <a:pt x="1107" y="642"/>
                  <a:pt x="1107" y="642"/>
                  <a:pt x="1107" y="642"/>
                </a:cubicBezTo>
                <a:cubicBezTo>
                  <a:pt x="1100" y="642"/>
                  <a:pt x="1100" y="642"/>
                  <a:pt x="1100" y="642"/>
                </a:cubicBezTo>
                <a:cubicBezTo>
                  <a:pt x="1100" y="540"/>
                  <a:pt x="1100" y="540"/>
                  <a:pt x="1100" y="540"/>
                </a:cubicBezTo>
                <a:cubicBezTo>
                  <a:pt x="1107" y="547"/>
                  <a:pt x="1113" y="554"/>
                  <a:pt x="1107" y="561"/>
                </a:cubicBezTo>
                <a:cubicBezTo>
                  <a:pt x="1113" y="547"/>
                  <a:pt x="1113" y="547"/>
                  <a:pt x="1113" y="547"/>
                </a:cubicBezTo>
                <a:cubicBezTo>
                  <a:pt x="1120" y="540"/>
                  <a:pt x="1120" y="540"/>
                  <a:pt x="1127" y="540"/>
                </a:cubicBezTo>
                <a:close/>
                <a:moveTo>
                  <a:pt x="1127" y="696"/>
                </a:moveTo>
                <a:lnTo>
                  <a:pt x="1127" y="696"/>
                </a:lnTo>
                <a:cubicBezTo>
                  <a:pt x="1127" y="730"/>
                  <a:pt x="1127" y="730"/>
                  <a:pt x="1127" y="730"/>
                </a:cubicBezTo>
                <a:cubicBezTo>
                  <a:pt x="1120" y="736"/>
                  <a:pt x="1113" y="736"/>
                  <a:pt x="1107" y="730"/>
                </a:cubicBezTo>
                <a:cubicBezTo>
                  <a:pt x="1107" y="716"/>
                  <a:pt x="1107" y="709"/>
                  <a:pt x="1113" y="709"/>
                </a:cubicBezTo>
                <a:cubicBezTo>
                  <a:pt x="1120" y="703"/>
                  <a:pt x="1127" y="703"/>
                  <a:pt x="1127" y="696"/>
                </a:cubicBezTo>
                <a:close/>
                <a:moveTo>
                  <a:pt x="1127" y="763"/>
                </a:moveTo>
                <a:lnTo>
                  <a:pt x="1127" y="763"/>
                </a:lnTo>
                <a:cubicBezTo>
                  <a:pt x="1127" y="784"/>
                  <a:pt x="1127" y="784"/>
                  <a:pt x="1127" y="784"/>
                </a:cubicBezTo>
                <a:cubicBezTo>
                  <a:pt x="1127" y="777"/>
                  <a:pt x="1127" y="777"/>
                  <a:pt x="1127" y="770"/>
                </a:cubicBezTo>
                <a:cubicBezTo>
                  <a:pt x="1127" y="770"/>
                  <a:pt x="1127" y="770"/>
                  <a:pt x="1127" y="763"/>
                </a:cubicBezTo>
                <a:close/>
                <a:moveTo>
                  <a:pt x="1127" y="797"/>
                </a:moveTo>
                <a:lnTo>
                  <a:pt x="1127" y="797"/>
                </a:lnTo>
                <a:cubicBezTo>
                  <a:pt x="1127" y="790"/>
                  <a:pt x="1120" y="777"/>
                  <a:pt x="1120" y="770"/>
                </a:cubicBezTo>
                <a:cubicBezTo>
                  <a:pt x="1107" y="743"/>
                  <a:pt x="1100" y="723"/>
                  <a:pt x="1100" y="703"/>
                </a:cubicBezTo>
                <a:cubicBezTo>
                  <a:pt x="1100" y="993"/>
                  <a:pt x="1100" y="993"/>
                  <a:pt x="1100" y="993"/>
                </a:cubicBezTo>
                <a:cubicBezTo>
                  <a:pt x="1107" y="1000"/>
                  <a:pt x="1107" y="1006"/>
                  <a:pt x="1113" y="1020"/>
                </a:cubicBezTo>
                <a:cubicBezTo>
                  <a:pt x="1113" y="1027"/>
                  <a:pt x="1120" y="1033"/>
                  <a:pt x="1127" y="1033"/>
                </a:cubicBezTo>
                <a:cubicBezTo>
                  <a:pt x="1127" y="1013"/>
                  <a:pt x="1127" y="1013"/>
                  <a:pt x="1127" y="1013"/>
                </a:cubicBezTo>
                <a:cubicBezTo>
                  <a:pt x="1120" y="1000"/>
                  <a:pt x="1107" y="986"/>
                  <a:pt x="1107" y="979"/>
                </a:cubicBezTo>
                <a:cubicBezTo>
                  <a:pt x="1127" y="966"/>
                  <a:pt x="1127" y="966"/>
                  <a:pt x="1127" y="966"/>
                </a:cubicBezTo>
                <a:cubicBezTo>
                  <a:pt x="1127" y="973"/>
                  <a:pt x="1127" y="973"/>
                  <a:pt x="1127" y="973"/>
                </a:cubicBezTo>
                <a:lnTo>
                  <a:pt x="1120" y="973"/>
                </a:lnTo>
                <a:cubicBezTo>
                  <a:pt x="1113" y="973"/>
                  <a:pt x="1113" y="979"/>
                  <a:pt x="1113" y="979"/>
                </a:cubicBezTo>
                <a:cubicBezTo>
                  <a:pt x="1120" y="986"/>
                  <a:pt x="1127" y="993"/>
                  <a:pt x="1127" y="1000"/>
                </a:cubicBezTo>
                <a:cubicBezTo>
                  <a:pt x="1127" y="919"/>
                  <a:pt x="1127" y="919"/>
                  <a:pt x="1127" y="919"/>
                </a:cubicBezTo>
                <a:cubicBezTo>
                  <a:pt x="1120" y="885"/>
                  <a:pt x="1120" y="885"/>
                  <a:pt x="1120" y="885"/>
                </a:cubicBezTo>
                <a:cubicBezTo>
                  <a:pt x="1127" y="885"/>
                  <a:pt x="1127" y="892"/>
                  <a:pt x="1127" y="892"/>
                </a:cubicBezTo>
                <a:cubicBezTo>
                  <a:pt x="1127" y="797"/>
                  <a:pt x="1127" y="797"/>
                  <a:pt x="1127" y="797"/>
                </a:cubicBezTo>
                <a:close/>
                <a:moveTo>
                  <a:pt x="1127" y="1054"/>
                </a:moveTo>
                <a:lnTo>
                  <a:pt x="1127" y="1054"/>
                </a:lnTo>
                <a:cubicBezTo>
                  <a:pt x="1127" y="1081"/>
                  <a:pt x="1127" y="1081"/>
                  <a:pt x="1127" y="1081"/>
                </a:cubicBezTo>
                <a:cubicBezTo>
                  <a:pt x="1120" y="1074"/>
                  <a:pt x="1113" y="1074"/>
                  <a:pt x="1107" y="1074"/>
                </a:cubicBezTo>
                <a:cubicBezTo>
                  <a:pt x="1107" y="1067"/>
                  <a:pt x="1100" y="1067"/>
                  <a:pt x="1100" y="1067"/>
                </a:cubicBezTo>
                <a:cubicBezTo>
                  <a:pt x="1100" y="1020"/>
                  <a:pt x="1100" y="1020"/>
                  <a:pt x="1100" y="1020"/>
                </a:cubicBezTo>
                <a:lnTo>
                  <a:pt x="1107" y="1027"/>
                </a:lnTo>
                <a:cubicBezTo>
                  <a:pt x="1113" y="1027"/>
                  <a:pt x="1120" y="1033"/>
                  <a:pt x="1120" y="1040"/>
                </a:cubicBezTo>
                <a:cubicBezTo>
                  <a:pt x="1120" y="1040"/>
                  <a:pt x="1120" y="1047"/>
                  <a:pt x="1113" y="1047"/>
                </a:cubicBezTo>
                <a:cubicBezTo>
                  <a:pt x="1127" y="1054"/>
                  <a:pt x="1127" y="1054"/>
                  <a:pt x="1127" y="1054"/>
                </a:cubicBezTo>
                <a:close/>
                <a:moveTo>
                  <a:pt x="1127" y="1087"/>
                </a:moveTo>
                <a:lnTo>
                  <a:pt x="1127" y="1087"/>
                </a:lnTo>
                <a:lnTo>
                  <a:pt x="1127" y="1087"/>
                </a:lnTo>
                <a:cubicBezTo>
                  <a:pt x="1100" y="1074"/>
                  <a:pt x="1100" y="1074"/>
                  <a:pt x="1100" y="1074"/>
                </a:cubicBezTo>
                <a:cubicBezTo>
                  <a:pt x="1100" y="1087"/>
                  <a:pt x="1100" y="1087"/>
                  <a:pt x="1100" y="1087"/>
                </a:cubicBezTo>
                <a:cubicBezTo>
                  <a:pt x="1107" y="1094"/>
                  <a:pt x="1120" y="1101"/>
                  <a:pt x="1127" y="1108"/>
                </a:cubicBezTo>
                <a:cubicBezTo>
                  <a:pt x="1127" y="1087"/>
                  <a:pt x="1127" y="1087"/>
                  <a:pt x="1127" y="1087"/>
                </a:cubicBezTo>
                <a:close/>
                <a:moveTo>
                  <a:pt x="1127" y="1128"/>
                </a:moveTo>
                <a:lnTo>
                  <a:pt x="1127" y="1128"/>
                </a:lnTo>
                <a:cubicBezTo>
                  <a:pt x="1127" y="1202"/>
                  <a:pt x="1127" y="1202"/>
                  <a:pt x="1127" y="1202"/>
                </a:cubicBezTo>
                <a:lnTo>
                  <a:pt x="1127" y="1202"/>
                </a:lnTo>
                <a:cubicBezTo>
                  <a:pt x="1100" y="1182"/>
                  <a:pt x="1100" y="1182"/>
                  <a:pt x="1100" y="1182"/>
                </a:cubicBezTo>
                <a:cubicBezTo>
                  <a:pt x="1100" y="1101"/>
                  <a:pt x="1100" y="1101"/>
                  <a:pt x="1100" y="1101"/>
                </a:cubicBezTo>
                <a:cubicBezTo>
                  <a:pt x="1107" y="1101"/>
                  <a:pt x="1107" y="1101"/>
                  <a:pt x="1113" y="1108"/>
                </a:cubicBezTo>
                <a:cubicBezTo>
                  <a:pt x="1113" y="1108"/>
                  <a:pt x="1113" y="1114"/>
                  <a:pt x="1107" y="1121"/>
                </a:cubicBezTo>
                <a:cubicBezTo>
                  <a:pt x="1107" y="1128"/>
                  <a:pt x="1100" y="1135"/>
                  <a:pt x="1100" y="1135"/>
                </a:cubicBezTo>
                <a:cubicBezTo>
                  <a:pt x="1127" y="1135"/>
                  <a:pt x="1127" y="1135"/>
                  <a:pt x="1127" y="1135"/>
                </a:cubicBezTo>
                <a:cubicBezTo>
                  <a:pt x="1127" y="1128"/>
                  <a:pt x="1127" y="1128"/>
                  <a:pt x="1127" y="1128"/>
                </a:cubicBezTo>
                <a:close/>
                <a:moveTo>
                  <a:pt x="1100" y="520"/>
                </a:moveTo>
                <a:lnTo>
                  <a:pt x="1100" y="520"/>
                </a:lnTo>
                <a:cubicBezTo>
                  <a:pt x="1100" y="513"/>
                  <a:pt x="1100" y="513"/>
                  <a:pt x="1100" y="513"/>
                </a:cubicBezTo>
                <a:cubicBezTo>
                  <a:pt x="1100" y="513"/>
                  <a:pt x="1100" y="513"/>
                  <a:pt x="1100" y="507"/>
                </a:cubicBezTo>
                <a:cubicBezTo>
                  <a:pt x="1100" y="520"/>
                  <a:pt x="1100" y="520"/>
                  <a:pt x="1100" y="520"/>
                </a:cubicBezTo>
                <a:close/>
                <a:moveTo>
                  <a:pt x="1100" y="351"/>
                </a:moveTo>
                <a:lnTo>
                  <a:pt x="1100" y="351"/>
                </a:lnTo>
                <a:lnTo>
                  <a:pt x="1100" y="351"/>
                </a:lnTo>
                <a:cubicBezTo>
                  <a:pt x="1107" y="345"/>
                  <a:pt x="1107" y="338"/>
                  <a:pt x="1100" y="331"/>
                </a:cubicBezTo>
                <a:lnTo>
                  <a:pt x="1100" y="331"/>
                </a:lnTo>
                <a:lnTo>
                  <a:pt x="1100" y="351"/>
                </a:lnTo>
                <a:close/>
                <a:moveTo>
                  <a:pt x="1100" y="284"/>
                </a:moveTo>
                <a:lnTo>
                  <a:pt x="1100" y="284"/>
                </a:lnTo>
                <a:cubicBezTo>
                  <a:pt x="1100" y="324"/>
                  <a:pt x="1100" y="324"/>
                  <a:pt x="1100" y="324"/>
                </a:cubicBezTo>
                <a:cubicBezTo>
                  <a:pt x="1100" y="324"/>
                  <a:pt x="1100" y="324"/>
                  <a:pt x="1093" y="324"/>
                </a:cubicBezTo>
                <a:lnTo>
                  <a:pt x="1093" y="324"/>
                </a:lnTo>
                <a:cubicBezTo>
                  <a:pt x="1100" y="331"/>
                  <a:pt x="1100" y="331"/>
                  <a:pt x="1100" y="331"/>
                </a:cubicBezTo>
                <a:cubicBezTo>
                  <a:pt x="1100" y="351"/>
                  <a:pt x="1100" y="351"/>
                  <a:pt x="1100" y="351"/>
                </a:cubicBezTo>
                <a:cubicBezTo>
                  <a:pt x="1093" y="345"/>
                  <a:pt x="1093" y="345"/>
                  <a:pt x="1093" y="345"/>
                </a:cubicBezTo>
                <a:cubicBezTo>
                  <a:pt x="1086" y="338"/>
                  <a:pt x="1086" y="331"/>
                  <a:pt x="1086" y="331"/>
                </a:cubicBezTo>
                <a:cubicBezTo>
                  <a:pt x="1086" y="331"/>
                  <a:pt x="1080" y="338"/>
                  <a:pt x="1080" y="345"/>
                </a:cubicBezTo>
                <a:cubicBezTo>
                  <a:pt x="1073" y="351"/>
                  <a:pt x="1066" y="351"/>
                  <a:pt x="1066" y="351"/>
                </a:cubicBezTo>
                <a:cubicBezTo>
                  <a:pt x="1066" y="358"/>
                  <a:pt x="1066" y="358"/>
                  <a:pt x="1073" y="358"/>
                </a:cubicBezTo>
                <a:cubicBezTo>
                  <a:pt x="1073" y="365"/>
                  <a:pt x="1080" y="365"/>
                  <a:pt x="1080" y="365"/>
                </a:cubicBezTo>
                <a:cubicBezTo>
                  <a:pt x="1080" y="372"/>
                  <a:pt x="1080" y="372"/>
                  <a:pt x="1073" y="378"/>
                </a:cubicBezTo>
                <a:cubicBezTo>
                  <a:pt x="1073" y="378"/>
                  <a:pt x="1059" y="372"/>
                  <a:pt x="1053" y="365"/>
                </a:cubicBezTo>
                <a:cubicBezTo>
                  <a:pt x="1053" y="378"/>
                  <a:pt x="1053" y="385"/>
                  <a:pt x="1046" y="399"/>
                </a:cubicBezTo>
                <a:cubicBezTo>
                  <a:pt x="1046" y="399"/>
                  <a:pt x="1059" y="399"/>
                  <a:pt x="1066" y="405"/>
                </a:cubicBezTo>
                <a:cubicBezTo>
                  <a:pt x="1066" y="412"/>
                  <a:pt x="1066" y="419"/>
                  <a:pt x="1059" y="419"/>
                </a:cubicBezTo>
                <a:cubicBezTo>
                  <a:pt x="1053" y="419"/>
                  <a:pt x="1046" y="419"/>
                  <a:pt x="1039" y="419"/>
                </a:cubicBezTo>
                <a:cubicBezTo>
                  <a:pt x="1039" y="385"/>
                  <a:pt x="1039" y="385"/>
                  <a:pt x="1039" y="385"/>
                </a:cubicBezTo>
                <a:cubicBezTo>
                  <a:pt x="1046" y="358"/>
                  <a:pt x="1046" y="338"/>
                  <a:pt x="1046" y="324"/>
                </a:cubicBezTo>
                <a:cubicBezTo>
                  <a:pt x="1046" y="324"/>
                  <a:pt x="1046" y="324"/>
                  <a:pt x="1039" y="324"/>
                </a:cubicBezTo>
                <a:cubicBezTo>
                  <a:pt x="1039" y="291"/>
                  <a:pt x="1039" y="291"/>
                  <a:pt x="1039" y="291"/>
                </a:cubicBezTo>
                <a:cubicBezTo>
                  <a:pt x="1100" y="284"/>
                  <a:pt x="1100" y="284"/>
                  <a:pt x="1100" y="284"/>
                </a:cubicBezTo>
                <a:close/>
                <a:moveTo>
                  <a:pt x="1100" y="365"/>
                </a:moveTo>
                <a:lnTo>
                  <a:pt x="1100" y="365"/>
                </a:lnTo>
                <a:cubicBezTo>
                  <a:pt x="1093" y="372"/>
                  <a:pt x="1086" y="378"/>
                  <a:pt x="1086" y="385"/>
                </a:cubicBezTo>
                <a:cubicBezTo>
                  <a:pt x="1073" y="405"/>
                  <a:pt x="1073" y="426"/>
                  <a:pt x="1073" y="446"/>
                </a:cubicBezTo>
                <a:cubicBezTo>
                  <a:pt x="1073" y="459"/>
                  <a:pt x="1080" y="466"/>
                  <a:pt x="1080" y="480"/>
                </a:cubicBezTo>
                <a:cubicBezTo>
                  <a:pt x="1086" y="486"/>
                  <a:pt x="1093" y="493"/>
                  <a:pt x="1100" y="500"/>
                </a:cubicBezTo>
                <a:cubicBezTo>
                  <a:pt x="1100" y="399"/>
                  <a:pt x="1100" y="399"/>
                  <a:pt x="1100" y="399"/>
                </a:cubicBezTo>
                <a:lnTo>
                  <a:pt x="1100" y="399"/>
                </a:lnTo>
                <a:cubicBezTo>
                  <a:pt x="1093" y="392"/>
                  <a:pt x="1093" y="392"/>
                  <a:pt x="1100" y="385"/>
                </a:cubicBezTo>
                <a:cubicBezTo>
                  <a:pt x="1100" y="365"/>
                  <a:pt x="1100" y="365"/>
                  <a:pt x="1100" y="365"/>
                </a:cubicBezTo>
                <a:close/>
                <a:moveTo>
                  <a:pt x="1100" y="507"/>
                </a:moveTo>
                <a:lnTo>
                  <a:pt x="1100" y="507"/>
                </a:lnTo>
                <a:cubicBezTo>
                  <a:pt x="1100" y="520"/>
                  <a:pt x="1100" y="520"/>
                  <a:pt x="1100" y="520"/>
                </a:cubicBezTo>
                <a:cubicBezTo>
                  <a:pt x="1100" y="520"/>
                  <a:pt x="1100" y="520"/>
                  <a:pt x="1093" y="527"/>
                </a:cubicBezTo>
                <a:lnTo>
                  <a:pt x="1086" y="534"/>
                </a:lnTo>
                <a:cubicBezTo>
                  <a:pt x="1093" y="534"/>
                  <a:pt x="1093" y="534"/>
                  <a:pt x="1093" y="534"/>
                </a:cubicBezTo>
                <a:cubicBezTo>
                  <a:pt x="1093" y="540"/>
                  <a:pt x="1100" y="540"/>
                  <a:pt x="1100" y="540"/>
                </a:cubicBezTo>
                <a:cubicBezTo>
                  <a:pt x="1100" y="642"/>
                  <a:pt x="1100" y="642"/>
                  <a:pt x="1100" y="642"/>
                </a:cubicBezTo>
                <a:cubicBezTo>
                  <a:pt x="1093" y="642"/>
                  <a:pt x="1093" y="642"/>
                  <a:pt x="1093" y="642"/>
                </a:cubicBezTo>
                <a:cubicBezTo>
                  <a:pt x="1100" y="655"/>
                  <a:pt x="1100" y="655"/>
                  <a:pt x="1100" y="655"/>
                </a:cubicBezTo>
                <a:lnTo>
                  <a:pt x="1100" y="655"/>
                </a:lnTo>
                <a:cubicBezTo>
                  <a:pt x="1100" y="676"/>
                  <a:pt x="1100" y="676"/>
                  <a:pt x="1100" y="676"/>
                </a:cubicBezTo>
                <a:cubicBezTo>
                  <a:pt x="1100" y="682"/>
                  <a:pt x="1100" y="682"/>
                  <a:pt x="1100" y="682"/>
                </a:cubicBezTo>
                <a:cubicBezTo>
                  <a:pt x="1100" y="689"/>
                  <a:pt x="1100" y="696"/>
                  <a:pt x="1100" y="703"/>
                </a:cubicBezTo>
                <a:cubicBezTo>
                  <a:pt x="1100" y="993"/>
                  <a:pt x="1100" y="993"/>
                  <a:pt x="1100" y="993"/>
                </a:cubicBezTo>
                <a:cubicBezTo>
                  <a:pt x="1093" y="986"/>
                  <a:pt x="1093" y="979"/>
                  <a:pt x="1086" y="979"/>
                </a:cubicBezTo>
                <a:cubicBezTo>
                  <a:pt x="1080" y="979"/>
                  <a:pt x="1073" y="986"/>
                  <a:pt x="1073" y="986"/>
                </a:cubicBezTo>
                <a:cubicBezTo>
                  <a:pt x="1100" y="1006"/>
                  <a:pt x="1100" y="1006"/>
                  <a:pt x="1100" y="1006"/>
                </a:cubicBezTo>
                <a:cubicBezTo>
                  <a:pt x="1093" y="1006"/>
                  <a:pt x="1093" y="1006"/>
                  <a:pt x="1093" y="1006"/>
                </a:cubicBezTo>
                <a:cubicBezTo>
                  <a:pt x="1059" y="986"/>
                  <a:pt x="1059" y="986"/>
                  <a:pt x="1059" y="986"/>
                </a:cubicBezTo>
                <a:lnTo>
                  <a:pt x="1059" y="986"/>
                </a:lnTo>
                <a:cubicBezTo>
                  <a:pt x="1073" y="1000"/>
                  <a:pt x="1073" y="1000"/>
                  <a:pt x="1073" y="1000"/>
                </a:cubicBezTo>
                <a:cubicBezTo>
                  <a:pt x="1073" y="1000"/>
                  <a:pt x="1073" y="1006"/>
                  <a:pt x="1073" y="1013"/>
                </a:cubicBezTo>
                <a:cubicBezTo>
                  <a:pt x="1073" y="1013"/>
                  <a:pt x="1073" y="1013"/>
                  <a:pt x="1080" y="1020"/>
                </a:cubicBezTo>
                <a:cubicBezTo>
                  <a:pt x="1080" y="1027"/>
                  <a:pt x="1080" y="1027"/>
                  <a:pt x="1080" y="1027"/>
                </a:cubicBezTo>
                <a:cubicBezTo>
                  <a:pt x="1093" y="1013"/>
                  <a:pt x="1093" y="1013"/>
                  <a:pt x="1093" y="1013"/>
                </a:cubicBezTo>
                <a:cubicBezTo>
                  <a:pt x="1093" y="1013"/>
                  <a:pt x="1093" y="1020"/>
                  <a:pt x="1100" y="1020"/>
                </a:cubicBezTo>
                <a:cubicBezTo>
                  <a:pt x="1100" y="1067"/>
                  <a:pt x="1100" y="1067"/>
                  <a:pt x="1100" y="1067"/>
                </a:cubicBezTo>
                <a:cubicBezTo>
                  <a:pt x="1100" y="1060"/>
                  <a:pt x="1093" y="1060"/>
                  <a:pt x="1093" y="1054"/>
                </a:cubicBezTo>
                <a:cubicBezTo>
                  <a:pt x="1093" y="1054"/>
                  <a:pt x="1093" y="1054"/>
                  <a:pt x="1100" y="1047"/>
                </a:cubicBezTo>
                <a:cubicBezTo>
                  <a:pt x="1086" y="1047"/>
                  <a:pt x="1073" y="1047"/>
                  <a:pt x="1059" y="1033"/>
                </a:cubicBezTo>
                <a:cubicBezTo>
                  <a:pt x="1059" y="1047"/>
                  <a:pt x="1059" y="1047"/>
                  <a:pt x="1059" y="1047"/>
                </a:cubicBezTo>
                <a:cubicBezTo>
                  <a:pt x="1073" y="1054"/>
                  <a:pt x="1080" y="1060"/>
                  <a:pt x="1093" y="1060"/>
                </a:cubicBezTo>
                <a:cubicBezTo>
                  <a:pt x="1093" y="1060"/>
                  <a:pt x="1093" y="1067"/>
                  <a:pt x="1086" y="1067"/>
                </a:cubicBezTo>
                <a:cubicBezTo>
                  <a:pt x="1100" y="1074"/>
                  <a:pt x="1100" y="1074"/>
                  <a:pt x="1100" y="1074"/>
                </a:cubicBezTo>
                <a:cubicBezTo>
                  <a:pt x="1100" y="1087"/>
                  <a:pt x="1100" y="1087"/>
                  <a:pt x="1100" y="1087"/>
                </a:cubicBezTo>
                <a:cubicBezTo>
                  <a:pt x="1093" y="1087"/>
                  <a:pt x="1086" y="1081"/>
                  <a:pt x="1080" y="1074"/>
                </a:cubicBezTo>
                <a:cubicBezTo>
                  <a:pt x="1086" y="1067"/>
                  <a:pt x="1086" y="1067"/>
                  <a:pt x="1086" y="1067"/>
                </a:cubicBezTo>
                <a:cubicBezTo>
                  <a:pt x="1080" y="1067"/>
                  <a:pt x="1080" y="1067"/>
                  <a:pt x="1080" y="1067"/>
                </a:cubicBezTo>
                <a:cubicBezTo>
                  <a:pt x="1080" y="1067"/>
                  <a:pt x="1080" y="1067"/>
                  <a:pt x="1073" y="1067"/>
                </a:cubicBezTo>
                <a:lnTo>
                  <a:pt x="1066" y="1067"/>
                </a:lnTo>
                <a:lnTo>
                  <a:pt x="1066" y="1067"/>
                </a:lnTo>
                <a:cubicBezTo>
                  <a:pt x="1066" y="1081"/>
                  <a:pt x="1066" y="1101"/>
                  <a:pt x="1073" y="1121"/>
                </a:cubicBezTo>
                <a:cubicBezTo>
                  <a:pt x="1086" y="1101"/>
                  <a:pt x="1086" y="1101"/>
                  <a:pt x="1086" y="1101"/>
                </a:cubicBezTo>
                <a:cubicBezTo>
                  <a:pt x="1093" y="1101"/>
                  <a:pt x="1100" y="1101"/>
                  <a:pt x="1100" y="1101"/>
                </a:cubicBezTo>
                <a:cubicBezTo>
                  <a:pt x="1100" y="1182"/>
                  <a:pt x="1100" y="1182"/>
                  <a:pt x="1100" y="1182"/>
                </a:cubicBezTo>
                <a:cubicBezTo>
                  <a:pt x="1046" y="1141"/>
                  <a:pt x="1046" y="1141"/>
                  <a:pt x="1046" y="1141"/>
                </a:cubicBezTo>
                <a:cubicBezTo>
                  <a:pt x="1039" y="1114"/>
                  <a:pt x="1039" y="1114"/>
                  <a:pt x="1039" y="1114"/>
                </a:cubicBezTo>
                <a:cubicBezTo>
                  <a:pt x="1039" y="966"/>
                  <a:pt x="1039" y="966"/>
                  <a:pt x="1039" y="966"/>
                </a:cubicBezTo>
                <a:cubicBezTo>
                  <a:pt x="1046" y="966"/>
                  <a:pt x="1053" y="966"/>
                  <a:pt x="1059" y="966"/>
                </a:cubicBezTo>
                <a:cubicBezTo>
                  <a:pt x="1080" y="959"/>
                  <a:pt x="1093" y="959"/>
                  <a:pt x="1093" y="946"/>
                </a:cubicBezTo>
                <a:cubicBezTo>
                  <a:pt x="1046" y="581"/>
                  <a:pt x="1046" y="581"/>
                  <a:pt x="1046" y="581"/>
                </a:cubicBezTo>
                <a:cubicBezTo>
                  <a:pt x="1046" y="574"/>
                  <a:pt x="1046" y="574"/>
                  <a:pt x="1039" y="568"/>
                </a:cubicBezTo>
                <a:cubicBezTo>
                  <a:pt x="1039" y="453"/>
                  <a:pt x="1039" y="453"/>
                  <a:pt x="1039" y="453"/>
                </a:cubicBezTo>
                <a:cubicBezTo>
                  <a:pt x="1046" y="459"/>
                  <a:pt x="1059" y="459"/>
                  <a:pt x="1066" y="459"/>
                </a:cubicBezTo>
                <a:cubicBezTo>
                  <a:pt x="1073" y="466"/>
                  <a:pt x="1073" y="473"/>
                  <a:pt x="1066" y="480"/>
                </a:cubicBezTo>
                <a:cubicBezTo>
                  <a:pt x="1073" y="480"/>
                  <a:pt x="1073" y="486"/>
                  <a:pt x="1073" y="493"/>
                </a:cubicBezTo>
                <a:cubicBezTo>
                  <a:pt x="1073" y="500"/>
                  <a:pt x="1073" y="507"/>
                  <a:pt x="1080" y="507"/>
                </a:cubicBezTo>
                <a:lnTo>
                  <a:pt x="1080" y="507"/>
                </a:lnTo>
                <a:cubicBezTo>
                  <a:pt x="1080" y="500"/>
                  <a:pt x="1086" y="500"/>
                  <a:pt x="1093" y="507"/>
                </a:cubicBezTo>
                <a:cubicBezTo>
                  <a:pt x="1100" y="507"/>
                  <a:pt x="1100" y="507"/>
                  <a:pt x="1100" y="507"/>
                </a:cubicBezTo>
                <a:close/>
                <a:moveTo>
                  <a:pt x="1039" y="446"/>
                </a:moveTo>
                <a:lnTo>
                  <a:pt x="1039" y="446"/>
                </a:lnTo>
                <a:cubicBezTo>
                  <a:pt x="1039" y="419"/>
                  <a:pt x="1039" y="419"/>
                  <a:pt x="1039" y="419"/>
                </a:cubicBezTo>
                <a:cubicBezTo>
                  <a:pt x="1046" y="426"/>
                  <a:pt x="1046" y="426"/>
                  <a:pt x="1046" y="426"/>
                </a:cubicBezTo>
                <a:cubicBezTo>
                  <a:pt x="1046" y="426"/>
                  <a:pt x="1046" y="426"/>
                  <a:pt x="1046" y="432"/>
                </a:cubicBezTo>
                <a:cubicBezTo>
                  <a:pt x="1046" y="432"/>
                  <a:pt x="1046" y="439"/>
                  <a:pt x="1039" y="446"/>
                </a:cubicBezTo>
                <a:close/>
                <a:moveTo>
                  <a:pt x="1039" y="291"/>
                </a:moveTo>
                <a:lnTo>
                  <a:pt x="1039" y="291"/>
                </a:lnTo>
                <a:cubicBezTo>
                  <a:pt x="1039" y="324"/>
                  <a:pt x="1039" y="324"/>
                  <a:pt x="1039" y="324"/>
                </a:cubicBezTo>
                <a:cubicBezTo>
                  <a:pt x="1032" y="324"/>
                  <a:pt x="1026" y="324"/>
                  <a:pt x="1012" y="331"/>
                </a:cubicBezTo>
                <a:lnTo>
                  <a:pt x="1012" y="331"/>
                </a:lnTo>
                <a:cubicBezTo>
                  <a:pt x="1012" y="297"/>
                  <a:pt x="1012" y="297"/>
                  <a:pt x="1012" y="297"/>
                </a:cubicBezTo>
                <a:cubicBezTo>
                  <a:pt x="1039" y="291"/>
                  <a:pt x="1039" y="291"/>
                  <a:pt x="1039" y="291"/>
                </a:cubicBezTo>
                <a:close/>
                <a:moveTo>
                  <a:pt x="1039" y="385"/>
                </a:moveTo>
                <a:lnTo>
                  <a:pt x="1039" y="385"/>
                </a:lnTo>
                <a:cubicBezTo>
                  <a:pt x="1039" y="419"/>
                  <a:pt x="1039" y="419"/>
                  <a:pt x="1039" y="419"/>
                </a:cubicBezTo>
                <a:lnTo>
                  <a:pt x="1039" y="419"/>
                </a:lnTo>
                <a:lnTo>
                  <a:pt x="1039" y="419"/>
                </a:lnTo>
                <a:cubicBezTo>
                  <a:pt x="1039" y="446"/>
                  <a:pt x="1039" y="446"/>
                  <a:pt x="1039" y="446"/>
                </a:cubicBezTo>
                <a:lnTo>
                  <a:pt x="1039" y="453"/>
                </a:lnTo>
                <a:lnTo>
                  <a:pt x="1039" y="453"/>
                </a:lnTo>
                <a:cubicBezTo>
                  <a:pt x="1039" y="568"/>
                  <a:pt x="1039" y="568"/>
                  <a:pt x="1039" y="568"/>
                </a:cubicBezTo>
                <a:cubicBezTo>
                  <a:pt x="1032" y="561"/>
                  <a:pt x="1026" y="547"/>
                  <a:pt x="1012" y="534"/>
                </a:cubicBezTo>
                <a:cubicBezTo>
                  <a:pt x="1012" y="473"/>
                  <a:pt x="1012" y="473"/>
                  <a:pt x="1012" y="473"/>
                </a:cubicBezTo>
                <a:cubicBezTo>
                  <a:pt x="1012" y="473"/>
                  <a:pt x="1012" y="473"/>
                  <a:pt x="1019" y="473"/>
                </a:cubicBezTo>
                <a:cubicBezTo>
                  <a:pt x="1012" y="466"/>
                  <a:pt x="1012" y="466"/>
                  <a:pt x="1012" y="466"/>
                </a:cubicBezTo>
                <a:cubicBezTo>
                  <a:pt x="1012" y="412"/>
                  <a:pt x="1012" y="412"/>
                  <a:pt x="1012" y="412"/>
                </a:cubicBezTo>
                <a:cubicBezTo>
                  <a:pt x="1019" y="405"/>
                  <a:pt x="1032" y="399"/>
                  <a:pt x="1039" y="392"/>
                </a:cubicBezTo>
                <a:cubicBezTo>
                  <a:pt x="1039" y="385"/>
                  <a:pt x="1039" y="385"/>
                  <a:pt x="1039" y="385"/>
                </a:cubicBezTo>
                <a:close/>
                <a:moveTo>
                  <a:pt x="1039" y="966"/>
                </a:moveTo>
                <a:lnTo>
                  <a:pt x="1039" y="966"/>
                </a:lnTo>
                <a:cubicBezTo>
                  <a:pt x="1039" y="1114"/>
                  <a:pt x="1039" y="1114"/>
                  <a:pt x="1039" y="1114"/>
                </a:cubicBezTo>
                <a:cubicBezTo>
                  <a:pt x="1026" y="973"/>
                  <a:pt x="1026" y="973"/>
                  <a:pt x="1026" y="973"/>
                </a:cubicBezTo>
                <a:cubicBezTo>
                  <a:pt x="1026" y="973"/>
                  <a:pt x="1032" y="966"/>
                  <a:pt x="1039" y="966"/>
                </a:cubicBezTo>
                <a:close/>
                <a:moveTo>
                  <a:pt x="1012" y="405"/>
                </a:moveTo>
                <a:lnTo>
                  <a:pt x="1012" y="405"/>
                </a:lnTo>
                <a:cubicBezTo>
                  <a:pt x="1019" y="405"/>
                  <a:pt x="1019" y="399"/>
                  <a:pt x="1026" y="399"/>
                </a:cubicBezTo>
                <a:cubicBezTo>
                  <a:pt x="1039" y="372"/>
                  <a:pt x="1046" y="351"/>
                  <a:pt x="1039" y="331"/>
                </a:cubicBezTo>
                <a:lnTo>
                  <a:pt x="1032" y="331"/>
                </a:lnTo>
                <a:cubicBezTo>
                  <a:pt x="1026" y="331"/>
                  <a:pt x="1019" y="338"/>
                  <a:pt x="1012" y="345"/>
                </a:cubicBezTo>
                <a:cubicBezTo>
                  <a:pt x="1012" y="358"/>
                  <a:pt x="1012" y="358"/>
                  <a:pt x="1012" y="358"/>
                </a:cubicBezTo>
                <a:cubicBezTo>
                  <a:pt x="1019" y="351"/>
                  <a:pt x="1026" y="345"/>
                  <a:pt x="1032" y="345"/>
                </a:cubicBezTo>
                <a:cubicBezTo>
                  <a:pt x="1032" y="358"/>
                  <a:pt x="1032" y="372"/>
                  <a:pt x="1012" y="392"/>
                </a:cubicBezTo>
                <a:lnTo>
                  <a:pt x="1012" y="405"/>
                </a:lnTo>
                <a:close/>
                <a:moveTo>
                  <a:pt x="1012" y="297"/>
                </a:moveTo>
                <a:lnTo>
                  <a:pt x="1012" y="297"/>
                </a:lnTo>
                <a:cubicBezTo>
                  <a:pt x="1012" y="331"/>
                  <a:pt x="1012" y="331"/>
                  <a:pt x="1012" y="331"/>
                </a:cubicBezTo>
                <a:cubicBezTo>
                  <a:pt x="1005" y="331"/>
                  <a:pt x="999" y="338"/>
                  <a:pt x="992" y="338"/>
                </a:cubicBezTo>
                <a:cubicBezTo>
                  <a:pt x="992" y="297"/>
                  <a:pt x="992" y="297"/>
                  <a:pt x="992" y="297"/>
                </a:cubicBezTo>
                <a:cubicBezTo>
                  <a:pt x="1012" y="297"/>
                  <a:pt x="1012" y="297"/>
                  <a:pt x="1012" y="297"/>
                </a:cubicBezTo>
                <a:close/>
                <a:moveTo>
                  <a:pt x="1012" y="345"/>
                </a:moveTo>
                <a:lnTo>
                  <a:pt x="1012" y="345"/>
                </a:lnTo>
                <a:cubicBezTo>
                  <a:pt x="1012" y="358"/>
                  <a:pt x="1012" y="358"/>
                  <a:pt x="1012" y="358"/>
                </a:cubicBezTo>
                <a:cubicBezTo>
                  <a:pt x="999" y="372"/>
                  <a:pt x="999" y="385"/>
                  <a:pt x="999" y="399"/>
                </a:cubicBezTo>
                <a:cubicBezTo>
                  <a:pt x="999" y="399"/>
                  <a:pt x="999" y="405"/>
                  <a:pt x="992" y="405"/>
                </a:cubicBezTo>
                <a:cubicBezTo>
                  <a:pt x="992" y="365"/>
                  <a:pt x="992" y="365"/>
                  <a:pt x="992" y="365"/>
                </a:cubicBezTo>
                <a:cubicBezTo>
                  <a:pt x="999" y="358"/>
                  <a:pt x="999" y="358"/>
                  <a:pt x="999" y="351"/>
                </a:cubicBezTo>
                <a:cubicBezTo>
                  <a:pt x="1005" y="351"/>
                  <a:pt x="1012" y="345"/>
                  <a:pt x="1012" y="345"/>
                </a:cubicBezTo>
                <a:close/>
                <a:moveTo>
                  <a:pt x="1012" y="392"/>
                </a:moveTo>
                <a:lnTo>
                  <a:pt x="1012" y="392"/>
                </a:lnTo>
                <a:cubicBezTo>
                  <a:pt x="1012" y="392"/>
                  <a:pt x="1005" y="399"/>
                  <a:pt x="999" y="405"/>
                </a:cubicBezTo>
                <a:cubicBezTo>
                  <a:pt x="999" y="412"/>
                  <a:pt x="1005" y="412"/>
                  <a:pt x="1005" y="412"/>
                </a:cubicBezTo>
                <a:cubicBezTo>
                  <a:pt x="1005" y="412"/>
                  <a:pt x="1012" y="412"/>
                  <a:pt x="1012" y="405"/>
                </a:cubicBezTo>
                <a:cubicBezTo>
                  <a:pt x="1012" y="392"/>
                  <a:pt x="1012" y="392"/>
                  <a:pt x="1012" y="392"/>
                </a:cubicBezTo>
                <a:close/>
                <a:moveTo>
                  <a:pt x="1012" y="412"/>
                </a:moveTo>
                <a:lnTo>
                  <a:pt x="1012" y="412"/>
                </a:lnTo>
                <a:cubicBezTo>
                  <a:pt x="1012" y="466"/>
                  <a:pt x="1012" y="466"/>
                  <a:pt x="1012" y="466"/>
                </a:cubicBezTo>
                <a:cubicBezTo>
                  <a:pt x="1012" y="459"/>
                  <a:pt x="1012" y="453"/>
                  <a:pt x="1012" y="446"/>
                </a:cubicBezTo>
                <a:cubicBezTo>
                  <a:pt x="1005" y="432"/>
                  <a:pt x="1005" y="432"/>
                  <a:pt x="992" y="432"/>
                </a:cubicBezTo>
                <a:cubicBezTo>
                  <a:pt x="992" y="453"/>
                  <a:pt x="992" y="453"/>
                  <a:pt x="992" y="453"/>
                </a:cubicBezTo>
                <a:cubicBezTo>
                  <a:pt x="999" y="459"/>
                  <a:pt x="1005" y="459"/>
                  <a:pt x="999" y="473"/>
                </a:cubicBezTo>
                <a:cubicBezTo>
                  <a:pt x="999" y="473"/>
                  <a:pt x="999" y="473"/>
                  <a:pt x="999" y="480"/>
                </a:cubicBezTo>
                <a:cubicBezTo>
                  <a:pt x="999" y="480"/>
                  <a:pt x="999" y="473"/>
                  <a:pt x="992" y="473"/>
                </a:cubicBezTo>
                <a:cubicBezTo>
                  <a:pt x="992" y="513"/>
                  <a:pt x="992" y="513"/>
                  <a:pt x="992" y="513"/>
                </a:cubicBezTo>
                <a:cubicBezTo>
                  <a:pt x="999" y="520"/>
                  <a:pt x="1005" y="527"/>
                  <a:pt x="1012" y="534"/>
                </a:cubicBezTo>
                <a:cubicBezTo>
                  <a:pt x="1012" y="473"/>
                  <a:pt x="1012" y="473"/>
                  <a:pt x="1012" y="473"/>
                </a:cubicBezTo>
                <a:lnTo>
                  <a:pt x="1012" y="473"/>
                </a:lnTo>
                <a:cubicBezTo>
                  <a:pt x="1012" y="466"/>
                  <a:pt x="1012" y="466"/>
                  <a:pt x="1012" y="459"/>
                </a:cubicBezTo>
                <a:cubicBezTo>
                  <a:pt x="1012" y="453"/>
                  <a:pt x="1012" y="446"/>
                  <a:pt x="1012" y="446"/>
                </a:cubicBezTo>
                <a:cubicBezTo>
                  <a:pt x="1012" y="432"/>
                  <a:pt x="1005" y="426"/>
                  <a:pt x="992" y="426"/>
                </a:cubicBezTo>
                <a:cubicBezTo>
                  <a:pt x="992" y="419"/>
                  <a:pt x="992" y="419"/>
                  <a:pt x="992" y="419"/>
                </a:cubicBezTo>
                <a:cubicBezTo>
                  <a:pt x="999" y="419"/>
                  <a:pt x="999" y="419"/>
                  <a:pt x="999" y="419"/>
                </a:cubicBezTo>
                <a:cubicBezTo>
                  <a:pt x="1005" y="419"/>
                  <a:pt x="1005" y="419"/>
                  <a:pt x="1012" y="412"/>
                </a:cubicBezTo>
                <a:close/>
                <a:moveTo>
                  <a:pt x="944" y="763"/>
                </a:moveTo>
                <a:lnTo>
                  <a:pt x="944" y="763"/>
                </a:lnTo>
                <a:cubicBezTo>
                  <a:pt x="944" y="763"/>
                  <a:pt x="944" y="770"/>
                  <a:pt x="951" y="777"/>
                </a:cubicBezTo>
                <a:cubicBezTo>
                  <a:pt x="951" y="824"/>
                  <a:pt x="951" y="865"/>
                  <a:pt x="944" y="912"/>
                </a:cubicBezTo>
                <a:cubicBezTo>
                  <a:pt x="944" y="763"/>
                  <a:pt x="944" y="763"/>
                  <a:pt x="944" y="763"/>
                </a:cubicBezTo>
                <a:close/>
                <a:moveTo>
                  <a:pt x="992" y="297"/>
                </a:moveTo>
                <a:lnTo>
                  <a:pt x="992" y="297"/>
                </a:lnTo>
                <a:cubicBezTo>
                  <a:pt x="992" y="338"/>
                  <a:pt x="992" y="338"/>
                  <a:pt x="992" y="338"/>
                </a:cubicBezTo>
                <a:lnTo>
                  <a:pt x="992" y="338"/>
                </a:lnTo>
                <a:cubicBezTo>
                  <a:pt x="992" y="331"/>
                  <a:pt x="992" y="331"/>
                  <a:pt x="992" y="331"/>
                </a:cubicBezTo>
                <a:cubicBezTo>
                  <a:pt x="992" y="331"/>
                  <a:pt x="992" y="345"/>
                  <a:pt x="985" y="365"/>
                </a:cubicBezTo>
                <a:cubicBezTo>
                  <a:pt x="985" y="378"/>
                  <a:pt x="978" y="385"/>
                  <a:pt x="985" y="392"/>
                </a:cubicBezTo>
                <a:cubicBezTo>
                  <a:pt x="985" y="385"/>
                  <a:pt x="985" y="372"/>
                  <a:pt x="992" y="365"/>
                </a:cubicBezTo>
                <a:cubicBezTo>
                  <a:pt x="992" y="405"/>
                  <a:pt x="992" y="405"/>
                  <a:pt x="992" y="405"/>
                </a:cubicBezTo>
                <a:cubicBezTo>
                  <a:pt x="992" y="405"/>
                  <a:pt x="985" y="405"/>
                  <a:pt x="978" y="405"/>
                </a:cubicBezTo>
                <a:cubicBezTo>
                  <a:pt x="985" y="412"/>
                  <a:pt x="985" y="412"/>
                  <a:pt x="985" y="412"/>
                </a:cubicBezTo>
                <a:cubicBezTo>
                  <a:pt x="985" y="419"/>
                  <a:pt x="992" y="419"/>
                  <a:pt x="992" y="419"/>
                </a:cubicBezTo>
                <a:cubicBezTo>
                  <a:pt x="992" y="426"/>
                  <a:pt x="992" y="426"/>
                  <a:pt x="992" y="426"/>
                </a:cubicBezTo>
                <a:cubicBezTo>
                  <a:pt x="992" y="426"/>
                  <a:pt x="992" y="432"/>
                  <a:pt x="985" y="432"/>
                </a:cubicBezTo>
                <a:lnTo>
                  <a:pt x="985" y="432"/>
                </a:lnTo>
                <a:cubicBezTo>
                  <a:pt x="992" y="432"/>
                  <a:pt x="992" y="432"/>
                  <a:pt x="992" y="432"/>
                </a:cubicBezTo>
                <a:cubicBezTo>
                  <a:pt x="992" y="453"/>
                  <a:pt x="992" y="453"/>
                  <a:pt x="992" y="453"/>
                </a:cubicBezTo>
                <a:cubicBezTo>
                  <a:pt x="992" y="453"/>
                  <a:pt x="992" y="453"/>
                  <a:pt x="985" y="453"/>
                </a:cubicBezTo>
                <a:cubicBezTo>
                  <a:pt x="985" y="459"/>
                  <a:pt x="992" y="466"/>
                  <a:pt x="992" y="473"/>
                </a:cubicBezTo>
                <a:cubicBezTo>
                  <a:pt x="992" y="513"/>
                  <a:pt x="992" y="513"/>
                  <a:pt x="992" y="513"/>
                </a:cubicBezTo>
                <a:cubicBezTo>
                  <a:pt x="985" y="500"/>
                  <a:pt x="971" y="493"/>
                  <a:pt x="958" y="480"/>
                </a:cubicBezTo>
                <a:cubicBezTo>
                  <a:pt x="944" y="358"/>
                  <a:pt x="944" y="358"/>
                  <a:pt x="944" y="358"/>
                </a:cubicBezTo>
                <a:cubicBezTo>
                  <a:pt x="944" y="311"/>
                  <a:pt x="944" y="311"/>
                  <a:pt x="944" y="311"/>
                </a:cubicBezTo>
                <a:cubicBezTo>
                  <a:pt x="958" y="304"/>
                  <a:pt x="958" y="304"/>
                  <a:pt x="958" y="304"/>
                </a:cubicBezTo>
                <a:lnTo>
                  <a:pt x="992" y="297"/>
                </a:lnTo>
                <a:close/>
                <a:moveTo>
                  <a:pt x="904" y="615"/>
                </a:moveTo>
                <a:lnTo>
                  <a:pt x="904" y="615"/>
                </a:lnTo>
                <a:cubicBezTo>
                  <a:pt x="924" y="662"/>
                  <a:pt x="938" y="709"/>
                  <a:pt x="944" y="763"/>
                </a:cubicBezTo>
                <a:cubicBezTo>
                  <a:pt x="944" y="912"/>
                  <a:pt x="944" y="912"/>
                  <a:pt x="944" y="912"/>
                </a:cubicBezTo>
                <a:cubicBezTo>
                  <a:pt x="938" y="986"/>
                  <a:pt x="904" y="1054"/>
                  <a:pt x="857" y="1114"/>
                </a:cubicBezTo>
                <a:cubicBezTo>
                  <a:pt x="857" y="770"/>
                  <a:pt x="857" y="770"/>
                  <a:pt x="857" y="770"/>
                </a:cubicBezTo>
                <a:lnTo>
                  <a:pt x="857" y="770"/>
                </a:lnTo>
                <a:cubicBezTo>
                  <a:pt x="857" y="770"/>
                  <a:pt x="857" y="770"/>
                  <a:pt x="857" y="763"/>
                </a:cubicBezTo>
                <a:lnTo>
                  <a:pt x="857" y="763"/>
                </a:lnTo>
                <a:cubicBezTo>
                  <a:pt x="857" y="540"/>
                  <a:pt x="857" y="540"/>
                  <a:pt x="857" y="540"/>
                </a:cubicBezTo>
                <a:cubicBezTo>
                  <a:pt x="870" y="561"/>
                  <a:pt x="890" y="588"/>
                  <a:pt x="904" y="615"/>
                </a:cubicBezTo>
                <a:close/>
                <a:moveTo>
                  <a:pt x="944" y="311"/>
                </a:moveTo>
                <a:lnTo>
                  <a:pt x="944" y="311"/>
                </a:lnTo>
                <a:cubicBezTo>
                  <a:pt x="944" y="358"/>
                  <a:pt x="944" y="358"/>
                  <a:pt x="944" y="358"/>
                </a:cubicBezTo>
                <a:cubicBezTo>
                  <a:pt x="944" y="311"/>
                  <a:pt x="944" y="311"/>
                  <a:pt x="944" y="311"/>
                </a:cubicBezTo>
                <a:close/>
                <a:moveTo>
                  <a:pt x="857" y="1114"/>
                </a:moveTo>
                <a:lnTo>
                  <a:pt x="857" y="1114"/>
                </a:lnTo>
                <a:cubicBezTo>
                  <a:pt x="850" y="1114"/>
                  <a:pt x="850" y="1114"/>
                  <a:pt x="850" y="1121"/>
                </a:cubicBezTo>
                <a:lnTo>
                  <a:pt x="850" y="1121"/>
                </a:lnTo>
                <a:cubicBezTo>
                  <a:pt x="850" y="858"/>
                  <a:pt x="850" y="858"/>
                  <a:pt x="850" y="858"/>
                </a:cubicBezTo>
                <a:cubicBezTo>
                  <a:pt x="850" y="865"/>
                  <a:pt x="850" y="865"/>
                  <a:pt x="850" y="865"/>
                </a:cubicBezTo>
                <a:cubicBezTo>
                  <a:pt x="850" y="851"/>
                  <a:pt x="850" y="851"/>
                  <a:pt x="850" y="851"/>
                </a:cubicBezTo>
                <a:lnTo>
                  <a:pt x="850" y="851"/>
                </a:lnTo>
                <a:cubicBezTo>
                  <a:pt x="850" y="730"/>
                  <a:pt x="850" y="730"/>
                  <a:pt x="850" y="730"/>
                </a:cubicBezTo>
                <a:cubicBezTo>
                  <a:pt x="850" y="730"/>
                  <a:pt x="850" y="730"/>
                  <a:pt x="857" y="730"/>
                </a:cubicBezTo>
                <a:cubicBezTo>
                  <a:pt x="850" y="723"/>
                  <a:pt x="850" y="716"/>
                  <a:pt x="850" y="716"/>
                </a:cubicBezTo>
                <a:cubicBezTo>
                  <a:pt x="850" y="723"/>
                  <a:pt x="850" y="723"/>
                  <a:pt x="850" y="723"/>
                </a:cubicBezTo>
                <a:cubicBezTo>
                  <a:pt x="850" y="534"/>
                  <a:pt x="850" y="534"/>
                  <a:pt x="850" y="534"/>
                </a:cubicBezTo>
                <a:cubicBezTo>
                  <a:pt x="850" y="534"/>
                  <a:pt x="850" y="534"/>
                  <a:pt x="857" y="540"/>
                </a:cubicBezTo>
                <a:cubicBezTo>
                  <a:pt x="857" y="763"/>
                  <a:pt x="857" y="763"/>
                  <a:pt x="857" y="763"/>
                </a:cubicBezTo>
                <a:cubicBezTo>
                  <a:pt x="850" y="763"/>
                  <a:pt x="850" y="763"/>
                  <a:pt x="850" y="763"/>
                </a:cubicBezTo>
                <a:cubicBezTo>
                  <a:pt x="850" y="770"/>
                  <a:pt x="850" y="770"/>
                  <a:pt x="850" y="770"/>
                </a:cubicBezTo>
                <a:cubicBezTo>
                  <a:pt x="857" y="770"/>
                  <a:pt x="857" y="770"/>
                  <a:pt x="857" y="770"/>
                </a:cubicBezTo>
                <a:lnTo>
                  <a:pt x="857" y="1114"/>
                </a:lnTo>
                <a:close/>
                <a:moveTo>
                  <a:pt x="850" y="1121"/>
                </a:moveTo>
                <a:lnTo>
                  <a:pt x="850" y="1121"/>
                </a:lnTo>
                <a:cubicBezTo>
                  <a:pt x="843" y="1121"/>
                  <a:pt x="843" y="1128"/>
                  <a:pt x="836" y="1135"/>
                </a:cubicBezTo>
                <a:cubicBezTo>
                  <a:pt x="836" y="925"/>
                  <a:pt x="836" y="925"/>
                  <a:pt x="836" y="925"/>
                </a:cubicBezTo>
                <a:lnTo>
                  <a:pt x="836" y="925"/>
                </a:lnTo>
                <a:lnTo>
                  <a:pt x="836" y="925"/>
                </a:lnTo>
                <a:cubicBezTo>
                  <a:pt x="836" y="912"/>
                  <a:pt x="836" y="912"/>
                  <a:pt x="836" y="912"/>
                </a:cubicBezTo>
                <a:cubicBezTo>
                  <a:pt x="843" y="905"/>
                  <a:pt x="843" y="905"/>
                  <a:pt x="843" y="905"/>
                </a:cubicBezTo>
                <a:cubicBezTo>
                  <a:pt x="843" y="892"/>
                  <a:pt x="843" y="892"/>
                  <a:pt x="843" y="892"/>
                </a:cubicBezTo>
                <a:lnTo>
                  <a:pt x="836" y="885"/>
                </a:lnTo>
                <a:cubicBezTo>
                  <a:pt x="836" y="831"/>
                  <a:pt x="836" y="831"/>
                  <a:pt x="836" y="831"/>
                </a:cubicBezTo>
                <a:cubicBezTo>
                  <a:pt x="836" y="838"/>
                  <a:pt x="836" y="838"/>
                  <a:pt x="836" y="838"/>
                </a:cubicBezTo>
                <a:cubicBezTo>
                  <a:pt x="843" y="831"/>
                  <a:pt x="843" y="831"/>
                  <a:pt x="836" y="831"/>
                </a:cubicBezTo>
                <a:cubicBezTo>
                  <a:pt x="836" y="824"/>
                  <a:pt x="836" y="824"/>
                  <a:pt x="836" y="824"/>
                </a:cubicBezTo>
                <a:cubicBezTo>
                  <a:pt x="836" y="655"/>
                  <a:pt x="836" y="655"/>
                  <a:pt x="836" y="655"/>
                </a:cubicBezTo>
                <a:lnTo>
                  <a:pt x="836" y="655"/>
                </a:lnTo>
                <a:lnTo>
                  <a:pt x="836" y="655"/>
                </a:lnTo>
                <a:cubicBezTo>
                  <a:pt x="836" y="520"/>
                  <a:pt x="836" y="520"/>
                  <a:pt x="836" y="520"/>
                </a:cubicBezTo>
                <a:cubicBezTo>
                  <a:pt x="843" y="520"/>
                  <a:pt x="843" y="527"/>
                  <a:pt x="850" y="534"/>
                </a:cubicBezTo>
                <a:cubicBezTo>
                  <a:pt x="850" y="723"/>
                  <a:pt x="850" y="723"/>
                  <a:pt x="850" y="723"/>
                </a:cubicBezTo>
                <a:cubicBezTo>
                  <a:pt x="843" y="723"/>
                  <a:pt x="843" y="723"/>
                  <a:pt x="843" y="723"/>
                </a:cubicBezTo>
                <a:cubicBezTo>
                  <a:pt x="843" y="730"/>
                  <a:pt x="843" y="730"/>
                  <a:pt x="843" y="730"/>
                </a:cubicBezTo>
                <a:lnTo>
                  <a:pt x="850" y="730"/>
                </a:lnTo>
                <a:cubicBezTo>
                  <a:pt x="850" y="851"/>
                  <a:pt x="850" y="851"/>
                  <a:pt x="850" y="851"/>
                </a:cubicBezTo>
                <a:cubicBezTo>
                  <a:pt x="843" y="844"/>
                  <a:pt x="843" y="844"/>
                  <a:pt x="843" y="844"/>
                </a:cubicBezTo>
                <a:cubicBezTo>
                  <a:pt x="850" y="858"/>
                  <a:pt x="850" y="858"/>
                  <a:pt x="850" y="858"/>
                </a:cubicBezTo>
                <a:lnTo>
                  <a:pt x="850" y="1121"/>
                </a:lnTo>
                <a:close/>
                <a:moveTo>
                  <a:pt x="836" y="1135"/>
                </a:moveTo>
                <a:lnTo>
                  <a:pt x="836" y="1135"/>
                </a:lnTo>
                <a:cubicBezTo>
                  <a:pt x="830" y="1135"/>
                  <a:pt x="830" y="1141"/>
                  <a:pt x="823" y="1148"/>
                </a:cubicBezTo>
                <a:cubicBezTo>
                  <a:pt x="823" y="966"/>
                  <a:pt x="823" y="966"/>
                  <a:pt x="823" y="966"/>
                </a:cubicBezTo>
                <a:cubicBezTo>
                  <a:pt x="823" y="959"/>
                  <a:pt x="823" y="959"/>
                  <a:pt x="823" y="959"/>
                </a:cubicBezTo>
                <a:cubicBezTo>
                  <a:pt x="823" y="959"/>
                  <a:pt x="823" y="959"/>
                  <a:pt x="823" y="952"/>
                </a:cubicBezTo>
                <a:cubicBezTo>
                  <a:pt x="823" y="946"/>
                  <a:pt x="823" y="946"/>
                  <a:pt x="823" y="946"/>
                </a:cubicBezTo>
                <a:cubicBezTo>
                  <a:pt x="830" y="939"/>
                  <a:pt x="830" y="939"/>
                  <a:pt x="830" y="939"/>
                </a:cubicBezTo>
                <a:cubicBezTo>
                  <a:pt x="823" y="932"/>
                  <a:pt x="823" y="932"/>
                  <a:pt x="823" y="932"/>
                </a:cubicBezTo>
                <a:cubicBezTo>
                  <a:pt x="823" y="939"/>
                  <a:pt x="823" y="939"/>
                  <a:pt x="823" y="939"/>
                </a:cubicBezTo>
                <a:cubicBezTo>
                  <a:pt x="823" y="892"/>
                  <a:pt x="823" y="892"/>
                  <a:pt x="823" y="892"/>
                </a:cubicBezTo>
                <a:cubicBezTo>
                  <a:pt x="823" y="905"/>
                  <a:pt x="830" y="912"/>
                  <a:pt x="836" y="925"/>
                </a:cubicBezTo>
                <a:cubicBezTo>
                  <a:pt x="836" y="912"/>
                  <a:pt x="836" y="912"/>
                  <a:pt x="836" y="912"/>
                </a:cubicBezTo>
                <a:lnTo>
                  <a:pt x="836" y="912"/>
                </a:lnTo>
                <a:cubicBezTo>
                  <a:pt x="830" y="912"/>
                  <a:pt x="830" y="912"/>
                  <a:pt x="830" y="919"/>
                </a:cubicBezTo>
                <a:cubicBezTo>
                  <a:pt x="836" y="925"/>
                  <a:pt x="836" y="925"/>
                  <a:pt x="836" y="925"/>
                </a:cubicBezTo>
                <a:cubicBezTo>
                  <a:pt x="836" y="1135"/>
                  <a:pt x="836" y="1135"/>
                  <a:pt x="836" y="1135"/>
                </a:cubicBezTo>
                <a:close/>
                <a:moveTo>
                  <a:pt x="823" y="507"/>
                </a:moveTo>
                <a:lnTo>
                  <a:pt x="823" y="507"/>
                </a:lnTo>
                <a:cubicBezTo>
                  <a:pt x="830" y="507"/>
                  <a:pt x="830" y="513"/>
                  <a:pt x="836" y="520"/>
                </a:cubicBezTo>
                <a:cubicBezTo>
                  <a:pt x="836" y="655"/>
                  <a:pt x="836" y="655"/>
                  <a:pt x="836" y="655"/>
                </a:cubicBezTo>
                <a:cubicBezTo>
                  <a:pt x="830" y="649"/>
                  <a:pt x="830" y="649"/>
                  <a:pt x="830" y="649"/>
                </a:cubicBezTo>
                <a:cubicBezTo>
                  <a:pt x="823" y="662"/>
                  <a:pt x="823" y="662"/>
                  <a:pt x="823" y="662"/>
                </a:cubicBezTo>
                <a:cubicBezTo>
                  <a:pt x="823" y="635"/>
                  <a:pt x="823" y="635"/>
                  <a:pt x="823" y="635"/>
                </a:cubicBezTo>
                <a:cubicBezTo>
                  <a:pt x="830" y="635"/>
                  <a:pt x="830" y="635"/>
                  <a:pt x="830" y="628"/>
                </a:cubicBezTo>
                <a:cubicBezTo>
                  <a:pt x="823" y="628"/>
                  <a:pt x="823" y="628"/>
                  <a:pt x="823" y="628"/>
                </a:cubicBezTo>
                <a:cubicBezTo>
                  <a:pt x="823" y="608"/>
                  <a:pt x="823" y="608"/>
                  <a:pt x="823" y="608"/>
                </a:cubicBezTo>
                <a:lnTo>
                  <a:pt x="823" y="608"/>
                </a:lnTo>
                <a:lnTo>
                  <a:pt x="823" y="608"/>
                </a:lnTo>
                <a:cubicBezTo>
                  <a:pt x="823" y="507"/>
                  <a:pt x="823" y="507"/>
                  <a:pt x="823" y="507"/>
                </a:cubicBezTo>
                <a:close/>
                <a:moveTo>
                  <a:pt x="836" y="655"/>
                </a:moveTo>
                <a:lnTo>
                  <a:pt x="836" y="655"/>
                </a:lnTo>
                <a:cubicBezTo>
                  <a:pt x="830" y="662"/>
                  <a:pt x="830" y="662"/>
                  <a:pt x="823" y="669"/>
                </a:cubicBezTo>
                <a:cubicBezTo>
                  <a:pt x="823" y="831"/>
                  <a:pt x="823" y="831"/>
                  <a:pt x="823" y="831"/>
                </a:cubicBezTo>
                <a:lnTo>
                  <a:pt x="823" y="831"/>
                </a:lnTo>
                <a:lnTo>
                  <a:pt x="823" y="831"/>
                </a:lnTo>
                <a:cubicBezTo>
                  <a:pt x="823" y="892"/>
                  <a:pt x="823" y="892"/>
                  <a:pt x="823" y="892"/>
                </a:cubicBezTo>
                <a:cubicBezTo>
                  <a:pt x="823" y="885"/>
                  <a:pt x="830" y="885"/>
                  <a:pt x="830" y="885"/>
                </a:cubicBezTo>
                <a:cubicBezTo>
                  <a:pt x="836" y="885"/>
                  <a:pt x="836" y="885"/>
                  <a:pt x="836" y="885"/>
                </a:cubicBezTo>
                <a:cubicBezTo>
                  <a:pt x="836" y="831"/>
                  <a:pt x="836" y="831"/>
                  <a:pt x="836" y="831"/>
                </a:cubicBezTo>
                <a:cubicBezTo>
                  <a:pt x="836" y="817"/>
                  <a:pt x="836" y="817"/>
                  <a:pt x="836" y="817"/>
                </a:cubicBezTo>
                <a:cubicBezTo>
                  <a:pt x="836" y="824"/>
                  <a:pt x="836" y="824"/>
                  <a:pt x="836" y="824"/>
                </a:cubicBezTo>
                <a:cubicBezTo>
                  <a:pt x="836" y="655"/>
                  <a:pt x="836" y="655"/>
                  <a:pt x="836" y="655"/>
                </a:cubicBezTo>
                <a:close/>
                <a:moveTo>
                  <a:pt x="823" y="628"/>
                </a:moveTo>
                <a:lnTo>
                  <a:pt x="823" y="628"/>
                </a:lnTo>
                <a:close/>
                <a:moveTo>
                  <a:pt x="823" y="1148"/>
                </a:moveTo>
                <a:lnTo>
                  <a:pt x="823" y="1148"/>
                </a:lnTo>
                <a:cubicBezTo>
                  <a:pt x="816" y="1148"/>
                  <a:pt x="816" y="1155"/>
                  <a:pt x="809" y="1162"/>
                </a:cubicBezTo>
                <a:cubicBezTo>
                  <a:pt x="809" y="986"/>
                  <a:pt x="809" y="986"/>
                  <a:pt x="809" y="986"/>
                </a:cubicBezTo>
                <a:cubicBezTo>
                  <a:pt x="816" y="979"/>
                  <a:pt x="816" y="979"/>
                  <a:pt x="816" y="979"/>
                </a:cubicBezTo>
                <a:cubicBezTo>
                  <a:pt x="809" y="979"/>
                  <a:pt x="809" y="979"/>
                  <a:pt x="809" y="979"/>
                </a:cubicBezTo>
                <a:cubicBezTo>
                  <a:pt x="809" y="959"/>
                  <a:pt x="809" y="959"/>
                  <a:pt x="809" y="959"/>
                </a:cubicBezTo>
                <a:cubicBezTo>
                  <a:pt x="823" y="973"/>
                  <a:pt x="823" y="973"/>
                  <a:pt x="823" y="973"/>
                </a:cubicBezTo>
                <a:cubicBezTo>
                  <a:pt x="823" y="966"/>
                  <a:pt x="823" y="966"/>
                  <a:pt x="823" y="966"/>
                </a:cubicBezTo>
                <a:cubicBezTo>
                  <a:pt x="823" y="1148"/>
                  <a:pt x="823" y="1148"/>
                  <a:pt x="823" y="1148"/>
                </a:cubicBezTo>
                <a:close/>
                <a:moveTo>
                  <a:pt x="809" y="486"/>
                </a:moveTo>
                <a:lnTo>
                  <a:pt x="809" y="486"/>
                </a:lnTo>
                <a:cubicBezTo>
                  <a:pt x="816" y="493"/>
                  <a:pt x="816" y="500"/>
                  <a:pt x="823" y="507"/>
                </a:cubicBezTo>
                <a:cubicBezTo>
                  <a:pt x="823" y="608"/>
                  <a:pt x="823" y="608"/>
                  <a:pt x="823" y="608"/>
                </a:cubicBezTo>
                <a:cubicBezTo>
                  <a:pt x="816" y="608"/>
                  <a:pt x="816" y="608"/>
                  <a:pt x="816" y="608"/>
                </a:cubicBezTo>
                <a:cubicBezTo>
                  <a:pt x="816" y="608"/>
                  <a:pt x="816" y="615"/>
                  <a:pt x="809" y="622"/>
                </a:cubicBezTo>
                <a:cubicBezTo>
                  <a:pt x="809" y="588"/>
                  <a:pt x="809" y="588"/>
                  <a:pt x="809" y="588"/>
                </a:cubicBezTo>
                <a:cubicBezTo>
                  <a:pt x="809" y="581"/>
                  <a:pt x="809" y="581"/>
                  <a:pt x="809" y="574"/>
                </a:cubicBezTo>
                <a:lnTo>
                  <a:pt x="809" y="568"/>
                </a:lnTo>
                <a:cubicBezTo>
                  <a:pt x="809" y="486"/>
                  <a:pt x="809" y="486"/>
                  <a:pt x="809" y="486"/>
                </a:cubicBezTo>
                <a:close/>
                <a:moveTo>
                  <a:pt x="823" y="608"/>
                </a:moveTo>
                <a:lnTo>
                  <a:pt x="823" y="608"/>
                </a:lnTo>
                <a:cubicBezTo>
                  <a:pt x="823" y="608"/>
                  <a:pt x="816" y="615"/>
                  <a:pt x="816" y="622"/>
                </a:cubicBezTo>
                <a:cubicBezTo>
                  <a:pt x="809" y="622"/>
                  <a:pt x="809" y="622"/>
                  <a:pt x="809" y="628"/>
                </a:cubicBezTo>
                <a:cubicBezTo>
                  <a:pt x="809" y="649"/>
                  <a:pt x="809" y="649"/>
                  <a:pt x="809" y="649"/>
                </a:cubicBezTo>
                <a:lnTo>
                  <a:pt x="816" y="642"/>
                </a:lnTo>
                <a:cubicBezTo>
                  <a:pt x="816" y="642"/>
                  <a:pt x="816" y="635"/>
                  <a:pt x="823" y="635"/>
                </a:cubicBezTo>
                <a:cubicBezTo>
                  <a:pt x="823" y="635"/>
                  <a:pt x="823" y="635"/>
                  <a:pt x="823" y="628"/>
                </a:cubicBezTo>
                <a:lnTo>
                  <a:pt x="823" y="628"/>
                </a:lnTo>
                <a:lnTo>
                  <a:pt x="823" y="628"/>
                </a:lnTo>
                <a:lnTo>
                  <a:pt x="823" y="628"/>
                </a:lnTo>
                <a:cubicBezTo>
                  <a:pt x="823" y="608"/>
                  <a:pt x="823" y="608"/>
                  <a:pt x="823" y="608"/>
                </a:cubicBezTo>
                <a:close/>
                <a:moveTo>
                  <a:pt x="823" y="635"/>
                </a:moveTo>
                <a:lnTo>
                  <a:pt x="823" y="635"/>
                </a:lnTo>
                <a:cubicBezTo>
                  <a:pt x="823" y="662"/>
                  <a:pt x="823" y="662"/>
                  <a:pt x="823" y="662"/>
                </a:cubicBezTo>
                <a:cubicBezTo>
                  <a:pt x="823" y="669"/>
                  <a:pt x="823" y="669"/>
                  <a:pt x="823" y="669"/>
                </a:cubicBezTo>
                <a:cubicBezTo>
                  <a:pt x="809" y="669"/>
                  <a:pt x="809" y="669"/>
                  <a:pt x="809" y="669"/>
                </a:cubicBezTo>
                <a:cubicBezTo>
                  <a:pt x="809" y="649"/>
                  <a:pt x="809" y="649"/>
                  <a:pt x="809" y="649"/>
                </a:cubicBezTo>
                <a:cubicBezTo>
                  <a:pt x="809" y="649"/>
                  <a:pt x="816" y="642"/>
                  <a:pt x="823" y="635"/>
                </a:cubicBezTo>
                <a:close/>
                <a:moveTo>
                  <a:pt x="823" y="669"/>
                </a:moveTo>
                <a:lnTo>
                  <a:pt x="823" y="669"/>
                </a:lnTo>
                <a:cubicBezTo>
                  <a:pt x="823" y="831"/>
                  <a:pt x="823" y="831"/>
                  <a:pt x="823" y="831"/>
                </a:cubicBezTo>
                <a:cubicBezTo>
                  <a:pt x="823" y="831"/>
                  <a:pt x="816" y="824"/>
                  <a:pt x="809" y="824"/>
                </a:cubicBezTo>
                <a:cubicBezTo>
                  <a:pt x="809" y="804"/>
                  <a:pt x="809" y="804"/>
                  <a:pt x="809" y="804"/>
                </a:cubicBezTo>
                <a:cubicBezTo>
                  <a:pt x="823" y="804"/>
                  <a:pt x="823" y="804"/>
                  <a:pt x="823" y="804"/>
                </a:cubicBezTo>
                <a:cubicBezTo>
                  <a:pt x="816" y="777"/>
                  <a:pt x="816" y="777"/>
                  <a:pt x="816" y="777"/>
                </a:cubicBezTo>
                <a:lnTo>
                  <a:pt x="809" y="777"/>
                </a:lnTo>
                <a:cubicBezTo>
                  <a:pt x="809" y="757"/>
                  <a:pt x="809" y="757"/>
                  <a:pt x="809" y="757"/>
                </a:cubicBezTo>
                <a:lnTo>
                  <a:pt x="816" y="757"/>
                </a:lnTo>
                <a:cubicBezTo>
                  <a:pt x="809" y="750"/>
                  <a:pt x="809" y="750"/>
                  <a:pt x="809" y="750"/>
                </a:cubicBezTo>
                <a:cubicBezTo>
                  <a:pt x="809" y="736"/>
                  <a:pt x="809" y="736"/>
                  <a:pt x="809" y="736"/>
                </a:cubicBezTo>
                <a:cubicBezTo>
                  <a:pt x="816" y="730"/>
                  <a:pt x="816" y="730"/>
                  <a:pt x="816" y="730"/>
                </a:cubicBezTo>
                <a:cubicBezTo>
                  <a:pt x="809" y="730"/>
                  <a:pt x="809" y="730"/>
                  <a:pt x="809" y="730"/>
                </a:cubicBezTo>
                <a:cubicBezTo>
                  <a:pt x="809" y="676"/>
                  <a:pt x="809" y="676"/>
                  <a:pt x="809" y="676"/>
                </a:cubicBezTo>
                <a:lnTo>
                  <a:pt x="809" y="676"/>
                </a:lnTo>
                <a:cubicBezTo>
                  <a:pt x="809" y="676"/>
                  <a:pt x="816" y="669"/>
                  <a:pt x="823" y="669"/>
                </a:cubicBezTo>
                <a:close/>
                <a:moveTo>
                  <a:pt x="823" y="831"/>
                </a:moveTo>
                <a:lnTo>
                  <a:pt x="823" y="831"/>
                </a:lnTo>
                <a:cubicBezTo>
                  <a:pt x="823" y="892"/>
                  <a:pt x="823" y="892"/>
                  <a:pt x="823" y="892"/>
                </a:cubicBezTo>
                <a:lnTo>
                  <a:pt x="823" y="892"/>
                </a:lnTo>
                <a:lnTo>
                  <a:pt x="823" y="892"/>
                </a:lnTo>
                <a:cubicBezTo>
                  <a:pt x="823" y="939"/>
                  <a:pt x="823" y="939"/>
                  <a:pt x="823" y="939"/>
                </a:cubicBezTo>
                <a:cubicBezTo>
                  <a:pt x="823" y="939"/>
                  <a:pt x="816" y="939"/>
                  <a:pt x="809" y="946"/>
                </a:cubicBezTo>
                <a:cubicBezTo>
                  <a:pt x="809" y="851"/>
                  <a:pt x="809" y="851"/>
                  <a:pt x="809" y="851"/>
                </a:cubicBezTo>
                <a:lnTo>
                  <a:pt x="816" y="851"/>
                </a:lnTo>
                <a:cubicBezTo>
                  <a:pt x="816" y="851"/>
                  <a:pt x="816" y="844"/>
                  <a:pt x="809" y="844"/>
                </a:cubicBezTo>
                <a:cubicBezTo>
                  <a:pt x="809" y="844"/>
                  <a:pt x="816" y="838"/>
                  <a:pt x="823" y="831"/>
                </a:cubicBezTo>
                <a:close/>
                <a:moveTo>
                  <a:pt x="823" y="946"/>
                </a:moveTo>
                <a:lnTo>
                  <a:pt x="823" y="946"/>
                </a:lnTo>
                <a:cubicBezTo>
                  <a:pt x="809" y="946"/>
                  <a:pt x="809" y="946"/>
                  <a:pt x="809" y="946"/>
                </a:cubicBezTo>
                <a:cubicBezTo>
                  <a:pt x="809" y="959"/>
                  <a:pt x="809" y="959"/>
                  <a:pt x="809" y="959"/>
                </a:cubicBezTo>
                <a:cubicBezTo>
                  <a:pt x="816" y="952"/>
                  <a:pt x="816" y="952"/>
                  <a:pt x="816" y="952"/>
                </a:cubicBezTo>
                <a:lnTo>
                  <a:pt x="823" y="952"/>
                </a:lnTo>
                <a:lnTo>
                  <a:pt x="823" y="952"/>
                </a:lnTo>
                <a:lnTo>
                  <a:pt x="823" y="946"/>
                </a:lnTo>
                <a:close/>
                <a:moveTo>
                  <a:pt x="809" y="1162"/>
                </a:moveTo>
                <a:lnTo>
                  <a:pt x="809" y="1162"/>
                </a:lnTo>
                <a:cubicBezTo>
                  <a:pt x="803" y="1162"/>
                  <a:pt x="796" y="1168"/>
                  <a:pt x="789" y="1175"/>
                </a:cubicBezTo>
                <a:cubicBezTo>
                  <a:pt x="789" y="1013"/>
                  <a:pt x="789" y="1013"/>
                  <a:pt x="789" y="1013"/>
                </a:cubicBezTo>
                <a:cubicBezTo>
                  <a:pt x="796" y="1013"/>
                  <a:pt x="796" y="1013"/>
                  <a:pt x="796" y="1006"/>
                </a:cubicBezTo>
                <a:cubicBezTo>
                  <a:pt x="796" y="1006"/>
                  <a:pt x="796" y="1013"/>
                  <a:pt x="789" y="1013"/>
                </a:cubicBezTo>
                <a:cubicBezTo>
                  <a:pt x="789" y="959"/>
                  <a:pt x="789" y="959"/>
                  <a:pt x="789" y="959"/>
                </a:cubicBezTo>
                <a:cubicBezTo>
                  <a:pt x="796" y="966"/>
                  <a:pt x="803" y="979"/>
                  <a:pt x="809" y="986"/>
                </a:cubicBezTo>
                <a:lnTo>
                  <a:pt x="809" y="986"/>
                </a:lnTo>
                <a:cubicBezTo>
                  <a:pt x="809" y="1162"/>
                  <a:pt x="809" y="1162"/>
                  <a:pt x="809" y="1162"/>
                </a:cubicBezTo>
                <a:close/>
                <a:moveTo>
                  <a:pt x="789" y="473"/>
                </a:moveTo>
                <a:lnTo>
                  <a:pt x="789" y="473"/>
                </a:lnTo>
                <a:cubicBezTo>
                  <a:pt x="796" y="480"/>
                  <a:pt x="803" y="486"/>
                  <a:pt x="809" y="486"/>
                </a:cubicBezTo>
                <a:cubicBezTo>
                  <a:pt x="809" y="568"/>
                  <a:pt x="809" y="568"/>
                  <a:pt x="809" y="568"/>
                </a:cubicBezTo>
                <a:lnTo>
                  <a:pt x="803" y="568"/>
                </a:lnTo>
                <a:cubicBezTo>
                  <a:pt x="803" y="574"/>
                  <a:pt x="796" y="574"/>
                  <a:pt x="789" y="581"/>
                </a:cubicBezTo>
                <a:cubicBezTo>
                  <a:pt x="789" y="547"/>
                  <a:pt x="789" y="547"/>
                  <a:pt x="789" y="547"/>
                </a:cubicBezTo>
                <a:lnTo>
                  <a:pt x="789" y="547"/>
                </a:lnTo>
                <a:lnTo>
                  <a:pt x="789" y="547"/>
                </a:lnTo>
                <a:cubicBezTo>
                  <a:pt x="789" y="473"/>
                  <a:pt x="789" y="473"/>
                  <a:pt x="789" y="473"/>
                </a:cubicBezTo>
                <a:close/>
                <a:moveTo>
                  <a:pt x="809" y="588"/>
                </a:moveTo>
                <a:lnTo>
                  <a:pt x="809" y="588"/>
                </a:lnTo>
                <a:cubicBezTo>
                  <a:pt x="809" y="622"/>
                  <a:pt x="809" y="622"/>
                  <a:pt x="809" y="622"/>
                </a:cubicBezTo>
                <a:cubicBezTo>
                  <a:pt x="803" y="622"/>
                  <a:pt x="796" y="628"/>
                  <a:pt x="796" y="628"/>
                </a:cubicBezTo>
                <a:cubicBezTo>
                  <a:pt x="796" y="628"/>
                  <a:pt x="796" y="628"/>
                  <a:pt x="803" y="628"/>
                </a:cubicBezTo>
                <a:lnTo>
                  <a:pt x="809" y="628"/>
                </a:lnTo>
                <a:cubicBezTo>
                  <a:pt x="809" y="649"/>
                  <a:pt x="809" y="649"/>
                  <a:pt x="809" y="649"/>
                </a:cubicBezTo>
                <a:cubicBezTo>
                  <a:pt x="803" y="649"/>
                  <a:pt x="796" y="642"/>
                  <a:pt x="789" y="642"/>
                </a:cubicBezTo>
                <a:lnTo>
                  <a:pt x="789" y="642"/>
                </a:lnTo>
                <a:cubicBezTo>
                  <a:pt x="789" y="642"/>
                  <a:pt x="796" y="649"/>
                  <a:pt x="803" y="649"/>
                </a:cubicBezTo>
                <a:cubicBezTo>
                  <a:pt x="803" y="649"/>
                  <a:pt x="803" y="649"/>
                  <a:pt x="809" y="649"/>
                </a:cubicBezTo>
                <a:cubicBezTo>
                  <a:pt x="809" y="669"/>
                  <a:pt x="809" y="669"/>
                  <a:pt x="809" y="669"/>
                </a:cubicBezTo>
                <a:cubicBezTo>
                  <a:pt x="796" y="662"/>
                  <a:pt x="796" y="662"/>
                  <a:pt x="796" y="662"/>
                </a:cubicBezTo>
                <a:cubicBezTo>
                  <a:pt x="809" y="676"/>
                  <a:pt x="809" y="676"/>
                  <a:pt x="809" y="676"/>
                </a:cubicBezTo>
                <a:cubicBezTo>
                  <a:pt x="809" y="730"/>
                  <a:pt x="809" y="730"/>
                  <a:pt x="809" y="730"/>
                </a:cubicBezTo>
                <a:cubicBezTo>
                  <a:pt x="796" y="730"/>
                  <a:pt x="796" y="730"/>
                  <a:pt x="796" y="730"/>
                </a:cubicBezTo>
                <a:cubicBezTo>
                  <a:pt x="796" y="730"/>
                  <a:pt x="796" y="730"/>
                  <a:pt x="789" y="730"/>
                </a:cubicBezTo>
                <a:cubicBezTo>
                  <a:pt x="789" y="709"/>
                  <a:pt x="789" y="709"/>
                  <a:pt x="789" y="709"/>
                </a:cubicBezTo>
                <a:cubicBezTo>
                  <a:pt x="796" y="709"/>
                  <a:pt x="796" y="709"/>
                  <a:pt x="796" y="709"/>
                </a:cubicBezTo>
                <a:cubicBezTo>
                  <a:pt x="803" y="709"/>
                  <a:pt x="803" y="709"/>
                  <a:pt x="809" y="703"/>
                </a:cubicBezTo>
                <a:cubicBezTo>
                  <a:pt x="796" y="696"/>
                  <a:pt x="796" y="696"/>
                  <a:pt x="796" y="696"/>
                </a:cubicBezTo>
                <a:cubicBezTo>
                  <a:pt x="796" y="696"/>
                  <a:pt x="796" y="696"/>
                  <a:pt x="803" y="689"/>
                </a:cubicBezTo>
                <a:cubicBezTo>
                  <a:pt x="796" y="682"/>
                  <a:pt x="796" y="682"/>
                  <a:pt x="789" y="682"/>
                </a:cubicBezTo>
                <a:cubicBezTo>
                  <a:pt x="789" y="601"/>
                  <a:pt x="789" y="601"/>
                  <a:pt x="789" y="601"/>
                </a:cubicBezTo>
                <a:cubicBezTo>
                  <a:pt x="796" y="595"/>
                  <a:pt x="796" y="595"/>
                  <a:pt x="796" y="595"/>
                </a:cubicBezTo>
                <a:cubicBezTo>
                  <a:pt x="803" y="595"/>
                  <a:pt x="803" y="588"/>
                  <a:pt x="809" y="588"/>
                </a:cubicBezTo>
                <a:close/>
                <a:moveTo>
                  <a:pt x="809" y="736"/>
                </a:moveTo>
                <a:lnTo>
                  <a:pt x="809" y="736"/>
                </a:lnTo>
                <a:cubicBezTo>
                  <a:pt x="809" y="750"/>
                  <a:pt x="809" y="750"/>
                  <a:pt x="809" y="750"/>
                </a:cubicBezTo>
                <a:cubicBezTo>
                  <a:pt x="803" y="743"/>
                  <a:pt x="803" y="743"/>
                  <a:pt x="803" y="743"/>
                </a:cubicBezTo>
                <a:cubicBezTo>
                  <a:pt x="809" y="736"/>
                  <a:pt x="809" y="736"/>
                  <a:pt x="809" y="736"/>
                </a:cubicBezTo>
                <a:close/>
                <a:moveTo>
                  <a:pt x="809" y="757"/>
                </a:moveTo>
                <a:lnTo>
                  <a:pt x="809" y="757"/>
                </a:lnTo>
                <a:cubicBezTo>
                  <a:pt x="809" y="777"/>
                  <a:pt x="809" y="777"/>
                  <a:pt x="809" y="777"/>
                </a:cubicBezTo>
                <a:lnTo>
                  <a:pt x="803" y="777"/>
                </a:lnTo>
                <a:cubicBezTo>
                  <a:pt x="796" y="777"/>
                  <a:pt x="796" y="777"/>
                  <a:pt x="789" y="770"/>
                </a:cubicBezTo>
                <a:cubicBezTo>
                  <a:pt x="789" y="757"/>
                  <a:pt x="789" y="757"/>
                  <a:pt x="789" y="757"/>
                </a:cubicBezTo>
                <a:cubicBezTo>
                  <a:pt x="796" y="757"/>
                  <a:pt x="796" y="757"/>
                  <a:pt x="803" y="757"/>
                </a:cubicBezTo>
                <a:lnTo>
                  <a:pt x="809" y="757"/>
                </a:lnTo>
                <a:close/>
                <a:moveTo>
                  <a:pt x="809" y="804"/>
                </a:moveTo>
                <a:lnTo>
                  <a:pt x="809" y="804"/>
                </a:lnTo>
                <a:cubicBezTo>
                  <a:pt x="809" y="824"/>
                  <a:pt x="809" y="824"/>
                  <a:pt x="809" y="824"/>
                </a:cubicBezTo>
                <a:lnTo>
                  <a:pt x="809" y="824"/>
                </a:lnTo>
                <a:cubicBezTo>
                  <a:pt x="796" y="824"/>
                  <a:pt x="796" y="817"/>
                  <a:pt x="789" y="811"/>
                </a:cubicBezTo>
                <a:cubicBezTo>
                  <a:pt x="789" y="811"/>
                  <a:pt x="796" y="811"/>
                  <a:pt x="796" y="804"/>
                </a:cubicBezTo>
                <a:cubicBezTo>
                  <a:pt x="796" y="804"/>
                  <a:pt x="803" y="797"/>
                  <a:pt x="803" y="804"/>
                </a:cubicBezTo>
                <a:cubicBezTo>
                  <a:pt x="809" y="804"/>
                  <a:pt x="809" y="804"/>
                  <a:pt x="809" y="804"/>
                </a:cubicBezTo>
                <a:close/>
                <a:moveTo>
                  <a:pt x="809" y="851"/>
                </a:moveTo>
                <a:lnTo>
                  <a:pt x="809" y="851"/>
                </a:lnTo>
                <a:cubicBezTo>
                  <a:pt x="809" y="946"/>
                  <a:pt x="809" y="946"/>
                  <a:pt x="809" y="946"/>
                </a:cubicBezTo>
                <a:lnTo>
                  <a:pt x="803" y="946"/>
                </a:lnTo>
                <a:cubicBezTo>
                  <a:pt x="789" y="946"/>
                  <a:pt x="789" y="946"/>
                  <a:pt x="789" y="946"/>
                </a:cubicBezTo>
                <a:cubicBezTo>
                  <a:pt x="789" y="892"/>
                  <a:pt x="789" y="892"/>
                  <a:pt x="789" y="892"/>
                </a:cubicBezTo>
                <a:lnTo>
                  <a:pt x="789" y="892"/>
                </a:lnTo>
                <a:cubicBezTo>
                  <a:pt x="796" y="892"/>
                  <a:pt x="796" y="892"/>
                  <a:pt x="803" y="885"/>
                </a:cubicBezTo>
                <a:cubicBezTo>
                  <a:pt x="803" y="885"/>
                  <a:pt x="803" y="878"/>
                  <a:pt x="796" y="878"/>
                </a:cubicBezTo>
                <a:cubicBezTo>
                  <a:pt x="789" y="871"/>
                  <a:pt x="789" y="871"/>
                  <a:pt x="789" y="871"/>
                </a:cubicBezTo>
                <a:cubicBezTo>
                  <a:pt x="789" y="844"/>
                  <a:pt x="789" y="844"/>
                  <a:pt x="789" y="844"/>
                </a:cubicBezTo>
                <a:cubicBezTo>
                  <a:pt x="796" y="844"/>
                  <a:pt x="796" y="844"/>
                  <a:pt x="796" y="844"/>
                </a:cubicBezTo>
                <a:cubicBezTo>
                  <a:pt x="796" y="844"/>
                  <a:pt x="803" y="844"/>
                  <a:pt x="803" y="851"/>
                </a:cubicBezTo>
                <a:lnTo>
                  <a:pt x="809" y="851"/>
                </a:lnTo>
                <a:close/>
                <a:moveTo>
                  <a:pt x="809" y="946"/>
                </a:moveTo>
                <a:lnTo>
                  <a:pt x="809" y="946"/>
                </a:lnTo>
                <a:cubicBezTo>
                  <a:pt x="796" y="952"/>
                  <a:pt x="796" y="952"/>
                  <a:pt x="796" y="952"/>
                </a:cubicBezTo>
                <a:cubicBezTo>
                  <a:pt x="789" y="952"/>
                  <a:pt x="796" y="959"/>
                  <a:pt x="796" y="966"/>
                </a:cubicBezTo>
                <a:cubicBezTo>
                  <a:pt x="803" y="973"/>
                  <a:pt x="809" y="979"/>
                  <a:pt x="809" y="979"/>
                </a:cubicBezTo>
                <a:lnTo>
                  <a:pt x="809" y="979"/>
                </a:lnTo>
                <a:cubicBezTo>
                  <a:pt x="809" y="959"/>
                  <a:pt x="809" y="959"/>
                  <a:pt x="809" y="959"/>
                </a:cubicBezTo>
                <a:cubicBezTo>
                  <a:pt x="803" y="959"/>
                  <a:pt x="803" y="959"/>
                  <a:pt x="803" y="959"/>
                </a:cubicBezTo>
                <a:cubicBezTo>
                  <a:pt x="809" y="959"/>
                  <a:pt x="809" y="959"/>
                  <a:pt x="809" y="959"/>
                </a:cubicBezTo>
                <a:lnTo>
                  <a:pt x="809" y="946"/>
                </a:lnTo>
                <a:close/>
                <a:moveTo>
                  <a:pt x="789" y="1175"/>
                </a:moveTo>
                <a:lnTo>
                  <a:pt x="789" y="1175"/>
                </a:lnTo>
                <a:cubicBezTo>
                  <a:pt x="782" y="1182"/>
                  <a:pt x="769" y="1189"/>
                  <a:pt x="755" y="1195"/>
                </a:cubicBezTo>
                <a:cubicBezTo>
                  <a:pt x="755" y="1060"/>
                  <a:pt x="755" y="1060"/>
                  <a:pt x="755" y="1060"/>
                </a:cubicBezTo>
                <a:cubicBezTo>
                  <a:pt x="755" y="1060"/>
                  <a:pt x="755" y="1060"/>
                  <a:pt x="762" y="1060"/>
                </a:cubicBezTo>
                <a:cubicBezTo>
                  <a:pt x="755" y="1060"/>
                  <a:pt x="755" y="1060"/>
                  <a:pt x="755" y="1060"/>
                </a:cubicBezTo>
                <a:cubicBezTo>
                  <a:pt x="755" y="1013"/>
                  <a:pt x="755" y="1013"/>
                  <a:pt x="755" y="1013"/>
                </a:cubicBezTo>
                <a:cubicBezTo>
                  <a:pt x="755" y="1020"/>
                  <a:pt x="769" y="1027"/>
                  <a:pt x="776" y="1033"/>
                </a:cubicBezTo>
                <a:lnTo>
                  <a:pt x="776" y="1033"/>
                </a:lnTo>
                <a:cubicBezTo>
                  <a:pt x="769" y="1020"/>
                  <a:pt x="769" y="1020"/>
                  <a:pt x="769" y="1020"/>
                </a:cubicBezTo>
                <a:lnTo>
                  <a:pt x="769" y="1020"/>
                </a:lnTo>
                <a:cubicBezTo>
                  <a:pt x="762" y="1013"/>
                  <a:pt x="769" y="1013"/>
                  <a:pt x="782" y="1013"/>
                </a:cubicBezTo>
                <a:lnTo>
                  <a:pt x="789" y="1013"/>
                </a:lnTo>
                <a:cubicBezTo>
                  <a:pt x="789" y="1175"/>
                  <a:pt x="789" y="1175"/>
                  <a:pt x="789" y="1175"/>
                </a:cubicBezTo>
                <a:close/>
                <a:moveTo>
                  <a:pt x="755" y="446"/>
                </a:moveTo>
                <a:lnTo>
                  <a:pt x="755" y="446"/>
                </a:lnTo>
                <a:cubicBezTo>
                  <a:pt x="769" y="453"/>
                  <a:pt x="782" y="466"/>
                  <a:pt x="789" y="473"/>
                </a:cubicBezTo>
                <a:cubicBezTo>
                  <a:pt x="789" y="547"/>
                  <a:pt x="789" y="547"/>
                  <a:pt x="789" y="547"/>
                </a:cubicBezTo>
                <a:cubicBezTo>
                  <a:pt x="789" y="547"/>
                  <a:pt x="776" y="547"/>
                  <a:pt x="755" y="540"/>
                </a:cubicBezTo>
                <a:cubicBezTo>
                  <a:pt x="755" y="520"/>
                  <a:pt x="755" y="520"/>
                  <a:pt x="755" y="520"/>
                </a:cubicBezTo>
                <a:cubicBezTo>
                  <a:pt x="762" y="527"/>
                  <a:pt x="769" y="527"/>
                  <a:pt x="782" y="527"/>
                </a:cubicBezTo>
                <a:cubicBezTo>
                  <a:pt x="755" y="520"/>
                  <a:pt x="755" y="520"/>
                  <a:pt x="755" y="520"/>
                </a:cubicBezTo>
                <a:cubicBezTo>
                  <a:pt x="755" y="500"/>
                  <a:pt x="755" y="500"/>
                  <a:pt x="755" y="500"/>
                </a:cubicBezTo>
                <a:lnTo>
                  <a:pt x="755" y="500"/>
                </a:lnTo>
                <a:lnTo>
                  <a:pt x="755" y="500"/>
                </a:lnTo>
                <a:cubicBezTo>
                  <a:pt x="755" y="446"/>
                  <a:pt x="755" y="446"/>
                  <a:pt x="755" y="446"/>
                </a:cubicBezTo>
                <a:close/>
                <a:moveTo>
                  <a:pt x="789" y="547"/>
                </a:moveTo>
                <a:lnTo>
                  <a:pt x="789" y="547"/>
                </a:lnTo>
                <a:lnTo>
                  <a:pt x="782" y="554"/>
                </a:lnTo>
                <a:cubicBezTo>
                  <a:pt x="776" y="554"/>
                  <a:pt x="776" y="561"/>
                  <a:pt x="776" y="561"/>
                </a:cubicBezTo>
                <a:cubicBezTo>
                  <a:pt x="776" y="561"/>
                  <a:pt x="776" y="561"/>
                  <a:pt x="776" y="568"/>
                </a:cubicBezTo>
                <a:cubicBezTo>
                  <a:pt x="782" y="568"/>
                  <a:pt x="782" y="568"/>
                  <a:pt x="782" y="568"/>
                </a:cubicBezTo>
                <a:cubicBezTo>
                  <a:pt x="782" y="568"/>
                  <a:pt x="776" y="574"/>
                  <a:pt x="769" y="574"/>
                </a:cubicBezTo>
                <a:cubicBezTo>
                  <a:pt x="762" y="574"/>
                  <a:pt x="762" y="574"/>
                  <a:pt x="762" y="581"/>
                </a:cubicBezTo>
                <a:cubicBezTo>
                  <a:pt x="755" y="574"/>
                  <a:pt x="755" y="574"/>
                  <a:pt x="755" y="574"/>
                </a:cubicBezTo>
                <a:cubicBezTo>
                  <a:pt x="755" y="608"/>
                  <a:pt x="755" y="608"/>
                  <a:pt x="755" y="608"/>
                </a:cubicBezTo>
                <a:lnTo>
                  <a:pt x="755" y="608"/>
                </a:lnTo>
                <a:cubicBezTo>
                  <a:pt x="762" y="608"/>
                  <a:pt x="762" y="608"/>
                  <a:pt x="762" y="608"/>
                </a:cubicBezTo>
                <a:cubicBezTo>
                  <a:pt x="762" y="608"/>
                  <a:pt x="755" y="608"/>
                  <a:pt x="755" y="615"/>
                </a:cubicBezTo>
                <a:cubicBezTo>
                  <a:pt x="755" y="642"/>
                  <a:pt x="755" y="642"/>
                  <a:pt x="755" y="642"/>
                </a:cubicBezTo>
                <a:lnTo>
                  <a:pt x="762" y="635"/>
                </a:lnTo>
                <a:cubicBezTo>
                  <a:pt x="769" y="628"/>
                  <a:pt x="769" y="628"/>
                  <a:pt x="769" y="628"/>
                </a:cubicBezTo>
                <a:cubicBezTo>
                  <a:pt x="769" y="635"/>
                  <a:pt x="769" y="642"/>
                  <a:pt x="769" y="642"/>
                </a:cubicBezTo>
                <a:cubicBezTo>
                  <a:pt x="782" y="649"/>
                  <a:pt x="782" y="655"/>
                  <a:pt x="782" y="655"/>
                </a:cubicBezTo>
                <a:cubicBezTo>
                  <a:pt x="782" y="655"/>
                  <a:pt x="782" y="662"/>
                  <a:pt x="769" y="662"/>
                </a:cubicBezTo>
                <a:cubicBezTo>
                  <a:pt x="769" y="662"/>
                  <a:pt x="762" y="662"/>
                  <a:pt x="762" y="669"/>
                </a:cubicBezTo>
                <a:cubicBezTo>
                  <a:pt x="762" y="676"/>
                  <a:pt x="762" y="676"/>
                  <a:pt x="762" y="676"/>
                </a:cubicBezTo>
                <a:cubicBezTo>
                  <a:pt x="762" y="682"/>
                  <a:pt x="769" y="689"/>
                  <a:pt x="776" y="689"/>
                </a:cubicBezTo>
                <a:cubicBezTo>
                  <a:pt x="782" y="682"/>
                  <a:pt x="789" y="682"/>
                  <a:pt x="789" y="682"/>
                </a:cubicBezTo>
                <a:cubicBezTo>
                  <a:pt x="789" y="601"/>
                  <a:pt x="789" y="601"/>
                  <a:pt x="789" y="601"/>
                </a:cubicBezTo>
                <a:cubicBezTo>
                  <a:pt x="782" y="601"/>
                  <a:pt x="776" y="608"/>
                  <a:pt x="776" y="608"/>
                </a:cubicBezTo>
                <a:cubicBezTo>
                  <a:pt x="769" y="601"/>
                  <a:pt x="769" y="601"/>
                  <a:pt x="769" y="595"/>
                </a:cubicBezTo>
                <a:cubicBezTo>
                  <a:pt x="769" y="595"/>
                  <a:pt x="776" y="588"/>
                  <a:pt x="782" y="588"/>
                </a:cubicBezTo>
                <a:cubicBezTo>
                  <a:pt x="782" y="588"/>
                  <a:pt x="789" y="588"/>
                  <a:pt x="789" y="581"/>
                </a:cubicBezTo>
                <a:cubicBezTo>
                  <a:pt x="789" y="547"/>
                  <a:pt x="789" y="547"/>
                  <a:pt x="789" y="547"/>
                </a:cubicBezTo>
                <a:close/>
                <a:moveTo>
                  <a:pt x="789" y="709"/>
                </a:moveTo>
                <a:lnTo>
                  <a:pt x="789" y="709"/>
                </a:lnTo>
                <a:cubicBezTo>
                  <a:pt x="789" y="730"/>
                  <a:pt x="789" y="730"/>
                  <a:pt x="789" y="730"/>
                </a:cubicBezTo>
                <a:cubicBezTo>
                  <a:pt x="789" y="730"/>
                  <a:pt x="782" y="730"/>
                  <a:pt x="782" y="723"/>
                </a:cubicBezTo>
                <a:cubicBezTo>
                  <a:pt x="782" y="716"/>
                  <a:pt x="782" y="716"/>
                  <a:pt x="782" y="716"/>
                </a:cubicBezTo>
                <a:cubicBezTo>
                  <a:pt x="789" y="709"/>
                  <a:pt x="789" y="709"/>
                  <a:pt x="789" y="709"/>
                </a:cubicBezTo>
                <a:close/>
                <a:moveTo>
                  <a:pt x="789" y="757"/>
                </a:moveTo>
                <a:lnTo>
                  <a:pt x="789" y="757"/>
                </a:lnTo>
                <a:cubicBezTo>
                  <a:pt x="789" y="770"/>
                  <a:pt x="789" y="770"/>
                  <a:pt x="789" y="770"/>
                </a:cubicBezTo>
                <a:lnTo>
                  <a:pt x="789" y="770"/>
                </a:lnTo>
                <a:cubicBezTo>
                  <a:pt x="789" y="763"/>
                  <a:pt x="789" y="763"/>
                  <a:pt x="789" y="757"/>
                </a:cubicBezTo>
                <a:close/>
                <a:moveTo>
                  <a:pt x="789" y="844"/>
                </a:moveTo>
                <a:lnTo>
                  <a:pt x="789" y="844"/>
                </a:lnTo>
                <a:cubicBezTo>
                  <a:pt x="789" y="871"/>
                  <a:pt x="789" y="871"/>
                  <a:pt x="789" y="871"/>
                </a:cubicBezTo>
                <a:cubicBezTo>
                  <a:pt x="789" y="871"/>
                  <a:pt x="782" y="871"/>
                  <a:pt x="782" y="865"/>
                </a:cubicBezTo>
                <a:cubicBezTo>
                  <a:pt x="782" y="858"/>
                  <a:pt x="782" y="851"/>
                  <a:pt x="789" y="844"/>
                </a:cubicBezTo>
                <a:close/>
                <a:moveTo>
                  <a:pt x="789" y="892"/>
                </a:moveTo>
                <a:lnTo>
                  <a:pt x="789" y="892"/>
                </a:lnTo>
                <a:cubicBezTo>
                  <a:pt x="789" y="905"/>
                  <a:pt x="789" y="905"/>
                  <a:pt x="789" y="905"/>
                </a:cubicBezTo>
                <a:cubicBezTo>
                  <a:pt x="782" y="898"/>
                  <a:pt x="776" y="892"/>
                  <a:pt x="776" y="885"/>
                </a:cubicBezTo>
                <a:cubicBezTo>
                  <a:pt x="769" y="885"/>
                  <a:pt x="769" y="892"/>
                  <a:pt x="762" y="892"/>
                </a:cubicBezTo>
                <a:cubicBezTo>
                  <a:pt x="762" y="898"/>
                  <a:pt x="762" y="905"/>
                  <a:pt x="769" y="905"/>
                </a:cubicBezTo>
                <a:cubicBezTo>
                  <a:pt x="769" y="912"/>
                  <a:pt x="769" y="912"/>
                  <a:pt x="769" y="919"/>
                </a:cubicBezTo>
                <a:cubicBezTo>
                  <a:pt x="762" y="912"/>
                  <a:pt x="755" y="912"/>
                  <a:pt x="755" y="919"/>
                </a:cubicBezTo>
                <a:cubicBezTo>
                  <a:pt x="755" y="993"/>
                  <a:pt x="755" y="993"/>
                  <a:pt x="755" y="993"/>
                </a:cubicBezTo>
                <a:lnTo>
                  <a:pt x="755" y="993"/>
                </a:lnTo>
                <a:cubicBezTo>
                  <a:pt x="769" y="993"/>
                  <a:pt x="769" y="993"/>
                  <a:pt x="769" y="1006"/>
                </a:cubicBezTo>
                <a:cubicBezTo>
                  <a:pt x="769" y="1013"/>
                  <a:pt x="776" y="1013"/>
                  <a:pt x="782" y="1013"/>
                </a:cubicBezTo>
                <a:cubicBezTo>
                  <a:pt x="789" y="1013"/>
                  <a:pt x="789" y="1013"/>
                  <a:pt x="789" y="1013"/>
                </a:cubicBezTo>
                <a:cubicBezTo>
                  <a:pt x="789" y="959"/>
                  <a:pt x="789" y="959"/>
                  <a:pt x="789" y="959"/>
                </a:cubicBezTo>
                <a:lnTo>
                  <a:pt x="789" y="952"/>
                </a:lnTo>
                <a:cubicBezTo>
                  <a:pt x="782" y="946"/>
                  <a:pt x="782" y="946"/>
                  <a:pt x="782" y="946"/>
                </a:cubicBezTo>
                <a:cubicBezTo>
                  <a:pt x="789" y="946"/>
                  <a:pt x="789" y="946"/>
                  <a:pt x="789" y="946"/>
                </a:cubicBezTo>
                <a:cubicBezTo>
                  <a:pt x="789" y="892"/>
                  <a:pt x="789" y="892"/>
                  <a:pt x="789" y="892"/>
                </a:cubicBezTo>
                <a:close/>
                <a:moveTo>
                  <a:pt x="755" y="892"/>
                </a:moveTo>
                <a:lnTo>
                  <a:pt x="755" y="892"/>
                </a:lnTo>
                <a:cubicBezTo>
                  <a:pt x="755" y="865"/>
                  <a:pt x="755" y="865"/>
                  <a:pt x="755" y="865"/>
                </a:cubicBezTo>
                <a:lnTo>
                  <a:pt x="762" y="865"/>
                </a:lnTo>
                <a:cubicBezTo>
                  <a:pt x="762" y="851"/>
                  <a:pt x="762" y="838"/>
                  <a:pt x="762" y="831"/>
                </a:cubicBezTo>
                <a:cubicBezTo>
                  <a:pt x="762" y="817"/>
                  <a:pt x="755" y="804"/>
                  <a:pt x="755" y="797"/>
                </a:cubicBezTo>
                <a:cubicBezTo>
                  <a:pt x="755" y="723"/>
                  <a:pt x="755" y="723"/>
                  <a:pt x="755" y="723"/>
                </a:cubicBezTo>
                <a:lnTo>
                  <a:pt x="755" y="723"/>
                </a:lnTo>
                <a:lnTo>
                  <a:pt x="755" y="723"/>
                </a:lnTo>
                <a:cubicBezTo>
                  <a:pt x="755" y="669"/>
                  <a:pt x="755" y="669"/>
                  <a:pt x="755" y="669"/>
                </a:cubicBezTo>
                <a:cubicBezTo>
                  <a:pt x="762" y="689"/>
                  <a:pt x="769" y="703"/>
                  <a:pt x="776" y="723"/>
                </a:cubicBezTo>
                <a:cubicBezTo>
                  <a:pt x="776" y="730"/>
                  <a:pt x="776" y="743"/>
                  <a:pt x="776" y="757"/>
                </a:cubicBezTo>
                <a:cubicBezTo>
                  <a:pt x="782" y="770"/>
                  <a:pt x="782" y="784"/>
                  <a:pt x="782" y="790"/>
                </a:cubicBezTo>
                <a:cubicBezTo>
                  <a:pt x="789" y="838"/>
                  <a:pt x="782" y="871"/>
                  <a:pt x="755" y="892"/>
                </a:cubicBezTo>
                <a:close/>
                <a:moveTo>
                  <a:pt x="755" y="858"/>
                </a:moveTo>
                <a:lnTo>
                  <a:pt x="755" y="858"/>
                </a:lnTo>
                <a:lnTo>
                  <a:pt x="755" y="858"/>
                </a:lnTo>
                <a:cubicBezTo>
                  <a:pt x="755" y="844"/>
                  <a:pt x="755" y="831"/>
                  <a:pt x="755" y="824"/>
                </a:cubicBezTo>
                <a:lnTo>
                  <a:pt x="755" y="824"/>
                </a:lnTo>
                <a:lnTo>
                  <a:pt x="755" y="858"/>
                </a:lnTo>
                <a:close/>
                <a:moveTo>
                  <a:pt x="755" y="1195"/>
                </a:moveTo>
                <a:lnTo>
                  <a:pt x="755" y="1195"/>
                </a:lnTo>
                <a:cubicBezTo>
                  <a:pt x="749" y="1202"/>
                  <a:pt x="735" y="1209"/>
                  <a:pt x="728" y="1209"/>
                </a:cubicBezTo>
                <a:cubicBezTo>
                  <a:pt x="728" y="1094"/>
                  <a:pt x="728" y="1094"/>
                  <a:pt x="728" y="1094"/>
                </a:cubicBezTo>
                <a:cubicBezTo>
                  <a:pt x="735" y="1087"/>
                  <a:pt x="735" y="1087"/>
                  <a:pt x="742" y="1081"/>
                </a:cubicBezTo>
                <a:cubicBezTo>
                  <a:pt x="742" y="1087"/>
                  <a:pt x="735" y="1087"/>
                  <a:pt x="728" y="1087"/>
                </a:cubicBezTo>
                <a:cubicBezTo>
                  <a:pt x="728" y="1067"/>
                  <a:pt x="728" y="1067"/>
                  <a:pt x="728" y="1067"/>
                </a:cubicBezTo>
                <a:cubicBezTo>
                  <a:pt x="735" y="1067"/>
                  <a:pt x="742" y="1060"/>
                  <a:pt x="755" y="1060"/>
                </a:cubicBezTo>
                <a:cubicBezTo>
                  <a:pt x="755" y="1195"/>
                  <a:pt x="755" y="1195"/>
                  <a:pt x="755" y="1195"/>
                </a:cubicBezTo>
                <a:close/>
                <a:moveTo>
                  <a:pt x="728" y="432"/>
                </a:moveTo>
                <a:lnTo>
                  <a:pt x="728" y="432"/>
                </a:lnTo>
                <a:cubicBezTo>
                  <a:pt x="735" y="439"/>
                  <a:pt x="749" y="439"/>
                  <a:pt x="755" y="446"/>
                </a:cubicBezTo>
                <a:cubicBezTo>
                  <a:pt x="755" y="500"/>
                  <a:pt x="755" y="500"/>
                  <a:pt x="755" y="500"/>
                </a:cubicBezTo>
                <a:cubicBezTo>
                  <a:pt x="749" y="500"/>
                  <a:pt x="735" y="500"/>
                  <a:pt x="728" y="493"/>
                </a:cubicBezTo>
                <a:cubicBezTo>
                  <a:pt x="728" y="507"/>
                  <a:pt x="728" y="507"/>
                  <a:pt x="728" y="507"/>
                </a:cubicBezTo>
                <a:cubicBezTo>
                  <a:pt x="755" y="520"/>
                  <a:pt x="755" y="520"/>
                  <a:pt x="755" y="520"/>
                </a:cubicBezTo>
                <a:cubicBezTo>
                  <a:pt x="755" y="500"/>
                  <a:pt x="755" y="500"/>
                  <a:pt x="755" y="500"/>
                </a:cubicBezTo>
                <a:cubicBezTo>
                  <a:pt x="749" y="500"/>
                  <a:pt x="735" y="500"/>
                  <a:pt x="728" y="493"/>
                </a:cubicBezTo>
                <a:cubicBezTo>
                  <a:pt x="728" y="480"/>
                  <a:pt x="728" y="480"/>
                  <a:pt x="728" y="480"/>
                </a:cubicBezTo>
                <a:cubicBezTo>
                  <a:pt x="735" y="486"/>
                  <a:pt x="742" y="486"/>
                  <a:pt x="749" y="486"/>
                </a:cubicBezTo>
                <a:cubicBezTo>
                  <a:pt x="728" y="480"/>
                  <a:pt x="728" y="480"/>
                  <a:pt x="728" y="480"/>
                </a:cubicBezTo>
                <a:cubicBezTo>
                  <a:pt x="728" y="432"/>
                  <a:pt x="728" y="432"/>
                  <a:pt x="728" y="432"/>
                </a:cubicBezTo>
                <a:close/>
                <a:moveTo>
                  <a:pt x="755" y="520"/>
                </a:moveTo>
                <a:lnTo>
                  <a:pt x="755" y="520"/>
                </a:lnTo>
                <a:cubicBezTo>
                  <a:pt x="749" y="520"/>
                  <a:pt x="735" y="513"/>
                  <a:pt x="728" y="513"/>
                </a:cubicBezTo>
                <a:cubicBezTo>
                  <a:pt x="728" y="534"/>
                  <a:pt x="728" y="534"/>
                  <a:pt x="728" y="534"/>
                </a:cubicBezTo>
                <a:cubicBezTo>
                  <a:pt x="755" y="540"/>
                  <a:pt x="755" y="540"/>
                  <a:pt x="755" y="540"/>
                </a:cubicBezTo>
                <a:cubicBezTo>
                  <a:pt x="755" y="520"/>
                  <a:pt x="755" y="520"/>
                  <a:pt x="755" y="520"/>
                </a:cubicBezTo>
                <a:close/>
                <a:moveTo>
                  <a:pt x="755" y="574"/>
                </a:moveTo>
                <a:lnTo>
                  <a:pt x="755" y="574"/>
                </a:lnTo>
                <a:cubicBezTo>
                  <a:pt x="755" y="608"/>
                  <a:pt x="755" y="608"/>
                  <a:pt x="755" y="608"/>
                </a:cubicBezTo>
                <a:cubicBezTo>
                  <a:pt x="749" y="608"/>
                  <a:pt x="749" y="608"/>
                  <a:pt x="742" y="608"/>
                </a:cubicBezTo>
                <a:cubicBezTo>
                  <a:pt x="742" y="601"/>
                  <a:pt x="742" y="601"/>
                  <a:pt x="742" y="595"/>
                </a:cubicBezTo>
                <a:cubicBezTo>
                  <a:pt x="749" y="588"/>
                  <a:pt x="742" y="588"/>
                  <a:pt x="742" y="588"/>
                </a:cubicBezTo>
                <a:cubicBezTo>
                  <a:pt x="742" y="588"/>
                  <a:pt x="735" y="588"/>
                  <a:pt x="728" y="595"/>
                </a:cubicBezTo>
                <a:cubicBezTo>
                  <a:pt x="728" y="547"/>
                  <a:pt x="728" y="547"/>
                  <a:pt x="728" y="547"/>
                </a:cubicBezTo>
                <a:cubicBezTo>
                  <a:pt x="755" y="574"/>
                  <a:pt x="755" y="574"/>
                  <a:pt x="755" y="574"/>
                </a:cubicBezTo>
                <a:close/>
                <a:moveTo>
                  <a:pt x="755" y="615"/>
                </a:moveTo>
                <a:lnTo>
                  <a:pt x="755" y="615"/>
                </a:lnTo>
                <a:cubicBezTo>
                  <a:pt x="755" y="642"/>
                  <a:pt x="755" y="642"/>
                  <a:pt x="755" y="642"/>
                </a:cubicBezTo>
                <a:cubicBezTo>
                  <a:pt x="749" y="642"/>
                  <a:pt x="742" y="642"/>
                  <a:pt x="742" y="635"/>
                </a:cubicBezTo>
                <a:lnTo>
                  <a:pt x="735" y="628"/>
                </a:lnTo>
                <a:cubicBezTo>
                  <a:pt x="735" y="622"/>
                  <a:pt x="742" y="622"/>
                  <a:pt x="749" y="615"/>
                </a:cubicBezTo>
                <a:lnTo>
                  <a:pt x="755" y="615"/>
                </a:lnTo>
                <a:close/>
                <a:moveTo>
                  <a:pt x="755" y="669"/>
                </a:moveTo>
                <a:lnTo>
                  <a:pt x="755" y="669"/>
                </a:lnTo>
                <a:cubicBezTo>
                  <a:pt x="749" y="655"/>
                  <a:pt x="742" y="642"/>
                  <a:pt x="728" y="622"/>
                </a:cubicBezTo>
                <a:cubicBezTo>
                  <a:pt x="728" y="669"/>
                  <a:pt x="728" y="669"/>
                  <a:pt x="728" y="669"/>
                </a:cubicBezTo>
                <a:cubicBezTo>
                  <a:pt x="742" y="696"/>
                  <a:pt x="742" y="696"/>
                  <a:pt x="742" y="696"/>
                </a:cubicBezTo>
                <a:cubicBezTo>
                  <a:pt x="755" y="723"/>
                  <a:pt x="755" y="723"/>
                  <a:pt x="755" y="723"/>
                </a:cubicBezTo>
                <a:cubicBezTo>
                  <a:pt x="755" y="669"/>
                  <a:pt x="755" y="669"/>
                  <a:pt x="755" y="669"/>
                </a:cubicBezTo>
                <a:close/>
                <a:moveTo>
                  <a:pt x="755" y="723"/>
                </a:moveTo>
                <a:lnTo>
                  <a:pt x="755" y="723"/>
                </a:lnTo>
                <a:cubicBezTo>
                  <a:pt x="755" y="797"/>
                  <a:pt x="755" y="797"/>
                  <a:pt x="755" y="797"/>
                </a:cubicBezTo>
                <a:cubicBezTo>
                  <a:pt x="749" y="777"/>
                  <a:pt x="742" y="763"/>
                  <a:pt x="728" y="750"/>
                </a:cubicBezTo>
                <a:cubicBezTo>
                  <a:pt x="728" y="703"/>
                  <a:pt x="728" y="703"/>
                  <a:pt x="728" y="703"/>
                </a:cubicBezTo>
                <a:cubicBezTo>
                  <a:pt x="735" y="709"/>
                  <a:pt x="749" y="716"/>
                  <a:pt x="755" y="723"/>
                </a:cubicBezTo>
                <a:close/>
                <a:moveTo>
                  <a:pt x="755" y="824"/>
                </a:moveTo>
                <a:lnTo>
                  <a:pt x="755" y="824"/>
                </a:lnTo>
                <a:cubicBezTo>
                  <a:pt x="755" y="858"/>
                  <a:pt x="755" y="858"/>
                  <a:pt x="755" y="858"/>
                </a:cubicBezTo>
                <a:cubicBezTo>
                  <a:pt x="749" y="851"/>
                  <a:pt x="749" y="851"/>
                  <a:pt x="749" y="851"/>
                </a:cubicBezTo>
                <a:cubicBezTo>
                  <a:pt x="742" y="851"/>
                  <a:pt x="742" y="851"/>
                  <a:pt x="735" y="851"/>
                </a:cubicBezTo>
                <a:cubicBezTo>
                  <a:pt x="735" y="851"/>
                  <a:pt x="735" y="851"/>
                  <a:pt x="728" y="851"/>
                </a:cubicBezTo>
                <a:cubicBezTo>
                  <a:pt x="728" y="811"/>
                  <a:pt x="728" y="811"/>
                  <a:pt x="728" y="811"/>
                </a:cubicBezTo>
                <a:cubicBezTo>
                  <a:pt x="735" y="817"/>
                  <a:pt x="735" y="817"/>
                  <a:pt x="735" y="831"/>
                </a:cubicBezTo>
                <a:cubicBezTo>
                  <a:pt x="755" y="824"/>
                  <a:pt x="755" y="824"/>
                  <a:pt x="755" y="824"/>
                </a:cubicBezTo>
                <a:close/>
                <a:moveTo>
                  <a:pt x="755" y="865"/>
                </a:moveTo>
                <a:lnTo>
                  <a:pt x="755" y="865"/>
                </a:lnTo>
                <a:cubicBezTo>
                  <a:pt x="755" y="892"/>
                  <a:pt x="755" y="892"/>
                  <a:pt x="755" y="892"/>
                </a:cubicBezTo>
                <a:cubicBezTo>
                  <a:pt x="749" y="892"/>
                  <a:pt x="735" y="892"/>
                  <a:pt x="728" y="885"/>
                </a:cubicBezTo>
                <a:cubicBezTo>
                  <a:pt x="728" y="878"/>
                  <a:pt x="735" y="871"/>
                  <a:pt x="742" y="871"/>
                </a:cubicBezTo>
                <a:cubicBezTo>
                  <a:pt x="749" y="871"/>
                  <a:pt x="749" y="871"/>
                  <a:pt x="755" y="865"/>
                </a:cubicBezTo>
                <a:close/>
                <a:moveTo>
                  <a:pt x="755" y="919"/>
                </a:moveTo>
                <a:lnTo>
                  <a:pt x="755" y="919"/>
                </a:lnTo>
                <a:cubicBezTo>
                  <a:pt x="749" y="919"/>
                  <a:pt x="749" y="919"/>
                  <a:pt x="749" y="919"/>
                </a:cubicBezTo>
                <a:cubicBezTo>
                  <a:pt x="749" y="919"/>
                  <a:pt x="742" y="912"/>
                  <a:pt x="742" y="905"/>
                </a:cubicBezTo>
                <a:cubicBezTo>
                  <a:pt x="742" y="898"/>
                  <a:pt x="742" y="892"/>
                  <a:pt x="735" y="892"/>
                </a:cubicBezTo>
                <a:cubicBezTo>
                  <a:pt x="728" y="898"/>
                  <a:pt x="728" y="898"/>
                  <a:pt x="728" y="898"/>
                </a:cubicBezTo>
                <a:cubicBezTo>
                  <a:pt x="728" y="1013"/>
                  <a:pt x="728" y="1013"/>
                  <a:pt x="728" y="1013"/>
                </a:cubicBezTo>
                <a:lnTo>
                  <a:pt x="728" y="1013"/>
                </a:lnTo>
                <a:lnTo>
                  <a:pt x="728" y="1013"/>
                </a:lnTo>
                <a:cubicBezTo>
                  <a:pt x="728" y="1040"/>
                  <a:pt x="728" y="1040"/>
                  <a:pt x="728" y="1040"/>
                </a:cubicBezTo>
                <a:lnTo>
                  <a:pt x="728" y="1040"/>
                </a:lnTo>
                <a:lnTo>
                  <a:pt x="728" y="1040"/>
                </a:lnTo>
                <a:cubicBezTo>
                  <a:pt x="728" y="1060"/>
                  <a:pt x="728" y="1060"/>
                  <a:pt x="728" y="1060"/>
                </a:cubicBezTo>
                <a:cubicBezTo>
                  <a:pt x="735" y="1060"/>
                  <a:pt x="742" y="1060"/>
                  <a:pt x="742" y="1060"/>
                </a:cubicBezTo>
                <a:cubicBezTo>
                  <a:pt x="749" y="1060"/>
                  <a:pt x="749" y="1060"/>
                  <a:pt x="755" y="1060"/>
                </a:cubicBezTo>
                <a:cubicBezTo>
                  <a:pt x="755" y="1013"/>
                  <a:pt x="755" y="1013"/>
                  <a:pt x="755" y="1013"/>
                </a:cubicBezTo>
                <a:lnTo>
                  <a:pt x="749" y="1006"/>
                </a:lnTo>
                <a:cubicBezTo>
                  <a:pt x="749" y="1000"/>
                  <a:pt x="749" y="1000"/>
                  <a:pt x="755" y="993"/>
                </a:cubicBezTo>
                <a:lnTo>
                  <a:pt x="755" y="993"/>
                </a:lnTo>
                <a:cubicBezTo>
                  <a:pt x="755" y="919"/>
                  <a:pt x="755" y="919"/>
                  <a:pt x="755" y="919"/>
                </a:cubicBezTo>
                <a:close/>
                <a:moveTo>
                  <a:pt x="728" y="878"/>
                </a:moveTo>
                <a:lnTo>
                  <a:pt x="728" y="878"/>
                </a:lnTo>
                <a:cubicBezTo>
                  <a:pt x="728" y="871"/>
                  <a:pt x="735" y="871"/>
                  <a:pt x="735" y="871"/>
                </a:cubicBezTo>
                <a:cubicBezTo>
                  <a:pt x="728" y="858"/>
                  <a:pt x="728" y="858"/>
                  <a:pt x="728" y="858"/>
                </a:cubicBezTo>
                <a:cubicBezTo>
                  <a:pt x="728" y="878"/>
                  <a:pt x="728" y="878"/>
                  <a:pt x="728" y="878"/>
                </a:cubicBezTo>
                <a:close/>
                <a:moveTo>
                  <a:pt x="728" y="797"/>
                </a:moveTo>
                <a:lnTo>
                  <a:pt x="728" y="797"/>
                </a:lnTo>
                <a:cubicBezTo>
                  <a:pt x="735" y="797"/>
                  <a:pt x="735" y="797"/>
                  <a:pt x="735" y="797"/>
                </a:cubicBezTo>
                <a:cubicBezTo>
                  <a:pt x="742" y="790"/>
                  <a:pt x="742" y="790"/>
                  <a:pt x="742" y="784"/>
                </a:cubicBezTo>
                <a:lnTo>
                  <a:pt x="742" y="784"/>
                </a:lnTo>
                <a:cubicBezTo>
                  <a:pt x="742" y="777"/>
                  <a:pt x="735" y="777"/>
                  <a:pt x="735" y="770"/>
                </a:cubicBezTo>
                <a:cubicBezTo>
                  <a:pt x="735" y="770"/>
                  <a:pt x="735" y="770"/>
                  <a:pt x="728" y="770"/>
                </a:cubicBezTo>
                <a:lnTo>
                  <a:pt x="728" y="797"/>
                </a:lnTo>
                <a:close/>
                <a:moveTo>
                  <a:pt x="728" y="1209"/>
                </a:moveTo>
                <a:lnTo>
                  <a:pt x="728" y="1209"/>
                </a:lnTo>
                <a:cubicBezTo>
                  <a:pt x="728" y="1216"/>
                  <a:pt x="722" y="1216"/>
                  <a:pt x="715" y="1216"/>
                </a:cubicBezTo>
                <a:cubicBezTo>
                  <a:pt x="715" y="1074"/>
                  <a:pt x="715" y="1074"/>
                  <a:pt x="715" y="1074"/>
                </a:cubicBezTo>
                <a:cubicBezTo>
                  <a:pt x="722" y="1074"/>
                  <a:pt x="728" y="1067"/>
                  <a:pt x="728" y="1067"/>
                </a:cubicBezTo>
                <a:cubicBezTo>
                  <a:pt x="728" y="1087"/>
                  <a:pt x="728" y="1087"/>
                  <a:pt x="728" y="1087"/>
                </a:cubicBezTo>
                <a:cubicBezTo>
                  <a:pt x="728" y="1087"/>
                  <a:pt x="722" y="1094"/>
                  <a:pt x="715" y="1094"/>
                </a:cubicBezTo>
                <a:cubicBezTo>
                  <a:pt x="722" y="1094"/>
                  <a:pt x="722" y="1094"/>
                  <a:pt x="722" y="1094"/>
                </a:cubicBezTo>
                <a:lnTo>
                  <a:pt x="728" y="1094"/>
                </a:lnTo>
                <a:cubicBezTo>
                  <a:pt x="728" y="1209"/>
                  <a:pt x="728" y="1209"/>
                  <a:pt x="728" y="1209"/>
                </a:cubicBezTo>
                <a:close/>
                <a:moveTo>
                  <a:pt x="715" y="426"/>
                </a:moveTo>
                <a:lnTo>
                  <a:pt x="715" y="426"/>
                </a:lnTo>
                <a:cubicBezTo>
                  <a:pt x="722" y="426"/>
                  <a:pt x="722" y="426"/>
                  <a:pt x="728" y="432"/>
                </a:cubicBezTo>
                <a:lnTo>
                  <a:pt x="728" y="432"/>
                </a:lnTo>
                <a:cubicBezTo>
                  <a:pt x="728" y="480"/>
                  <a:pt x="728" y="480"/>
                  <a:pt x="728" y="480"/>
                </a:cubicBezTo>
                <a:cubicBezTo>
                  <a:pt x="715" y="473"/>
                  <a:pt x="715" y="473"/>
                  <a:pt x="715" y="473"/>
                </a:cubicBezTo>
                <a:cubicBezTo>
                  <a:pt x="715" y="426"/>
                  <a:pt x="715" y="426"/>
                  <a:pt x="715" y="426"/>
                </a:cubicBezTo>
                <a:close/>
                <a:moveTo>
                  <a:pt x="728" y="480"/>
                </a:moveTo>
                <a:lnTo>
                  <a:pt x="728" y="480"/>
                </a:lnTo>
                <a:cubicBezTo>
                  <a:pt x="728" y="493"/>
                  <a:pt x="728" y="493"/>
                  <a:pt x="728" y="493"/>
                </a:cubicBezTo>
                <a:cubicBezTo>
                  <a:pt x="728" y="493"/>
                  <a:pt x="722" y="493"/>
                  <a:pt x="715" y="493"/>
                </a:cubicBezTo>
                <a:cubicBezTo>
                  <a:pt x="715" y="480"/>
                  <a:pt x="715" y="480"/>
                  <a:pt x="715" y="480"/>
                </a:cubicBezTo>
                <a:cubicBezTo>
                  <a:pt x="722" y="480"/>
                  <a:pt x="728" y="480"/>
                  <a:pt x="728" y="480"/>
                </a:cubicBezTo>
                <a:close/>
                <a:moveTo>
                  <a:pt x="728" y="493"/>
                </a:moveTo>
                <a:lnTo>
                  <a:pt x="728" y="493"/>
                </a:lnTo>
                <a:cubicBezTo>
                  <a:pt x="728" y="493"/>
                  <a:pt x="722" y="493"/>
                  <a:pt x="715" y="493"/>
                </a:cubicBezTo>
                <a:cubicBezTo>
                  <a:pt x="715" y="500"/>
                  <a:pt x="715" y="500"/>
                  <a:pt x="715" y="500"/>
                </a:cubicBezTo>
                <a:cubicBezTo>
                  <a:pt x="728" y="507"/>
                  <a:pt x="728" y="507"/>
                  <a:pt x="728" y="507"/>
                </a:cubicBezTo>
                <a:cubicBezTo>
                  <a:pt x="728" y="493"/>
                  <a:pt x="728" y="493"/>
                  <a:pt x="728" y="493"/>
                </a:cubicBezTo>
                <a:close/>
                <a:moveTo>
                  <a:pt x="728" y="513"/>
                </a:moveTo>
                <a:lnTo>
                  <a:pt x="728" y="513"/>
                </a:lnTo>
                <a:cubicBezTo>
                  <a:pt x="728" y="534"/>
                  <a:pt x="728" y="534"/>
                  <a:pt x="728" y="534"/>
                </a:cubicBezTo>
                <a:cubicBezTo>
                  <a:pt x="715" y="527"/>
                  <a:pt x="715" y="527"/>
                  <a:pt x="715" y="527"/>
                </a:cubicBezTo>
                <a:cubicBezTo>
                  <a:pt x="715" y="507"/>
                  <a:pt x="715" y="507"/>
                  <a:pt x="715" y="507"/>
                </a:cubicBezTo>
                <a:cubicBezTo>
                  <a:pt x="722" y="513"/>
                  <a:pt x="728" y="513"/>
                  <a:pt x="728" y="513"/>
                </a:cubicBezTo>
                <a:close/>
                <a:moveTo>
                  <a:pt x="728" y="547"/>
                </a:moveTo>
                <a:lnTo>
                  <a:pt x="728" y="547"/>
                </a:lnTo>
                <a:cubicBezTo>
                  <a:pt x="715" y="534"/>
                  <a:pt x="715" y="534"/>
                  <a:pt x="715" y="534"/>
                </a:cubicBezTo>
                <a:cubicBezTo>
                  <a:pt x="715" y="568"/>
                  <a:pt x="715" y="568"/>
                  <a:pt x="715" y="568"/>
                </a:cubicBezTo>
                <a:cubicBezTo>
                  <a:pt x="722" y="568"/>
                  <a:pt x="722" y="568"/>
                  <a:pt x="728" y="568"/>
                </a:cubicBezTo>
                <a:cubicBezTo>
                  <a:pt x="728" y="568"/>
                  <a:pt x="728" y="574"/>
                  <a:pt x="722" y="574"/>
                </a:cubicBezTo>
                <a:cubicBezTo>
                  <a:pt x="715" y="574"/>
                  <a:pt x="715" y="574"/>
                  <a:pt x="715" y="574"/>
                </a:cubicBezTo>
                <a:cubicBezTo>
                  <a:pt x="715" y="595"/>
                  <a:pt x="715" y="595"/>
                  <a:pt x="715" y="595"/>
                </a:cubicBezTo>
                <a:cubicBezTo>
                  <a:pt x="722" y="595"/>
                  <a:pt x="722" y="595"/>
                  <a:pt x="728" y="595"/>
                </a:cubicBezTo>
                <a:cubicBezTo>
                  <a:pt x="728" y="547"/>
                  <a:pt x="728" y="547"/>
                  <a:pt x="728" y="547"/>
                </a:cubicBezTo>
                <a:close/>
                <a:moveTo>
                  <a:pt x="728" y="622"/>
                </a:moveTo>
                <a:lnTo>
                  <a:pt x="728" y="622"/>
                </a:lnTo>
                <a:cubicBezTo>
                  <a:pt x="728" y="669"/>
                  <a:pt x="728" y="669"/>
                  <a:pt x="728" y="669"/>
                </a:cubicBezTo>
                <a:cubicBezTo>
                  <a:pt x="722" y="649"/>
                  <a:pt x="722" y="649"/>
                  <a:pt x="722" y="649"/>
                </a:cubicBezTo>
                <a:cubicBezTo>
                  <a:pt x="715" y="649"/>
                  <a:pt x="715" y="649"/>
                  <a:pt x="715" y="649"/>
                </a:cubicBezTo>
                <a:cubicBezTo>
                  <a:pt x="715" y="608"/>
                  <a:pt x="715" y="608"/>
                  <a:pt x="715" y="608"/>
                </a:cubicBezTo>
                <a:cubicBezTo>
                  <a:pt x="722" y="615"/>
                  <a:pt x="728" y="622"/>
                  <a:pt x="728" y="622"/>
                </a:cubicBezTo>
                <a:close/>
                <a:moveTo>
                  <a:pt x="728" y="703"/>
                </a:moveTo>
                <a:lnTo>
                  <a:pt x="728" y="703"/>
                </a:lnTo>
                <a:cubicBezTo>
                  <a:pt x="728" y="750"/>
                  <a:pt x="728" y="750"/>
                  <a:pt x="728" y="750"/>
                </a:cubicBezTo>
                <a:cubicBezTo>
                  <a:pt x="728" y="750"/>
                  <a:pt x="722" y="743"/>
                  <a:pt x="715" y="736"/>
                </a:cubicBezTo>
                <a:cubicBezTo>
                  <a:pt x="715" y="696"/>
                  <a:pt x="715" y="696"/>
                  <a:pt x="715" y="696"/>
                </a:cubicBezTo>
                <a:cubicBezTo>
                  <a:pt x="722" y="696"/>
                  <a:pt x="728" y="703"/>
                  <a:pt x="728" y="703"/>
                </a:cubicBezTo>
                <a:close/>
                <a:moveTo>
                  <a:pt x="728" y="770"/>
                </a:moveTo>
                <a:lnTo>
                  <a:pt x="728" y="770"/>
                </a:lnTo>
                <a:cubicBezTo>
                  <a:pt x="728" y="797"/>
                  <a:pt x="728" y="797"/>
                  <a:pt x="728" y="797"/>
                </a:cubicBezTo>
                <a:cubicBezTo>
                  <a:pt x="722" y="804"/>
                  <a:pt x="722" y="804"/>
                  <a:pt x="722" y="804"/>
                </a:cubicBezTo>
                <a:cubicBezTo>
                  <a:pt x="722" y="804"/>
                  <a:pt x="728" y="804"/>
                  <a:pt x="728" y="811"/>
                </a:cubicBezTo>
                <a:cubicBezTo>
                  <a:pt x="728" y="851"/>
                  <a:pt x="728" y="851"/>
                  <a:pt x="728" y="851"/>
                </a:cubicBezTo>
                <a:lnTo>
                  <a:pt x="728" y="851"/>
                </a:lnTo>
                <a:cubicBezTo>
                  <a:pt x="728" y="851"/>
                  <a:pt x="728" y="851"/>
                  <a:pt x="728" y="858"/>
                </a:cubicBezTo>
                <a:cubicBezTo>
                  <a:pt x="728" y="878"/>
                  <a:pt x="728" y="878"/>
                  <a:pt x="728" y="878"/>
                </a:cubicBezTo>
                <a:cubicBezTo>
                  <a:pt x="728" y="878"/>
                  <a:pt x="722" y="878"/>
                  <a:pt x="722" y="885"/>
                </a:cubicBezTo>
                <a:cubicBezTo>
                  <a:pt x="715" y="885"/>
                  <a:pt x="715" y="885"/>
                  <a:pt x="715" y="885"/>
                </a:cubicBezTo>
                <a:cubicBezTo>
                  <a:pt x="715" y="871"/>
                  <a:pt x="715" y="871"/>
                  <a:pt x="715" y="871"/>
                </a:cubicBezTo>
                <a:cubicBezTo>
                  <a:pt x="722" y="871"/>
                  <a:pt x="722" y="871"/>
                  <a:pt x="722" y="871"/>
                </a:cubicBezTo>
                <a:cubicBezTo>
                  <a:pt x="722" y="851"/>
                  <a:pt x="722" y="851"/>
                  <a:pt x="722" y="851"/>
                </a:cubicBezTo>
                <a:cubicBezTo>
                  <a:pt x="722" y="851"/>
                  <a:pt x="722" y="851"/>
                  <a:pt x="715" y="851"/>
                </a:cubicBezTo>
                <a:cubicBezTo>
                  <a:pt x="715" y="777"/>
                  <a:pt x="715" y="777"/>
                  <a:pt x="715" y="777"/>
                </a:cubicBezTo>
                <a:cubicBezTo>
                  <a:pt x="722" y="770"/>
                  <a:pt x="722" y="770"/>
                  <a:pt x="728" y="770"/>
                </a:cubicBezTo>
                <a:close/>
                <a:moveTo>
                  <a:pt x="728" y="898"/>
                </a:moveTo>
                <a:lnTo>
                  <a:pt x="728" y="898"/>
                </a:lnTo>
                <a:cubicBezTo>
                  <a:pt x="728" y="1013"/>
                  <a:pt x="728" y="1013"/>
                  <a:pt x="728" y="1013"/>
                </a:cubicBezTo>
                <a:cubicBezTo>
                  <a:pt x="728" y="1013"/>
                  <a:pt x="722" y="1013"/>
                  <a:pt x="715" y="1020"/>
                </a:cubicBezTo>
                <a:cubicBezTo>
                  <a:pt x="715" y="905"/>
                  <a:pt x="715" y="905"/>
                  <a:pt x="715" y="905"/>
                </a:cubicBezTo>
                <a:cubicBezTo>
                  <a:pt x="728" y="898"/>
                  <a:pt x="728" y="898"/>
                  <a:pt x="728" y="898"/>
                </a:cubicBezTo>
                <a:close/>
                <a:moveTo>
                  <a:pt x="728" y="1013"/>
                </a:moveTo>
                <a:lnTo>
                  <a:pt x="728" y="1013"/>
                </a:lnTo>
                <a:cubicBezTo>
                  <a:pt x="715" y="1027"/>
                  <a:pt x="715" y="1027"/>
                  <a:pt x="715" y="1027"/>
                </a:cubicBezTo>
                <a:cubicBezTo>
                  <a:pt x="715" y="1033"/>
                  <a:pt x="715" y="1033"/>
                  <a:pt x="715" y="1033"/>
                </a:cubicBezTo>
                <a:cubicBezTo>
                  <a:pt x="728" y="1040"/>
                  <a:pt x="728" y="1040"/>
                  <a:pt x="728" y="1040"/>
                </a:cubicBezTo>
                <a:cubicBezTo>
                  <a:pt x="728" y="1013"/>
                  <a:pt x="728" y="1013"/>
                  <a:pt x="728" y="1013"/>
                </a:cubicBezTo>
                <a:close/>
                <a:moveTo>
                  <a:pt x="728" y="1040"/>
                </a:moveTo>
                <a:lnTo>
                  <a:pt x="728" y="1040"/>
                </a:lnTo>
                <a:cubicBezTo>
                  <a:pt x="728" y="1040"/>
                  <a:pt x="722" y="1040"/>
                  <a:pt x="715" y="1040"/>
                </a:cubicBezTo>
                <a:cubicBezTo>
                  <a:pt x="715" y="1067"/>
                  <a:pt x="715" y="1067"/>
                  <a:pt x="715" y="1067"/>
                </a:cubicBezTo>
                <a:cubicBezTo>
                  <a:pt x="722" y="1067"/>
                  <a:pt x="722" y="1067"/>
                  <a:pt x="722" y="1067"/>
                </a:cubicBezTo>
                <a:cubicBezTo>
                  <a:pt x="722" y="1067"/>
                  <a:pt x="728" y="1067"/>
                  <a:pt x="728" y="1060"/>
                </a:cubicBezTo>
                <a:cubicBezTo>
                  <a:pt x="728" y="1040"/>
                  <a:pt x="728" y="1040"/>
                  <a:pt x="728" y="1040"/>
                </a:cubicBezTo>
                <a:close/>
                <a:moveTo>
                  <a:pt x="715" y="905"/>
                </a:moveTo>
                <a:lnTo>
                  <a:pt x="715" y="905"/>
                </a:lnTo>
                <a:close/>
                <a:moveTo>
                  <a:pt x="715" y="676"/>
                </a:moveTo>
                <a:lnTo>
                  <a:pt x="715" y="676"/>
                </a:lnTo>
                <a:cubicBezTo>
                  <a:pt x="722" y="676"/>
                  <a:pt x="722" y="676"/>
                  <a:pt x="722" y="676"/>
                </a:cubicBezTo>
                <a:cubicBezTo>
                  <a:pt x="715" y="669"/>
                  <a:pt x="715" y="669"/>
                  <a:pt x="715" y="669"/>
                </a:cubicBezTo>
                <a:lnTo>
                  <a:pt x="715" y="676"/>
                </a:lnTo>
                <a:close/>
                <a:moveTo>
                  <a:pt x="715" y="1216"/>
                </a:moveTo>
                <a:lnTo>
                  <a:pt x="715" y="1216"/>
                </a:lnTo>
                <a:cubicBezTo>
                  <a:pt x="715" y="1222"/>
                  <a:pt x="708" y="1222"/>
                  <a:pt x="701" y="1229"/>
                </a:cubicBezTo>
                <a:cubicBezTo>
                  <a:pt x="701" y="1087"/>
                  <a:pt x="701" y="1087"/>
                  <a:pt x="701" y="1087"/>
                </a:cubicBezTo>
                <a:cubicBezTo>
                  <a:pt x="701" y="1081"/>
                  <a:pt x="708" y="1074"/>
                  <a:pt x="715" y="1074"/>
                </a:cubicBezTo>
                <a:cubicBezTo>
                  <a:pt x="715" y="1216"/>
                  <a:pt x="715" y="1216"/>
                  <a:pt x="715" y="1216"/>
                </a:cubicBezTo>
                <a:close/>
                <a:moveTo>
                  <a:pt x="701" y="412"/>
                </a:moveTo>
                <a:lnTo>
                  <a:pt x="701" y="412"/>
                </a:lnTo>
                <a:cubicBezTo>
                  <a:pt x="708" y="419"/>
                  <a:pt x="715" y="419"/>
                  <a:pt x="715" y="426"/>
                </a:cubicBezTo>
                <a:cubicBezTo>
                  <a:pt x="715" y="473"/>
                  <a:pt x="715" y="473"/>
                  <a:pt x="715" y="473"/>
                </a:cubicBezTo>
                <a:cubicBezTo>
                  <a:pt x="701" y="459"/>
                  <a:pt x="701" y="459"/>
                  <a:pt x="701" y="459"/>
                </a:cubicBezTo>
                <a:cubicBezTo>
                  <a:pt x="701" y="412"/>
                  <a:pt x="701" y="412"/>
                  <a:pt x="701" y="412"/>
                </a:cubicBezTo>
                <a:close/>
                <a:moveTo>
                  <a:pt x="715" y="480"/>
                </a:moveTo>
                <a:lnTo>
                  <a:pt x="715" y="480"/>
                </a:lnTo>
                <a:cubicBezTo>
                  <a:pt x="715" y="493"/>
                  <a:pt x="715" y="493"/>
                  <a:pt x="715" y="493"/>
                </a:cubicBezTo>
                <a:cubicBezTo>
                  <a:pt x="715" y="486"/>
                  <a:pt x="708" y="486"/>
                  <a:pt x="701" y="480"/>
                </a:cubicBezTo>
                <a:cubicBezTo>
                  <a:pt x="701" y="473"/>
                  <a:pt x="701" y="473"/>
                  <a:pt x="701" y="473"/>
                </a:cubicBezTo>
                <a:cubicBezTo>
                  <a:pt x="708" y="473"/>
                  <a:pt x="708" y="480"/>
                  <a:pt x="715" y="480"/>
                </a:cubicBezTo>
                <a:close/>
                <a:moveTo>
                  <a:pt x="715" y="493"/>
                </a:moveTo>
                <a:lnTo>
                  <a:pt x="715" y="493"/>
                </a:lnTo>
                <a:cubicBezTo>
                  <a:pt x="715" y="486"/>
                  <a:pt x="708" y="486"/>
                  <a:pt x="701" y="486"/>
                </a:cubicBezTo>
                <a:cubicBezTo>
                  <a:pt x="701" y="493"/>
                  <a:pt x="701" y="493"/>
                  <a:pt x="701" y="493"/>
                </a:cubicBezTo>
                <a:cubicBezTo>
                  <a:pt x="708" y="500"/>
                  <a:pt x="708" y="500"/>
                  <a:pt x="715" y="500"/>
                </a:cubicBezTo>
                <a:cubicBezTo>
                  <a:pt x="715" y="493"/>
                  <a:pt x="715" y="493"/>
                  <a:pt x="715" y="493"/>
                </a:cubicBezTo>
                <a:close/>
                <a:moveTo>
                  <a:pt x="715" y="507"/>
                </a:moveTo>
                <a:lnTo>
                  <a:pt x="715" y="507"/>
                </a:lnTo>
                <a:cubicBezTo>
                  <a:pt x="715" y="527"/>
                  <a:pt x="715" y="527"/>
                  <a:pt x="715" y="527"/>
                </a:cubicBezTo>
                <a:lnTo>
                  <a:pt x="715" y="527"/>
                </a:lnTo>
                <a:cubicBezTo>
                  <a:pt x="715" y="534"/>
                  <a:pt x="715" y="534"/>
                  <a:pt x="715" y="534"/>
                </a:cubicBezTo>
                <a:cubicBezTo>
                  <a:pt x="715" y="568"/>
                  <a:pt x="715" y="568"/>
                  <a:pt x="715" y="568"/>
                </a:cubicBezTo>
                <a:cubicBezTo>
                  <a:pt x="715" y="561"/>
                  <a:pt x="715" y="561"/>
                  <a:pt x="715" y="561"/>
                </a:cubicBezTo>
                <a:cubicBezTo>
                  <a:pt x="708" y="554"/>
                  <a:pt x="708" y="547"/>
                  <a:pt x="708" y="547"/>
                </a:cubicBezTo>
                <a:lnTo>
                  <a:pt x="708" y="547"/>
                </a:lnTo>
                <a:cubicBezTo>
                  <a:pt x="708" y="547"/>
                  <a:pt x="701" y="547"/>
                  <a:pt x="701" y="554"/>
                </a:cubicBezTo>
                <a:cubicBezTo>
                  <a:pt x="701" y="500"/>
                  <a:pt x="701" y="500"/>
                  <a:pt x="701" y="500"/>
                </a:cubicBezTo>
                <a:cubicBezTo>
                  <a:pt x="708" y="507"/>
                  <a:pt x="715" y="507"/>
                  <a:pt x="715" y="507"/>
                </a:cubicBezTo>
                <a:close/>
                <a:moveTo>
                  <a:pt x="715" y="574"/>
                </a:moveTo>
                <a:lnTo>
                  <a:pt x="715" y="574"/>
                </a:lnTo>
                <a:cubicBezTo>
                  <a:pt x="715" y="595"/>
                  <a:pt x="715" y="595"/>
                  <a:pt x="715" y="595"/>
                </a:cubicBezTo>
                <a:lnTo>
                  <a:pt x="715" y="595"/>
                </a:lnTo>
                <a:cubicBezTo>
                  <a:pt x="708" y="595"/>
                  <a:pt x="708" y="588"/>
                  <a:pt x="708" y="588"/>
                </a:cubicBezTo>
                <a:cubicBezTo>
                  <a:pt x="708" y="581"/>
                  <a:pt x="708" y="581"/>
                  <a:pt x="715" y="574"/>
                </a:cubicBezTo>
                <a:close/>
                <a:moveTo>
                  <a:pt x="715" y="608"/>
                </a:moveTo>
                <a:lnTo>
                  <a:pt x="715" y="608"/>
                </a:lnTo>
                <a:cubicBezTo>
                  <a:pt x="715" y="601"/>
                  <a:pt x="708" y="588"/>
                  <a:pt x="701" y="581"/>
                </a:cubicBezTo>
                <a:cubicBezTo>
                  <a:pt x="701" y="608"/>
                  <a:pt x="701" y="608"/>
                  <a:pt x="701" y="608"/>
                </a:cubicBezTo>
                <a:lnTo>
                  <a:pt x="701" y="608"/>
                </a:lnTo>
                <a:lnTo>
                  <a:pt x="701" y="615"/>
                </a:lnTo>
                <a:lnTo>
                  <a:pt x="701" y="615"/>
                </a:lnTo>
                <a:cubicBezTo>
                  <a:pt x="701" y="628"/>
                  <a:pt x="701" y="628"/>
                  <a:pt x="701" y="628"/>
                </a:cubicBezTo>
                <a:cubicBezTo>
                  <a:pt x="708" y="628"/>
                  <a:pt x="715" y="642"/>
                  <a:pt x="715" y="649"/>
                </a:cubicBezTo>
                <a:cubicBezTo>
                  <a:pt x="715" y="608"/>
                  <a:pt x="715" y="608"/>
                  <a:pt x="715" y="608"/>
                </a:cubicBezTo>
                <a:close/>
                <a:moveTo>
                  <a:pt x="715" y="669"/>
                </a:moveTo>
                <a:lnTo>
                  <a:pt x="715" y="669"/>
                </a:lnTo>
                <a:cubicBezTo>
                  <a:pt x="715" y="676"/>
                  <a:pt x="715" y="676"/>
                  <a:pt x="715" y="676"/>
                </a:cubicBezTo>
                <a:cubicBezTo>
                  <a:pt x="701" y="676"/>
                  <a:pt x="701" y="676"/>
                  <a:pt x="701" y="676"/>
                </a:cubicBezTo>
                <a:cubicBezTo>
                  <a:pt x="701" y="635"/>
                  <a:pt x="701" y="635"/>
                  <a:pt x="701" y="635"/>
                </a:cubicBezTo>
                <a:cubicBezTo>
                  <a:pt x="708" y="642"/>
                  <a:pt x="715" y="649"/>
                  <a:pt x="715" y="662"/>
                </a:cubicBezTo>
                <a:cubicBezTo>
                  <a:pt x="715" y="669"/>
                  <a:pt x="715" y="669"/>
                  <a:pt x="715" y="669"/>
                </a:cubicBezTo>
                <a:close/>
                <a:moveTo>
                  <a:pt x="715" y="696"/>
                </a:moveTo>
                <a:lnTo>
                  <a:pt x="715" y="696"/>
                </a:lnTo>
                <a:cubicBezTo>
                  <a:pt x="715" y="736"/>
                  <a:pt x="715" y="736"/>
                  <a:pt x="715" y="736"/>
                </a:cubicBezTo>
                <a:cubicBezTo>
                  <a:pt x="715" y="730"/>
                  <a:pt x="708" y="723"/>
                  <a:pt x="701" y="723"/>
                </a:cubicBezTo>
                <a:cubicBezTo>
                  <a:pt x="701" y="689"/>
                  <a:pt x="701" y="689"/>
                  <a:pt x="701" y="689"/>
                </a:cubicBezTo>
                <a:cubicBezTo>
                  <a:pt x="708" y="689"/>
                  <a:pt x="715" y="689"/>
                  <a:pt x="715" y="696"/>
                </a:cubicBezTo>
                <a:close/>
                <a:moveTo>
                  <a:pt x="715" y="777"/>
                </a:moveTo>
                <a:lnTo>
                  <a:pt x="715" y="777"/>
                </a:lnTo>
                <a:cubicBezTo>
                  <a:pt x="715" y="851"/>
                  <a:pt x="715" y="851"/>
                  <a:pt x="715" y="851"/>
                </a:cubicBezTo>
                <a:cubicBezTo>
                  <a:pt x="715" y="851"/>
                  <a:pt x="715" y="851"/>
                  <a:pt x="708" y="851"/>
                </a:cubicBezTo>
                <a:lnTo>
                  <a:pt x="701" y="851"/>
                </a:lnTo>
                <a:cubicBezTo>
                  <a:pt x="701" y="844"/>
                  <a:pt x="701" y="844"/>
                  <a:pt x="701" y="844"/>
                </a:cubicBezTo>
                <a:cubicBezTo>
                  <a:pt x="701" y="838"/>
                  <a:pt x="701" y="838"/>
                  <a:pt x="701" y="838"/>
                </a:cubicBezTo>
                <a:cubicBezTo>
                  <a:pt x="708" y="838"/>
                  <a:pt x="708" y="831"/>
                  <a:pt x="715" y="831"/>
                </a:cubicBezTo>
                <a:cubicBezTo>
                  <a:pt x="708" y="824"/>
                  <a:pt x="708" y="817"/>
                  <a:pt x="701" y="817"/>
                </a:cubicBezTo>
                <a:cubicBezTo>
                  <a:pt x="701" y="763"/>
                  <a:pt x="701" y="763"/>
                  <a:pt x="701" y="763"/>
                </a:cubicBezTo>
                <a:lnTo>
                  <a:pt x="708" y="770"/>
                </a:lnTo>
                <a:cubicBezTo>
                  <a:pt x="708" y="770"/>
                  <a:pt x="708" y="777"/>
                  <a:pt x="708" y="784"/>
                </a:cubicBezTo>
                <a:lnTo>
                  <a:pt x="715" y="777"/>
                </a:lnTo>
                <a:close/>
                <a:moveTo>
                  <a:pt x="715" y="871"/>
                </a:moveTo>
                <a:lnTo>
                  <a:pt x="715" y="871"/>
                </a:lnTo>
                <a:cubicBezTo>
                  <a:pt x="715" y="885"/>
                  <a:pt x="715" y="885"/>
                  <a:pt x="715" y="885"/>
                </a:cubicBezTo>
                <a:cubicBezTo>
                  <a:pt x="708" y="885"/>
                  <a:pt x="701" y="892"/>
                  <a:pt x="701" y="892"/>
                </a:cubicBezTo>
                <a:cubicBezTo>
                  <a:pt x="715" y="892"/>
                  <a:pt x="715" y="898"/>
                  <a:pt x="715" y="905"/>
                </a:cubicBezTo>
                <a:lnTo>
                  <a:pt x="715" y="905"/>
                </a:lnTo>
                <a:lnTo>
                  <a:pt x="715" y="905"/>
                </a:lnTo>
                <a:lnTo>
                  <a:pt x="715" y="905"/>
                </a:lnTo>
                <a:cubicBezTo>
                  <a:pt x="715" y="1020"/>
                  <a:pt x="715" y="1020"/>
                  <a:pt x="715" y="1020"/>
                </a:cubicBezTo>
                <a:cubicBezTo>
                  <a:pt x="715" y="1020"/>
                  <a:pt x="708" y="1020"/>
                  <a:pt x="701" y="1020"/>
                </a:cubicBezTo>
                <a:cubicBezTo>
                  <a:pt x="701" y="1000"/>
                  <a:pt x="701" y="1000"/>
                  <a:pt x="701" y="1000"/>
                </a:cubicBezTo>
                <a:cubicBezTo>
                  <a:pt x="708" y="993"/>
                  <a:pt x="708" y="993"/>
                  <a:pt x="708" y="986"/>
                </a:cubicBezTo>
                <a:cubicBezTo>
                  <a:pt x="708" y="979"/>
                  <a:pt x="701" y="979"/>
                  <a:pt x="701" y="979"/>
                </a:cubicBezTo>
                <a:cubicBezTo>
                  <a:pt x="701" y="871"/>
                  <a:pt x="701" y="871"/>
                  <a:pt x="701" y="871"/>
                </a:cubicBezTo>
                <a:lnTo>
                  <a:pt x="708" y="871"/>
                </a:lnTo>
                <a:cubicBezTo>
                  <a:pt x="715" y="871"/>
                  <a:pt x="715" y="871"/>
                  <a:pt x="715" y="871"/>
                </a:cubicBezTo>
                <a:close/>
                <a:moveTo>
                  <a:pt x="715" y="1027"/>
                </a:moveTo>
                <a:lnTo>
                  <a:pt x="715" y="1027"/>
                </a:lnTo>
                <a:cubicBezTo>
                  <a:pt x="715" y="1033"/>
                  <a:pt x="715" y="1033"/>
                  <a:pt x="715" y="1033"/>
                </a:cubicBezTo>
                <a:cubicBezTo>
                  <a:pt x="715" y="1027"/>
                  <a:pt x="715" y="1027"/>
                  <a:pt x="715" y="1027"/>
                </a:cubicBezTo>
                <a:close/>
                <a:moveTo>
                  <a:pt x="715" y="1040"/>
                </a:moveTo>
                <a:lnTo>
                  <a:pt x="715" y="1040"/>
                </a:lnTo>
                <a:cubicBezTo>
                  <a:pt x="715" y="1040"/>
                  <a:pt x="708" y="1040"/>
                  <a:pt x="701" y="1040"/>
                </a:cubicBezTo>
                <a:cubicBezTo>
                  <a:pt x="701" y="1081"/>
                  <a:pt x="701" y="1081"/>
                  <a:pt x="701" y="1081"/>
                </a:cubicBezTo>
                <a:cubicBezTo>
                  <a:pt x="701" y="1074"/>
                  <a:pt x="708" y="1074"/>
                  <a:pt x="715" y="1067"/>
                </a:cubicBezTo>
                <a:cubicBezTo>
                  <a:pt x="715" y="1040"/>
                  <a:pt x="715" y="1040"/>
                  <a:pt x="715" y="1040"/>
                </a:cubicBezTo>
                <a:close/>
                <a:moveTo>
                  <a:pt x="701" y="750"/>
                </a:moveTo>
                <a:lnTo>
                  <a:pt x="701" y="750"/>
                </a:lnTo>
                <a:cubicBezTo>
                  <a:pt x="708" y="743"/>
                  <a:pt x="708" y="736"/>
                  <a:pt x="708" y="730"/>
                </a:cubicBezTo>
                <a:cubicBezTo>
                  <a:pt x="701" y="730"/>
                  <a:pt x="701" y="730"/>
                  <a:pt x="701" y="730"/>
                </a:cubicBezTo>
                <a:lnTo>
                  <a:pt x="701" y="750"/>
                </a:lnTo>
                <a:close/>
                <a:moveTo>
                  <a:pt x="701" y="1229"/>
                </a:moveTo>
                <a:lnTo>
                  <a:pt x="701" y="1229"/>
                </a:lnTo>
                <a:cubicBezTo>
                  <a:pt x="695" y="1229"/>
                  <a:pt x="695" y="1229"/>
                  <a:pt x="695" y="1229"/>
                </a:cubicBezTo>
                <a:cubicBezTo>
                  <a:pt x="695" y="1121"/>
                  <a:pt x="695" y="1121"/>
                  <a:pt x="695" y="1121"/>
                </a:cubicBezTo>
                <a:cubicBezTo>
                  <a:pt x="695" y="1121"/>
                  <a:pt x="695" y="1114"/>
                  <a:pt x="695" y="1108"/>
                </a:cubicBezTo>
                <a:cubicBezTo>
                  <a:pt x="701" y="1094"/>
                  <a:pt x="701" y="1087"/>
                  <a:pt x="701" y="1087"/>
                </a:cubicBezTo>
                <a:lnTo>
                  <a:pt x="701" y="1087"/>
                </a:lnTo>
                <a:cubicBezTo>
                  <a:pt x="701" y="1229"/>
                  <a:pt x="701" y="1229"/>
                  <a:pt x="701" y="1229"/>
                </a:cubicBezTo>
                <a:close/>
                <a:moveTo>
                  <a:pt x="695" y="412"/>
                </a:moveTo>
                <a:lnTo>
                  <a:pt x="695" y="412"/>
                </a:lnTo>
                <a:cubicBezTo>
                  <a:pt x="695" y="412"/>
                  <a:pt x="695" y="412"/>
                  <a:pt x="701" y="412"/>
                </a:cubicBezTo>
                <a:cubicBezTo>
                  <a:pt x="701" y="459"/>
                  <a:pt x="701" y="459"/>
                  <a:pt x="701" y="459"/>
                </a:cubicBezTo>
                <a:cubicBezTo>
                  <a:pt x="695" y="459"/>
                  <a:pt x="695" y="459"/>
                  <a:pt x="695" y="459"/>
                </a:cubicBezTo>
                <a:cubicBezTo>
                  <a:pt x="695" y="453"/>
                  <a:pt x="695" y="453"/>
                  <a:pt x="695" y="453"/>
                </a:cubicBezTo>
                <a:cubicBezTo>
                  <a:pt x="695" y="412"/>
                  <a:pt x="695" y="412"/>
                  <a:pt x="695" y="412"/>
                </a:cubicBezTo>
                <a:close/>
                <a:moveTo>
                  <a:pt x="701" y="473"/>
                </a:moveTo>
                <a:lnTo>
                  <a:pt x="701" y="473"/>
                </a:lnTo>
                <a:cubicBezTo>
                  <a:pt x="701" y="480"/>
                  <a:pt x="701" y="480"/>
                  <a:pt x="701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66"/>
                  <a:pt x="695" y="466"/>
                  <a:pt x="695" y="466"/>
                </a:cubicBezTo>
                <a:cubicBezTo>
                  <a:pt x="695" y="466"/>
                  <a:pt x="695" y="473"/>
                  <a:pt x="701" y="473"/>
                </a:cubicBezTo>
                <a:close/>
                <a:moveTo>
                  <a:pt x="701" y="486"/>
                </a:moveTo>
                <a:lnTo>
                  <a:pt x="701" y="486"/>
                </a:lnTo>
                <a:cubicBezTo>
                  <a:pt x="695" y="480"/>
                  <a:pt x="695" y="480"/>
                  <a:pt x="695" y="480"/>
                </a:cubicBezTo>
                <a:cubicBezTo>
                  <a:pt x="695" y="493"/>
                  <a:pt x="695" y="493"/>
                  <a:pt x="695" y="493"/>
                </a:cubicBezTo>
                <a:cubicBezTo>
                  <a:pt x="701" y="493"/>
                  <a:pt x="701" y="493"/>
                  <a:pt x="701" y="493"/>
                </a:cubicBezTo>
                <a:cubicBezTo>
                  <a:pt x="701" y="486"/>
                  <a:pt x="701" y="486"/>
                  <a:pt x="701" y="486"/>
                </a:cubicBezTo>
                <a:close/>
                <a:moveTo>
                  <a:pt x="701" y="500"/>
                </a:moveTo>
                <a:lnTo>
                  <a:pt x="701" y="500"/>
                </a:lnTo>
                <a:cubicBezTo>
                  <a:pt x="701" y="554"/>
                  <a:pt x="701" y="554"/>
                  <a:pt x="701" y="554"/>
                </a:cubicBezTo>
                <a:lnTo>
                  <a:pt x="701" y="554"/>
                </a:lnTo>
                <a:cubicBezTo>
                  <a:pt x="695" y="554"/>
                  <a:pt x="695" y="554"/>
                  <a:pt x="695" y="554"/>
                </a:cubicBezTo>
                <a:cubicBezTo>
                  <a:pt x="695" y="500"/>
                  <a:pt x="695" y="500"/>
                  <a:pt x="695" y="500"/>
                </a:cubicBezTo>
                <a:cubicBezTo>
                  <a:pt x="695" y="500"/>
                  <a:pt x="695" y="500"/>
                  <a:pt x="701" y="500"/>
                </a:cubicBezTo>
                <a:close/>
                <a:moveTo>
                  <a:pt x="701" y="581"/>
                </a:moveTo>
                <a:lnTo>
                  <a:pt x="701" y="581"/>
                </a:lnTo>
                <a:cubicBezTo>
                  <a:pt x="701" y="608"/>
                  <a:pt x="701" y="608"/>
                  <a:pt x="701" y="608"/>
                </a:cubicBezTo>
                <a:cubicBezTo>
                  <a:pt x="695" y="608"/>
                  <a:pt x="695" y="608"/>
                  <a:pt x="695" y="608"/>
                </a:cubicBezTo>
                <a:cubicBezTo>
                  <a:pt x="701" y="615"/>
                  <a:pt x="701" y="615"/>
                  <a:pt x="701" y="615"/>
                </a:cubicBezTo>
                <a:cubicBezTo>
                  <a:pt x="701" y="628"/>
                  <a:pt x="701" y="628"/>
                  <a:pt x="701" y="628"/>
                </a:cubicBezTo>
                <a:cubicBezTo>
                  <a:pt x="695" y="622"/>
                  <a:pt x="695" y="622"/>
                  <a:pt x="695" y="622"/>
                </a:cubicBezTo>
                <a:cubicBezTo>
                  <a:pt x="695" y="574"/>
                  <a:pt x="695" y="574"/>
                  <a:pt x="695" y="574"/>
                </a:cubicBezTo>
                <a:cubicBezTo>
                  <a:pt x="695" y="574"/>
                  <a:pt x="695" y="581"/>
                  <a:pt x="701" y="581"/>
                </a:cubicBezTo>
                <a:close/>
                <a:moveTo>
                  <a:pt x="701" y="635"/>
                </a:moveTo>
                <a:lnTo>
                  <a:pt x="701" y="635"/>
                </a:lnTo>
                <a:cubicBezTo>
                  <a:pt x="701" y="676"/>
                  <a:pt x="701" y="676"/>
                  <a:pt x="701" y="676"/>
                </a:cubicBezTo>
                <a:cubicBezTo>
                  <a:pt x="695" y="669"/>
                  <a:pt x="695" y="669"/>
                  <a:pt x="695" y="669"/>
                </a:cubicBezTo>
                <a:cubicBezTo>
                  <a:pt x="695" y="655"/>
                  <a:pt x="695" y="655"/>
                  <a:pt x="695" y="655"/>
                </a:cubicBezTo>
                <a:lnTo>
                  <a:pt x="695" y="655"/>
                </a:lnTo>
                <a:cubicBezTo>
                  <a:pt x="701" y="655"/>
                  <a:pt x="701" y="655"/>
                  <a:pt x="701" y="655"/>
                </a:cubicBezTo>
                <a:cubicBezTo>
                  <a:pt x="695" y="655"/>
                  <a:pt x="695" y="649"/>
                  <a:pt x="695" y="649"/>
                </a:cubicBezTo>
                <a:cubicBezTo>
                  <a:pt x="695" y="635"/>
                  <a:pt x="695" y="635"/>
                  <a:pt x="695" y="635"/>
                </a:cubicBezTo>
                <a:lnTo>
                  <a:pt x="695" y="635"/>
                </a:lnTo>
                <a:lnTo>
                  <a:pt x="701" y="635"/>
                </a:lnTo>
                <a:close/>
                <a:moveTo>
                  <a:pt x="701" y="689"/>
                </a:moveTo>
                <a:lnTo>
                  <a:pt x="701" y="689"/>
                </a:lnTo>
                <a:cubicBezTo>
                  <a:pt x="701" y="723"/>
                  <a:pt x="701" y="723"/>
                  <a:pt x="701" y="723"/>
                </a:cubicBezTo>
                <a:cubicBezTo>
                  <a:pt x="695" y="716"/>
                  <a:pt x="695" y="716"/>
                  <a:pt x="695" y="716"/>
                </a:cubicBezTo>
                <a:cubicBezTo>
                  <a:pt x="695" y="682"/>
                  <a:pt x="695" y="682"/>
                  <a:pt x="695" y="682"/>
                </a:cubicBezTo>
                <a:cubicBezTo>
                  <a:pt x="695" y="682"/>
                  <a:pt x="695" y="689"/>
                  <a:pt x="701" y="689"/>
                </a:cubicBezTo>
                <a:close/>
                <a:moveTo>
                  <a:pt x="701" y="730"/>
                </a:moveTo>
                <a:lnTo>
                  <a:pt x="701" y="730"/>
                </a:lnTo>
                <a:cubicBezTo>
                  <a:pt x="701" y="750"/>
                  <a:pt x="701" y="750"/>
                  <a:pt x="701" y="750"/>
                </a:cubicBezTo>
                <a:cubicBezTo>
                  <a:pt x="701" y="750"/>
                  <a:pt x="701" y="750"/>
                  <a:pt x="695" y="750"/>
                </a:cubicBezTo>
                <a:lnTo>
                  <a:pt x="695" y="757"/>
                </a:lnTo>
                <a:cubicBezTo>
                  <a:pt x="695" y="730"/>
                  <a:pt x="695" y="730"/>
                  <a:pt x="695" y="730"/>
                </a:cubicBezTo>
                <a:cubicBezTo>
                  <a:pt x="695" y="730"/>
                  <a:pt x="695" y="730"/>
                  <a:pt x="701" y="730"/>
                </a:cubicBezTo>
                <a:close/>
                <a:moveTo>
                  <a:pt x="701" y="763"/>
                </a:moveTo>
                <a:lnTo>
                  <a:pt x="701" y="763"/>
                </a:lnTo>
                <a:cubicBezTo>
                  <a:pt x="701" y="817"/>
                  <a:pt x="701" y="817"/>
                  <a:pt x="701" y="817"/>
                </a:cubicBezTo>
                <a:lnTo>
                  <a:pt x="701" y="817"/>
                </a:lnTo>
                <a:cubicBezTo>
                  <a:pt x="695" y="817"/>
                  <a:pt x="695" y="817"/>
                  <a:pt x="695" y="817"/>
                </a:cubicBezTo>
                <a:cubicBezTo>
                  <a:pt x="695" y="817"/>
                  <a:pt x="695" y="817"/>
                  <a:pt x="695" y="824"/>
                </a:cubicBezTo>
                <a:cubicBezTo>
                  <a:pt x="695" y="763"/>
                  <a:pt x="695" y="763"/>
                  <a:pt x="695" y="763"/>
                </a:cubicBezTo>
                <a:cubicBezTo>
                  <a:pt x="695" y="763"/>
                  <a:pt x="695" y="763"/>
                  <a:pt x="701" y="763"/>
                </a:cubicBezTo>
                <a:close/>
                <a:moveTo>
                  <a:pt x="701" y="844"/>
                </a:moveTo>
                <a:lnTo>
                  <a:pt x="701" y="844"/>
                </a:lnTo>
                <a:cubicBezTo>
                  <a:pt x="701" y="851"/>
                  <a:pt x="701" y="851"/>
                  <a:pt x="701" y="851"/>
                </a:cubicBezTo>
                <a:lnTo>
                  <a:pt x="701" y="851"/>
                </a:lnTo>
                <a:cubicBezTo>
                  <a:pt x="695" y="844"/>
                  <a:pt x="695" y="844"/>
                  <a:pt x="701" y="844"/>
                </a:cubicBezTo>
                <a:close/>
                <a:moveTo>
                  <a:pt x="701" y="871"/>
                </a:moveTo>
                <a:lnTo>
                  <a:pt x="701" y="871"/>
                </a:lnTo>
                <a:cubicBezTo>
                  <a:pt x="701" y="979"/>
                  <a:pt x="701" y="979"/>
                  <a:pt x="701" y="979"/>
                </a:cubicBezTo>
                <a:lnTo>
                  <a:pt x="695" y="979"/>
                </a:lnTo>
                <a:lnTo>
                  <a:pt x="695" y="979"/>
                </a:lnTo>
                <a:cubicBezTo>
                  <a:pt x="695" y="878"/>
                  <a:pt x="695" y="878"/>
                  <a:pt x="695" y="878"/>
                </a:cubicBezTo>
                <a:cubicBezTo>
                  <a:pt x="695" y="878"/>
                  <a:pt x="695" y="878"/>
                  <a:pt x="701" y="878"/>
                </a:cubicBezTo>
                <a:lnTo>
                  <a:pt x="701" y="871"/>
                </a:lnTo>
                <a:close/>
                <a:moveTo>
                  <a:pt x="701" y="1000"/>
                </a:moveTo>
                <a:lnTo>
                  <a:pt x="701" y="1000"/>
                </a:lnTo>
                <a:cubicBezTo>
                  <a:pt x="701" y="1020"/>
                  <a:pt x="701" y="1020"/>
                  <a:pt x="701" y="1020"/>
                </a:cubicBezTo>
                <a:cubicBezTo>
                  <a:pt x="695" y="1020"/>
                  <a:pt x="695" y="1020"/>
                  <a:pt x="695" y="1020"/>
                </a:cubicBezTo>
                <a:cubicBezTo>
                  <a:pt x="695" y="1000"/>
                  <a:pt x="695" y="1000"/>
                  <a:pt x="695" y="1000"/>
                </a:cubicBezTo>
                <a:cubicBezTo>
                  <a:pt x="695" y="1000"/>
                  <a:pt x="695" y="1000"/>
                  <a:pt x="701" y="1000"/>
                </a:cubicBezTo>
                <a:close/>
                <a:moveTo>
                  <a:pt x="701" y="1040"/>
                </a:moveTo>
                <a:lnTo>
                  <a:pt x="701" y="1040"/>
                </a:lnTo>
                <a:cubicBezTo>
                  <a:pt x="695" y="1040"/>
                  <a:pt x="695" y="1040"/>
                  <a:pt x="695" y="1033"/>
                </a:cubicBezTo>
                <a:cubicBezTo>
                  <a:pt x="695" y="1060"/>
                  <a:pt x="695" y="1060"/>
                  <a:pt x="695" y="1060"/>
                </a:cubicBezTo>
                <a:lnTo>
                  <a:pt x="695" y="1060"/>
                </a:lnTo>
                <a:lnTo>
                  <a:pt x="695" y="1067"/>
                </a:lnTo>
                <a:cubicBezTo>
                  <a:pt x="695" y="1114"/>
                  <a:pt x="695" y="1114"/>
                  <a:pt x="695" y="1114"/>
                </a:cubicBezTo>
                <a:cubicBezTo>
                  <a:pt x="695" y="1101"/>
                  <a:pt x="695" y="1101"/>
                  <a:pt x="695" y="1101"/>
                </a:cubicBezTo>
                <a:cubicBezTo>
                  <a:pt x="701" y="1094"/>
                  <a:pt x="701" y="1087"/>
                  <a:pt x="695" y="1081"/>
                </a:cubicBezTo>
                <a:lnTo>
                  <a:pt x="701" y="1081"/>
                </a:lnTo>
                <a:cubicBezTo>
                  <a:pt x="701" y="1040"/>
                  <a:pt x="701" y="1040"/>
                  <a:pt x="701" y="1040"/>
                </a:cubicBezTo>
                <a:close/>
                <a:moveTo>
                  <a:pt x="695" y="865"/>
                </a:moveTo>
                <a:lnTo>
                  <a:pt x="695" y="865"/>
                </a:lnTo>
                <a:cubicBezTo>
                  <a:pt x="695" y="838"/>
                  <a:pt x="695" y="838"/>
                  <a:pt x="695" y="838"/>
                </a:cubicBezTo>
                <a:cubicBezTo>
                  <a:pt x="695" y="844"/>
                  <a:pt x="695" y="844"/>
                  <a:pt x="695" y="844"/>
                </a:cubicBezTo>
                <a:cubicBezTo>
                  <a:pt x="695" y="851"/>
                  <a:pt x="695" y="858"/>
                  <a:pt x="695" y="865"/>
                </a:cubicBezTo>
                <a:close/>
                <a:moveTo>
                  <a:pt x="695" y="1229"/>
                </a:moveTo>
                <a:lnTo>
                  <a:pt x="695" y="1229"/>
                </a:lnTo>
                <a:cubicBezTo>
                  <a:pt x="688" y="1229"/>
                  <a:pt x="681" y="1236"/>
                  <a:pt x="681" y="1236"/>
                </a:cubicBezTo>
                <a:cubicBezTo>
                  <a:pt x="681" y="1074"/>
                  <a:pt x="681" y="1074"/>
                  <a:pt x="681" y="1074"/>
                </a:cubicBezTo>
                <a:cubicBezTo>
                  <a:pt x="681" y="1074"/>
                  <a:pt x="681" y="1074"/>
                  <a:pt x="688" y="1074"/>
                </a:cubicBezTo>
                <a:cubicBezTo>
                  <a:pt x="688" y="1067"/>
                  <a:pt x="688" y="1067"/>
                  <a:pt x="695" y="1067"/>
                </a:cubicBezTo>
                <a:cubicBezTo>
                  <a:pt x="695" y="1114"/>
                  <a:pt x="695" y="1114"/>
                  <a:pt x="695" y="1114"/>
                </a:cubicBezTo>
                <a:cubicBezTo>
                  <a:pt x="688" y="1121"/>
                  <a:pt x="688" y="1121"/>
                  <a:pt x="688" y="1121"/>
                </a:cubicBezTo>
                <a:cubicBezTo>
                  <a:pt x="695" y="1121"/>
                  <a:pt x="695" y="1121"/>
                  <a:pt x="695" y="1121"/>
                </a:cubicBezTo>
                <a:cubicBezTo>
                  <a:pt x="695" y="1229"/>
                  <a:pt x="695" y="1229"/>
                  <a:pt x="695" y="1229"/>
                </a:cubicBezTo>
                <a:close/>
                <a:moveTo>
                  <a:pt x="681" y="405"/>
                </a:moveTo>
                <a:lnTo>
                  <a:pt x="681" y="405"/>
                </a:lnTo>
                <a:cubicBezTo>
                  <a:pt x="681" y="405"/>
                  <a:pt x="688" y="405"/>
                  <a:pt x="695" y="412"/>
                </a:cubicBezTo>
                <a:cubicBezTo>
                  <a:pt x="695" y="453"/>
                  <a:pt x="695" y="453"/>
                  <a:pt x="695" y="453"/>
                </a:cubicBezTo>
                <a:cubicBezTo>
                  <a:pt x="688" y="453"/>
                  <a:pt x="681" y="453"/>
                  <a:pt x="681" y="446"/>
                </a:cubicBezTo>
                <a:cubicBezTo>
                  <a:pt x="681" y="405"/>
                  <a:pt x="681" y="405"/>
                  <a:pt x="681" y="405"/>
                </a:cubicBezTo>
                <a:close/>
                <a:moveTo>
                  <a:pt x="695" y="466"/>
                </a:moveTo>
                <a:lnTo>
                  <a:pt x="695" y="466"/>
                </a:lnTo>
                <a:cubicBezTo>
                  <a:pt x="695" y="480"/>
                  <a:pt x="695" y="480"/>
                  <a:pt x="695" y="480"/>
                </a:cubicBezTo>
                <a:cubicBezTo>
                  <a:pt x="688" y="473"/>
                  <a:pt x="681" y="473"/>
                  <a:pt x="681" y="466"/>
                </a:cubicBezTo>
                <a:cubicBezTo>
                  <a:pt x="681" y="459"/>
                  <a:pt x="681" y="459"/>
                  <a:pt x="681" y="459"/>
                </a:cubicBezTo>
                <a:cubicBezTo>
                  <a:pt x="681" y="459"/>
                  <a:pt x="688" y="466"/>
                  <a:pt x="695" y="466"/>
                </a:cubicBezTo>
                <a:close/>
                <a:moveTo>
                  <a:pt x="695" y="480"/>
                </a:moveTo>
                <a:lnTo>
                  <a:pt x="695" y="480"/>
                </a:lnTo>
                <a:cubicBezTo>
                  <a:pt x="688" y="480"/>
                  <a:pt x="681" y="473"/>
                  <a:pt x="681" y="473"/>
                </a:cubicBezTo>
                <a:cubicBezTo>
                  <a:pt x="681" y="486"/>
                  <a:pt x="681" y="486"/>
                  <a:pt x="681" y="486"/>
                </a:cubicBezTo>
                <a:cubicBezTo>
                  <a:pt x="681" y="486"/>
                  <a:pt x="688" y="486"/>
                  <a:pt x="695" y="493"/>
                </a:cubicBezTo>
                <a:cubicBezTo>
                  <a:pt x="695" y="480"/>
                  <a:pt x="695" y="480"/>
                  <a:pt x="695" y="480"/>
                </a:cubicBezTo>
                <a:close/>
                <a:moveTo>
                  <a:pt x="695" y="500"/>
                </a:moveTo>
                <a:lnTo>
                  <a:pt x="695" y="500"/>
                </a:lnTo>
                <a:cubicBezTo>
                  <a:pt x="695" y="554"/>
                  <a:pt x="695" y="554"/>
                  <a:pt x="695" y="554"/>
                </a:cubicBezTo>
                <a:cubicBezTo>
                  <a:pt x="695" y="554"/>
                  <a:pt x="695" y="561"/>
                  <a:pt x="688" y="561"/>
                </a:cubicBezTo>
                <a:cubicBezTo>
                  <a:pt x="688" y="561"/>
                  <a:pt x="681" y="554"/>
                  <a:pt x="681" y="547"/>
                </a:cubicBezTo>
                <a:lnTo>
                  <a:pt x="681" y="547"/>
                </a:lnTo>
                <a:cubicBezTo>
                  <a:pt x="681" y="534"/>
                  <a:pt x="681" y="534"/>
                  <a:pt x="681" y="534"/>
                </a:cubicBezTo>
                <a:lnTo>
                  <a:pt x="681" y="527"/>
                </a:lnTo>
                <a:cubicBezTo>
                  <a:pt x="688" y="520"/>
                  <a:pt x="688" y="520"/>
                  <a:pt x="688" y="513"/>
                </a:cubicBezTo>
                <a:lnTo>
                  <a:pt x="681" y="513"/>
                </a:lnTo>
                <a:cubicBezTo>
                  <a:pt x="681" y="493"/>
                  <a:pt x="681" y="493"/>
                  <a:pt x="681" y="493"/>
                </a:cubicBezTo>
                <a:cubicBezTo>
                  <a:pt x="681" y="493"/>
                  <a:pt x="688" y="493"/>
                  <a:pt x="695" y="500"/>
                </a:cubicBezTo>
                <a:close/>
                <a:moveTo>
                  <a:pt x="695" y="574"/>
                </a:moveTo>
                <a:lnTo>
                  <a:pt x="695" y="574"/>
                </a:lnTo>
                <a:cubicBezTo>
                  <a:pt x="688" y="568"/>
                  <a:pt x="681" y="561"/>
                  <a:pt x="681" y="554"/>
                </a:cubicBezTo>
                <a:cubicBezTo>
                  <a:pt x="681" y="588"/>
                  <a:pt x="681" y="588"/>
                  <a:pt x="681" y="588"/>
                </a:cubicBezTo>
                <a:cubicBezTo>
                  <a:pt x="681" y="595"/>
                  <a:pt x="688" y="601"/>
                  <a:pt x="688" y="601"/>
                </a:cubicBezTo>
                <a:cubicBezTo>
                  <a:pt x="688" y="608"/>
                  <a:pt x="688" y="615"/>
                  <a:pt x="681" y="615"/>
                </a:cubicBezTo>
                <a:cubicBezTo>
                  <a:pt x="688" y="615"/>
                  <a:pt x="688" y="622"/>
                  <a:pt x="695" y="622"/>
                </a:cubicBezTo>
                <a:cubicBezTo>
                  <a:pt x="695" y="574"/>
                  <a:pt x="695" y="574"/>
                  <a:pt x="695" y="574"/>
                </a:cubicBezTo>
                <a:close/>
                <a:moveTo>
                  <a:pt x="695" y="635"/>
                </a:moveTo>
                <a:lnTo>
                  <a:pt x="695" y="635"/>
                </a:lnTo>
                <a:cubicBezTo>
                  <a:pt x="695" y="649"/>
                  <a:pt x="695" y="649"/>
                  <a:pt x="695" y="649"/>
                </a:cubicBezTo>
                <a:cubicBezTo>
                  <a:pt x="688" y="642"/>
                  <a:pt x="681" y="642"/>
                  <a:pt x="681" y="635"/>
                </a:cubicBezTo>
                <a:cubicBezTo>
                  <a:pt x="681" y="628"/>
                  <a:pt x="681" y="628"/>
                  <a:pt x="681" y="628"/>
                </a:cubicBezTo>
                <a:cubicBezTo>
                  <a:pt x="681" y="628"/>
                  <a:pt x="688" y="628"/>
                  <a:pt x="695" y="635"/>
                </a:cubicBezTo>
                <a:close/>
                <a:moveTo>
                  <a:pt x="695" y="655"/>
                </a:moveTo>
                <a:lnTo>
                  <a:pt x="695" y="655"/>
                </a:lnTo>
                <a:cubicBezTo>
                  <a:pt x="688" y="649"/>
                  <a:pt x="681" y="649"/>
                  <a:pt x="681" y="642"/>
                </a:cubicBezTo>
                <a:cubicBezTo>
                  <a:pt x="681" y="669"/>
                  <a:pt x="681" y="669"/>
                  <a:pt x="681" y="669"/>
                </a:cubicBezTo>
                <a:cubicBezTo>
                  <a:pt x="695" y="669"/>
                  <a:pt x="695" y="669"/>
                  <a:pt x="695" y="669"/>
                </a:cubicBezTo>
                <a:cubicBezTo>
                  <a:pt x="695" y="655"/>
                  <a:pt x="695" y="655"/>
                  <a:pt x="695" y="655"/>
                </a:cubicBezTo>
                <a:close/>
                <a:moveTo>
                  <a:pt x="695" y="682"/>
                </a:moveTo>
                <a:lnTo>
                  <a:pt x="695" y="682"/>
                </a:lnTo>
                <a:cubicBezTo>
                  <a:pt x="695" y="716"/>
                  <a:pt x="695" y="716"/>
                  <a:pt x="695" y="716"/>
                </a:cubicBezTo>
                <a:cubicBezTo>
                  <a:pt x="688" y="709"/>
                  <a:pt x="681" y="709"/>
                  <a:pt x="681" y="703"/>
                </a:cubicBezTo>
                <a:cubicBezTo>
                  <a:pt x="681" y="682"/>
                  <a:pt x="681" y="682"/>
                  <a:pt x="681" y="682"/>
                </a:cubicBezTo>
                <a:cubicBezTo>
                  <a:pt x="681" y="682"/>
                  <a:pt x="688" y="682"/>
                  <a:pt x="695" y="682"/>
                </a:cubicBezTo>
                <a:close/>
                <a:moveTo>
                  <a:pt x="695" y="730"/>
                </a:moveTo>
                <a:lnTo>
                  <a:pt x="695" y="730"/>
                </a:lnTo>
                <a:cubicBezTo>
                  <a:pt x="695" y="757"/>
                  <a:pt x="695" y="757"/>
                  <a:pt x="695" y="757"/>
                </a:cubicBezTo>
                <a:cubicBezTo>
                  <a:pt x="688" y="757"/>
                  <a:pt x="688" y="763"/>
                  <a:pt x="688" y="763"/>
                </a:cubicBezTo>
                <a:cubicBezTo>
                  <a:pt x="688" y="763"/>
                  <a:pt x="688" y="763"/>
                  <a:pt x="695" y="763"/>
                </a:cubicBezTo>
                <a:cubicBezTo>
                  <a:pt x="695" y="824"/>
                  <a:pt x="695" y="824"/>
                  <a:pt x="695" y="824"/>
                </a:cubicBezTo>
                <a:cubicBezTo>
                  <a:pt x="688" y="824"/>
                  <a:pt x="681" y="824"/>
                  <a:pt x="681" y="824"/>
                </a:cubicBezTo>
                <a:cubicBezTo>
                  <a:pt x="681" y="736"/>
                  <a:pt x="681" y="736"/>
                  <a:pt x="681" y="736"/>
                </a:cubicBezTo>
                <a:cubicBezTo>
                  <a:pt x="688" y="730"/>
                  <a:pt x="688" y="730"/>
                  <a:pt x="688" y="730"/>
                </a:cubicBezTo>
                <a:cubicBezTo>
                  <a:pt x="688" y="730"/>
                  <a:pt x="688" y="730"/>
                  <a:pt x="695" y="730"/>
                </a:cubicBezTo>
                <a:close/>
                <a:moveTo>
                  <a:pt x="695" y="838"/>
                </a:moveTo>
                <a:lnTo>
                  <a:pt x="695" y="838"/>
                </a:lnTo>
                <a:cubicBezTo>
                  <a:pt x="695" y="865"/>
                  <a:pt x="695" y="865"/>
                  <a:pt x="695" y="865"/>
                </a:cubicBezTo>
                <a:cubicBezTo>
                  <a:pt x="688" y="871"/>
                  <a:pt x="688" y="871"/>
                  <a:pt x="681" y="878"/>
                </a:cubicBezTo>
                <a:lnTo>
                  <a:pt x="681" y="878"/>
                </a:lnTo>
                <a:cubicBezTo>
                  <a:pt x="681" y="865"/>
                  <a:pt x="681" y="865"/>
                  <a:pt x="681" y="865"/>
                </a:cubicBezTo>
                <a:cubicBezTo>
                  <a:pt x="681" y="865"/>
                  <a:pt x="681" y="858"/>
                  <a:pt x="688" y="858"/>
                </a:cubicBezTo>
                <a:cubicBezTo>
                  <a:pt x="688" y="858"/>
                  <a:pt x="681" y="851"/>
                  <a:pt x="681" y="844"/>
                </a:cubicBezTo>
                <a:cubicBezTo>
                  <a:pt x="681" y="831"/>
                  <a:pt x="681" y="831"/>
                  <a:pt x="681" y="831"/>
                </a:cubicBezTo>
                <a:cubicBezTo>
                  <a:pt x="681" y="831"/>
                  <a:pt x="688" y="838"/>
                  <a:pt x="695" y="838"/>
                </a:cubicBezTo>
                <a:close/>
                <a:moveTo>
                  <a:pt x="695" y="878"/>
                </a:moveTo>
                <a:lnTo>
                  <a:pt x="695" y="878"/>
                </a:lnTo>
                <a:cubicBezTo>
                  <a:pt x="681" y="885"/>
                  <a:pt x="681" y="898"/>
                  <a:pt x="688" y="912"/>
                </a:cubicBezTo>
                <a:lnTo>
                  <a:pt x="681" y="912"/>
                </a:lnTo>
                <a:cubicBezTo>
                  <a:pt x="681" y="986"/>
                  <a:pt x="681" y="986"/>
                  <a:pt x="681" y="986"/>
                </a:cubicBezTo>
                <a:cubicBezTo>
                  <a:pt x="681" y="986"/>
                  <a:pt x="688" y="986"/>
                  <a:pt x="695" y="979"/>
                </a:cubicBezTo>
                <a:cubicBezTo>
                  <a:pt x="695" y="878"/>
                  <a:pt x="695" y="878"/>
                  <a:pt x="695" y="878"/>
                </a:cubicBezTo>
                <a:close/>
                <a:moveTo>
                  <a:pt x="695" y="1000"/>
                </a:moveTo>
                <a:lnTo>
                  <a:pt x="695" y="1000"/>
                </a:lnTo>
                <a:cubicBezTo>
                  <a:pt x="695" y="1020"/>
                  <a:pt x="695" y="1020"/>
                  <a:pt x="695" y="1020"/>
                </a:cubicBezTo>
                <a:cubicBezTo>
                  <a:pt x="688" y="1020"/>
                  <a:pt x="681" y="1020"/>
                  <a:pt x="681" y="1020"/>
                </a:cubicBezTo>
                <a:cubicBezTo>
                  <a:pt x="681" y="1006"/>
                  <a:pt x="681" y="1006"/>
                  <a:pt x="681" y="1006"/>
                </a:cubicBezTo>
                <a:cubicBezTo>
                  <a:pt x="681" y="1000"/>
                  <a:pt x="681" y="1000"/>
                  <a:pt x="681" y="1000"/>
                </a:cubicBezTo>
                <a:cubicBezTo>
                  <a:pt x="688" y="1000"/>
                  <a:pt x="688" y="1000"/>
                  <a:pt x="695" y="1000"/>
                </a:cubicBezTo>
                <a:close/>
                <a:moveTo>
                  <a:pt x="695" y="1033"/>
                </a:moveTo>
                <a:lnTo>
                  <a:pt x="695" y="1033"/>
                </a:lnTo>
                <a:cubicBezTo>
                  <a:pt x="695" y="1060"/>
                  <a:pt x="695" y="1060"/>
                  <a:pt x="695" y="1060"/>
                </a:cubicBezTo>
                <a:cubicBezTo>
                  <a:pt x="688" y="1054"/>
                  <a:pt x="681" y="1054"/>
                  <a:pt x="681" y="1047"/>
                </a:cubicBezTo>
                <a:cubicBezTo>
                  <a:pt x="681" y="1027"/>
                  <a:pt x="681" y="1027"/>
                  <a:pt x="681" y="1027"/>
                </a:cubicBezTo>
                <a:cubicBezTo>
                  <a:pt x="681" y="1033"/>
                  <a:pt x="688" y="1033"/>
                  <a:pt x="695" y="1033"/>
                </a:cubicBezTo>
                <a:close/>
                <a:moveTo>
                  <a:pt x="681" y="1236"/>
                </a:moveTo>
                <a:lnTo>
                  <a:pt x="681" y="1236"/>
                </a:lnTo>
                <a:cubicBezTo>
                  <a:pt x="674" y="1236"/>
                  <a:pt x="674" y="1236"/>
                  <a:pt x="668" y="1236"/>
                </a:cubicBezTo>
                <a:lnTo>
                  <a:pt x="661" y="1243"/>
                </a:lnTo>
                <a:cubicBezTo>
                  <a:pt x="661" y="1135"/>
                  <a:pt x="661" y="1135"/>
                  <a:pt x="661" y="1135"/>
                </a:cubicBezTo>
                <a:lnTo>
                  <a:pt x="661" y="1135"/>
                </a:lnTo>
                <a:cubicBezTo>
                  <a:pt x="661" y="1135"/>
                  <a:pt x="661" y="1128"/>
                  <a:pt x="661" y="1121"/>
                </a:cubicBezTo>
                <a:cubicBezTo>
                  <a:pt x="661" y="1060"/>
                  <a:pt x="661" y="1060"/>
                  <a:pt x="661" y="1060"/>
                </a:cubicBezTo>
                <a:cubicBezTo>
                  <a:pt x="661" y="1067"/>
                  <a:pt x="668" y="1067"/>
                  <a:pt x="674" y="1074"/>
                </a:cubicBezTo>
                <a:cubicBezTo>
                  <a:pt x="674" y="1074"/>
                  <a:pt x="674" y="1074"/>
                  <a:pt x="681" y="1074"/>
                </a:cubicBezTo>
                <a:cubicBezTo>
                  <a:pt x="681" y="1236"/>
                  <a:pt x="681" y="1236"/>
                  <a:pt x="681" y="1236"/>
                </a:cubicBezTo>
                <a:close/>
                <a:moveTo>
                  <a:pt x="661" y="399"/>
                </a:moveTo>
                <a:lnTo>
                  <a:pt x="661" y="399"/>
                </a:lnTo>
                <a:cubicBezTo>
                  <a:pt x="668" y="399"/>
                  <a:pt x="674" y="399"/>
                  <a:pt x="681" y="405"/>
                </a:cubicBezTo>
                <a:cubicBezTo>
                  <a:pt x="681" y="446"/>
                  <a:pt x="681" y="446"/>
                  <a:pt x="681" y="446"/>
                </a:cubicBezTo>
                <a:cubicBezTo>
                  <a:pt x="668" y="439"/>
                  <a:pt x="661" y="439"/>
                  <a:pt x="661" y="432"/>
                </a:cubicBezTo>
                <a:cubicBezTo>
                  <a:pt x="661" y="399"/>
                  <a:pt x="661" y="399"/>
                  <a:pt x="661" y="399"/>
                </a:cubicBezTo>
                <a:close/>
                <a:moveTo>
                  <a:pt x="681" y="459"/>
                </a:moveTo>
                <a:lnTo>
                  <a:pt x="681" y="459"/>
                </a:lnTo>
                <a:cubicBezTo>
                  <a:pt x="668" y="453"/>
                  <a:pt x="661" y="446"/>
                  <a:pt x="661" y="432"/>
                </a:cubicBezTo>
                <a:cubicBezTo>
                  <a:pt x="661" y="453"/>
                  <a:pt x="661" y="453"/>
                  <a:pt x="661" y="453"/>
                </a:cubicBezTo>
                <a:cubicBezTo>
                  <a:pt x="668" y="459"/>
                  <a:pt x="674" y="466"/>
                  <a:pt x="681" y="466"/>
                </a:cubicBezTo>
                <a:cubicBezTo>
                  <a:pt x="681" y="459"/>
                  <a:pt x="681" y="459"/>
                  <a:pt x="681" y="459"/>
                </a:cubicBezTo>
                <a:close/>
                <a:moveTo>
                  <a:pt x="681" y="473"/>
                </a:moveTo>
                <a:lnTo>
                  <a:pt x="681" y="473"/>
                </a:lnTo>
                <a:cubicBezTo>
                  <a:pt x="681" y="486"/>
                  <a:pt x="681" y="486"/>
                  <a:pt x="681" y="486"/>
                </a:cubicBezTo>
                <a:cubicBezTo>
                  <a:pt x="674" y="486"/>
                  <a:pt x="674" y="486"/>
                  <a:pt x="674" y="486"/>
                </a:cubicBezTo>
                <a:cubicBezTo>
                  <a:pt x="668" y="480"/>
                  <a:pt x="661" y="480"/>
                  <a:pt x="661" y="473"/>
                </a:cubicBezTo>
                <a:cubicBezTo>
                  <a:pt x="661" y="459"/>
                  <a:pt x="661" y="459"/>
                  <a:pt x="661" y="459"/>
                </a:cubicBezTo>
                <a:cubicBezTo>
                  <a:pt x="661" y="466"/>
                  <a:pt x="668" y="466"/>
                  <a:pt x="681" y="473"/>
                </a:cubicBezTo>
                <a:close/>
                <a:moveTo>
                  <a:pt x="681" y="493"/>
                </a:moveTo>
                <a:lnTo>
                  <a:pt x="681" y="493"/>
                </a:lnTo>
                <a:cubicBezTo>
                  <a:pt x="674" y="486"/>
                  <a:pt x="668" y="486"/>
                  <a:pt x="661" y="480"/>
                </a:cubicBezTo>
                <a:cubicBezTo>
                  <a:pt x="661" y="507"/>
                  <a:pt x="661" y="507"/>
                  <a:pt x="661" y="507"/>
                </a:cubicBezTo>
                <a:lnTo>
                  <a:pt x="668" y="500"/>
                </a:lnTo>
                <a:cubicBezTo>
                  <a:pt x="668" y="507"/>
                  <a:pt x="674" y="513"/>
                  <a:pt x="681" y="513"/>
                </a:cubicBezTo>
                <a:cubicBezTo>
                  <a:pt x="681" y="493"/>
                  <a:pt x="681" y="493"/>
                  <a:pt x="681" y="493"/>
                </a:cubicBezTo>
                <a:close/>
                <a:moveTo>
                  <a:pt x="681" y="534"/>
                </a:moveTo>
                <a:lnTo>
                  <a:pt x="681" y="534"/>
                </a:lnTo>
                <a:cubicBezTo>
                  <a:pt x="681" y="547"/>
                  <a:pt x="681" y="547"/>
                  <a:pt x="681" y="547"/>
                </a:cubicBezTo>
                <a:cubicBezTo>
                  <a:pt x="674" y="547"/>
                  <a:pt x="674" y="540"/>
                  <a:pt x="674" y="540"/>
                </a:cubicBezTo>
                <a:cubicBezTo>
                  <a:pt x="674" y="540"/>
                  <a:pt x="674" y="534"/>
                  <a:pt x="681" y="534"/>
                </a:cubicBezTo>
                <a:close/>
                <a:moveTo>
                  <a:pt x="681" y="554"/>
                </a:moveTo>
                <a:lnTo>
                  <a:pt x="681" y="554"/>
                </a:lnTo>
                <a:cubicBezTo>
                  <a:pt x="674" y="547"/>
                  <a:pt x="668" y="540"/>
                  <a:pt x="661" y="534"/>
                </a:cubicBezTo>
                <a:cubicBezTo>
                  <a:pt x="661" y="554"/>
                  <a:pt x="661" y="554"/>
                  <a:pt x="661" y="554"/>
                </a:cubicBezTo>
                <a:lnTo>
                  <a:pt x="661" y="554"/>
                </a:lnTo>
                <a:cubicBezTo>
                  <a:pt x="661" y="561"/>
                  <a:pt x="661" y="561"/>
                  <a:pt x="661" y="561"/>
                </a:cubicBezTo>
                <a:lnTo>
                  <a:pt x="661" y="561"/>
                </a:lnTo>
                <a:cubicBezTo>
                  <a:pt x="661" y="568"/>
                  <a:pt x="661" y="568"/>
                  <a:pt x="661" y="568"/>
                </a:cubicBezTo>
                <a:cubicBezTo>
                  <a:pt x="661" y="574"/>
                  <a:pt x="668" y="574"/>
                  <a:pt x="668" y="581"/>
                </a:cubicBezTo>
                <a:cubicBezTo>
                  <a:pt x="674" y="581"/>
                  <a:pt x="674" y="588"/>
                  <a:pt x="681" y="588"/>
                </a:cubicBezTo>
                <a:cubicBezTo>
                  <a:pt x="681" y="554"/>
                  <a:pt x="681" y="554"/>
                  <a:pt x="681" y="554"/>
                </a:cubicBezTo>
                <a:close/>
                <a:moveTo>
                  <a:pt x="681" y="628"/>
                </a:moveTo>
                <a:lnTo>
                  <a:pt x="681" y="628"/>
                </a:lnTo>
                <a:cubicBezTo>
                  <a:pt x="681" y="635"/>
                  <a:pt x="681" y="635"/>
                  <a:pt x="681" y="635"/>
                </a:cubicBezTo>
                <a:cubicBezTo>
                  <a:pt x="674" y="628"/>
                  <a:pt x="668" y="622"/>
                  <a:pt x="661" y="608"/>
                </a:cubicBezTo>
                <a:cubicBezTo>
                  <a:pt x="661" y="601"/>
                  <a:pt x="661" y="601"/>
                  <a:pt x="661" y="601"/>
                </a:cubicBezTo>
                <a:cubicBezTo>
                  <a:pt x="661" y="601"/>
                  <a:pt x="661" y="601"/>
                  <a:pt x="668" y="601"/>
                </a:cubicBezTo>
                <a:cubicBezTo>
                  <a:pt x="661" y="601"/>
                  <a:pt x="661" y="601"/>
                  <a:pt x="661" y="601"/>
                </a:cubicBezTo>
                <a:cubicBezTo>
                  <a:pt x="661" y="588"/>
                  <a:pt x="661" y="588"/>
                  <a:pt x="661" y="588"/>
                </a:cubicBezTo>
                <a:cubicBezTo>
                  <a:pt x="661" y="588"/>
                  <a:pt x="668" y="595"/>
                  <a:pt x="674" y="601"/>
                </a:cubicBezTo>
                <a:cubicBezTo>
                  <a:pt x="674" y="608"/>
                  <a:pt x="674" y="615"/>
                  <a:pt x="674" y="615"/>
                </a:cubicBezTo>
                <a:cubicBezTo>
                  <a:pt x="674" y="622"/>
                  <a:pt x="674" y="622"/>
                  <a:pt x="681" y="628"/>
                </a:cubicBezTo>
                <a:close/>
                <a:moveTo>
                  <a:pt x="681" y="642"/>
                </a:moveTo>
                <a:lnTo>
                  <a:pt x="681" y="642"/>
                </a:lnTo>
                <a:cubicBezTo>
                  <a:pt x="674" y="642"/>
                  <a:pt x="668" y="642"/>
                  <a:pt x="668" y="635"/>
                </a:cubicBezTo>
                <a:cubicBezTo>
                  <a:pt x="661" y="635"/>
                  <a:pt x="661" y="635"/>
                  <a:pt x="661" y="628"/>
                </a:cubicBezTo>
                <a:cubicBezTo>
                  <a:pt x="661" y="642"/>
                  <a:pt x="661" y="642"/>
                  <a:pt x="661" y="642"/>
                </a:cubicBezTo>
                <a:cubicBezTo>
                  <a:pt x="661" y="649"/>
                  <a:pt x="668" y="655"/>
                  <a:pt x="674" y="669"/>
                </a:cubicBezTo>
                <a:cubicBezTo>
                  <a:pt x="681" y="669"/>
                  <a:pt x="681" y="669"/>
                  <a:pt x="681" y="669"/>
                </a:cubicBezTo>
                <a:cubicBezTo>
                  <a:pt x="681" y="642"/>
                  <a:pt x="681" y="642"/>
                  <a:pt x="681" y="642"/>
                </a:cubicBezTo>
                <a:close/>
                <a:moveTo>
                  <a:pt x="681" y="682"/>
                </a:moveTo>
                <a:lnTo>
                  <a:pt x="681" y="682"/>
                </a:lnTo>
                <a:cubicBezTo>
                  <a:pt x="681" y="703"/>
                  <a:pt x="681" y="703"/>
                  <a:pt x="681" y="703"/>
                </a:cubicBezTo>
                <a:cubicBezTo>
                  <a:pt x="674" y="696"/>
                  <a:pt x="668" y="696"/>
                  <a:pt x="661" y="689"/>
                </a:cubicBezTo>
                <a:cubicBezTo>
                  <a:pt x="661" y="655"/>
                  <a:pt x="661" y="655"/>
                  <a:pt x="661" y="655"/>
                </a:cubicBezTo>
                <a:cubicBezTo>
                  <a:pt x="661" y="662"/>
                  <a:pt x="668" y="669"/>
                  <a:pt x="668" y="682"/>
                </a:cubicBezTo>
                <a:cubicBezTo>
                  <a:pt x="674" y="682"/>
                  <a:pt x="674" y="682"/>
                  <a:pt x="681" y="682"/>
                </a:cubicBezTo>
                <a:close/>
                <a:moveTo>
                  <a:pt x="681" y="736"/>
                </a:moveTo>
                <a:lnTo>
                  <a:pt x="681" y="736"/>
                </a:lnTo>
                <a:cubicBezTo>
                  <a:pt x="681" y="824"/>
                  <a:pt x="681" y="824"/>
                  <a:pt x="681" y="824"/>
                </a:cubicBezTo>
                <a:cubicBezTo>
                  <a:pt x="674" y="817"/>
                  <a:pt x="668" y="817"/>
                  <a:pt x="661" y="811"/>
                </a:cubicBezTo>
                <a:cubicBezTo>
                  <a:pt x="661" y="804"/>
                  <a:pt x="661" y="804"/>
                  <a:pt x="668" y="797"/>
                </a:cubicBezTo>
                <a:cubicBezTo>
                  <a:pt x="661" y="797"/>
                  <a:pt x="661" y="790"/>
                  <a:pt x="661" y="790"/>
                </a:cubicBezTo>
                <a:cubicBezTo>
                  <a:pt x="661" y="730"/>
                  <a:pt x="661" y="730"/>
                  <a:pt x="661" y="730"/>
                </a:cubicBezTo>
                <a:cubicBezTo>
                  <a:pt x="674" y="730"/>
                  <a:pt x="674" y="730"/>
                  <a:pt x="674" y="730"/>
                </a:cubicBezTo>
                <a:cubicBezTo>
                  <a:pt x="668" y="743"/>
                  <a:pt x="668" y="743"/>
                  <a:pt x="668" y="743"/>
                </a:cubicBezTo>
                <a:cubicBezTo>
                  <a:pt x="681" y="736"/>
                  <a:pt x="681" y="736"/>
                  <a:pt x="681" y="736"/>
                </a:cubicBezTo>
                <a:close/>
                <a:moveTo>
                  <a:pt x="681" y="831"/>
                </a:moveTo>
                <a:lnTo>
                  <a:pt x="681" y="831"/>
                </a:lnTo>
                <a:cubicBezTo>
                  <a:pt x="674" y="824"/>
                  <a:pt x="668" y="824"/>
                  <a:pt x="661" y="817"/>
                </a:cubicBezTo>
                <a:cubicBezTo>
                  <a:pt x="661" y="831"/>
                  <a:pt x="661" y="831"/>
                  <a:pt x="661" y="831"/>
                </a:cubicBezTo>
                <a:cubicBezTo>
                  <a:pt x="668" y="838"/>
                  <a:pt x="674" y="844"/>
                  <a:pt x="681" y="844"/>
                </a:cubicBezTo>
                <a:cubicBezTo>
                  <a:pt x="681" y="831"/>
                  <a:pt x="681" y="831"/>
                  <a:pt x="681" y="831"/>
                </a:cubicBezTo>
                <a:close/>
                <a:moveTo>
                  <a:pt x="681" y="865"/>
                </a:moveTo>
                <a:lnTo>
                  <a:pt x="681" y="865"/>
                </a:lnTo>
                <a:cubicBezTo>
                  <a:pt x="681" y="878"/>
                  <a:pt x="681" y="878"/>
                  <a:pt x="681" y="878"/>
                </a:cubicBezTo>
                <a:cubicBezTo>
                  <a:pt x="674" y="878"/>
                  <a:pt x="668" y="885"/>
                  <a:pt x="661" y="885"/>
                </a:cubicBezTo>
                <a:cubicBezTo>
                  <a:pt x="661" y="871"/>
                  <a:pt x="661" y="871"/>
                  <a:pt x="661" y="871"/>
                </a:cubicBezTo>
                <a:lnTo>
                  <a:pt x="668" y="878"/>
                </a:lnTo>
                <a:cubicBezTo>
                  <a:pt x="674" y="871"/>
                  <a:pt x="674" y="871"/>
                  <a:pt x="681" y="865"/>
                </a:cubicBezTo>
                <a:close/>
                <a:moveTo>
                  <a:pt x="681" y="912"/>
                </a:moveTo>
                <a:lnTo>
                  <a:pt x="681" y="912"/>
                </a:lnTo>
                <a:cubicBezTo>
                  <a:pt x="681" y="986"/>
                  <a:pt x="681" y="986"/>
                  <a:pt x="681" y="986"/>
                </a:cubicBezTo>
                <a:cubicBezTo>
                  <a:pt x="674" y="986"/>
                  <a:pt x="674" y="993"/>
                  <a:pt x="674" y="993"/>
                </a:cubicBezTo>
                <a:cubicBezTo>
                  <a:pt x="668" y="993"/>
                  <a:pt x="661" y="993"/>
                  <a:pt x="661" y="1000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61" y="898"/>
                  <a:pt x="661" y="905"/>
                  <a:pt x="668" y="912"/>
                </a:cubicBezTo>
                <a:cubicBezTo>
                  <a:pt x="668" y="912"/>
                  <a:pt x="674" y="912"/>
                  <a:pt x="681" y="912"/>
                </a:cubicBezTo>
                <a:close/>
                <a:moveTo>
                  <a:pt x="681" y="1006"/>
                </a:moveTo>
                <a:lnTo>
                  <a:pt x="681" y="1006"/>
                </a:lnTo>
                <a:cubicBezTo>
                  <a:pt x="681" y="1020"/>
                  <a:pt x="681" y="1020"/>
                  <a:pt x="681" y="1020"/>
                </a:cubicBezTo>
                <a:cubicBezTo>
                  <a:pt x="674" y="1020"/>
                  <a:pt x="668" y="1020"/>
                  <a:pt x="661" y="1020"/>
                </a:cubicBezTo>
                <a:cubicBezTo>
                  <a:pt x="668" y="1020"/>
                  <a:pt x="674" y="1027"/>
                  <a:pt x="681" y="1027"/>
                </a:cubicBezTo>
                <a:cubicBezTo>
                  <a:pt x="681" y="1047"/>
                  <a:pt x="681" y="1047"/>
                  <a:pt x="681" y="1047"/>
                </a:cubicBezTo>
                <a:cubicBezTo>
                  <a:pt x="674" y="1047"/>
                  <a:pt x="668" y="1040"/>
                  <a:pt x="661" y="1040"/>
                </a:cubicBezTo>
                <a:lnTo>
                  <a:pt x="661" y="1040"/>
                </a:lnTo>
                <a:cubicBezTo>
                  <a:pt x="661" y="1006"/>
                  <a:pt x="661" y="1006"/>
                  <a:pt x="661" y="1006"/>
                </a:cubicBezTo>
                <a:cubicBezTo>
                  <a:pt x="681" y="1006"/>
                  <a:pt x="681" y="1006"/>
                  <a:pt x="681" y="1006"/>
                </a:cubicBezTo>
                <a:close/>
                <a:moveTo>
                  <a:pt x="661" y="865"/>
                </a:moveTo>
                <a:lnTo>
                  <a:pt x="661" y="865"/>
                </a:lnTo>
                <a:cubicBezTo>
                  <a:pt x="661" y="838"/>
                  <a:pt x="661" y="838"/>
                  <a:pt x="661" y="838"/>
                </a:cubicBezTo>
                <a:cubicBezTo>
                  <a:pt x="668" y="844"/>
                  <a:pt x="674" y="851"/>
                  <a:pt x="674" y="858"/>
                </a:cubicBezTo>
                <a:cubicBezTo>
                  <a:pt x="668" y="865"/>
                  <a:pt x="668" y="865"/>
                  <a:pt x="661" y="865"/>
                </a:cubicBezTo>
                <a:close/>
                <a:moveTo>
                  <a:pt x="661" y="723"/>
                </a:moveTo>
                <a:lnTo>
                  <a:pt x="661" y="723"/>
                </a:lnTo>
                <a:cubicBezTo>
                  <a:pt x="661" y="716"/>
                  <a:pt x="668" y="709"/>
                  <a:pt x="668" y="703"/>
                </a:cubicBezTo>
                <a:cubicBezTo>
                  <a:pt x="661" y="696"/>
                  <a:pt x="661" y="696"/>
                  <a:pt x="661" y="696"/>
                </a:cubicBezTo>
                <a:lnTo>
                  <a:pt x="661" y="723"/>
                </a:lnTo>
                <a:close/>
                <a:moveTo>
                  <a:pt x="661" y="1243"/>
                </a:moveTo>
                <a:lnTo>
                  <a:pt x="661" y="1243"/>
                </a:lnTo>
                <a:cubicBezTo>
                  <a:pt x="654" y="1243"/>
                  <a:pt x="654" y="1243"/>
                  <a:pt x="654" y="1243"/>
                </a:cubicBezTo>
                <a:cubicBezTo>
                  <a:pt x="654" y="1128"/>
                  <a:pt x="654" y="1128"/>
                  <a:pt x="654" y="1128"/>
                </a:cubicBezTo>
                <a:cubicBezTo>
                  <a:pt x="661" y="1135"/>
                  <a:pt x="661" y="1135"/>
                  <a:pt x="661" y="1135"/>
                </a:cubicBezTo>
                <a:cubicBezTo>
                  <a:pt x="661" y="1243"/>
                  <a:pt x="661" y="1243"/>
                  <a:pt x="661" y="1243"/>
                </a:cubicBezTo>
                <a:close/>
                <a:moveTo>
                  <a:pt x="654" y="392"/>
                </a:moveTo>
                <a:lnTo>
                  <a:pt x="654" y="392"/>
                </a:lnTo>
                <a:cubicBezTo>
                  <a:pt x="661" y="399"/>
                  <a:pt x="661" y="399"/>
                  <a:pt x="661" y="399"/>
                </a:cubicBezTo>
                <a:cubicBezTo>
                  <a:pt x="661" y="432"/>
                  <a:pt x="661" y="432"/>
                  <a:pt x="661" y="432"/>
                </a:cubicBezTo>
                <a:cubicBezTo>
                  <a:pt x="654" y="426"/>
                  <a:pt x="654" y="426"/>
                  <a:pt x="654" y="426"/>
                </a:cubicBezTo>
                <a:cubicBezTo>
                  <a:pt x="654" y="392"/>
                  <a:pt x="654" y="392"/>
                  <a:pt x="654" y="392"/>
                </a:cubicBezTo>
                <a:close/>
                <a:moveTo>
                  <a:pt x="661" y="432"/>
                </a:moveTo>
                <a:lnTo>
                  <a:pt x="661" y="432"/>
                </a:lnTo>
                <a:cubicBezTo>
                  <a:pt x="654" y="432"/>
                  <a:pt x="654" y="426"/>
                  <a:pt x="654" y="426"/>
                </a:cubicBezTo>
                <a:cubicBezTo>
                  <a:pt x="654" y="446"/>
                  <a:pt x="654" y="446"/>
                  <a:pt x="654" y="446"/>
                </a:cubicBezTo>
                <a:cubicBezTo>
                  <a:pt x="654" y="446"/>
                  <a:pt x="654" y="453"/>
                  <a:pt x="661" y="453"/>
                </a:cubicBezTo>
                <a:cubicBezTo>
                  <a:pt x="661" y="432"/>
                  <a:pt x="661" y="432"/>
                  <a:pt x="661" y="432"/>
                </a:cubicBezTo>
                <a:close/>
                <a:moveTo>
                  <a:pt x="661" y="459"/>
                </a:moveTo>
                <a:lnTo>
                  <a:pt x="661" y="459"/>
                </a:lnTo>
                <a:cubicBezTo>
                  <a:pt x="661" y="473"/>
                  <a:pt x="661" y="473"/>
                  <a:pt x="661" y="473"/>
                </a:cubicBezTo>
                <a:cubicBezTo>
                  <a:pt x="654" y="473"/>
                  <a:pt x="654" y="473"/>
                  <a:pt x="654" y="473"/>
                </a:cubicBezTo>
                <a:cubicBezTo>
                  <a:pt x="654" y="453"/>
                  <a:pt x="654" y="453"/>
                  <a:pt x="654" y="453"/>
                </a:cubicBezTo>
                <a:cubicBezTo>
                  <a:pt x="654" y="453"/>
                  <a:pt x="654" y="459"/>
                  <a:pt x="661" y="459"/>
                </a:cubicBezTo>
                <a:close/>
                <a:moveTo>
                  <a:pt x="661" y="480"/>
                </a:moveTo>
                <a:lnTo>
                  <a:pt x="661" y="480"/>
                </a:lnTo>
                <a:cubicBezTo>
                  <a:pt x="661" y="507"/>
                  <a:pt x="661" y="507"/>
                  <a:pt x="661" y="507"/>
                </a:cubicBezTo>
                <a:cubicBezTo>
                  <a:pt x="654" y="513"/>
                  <a:pt x="654" y="513"/>
                  <a:pt x="654" y="513"/>
                </a:cubicBezTo>
                <a:cubicBezTo>
                  <a:pt x="654" y="500"/>
                  <a:pt x="654" y="500"/>
                  <a:pt x="654" y="500"/>
                </a:cubicBezTo>
                <a:cubicBezTo>
                  <a:pt x="654" y="493"/>
                  <a:pt x="654" y="493"/>
                  <a:pt x="654" y="486"/>
                </a:cubicBezTo>
                <a:lnTo>
                  <a:pt x="654" y="486"/>
                </a:lnTo>
                <a:cubicBezTo>
                  <a:pt x="654" y="473"/>
                  <a:pt x="654" y="473"/>
                  <a:pt x="654" y="473"/>
                </a:cubicBezTo>
                <a:cubicBezTo>
                  <a:pt x="654" y="480"/>
                  <a:pt x="654" y="480"/>
                  <a:pt x="661" y="480"/>
                </a:cubicBezTo>
                <a:close/>
                <a:moveTo>
                  <a:pt x="661" y="534"/>
                </a:moveTo>
                <a:lnTo>
                  <a:pt x="661" y="534"/>
                </a:lnTo>
                <a:cubicBezTo>
                  <a:pt x="661" y="554"/>
                  <a:pt x="661" y="554"/>
                  <a:pt x="661" y="554"/>
                </a:cubicBezTo>
                <a:cubicBezTo>
                  <a:pt x="654" y="554"/>
                  <a:pt x="654" y="561"/>
                  <a:pt x="654" y="561"/>
                </a:cubicBezTo>
                <a:cubicBezTo>
                  <a:pt x="661" y="561"/>
                  <a:pt x="661" y="561"/>
                  <a:pt x="661" y="561"/>
                </a:cubicBezTo>
                <a:cubicBezTo>
                  <a:pt x="661" y="568"/>
                  <a:pt x="661" y="568"/>
                  <a:pt x="661" y="568"/>
                </a:cubicBezTo>
                <a:cubicBezTo>
                  <a:pt x="654" y="568"/>
                  <a:pt x="654" y="568"/>
                  <a:pt x="654" y="568"/>
                </a:cubicBezTo>
                <a:cubicBezTo>
                  <a:pt x="654" y="534"/>
                  <a:pt x="654" y="534"/>
                  <a:pt x="654" y="534"/>
                </a:cubicBezTo>
                <a:cubicBezTo>
                  <a:pt x="654" y="534"/>
                  <a:pt x="654" y="534"/>
                  <a:pt x="661" y="534"/>
                </a:cubicBezTo>
                <a:close/>
                <a:moveTo>
                  <a:pt x="661" y="588"/>
                </a:moveTo>
                <a:lnTo>
                  <a:pt x="661" y="588"/>
                </a:lnTo>
                <a:cubicBezTo>
                  <a:pt x="661" y="601"/>
                  <a:pt x="661" y="601"/>
                  <a:pt x="661" y="601"/>
                </a:cubicBezTo>
                <a:cubicBezTo>
                  <a:pt x="654" y="601"/>
                  <a:pt x="654" y="601"/>
                  <a:pt x="654" y="601"/>
                </a:cubicBezTo>
                <a:cubicBezTo>
                  <a:pt x="654" y="581"/>
                  <a:pt x="654" y="581"/>
                  <a:pt x="654" y="581"/>
                </a:cubicBezTo>
                <a:cubicBezTo>
                  <a:pt x="654" y="581"/>
                  <a:pt x="654" y="581"/>
                  <a:pt x="661" y="588"/>
                </a:cubicBezTo>
                <a:close/>
                <a:moveTo>
                  <a:pt x="661" y="601"/>
                </a:moveTo>
                <a:lnTo>
                  <a:pt x="661" y="601"/>
                </a:lnTo>
                <a:cubicBezTo>
                  <a:pt x="661" y="608"/>
                  <a:pt x="661" y="608"/>
                  <a:pt x="661" y="608"/>
                </a:cubicBezTo>
                <a:cubicBezTo>
                  <a:pt x="654" y="608"/>
                  <a:pt x="654" y="608"/>
                  <a:pt x="654" y="608"/>
                </a:cubicBezTo>
                <a:cubicBezTo>
                  <a:pt x="654" y="608"/>
                  <a:pt x="654" y="601"/>
                  <a:pt x="661" y="601"/>
                </a:cubicBezTo>
                <a:close/>
                <a:moveTo>
                  <a:pt x="661" y="628"/>
                </a:moveTo>
                <a:lnTo>
                  <a:pt x="661" y="628"/>
                </a:lnTo>
                <a:cubicBezTo>
                  <a:pt x="661" y="642"/>
                  <a:pt x="661" y="642"/>
                  <a:pt x="661" y="642"/>
                </a:cubicBezTo>
                <a:cubicBezTo>
                  <a:pt x="654" y="635"/>
                  <a:pt x="654" y="635"/>
                  <a:pt x="654" y="635"/>
                </a:cubicBezTo>
                <a:lnTo>
                  <a:pt x="654" y="635"/>
                </a:lnTo>
                <a:cubicBezTo>
                  <a:pt x="654" y="628"/>
                  <a:pt x="654" y="628"/>
                  <a:pt x="654" y="628"/>
                </a:cubicBezTo>
                <a:cubicBezTo>
                  <a:pt x="654" y="628"/>
                  <a:pt x="654" y="628"/>
                  <a:pt x="661" y="628"/>
                </a:cubicBezTo>
                <a:close/>
                <a:moveTo>
                  <a:pt x="661" y="655"/>
                </a:moveTo>
                <a:lnTo>
                  <a:pt x="661" y="655"/>
                </a:lnTo>
                <a:cubicBezTo>
                  <a:pt x="661" y="689"/>
                  <a:pt x="661" y="689"/>
                  <a:pt x="661" y="689"/>
                </a:cubicBezTo>
                <a:cubicBezTo>
                  <a:pt x="654" y="689"/>
                  <a:pt x="654" y="689"/>
                  <a:pt x="654" y="689"/>
                </a:cubicBezTo>
                <a:cubicBezTo>
                  <a:pt x="654" y="676"/>
                  <a:pt x="654" y="676"/>
                  <a:pt x="654" y="676"/>
                </a:cubicBezTo>
                <a:lnTo>
                  <a:pt x="654" y="676"/>
                </a:lnTo>
                <a:cubicBezTo>
                  <a:pt x="654" y="669"/>
                  <a:pt x="654" y="669"/>
                  <a:pt x="654" y="669"/>
                </a:cubicBezTo>
                <a:lnTo>
                  <a:pt x="654" y="669"/>
                </a:lnTo>
                <a:cubicBezTo>
                  <a:pt x="654" y="655"/>
                  <a:pt x="654" y="655"/>
                  <a:pt x="654" y="655"/>
                </a:cubicBezTo>
                <a:lnTo>
                  <a:pt x="654" y="655"/>
                </a:lnTo>
                <a:cubicBezTo>
                  <a:pt x="661" y="655"/>
                  <a:pt x="661" y="655"/>
                  <a:pt x="661" y="655"/>
                </a:cubicBezTo>
                <a:close/>
                <a:moveTo>
                  <a:pt x="661" y="696"/>
                </a:moveTo>
                <a:lnTo>
                  <a:pt x="661" y="696"/>
                </a:lnTo>
                <a:cubicBezTo>
                  <a:pt x="661" y="723"/>
                  <a:pt x="661" y="723"/>
                  <a:pt x="661" y="723"/>
                </a:cubicBezTo>
                <a:cubicBezTo>
                  <a:pt x="654" y="723"/>
                  <a:pt x="654" y="723"/>
                  <a:pt x="654" y="723"/>
                </a:cubicBezTo>
                <a:cubicBezTo>
                  <a:pt x="661" y="730"/>
                  <a:pt x="661" y="730"/>
                  <a:pt x="661" y="730"/>
                </a:cubicBezTo>
                <a:cubicBezTo>
                  <a:pt x="661" y="790"/>
                  <a:pt x="661" y="790"/>
                  <a:pt x="661" y="790"/>
                </a:cubicBezTo>
                <a:cubicBezTo>
                  <a:pt x="654" y="790"/>
                  <a:pt x="654" y="790"/>
                  <a:pt x="654" y="790"/>
                </a:cubicBezTo>
                <a:cubicBezTo>
                  <a:pt x="654" y="696"/>
                  <a:pt x="654" y="696"/>
                  <a:pt x="654" y="696"/>
                </a:cubicBezTo>
                <a:cubicBezTo>
                  <a:pt x="661" y="696"/>
                  <a:pt x="661" y="696"/>
                  <a:pt x="661" y="696"/>
                </a:cubicBezTo>
                <a:close/>
                <a:moveTo>
                  <a:pt x="661" y="817"/>
                </a:moveTo>
                <a:lnTo>
                  <a:pt x="661" y="817"/>
                </a:lnTo>
                <a:cubicBezTo>
                  <a:pt x="661" y="831"/>
                  <a:pt x="661" y="831"/>
                  <a:pt x="661" y="831"/>
                </a:cubicBezTo>
                <a:cubicBezTo>
                  <a:pt x="654" y="831"/>
                  <a:pt x="654" y="831"/>
                  <a:pt x="654" y="831"/>
                </a:cubicBezTo>
                <a:cubicBezTo>
                  <a:pt x="654" y="817"/>
                  <a:pt x="654" y="817"/>
                  <a:pt x="654" y="817"/>
                </a:cubicBezTo>
                <a:lnTo>
                  <a:pt x="654" y="817"/>
                </a:lnTo>
                <a:cubicBezTo>
                  <a:pt x="661" y="817"/>
                  <a:pt x="661" y="817"/>
                  <a:pt x="661" y="817"/>
                </a:cubicBezTo>
                <a:close/>
                <a:moveTo>
                  <a:pt x="661" y="838"/>
                </a:moveTo>
                <a:lnTo>
                  <a:pt x="661" y="838"/>
                </a:lnTo>
                <a:cubicBezTo>
                  <a:pt x="661" y="865"/>
                  <a:pt x="661" y="865"/>
                  <a:pt x="661" y="865"/>
                </a:cubicBezTo>
                <a:cubicBezTo>
                  <a:pt x="654" y="865"/>
                  <a:pt x="654" y="865"/>
                  <a:pt x="654" y="865"/>
                </a:cubicBezTo>
                <a:cubicBezTo>
                  <a:pt x="654" y="838"/>
                  <a:pt x="654" y="838"/>
                  <a:pt x="654" y="838"/>
                </a:cubicBezTo>
                <a:cubicBezTo>
                  <a:pt x="654" y="838"/>
                  <a:pt x="654" y="838"/>
                  <a:pt x="661" y="838"/>
                </a:cubicBezTo>
                <a:close/>
                <a:moveTo>
                  <a:pt x="661" y="871"/>
                </a:moveTo>
                <a:lnTo>
                  <a:pt x="661" y="871"/>
                </a:lnTo>
                <a:cubicBezTo>
                  <a:pt x="661" y="885"/>
                  <a:pt x="661" y="885"/>
                  <a:pt x="661" y="885"/>
                </a:cubicBezTo>
                <a:cubicBezTo>
                  <a:pt x="654" y="885"/>
                  <a:pt x="654" y="885"/>
                  <a:pt x="654" y="885"/>
                </a:cubicBezTo>
                <a:cubicBezTo>
                  <a:pt x="654" y="871"/>
                  <a:pt x="654" y="871"/>
                  <a:pt x="654" y="871"/>
                </a:cubicBezTo>
                <a:cubicBezTo>
                  <a:pt x="661" y="871"/>
                  <a:pt x="661" y="871"/>
                  <a:pt x="661" y="871"/>
                </a:cubicBezTo>
                <a:close/>
                <a:moveTo>
                  <a:pt x="661" y="898"/>
                </a:moveTo>
                <a:lnTo>
                  <a:pt x="661" y="898"/>
                </a:lnTo>
                <a:cubicBezTo>
                  <a:pt x="661" y="1000"/>
                  <a:pt x="661" y="1000"/>
                  <a:pt x="661" y="1000"/>
                </a:cubicBezTo>
                <a:cubicBezTo>
                  <a:pt x="654" y="1000"/>
                  <a:pt x="654" y="1000"/>
                  <a:pt x="654" y="1000"/>
                </a:cubicBezTo>
                <a:cubicBezTo>
                  <a:pt x="654" y="892"/>
                  <a:pt x="654" y="892"/>
                  <a:pt x="654" y="892"/>
                </a:cubicBezTo>
                <a:lnTo>
                  <a:pt x="654" y="892"/>
                </a:lnTo>
                <a:cubicBezTo>
                  <a:pt x="654" y="892"/>
                  <a:pt x="654" y="892"/>
                  <a:pt x="661" y="898"/>
                </a:cubicBezTo>
                <a:close/>
                <a:moveTo>
                  <a:pt x="661" y="1006"/>
                </a:moveTo>
                <a:lnTo>
                  <a:pt x="661" y="1006"/>
                </a:lnTo>
                <a:cubicBezTo>
                  <a:pt x="661" y="1040"/>
                  <a:pt x="661" y="1040"/>
                  <a:pt x="661" y="1040"/>
                </a:cubicBezTo>
                <a:cubicBezTo>
                  <a:pt x="654" y="1040"/>
                  <a:pt x="654" y="1033"/>
                  <a:pt x="654" y="1033"/>
                </a:cubicBezTo>
                <a:cubicBezTo>
                  <a:pt x="654" y="1006"/>
                  <a:pt x="654" y="1006"/>
                  <a:pt x="654" y="1006"/>
                </a:cubicBezTo>
                <a:cubicBezTo>
                  <a:pt x="661" y="1006"/>
                  <a:pt x="661" y="1006"/>
                  <a:pt x="661" y="1006"/>
                </a:cubicBezTo>
                <a:close/>
                <a:moveTo>
                  <a:pt x="661" y="1060"/>
                </a:moveTo>
                <a:lnTo>
                  <a:pt x="661" y="1060"/>
                </a:lnTo>
                <a:cubicBezTo>
                  <a:pt x="661" y="1121"/>
                  <a:pt x="661" y="1121"/>
                  <a:pt x="661" y="1121"/>
                </a:cubicBezTo>
                <a:cubicBezTo>
                  <a:pt x="654" y="1114"/>
                  <a:pt x="654" y="1108"/>
                  <a:pt x="654" y="1101"/>
                </a:cubicBezTo>
                <a:cubicBezTo>
                  <a:pt x="654" y="1054"/>
                  <a:pt x="654" y="1054"/>
                  <a:pt x="654" y="1054"/>
                </a:cubicBezTo>
                <a:cubicBezTo>
                  <a:pt x="654" y="1054"/>
                  <a:pt x="654" y="1060"/>
                  <a:pt x="661" y="1060"/>
                </a:cubicBezTo>
                <a:close/>
                <a:moveTo>
                  <a:pt x="654" y="1243"/>
                </a:moveTo>
                <a:lnTo>
                  <a:pt x="654" y="1243"/>
                </a:lnTo>
                <a:cubicBezTo>
                  <a:pt x="647" y="1243"/>
                  <a:pt x="634" y="1249"/>
                  <a:pt x="627" y="1249"/>
                </a:cubicBezTo>
                <a:cubicBezTo>
                  <a:pt x="627" y="1020"/>
                  <a:pt x="627" y="1020"/>
                  <a:pt x="627" y="1020"/>
                </a:cubicBezTo>
                <a:cubicBezTo>
                  <a:pt x="634" y="1033"/>
                  <a:pt x="641" y="1040"/>
                  <a:pt x="647" y="1047"/>
                </a:cubicBezTo>
                <a:cubicBezTo>
                  <a:pt x="647" y="1054"/>
                  <a:pt x="647" y="1054"/>
                  <a:pt x="654" y="1054"/>
                </a:cubicBezTo>
                <a:cubicBezTo>
                  <a:pt x="654" y="1101"/>
                  <a:pt x="654" y="1101"/>
                  <a:pt x="654" y="1101"/>
                </a:cubicBezTo>
                <a:lnTo>
                  <a:pt x="647" y="1101"/>
                </a:lnTo>
                <a:cubicBezTo>
                  <a:pt x="641" y="1087"/>
                  <a:pt x="634" y="1074"/>
                  <a:pt x="627" y="1067"/>
                </a:cubicBezTo>
                <a:cubicBezTo>
                  <a:pt x="634" y="1067"/>
                  <a:pt x="634" y="1074"/>
                  <a:pt x="634" y="1081"/>
                </a:cubicBezTo>
                <a:cubicBezTo>
                  <a:pt x="634" y="1087"/>
                  <a:pt x="634" y="1094"/>
                  <a:pt x="634" y="1108"/>
                </a:cubicBezTo>
                <a:cubicBezTo>
                  <a:pt x="634" y="1121"/>
                  <a:pt x="634" y="1128"/>
                  <a:pt x="634" y="1135"/>
                </a:cubicBezTo>
                <a:cubicBezTo>
                  <a:pt x="641" y="1121"/>
                  <a:pt x="641" y="1121"/>
                  <a:pt x="641" y="1121"/>
                </a:cubicBezTo>
                <a:cubicBezTo>
                  <a:pt x="654" y="1128"/>
                  <a:pt x="654" y="1128"/>
                  <a:pt x="654" y="1128"/>
                </a:cubicBezTo>
                <a:cubicBezTo>
                  <a:pt x="654" y="1243"/>
                  <a:pt x="654" y="1243"/>
                  <a:pt x="654" y="1243"/>
                </a:cubicBezTo>
                <a:close/>
                <a:moveTo>
                  <a:pt x="627" y="385"/>
                </a:moveTo>
                <a:lnTo>
                  <a:pt x="627" y="385"/>
                </a:lnTo>
                <a:cubicBezTo>
                  <a:pt x="634" y="385"/>
                  <a:pt x="647" y="392"/>
                  <a:pt x="654" y="392"/>
                </a:cubicBezTo>
                <a:cubicBezTo>
                  <a:pt x="654" y="426"/>
                  <a:pt x="654" y="426"/>
                  <a:pt x="654" y="426"/>
                </a:cubicBezTo>
                <a:lnTo>
                  <a:pt x="654" y="426"/>
                </a:lnTo>
                <a:lnTo>
                  <a:pt x="654" y="426"/>
                </a:lnTo>
                <a:cubicBezTo>
                  <a:pt x="654" y="446"/>
                  <a:pt x="654" y="446"/>
                  <a:pt x="654" y="446"/>
                </a:cubicBezTo>
                <a:cubicBezTo>
                  <a:pt x="647" y="439"/>
                  <a:pt x="634" y="432"/>
                  <a:pt x="627" y="419"/>
                </a:cubicBezTo>
                <a:cubicBezTo>
                  <a:pt x="627" y="385"/>
                  <a:pt x="627" y="385"/>
                  <a:pt x="627" y="385"/>
                </a:cubicBezTo>
                <a:close/>
                <a:moveTo>
                  <a:pt x="654" y="453"/>
                </a:moveTo>
                <a:lnTo>
                  <a:pt x="654" y="453"/>
                </a:lnTo>
                <a:cubicBezTo>
                  <a:pt x="641" y="446"/>
                  <a:pt x="634" y="432"/>
                  <a:pt x="627" y="426"/>
                </a:cubicBezTo>
                <a:cubicBezTo>
                  <a:pt x="627" y="453"/>
                  <a:pt x="627" y="453"/>
                  <a:pt x="627" y="453"/>
                </a:cubicBezTo>
                <a:cubicBezTo>
                  <a:pt x="634" y="459"/>
                  <a:pt x="641" y="466"/>
                  <a:pt x="654" y="473"/>
                </a:cubicBezTo>
                <a:cubicBezTo>
                  <a:pt x="654" y="453"/>
                  <a:pt x="654" y="453"/>
                  <a:pt x="654" y="453"/>
                </a:cubicBezTo>
                <a:close/>
                <a:moveTo>
                  <a:pt x="654" y="473"/>
                </a:moveTo>
                <a:lnTo>
                  <a:pt x="654" y="473"/>
                </a:lnTo>
                <a:cubicBezTo>
                  <a:pt x="654" y="486"/>
                  <a:pt x="654" y="486"/>
                  <a:pt x="654" y="486"/>
                </a:cubicBezTo>
                <a:cubicBezTo>
                  <a:pt x="647" y="486"/>
                  <a:pt x="647" y="486"/>
                  <a:pt x="647" y="486"/>
                </a:cubicBezTo>
                <a:cubicBezTo>
                  <a:pt x="641" y="480"/>
                  <a:pt x="641" y="480"/>
                  <a:pt x="634" y="473"/>
                </a:cubicBezTo>
                <a:cubicBezTo>
                  <a:pt x="634" y="480"/>
                  <a:pt x="634" y="480"/>
                  <a:pt x="627" y="480"/>
                </a:cubicBezTo>
                <a:cubicBezTo>
                  <a:pt x="627" y="453"/>
                  <a:pt x="627" y="453"/>
                  <a:pt x="627" y="453"/>
                </a:cubicBezTo>
                <a:cubicBezTo>
                  <a:pt x="634" y="459"/>
                  <a:pt x="641" y="466"/>
                  <a:pt x="654" y="473"/>
                </a:cubicBezTo>
                <a:close/>
                <a:moveTo>
                  <a:pt x="654" y="500"/>
                </a:moveTo>
                <a:lnTo>
                  <a:pt x="654" y="500"/>
                </a:lnTo>
                <a:cubicBezTo>
                  <a:pt x="654" y="513"/>
                  <a:pt x="654" y="513"/>
                  <a:pt x="654" y="513"/>
                </a:cubicBezTo>
                <a:lnTo>
                  <a:pt x="654" y="513"/>
                </a:lnTo>
                <a:cubicBezTo>
                  <a:pt x="647" y="513"/>
                  <a:pt x="647" y="513"/>
                  <a:pt x="647" y="507"/>
                </a:cubicBezTo>
                <a:cubicBezTo>
                  <a:pt x="647" y="507"/>
                  <a:pt x="647" y="507"/>
                  <a:pt x="654" y="500"/>
                </a:cubicBezTo>
                <a:close/>
                <a:moveTo>
                  <a:pt x="654" y="534"/>
                </a:moveTo>
                <a:lnTo>
                  <a:pt x="654" y="534"/>
                </a:lnTo>
                <a:cubicBezTo>
                  <a:pt x="647" y="527"/>
                  <a:pt x="641" y="520"/>
                  <a:pt x="634" y="513"/>
                </a:cubicBezTo>
                <a:cubicBezTo>
                  <a:pt x="634" y="513"/>
                  <a:pt x="634" y="513"/>
                  <a:pt x="627" y="507"/>
                </a:cubicBezTo>
                <a:cubicBezTo>
                  <a:pt x="627" y="540"/>
                  <a:pt x="627" y="540"/>
                  <a:pt x="627" y="540"/>
                </a:cubicBezTo>
                <a:lnTo>
                  <a:pt x="627" y="540"/>
                </a:lnTo>
                <a:cubicBezTo>
                  <a:pt x="641" y="547"/>
                  <a:pt x="647" y="554"/>
                  <a:pt x="647" y="568"/>
                </a:cubicBezTo>
                <a:cubicBezTo>
                  <a:pt x="647" y="568"/>
                  <a:pt x="647" y="568"/>
                  <a:pt x="654" y="568"/>
                </a:cubicBezTo>
                <a:cubicBezTo>
                  <a:pt x="654" y="534"/>
                  <a:pt x="654" y="534"/>
                  <a:pt x="654" y="534"/>
                </a:cubicBezTo>
                <a:close/>
                <a:moveTo>
                  <a:pt x="654" y="581"/>
                </a:moveTo>
                <a:lnTo>
                  <a:pt x="654" y="581"/>
                </a:lnTo>
                <a:cubicBezTo>
                  <a:pt x="654" y="601"/>
                  <a:pt x="654" y="601"/>
                  <a:pt x="654" y="601"/>
                </a:cubicBezTo>
                <a:cubicBezTo>
                  <a:pt x="641" y="595"/>
                  <a:pt x="641" y="588"/>
                  <a:pt x="641" y="581"/>
                </a:cubicBezTo>
                <a:cubicBezTo>
                  <a:pt x="634" y="581"/>
                  <a:pt x="634" y="581"/>
                  <a:pt x="634" y="581"/>
                </a:cubicBezTo>
                <a:cubicBezTo>
                  <a:pt x="634" y="581"/>
                  <a:pt x="634" y="581"/>
                  <a:pt x="634" y="588"/>
                </a:cubicBezTo>
                <a:lnTo>
                  <a:pt x="627" y="581"/>
                </a:lnTo>
                <a:cubicBezTo>
                  <a:pt x="627" y="554"/>
                  <a:pt x="627" y="554"/>
                  <a:pt x="627" y="554"/>
                </a:cubicBezTo>
                <a:cubicBezTo>
                  <a:pt x="634" y="554"/>
                  <a:pt x="641" y="561"/>
                  <a:pt x="641" y="568"/>
                </a:cubicBezTo>
                <a:lnTo>
                  <a:pt x="641" y="574"/>
                </a:lnTo>
                <a:cubicBezTo>
                  <a:pt x="641" y="574"/>
                  <a:pt x="647" y="574"/>
                  <a:pt x="654" y="581"/>
                </a:cubicBezTo>
                <a:close/>
                <a:moveTo>
                  <a:pt x="654" y="628"/>
                </a:moveTo>
                <a:lnTo>
                  <a:pt x="654" y="628"/>
                </a:lnTo>
                <a:cubicBezTo>
                  <a:pt x="654" y="635"/>
                  <a:pt x="654" y="635"/>
                  <a:pt x="654" y="635"/>
                </a:cubicBezTo>
                <a:cubicBezTo>
                  <a:pt x="647" y="642"/>
                  <a:pt x="641" y="642"/>
                  <a:pt x="641" y="649"/>
                </a:cubicBezTo>
                <a:cubicBezTo>
                  <a:pt x="634" y="649"/>
                  <a:pt x="634" y="649"/>
                  <a:pt x="627" y="649"/>
                </a:cubicBezTo>
                <a:cubicBezTo>
                  <a:pt x="627" y="628"/>
                  <a:pt x="627" y="628"/>
                  <a:pt x="627" y="628"/>
                </a:cubicBezTo>
                <a:cubicBezTo>
                  <a:pt x="627" y="628"/>
                  <a:pt x="634" y="628"/>
                  <a:pt x="634" y="622"/>
                </a:cubicBezTo>
                <a:cubicBezTo>
                  <a:pt x="641" y="622"/>
                  <a:pt x="647" y="622"/>
                  <a:pt x="654" y="628"/>
                </a:cubicBezTo>
                <a:close/>
                <a:moveTo>
                  <a:pt x="654" y="655"/>
                </a:moveTo>
                <a:lnTo>
                  <a:pt x="654" y="655"/>
                </a:lnTo>
                <a:cubicBezTo>
                  <a:pt x="654" y="669"/>
                  <a:pt x="654" y="669"/>
                  <a:pt x="654" y="669"/>
                </a:cubicBezTo>
                <a:cubicBezTo>
                  <a:pt x="654" y="669"/>
                  <a:pt x="647" y="669"/>
                  <a:pt x="647" y="676"/>
                </a:cubicBezTo>
                <a:cubicBezTo>
                  <a:pt x="654" y="676"/>
                  <a:pt x="654" y="676"/>
                  <a:pt x="654" y="676"/>
                </a:cubicBezTo>
                <a:cubicBezTo>
                  <a:pt x="654" y="689"/>
                  <a:pt x="654" y="689"/>
                  <a:pt x="654" y="689"/>
                </a:cubicBezTo>
                <a:cubicBezTo>
                  <a:pt x="647" y="682"/>
                  <a:pt x="647" y="682"/>
                  <a:pt x="641" y="682"/>
                </a:cubicBezTo>
                <a:cubicBezTo>
                  <a:pt x="641" y="682"/>
                  <a:pt x="634" y="676"/>
                  <a:pt x="627" y="676"/>
                </a:cubicBezTo>
                <a:cubicBezTo>
                  <a:pt x="627" y="655"/>
                  <a:pt x="627" y="655"/>
                  <a:pt x="627" y="655"/>
                </a:cubicBezTo>
                <a:cubicBezTo>
                  <a:pt x="634" y="655"/>
                  <a:pt x="647" y="655"/>
                  <a:pt x="654" y="655"/>
                </a:cubicBezTo>
                <a:close/>
                <a:moveTo>
                  <a:pt x="654" y="696"/>
                </a:moveTo>
                <a:lnTo>
                  <a:pt x="654" y="696"/>
                </a:lnTo>
                <a:cubicBezTo>
                  <a:pt x="654" y="790"/>
                  <a:pt x="654" y="790"/>
                  <a:pt x="654" y="790"/>
                </a:cubicBezTo>
                <a:cubicBezTo>
                  <a:pt x="654" y="790"/>
                  <a:pt x="654" y="790"/>
                  <a:pt x="647" y="790"/>
                </a:cubicBezTo>
                <a:cubicBezTo>
                  <a:pt x="641" y="790"/>
                  <a:pt x="641" y="797"/>
                  <a:pt x="641" y="804"/>
                </a:cubicBezTo>
                <a:cubicBezTo>
                  <a:pt x="641" y="804"/>
                  <a:pt x="634" y="804"/>
                  <a:pt x="627" y="797"/>
                </a:cubicBezTo>
                <a:cubicBezTo>
                  <a:pt x="627" y="703"/>
                  <a:pt x="627" y="703"/>
                  <a:pt x="627" y="703"/>
                </a:cubicBezTo>
                <a:cubicBezTo>
                  <a:pt x="634" y="703"/>
                  <a:pt x="634" y="709"/>
                  <a:pt x="641" y="716"/>
                </a:cubicBezTo>
                <a:cubicBezTo>
                  <a:pt x="641" y="709"/>
                  <a:pt x="641" y="703"/>
                  <a:pt x="654" y="696"/>
                </a:cubicBezTo>
                <a:close/>
                <a:moveTo>
                  <a:pt x="654" y="817"/>
                </a:moveTo>
                <a:lnTo>
                  <a:pt x="654" y="817"/>
                </a:lnTo>
                <a:cubicBezTo>
                  <a:pt x="654" y="831"/>
                  <a:pt x="654" y="831"/>
                  <a:pt x="654" y="831"/>
                </a:cubicBezTo>
                <a:cubicBezTo>
                  <a:pt x="647" y="824"/>
                  <a:pt x="647" y="824"/>
                  <a:pt x="647" y="824"/>
                </a:cubicBezTo>
                <a:cubicBezTo>
                  <a:pt x="641" y="831"/>
                  <a:pt x="641" y="824"/>
                  <a:pt x="627" y="824"/>
                </a:cubicBezTo>
                <a:lnTo>
                  <a:pt x="627" y="824"/>
                </a:lnTo>
                <a:cubicBezTo>
                  <a:pt x="627" y="811"/>
                  <a:pt x="627" y="811"/>
                  <a:pt x="627" y="811"/>
                </a:cubicBezTo>
                <a:cubicBezTo>
                  <a:pt x="641" y="811"/>
                  <a:pt x="647" y="817"/>
                  <a:pt x="654" y="817"/>
                </a:cubicBezTo>
                <a:close/>
                <a:moveTo>
                  <a:pt x="654" y="838"/>
                </a:moveTo>
                <a:lnTo>
                  <a:pt x="654" y="838"/>
                </a:lnTo>
                <a:cubicBezTo>
                  <a:pt x="654" y="865"/>
                  <a:pt x="654" y="865"/>
                  <a:pt x="654" y="865"/>
                </a:cubicBezTo>
                <a:cubicBezTo>
                  <a:pt x="647" y="865"/>
                  <a:pt x="641" y="865"/>
                  <a:pt x="634" y="865"/>
                </a:cubicBezTo>
                <a:cubicBezTo>
                  <a:pt x="627" y="858"/>
                  <a:pt x="627" y="858"/>
                  <a:pt x="627" y="858"/>
                </a:cubicBezTo>
                <a:cubicBezTo>
                  <a:pt x="627" y="851"/>
                  <a:pt x="627" y="851"/>
                  <a:pt x="627" y="851"/>
                </a:cubicBezTo>
                <a:cubicBezTo>
                  <a:pt x="634" y="851"/>
                  <a:pt x="641" y="858"/>
                  <a:pt x="641" y="858"/>
                </a:cubicBezTo>
                <a:lnTo>
                  <a:pt x="647" y="851"/>
                </a:lnTo>
                <a:cubicBezTo>
                  <a:pt x="647" y="851"/>
                  <a:pt x="641" y="844"/>
                  <a:pt x="627" y="844"/>
                </a:cubicBezTo>
                <a:cubicBezTo>
                  <a:pt x="627" y="831"/>
                  <a:pt x="627" y="831"/>
                  <a:pt x="627" y="831"/>
                </a:cubicBezTo>
                <a:cubicBezTo>
                  <a:pt x="634" y="831"/>
                  <a:pt x="647" y="831"/>
                  <a:pt x="654" y="838"/>
                </a:cubicBezTo>
                <a:close/>
                <a:moveTo>
                  <a:pt x="654" y="871"/>
                </a:moveTo>
                <a:lnTo>
                  <a:pt x="654" y="871"/>
                </a:lnTo>
                <a:cubicBezTo>
                  <a:pt x="641" y="871"/>
                  <a:pt x="634" y="871"/>
                  <a:pt x="627" y="865"/>
                </a:cubicBezTo>
                <a:cubicBezTo>
                  <a:pt x="627" y="878"/>
                  <a:pt x="627" y="878"/>
                  <a:pt x="627" y="878"/>
                </a:cubicBezTo>
                <a:cubicBezTo>
                  <a:pt x="634" y="878"/>
                  <a:pt x="647" y="885"/>
                  <a:pt x="654" y="885"/>
                </a:cubicBezTo>
                <a:cubicBezTo>
                  <a:pt x="654" y="871"/>
                  <a:pt x="654" y="871"/>
                  <a:pt x="654" y="871"/>
                </a:cubicBezTo>
                <a:close/>
                <a:moveTo>
                  <a:pt x="654" y="892"/>
                </a:moveTo>
                <a:lnTo>
                  <a:pt x="654" y="892"/>
                </a:lnTo>
                <a:cubicBezTo>
                  <a:pt x="647" y="892"/>
                  <a:pt x="647" y="892"/>
                  <a:pt x="647" y="892"/>
                </a:cubicBezTo>
                <a:cubicBezTo>
                  <a:pt x="647" y="892"/>
                  <a:pt x="641" y="898"/>
                  <a:pt x="641" y="912"/>
                </a:cubicBezTo>
                <a:cubicBezTo>
                  <a:pt x="627" y="912"/>
                  <a:pt x="627" y="912"/>
                  <a:pt x="627" y="912"/>
                </a:cubicBezTo>
                <a:cubicBezTo>
                  <a:pt x="627" y="946"/>
                  <a:pt x="627" y="946"/>
                  <a:pt x="627" y="946"/>
                </a:cubicBezTo>
                <a:lnTo>
                  <a:pt x="634" y="946"/>
                </a:lnTo>
                <a:cubicBezTo>
                  <a:pt x="634" y="946"/>
                  <a:pt x="634" y="946"/>
                  <a:pt x="627" y="946"/>
                </a:cubicBezTo>
                <a:cubicBezTo>
                  <a:pt x="627" y="1020"/>
                  <a:pt x="627" y="1020"/>
                  <a:pt x="627" y="1020"/>
                </a:cubicBezTo>
                <a:cubicBezTo>
                  <a:pt x="634" y="1027"/>
                  <a:pt x="641" y="1033"/>
                  <a:pt x="654" y="1033"/>
                </a:cubicBezTo>
                <a:cubicBezTo>
                  <a:pt x="654" y="1006"/>
                  <a:pt x="654" y="1006"/>
                  <a:pt x="654" y="1006"/>
                </a:cubicBezTo>
                <a:cubicBezTo>
                  <a:pt x="647" y="1006"/>
                  <a:pt x="647" y="1006"/>
                  <a:pt x="647" y="1006"/>
                </a:cubicBezTo>
                <a:cubicBezTo>
                  <a:pt x="641" y="1000"/>
                  <a:pt x="634" y="1000"/>
                  <a:pt x="634" y="1000"/>
                </a:cubicBezTo>
                <a:cubicBezTo>
                  <a:pt x="641" y="1000"/>
                  <a:pt x="647" y="1000"/>
                  <a:pt x="654" y="1000"/>
                </a:cubicBezTo>
                <a:lnTo>
                  <a:pt x="654" y="1000"/>
                </a:lnTo>
                <a:cubicBezTo>
                  <a:pt x="654" y="892"/>
                  <a:pt x="654" y="892"/>
                  <a:pt x="654" y="892"/>
                </a:cubicBezTo>
                <a:close/>
                <a:moveTo>
                  <a:pt x="627" y="615"/>
                </a:moveTo>
                <a:lnTo>
                  <a:pt x="627" y="615"/>
                </a:lnTo>
                <a:cubicBezTo>
                  <a:pt x="627" y="601"/>
                  <a:pt x="627" y="601"/>
                  <a:pt x="627" y="601"/>
                </a:cubicBezTo>
                <a:cubicBezTo>
                  <a:pt x="634" y="601"/>
                  <a:pt x="641" y="608"/>
                  <a:pt x="647" y="615"/>
                </a:cubicBezTo>
                <a:lnTo>
                  <a:pt x="647" y="615"/>
                </a:lnTo>
                <a:cubicBezTo>
                  <a:pt x="641" y="615"/>
                  <a:pt x="634" y="615"/>
                  <a:pt x="627" y="615"/>
                </a:cubicBezTo>
                <a:close/>
                <a:moveTo>
                  <a:pt x="627" y="1249"/>
                </a:moveTo>
                <a:lnTo>
                  <a:pt x="627" y="1249"/>
                </a:lnTo>
                <a:cubicBezTo>
                  <a:pt x="620" y="1256"/>
                  <a:pt x="614" y="1256"/>
                  <a:pt x="607" y="1256"/>
                </a:cubicBezTo>
                <a:cubicBezTo>
                  <a:pt x="607" y="1108"/>
                  <a:pt x="607" y="1108"/>
                  <a:pt x="607" y="1108"/>
                </a:cubicBezTo>
                <a:cubicBezTo>
                  <a:pt x="607" y="1108"/>
                  <a:pt x="607" y="1108"/>
                  <a:pt x="614" y="1108"/>
                </a:cubicBezTo>
                <a:cubicBezTo>
                  <a:pt x="620" y="1094"/>
                  <a:pt x="620" y="1081"/>
                  <a:pt x="620" y="1067"/>
                </a:cubicBezTo>
                <a:cubicBezTo>
                  <a:pt x="620" y="1060"/>
                  <a:pt x="614" y="1047"/>
                  <a:pt x="607" y="1033"/>
                </a:cubicBezTo>
                <a:cubicBezTo>
                  <a:pt x="607" y="1040"/>
                  <a:pt x="607" y="1040"/>
                  <a:pt x="607" y="1040"/>
                </a:cubicBezTo>
                <a:cubicBezTo>
                  <a:pt x="614" y="1047"/>
                  <a:pt x="607" y="1054"/>
                  <a:pt x="607" y="1067"/>
                </a:cubicBezTo>
                <a:cubicBezTo>
                  <a:pt x="607" y="1000"/>
                  <a:pt x="607" y="1000"/>
                  <a:pt x="607" y="1000"/>
                </a:cubicBezTo>
                <a:lnTo>
                  <a:pt x="607" y="1000"/>
                </a:lnTo>
                <a:cubicBezTo>
                  <a:pt x="607" y="1000"/>
                  <a:pt x="607" y="1000"/>
                  <a:pt x="607" y="993"/>
                </a:cubicBezTo>
                <a:cubicBezTo>
                  <a:pt x="607" y="959"/>
                  <a:pt x="607" y="959"/>
                  <a:pt x="607" y="959"/>
                </a:cubicBezTo>
                <a:lnTo>
                  <a:pt x="607" y="959"/>
                </a:lnTo>
                <a:cubicBezTo>
                  <a:pt x="614" y="952"/>
                  <a:pt x="627" y="952"/>
                  <a:pt x="627" y="946"/>
                </a:cubicBezTo>
                <a:cubicBezTo>
                  <a:pt x="627" y="1020"/>
                  <a:pt x="627" y="1020"/>
                  <a:pt x="627" y="1020"/>
                </a:cubicBezTo>
                <a:lnTo>
                  <a:pt x="627" y="1020"/>
                </a:lnTo>
                <a:lnTo>
                  <a:pt x="627" y="1020"/>
                </a:lnTo>
                <a:cubicBezTo>
                  <a:pt x="627" y="1249"/>
                  <a:pt x="627" y="1249"/>
                  <a:pt x="627" y="1249"/>
                </a:cubicBezTo>
                <a:close/>
                <a:moveTo>
                  <a:pt x="607" y="378"/>
                </a:moveTo>
                <a:lnTo>
                  <a:pt x="607" y="378"/>
                </a:lnTo>
                <a:cubicBezTo>
                  <a:pt x="614" y="378"/>
                  <a:pt x="620" y="378"/>
                  <a:pt x="627" y="385"/>
                </a:cubicBezTo>
                <a:cubicBezTo>
                  <a:pt x="627" y="419"/>
                  <a:pt x="627" y="419"/>
                  <a:pt x="627" y="419"/>
                </a:cubicBezTo>
                <a:lnTo>
                  <a:pt x="627" y="419"/>
                </a:lnTo>
                <a:cubicBezTo>
                  <a:pt x="627" y="419"/>
                  <a:pt x="627" y="419"/>
                  <a:pt x="627" y="426"/>
                </a:cubicBezTo>
                <a:cubicBezTo>
                  <a:pt x="627" y="453"/>
                  <a:pt x="627" y="453"/>
                  <a:pt x="627" y="453"/>
                </a:cubicBezTo>
                <a:cubicBezTo>
                  <a:pt x="620" y="439"/>
                  <a:pt x="614" y="426"/>
                  <a:pt x="607" y="419"/>
                </a:cubicBezTo>
                <a:cubicBezTo>
                  <a:pt x="607" y="378"/>
                  <a:pt x="607" y="378"/>
                  <a:pt x="607" y="378"/>
                </a:cubicBezTo>
                <a:close/>
                <a:moveTo>
                  <a:pt x="627" y="453"/>
                </a:moveTo>
                <a:lnTo>
                  <a:pt x="627" y="453"/>
                </a:lnTo>
                <a:cubicBezTo>
                  <a:pt x="620" y="446"/>
                  <a:pt x="614" y="439"/>
                  <a:pt x="607" y="426"/>
                </a:cubicBezTo>
                <a:lnTo>
                  <a:pt x="607" y="426"/>
                </a:lnTo>
                <a:cubicBezTo>
                  <a:pt x="607" y="459"/>
                  <a:pt x="607" y="459"/>
                  <a:pt x="607" y="459"/>
                </a:cubicBezTo>
                <a:cubicBezTo>
                  <a:pt x="614" y="459"/>
                  <a:pt x="614" y="459"/>
                  <a:pt x="614" y="459"/>
                </a:cubicBezTo>
                <a:lnTo>
                  <a:pt x="614" y="466"/>
                </a:lnTo>
                <a:cubicBezTo>
                  <a:pt x="614" y="473"/>
                  <a:pt x="607" y="480"/>
                  <a:pt x="607" y="480"/>
                </a:cubicBezTo>
                <a:cubicBezTo>
                  <a:pt x="607" y="486"/>
                  <a:pt x="614" y="486"/>
                  <a:pt x="620" y="486"/>
                </a:cubicBezTo>
                <a:cubicBezTo>
                  <a:pt x="620" y="486"/>
                  <a:pt x="620" y="486"/>
                  <a:pt x="627" y="480"/>
                </a:cubicBezTo>
                <a:cubicBezTo>
                  <a:pt x="627" y="453"/>
                  <a:pt x="627" y="453"/>
                  <a:pt x="627" y="453"/>
                </a:cubicBezTo>
                <a:close/>
                <a:moveTo>
                  <a:pt x="627" y="507"/>
                </a:moveTo>
                <a:lnTo>
                  <a:pt x="627" y="507"/>
                </a:lnTo>
                <a:cubicBezTo>
                  <a:pt x="627" y="540"/>
                  <a:pt x="627" y="540"/>
                  <a:pt x="627" y="540"/>
                </a:cubicBezTo>
                <a:cubicBezTo>
                  <a:pt x="607" y="520"/>
                  <a:pt x="607" y="520"/>
                  <a:pt x="607" y="520"/>
                </a:cubicBezTo>
                <a:cubicBezTo>
                  <a:pt x="607" y="493"/>
                  <a:pt x="607" y="493"/>
                  <a:pt x="607" y="493"/>
                </a:cubicBezTo>
                <a:cubicBezTo>
                  <a:pt x="614" y="493"/>
                  <a:pt x="620" y="500"/>
                  <a:pt x="627" y="507"/>
                </a:cubicBezTo>
                <a:close/>
                <a:moveTo>
                  <a:pt x="627" y="554"/>
                </a:moveTo>
                <a:lnTo>
                  <a:pt x="627" y="554"/>
                </a:lnTo>
                <a:cubicBezTo>
                  <a:pt x="627" y="547"/>
                  <a:pt x="627" y="547"/>
                  <a:pt x="620" y="547"/>
                </a:cubicBezTo>
                <a:cubicBezTo>
                  <a:pt x="614" y="540"/>
                  <a:pt x="607" y="534"/>
                  <a:pt x="607" y="534"/>
                </a:cubicBezTo>
                <a:cubicBezTo>
                  <a:pt x="607" y="554"/>
                  <a:pt x="607" y="554"/>
                  <a:pt x="607" y="554"/>
                </a:cubicBezTo>
                <a:cubicBezTo>
                  <a:pt x="614" y="554"/>
                  <a:pt x="614" y="554"/>
                  <a:pt x="614" y="554"/>
                </a:cubicBezTo>
                <a:cubicBezTo>
                  <a:pt x="614" y="554"/>
                  <a:pt x="614" y="561"/>
                  <a:pt x="607" y="561"/>
                </a:cubicBezTo>
                <a:cubicBezTo>
                  <a:pt x="614" y="574"/>
                  <a:pt x="620" y="581"/>
                  <a:pt x="627" y="581"/>
                </a:cubicBezTo>
                <a:cubicBezTo>
                  <a:pt x="627" y="554"/>
                  <a:pt x="627" y="554"/>
                  <a:pt x="627" y="554"/>
                </a:cubicBezTo>
                <a:close/>
                <a:moveTo>
                  <a:pt x="627" y="601"/>
                </a:moveTo>
                <a:lnTo>
                  <a:pt x="627" y="601"/>
                </a:lnTo>
                <a:cubicBezTo>
                  <a:pt x="627" y="615"/>
                  <a:pt x="627" y="615"/>
                  <a:pt x="627" y="615"/>
                </a:cubicBezTo>
                <a:cubicBezTo>
                  <a:pt x="620" y="608"/>
                  <a:pt x="614" y="608"/>
                  <a:pt x="607" y="601"/>
                </a:cubicBezTo>
                <a:cubicBezTo>
                  <a:pt x="607" y="595"/>
                  <a:pt x="607" y="595"/>
                  <a:pt x="607" y="595"/>
                </a:cubicBezTo>
                <a:lnTo>
                  <a:pt x="607" y="595"/>
                </a:lnTo>
                <a:lnTo>
                  <a:pt x="607" y="595"/>
                </a:lnTo>
                <a:cubicBezTo>
                  <a:pt x="607" y="581"/>
                  <a:pt x="607" y="581"/>
                  <a:pt x="607" y="581"/>
                </a:cubicBezTo>
                <a:cubicBezTo>
                  <a:pt x="614" y="588"/>
                  <a:pt x="620" y="595"/>
                  <a:pt x="627" y="601"/>
                </a:cubicBezTo>
                <a:close/>
                <a:moveTo>
                  <a:pt x="627" y="628"/>
                </a:moveTo>
                <a:lnTo>
                  <a:pt x="627" y="628"/>
                </a:lnTo>
                <a:cubicBezTo>
                  <a:pt x="627" y="649"/>
                  <a:pt x="627" y="649"/>
                  <a:pt x="627" y="649"/>
                </a:cubicBezTo>
                <a:cubicBezTo>
                  <a:pt x="627" y="649"/>
                  <a:pt x="627" y="649"/>
                  <a:pt x="620" y="649"/>
                </a:cubicBezTo>
                <a:cubicBezTo>
                  <a:pt x="614" y="649"/>
                  <a:pt x="614" y="642"/>
                  <a:pt x="614" y="642"/>
                </a:cubicBezTo>
                <a:cubicBezTo>
                  <a:pt x="614" y="635"/>
                  <a:pt x="614" y="635"/>
                  <a:pt x="614" y="628"/>
                </a:cubicBezTo>
                <a:cubicBezTo>
                  <a:pt x="620" y="628"/>
                  <a:pt x="620" y="628"/>
                  <a:pt x="620" y="628"/>
                </a:cubicBezTo>
                <a:cubicBezTo>
                  <a:pt x="627" y="635"/>
                  <a:pt x="627" y="635"/>
                  <a:pt x="627" y="635"/>
                </a:cubicBezTo>
                <a:cubicBezTo>
                  <a:pt x="627" y="628"/>
                  <a:pt x="627" y="628"/>
                  <a:pt x="627" y="628"/>
                </a:cubicBezTo>
                <a:close/>
                <a:moveTo>
                  <a:pt x="627" y="655"/>
                </a:moveTo>
                <a:lnTo>
                  <a:pt x="627" y="655"/>
                </a:lnTo>
                <a:cubicBezTo>
                  <a:pt x="620" y="655"/>
                  <a:pt x="614" y="655"/>
                  <a:pt x="607" y="655"/>
                </a:cubicBezTo>
                <a:cubicBezTo>
                  <a:pt x="607" y="649"/>
                  <a:pt x="607" y="642"/>
                  <a:pt x="607" y="642"/>
                </a:cubicBezTo>
                <a:cubicBezTo>
                  <a:pt x="607" y="669"/>
                  <a:pt x="607" y="669"/>
                  <a:pt x="607" y="669"/>
                </a:cubicBezTo>
                <a:cubicBezTo>
                  <a:pt x="607" y="669"/>
                  <a:pt x="614" y="676"/>
                  <a:pt x="620" y="676"/>
                </a:cubicBezTo>
                <a:cubicBezTo>
                  <a:pt x="627" y="676"/>
                  <a:pt x="627" y="676"/>
                  <a:pt x="627" y="676"/>
                </a:cubicBezTo>
                <a:cubicBezTo>
                  <a:pt x="627" y="655"/>
                  <a:pt x="627" y="655"/>
                  <a:pt x="627" y="655"/>
                </a:cubicBezTo>
                <a:close/>
                <a:moveTo>
                  <a:pt x="627" y="703"/>
                </a:moveTo>
                <a:lnTo>
                  <a:pt x="627" y="703"/>
                </a:lnTo>
                <a:cubicBezTo>
                  <a:pt x="627" y="797"/>
                  <a:pt x="627" y="797"/>
                  <a:pt x="627" y="797"/>
                </a:cubicBezTo>
                <a:cubicBezTo>
                  <a:pt x="620" y="797"/>
                  <a:pt x="620" y="797"/>
                  <a:pt x="620" y="797"/>
                </a:cubicBezTo>
                <a:cubicBezTo>
                  <a:pt x="620" y="790"/>
                  <a:pt x="620" y="790"/>
                  <a:pt x="620" y="790"/>
                </a:cubicBezTo>
                <a:cubicBezTo>
                  <a:pt x="614" y="784"/>
                  <a:pt x="607" y="784"/>
                  <a:pt x="607" y="784"/>
                </a:cubicBezTo>
                <a:cubicBezTo>
                  <a:pt x="614" y="804"/>
                  <a:pt x="614" y="804"/>
                  <a:pt x="614" y="804"/>
                </a:cubicBezTo>
                <a:cubicBezTo>
                  <a:pt x="620" y="811"/>
                  <a:pt x="620" y="811"/>
                  <a:pt x="627" y="811"/>
                </a:cubicBezTo>
                <a:cubicBezTo>
                  <a:pt x="627" y="824"/>
                  <a:pt x="627" y="824"/>
                  <a:pt x="627" y="824"/>
                </a:cubicBezTo>
                <a:cubicBezTo>
                  <a:pt x="627" y="824"/>
                  <a:pt x="620" y="817"/>
                  <a:pt x="620" y="824"/>
                </a:cubicBezTo>
                <a:cubicBezTo>
                  <a:pt x="614" y="824"/>
                  <a:pt x="607" y="824"/>
                  <a:pt x="614" y="831"/>
                </a:cubicBezTo>
                <a:cubicBezTo>
                  <a:pt x="620" y="824"/>
                  <a:pt x="620" y="831"/>
                  <a:pt x="627" y="831"/>
                </a:cubicBezTo>
                <a:cubicBezTo>
                  <a:pt x="627" y="844"/>
                  <a:pt x="627" y="844"/>
                  <a:pt x="627" y="844"/>
                </a:cubicBezTo>
                <a:cubicBezTo>
                  <a:pt x="620" y="838"/>
                  <a:pt x="620" y="838"/>
                  <a:pt x="607" y="838"/>
                </a:cubicBezTo>
                <a:cubicBezTo>
                  <a:pt x="614" y="838"/>
                  <a:pt x="614" y="838"/>
                  <a:pt x="614" y="838"/>
                </a:cubicBezTo>
                <a:cubicBezTo>
                  <a:pt x="620" y="844"/>
                  <a:pt x="627" y="844"/>
                  <a:pt x="627" y="851"/>
                </a:cubicBezTo>
                <a:cubicBezTo>
                  <a:pt x="627" y="858"/>
                  <a:pt x="627" y="858"/>
                  <a:pt x="627" y="858"/>
                </a:cubicBezTo>
                <a:cubicBezTo>
                  <a:pt x="607" y="851"/>
                  <a:pt x="607" y="851"/>
                  <a:pt x="607" y="851"/>
                </a:cubicBezTo>
                <a:cubicBezTo>
                  <a:pt x="614" y="858"/>
                  <a:pt x="614" y="858"/>
                  <a:pt x="614" y="858"/>
                </a:cubicBezTo>
                <a:cubicBezTo>
                  <a:pt x="614" y="858"/>
                  <a:pt x="620" y="865"/>
                  <a:pt x="627" y="865"/>
                </a:cubicBezTo>
                <a:cubicBezTo>
                  <a:pt x="627" y="878"/>
                  <a:pt x="627" y="878"/>
                  <a:pt x="627" y="878"/>
                </a:cubicBezTo>
                <a:cubicBezTo>
                  <a:pt x="620" y="878"/>
                  <a:pt x="614" y="878"/>
                  <a:pt x="607" y="878"/>
                </a:cubicBezTo>
                <a:lnTo>
                  <a:pt x="607" y="878"/>
                </a:lnTo>
                <a:cubicBezTo>
                  <a:pt x="607" y="878"/>
                  <a:pt x="614" y="878"/>
                  <a:pt x="614" y="885"/>
                </a:cubicBezTo>
                <a:cubicBezTo>
                  <a:pt x="620" y="898"/>
                  <a:pt x="620" y="905"/>
                  <a:pt x="614" y="905"/>
                </a:cubicBezTo>
                <a:cubicBezTo>
                  <a:pt x="627" y="912"/>
                  <a:pt x="627" y="912"/>
                  <a:pt x="627" y="912"/>
                </a:cubicBezTo>
                <a:cubicBezTo>
                  <a:pt x="627" y="946"/>
                  <a:pt x="627" y="946"/>
                  <a:pt x="627" y="946"/>
                </a:cubicBezTo>
                <a:cubicBezTo>
                  <a:pt x="620" y="946"/>
                  <a:pt x="614" y="946"/>
                  <a:pt x="607" y="946"/>
                </a:cubicBezTo>
                <a:cubicBezTo>
                  <a:pt x="607" y="682"/>
                  <a:pt x="607" y="682"/>
                  <a:pt x="607" y="682"/>
                </a:cubicBezTo>
                <a:lnTo>
                  <a:pt x="607" y="682"/>
                </a:lnTo>
                <a:cubicBezTo>
                  <a:pt x="614" y="682"/>
                  <a:pt x="614" y="682"/>
                  <a:pt x="614" y="689"/>
                </a:cubicBezTo>
                <a:cubicBezTo>
                  <a:pt x="614" y="689"/>
                  <a:pt x="614" y="689"/>
                  <a:pt x="614" y="696"/>
                </a:cubicBezTo>
                <a:cubicBezTo>
                  <a:pt x="607" y="703"/>
                  <a:pt x="607" y="709"/>
                  <a:pt x="614" y="709"/>
                </a:cubicBezTo>
                <a:cubicBezTo>
                  <a:pt x="620" y="703"/>
                  <a:pt x="627" y="703"/>
                  <a:pt x="627" y="703"/>
                </a:cubicBezTo>
                <a:close/>
                <a:moveTo>
                  <a:pt x="607" y="628"/>
                </a:moveTo>
                <a:lnTo>
                  <a:pt x="607" y="628"/>
                </a:lnTo>
                <a:cubicBezTo>
                  <a:pt x="607" y="622"/>
                  <a:pt x="614" y="622"/>
                  <a:pt x="614" y="622"/>
                </a:cubicBezTo>
                <a:cubicBezTo>
                  <a:pt x="614" y="615"/>
                  <a:pt x="607" y="615"/>
                  <a:pt x="607" y="615"/>
                </a:cubicBezTo>
                <a:lnTo>
                  <a:pt x="607" y="628"/>
                </a:lnTo>
                <a:close/>
                <a:moveTo>
                  <a:pt x="607" y="1256"/>
                </a:moveTo>
                <a:lnTo>
                  <a:pt x="607" y="1256"/>
                </a:lnTo>
                <a:cubicBezTo>
                  <a:pt x="593" y="1256"/>
                  <a:pt x="593" y="1256"/>
                  <a:pt x="593" y="1256"/>
                </a:cubicBezTo>
                <a:cubicBezTo>
                  <a:pt x="593" y="1000"/>
                  <a:pt x="593" y="1000"/>
                  <a:pt x="593" y="1000"/>
                </a:cubicBezTo>
                <a:cubicBezTo>
                  <a:pt x="600" y="1000"/>
                  <a:pt x="600" y="1000"/>
                  <a:pt x="607" y="1000"/>
                </a:cubicBezTo>
                <a:cubicBezTo>
                  <a:pt x="607" y="1067"/>
                  <a:pt x="607" y="1067"/>
                  <a:pt x="607" y="1067"/>
                </a:cubicBezTo>
                <a:lnTo>
                  <a:pt x="600" y="1067"/>
                </a:lnTo>
                <a:cubicBezTo>
                  <a:pt x="593" y="1081"/>
                  <a:pt x="593" y="1094"/>
                  <a:pt x="600" y="1101"/>
                </a:cubicBezTo>
                <a:cubicBezTo>
                  <a:pt x="600" y="1108"/>
                  <a:pt x="600" y="1108"/>
                  <a:pt x="607" y="1108"/>
                </a:cubicBezTo>
                <a:cubicBezTo>
                  <a:pt x="607" y="1256"/>
                  <a:pt x="607" y="1256"/>
                  <a:pt x="607" y="1256"/>
                </a:cubicBezTo>
                <a:close/>
                <a:moveTo>
                  <a:pt x="593" y="372"/>
                </a:moveTo>
                <a:lnTo>
                  <a:pt x="593" y="372"/>
                </a:lnTo>
                <a:cubicBezTo>
                  <a:pt x="600" y="378"/>
                  <a:pt x="600" y="378"/>
                  <a:pt x="607" y="378"/>
                </a:cubicBezTo>
                <a:cubicBezTo>
                  <a:pt x="607" y="419"/>
                  <a:pt x="607" y="419"/>
                  <a:pt x="607" y="419"/>
                </a:cubicBezTo>
                <a:cubicBezTo>
                  <a:pt x="600" y="412"/>
                  <a:pt x="600" y="412"/>
                  <a:pt x="600" y="405"/>
                </a:cubicBezTo>
                <a:cubicBezTo>
                  <a:pt x="607" y="426"/>
                  <a:pt x="607" y="426"/>
                  <a:pt x="607" y="426"/>
                </a:cubicBezTo>
                <a:cubicBezTo>
                  <a:pt x="607" y="459"/>
                  <a:pt x="607" y="459"/>
                  <a:pt x="607" y="459"/>
                </a:cubicBezTo>
                <a:cubicBezTo>
                  <a:pt x="593" y="459"/>
                  <a:pt x="593" y="459"/>
                  <a:pt x="593" y="459"/>
                </a:cubicBezTo>
                <a:lnTo>
                  <a:pt x="593" y="459"/>
                </a:lnTo>
                <a:cubicBezTo>
                  <a:pt x="593" y="372"/>
                  <a:pt x="593" y="372"/>
                  <a:pt x="593" y="372"/>
                </a:cubicBezTo>
                <a:close/>
                <a:moveTo>
                  <a:pt x="607" y="493"/>
                </a:moveTo>
                <a:lnTo>
                  <a:pt x="607" y="493"/>
                </a:lnTo>
                <a:cubicBezTo>
                  <a:pt x="607" y="520"/>
                  <a:pt x="607" y="520"/>
                  <a:pt x="607" y="520"/>
                </a:cubicBezTo>
                <a:cubicBezTo>
                  <a:pt x="600" y="520"/>
                  <a:pt x="600" y="520"/>
                  <a:pt x="600" y="520"/>
                </a:cubicBezTo>
                <a:cubicBezTo>
                  <a:pt x="600" y="520"/>
                  <a:pt x="600" y="520"/>
                  <a:pt x="593" y="513"/>
                </a:cubicBezTo>
                <a:cubicBezTo>
                  <a:pt x="593" y="507"/>
                  <a:pt x="593" y="507"/>
                  <a:pt x="593" y="507"/>
                </a:cubicBezTo>
                <a:lnTo>
                  <a:pt x="593" y="507"/>
                </a:lnTo>
                <a:cubicBezTo>
                  <a:pt x="600" y="507"/>
                  <a:pt x="600" y="507"/>
                  <a:pt x="600" y="500"/>
                </a:cubicBezTo>
                <a:cubicBezTo>
                  <a:pt x="593" y="500"/>
                  <a:pt x="593" y="500"/>
                  <a:pt x="593" y="500"/>
                </a:cubicBezTo>
                <a:cubicBezTo>
                  <a:pt x="593" y="486"/>
                  <a:pt x="593" y="486"/>
                  <a:pt x="593" y="486"/>
                </a:cubicBezTo>
                <a:cubicBezTo>
                  <a:pt x="600" y="486"/>
                  <a:pt x="600" y="486"/>
                  <a:pt x="607" y="493"/>
                </a:cubicBezTo>
                <a:close/>
                <a:moveTo>
                  <a:pt x="607" y="534"/>
                </a:moveTo>
                <a:lnTo>
                  <a:pt x="607" y="534"/>
                </a:lnTo>
                <a:cubicBezTo>
                  <a:pt x="607" y="554"/>
                  <a:pt x="607" y="554"/>
                  <a:pt x="607" y="554"/>
                </a:cubicBezTo>
                <a:cubicBezTo>
                  <a:pt x="600" y="554"/>
                  <a:pt x="600" y="554"/>
                  <a:pt x="600" y="554"/>
                </a:cubicBezTo>
                <a:cubicBezTo>
                  <a:pt x="600" y="547"/>
                  <a:pt x="600" y="547"/>
                  <a:pt x="593" y="547"/>
                </a:cubicBezTo>
                <a:cubicBezTo>
                  <a:pt x="593" y="527"/>
                  <a:pt x="593" y="527"/>
                  <a:pt x="593" y="527"/>
                </a:cubicBezTo>
                <a:cubicBezTo>
                  <a:pt x="600" y="527"/>
                  <a:pt x="600" y="527"/>
                  <a:pt x="600" y="534"/>
                </a:cubicBezTo>
                <a:cubicBezTo>
                  <a:pt x="600" y="534"/>
                  <a:pt x="600" y="534"/>
                  <a:pt x="607" y="534"/>
                </a:cubicBezTo>
                <a:close/>
                <a:moveTo>
                  <a:pt x="607" y="581"/>
                </a:moveTo>
                <a:lnTo>
                  <a:pt x="607" y="581"/>
                </a:lnTo>
                <a:cubicBezTo>
                  <a:pt x="607" y="595"/>
                  <a:pt x="607" y="595"/>
                  <a:pt x="607" y="595"/>
                </a:cubicBezTo>
                <a:cubicBezTo>
                  <a:pt x="600" y="588"/>
                  <a:pt x="600" y="588"/>
                  <a:pt x="593" y="588"/>
                </a:cubicBezTo>
                <a:cubicBezTo>
                  <a:pt x="593" y="574"/>
                  <a:pt x="593" y="574"/>
                  <a:pt x="593" y="574"/>
                </a:cubicBezTo>
                <a:cubicBezTo>
                  <a:pt x="600" y="574"/>
                  <a:pt x="600" y="581"/>
                  <a:pt x="607" y="581"/>
                </a:cubicBezTo>
                <a:close/>
                <a:moveTo>
                  <a:pt x="607" y="595"/>
                </a:moveTo>
                <a:lnTo>
                  <a:pt x="607" y="595"/>
                </a:lnTo>
                <a:cubicBezTo>
                  <a:pt x="593" y="595"/>
                  <a:pt x="593" y="595"/>
                  <a:pt x="593" y="595"/>
                </a:cubicBezTo>
                <a:cubicBezTo>
                  <a:pt x="593" y="601"/>
                  <a:pt x="593" y="601"/>
                  <a:pt x="593" y="601"/>
                </a:cubicBezTo>
                <a:cubicBezTo>
                  <a:pt x="607" y="601"/>
                  <a:pt x="607" y="601"/>
                  <a:pt x="607" y="601"/>
                </a:cubicBezTo>
                <a:cubicBezTo>
                  <a:pt x="607" y="595"/>
                  <a:pt x="607" y="595"/>
                  <a:pt x="607" y="595"/>
                </a:cubicBezTo>
                <a:close/>
                <a:moveTo>
                  <a:pt x="607" y="615"/>
                </a:moveTo>
                <a:lnTo>
                  <a:pt x="607" y="615"/>
                </a:lnTo>
                <a:cubicBezTo>
                  <a:pt x="607" y="628"/>
                  <a:pt x="607" y="628"/>
                  <a:pt x="607" y="628"/>
                </a:cubicBezTo>
                <a:cubicBezTo>
                  <a:pt x="600" y="628"/>
                  <a:pt x="600" y="628"/>
                  <a:pt x="593" y="635"/>
                </a:cubicBezTo>
                <a:cubicBezTo>
                  <a:pt x="593" y="608"/>
                  <a:pt x="593" y="608"/>
                  <a:pt x="593" y="608"/>
                </a:cubicBezTo>
                <a:cubicBezTo>
                  <a:pt x="600" y="608"/>
                  <a:pt x="600" y="608"/>
                  <a:pt x="607" y="615"/>
                </a:cubicBezTo>
                <a:close/>
                <a:moveTo>
                  <a:pt x="607" y="642"/>
                </a:moveTo>
                <a:lnTo>
                  <a:pt x="607" y="642"/>
                </a:lnTo>
                <a:cubicBezTo>
                  <a:pt x="607" y="669"/>
                  <a:pt x="607" y="669"/>
                  <a:pt x="607" y="669"/>
                </a:cubicBezTo>
                <a:cubicBezTo>
                  <a:pt x="600" y="669"/>
                  <a:pt x="600" y="669"/>
                  <a:pt x="593" y="669"/>
                </a:cubicBezTo>
                <a:cubicBezTo>
                  <a:pt x="593" y="642"/>
                  <a:pt x="593" y="642"/>
                  <a:pt x="593" y="642"/>
                </a:cubicBezTo>
                <a:cubicBezTo>
                  <a:pt x="600" y="642"/>
                  <a:pt x="600" y="642"/>
                  <a:pt x="600" y="642"/>
                </a:cubicBezTo>
                <a:cubicBezTo>
                  <a:pt x="600" y="642"/>
                  <a:pt x="600" y="642"/>
                  <a:pt x="607" y="642"/>
                </a:cubicBezTo>
                <a:close/>
                <a:moveTo>
                  <a:pt x="607" y="682"/>
                </a:moveTo>
                <a:lnTo>
                  <a:pt x="607" y="682"/>
                </a:lnTo>
                <a:cubicBezTo>
                  <a:pt x="607" y="946"/>
                  <a:pt x="607" y="946"/>
                  <a:pt x="607" y="946"/>
                </a:cubicBezTo>
                <a:cubicBezTo>
                  <a:pt x="600" y="946"/>
                  <a:pt x="600" y="946"/>
                  <a:pt x="593" y="946"/>
                </a:cubicBezTo>
                <a:cubicBezTo>
                  <a:pt x="593" y="682"/>
                  <a:pt x="593" y="682"/>
                  <a:pt x="593" y="682"/>
                </a:cubicBezTo>
                <a:cubicBezTo>
                  <a:pt x="600" y="682"/>
                  <a:pt x="600" y="682"/>
                  <a:pt x="607" y="682"/>
                </a:cubicBezTo>
                <a:close/>
                <a:moveTo>
                  <a:pt x="607" y="959"/>
                </a:moveTo>
                <a:lnTo>
                  <a:pt x="607" y="959"/>
                </a:lnTo>
                <a:cubicBezTo>
                  <a:pt x="607" y="993"/>
                  <a:pt x="607" y="993"/>
                  <a:pt x="607" y="993"/>
                </a:cubicBezTo>
                <a:cubicBezTo>
                  <a:pt x="600" y="993"/>
                  <a:pt x="600" y="986"/>
                  <a:pt x="593" y="979"/>
                </a:cubicBezTo>
                <a:cubicBezTo>
                  <a:pt x="593" y="966"/>
                  <a:pt x="593" y="966"/>
                  <a:pt x="593" y="966"/>
                </a:cubicBezTo>
                <a:cubicBezTo>
                  <a:pt x="600" y="959"/>
                  <a:pt x="600" y="959"/>
                  <a:pt x="607" y="959"/>
                </a:cubicBezTo>
                <a:close/>
                <a:moveTo>
                  <a:pt x="593" y="1256"/>
                </a:moveTo>
                <a:lnTo>
                  <a:pt x="593" y="1256"/>
                </a:lnTo>
                <a:cubicBezTo>
                  <a:pt x="587" y="1263"/>
                  <a:pt x="573" y="1263"/>
                  <a:pt x="566" y="1263"/>
                </a:cubicBezTo>
                <a:cubicBezTo>
                  <a:pt x="566" y="1006"/>
                  <a:pt x="566" y="1006"/>
                  <a:pt x="566" y="1006"/>
                </a:cubicBezTo>
                <a:cubicBezTo>
                  <a:pt x="566" y="1000"/>
                  <a:pt x="566" y="1000"/>
                  <a:pt x="566" y="1000"/>
                </a:cubicBezTo>
                <a:cubicBezTo>
                  <a:pt x="573" y="993"/>
                  <a:pt x="580" y="993"/>
                  <a:pt x="593" y="1000"/>
                </a:cubicBezTo>
                <a:cubicBezTo>
                  <a:pt x="593" y="1256"/>
                  <a:pt x="593" y="1256"/>
                  <a:pt x="593" y="1256"/>
                </a:cubicBezTo>
                <a:close/>
                <a:moveTo>
                  <a:pt x="566" y="365"/>
                </a:moveTo>
                <a:lnTo>
                  <a:pt x="566" y="365"/>
                </a:lnTo>
                <a:cubicBezTo>
                  <a:pt x="573" y="372"/>
                  <a:pt x="587" y="372"/>
                  <a:pt x="593" y="372"/>
                </a:cubicBezTo>
                <a:cubicBezTo>
                  <a:pt x="593" y="459"/>
                  <a:pt x="593" y="459"/>
                  <a:pt x="593" y="459"/>
                </a:cubicBezTo>
                <a:cubicBezTo>
                  <a:pt x="587" y="453"/>
                  <a:pt x="587" y="453"/>
                  <a:pt x="587" y="446"/>
                </a:cubicBezTo>
                <a:cubicBezTo>
                  <a:pt x="573" y="459"/>
                  <a:pt x="573" y="459"/>
                  <a:pt x="573" y="459"/>
                </a:cubicBezTo>
                <a:lnTo>
                  <a:pt x="566" y="459"/>
                </a:lnTo>
                <a:cubicBezTo>
                  <a:pt x="566" y="439"/>
                  <a:pt x="566" y="439"/>
                  <a:pt x="566" y="439"/>
                </a:cubicBezTo>
                <a:cubicBezTo>
                  <a:pt x="566" y="432"/>
                  <a:pt x="573" y="426"/>
                  <a:pt x="573" y="426"/>
                </a:cubicBezTo>
                <a:lnTo>
                  <a:pt x="566" y="426"/>
                </a:lnTo>
                <a:lnTo>
                  <a:pt x="566" y="426"/>
                </a:lnTo>
                <a:cubicBezTo>
                  <a:pt x="566" y="365"/>
                  <a:pt x="566" y="365"/>
                  <a:pt x="566" y="365"/>
                </a:cubicBezTo>
                <a:close/>
                <a:moveTo>
                  <a:pt x="593" y="486"/>
                </a:moveTo>
                <a:lnTo>
                  <a:pt x="593" y="486"/>
                </a:lnTo>
                <a:cubicBezTo>
                  <a:pt x="593" y="500"/>
                  <a:pt x="593" y="500"/>
                  <a:pt x="593" y="500"/>
                </a:cubicBezTo>
                <a:lnTo>
                  <a:pt x="593" y="500"/>
                </a:lnTo>
                <a:cubicBezTo>
                  <a:pt x="593" y="507"/>
                  <a:pt x="593" y="507"/>
                  <a:pt x="593" y="507"/>
                </a:cubicBezTo>
                <a:cubicBezTo>
                  <a:pt x="593" y="513"/>
                  <a:pt x="593" y="513"/>
                  <a:pt x="593" y="513"/>
                </a:cubicBezTo>
                <a:cubicBezTo>
                  <a:pt x="593" y="513"/>
                  <a:pt x="587" y="513"/>
                  <a:pt x="580" y="513"/>
                </a:cubicBezTo>
                <a:cubicBezTo>
                  <a:pt x="580" y="507"/>
                  <a:pt x="580" y="507"/>
                  <a:pt x="580" y="507"/>
                </a:cubicBezTo>
                <a:cubicBezTo>
                  <a:pt x="580" y="500"/>
                  <a:pt x="573" y="493"/>
                  <a:pt x="566" y="493"/>
                </a:cubicBezTo>
                <a:cubicBezTo>
                  <a:pt x="566" y="466"/>
                  <a:pt x="566" y="466"/>
                  <a:pt x="566" y="466"/>
                </a:cubicBezTo>
                <a:cubicBezTo>
                  <a:pt x="573" y="473"/>
                  <a:pt x="587" y="480"/>
                  <a:pt x="593" y="486"/>
                </a:cubicBezTo>
                <a:close/>
                <a:moveTo>
                  <a:pt x="593" y="527"/>
                </a:moveTo>
                <a:lnTo>
                  <a:pt x="593" y="527"/>
                </a:lnTo>
                <a:lnTo>
                  <a:pt x="587" y="527"/>
                </a:lnTo>
                <a:cubicBezTo>
                  <a:pt x="580" y="527"/>
                  <a:pt x="573" y="520"/>
                  <a:pt x="573" y="520"/>
                </a:cubicBezTo>
                <a:cubicBezTo>
                  <a:pt x="573" y="513"/>
                  <a:pt x="573" y="513"/>
                  <a:pt x="573" y="513"/>
                </a:cubicBezTo>
                <a:cubicBezTo>
                  <a:pt x="573" y="507"/>
                  <a:pt x="566" y="507"/>
                  <a:pt x="566" y="500"/>
                </a:cubicBezTo>
                <a:cubicBezTo>
                  <a:pt x="566" y="534"/>
                  <a:pt x="566" y="534"/>
                  <a:pt x="566" y="534"/>
                </a:cubicBezTo>
                <a:cubicBezTo>
                  <a:pt x="573" y="540"/>
                  <a:pt x="580" y="547"/>
                  <a:pt x="587" y="547"/>
                </a:cubicBezTo>
                <a:lnTo>
                  <a:pt x="587" y="540"/>
                </a:lnTo>
                <a:cubicBezTo>
                  <a:pt x="587" y="547"/>
                  <a:pt x="593" y="547"/>
                  <a:pt x="593" y="547"/>
                </a:cubicBezTo>
                <a:cubicBezTo>
                  <a:pt x="593" y="527"/>
                  <a:pt x="593" y="527"/>
                  <a:pt x="593" y="527"/>
                </a:cubicBezTo>
                <a:close/>
                <a:moveTo>
                  <a:pt x="593" y="574"/>
                </a:moveTo>
                <a:lnTo>
                  <a:pt x="593" y="574"/>
                </a:lnTo>
                <a:cubicBezTo>
                  <a:pt x="593" y="588"/>
                  <a:pt x="593" y="588"/>
                  <a:pt x="593" y="588"/>
                </a:cubicBezTo>
                <a:cubicBezTo>
                  <a:pt x="587" y="581"/>
                  <a:pt x="573" y="574"/>
                  <a:pt x="566" y="568"/>
                </a:cubicBezTo>
                <a:cubicBezTo>
                  <a:pt x="566" y="554"/>
                  <a:pt x="566" y="554"/>
                  <a:pt x="566" y="554"/>
                </a:cubicBezTo>
                <a:cubicBezTo>
                  <a:pt x="573" y="561"/>
                  <a:pt x="587" y="568"/>
                  <a:pt x="593" y="574"/>
                </a:cubicBezTo>
                <a:close/>
                <a:moveTo>
                  <a:pt x="593" y="595"/>
                </a:moveTo>
                <a:lnTo>
                  <a:pt x="593" y="595"/>
                </a:lnTo>
                <a:cubicBezTo>
                  <a:pt x="566" y="588"/>
                  <a:pt x="566" y="588"/>
                  <a:pt x="566" y="588"/>
                </a:cubicBezTo>
                <a:cubicBezTo>
                  <a:pt x="566" y="595"/>
                  <a:pt x="566" y="595"/>
                  <a:pt x="566" y="595"/>
                </a:cubicBezTo>
                <a:cubicBezTo>
                  <a:pt x="573" y="595"/>
                  <a:pt x="580" y="595"/>
                  <a:pt x="587" y="601"/>
                </a:cubicBezTo>
                <a:cubicBezTo>
                  <a:pt x="593" y="601"/>
                  <a:pt x="593" y="601"/>
                  <a:pt x="593" y="601"/>
                </a:cubicBezTo>
                <a:cubicBezTo>
                  <a:pt x="593" y="595"/>
                  <a:pt x="593" y="595"/>
                  <a:pt x="593" y="595"/>
                </a:cubicBezTo>
                <a:close/>
                <a:moveTo>
                  <a:pt x="593" y="608"/>
                </a:moveTo>
                <a:lnTo>
                  <a:pt x="593" y="608"/>
                </a:lnTo>
                <a:cubicBezTo>
                  <a:pt x="593" y="635"/>
                  <a:pt x="593" y="635"/>
                  <a:pt x="593" y="635"/>
                </a:cubicBezTo>
                <a:lnTo>
                  <a:pt x="593" y="635"/>
                </a:lnTo>
                <a:cubicBezTo>
                  <a:pt x="587" y="635"/>
                  <a:pt x="580" y="642"/>
                  <a:pt x="580" y="642"/>
                </a:cubicBezTo>
                <a:cubicBezTo>
                  <a:pt x="573" y="642"/>
                  <a:pt x="573" y="642"/>
                  <a:pt x="566" y="642"/>
                </a:cubicBezTo>
                <a:cubicBezTo>
                  <a:pt x="566" y="649"/>
                  <a:pt x="573" y="649"/>
                  <a:pt x="580" y="649"/>
                </a:cubicBezTo>
                <a:cubicBezTo>
                  <a:pt x="580" y="649"/>
                  <a:pt x="587" y="649"/>
                  <a:pt x="587" y="642"/>
                </a:cubicBezTo>
                <a:cubicBezTo>
                  <a:pt x="593" y="642"/>
                  <a:pt x="593" y="642"/>
                  <a:pt x="593" y="642"/>
                </a:cubicBezTo>
                <a:cubicBezTo>
                  <a:pt x="593" y="669"/>
                  <a:pt x="593" y="669"/>
                  <a:pt x="593" y="669"/>
                </a:cubicBezTo>
                <a:cubicBezTo>
                  <a:pt x="593" y="669"/>
                  <a:pt x="593" y="669"/>
                  <a:pt x="587" y="669"/>
                </a:cubicBezTo>
                <a:lnTo>
                  <a:pt x="580" y="669"/>
                </a:lnTo>
                <a:cubicBezTo>
                  <a:pt x="587" y="689"/>
                  <a:pt x="587" y="689"/>
                  <a:pt x="587" y="689"/>
                </a:cubicBezTo>
                <a:lnTo>
                  <a:pt x="593" y="682"/>
                </a:lnTo>
                <a:cubicBezTo>
                  <a:pt x="593" y="946"/>
                  <a:pt x="593" y="946"/>
                  <a:pt x="593" y="946"/>
                </a:cubicBezTo>
                <a:lnTo>
                  <a:pt x="593" y="946"/>
                </a:lnTo>
                <a:cubicBezTo>
                  <a:pt x="593" y="959"/>
                  <a:pt x="587" y="966"/>
                  <a:pt x="573" y="979"/>
                </a:cubicBezTo>
                <a:cubicBezTo>
                  <a:pt x="566" y="986"/>
                  <a:pt x="566" y="986"/>
                  <a:pt x="566" y="986"/>
                </a:cubicBezTo>
                <a:cubicBezTo>
                  <a:pt x="566" y="919"/>
                  <a:pt x="566" y="919"/>
                  <a:pt x="566" y="919"/>
                </a:cubicBezTo>
                <a:cubicBezTo>
                  <a:pt x="580" y="885"/>
                  <a:pt x="580" y="838"/>
                  <a:pt x="573" y="790"/>
                </a:cubicBezTo>
                <a:cubicBezTo>
                  <a:pt x="573" y="770"/>
                  <a:pt x="573" y="750"/>
                  <a:pt x="566" y="736"/>
                </a:cubicBezTo>
                <a:cubicBezTo>
                  <a:pt x="566" y="608"/>
                  <a:pt x="566" y="608"/>
                  <a:pt x="566" y="608"/>
                </a:cubicBezTo>
                <a:cubicBezTo>
                  <a:pt x="593" y="608"/>
                  <a:pt x="593" y="608"/>
                  <a:pt x="593" y="608"/>
                </a:cubicBezTo>
                <a:close/>
                <a:moveTo>
                  <a:pt x="593" y="966"/>
                </a:moveTo>
                <a:lnTo>
                  <a:pt x="593" y="966"/>
                </a:lnTo>
                <a:cubicBezTo>
                  <a:pt x="593" y="966"/>
                  <a:pt x="593" y="973"/>
                  <a:pt x="593" y="979"/>
                </a:cubicBezTo>
                <a:lnTo>
                  <a:pt x="593" y="979"/>
                </a:lnTo>
                <a:lnTo>
                  <a:pt x="593" y="966"/>
                </a:lnTo>
                <a:close/>
                <a:moveTo>
                  <a:pt x="566" y="1263"/>
                </a:moveTo>
                <a:lnTo>
                  <a:pt x="566" y="1263"/>
                </a:lnTo>
                <a:cubicBezTo>
                  <a:pt x="560" y="1270"/>
                  <a:pt x="560" y="1270"/>
                  <a:pt x="560" y="1270"/>
                </a:cubicBezTo>
                <a:cubicBezTo>
                  <a:pt x="560" y="1114"/>
                  <a:pt x="560" y="1114"/>
                  <a:pt x="560" y="1114"/>
                </a:cubicBezTo>
                <a:lnTo>
                  <a:pt x="560" y="1114"/>
                </a:lnTo>
                <a:lnTo>
                  <a:pt x="560" y="1114"/>
                </a:lnTo>
                <a:cubicBezTo>
                  <a:pt x="560" y="1081"/>
                  <a:pt x="560" y="1081"/>
                  <a:pt x="560" y="1081"/>
                </a:cubicBezTo>
                <a:cubicBezTo>
                  <a:pt x="560" y="1081"/>
                  <a:pt x="560" y="1081"/>
                  <a:pt x="566" y="1081"/>
                </a:cubicBezTo>
                <a:cubicBezTo>
                  <a:pt x="566" y="1074"/>
                  <a:pt x="560" y="1067"/>
                  <a:pt x="560" y="1067"/>
                </a:cubicBezTo>
                <a:cubicBezTo>
                  <a:pt x="560" y="1027"/>
                  <a:pt x="560" y="1027"/>
                  <a:pt x="560" y="1027"/>
                </a:cubicBezTo>
                <a:lnTo>
                  <a:pt x="560" y="1033"/>
                </a:lnTo>
                <a:cubicBezTo>
                  <a:pt x="566" y="1006"/>
                  <a:pt x="566" y="1006"/>
                  <a:pt x="566" y="1006"/>
                </a:cubicBezTo>
                <a:cubicBezTo>
                  <a:pt x="566" y="1263"/>
                  <a:pt x="566" y="1263"/>
                  <a:pt x="566" y="1263"/>
                </a:cubicBezTo>
                <a:close/>
                <a:moveTo>
                  <a:pt x="560" y="365"/>
                </a:moveTo>
                <a:lnTo>
                  <a:pt x="560" y="365"/>
                </a:lnTo>
                <a:lnTo>
                  <a:pt x="566" y="365"/>
                </a:lnTo>
                <a:cubicBezTo>
                  <a:pt x="566" y="426"/>
                  <a:pt x="566" y="426"/>
                  <a:pt x="566" y="426"/>
                </a:cubicBezTo>
                <a:lnTo>
                  <a:pt x="560" y="426"/>
                </a:lnTo>
                <a:cubicBezTo>
                  <a:pt x="560" y="365"/>
                  <a:pt x="560" y="365"/>
                  <a:pt x="560" y="365"/>
                </a:cubicBezTo>
                <a:close/>
                <a:moveTo>
                  <a:pt x="566" y="439"/>
                </a:moveTo>
                <a:lnTo>
                  <a:pt x="566" y="439"/>
                </a:lnTo>
                <a:cubicBezTo>
                  <a:pt x="566" y="459"/>
                  <a:pt x="566" y="459"/>
                  <a:pt x="566" y="459"/>
                </a:cubicBezTo>
                <a:lnTo>
                  <a:pt x="560" y="453"/>
                </a:lnTo>
                <a:cubicBezTo>
                  <a:pt x="560" y="446"/>
                  <a:pt x="560" y="446"/>
                  <a:pt x="566" y="439"/>
                </a:cubicBezTo>
                <a:close/>
                <a:moveTo>
                  <a:pt x="566" y="466"/>
                </a:moveTo>
                <a:lnTo>
                  <a:pt x="566" y="466"/>
                </a:lnTo>
                <a:cubicBezTo>
                  <a:pt x="566" y="493"/>
                  <a:pt x="566" y="493"/>
                  <a:pt x="566" y="493"/>
                </a:cubicBezTo>
                <a:lnTo>
                  <a:pt x="560" y="486"/>
                </a:lnTo>
                <a:cubicBezTo>
                  <a:pt x="560" y="459"/>
                  <a:pt x="560" y="459"/>
                  <a:pt x="560" y="459"/>
                </a:cubicBezTo>
                <a:cubicBezTo>
                  <a:pt x="560" y="459"/>
                  <a:pt x="566" y="459"/>
                  <a:pt x="566" y="466"/>
                </a:cubicBezTo>
                <a:close/>
                <a:moveTo>
                  <a:pt x="566" y="500"/>
                </a:moveTo>
                <a:lnTo>
                  <a:pt x="566" y="500"/>
                </a:lnTo>
                <a:cubicBezTo>
                  <a:pt x="566" y="534"/>
                  <a:pt x="566" y="534"/>
                  <a:pt x="566" y="534"/>
                </a:cubicBezTo>
                <a:cubicBezTo>
                  <a:pt x="560" y="534"/>
                  <a:pt x="560" y="534"/>
                  <a:pt x="560" y="534"/>
                </a:cubicBezTo>
                <a:cubicBezTo>
                  <a:pt x="560" y="500"/>
                  <a:pt x="560" y="500"/>
                  <a:pt x="560" y="500"/>
                </a:cubicBezTo>
                <a:lnTo>
                  <a:pt x="566" y="500"/>
                </a:lnTo>
                <a:close/>
                <a:moveTo>
                  <a:pt x="566" y="554"/>
                </a:moveTo>
                <a:lnTo>
                  <a:pt x="566" y="554"/>
                </a:lnTo>
                <a:cubicBezTo>
                  <a:pt x="566" y="568"/>
                  <a:pt x="566" y="568"/>
                  <a:pt x="566" y="568"/>
                </a:cubicBezTo>
                <a:cubicBezTo>
                  <a:pt x="560" y="561"/>
                  <a:pt x="560" y="561"/>
                  <a:pt x="560" y="561"/>
                </a:cubicBezTo>
                <a:cubicBezTo>
                  <a:pt x="560" y="547"/>
                  <a:pt x="560" y="547"/>
                  <a:pt x="560" y="547"/>
                </a:cubicBezTo>
                <a:lnTo>
                  <a:pt x="566" y="554"/>
                </a:lnTo>
                <a:close/>
                <a:moveTo>
                  <a:pt x="566" y="588"/>
                </a:moveTo>
                <a:lnTo>
                  <a:pt x="566" y="588"/>
                </a:lnTo>
                <a:cubicBezTo>
                  <a:pt x="566" y="595"/>
                  <a:pt x="566" y="595"/>
                  <a:pt x="566" y="595"/>
                </a:cubicBezTo>
                <a:cubicBezTo>
                  <a:pt x="560" y="595"/>
                  <a:pt x="560" y="595"/>
                  <a:pt x="560" y="595"/>
                </a:cubicBezTo>
                <a:cubicBezTo>
                  <a:pt x="560" y="581"/>
                  <a:pt x="560" y="581"/>
                  <a:pt x="560" y="581"/>
                </a:cubicBezTo>
                <a:cubicBezTo>
                  <a:pt x="566" y="588"/>
                  <a:pt x="566" y="588"/>
                  <a:pt x="566" y="588"/>
                </a:cubicBezTo>
                <a:close/>
                <a:moveTo>
                  <a:pt x="566" y="608"/>
                </a:moveTo>
                <a:lnTo>
                  <a:pt x="566" y="608"/>
                </a:lnTo>
                <a:cubicBezTo>
                  <a:pt x="566" y="736"/>
                  <a:pt x="566" y="736"/>
                  <a:pt x="566" y="736"/>
                </a:cubicBezTo>
                <a:cubicBezTo>
                  <a:pt x="566" y="730"/>
                  <a:pt x="560" y="716"/>
                  <a:pt x="560" y="709"/>
                </a:cubicBezTo>
                <a:cubicBezTo>
                  <a:pt x="560" y="615"/>
                  <a:pt x="560" y="615"/>
                  <a:pt x="560" y="615"/>
                </a:cubicBezTo>
                <a:cubicBezTo>
                  <a:pt x="560" y="615"/>
                  <a:pt x="560" y="615"/>
                  <a:pt x="566" y="615"/>
                </a:cubicBezTo>
                <a:cubicBezTo>
                  <a:pt x="566" y="608"/>
                  <a:pt x="566" y="608"/>
                  <a:pt x="566" y="608"/>
                </a:cubicBezTo>
                <a:close/>
                <a:moveTo>
                  <a:pt x="566" y="919"/>
                </a:moveTo>
                <a:lnTo>
                  <a:pt x="566" y="919"/>
                </a:lnTo>
                <a:cubicBezTo>
                  <a:pt x="566" y="986"/>
                  <a:pt x="566" y="986"/>
                  <a:pt x="566" y="986"/>
                </a:cubicBezTo>
                <a:cubicBezTo>
                  <a:pt x="560" y="993"/>
                  <a:pt x="560" y="993"/>
                  <a:pt x="560" y="1000"/>
                </a:cubicBezTo>
                <a:cubicBezTo>
                  <a:pt x="560" y="939"/>
                  <a:pt x="560" y="939"/>
                  <a:pt x="560" y="939"/>
                </a:cubicBezTo>
                <a:cubicBezTo>
                  <a:pt x="560" y="932"/>
                  <a:pt x="566" y="925"/>
                  <a:pt x="566" y="919"/>
                </a:cubicBezTo>
                <a:close/>
                <a:moveTo>
                  <a:pt x="560" y="568"/>
                </a:moveTo>
                <a:lnTo>
                  <a:pt x="560" y="568"/>
                </a:lnTo>
                <a:close/>
                <a:moveTo>
                  <a:pt x="560" y="1270"/>
                </a:moveTo>
                <a:lnTo>
                  <a:pt x="560" y="1270"/>
                </a:lnTo>
                <a:cubicBezTo>
                  <a:pt x="546" y="1270"/>
                  <a:pt x="539" y="1270"/>
                  <a:pt x="526" y="1270"/>
                </a:cubicBezTo>
                <a:cubicBezTo>
                  <a:pt x="526" y="1182"/>
                  <a:pt x="526" y="1182"/>
                  <a:pt x="526" y="1182"/>
                </a:cubicBezTo>
                <a:cubicBezTo>
                  <a:pt x="546" y="1182"/>
                  <a:pt x="560" y="1175"/>
                  <a:pt x="560" y="1162"/>
                </a:cubicBezTo>
                <a:cubicBezTo>
                  <a:pt x="553" y="1168"/>
                  <a:pt x="539" y="1168"/>
                  <a:pt x="526" y="1162"/>
                </a:cubicBezTo>
                <a:lnTo>
                  <a:pt x="526" y="1162"/>
                </a:lnTo>
                <a:cubicBezTo>
                  <a:pt x="533" y="1162"/>
                  <a:pt x="533" y="1155"/>
                  <a:pt x="539" y="1148"/>
                </a:cubicBezTo>
                <a:cubicBezTo>
                  <a:pt x="533" y="1148"/>
                  <a:pt x="533" y="1148"/>
                  <a:pt x="526" y="1148"/>
                </a:cubicBezTo>
                <a:cubicBezTo>
                  <a:pt x="526" y="1121"/>
                  <a:pt x="526" y="1121"/>
                  <a:pt x="526" y="1121"/>
                </a:cubicBezTo>
                <a:cubicBezTo>
                  <a:pt x="533" y="1121"/>
                  <a:pt x="539" y="1121"/>
                  <a:pt x="539" y="1128"/>
                </a:cubicBezTo>
                <a:cubicBezTo>
                  <a:pt x="546" y="1128"/>
                  <a:pt x="553" y="1121"/>
                  <a:pt x="560" y="1114"/>
                </a:cubicBezTo>
                <a:cubicBezTo>
                  <a:pt x="560" y="1270"/>
                  <a:pt x="560" y="1270"/>
                  <a:pt x="560" y="1270"/>
                </a:cubicBezTo>
                <a:close/>
                <a:moveTo>
                  <a:pt x="526" y="365"/>
                </a:moveTo>
                <a:lnTo>
                  <a:pt x="526" y="365"/>
                </a:lnTo>
                <a:cubicBezTo>
                  <a:pt x="539" y="365"/>
                  <a:pt x="546" y="365"/>
                  <a:pt x="560" y="365"/>
                </a:cubicBezTo>
                <a:cubicBezTo>
                  <a:pt x="560" y="426"/>
                  <a:pt x="560" y="426"/>
                  <a:pt x="560" y="426"/>
                </a:cubicBezTo>
                <a:cubicBezTo>
                  <a:pt x="560" y="426"/>
                  <a:pt x="553" y="426"/>
                  <a:pt x="553" y="432"/>
                </a:cubicBezTo>
                <a:cubicBezTo>
                  <a:pt x="546" y="426"/>
                  <a:pt x="546" y="426"/>
                  <a:pt x="539" y="412"/>
                </a:cubicBezTo>
                <a:cubicBezTo>
                  <a:pt x="533" y="412"/>
                  <a:pt x="533" y="419"/>
                  <a:pt x="533" y="419"/>
                </a:cubicBezTo>
                <a:cubicBezTo>
                  <a:pt x="526" y="426"/>
                  <a:pt x="526" y="426"/>
                  <a:pt x="526" y="426"/>
                </a:cubicBezTo>
                <a:cubicBezTo>
                  <a:pt x="526" y="365"/>
                  <a:pt x="526" y="365"/>
                  <a:pt x="526" y="365"/>
                </a:cubicBezTo>
                <a:close/>
                <a:moveTo>
                  <a:pt x="560" y="459"/>
                </a:moveTo>
                <a:lnTo>
                  <a:pt x="560" y="459"/>
                </a:lnTo>
                <a:cubicBezTo>
                  <a:pt x="560" y="486"/>
                  <a:pt x="560" y="486"/>
                  <a:pt x="560" y="486"/>
                </a:cubicBezTo>
                <a:cubicBezTo>
                  <a:pt x="546" y="486"/>
                  <a:pt x="539" y="480"/>
                  <a:pt x="526" y="480"/>
                </a:cubicBezTo>
                <a:cubicBezTo>
                  <a:pt x="526" y="473"/>
                  <a:pt x="526" y="473"/>
                  <a:pt x="526" y="473"/>
                </a:cubicBezTo>
                <a:cubicBezTo>
                  <a:pt x="533" y="473"/>
                  <a:pt x="533" y="466"/>
                  <a:pt x="533" y="466"/>
                </a:cubicBezTo>
                <a:cubicBezTo>
                  <a:pt x="533" y="466"/>
                  <a:pt x="533" y="466"/>
                  <a:pt x="526" y="466"/>
                </a:cubicBezTo>
                <a:cubicBezTo>
                  <a:pt x="526" y="446"/>
                  <a:pt x="526" y="446"/>
                  <a:pt x="526" y="446"/>
                </a:cubicBezTo>
                <a:cubicBezTo>
                  <a:pt x="539" y="446"/>
                  <a:pt x="546" y="453"/>
                  <a:pt x="560" y="459"/>
                </a:cubicBezTo>
                <a:close/>
                <a:moveTo>
                  <a:pt x="560" y="500"/>
                </a:moveTo>
                <a:lnTo>
                  <a:pt x="560" y="500"/>
                </a:lnTo>
                <a:cubicBezTo>
                  <a:pt x="560" y="534"/>
                  <a:pt x="560" y="534"/>
                  <a:pt x="560" y="534"/>
                </a:cubicBezTo>
                <a:cubicBezTo>
                  <a:pt x="546" y="527"/>
                  <a:pt x="546" y="527"/>
                  <a:pt x="546" y="527"/>
                </a:cubicBezTo>
                <a:cubicBezTo>
                  <a:pt x="546" y="520"/>
                  <a:pt x="553" y="513"/>
                  <a:pt x="553" y="513"/>
                </a:cubicBezTo>
                <a:cubicBezTo>
                  <a:pt x="546" y="513"/>
                  <a:pt x="546" y="513"/>
                  <a:pt x="539" y="520"/>
                </a:cubicBezTo>
                <a:cubicBezTo>
                  <a:pt x="526" y="507"/>
                  <a:pt x="526" y="507"/>
                  <a:pt x="526" y="507"/>
                </a:cubicBezTo>
                <a:cubicBezTo>
                  <a:pt x="526" y="493"/>
                  <a:pt x="526" y="493"/>
                  <a:pt x="526" y="493"/>
                </a:cubicBezTo>
                <a:cubicBezTo>
                  <a:pt x="533" y="493"/>
                  <a:pt x="533" y="493"/>
                  <a:pt x="533" y="493"/>
                </a:cubicBezTo>
                <a:cubicBezTo>
                  <a:pt x="539" y="493"/>
                  <a:pt x="546" y="493"/>
                  <a:pt x="546" y="500"/>
                </a:cubicBezTo>
                <a:cubicBezTo>
                  <a:pt x="553" y="500"/>
                  <a:pt x="553" y="500"/>
                  <a:pt x="560" y="500"/>
                </a:cubicBezTo>
                <a:close/>
                <a:moveTo>
                  <a:pt x="560" y="547"/>
                </a:moveTo>
                <a:lnTo>
                  <a:pt x="560" y="547"/>
                </a:lnTo>
                <a:cubicBezTo>
                  <a:pt x="546" y="540"/>
                  <a:pt x="539" y="534"/>
                  <a:pt x="526" y="534"/>
                </a:cubicBezTo>
                <a:cubicBezTo>
                  <a:pt x="526" y="547"/>
                  <a:pt x="526" y="547"/>
                  <a:pt x="526" y="547"/>
                </a:cubicBezTo>
                <a:cubicBezTo>
                  <a:pt x="539" y="547"/>
                  <a:pt x="546" y="554"/>
                  <a:pt x="560" y="561"/>
                </a:cubicBezTo>
                <a:cubicBezTo>
                  <a:pt x="560" y="547"/>
                  <a:pt x="560" y="547"/>
                  <a:pt x="560" y="547"/>
                </a:cubicBezTo>
                <a:close/>
                <a:moveTo>
                  <a:pt x="560" y="568"/>
                </a:moveTo>
                <a:lnTo>
                  <a:pt x="560" y="568"/>
                </a:lnTo>
                <a:lnTo>
                  <a:pt x="560" y="568"/>
                </a:lnTo>
                <a:cubicBezTo>
                  <a:pt x="553" y="574"/>
                  <a:pt x="553" y="574"/>
                  <a:pt x="553" y="574"/>
                </a:cubicBezTo>
                <a:cubicBezTo>
                  <a:pt x="546" y="574"/>
                  <a:pt x="539" y="574"/>
                  <a:pt x="533" y="568"/>
                </a:cubicBezTo>
                <a:cubicBezTo>
                  <a:pt x="526" y="568"/>
                  <a:pt x="526" y="568"/>
                  <a:pt x="526" y="568"/>
                </a:cubicBezTo>
                <a:cubicBezTo>
                  <a:pt x="526" y="547"/>
                  <a:pt x="526" y="547"/>
                  <a:pt x="526" y="547"/>
                </a:cubicBezTo>
                <a:cubicBezTo>
                  <a:pt x="539" y="554"/>
                  <a:pt x="546" y="561"/>
                  <a:pt x="560" y="568"/>
                </a:cubicBezTo>
                <a:close/>
                <a:moveTo>
                  <a:pt x="560" y="581"/>
                </a:moveTo>
                <a:lnTo>
                  <a:pt x="560" y="581"/>
                </a:lnTo>
                <a:cubicBezTo>
                  <a:pt x="560" y="595"/>
                  <a:pt x="560" y="595"/>
                  <a:pt x="560" y="595"/>
                </a:cubicBezTo>
                <a:cubicBezTo>
                  <a:pt x="546" y="595"/>
                  <a:pt x="539" y="595"/>
                  <a:pt x="533" y="595"/>
                </a:cubicBezTo>
                <a:cubicBezTo>
                  <a:pt x="539" y="595"/>
                  <a:pt x="546" y="595"/>
                  <a:pt x="546" y="601"/>
                </a:cubicBezTo>
                <a:cubicBezTo>
                  <a:pt x="553" y="608"/>
                  <a:pt x="553" y="615"/>
                  <a:pt x="560" y="615"/>
                </a:cubicBezTo>
                <a:cubicBezTo>
                  <a:pt x="560" y="709"/>
                  <a:pt x="560" y="709"/>
                  <a:pt x="560" y="709"/>
                </a:cubicBezTo>
                <a:cubicBezTo>
                  <a:pt x="553" y="689"/>
                  <a:pt x="539" y="669"/>
                  <a:pt x="526" y="649"/>
                </a:cubicBezTo>
                <a:lnTo>
                  <a:pt x="526" y="649"/>
                </a:lnTo>
                <a:cubicBezTo>
                  <a:pt x="526" y="574"/>
                  <a:pt x="526" y="574"/>
                  <a:pt x="526" y="574"/>
                </a:cubicBezTo>
                <a:cubicBezTo>
                  <a:pt x="539" y="574"/>
                  <a:pt x="546" y="581"/>
                  <a:pt x="560" y="581"/>
                </a:cubicBezTo>
                <a:close/>
                <a:moveTo>
                  <a:pt x="560" y="939"/>
                </a:moveTo>
                <a:lnTo>
                  <a:pt x="560" y="939"/>
                </a:lnTo>
                <a:cubicBezTo>
                  <a:pt x="560" y="1000"/>
                  <a:pt x="560" y="1000"/>
                  <a:pt x="560" y="1000"/>
                </a:cubicBezTo>
                <a:cubicBezTo>
                  <a:pt x="553" y="1006"/>
                  <a:pt x="553" y="1013"/>
                  <a:pt x="553" y="1020"/>
                </a:cubicBezTo>
                <a:cubicBezTo>
                  <a:pt x="553" y="1020"/>
                  <a:pt x="553" y="1027"/>
                  <a:pt x="560" y="1027"/>
                </a:cubicBezTo>
                <a:cubicBezTo>
                  <a:pt x="560" y="1067"/>
                  <a:pt x="560" y="1067"/>
                  <a:pt x="560" y="1067"/>
                </a:cubicBezTo>
                <a:lnTo>
                  <a:pt x="553" y="1060"/>
                </a:lnTo>
                <a:cubicBezTo>
                  <a:pt x="539" y="1060"/>
                  <a:pt x="533" y="1060"/>
                  <a:pt x="533" y="1054"/>
                </a:cubicBezTo>
                <a:lnTo>
                  <a:pt x="533" y="1047"/>
                </a:lnTo>
                <a:lnTo>
                  <a:pt x="539" y="1040"/>
                </a:lnTo>
                <a:cubicBezTo>
                  <a:pt x="526" y="1033"/>
                  <a:pt x="526" y="1033"/>
                  <a:pt x="526" y="1033"/>
                </a:cubicBezTo>
                <a:cubicBezTo>
                  <a:pt x="526" y="986"/>
                  <a:pt x="526" y="986"/>
                  <a:pt x="526" y="986"/>
                </a:cubicBezTo>
                <a:cubicBezTo>
                  <a:pt x="533" y="979"/>
                  <a:pt x="533" y="979"/>
                  <a:pt x="539" y="979"/>
                </a:cubicBezTo>
                <a:cubicBezTo>
                  <a:pt x="546" y="966"/>
                  <a:pt x="553" y="952"/>
                  <a:pt x="560" y="939"/>
                </a:cubicBezTo>
                <a:close/>
                <a:moveTo>
                  <a:pt x="560" y="1081"/>
                </a:moveTo>
                <a:lnTo>
                  <a:pt x="560" y="1081"/>
                </a:lnTo>
                <a:cubicBezTo>
                  <a:pt x="560" y="1114"/>
                  <a:pt x="560" y="1114"/>
                  <a:pt x="560" y="1114"/>
                </a:cubicBezTo>
                <a:cubicBezTo>
                  <a:pt x="539" y="1094"/>
                  <a:pt x="539" y="1094"/>
                  <a:pt x="539" y="1094"/>
                </a:cubicBezTo>
                <a:cubicBezTo>
                  <a:pt x="539" y="1087"/>
                  <a:pt x="539" y="1087"/>
                  <a:pt x="546" y="1087"/>
                </a:cubicBezTo>
                <a:cubicBezTo>
                  <a:pt x="553" y="1081"/>
                  <a:pt x="553" y="1081"/>
                  <a:pt x="560" y="1081"/>
                </a:cubicBezTo>
                <a:close/>
                <a:moveTo>
                  <a:pt x="526" y="1108"/>
                </a:moveTo>
                <a:lnTo>
                  <a:pt x="526" y="1108"/>
                </a:lnTo>
                <a:cubicBezTo>
                  <a:pt x="526" y="1067"/>
                  <a:pt x="526" y="1067"/>
                  <a:pt x="526" y="1067"/>
                </a:cubicBezTo>
                <a:cubicBezTo>
                  <a:pt x="533" y="1074"/>
                  <a:pt x="533" y="1074"/>
                  <a:pt x="533" y="1081"/>
                </a:cubicBezTo>
                <a:cubicBezTo>
                  <a:pt x="533" y="1081"/>
                  <a:pt x="533" y="1087"/>
                  <a:pt x="533" y="1094"/>
                </a:cubicBezTo>
                <a:cubicBezTo>
                  <a:pt x="533" y="1101"/>
                  <a:pt x="533" y="1101"/>
                  <a:pt x="526" y="1108"/>
                </a:cubicBezTo>
                <a:close/>
                <a:moveTo>
                  <a:pt x="526" y="1270"/>
                </a:moveTo>
                <a:lnTo>
                  <a:pt x="526" y="1270"/>
                </a:lnTo>
                <a:cubicBezTo>
                  <a:pt x="512" y="1276"/>
                  <a:pt x="492" y="1276"/>
                  <a:pt x="479" y="1283"/>
                </a:cubicBezTo>
                <a:cubicBezTo>
                  <a:pt x="479" y="1168"/>
                  <a:pt x="479" y="1168"/>
                  <a:pt x="479" y="1168"/>
                </a:cubicBezTo>
                <a:cubicBezTo>
                  <a:pt x="485" y="1175"/>
                  <a:pt x="492" y="1182"/>
                  <a:pt x="499" y="1189"/>
                </a:cubicBezTo>
                <a:cubicBezTo>
                  <a:pt x="499" y="1182"/>
                  <a:pt x="499" y="1182"/>
                  <a:pt x="499" y="1175"/>
                </a:cubicBezTo>
                <a:cubicBezTo>
                  <a:pt x="506" y="1168"/>
                  <a:pt x="512" y="1162"/>
                  <a:pt x="519" y="1162"/>
                </a:cubicBezTo>
                <a:cubicBezTo>
                  <a:pt x="526" y="1168"/>
                  <a:pt x="526" y="1175"/>
                  <a:pt x="526" y="1182"/>
                </a:cubicBezTo>
                <a:lnTo>
                  <a:pt x="526" y="1182"/>
                </a:lnTo>
                <a:cubicBezTo>
                  <a:pt x="526" y="1270"/>
                  <a:pt x="526" y="1270"/>
                  <a:pt x="526" y="1270"/>
                </a:cubicBezTo>
                <a:close/>
                <a:moveTo>
                  <a:pt x="479" y="365"/>
                </a:moveTo>
                <a:lnTo>
                  <a:pt x="479" y="365"/>
                </a:lnTo>
                <a:cubicBezTo>
                  <a:pt x="485" y="358"/>
                  <a:pt x="485" y="358"/>
                  <a:pt x="485" y="358"/>
                </a:cubicBezTo>
                <a:cubicBezTo>
                  <a:pt x="499" y="358"/>
                  <a:pt x="512" y="358"/>
                  <a:pt x="526" y="365"/>
                </a:cubicBezTo>
                <a:cubicBezTo>
                  <a:pt x="526" y="426"/>
                  <a:pt x="526" y="426"/>
                  <a:pt x="526" y="426"/>
                </a:cubicBezTo>
                <a:cubicBezTo>
                  <a:pt x="526" y="432"/>
                  <a:pt x="526" y="432"/>
                  <a:pt x="526" y="432"/>
                </a:cubicBezTo>
                <a:cubicBezTo>
                  <a:pt x="519" y="432"/>
                  <a:pt x="512" y="432"/>
                  <a:pt x="506" y="426"/>
                </a:cubicBezTo>
                <a:cubicBezTo>
                  <a:pt x="506" y="426"/>
                  <a:pt x="506" y="419"/>
                  <a:pt x="506" y="412"/>
                </a:cubicBezTo>
                <a:cubicBezTo>
                  <a:pt x="512" y="405"/>
                  <a:pt x="512" y="405"/>
                  <a:pt x="512" y="399"/>
                </a:cubicBezTo>
                <a:cubicBezTo>
                  <a:pt x="512" y="399"/>
                  <a:pt x="506" y="405"/>
                  <a:pt x="499" y="405"/>
                </a:cubicBezTo>
                <a:cubicBezTo>
                  <a:pt x="479" y="392"/>
                  <a:pt x="479" y="392"/>
                  <a:pt x="479" y="392"/>
                </a:cubicBezTo>
                <a:lnTo>
                  <a:pt x="479" y="392"/>
                </a:lnTo>
                <a:cubicBezTo>
                  <a:pt x="479" y="399"/>
                  <a:pt x="479" y="399"/>
                  <a:pt x="479" y="399"/>
                </a:cubicBezTo>
                <a:cubicBezTo>
                  <a:pt x="479" y="365"/>
                  <a:pt x="479" y="365"/>
                  <a:pt x="479" y="365"/>
                </a:cubicBezTo>
                <a:close/>
                <a:moveTo>
                  <a:pt x="526" y="446"/>
                </a:moveTo>
                <a:lnTo>
                  <a:pt x="526" y="446"/>
                </a:lnTo>
                <a:cubicBezTo>
                  <a:pt x="512" y="439"/>
                  <a:pt x="492" y="432"/>
                  <a:pt x="479" y="426"/>
                </a:cubicBezTo>
                <a:cubicBezTo>
                  <a:pt x="479" y="453"/>
                  <a:pt x="479" y="453"/>
                  <a:pt x="479" y="453"/>
                </a:cubicBezTo>
                <a:cubicBezTo>
                  <a:pt x="485" y="453"/>
                  <a:pt x="492" y="459"/>
                  <a:pt x="506" y="459"/>
                </a:cubicBezTo>
                <a:cubicBezTo>
                  <a:pt x="512" y="466"/>
                  <a:pt x="519" y="473"/>
                  <a:pt x="519" y="480"/>
                </a:cubicBezTo>
                <a:lnTo>
                  <a:pt x="526" y="480"/>
                </a:lnTo>
                <a:cubicBezTo>
                  <a:pt x="526" y="473"/>
                  <a:pt x="526" y="473"/>
                  <a:pt x="526" y="473"/>
                </a:cubicBezTo>
                <a:lnTo>
                  <a:pt x="526" y="473"/>
                </a:lnTo>
                <a:cubicBezTo>
                  <a:pt x="526" y="466"/>
                  <a:pt x="526" y="466"/>
                  <a:pt x="526" y="466"/>
                </a:cubicBezTo>
                <a:lnTo>
                  <a:pt x="526" y="466"/>
                </a:lnTo>
                <a:cubicBezTo>
                  <a:pt x="526" y="446"/>
                  <a:pt x="526" y="446"/>
                  <a:pt x="526" y="446"/>
                </a:cubicBezTo>
                <a:close/>
                <a:moveTo>
                  <a:pt x="526" y="493"/>
                </a:moveTo>
                <a:lnTo>
                  <a:pt x="526" y="493"/>
                </a:lnTo>
                <a:cubicBezTo>
                  <a:pt x="526" y="507"/>
                  <a:pt x="526" y="507"/>
                  <a:pt x="526" y="507"/>
                </a:cubicBezTo>
                <a:cubicBezTo>
                  <a:pt x="526" y="500"/>
                  <a:pt x="526" y="500"/>
                  <a:pt x="526" y="500"/>
                </a:cubicBezTo>
                <a:cubicBezTo>
                  <a:pt x="519" y="513"/>
                  <a:pt x="519" y="513"/>
                  <a:pt x="519" y="513"/>
                </a:cubicBezTo>
                <a:lnTo>
                  <a:pt x="512" y="513"/>
                </a:lnTo>
                <a:cubicBezTo>
                  <a:pt x="512" y="513"/>
                  <a:pt x="506" y="507"/>
                  <a:pt x="492" y="500"/>
                </a:cubicBezTo>
                <a:cubicBezTo>
                  <a:pt x="485" y="500"/>
                  <a:pt x="479" y="500"/>
                  <a:pt x="479" y="493"/>
                </a:cubicBezTo>
                <a:cubicBezTo>
                  <a:pt x="479" y="480"/>
                  <a:pt x="479" y="480"/>
                  <a:pt x="479" y="480"/>
                </a:cubicBezTo>
                <a:lnTo>
                  <a:pt x="479" y="480"/>
                </a:lnTo>
                <a:lnTo>
                  <a:pt x="479" y="480"/>
                </a:lnTo>
                <a:cubicBezTo>
                  <a:pt x="479" y="466"/>
                  <a:pt x="479" y="466"/>
                  <a:pt x="479" y="466"/>
                </a:cubicBezTo>
                <a:cubicBezTo>
                  <a:pt x="485" y="466"/>
                  <a:pt x="492" y="473"/>
                  <a:pt x="506" y="473"/>
                </a:cubicBezTo>
                <a:cubicBezTo>
                  <a:pt x="506" y="486"/>
                  <a:pt x="512" y="500"/>
                  <a:pt x="512" y="500"/>
                </a:cubicBezTo>
                <a:cubicBezTo>
                  <a:pt x="512" y="500"/>
                  <a:pt x="512" y="500"/>
                  <a:pt x="519" y="500"/>
                </a:cubicBezTo>
                <a:lnTo>
                  <a:pt x="526" y="493"/>
                </a:lnTo>
                <a:close/>
                <a:moveTo>
                  <a:pt x="526" y="534"/>
                </a:moveTo>
                <a:lnTo>
                  <a:pt x="526" y="534"/>
                </a:lnTo>
                <a:cubicBezTo>
                  <a:pt x="512" y="520"/>
                  <a:pt x="492" y="513"/>
                  <a:pt x="479" y="507"/>
                </a:cubicBezTo>
                <a:cubicBezTo>
                  <a:pt x="479" y="520"/>
                  <a:pt x="479" y="520"/>
                  <a:pt x="479" y="520"/>
                </a:cubicBezTo>
                <a:cubicBezTo>
                  <a:pt x="492" y="527"/>
                  <a:pt x="512" y="534"/>
                  <a:pt x="526" y="547"/>
                </a:cubicBezTo>
                <a:cubicBezTo>
                  <a:pt x="526" y="534"/>
                  <a:pt x="526" y="534"/>
                  <a:pt x="526" y="534"/>
                </a:cubicBezTo>
                <a:close/>
                <a:moveTo>
                  <a:pt x="526" y="547"/>
                </a:moveTo>
                <a:lnTo>
                  <a:pt x="526" y="547"/>
                </a:lnTo>
                <a:cubicBezTo>
                  <a:pt x="526" y="568"/>
                  <a:pt x="526" y="568"/>
                  <a:pt x="526" y="568"/>
                </a:cubicBezTo>
                <a:cubicBezTo>
                  <a:pt x="519" y="568"/>
                  <a:pt x="519" y="568"/>
                  <a:pt x="512" y="568"/>
                </a:cubicBezTo>
                <a:cubicBezTo>
                  <a:pt x="512" y="568"/>
                  <a:pt x="512" y="568"/>
                  <a:pt x="506" y="568"/>
                </a:cubicBezTo>
                <a:cubicBezTo>
                  <a:pt x="506" y="568"/>
                  <a:pt x="512" y="574"/>
                  <a:pt x="526" y="574"/>
                </a:cubicBezTo>
                <a:cubicBezTo>
                  <a:pt x="526" y="649"/>
                  <a:pt x="526" y="649"/>
                  <a:pt x="526" y="649"/>
                </a:cubicBezTo>
                <a:cubicBezTo>
                  <a:pt x="526" y="642"/>
                  <a:pt x="519" y="642"/>
                  <a:pt x="512" y="635"/>
                </a:cubicBezTo>
                <a:cubicBezTo>
                  <a:pt x="506" y="628"/>
                  <a:pt x="499" y="622"/>
                  <a:pt x="492" y="622"/>
                </a:cubicBezTo>
                <a:cubicBezTo>
                  <a:pt x="492" y="622"/>
                  <a:pt x="485" y="622"/>
                  <a:pt x="479" y="622"/>
                </a:cubicBezTo>
                <a:lnTo>
                  <a:pt x="479" y="622"/>
                </a:lnTo>
                <a:cubicBezTo>
                  <a:pt x="479" y="554"/>
                  <a:pt x="479" y="554"/>
                  <a:pt x="479" y="554"/>
                </a:cubicBezTo>
                <a:lnTo>
                  <a:pt x="485" y="554"/>
                </a:lnTo>
                <a:cubicBezTo>
                  <a:pt x="506" y="554"/>
                  <a:pt x="512" y="554"/>
                  <a:pt x="519" y="554"/>
                </a:cubicBezTo>
                <a:lnTo>
                  <a:pt x="512" y="547"/>
                </a:lnTo>
                <a:cubicBezTo>
                  <a:pt x="506" y="547"/>
                  <a:pt x="506" y="547"/>
                  <a:pt x="506" y="547"/>
                </a:cubicBezTo>
                <a:cubicBezTo>
                  <a:pt x="499" y="540"/>
                  <a:pt x="485" y="534"/>
                  <a:pt x="479" y="534"/>
                </a:cubicBezTo>
                <a:cubicBezTo>
                  <a:pt x="479" y="520"/>
                  <a:pt x="479" y="520"/>
                  <a:pt x="479" y="520"/>
                </a:cubicBezTo>
                <a:cubicBezTo>
                  <a:pt x="492" y="527"/>
                  <a:pt x="512" y="534"/>
                  <a:pt x="526" y="547"/>
                </a:cubicBezTo>
                <a:close/>
                <a:moveTo>
                  <a:pt x="526" y="986"/>
                </a:moveTo>
                <a:lnTo>
                  <a:pt x="526" y="986"/>
                </a:lnTo>
                <a:cubicBezTo>
                  <a:pt x="526" y="1033"/>
                  <a:pt x="526" y="1033"/>
                  <a:pt x="526" y="1033"/>
                </a:cubicBezTo>
                <a:lnTo>
                  <a:pt x="526" y="1033"/>
                </a:lnTo>
                <a:lnTo>
                  <a:pt x="519" y="1040"/>
                </a:lnTo>
                <a:cubicBezTo>
                  <a:pt x="512" y="1040"/>
                  <a:pt x="512" y="1040"/>
                  <a:pt x="506" y="1033"/>
                </a:cubicBezTo>
                <a:cubicBezTo>
                  <a:pt x="499" y="1033"/>
                  <a:pt x="499" y="1033"/>
                  <a:pt x="492" y="1033"/>
                </a:cubicBezTo>
                <a:lnTo>
                  <a:pt x="492" y="1033"/>
                </a:lnTo>
                <a:lnTo>
                  <a:pt x="492" y="1040"/>
                </a:lnTo>
                <a:cubicBezTo>
                  <a:pt x="512" y="1047"/>
                  <a:pt x="519" y="1054"/>
                  <a:pt x="526" y="1067"/>
                </a:cubicBezTo>
                <a:cubicBezTo>
                  <a:pt x="526" y="1108"/>
                  <a:pt x="526" y="1108"/>
                  <a:pt x="526" y="1108"/>
                </a:cubicBezTo>
                <a:cubicBezTo>
                  <a:pt x="526" y="1114"/>
                  <a:pt x="512" y="1114"/>
                  <a:pt x="499" y="1121"/>
                </a:cubicBezTo>
                <a:cubicBezTo>
                  <a:pt x="492" y="1121"/>
                  <a:pt x="485" y="1114"/>
                  <a:pt x="479" y="1114"/>
                </a:cubicBezTo>
                <a:cubicBezTo>
                  <a:pt x="479" y="1101"/>
                  <a:pt x="479" y="1101"/>
                  <a:pt x="479" y="1101"/>
                </a:cubicBezTo>
                <a:lnTo>
                  <a:pt x="479" y="1101"/>
                </a:lnTo>
                <a:cubicBezTo>
                  <a:pt x="485" y="1108"/>
                  <a:pt x="499" y="1114"/>
                  <a:pt x="506" y="1108"/>
                </a:cubicBezTo>
                <a:cubicBezTo>
                  <a:pt x="512" y="1108"/>
                  <a:pt x="519" y="1094"/>
                  <a:pt x="512" y="1074"/>
                </a:cubicBezTo>
                <a:cubicBezTo>
                  <a:pt x="512" y="1067"/>
                  <a:pt x="506" y="1060"/>
                  <a:pt x="499" y="1060"/>
                </a:cubicBezTo>
                <a:cubicBezTo>
                  <a:pt x="485" y="1054"/>
                  <a:pt x="479" y="1047"/>
                  <a:pt x="479" y="1040"/>
                </a:cubicBezTo>
                <a:lnTo>
                  <a:pt x="479" y="1040"/>
                </a:lnTo>
                <a:cubicBezTo>
                  <a:pt x="479" y="797"/>
                  <a:pt x="479" y="797"/>
                  <a:pt x="479" y="797"/>
                </a:cubicBezTo>
                <a:cubicBezTo>
                  <a:pt x="499" y="986"/>
                  <a:pt x="499" y="986"/>
                  <a:pt x="499" y="986"/>
                </a:cubicBezTo>
                <a:cubicBezTo>
                  <a:pt x="506" y="993"/>
                  <a:pt x="506" y="993"/>
                  <a:pt x="506" y="993"/>
                </a:cubicBezTo>
                <a:cubicBezTo>
                  <a:pt x="512" y="993"/>
                  <a:pt x="519" y="993"/>
                  <a:pt x="526" y="986"/>
                </a:cubicBezTo>
                <a:close/>
                <a:moveTo>
                  <a:pt x="526" y="1121"/>
                </a:moveTo>
                <a:lnTo>
                  <a:pt x="526" y="1121"/>
                </a:lnTo>
                <a:cubicBezTo>
                  <a:pt x="526" y="1121"/>
                  <a:pt x="519" y="1121"/>
                  <a:pt x="512" y="1121"/>
                </a:cubicBezTo>
                <a:cubicBezTo>
                  <a:pt x="506" y="1121"/>
                  <a:pt x="506" y="1128"/>
                  <a:pt x="506" y="1135"/>
                </a:cubicBezTo>
                <a:cubicBezTo>
                  <a:pt x="506" y="1141"/>
                  <a:pt x="506" y="1141"/>
                  <a:pt x="499" y="1148"/>
                </a:cubicBezTo>
                <a:lnTo>
                  <a:pt x="492" y="1141"/>
                </a:lnTo>
                <a:cubicBezTo>
                  <a:pt x="485" y="1141"/>
                  <a:pt x="485" y="1141"/>
                  <a:pt x="485" y="1128"/>
                </a:cubicBezTo>
                <a:cubicBezTo>
                  <a:pt x="485" y="1121"/>
                  <a:pt x="485" y="1121"/>
                  <a:pt x="479" y="1121"/>
                </a:cubicBezTo>
                <a:cubicBezTo>
                  <a:pt x="479" y="1168"/>
                  <a:pt x="479" y="1168"/>
                  <a:pt x="479" y="1168"/>
                </a:cubicBezTo>
                <a:cubicBezTo>
                  <a:pt x="479" y="1168"/>
                  <a:pt x="479" y="1162"/>
                  <a:pt x="485" y="1162"/>
                </a:cubicBezTo>
                <a:cubicBezTo>
                  <a:pt x="485" y="1155"/>
                  <a:pt x="485" y="1155"/>
                  <a:pt x="492" y="1155"/>
                </a:cubicBezTo>
                <a:cubicBezTo>
                  <a:pt x="492" y="1155"/>
                  <a:pt x="492" y="1155"/>
                  <a:pt x="499" y="1162"/>
                </a:cubicBezTo>
                <a:cubicBezTo>
                  <a:pt x="506" y="1162"/>
                  <a:pt x="512" y="1155"/>
                  <a:pt x="519" y="1141"/>
                </a:cubicBezTo>
                <a:cubicBezTo>
                  <a:pt x="519" y="1141"/>
                  <a:pt x="526" y="1141"/>
                  <a:pt x="526" y="1148"/>
                </a:cubicBezTo>
                <a:cubicBezTo>
                  <a:pt x="526" y="1121"/>
                  <a:pt x="526" y="1121"/>
                  <a:pt x="526" y="1121"/>
                </a:cubicBezTo>
                <a:close/>
                <a:moveTo>
                  <a:pt x="526" y="1162"/>
                </a:moveTo>
                <a:lnTo>
                  <a:pt x="526" y="1162"/>
                </a:lnTo>
                <a:close/>
                <a:moveTo>
                  <a:pt x="479" y="1094"/>
                </a:moveTo>
                <a:lnTo>
                  <a:pt x="479" y="1094"/>
                </a:lnTo>
                <a:cubicBezTo>
                  <a:pt x="485" y="1101"/>
                  <a:pt x="492" y="1101"/>
                  <a:pt x="499" y="1101"/>
                </a:cubicBezTo>
                <a:cubicBezTo>
                  <a:pt x="506" y="1101"/>
                  <a:pt x="512" y="1101"/>
                  <a:pt x="512" y="1094"/>
                </a:cubicBezTo>
                <a:cubicBezTo>
                  <a:pt x="512" y="1087"/>
                  <a:pt x="512" y="1087"/>
                  <a:pt x="506" y="1081"/>
                </a:cubicBezTo>
                <a:lnTo>
                  <a:pt x="506" y="1074"/>
                </a:lnTo>
                <a:cubicBezTo>
                  <a:pt x="479" y="1054"/>
                  <a:pt x="479" y="1054"/>
                  <a:pt x="479" y="1054"/>
                </a:cubicBezTo>
                <a:cubicBezTo>
                  <a:pt x="479" y="1067"/>
                  <a:pt x="479" y="1067"/>
                  <a:pt x="479" y="1067"/>
                </a:cubicBezTo>
                <a:cubicBezTo>
                  <a:pt x="485" y="1074"/>
                  <a:pt x="492" y="1081"/>
                  <a:pt x="492" y="1081"/>
                </a:cubicBezTo>
                <a:cubicBezTo>
                  <a:pt x="485" y="1087"/>
                  <a:pt x="485" y="1087"/>
                  <a:pt x="479" y="1081"/>
                </a:cubicBezTo>
                <a:lnTo>
                  <a:pt x="479" y="1094"/>
                </a:lnTo>
                <a:close/>
                <a:moveTo>
                  <a:pt x="479" y="1283"/>
                </a:moveTo>
                <a:lnTo>
                  <a:pt x="479" y="1283"/>
                </a:lnTo>
                <a:cubicBezTo>
                  <a:pt x="472" y="1283"/>
                  <a:pt x="465" y="1283"/>
                  <a:pt x="465" y="1283"/>
                </a:cubicBezTo>
                <a:cubicBezTo>
                  <a:pt x="465" y="1195"/>
                  <a:pt x="465" y="1195"/>
                  <a:pt x="465" y="1195"/>
                </a:cubicBezTo>
                <a:cubicBezTo>
                  <a:pt x="465" y="1189"/>
                  <a:pt x="465" y="1189"/>
                  <a:pt x="465" y="1189"/>
                </a:cubicBezTo>
                <a:cubicBezTo>
                  <a:pt x="465" y="1189"/>
                  <a:pt x="465" y="1182"/>
                  <a:pt x="465" y="1175"/>
                </a:cubicBezTo>
                <a:cubicBezTo>
                  <a:pt x="465" y="1128"/>
                  <a:pt x="465" y="1128"/>
                  <a:pt x="465" y="1128"/>
                </a:cubicBezTo>
                <a:cubicBezTo>
                  <a:pt x="479" y="1121"/>
                  <a:pt x="479" y="1121"/>
                  <a:pt x="479" y="1121"/>
                </a:cubicBezTo>
                <a:lnTo>
                  <a:pt x="479" y="1121"/>
                </a:lnTo>
                <a:cubicBezTo>
                  <a:pt x="479" y="1168"/>
                  <a:pt x="479" y="1168"/>
                  <a:pt x="479" y="1168"/>
                </a:cubicBezTo>
                <a:lnTo>
                  <a:pt x="472" y="1168"/>
                </a:lnTo>
                <a:cubicBezTo>
                  <a:pt x="472" y="1168"/>
                  <a:pt x="472" y="1168"/>
                  <a:pt x="479" y="1168"/>
                </a:cubicBezTo>
                <a:cubicBezTo>
                  <a:pt x="479" y="1283"/>
                  <a:pt x="479" y="1283"/>
                  <a:pt x="479" y="1283"/>
                </a:cubicBezTo>
                <a:close/>
                <a:moveTo>
                  <a:pt x="465" y="365"/>
                </a:moveTo>
                <a:lnTo>
                  <a:pt x="465" y="365"/>
                </a:lnTo>
                <a:cubicBezTo>
                  <a:pt x="479" y="365"/>
                  <a:pt x="479" y="365"/>
                  <a:pt x="479" y="365"/>
                </a:cubicBezTo>
                <a:cubicBezTo>
                  <a:pt x="479" y="399"/>
                  <a:pt x="479" y="399"/>
                  <a:pt x="479" y="399"/>
                </a:cubicBezTo>
                <a:cubicBezTo>
                  <a:pt x="472" y="405"/>
                  <a:pt x="472" y="412"/>
                  <a:pt x="465" y="412"/>
                </a:cubicBezTo>
                <a:cubicBezTo>
                  <a:pt x="465" y="365"/>
                  <a:pt x="465" y="365"/>
                  <a:pt x="465" y="365"/>
                </a:cubicBezTo>
                <a:close/>
                <a:moveTo>
                  <a:pt x="479" y="426"/>
                </a:moveTo>
                <a:lnTo>
                  <a:pt x="479" y="426"/>
                </a:lnTo>
                <a:cubicBezTo>
                  <a:pt x="479" y="453"/>
                  <a:pt x="479" y="453"/>
                  <a:pt x="479" y="453"/>
                </a:cubicBezTo>
                <a:cubicBezTo>
                  <a:pt x="472" y="446"/>
                  <a:pt x="472" y="446"/>
                  <a:pt x="472" y="446"/>
                </a:cubicBezTo>
                <a:lnTo>
                  <a:pt x="465" y="446"/>
                </a:lnTo>
                <a:cubicBezTo>
                  <a:pt x="465" y="419"/>
                  <a:pt x="465" y="419"/>
                  <a:pt x="465" y="419"/>
                </a:cubicBezTo>
                <a:cubicBezTo>
                  <a:pt x="465" y="419"/>
                  <a:pt x="472" y="426"/>
                  <a:pt x="479" y="426"/>
                </a:cubicBezTo>
                <a:close/>
                <a:moveTo>
                  <a:pt x="479" y="466"/>
                </a:moveTo>
                <a:lnTo>
                  <a:pt x="479" y="466"/>
                </a:lnTo>
                <a:cubicBezTo>
                  <a:pt x="479" y="480"/>
                  <a:pt x="479" y="480"/>
                  <a:pt x="479" y="480"/>
                </a:cubicBezTo>
                <a:cubicBezTo>
                  <a:pt x="465" y="480"/>
                  <a:pt x="465" y="480"/>
                  <a:pt x="465" y="480"/>
                </a:cubicBezTo>
                <a:lnTo>
                  <a:pt x="465" y="480"/>
                </a:lnTo>
                <a:cubicBezTo>
                  <a:pt x="465" y="459"/>
                  <a:pt x="465" y="459"/>
                  <a:pt x="465" y="459"/>
                </a:cubicBezTo>
                <a:cubicBezTo>
                  <a:pt x="465" y="459"/>
                  <a:pt x="472" y="459"/>
                  <a:pt x="479" y="466"/>
                </a:cubicBezTo>
                <a:close/>
                <a:moveTo>
                  <a:pt x="479" y="480"/>
                </a:moveTo>
                <a:lnTo>
                  <a:pt x="479" y="480"/>
                </a:lnTo>
                <a:cubicBezTo>
                  <a:pt x="479" y="493"/>
                  <a:pt x="479" y="493"/>
                  <a:pt x="479" y="493"/>
                </a:cubicBezTo>
                <a:cubicBezTo>
                  <a:pt x="479" y="493"/>
                  <a:pt x="472" y="493"/>
                  <a:pt x="472" y="486"/>
                </a:cubicBezTo>
                <a:cubicBezTo>
                  <a:pt x="479" y="480"/>
                  <a:pt x="479" y="480"/>
                  <a:pt x="479" y="480"/>
                </a:cubicBezTo>
                <a:close/>
                <a:moveTo>
                  <a:pt x="479" y="507"/>
                </a:moveTo>
                <a:lnTo>
                  <a:pt x="479" y="507"/>
                </a:lnTo>
                <a:cubicBezTo>
                  <a:pt x="479" y="520"/>
                  <a:pt x="479" y="520"/>
                  <a:pt x="479" y="520"/>
                </a:cubicBezTo>
                <a:cubicBezTo>
                  <a:pt x="472" y="520"/>
                  <a:pt x="465" y="513"/>
                  <a:pt x="465" y="513"/>
                </a:cubicBezTo>
                <a:cubicBezTo>
                  <a:pt x="465" y="500"/>
                  <a:pt x="465" y="500"/>
                  <a:pt x="465" y="500"/>
                </a:cubicBezTo>
                <a:cubicBezTo>
                  <a:pt x="465" y="507"/>
                  <a:pt x="472" y="507"/>
                  <a:pt x="479" y="507"/>
                </a:cubicBezTo>
                <a:close/>
                <a:moveTo>
                  <a:pt x="479" y="520"/>
                </a:moveTo>
                <a:lnTo>
                  <a:pt x="479" y="520"/>
                </a:lnTo>
                <a:cubicBezTo>
                  <a:pt x="472" y="520"/>
                  <a:pt x="465" y="520"/>
                  <a:pt x="465" y="513"/>
                </a:cubicBezTo>
                <a:cubicBezTo>
                  <a:pt x="465" y="527"/>
                  <a:pt x="465" y="527"/>
                  <a:pt x="465" y="527"/>
                </a:cubicBezTo>
                <a:cubicBezTo>
                  <a:pt x="465" y="527"/>
                  <a:pt x="472" y="527"/>
                  <a:pt x="479" y="534"/>
                </a:cubicBezTo>
                <a:cubicBezTo>
                  <a:pt x="479" y="520"/>
                  <a:pt x="479" y="520"/>
                  <a:pt x="479" y="520"/>
                </a:cubicBezTo>
                <a:close/>
                <a:moveTo>
                  <a:pt x="479" y="554"/>
                </a:moveTo>
                <a:lnTo>
                  <a:pt x="479" y="554"/>
                </a:lnTo>
                <a:cubicBezTo>
                  <a:pt x="479" y="622"/>
                  <a:pt x="479" y="622"/>
                  <a:pt x="479" y="622"/>
                </a:cubicBezTo>
                <a:cubicBezTo>
                  <a:pt x="472" y="628"/>
                  <a:pt x="465" y="628"/>
                  <a:pt x="465" y="628"/>
                </a:cubicBezTo>
                <a:cubicBezTo>
                  <a:pt x="465" y="547"/>
                  <a:pt x="465" y="547"/>
                  <a:pt x="465" y="547"/>
                </a:cubicBezTo>
                <a:cubicBezTo>
                  <a:pt x="465" y="554"/>
                  <a:pt x="472" y="554"/>
                  <a:pt x="479" y="554"/>
                </a:cubicBezTo>
                <a:close/>
                <a:moveTo>
                  <a:pt x="479" y="797"/>
                </a:moveTo>
                <a:lnTo>
                  <a:pt x="479" y="797"/>
                </a:lnTo>
                <a:cubicBezTo>
                  <a:pt x="479" y="1040"/>
                  <a:pt x="479" y="1040"/>
                  <a:pt x="479" y="1040"/>
                </a:cubicBezTo>
                <a:cubicBezTo>
                  <a:pt x="472" y="1033"/>
                  <a:pt x="465" y="1033"/>
                  <a:pt x="465" y="1033"/>
                </a:cubicBezTo>
                <a:cubicBezTo>
                  <a:pt x="465" y="669"/>
                  <a:pt x="465" y="669"/>
                  <a:pt x="465" y="669"/>
                </a:cubicBezTo>
                <a:cubicBezTo>
                  <a:pt x="479" y="797"/>
                  <a:pt x="479" y="797"/>
                  <a:pt x="479" y="797"/>
                </a:cubicBezTo>
                <a:close/>
                <a:moveTo>
                  <a:pt x="479" y="1054"/>
                </a:moveTo>
                <a:lnTo>
                  <a:pt x="479" y="1054"/>
                </a:lnTo>
                <a:cubicBezTo>
                  <a:pt x="479" y="1067"/>
                  <a:pt x="479" y="1067"/>
                  <a:pt x="479" y="1067"/>
                </a:cubicBezTo>
                <a:lnTo>
                  <a:pt x="479" y="1067"/>
                </a:lnTo>
                <a:cubicBezTo>
                  <a:pt x="472" y="1067"/>
                  <a:pt x="465" y="1060"/>
                  <a:pt x="465" y="1060"/>
                </a:cubicBezTo>
                <a:cubicBezTo>
                  <a:pt x="465" y="1040"/>
                  <a:pt x="465" y="1040"/>
                  <a:pt x="465" y="1040"/>
                </a:cubicBezTo>
                <a:cubicBezTo>
                  <a:pt x="479" y="1054"/>
                  <a:pt x="479" y="1054"/>
                  <a:pt x="479" y="1054"/>
                </a:cubicBezTo>
                <a:close/>
                <a:moveTo>
                  <a:pt x="479" y="1081"/>
                </a:moveTo>
                <a:lnTo>
                  <a:pt x="479" y="1081"/>
                </a:lnTo>
                <a:lnTo>
                  <a:pt x="479" y="1081"/>
                </a:lnTo>
                <a:cubicBezTo>
                  <a:pt x="472" y="1074"/>
                  <a:pt x="465" y="1067"/>
                  <a:pt x="465" y="1060"/>
                </a:cubicBezTo>
                <a:cubicBezTo>
                  <a:pt x="465" y="1081"/>
                  <a:pt x="465" y="1081"/>
                  <a:pt x="465" y="1081"/>
                </a:cubicBezTo>
                <a:lnTo>
                  <a:pt x="465" y="1087"/>
                </a:lnTo>
                <a:cubicBezTo>
                  <a:pt x="472" y="1087"/>
                  <a:pt x="472" y="1094"/>
                  <a:pt x="479" y="1094"/>
                </a:cubicBezTo>
                <a:cubicBezTo>
                  <a:pt x="479" y="1081"/>
                  <a:pt x="479" y="1081"/>
                  <a:pt x="479" y="1081"/>
                </a:cubicBezTo>
                <a:close/>
                <a:moveTo>
                  <a:pt x="479" y="1101"/>
                </a:moveTo>
                <a:lnTo>
                  <a:pt x="479" y="1101"/>
                </a:lnTo>
                <a:cubicBezTo>
                  <a:pt x="479" y="1114"/>
                  <a:pt x="479" y="1114"/>
                  <a:pt x="479" y="1114"/>
                </a:cubicBezTo>
                <a:cubicBezTo>
                  <a:pt x="472" y="1108"/>
                  <a:pt x="465" y="1108"/>
                  <a:pt x="465" y="1101"/>
                </a:cubicBezTo>
                <a:cubicBezTo>
                  <a:pt x="465" y="1087"/>
                  <a:pt x="465" y="1087"/>
                  <a:pt x="465" y="1087"/>
                </a:cubicBezTo>
                <a:cubicBezTo>
                  <a:pt x="465" y="1094"/>
                  <a:pt x="472" y="1101"/>
                  <a:pt x="479" y="1101"/>
                </a:cubicBezTo>
                <a:close/>
                <a:moveTo>
                  <a:pt x="465" y="547"/>
                </a:moveTo>
                <a:lnTo>
                  <a:pt x="465" y="547"/>
                </a:lnTo>
                <a:cubicBezTo>
                  <a:pt x="465" y="534"/>
                  <a:pt x="465" y="534"/>
                  <a:pt x="465" y="534"/>
                </a:cubicBezTo>
                <a:lnTo>
                  <a:pt x="465" y="534"/>
                </a:lnTo>
                <a:cubicBezTo>
                  <a:pt x="479" y="540"/>
                  <a:pt x="479" y="540"/>
                  <a:pt x="479" y="540"/>
                </a:cubicBezTo>
                <a:lnTo>
                  <a:pt x="465" y="547"/>
                </a:lnTo>
                <a:close/>
                <a:moveTo>
                  <a:pt x="465" y="1283"/>
                </a:moveTo>
                <a:lnTo>
                  <a:pt x="465" y="1283"/>
                </a:lnTo>
                <a:cubicBezTo>
                  <a:pt x="452" y="1283"/>
                  <a:pt x="452" y="1283"/>
                  <a:pt x="452" y="1283"/>
                </a:cubicBezTo>
                <a:lnTo>
                  <a:pt x="452" y="1283"/>
                </a:lnTo>
                <a:cubicBezTo>
                  <a:pt x="452" y="1195"/>
                  <a:pt x="452" y="1195"/>
                  <a:pt x="452" y="1195"/>
                </a:cubicBezTo>
                <a:cubicBezTo>
                  <a:pt x="452" y="1195"/>
                  <a:pt x="458" y="1195"/>
                  <a:pt x="465" y="1195"/>
                </a:cubicBezTo>
                <a:cubicBezTo>
                  <a:pt x="465" y="1283"/>
                  <a:pt x="465" y="1283"/>
                  <a:pt x="465" y="1283"/>
                </a:cubicBezTo>
                <a:close/>
                <a:moveTo>
                  <a:pt x="452" y="365"/>
                </a:moveTo>
                <a:lnTo>
                  <a:pt x="452" y="365"/>
                </a:lnTo>
                <a:cubicBezTo>
                  <a:pt x="465" y="365"/>
                  <a:pt x="465" y="365"/>
                  <a:pt x="465" y="365"/>
                </a:cubicBezTo>
                <a:cubicBezTo>
                  <a:pt x="465" y="412"/>
                  <a:pt x="465" y="412"/>
                  <a:pt x="465" y="412"/>
                </a:cubicBezTo>
                <a:cubicBezTo>
                  <a:pt x="458" y="412"/>
                  <a:pt x="458" y="412"/>
                  <a:pt x="452" y="412"/>
                </a:cubicBezTo>
                <a:cubicBezTo>
                  <a:pt x="452" y="412"/>
                  <a:pt x="452" y="412"/>
                  <a:pt x="452" y="405"/>
                </a:cubicBezTo>
                <a:cubicBezTo>
                  <a:pt x="452" y="365"/>
                  <a:pt x="452" y="365"/>
                  <a:pt x="452" y="365"/>
                </a:cubicBezTo>
                <a:close/>
                <a:moveTo>
                  <a:pt x="465" y="419"/>
                </a:moveTo>
                <a:lnTo>
                  <a:pt x="465" y="419"/>
                </a:lnTo>
                <a:cubicBezTo>
                  <a:pt x="465" y="446"/>
                  <a:pt x="465" y="446"/>
                  <a:pt x="465" y="446"/>
                </a:cubicBezTo>
                <a:cubicBezTo>
                  <a:pt x="458" y="446"/>
                  <a:pt x="458" y="446"/>
                  <a:pt x="458" y="453"/>
                </a:cubicBezTo>
                <a:cubicBezTo>
                  <a:pt x="452" y="453"/>
                  <a:pt x="452" y="453"/>
                  <a:pt x="452" y="453"/>
                </a:cubicBezTo>
                <a:cubicBezTo>
                  <a:pt x="452" y="439"/>
                  <a:pt x="452" y="439"/>
                  <a:pt x="452" y="439"/>
                </a:cubicBezTo>
                <a:lnTo>
                  <a:pt x="452" y="439"/>
                </a:lnTo>
                <a:lnTo>
                  <a:pt x="452" y="439"/>
                </a:lnTo>
                <a:cubicBezTo>
                  <a:pt x="452" y="419"/>
                  <a:pt x="452" y="419"/>
                  <a:pt x="452" y="419"/>
                </a:cubicBezTo>
                <a:cubicBezTo>
                  <a:pt x="452" y="419"/>
                  <a:pt x="458" y="419"/>
                  <a:pt x="465" y="419"/>
                </a:cubicBezTo>
                <a:close/>
                <a:moveTo>
                  <a:pt x="465" y="459"/>
                </a:moveTo>
                <a:lnTo>
                  <a:pt x="465" y="459"/>
                </a:lnTo>
                <a:cubicBezTo>
                  <a:pt x="465" y="480"/>
                  <a:pt x="465" y="480"/>
                  <a:pt x="465" y="480"/>
                </a:cubicBezTo>
                <a:cubicBezTo>
                  <a:pt x="458" y="480"/>
                  <a:pt x="458" y="473"/>
                  <a:pt x="452" y="473"/>
                </a:cubicBezTo>
                <a:cubicBezTo>
                  <a:pt x="452" y="486"/>
                  <a:pt x="452" y="486"/>
                  <a:pt x="452" y="486"/>
                </a:cubicBezTo>
                <a:lnTo>
                  <a:pt x="452" y="486"/>
                </a:lnTo>
                <a:cubicBezTo>
                  <a:pt x="452" y="466"/>
                  <a:pt x="452" y="466"/>
                  <a:pt x="452" y="466"/>
                </a:cubicBezTo>
                <a:cubicBezTo>
                  <a:pt x="452" y="459"/>
                  <a:pt x="458" y="459"/>
                  <a:pt x="458" y="459"/>
                </a:cubicBezTo>
                <a:cubicBezTo>
                  <a:pt x="458" y="459"/>
                  <a:pt x="458" y="459"/>
                  <a:pt x="465" y="459"/>
                </a:cubicBezTo>
                <a:close/>
                <a:moveTo>
                  <a:pt x="465" y="500"/>
                </a:moveTo>
                <a:lnTo>
                  <a:pt x="465" y="500"/>
                </a:lnTo>
                <a:cubicBezTo>
                  <a:pt x="465" y="513"/>
                  <a:pt x="465" y="513"/>
                  <a:pt x="465" y="513"/>
                </a:cubicBezTo>
                <a:cubicBezTo>
                  <a:pt x="458" y="513"/>
                  <a:pt x="452" y="507"/>
                  <a:pt x="452" y="507"/>
                </a:cubicBezTo>
                <a:cubicBezTo>
                  <a:pt x="452" y="500"/>
                  <a:pt x="452" y="500"/>
                  <a:pt x="452" y="500"/>
                </a:cubicBezTo>
                <a:cubicBezTo>
                  <a:pt x="452" y="500"/>
                  <a:pt x="458" y="500"/>
                  <a:pt x="465" y="500"/>
                </a:cubicBezTo>
                <a:close/>
                <a:moveTo>
                  <a:pt x="465" y="513"/>
                </a:moveTo>
                <a:lnTo>
                  <a:pt x="465" y="513"/>
                </a:lnTo>
                <a:cubicBezTo>
                  <a:pt x="458" y="513"/>
                  <a:pt x="452" y="513"/>
                  <a:pt x="452" y="513"/>
                </a:cubicBezTo>
                <a:cubicBezTo>
                  <a:pt x="452" y="527"/>
                  <a:pt x="452" y="527"/>
                  <a:pt x="452" y="527"/>
                </a:cubicBezTo>
                <a:cubicBezTo>
                  <a:pt x="452" y="527"/>
                  <a:pt x="458" y="527"/>
                  <a:pt x="465" y="527"/>
                </a:cubicBezTo>
                <a:cubicBezTo>
                  <a:pt x="465" y="513"/>
                  <a:pt x="465" y="513"/>
                  <a:pt x="465" y="513"/>
                </a:cubicBezTo>
                <a:close/>
                <a:moveTo>
                  <a:pt x="465" y="534"/>
                </a:moveTo>
                <a:lnTo>
                  <a:pt x="465" y="534"/>
                </a:lnTo>
                <a:cubicBezTo>
                  <a:pt x="465" y="547"/>
                  <a:pt x="465" y="547"/>
                  <a:pt x="465" y="547"/>
                </a:cubicBezTo>
                <a:cubicBezTo>
                  <a:pt x="458" y="547"/>
                  <a:pt x="458" y="547"/>
                  <a:pt x="458" y="547"/>
                </a:cubicBezTo>
                <a:cubicBezTo>
                  <a:pt x="458" y="547"/>
                  <a:pt x="458" y="547"/>
                  <a:pt x="465" y="547"/>
                </a:cubicBezTo>
                <a:cubicBezTo>
                  <a:pt x="465" y="628"/>
                  <a:pt x="465" y="628"/>
                  <a:pt x="465" y="628"/>
                </a:cubicBezTo>
                <a:cubicBezTo>
                  <a:pt x="458" y="635"/>
                  <a:pt x="458" y="635"/>
                  <a:pt x="458" y="635"/>
                </a:cubicBezTo>
                <a:cubicBezTo>
                  <a:pt x="465" y="669"/>
                  <a:pt x="465" y="669"/>
                  <a:pt x="465" y="669"/>
                </a:cubicBezTo>
                <a:cubicBezTo>
                  <a:pt x="465" y="1033"/>
                  <a:pt x="465" y="1033"/>
                  <a:pt x="465" y="1033"/>
                </a:cubicBezTo>
                <a:cubicBezTo>
                  <a:pt x="458" y="1033"/>
                  <a:pt x="458" y="1040"/>
                  <a:pt x="458" y="1040"/>
                </a:cubicBezTo>
                <a:cubicBezTo>
                  <a:pt x="465" y="1040"/>
                  <a:pt x="465" y="1040"/>
                  <a:pt x="465" y="1040"/>
                </a:cubicBezTo>
                <a:cubicBezTo>
                  <a:pt x="465" y="1060"/>
                  <a:pt x="465" y="1060"/>
                  <a:pt x="465" y="1060"/>
                </a:cubicBezTo>
                <a:lnTo>
                  <a:pt x="458" y="1054"/>
                </a:lnTo>
                <a:cubicBezTo>
                  <a:pt x="465" y="1060"/>
                  <a:pt x="465" y="1060"/>
                  <a:pt x="465" y="1060"/>
                </a:cubicBezTo>
                <a:lnTo>
                  <a:pt x="465" y="1060"/>
                </a:lnTo>
                <a:cubicBezTo>
                  <a:pt x="465" y="1081"/>
                  <a:pt x="465" y="1081"/>
                  <a:pt x="465" y="1081"/>
                </a:cubicBezTo>
                <a:cubicBezTo>
                  <a:pt x="458" y="1081"/>
                  <a:pt x="452" y="1074"/>
                  <a:pt x="452" y="1060"/>
                </a:cubicBezTo>
                <a:lnTo>
                  <a:pt x="452" y="1060"/>
                </a:lnTo>
                <a:cubicBezTo>
                  <a:pt x="452" y="534"/>
                  <a:pt x="452" y="534"/>
                  <a:pt x="452" y="534"/>
                </a:cubicBezTo>
                <a:cubicBezTo>
                  <a:pt x="452" y="534"/>
                  <a:pt x="458" y="534"/>
                  <a:pt x="465" y="534"/>
                </a:cubicBezTo>
                <a:close/>
                <a:moveTo>
                  <a:pt x="465" y="1087"/>
                </a:moveTo>
                <a:lnTo>
                  <a:pt x="465" y="1087"/>
                </a:lnTo>
                <a:cubicBezTo>
                  <a:pt x="458" y="1087"/>
                  <a:pt x="458" y="1087"/>
                  <a:pt x="458" y="1087"/>
                </a:cubicBezTo>
                <a:cubicBezTo>
                  <a:pt x="452" y="1081"/>
                  <a:pt x="452" y="1074"/>
                  <a:pt x="452" y="1074"/>
                </a:cubicBezTo>
                <a:cubicBezTo>
                  <a:pt x="452" y="1094"/>
                  <a:pt x="452" y="1094"/>
                  <a:pt x="452" y="1094"/>
                </a:cubicBezTo>
                <a:cubicBezTo>
                  <a:pt x="452" y="1094"/>
                  <a:pt x="458" y="1101"/>
                  <a:pt x="465" y="1101"/>
                </a:cubicBezTo>
                <a:cubicBezTo>
                  <a:pt x="465" y="1087"/>
                  <a:pt x="465" y="1087"/>
                  <a:pt x="465" y="1087"/>
                </a:cubicBezTo>
                <a:close/>
                <a:moveTo>
                  <a:pt x="465" y="1128"/>
                </a:moveTo>
                <a:lnTo>
                  <a:pt x="465" y="1128"/>
                </a:lnTo>
                <a:cubicBezTo>
                  <a:pt x="465" y="1175"/>
                  <a:pt x="465" y="1175"/>
                  <a:pt x="465" y="1175"/>
                </a:cubicBezTo>
                <a:cubicBezTo>
                  <a:pt x="465" y="1175"/>
                  <a:pt x="465" y="1175"/>
                  <a:pt x="458" y="1175"/>
                </a:cubicBezTo>
                <a:cubicBezTo>
                  <a:pt x="458" y="1182"/>
                  <a:pt x="458" y="1182"/>
                  <a:pt x="458" y="1182"/>
                </a:cubicBezTo>
                <a:lnTo>
                  <a:pt x="452" y="1182"/>
                </a:lnTo>
                <a:cubicBezTo>
                  <a:pt x="452" y="1128"/>
                  <a:pt x="452" y="1128"/>
                  <a:pt x="452" y="1128"/>
                </a:cubicBezTo>
                <a:lnTo>
                  <a:pt x="458" y="1128"/>
                </a:lnTo>
                <a:cubicBezTo>
                  <a:pt x="465" y="1128"/>
                  <a:pt x="465" y="1128"/>
                  <a:pt x="465" y="1128"/>
                </a:cubicBezTo>
                <a:close/>
                <a:moveTo>
                  <a:pt x="452" y="1121"/>
                </a:moveTo>
                <a:lnTo>
                  <a:pt x="452" y="1121"/>
                </a:lnTo>
                <a:cubicBezTo>
                  <a:pt x="452" y="1101"/>
                  <a:pt x="452" y="1101"/>
                  <a:pt x="452" y="1101"/>
                </a:cubicBezTo>
                <a:cubicBezTo>
                  <a:pt x="452" y="1108"/>
                  <a:pt x="452" y="1114"/>
                  <a:pt x="452" y="1121"/>
                </a:cubicBezTo>
                <a:close/>
                <a:moveTo>
                  <a:pt x="452" y="1283"/>
                </a:moveTo>
                <a:lnTo>
                  <a:pt x="452" y="1283"/>
                </a:lnTo>
                <a:cubicBezTo>
                  <a:pt x="438" y="1283"/>
                  <a:pt x="418" y="1290"/>
                  <a:pt x="391" y="1290"/>
                </a:cubicBezTo>
                <a:cubicBezTo>
                  <a:pt x="391" y="1189"/>
                  <a:pt x="391" y="1189"/>
                  <a:pt x="391" y="1189"/>
                </a:cubicBezTo>
                <a:cubicBezTo>
                  <a:pt x="398" y="1195"/>
                  <a:pt x="404" y="1195"/>
                  <a:pt x="411" y="1202"/>
                </a:cubicBezTo>
                <a:cubicBezTo>
                  <a:pt x="425" y="1202"/>
                  <a:pt x="438" y="1202"/>
                  <a:pt x="452" y="1195"/>
                </a:cubicBezTo>
                <a:cubicBezTo>
                  <a:pt x="452" y="1283"/>
                  <a:pt x="452" y="1283"/>
                  <a:pt x="452" y="1283"/>
                </a:cubicBezTo>
                <a:close/>
                <a:moveTo>
                  <a:pt x="391" y="372"/>
                </a:moveTo>
                <a:lnTo>
                  <a:pt x="391" y="372"/>
                </a:lnTo>
                <a:cubicBezTo>
                  <a:pt x="452" y="365"/>
                  <a:pt x="452" y="365"/>
                  <a:pt x="452" y="365"/>
                </a:cubicBezTo>
                <a:cubicBezTo>
                  <a:pt x="452" y="405"/>
                  <a:pt x="452" y="405"/>
                  <a:pt x="452" y="405"/>
                </a:cubicBezTo>
                <a:cubicBezTo>
                  <a:pt x="445" y="405"/>
                  <a:pt x="445" y="405"/>
                  <a:pt x="445" y="399"/>
                </a:cubicBezTo>
                <a:cubicBezTo>
                  <a:pt x="445" y="392"/>
                  <a:pt x="445" y="392"/>
                  <a:pt x="445" y="392"/>
                </a:cubicBezTo>
                <a:lnTo>
                  <a:pt x="438" y="392"/>
                </a:lnTo>
                <a:cubicBezTo>
                  <a:pt x="431" y="385"/>
                  <a:pt x="431" y="385"/>
                  <a:pt x="425" y="392"/>
                </a:cubicBezTo>
                <a:cubicBezTo>
                  <a:pt x="425" y="392"/>
                  <a:pt x="418" y="392"/>
                  <a:pt x="418" y="399"/>
                </a:cubicBezTo>
                <a:cubicBezTo>
                  <a:pt x="418" y="405"/>
                  <a:pt x="411" y="405"/>
                  <a:pt x="404" y="405"/>
                </a:cubicBezTo>
                <a:cubicBezTo>
                  <a:pt x="404" y="399"/>
                  <a:pt x="398" y="399"/>
                  <a:pt x="391" y="399"/>
                </a:cubicBezTo>
                <a:cubicBezTo>
                  <a:pt x="391" y="372"/>
                  <a:pt x="391" y="372"/>
                  <a:pt x="391" y="372"/>
                </a:cubicBezTo>
                <a:close/>
                <a:moveTo>
                  <a:pt x="452" y="419"/>
                </a:moveTo>
                <a:lnTo>
                  <a:pt x="452" y="419"/>
                </a:lnTo>
                <a:cubicBezTo>
                  <a:pt x="452" y="439"/>
                  <a:pt x="452" y="439"/>
                  <a:pt x="452" y="439"/>
                </a:cubicBezTo>
                <a:cubicBezTo>
                  <a:pt x="445" y="439"/>
                  <a:pt x="445" y="439"/>
                  <a:pt x="445" y="439"/>
                </a:cubicBezTo>
                <a:lnTo>
                  <a:pt x="445" y="439"/>
                </a:lnTo>
                <a:cubicBezTo>
                  <a:pt x="445" y="439"/>
                  <a:pt x="445" y="439"/>
                  <a:pt x="452" y="439"/>
                </a:cubicBezTo>
                <a:cubicBezTo>
                  <a:pt x="452" y="453"/>
                  <a:pt x="452" y="453"/>
                  <a:pt x="452" y="453"/>
                </a:cubicBezTo>
                <a:cubicBezTo>
                  <a:pt x="445" y="453"/>
                  <a:pt x="438" y="453"/>
                  <a:pt x="438" y="453"/>
                </a:cubicBezTo>
                <a:cubicBezTo>
                  <a:pt x="438" y="439"/>
                  <a:pt x="425" y="432"/>
                  <a:pt x="398" y="439"/>
                </a:cubicBezTo>
                <a:cubicBezTo>
                  <a:pt x="391" y="439"/>
                  <a:pt x="391" y="439"/>
                  <a:pt x="391" y="439"/>
                </a:cubicBezTo>
                <a:cubicBezTo>
                  <a:pt x="391" y="412"/>
                  <a:pt x="391" y="412"/>
                  <a:pt x="391" y="412"/>
                </a:cubicBezTo>
                <a:cubicBezTo>
                  <a:pt x="398" y="412"/>
                  <a:pt x="404" y="412"/>
                  <a:pt x="411" y="412"/>
                </a:cubicBezTo>
                <a:cubicBezTo>
                  <a:pt x="425" y="412"/>
                  <a:pt x="438" y="412"/>
                  <a:pt x="452" y="419"/>
                </a:cubicBezTo>
                <a:close/>
                <a:moveTo>
                  <a:pt x="452" y="466"/>
                </a:moveTo>
                <a:lnTo>
                  <a:pt x="452" y="466"/>
                </a:lnTo>
                <a:cubicBezTo>
                  <a:pt x="445" y="466"/>
                  <a:pt x="445" y="466"/>
                  <a:pt x="445" y="466"/>
                </a:cubicBezTo>
                <a:cubicBezTo>
                  <a:pt x="438" y="473"/>
                  <a:pt x="431" y="466"/>
                  <a:pt x="431" y="459"/>
                </a:cubicBezTo>
                <a:cubicBezTo>
                  <a:pt x="425" y="453"/>
                  <a:pt x="425" y="446"/>
                  <a:pt x="418" y="446"/>
                </a:cubicBezTo>
                <a:cubicBezTo>
                  <a:pt x="418" y="446"/>
                  <a:pt x="411" y="446"/>
                  <a:pt x="404" y="446"/>
                </a:cubicBezTo>
                <a:cubicBezTo>
                  <a:pt x="398" y="446"/>
                  <a:pt x="391" y="446"/>
                  <a:pt x="391" y="446"/>
                </a:cubicBezTo>
                <a:cubicBezTo>
                  <a:pt x="391" y="459"/>
                  <a:pt x="391" y="459"/>
                  <a:pt x="391" y="459"/>
                </a:cubicBezTo>
                <a:lnTo>
                  <a:pt x="391" y="459"/>
                </a:lnTo>
                <a:cubicBezTo>
                  <a:pt x="398" y="466"/>
                  <a:pt x="404" y="459"/>
                  <a:pt x="404" y="459"/>
                </a:cubicBezTo>
                <a:lnTo>
                  <a:pt x="404" y="459"/>
                </a:lnTo>
                <a:lnTo>
                  <a:pt x="404" y="466"/>
                </a:lnTo>
                <a:cubicBezTo>
                  <a:pt x="398" y="473"/>
                  <a:pt x="398" y="473"/>
                  <a:pt x="398" y="473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2" y="466"/>
                  <a:pt x="452" y="466"/>
                  <a:pt x="452" y="466"/>
                </a:cubicBezTo>
                <a:close/>
                <a:moveTo>
                  <a:pt x="452" y="500"/>
                </a:moveTo>
                <a:lnTo>
                  <a:pt x="452" y="500"/>
                </a:lnTo>
                <a:cubicBezTo>
                  <a:pt x="452" y="507"/>
                  <a:pt x="452" y="507"/>
                  <a:pt x="452" y="507"/>
                </a:cubicBezTo>
                <a:cubicBezTo>
                  <a:pt x="425" y="500"/>
                  <a:pt x="411" y="500"/>
                  <a:pt x="391" y="493"/>
                </a:cubicBezTo>
                <a:lnTo>
                  <a:pt x="391" y="493"/>
                </a:lnTo>
                <a:cubicBezTo>
                  <a:pt x="391" y="486"/>
                  <a:pt x="391" y="486"/>
                  <a:pt x="391" y="486"/>
                </a:cubicBezTo>
                <a:cubicBezTo>
                  <a:pt x="411" y="486"/>
                  <a:pt x="431" y="493"/>
                  <a:pt x="452" y="500"/>
                </a:cubicBezTo>
                <a:close/>
                <a:moveTo>
                  <a:pt x="452" y="513"/>
                </a:moveTo>
                <a:lnTo>
                  <a:pt x="452" y="513"/>
                </a:lnTo>
                <a:cubicBezTo>
                  <a:pt x="431" y="507"/>
                  <a:pt x="411" y="507"/>
                  <a:pt x="391" y="507"/>
                </a:cubicBezTo>
                <a:cubicBezTo>
                  <a:pt x="391" y="513"/>
                  <a:pt x="391" y="513"/>
                  <a:pt x="391" y="513"/>
                </a:cubicBezTo>
                <a:lnTo>
                  <a:pt x="391" y="513"/>
                </a:lnTo>
                <a:cubicBezTo>
                  <a:pt x="398" y="513"/>
                  <a:pt x="398" y="513"/>
                  <a:pt x="404" y="520"/>
                </a:cubicBezTo>
                <a:cubicBezTo>
                  <a:pt x="438" y="520"/>
                  <a:pt x="438" y="520"/>
                  <a:pt x="438" y="520"/>
                </a:cubicBezTo>
                <a:cubicBezTo>
                  <a:pt x="438" y="520"/>
                  <a:pt x="438" y="520"/>
                  <a:pt x="445" y="527"/>
                </a:cubicBezTo>
                <a:cubicBezTo>
                  <a:pt x="452" y="527"/>
                  <a:pt x="452" y="527"/>
                  <a:pt x="452" y="527"/>
                </a:cubicBezTo>
                <a:cubicBezTo>
                  <a:pt x="452" y="513"/>
                  <a:pt x="452" y="513"/>
                  <a:pt x="452" y="513"/>
                </a:cubicBezTo>
                <a:close/>
                <a:moveTo>
                  <a:pt x="452" y="534"/>
                </a:moveTo>
                <a:lnTo>
                  <a:pt x="452" y="534"/>
                </a:lnTo>
                <a:cubicBezTo>
                  <a:pt x="445" y="534"/>
                  <a:pt x="431" y="527"/>
                  <a:pt x="425" y="527"/>
                </a:cubicBezTo>
                <a:cubicBezTo>
                  <a:pt x="411" y="527"/>
                  <a:pt x="398" y="527"/>
                  <a:pt x="391" y="527"/>
                </a:cubicBezTo>
                <a:cubicBezTo>
                  <a:pt x="391" y="797"/>
                  <a:pt x="391" y="797"/>
                  <a:pt x="391" y="797"/>
                </a:cubicBezTo>
                <a:lnTo>
                  <a:pt x="391" y="797"/>
                </a:lnTo>
                <a:lnTo>
                  <a:pt x="391" y="804"/>
                </a:lnTo>
                <a:cubicBezTo>
                  <a:pt x="391" y="844"/>
                  <a:pt x="391" y="844"/>
                  <a:pt x="391" y="844"/>
                </a:cubicBezTo>
                <a:cubicBezTo>
                  <a:pt x="398" y="844"/>
                  <a:pt x="398" y="851"/>
                  <a:pt x="398" y="851"/>
                </a:cubicBezTo>
                <a:cubicBezTo>
                  <a:pt x="398" y="865"/>
                  <a:pt x="398" y="871"/>
                  <a:pt x="398" y="878"/>
                </a:cubicBezTo>
                <a:lnTo>
                  <a:pt x="391" y="871"/>
                </a:lnTo>
                <a:cubicBezTo>
                  <a:pt x="391" y="898"/>
                  <a:pt x="391" y="898"/>
                  <a:pt x="391" y="898"/>
                </a:cubicBezTo>
                <a:cubicBezTo>
                  <a:pt x="391" y="898"/>
                  <a:pt x="398" y="898"/>
                  <a:pt x="404" y="905"/>
                </a:cubicBezTo>
                <a:cubicBezTo>
                  <a:pt x="404" y="919"/>
                  <a:pt x="404" y="919"/>
                  <a:pt x="404" y="919"/>
                </a:cubicBezTo>
                <a:cubicBezTo>
                  <a:pt x="398" y="919"/>
                  <a:pt x="391" y="919"/>
                  <a:pt x="391" y="919"/>
                </a:cubicBezTo>
                <a:cubicBezTo>
                  <a:pt x="391" y="939"/>
                  <a:pt x="391" y="939"/>
                  <a:pt x="391" y="939"/>
                </a:cubicBezTo>
                <a:cubicBezTo>
                  <a:pt x="391" y="946"/>
                  <a:pt x="391" y="952"/>
                  <a:pt x="391" y="952"/>
                </a:cubicBezTo>
                <a:lnTo>
                  <a:pt x="391" y="952"/>
                </a:lnTo>
                <a:cubicBezTo>
                  <a:pt x="391" y="1162"/>
                  <a:pt x="391" y="1162"/>
                  <a:pt x="391" y="1162"/>
                </a:cubicBezTo>
                <a:lnTo>
                  <a:pt x="391" y="1162"/>
                </a:lnTo>
                <a:cubicBezTo>
                  <a:pt x="411" y="1162"/>
                  <a:pt x="411" y="1162"/>
                  <a:pt x="411" y="1162"/>
                </a:cubicBezTo>
                <a:cubicBezTo>
                  <a:pt x="404" y="1168"/>
                  <a:pt x="404" y="1182"/>
                  <a:pt x="404" y="1189"/>
                </a:cubicBezTo>
                <a:cubicBezTo>
                  <a:pt x="411" y="1189"/>
                  <a:pt x="411" y="1189"/>
                  <a:pt x="411" y="1189"/>
                </a:cubicBezTo>
                <a:cubicBezTo>
                  <a:pt x="418" y="1195"/>
                  <a:pt x="418" y="1195"/>
                  <a:pt x="425" y="1195"/>
                </a:cubicBezTo>
                <a:cubicBezTo>
                  <a:pt x="431" y="1182"/>
                  <a:pt x="431" y="1175"/>
                  <a:pt x="438" y="1175"/>
                </a:cubicBezTo>
                <a:cubicBezTo>
                  <a:pt x="438" y="1182"/>
                  <a:pt x="445" y="1182"/>
                  <a:pt x="452" y="1182"/>
                </a:cubicBezTo>
                <a:cubicBezTo>
                  <a:pt x="452" y="1128"/>
                  <a:pt x="452" y="1128"/>
                  <a:pt x="452" y="1128"/>
                </a:cubicBezTo>
                <a:cubicBezTo>
                  <a:pt x="445" y="1128"/>
                  <a:pt x="445" y="1128"/>
                  <a:pt x="445" y="1121"/>
                </a:cubicBezTo>
                <a:cubicBezTo>
                  <a:pt x="445" y="1121"/>
                  <a:pt x="445" y="1121"/>
                  <a:pt x="452" y="1121"/>
                </a:cubicBezTo>
                <a:cubicBezTo>
                  <a:pt x="452" y="1101"/>
                  <a:pt x="452" y="1101"/>
                  <a:pt x="452" y="1101"/>
                </a:cubicBezTo>
                <a:cubicBezTo>
                  <a:pt x="445" y="1101"/>
                  <a:pt x="445" y="1101"/>
                  <a:pt x="445" y="1101"/>
                </a:cubicBezTo>
                <a:cubicBezTo>
                  <a:pt x="445" y="1094"/>
                  <a:pt x="438" y="1087"/>
                  <a:pt x="431" y="1087"/>
                </a:cubicBezTo>
                <a:cubicBezTo>
                  <a:pt x="431" y="1087"/>
                  <a:pt x="431" y="1094"/>
                  <a:pt x="425" y="1094"/>
                </a:cubicBezTo>
                <a:lnTo>
                  <a:pt x="418" y="1094"/>
                </a:lnTo>
                <a:cubicBezTo>
                  <a:pt x="418" y="1094"/>
                  <a:pt x="411" y="1094"/>
                  <a:pt x="411" y="1081"/>
                </a:cubicBezTo>
                <a:cubicBezTo>
                  <a:pt x="418" y="1074"/>
                  <a:pt x="418" y="1074"/>
                  <a:pt x="425" y="1067"/>
                </a:cubicBezTo>
                <a:cubicBezTo>
                  <a:pt x="425" y="1060"/>
                  <a:pt x="418" y="1054"/>
                  <a:pt x="411" y="1047"/>
                </a:cubicBezTo>
                <a:cubicBezTo>
                  <a:pt x="398" y="1040"/>
                  <a:pt x="391" y="1033"/>
                  <a:pt x="398" y="1027"/>
                </a:cubicBezTo>
                <a:cubicBezTo>
                  <a:pt x="404" y="1027"/>
                  <a:pt x="404" y="1027"/>
                  <a:pt x="404" y="1013"/>
                </a:cubicBezTo>
                <a:cubicBezTo>
                  <a:pt x="404" y="1006"/>
                  <a:pt x="404" y="1000"/>
                  <a:pt x="404" y="1000"/>
                </a:cubicBezTo>
                <a:cubicBezTo>
                  <a:pt x="391" y="986"/>
                  <a:pt x="391" y="986"/>
                  <a:pt x="391" y="986"/>
                </a:cubicBezTo>
                <a:cubicBezTo>
                  <a:pt x="391" y="973"/>
                  <a:pt x="391" y="973"/>
                  <a:pt x="391" y="973"/>
                </a:cubicBezTo>
                <a:cubicBezTo>
                  <a:pt x="404" y="973"/>
                  <a:pt x="404" y="973"/>
                  <a:pt x="404" y="973"/>
                </a:cubicBezTo>
                <a:cubicBezTo>
                  <a:pt x="411" y="1013"/>
                  <a:pt x="418" y="1047"/>
                  <a:pt x="431" y="1067"/>
                </a:cubicBezTo>
                <a:cubicBezTo>
                  <a:pt x="438" y="1074"/>
                  <a:pt x="438" y="1081"/>
                  <a:pt x="452" y="1094"/>
                </a:cubicBezTo>
                <a:cubicBezTo>
                  <a:pt x="452" y="1074"/>
                  <a:pt x="452" y="1074"/>
                  <a:pt x="452" y="1074"/>
                </a:cubicBezTo>
                <a:cubicBezTo>
                  <a:pt x="438" y="1060"/>
                  <a:pt x="438" y="1047"/>
                  <a:pt x="431" y="1040"/>
                </a:cubicBezTo>
                <a:cubicBezTo>
                  <a:pt x="438" y="1047"/>
                  <a:pt x="445" y="1054"/>
                  <a:pt x="452" y="1060"/>
                </a:cubicBezTo>
                <a:lnTo>
                  <a:pt x="452" y="534"/>
                </a:lnTo>
                <a:close/>
                <a:moveTo>
                  <a:pt x="391" y="1290"/>
                </a:moveTo>
                <a:lnTo>
                  <a:pt x="391" y="1290"/>
                </a:lnTo>
                <a:cubicBezTo>
                  <a:pt x="384" y="1290"/>
                  <a:pt x="384" y="1290"/>
                  <a:pt x="384" y="1290"/>
                </a:cubicBezTo>
                <a:cubicBezTo>
                  <a:pt x="384" y="1189"/>
                  <a:pt x="384" y="1189"/>
                  <a:pt x="384" y="1189"/>
                </a:cubicBezTo>
                <a:cubicBezTo>
                  <a:pt x="384" y="1189"/>
                  <a:pt x="384" y="1189"/>
                  <a:pt x="391" y="1189"/>
                </a:cubicBezTo>
                <a:cubicBezTo>
                  <a:pt x="391" y="1290"/>
                  <a:pt x="391" y="1290"/>
                  <a:pt x="391" y="1290"/>
                </a:cubicBezTo>
                <a:close/>
                <a:moveTo>
                  <a:pt x="384" y="372"/>
                </a:moveTo>
                <a:lnTo>
                  <a:pt x="384" y="372"/>
                </a:lnTo>
                <a:cubicBezTo>
                  <a:pt x="391" y="372"/>
                  <a:pt x="391" y="372"/>
                  <a:pt x="391" y="372"/>
                </a:cubicBezTo>
                <a:cubicBezTo>
                  <a:pt x="391" y="399"/>
                  <a:pt x="391" y="399"/>
                  <a:pt x="391" y="399"/>
                </a:cubicBezTo>
                <a:lnTo>
                  <a:pt x="384" y="399"/>
                </a:lnTo>
                <a:cubicBezTo>
                  <a:pt x="384" y="372"/>
                  <a:pt x="384" y="372"/>
                  <a:pt x="384" y="372"/>
                </a:cubicBezTo>
                <a:close/>
                <a:moveTo>
                  <a:pt x="391" y="412"/>
                </a:moveTo>
                <a:lnTo>
                  <a:pt x="391" y="412"/>
                </a:lnTo>
                <a:cubicBezTo>
                  <a:pt x="391" y="439"/>
                  <a:pt x="391" y="439"/>
                  <a:pt x="391" y="439"/>
                </a:cubicBezTo>
                <a:cubicBezTo>
                  <a:pt x="384" y="439"/>
                  <a:pt x="384" y="439"/>
                  <a:pt x="384" y="439"/>
                </a:cubicBezTo>
                <a:cubicBezTo>
                  <a:pt x="384" y="412"/>
                  <a:pt x="384" y="412"/>
                  <a:pt x="384" y="412"/>
                </a:cubicBezTo>
                <a:cubicBezTo>
                  <a:pt x="391" y="412"/>
                  <a:pt x="391" y="412"/>
                  <a:pt x="391" y="412"/>
                </a:cubicBezTo>
                <a:close/>
                <a:moveTo>
                  <a:pt x="391" y="446"/>
                </a:moveTo>
                <a:lnTo>
                  <a:pt x="391" y="446"/>
                </a:lnTo>
                <a:cubicBezTo>
                  <a:pt x="391" y="459"/>
                  <a:pt x="391" y="459"/>
                  <a:pt x="391" y="459"/>
                </a:cubicBezTo>
                <a:cubicBezTo>
                  <a:pt x="384" y="459"/>
                  <a:pt x="384" y="459"/>
                  <a:pt x="384" y="459"/>
                </a:cubicBezTo>
                <a:cubicBezTo>
                  <a:pt x="384" y="446"/>
                  <a:pt x="384" y="446"/>
                  <a:pt x="384" y="446"/>
                </a:cubicBezTo>
                <a:lnTo>
                  <a:pt x="384" y="446"/>
                </a:lnTo>
                <a:lnTo>
                  <a:pt x="391" y="446"/>
                </a:lnTo>
                <a:close/>
                <a:moveTo>
                  <a:pt x="391" y="486"/>
                </a:moveTo>
                <a:lnTo>
                  <a:pt x="391" y="486"/>
                </a:lnTo>
                <a:cubicBezTo>
                  <a:pt x="391" y="493"/>
                  <a:pt x="391" y="493"/>
                  <a:pt x="391" y="493"/>
                </a:cubicBezTo>
                <a:cubicBezTo>
                  <a:pt x="384" y="493"/>
                  <a:pt x="384" y="493"/>
                  <a:pt x="384" y="493"/>
                </a:cubicBezTo>
                <a:cubicBezTo>
                  <a:pt x="384" y="486"/>
                  <a:pt x="384" y="486"/>
                  <a:pt x="384" y="486"/>
                </a:cubicBezTo>
                <a:cubicBezTo>
                  <a:pt x="391" y="486"/>
                  <a:pt x="391" y="486"/>
                  <a:pt x="391" y="486"/>
                </a:cubicBezTo>
                <a:close/>
                <a:moveTo>
                  <a:pt x="391" y="507"/>
                </a:moveTo>
                <a:lnTo>
                  <a:pt x="391" y="507"/>
                </a:lnTo>
                <a:cubicBezTo>
                  <a:pt x="391" y="513"/>
                  <a:pt x="391" y="513"/>
                  <a:pt x="391" y="513"/>
                </a:cubicBezTo>
                <a:lnTo>
                  <a:pt x="384" y="513"/>
                </a:lnTo>
                <a:cubicBezTo>
                  <a:pt x="384" y="507"/>
                  <a:pt x="384" y="507"/>
                  <a:pt x="384" y="507"/>
                </a:cubicBezTo>
                <a:cubicBezTo>
                  <a:pt x="384" y="507"/>
                  <a:pt x="384" y="507"/>
                  <a:pt x="391" y="507"/>
                </a:cubicBezTo>
                <a:close/>
                <a:moveTo>
                  <a:pt x="391" y="527"/>
                </a:moveTo>
                <a:lnTo>
                  <a:pt x="391" y="527"/>
                </a:lnTo>
                <a:cubicBezTo>
                  <a:pt x="391" y="797"/>
                  <a:pt x="391" y="797"/>
                  <a:pt x="391" y="797"/>
                </a:cubicBezTo>
                <a:lnTo>
                  <a:pt x="384" y="790"/>
                </a:lnTo>
                <a:lnTo>
                  <a:pt x="384" y="790"/>
                </a:lnTo>
                <a:cubicBezTo>
                  <a:pt x="384" y="763"/>
                  <a:pt x="384" y="763"/>
                  <a:pt x="384" y="763"/>
                </a:cubicBezTo>
                <a:cubicBezTo>
                  <a:pt x="384" y="757"/>
                  <a:pt x="384" y="757"/>
                  <a:pt x="384" y="757"/>
                </a:cubicBezTo>
                <a:cubicBezTo>
                  <a:pt x="384" y="750"/>
                  <a:pt x="384" y="750"/>
                  <a:pt x="384" y="750"/>
                </a:cubicBezTo>
                <a:cubicBezTo>
                  <a:pt x="384" y="527"/>
                  <a:pt x="384" y="527"/>
                  <a:pt x="384" y="527"/>
                </a:cubicBezTo>
                <a:cubicBezTo>
                  <a:pt x="384" y="527"/>
                  <a:pt x="384" y="527"/>
                  <a:pt x="391" y="527"/>
                </a:cubicBezTo>
                <a:close/>
                <a:moveTo>
                  <a:pt x="391" y="804"/>
                </a:moveTo>
                <a:lnTo>
                  <a:pt x="391" y="804"/>
                </a:lnTo>
                <a:cubicBezTo>
                  <a:pt x="391" y="844"/>
                  <a:pt x="391" y="844"/>
                  <a:pt x="391" y="844"/>
                </a:cubicBezTo>
                <a:cubicBezTo>
                  <a:pt x="384" y="844"/>
                  <a:pt x="384" y="844"/>
                  <a:pt x="384" y="844"/>
                </a:cubicBezTo>
                <a:cubicBezTo>
                  <a:pt x="384" y="811"/>
                  <a:pt x="384" y="811"/>
                  <a:pt x="384" y="811"/>
                </a:cubicBezTo>
                <a:cubicBezTo>
                  <a:pt x="384" y="804"/>
                  <a:pt x="391" y="804"/>
                  <a:pt x="391" y="804"/>
                </a:cubicBezTo>
                <a:close/>
                <a:moveTo>
                  <a:pt x="391" y="871"/>
                </a:moveTo>
                <a:lnTo>
                  <a:pt x="391" y="871"/>
                </a:lnTo>
                <a:cubicBezTo>
                  <a:pt x="391" y="898"/>
                  <a:pt x="391" y="898"/>
                  <a:pt x="391" y="898"/>
                </a:cubicBezTo>
                <a:lnTo>
                  <a:pt x="384" y="898"/>
                </a:lnTo>
                <a:cubicBezTo>
                  <a:pt x="384" y="865"/>
                  <a:pt x="384" y="865"/>
                  <a:pt x="384" y="865"/>
                </a:cubicBezTo>
                <a:cubicBezTo>
                  <a:pt x="384" y="865"/>
                  <a:pt x="384" y="871"/>
                  <a:pt x="391" y="871"/>
                </a:cubicBezTo>
                <a:close/>
                <a:moveTo>
                  <a:pt x="391" y="919"/>
                </a:moveTo>
                <a:lnTo>
                  <a:pt x="391" y="919"/>
                </a:lnTo>
                <a:cubicBezTo>
                  <a:pt x="391" y="939"/>
                  <a:pt x="391" y="939"/>
                  <a:pt x="391" y="939"/>
                </a:cubicBezTo>
                <a:cubicBezTo>
                  <a:pt x="391" y="939"/>
                  <a:pt x="384" y="939"/>
                  <a:pt x="384" y="932"/>
                </a:cubicBezTo>
                <a:cubicBezTo>
                  <a:pt x="384" y="919"/>
                  <a:pt x="384" y="919"/>
                  <a:pt x="384" y="919"/>
                </a:cubicBezTo>
                <a:cubicBezTo>
                  <a:pt x="384" y="919"/>
                  <a:pt x="384" y="919"/>
                  <a:pt x="391" y="919"/>
                </a:cubicBezTo>
                <a:close/>
                <a:moveTo>
                  <a:pt x="391" y="952"/>
                </a:moveTo>
                <a:lnTo>
                  <a:pt x="391" y="952"/>
                </a:lnTo>
                <a:cubicBezTo>
                  <a:pt x="391" y="1162"/>
                  <a:pt x="391" y="1162"/>
                  <a:pt x="391" y="1162"/>
                </a:cubicBezTo>
                <a:cubicBezTo>
                  <a:pt x="391" y="1155"/>
                  <a:pt x="391" y="1155"/>
                  <a:pt x="384" y="1148"/>
                </a:cubicBezTo>
                <a:cubicBezTo>
                  <a:pt x="384" y="1155"/>
                  <a:pt x="384" y="1155"/>
                  <a:pt x="384" y="1155"/>
                </a:cubicBezTo>
                <a:cubicBezTo>
                  <a:pt x="384" y="979"/>
                  <a:pt x="384" y="979"/>
                  <a:pt x="384" y="979"/>
                </a:cubicBezTo>
                <a:cubicBezTo>
                  <a:pt x="384" y="973"/>
                  <a:pt x="391" y="973"/>
                  <a:pt x="391" y="966"/>
                </a:cubicBezTo>
                <a:cubicBezTo>
                  <a:pt x="384" y="966"/>
                  <a:pt x="384" y="973"/>
                  <a:pt x="384" y="973"/>
                </a:cubicBezTo>
                <a:cubicBezTo>
                  <a:pt x="384" y="959"/>
                  <a:pt x="384" y="959"/>
                  <a:pt x="384" y="959"/>
                </a:cubicBezTo>
                <a:cubicBezTo>
                  <a:pt x="384" y="959"/>
                  <a:pt x="391" y="959"/>
                  <a:pt x="391" y="952"/>
                </a:cubicBezTo>
                <a:close/>
                <a:moveTo>
                  <a:pt x="384" y="1290"/>
                </a:moveTo>
                <a:lnTo>
                  <a:pt x="384" y="1290"/>
                </a:lnTo>
                <a:cubicBezTo>
                  <a:pt x="364" y="1290"/>
                  <a:pt x="364" y="1290"/>
                  <a:pt x="364" y="1290"/>
                </a:cubicBezTo>
                <a:cubicBezTo>
                  <a:pt x="364" y="1175"/>
                  <a:pt x="364" y="1175"/>
                  <a:pt x="364" y="1175"/>
                </a:cubicBezTo>
                <a:cubicBezTo>
                  <a:pt x="371" y="1182"/>
                  <a:pt x="377" y="1182"/>
                  <a:pt x="384" y="1189"/>
                </a:cubicBezTo>
                <a:cubicBezTo>
                  <a:pt x="384" y="1290"/>
                  <a:pt x="384" y="1290"/>
                  <a:pt x="384" y="1290"/>
                </a:cubicBezTo>
                <a:close/>
                <a:moveTo>
                  <a:pt x="364" y="372"/>
                </a:moveTo>
                <a:lnTo>
                  <a:pt x="364" y="372"/>
                </a:lnTo>
                <a:cubicBezTo>
                  <a:pt x="384" y="372"/>
                  <a:pt x="384" y="372"/>
                  <a:pt x="384" y="372"/>
                </a:cubicBezTo>
                <a:cubicBezTo>
                  <a:pt x="384" y="399"/>
                  <a:pt x="384" y="399"/>
                  <a:pt x="384" y="399"/>
                </a:cubicBezTo>
                <a:cubicBezTo>
                  <a:pt x="377" y="399"/>
                  <a:pt x="371" y="399"/>
                  <a:pt x="364" y="399"/>
                </a:cubicBezTo>
                <a:lnTo>
                  <a:pt x="364" y="399"/>
                </a:lnTo>
                <a:cubicBezTo>
                  <a:pt x="364" y="372"/>
                  <a:pt x="364" y="372"/>
                  <a:pt x="364" y="372"/>
                </a:cubicBezTo>
                <a:close/>
                <a:moveTo>
                  <a:pt x="384" y="412"/>
                </a:moveTo>
                <a:lnTo>
                  <a:pt x="384" y="412"/>
                </a:lnTo>
                <a:cubicBezTo>
                  <a:pt x="384" y="439"/>
                  <a:pt x="384" y="439"/>
                  <a:pt x="384" y="439"/>
                </a:cubicBezTo>
                <a:lnTo>
                  <a:pt x="377" y="439"/>
                </a:lnTo>
                <a:cubicBezTo>
                  <a:pt x="371" y="439"/>
                  <a:pt x="371" y="446"/>
                  <a:pt x="364" y="446"/>
                </a:cubicBezTo>
                <a:lnTo>
                  <a:pt x="364" y="446"/>
                </a:lnTo>
                <a:cubicBezTo>
                  <a:pt x="364" y="432"/>
                  <a:pt x="364" y="432"/>
                  <a:pt x="364" y="432"/>
                </a:cubicBezTo>
                <a:cubicBezTo>
                  <a:pt x="364" y="426"/>
                  <a:pt x="364" y="426"/>
                  <a:pt x="364" y="426"/>
                </a:cubicBezTo>
                <a:lnTo>
                  <a:pt x="364" y="426"/>
                </a:lnTo>
                <a:cubicBezTo>
                  <a:pt x="364" y="412"/>
                  <a:pt x="364" y="412"/>
                  <a:pt x="364" y="412"/>
                </a:cubicBezTo>
                <a:cubicBezTo>
                  <a:pt x="371" y="412"/>
                  <a:pt x="377" y="412"/>
                  <a:pt x="384" y="412"/>
                </a:cubicBezTo>
                <a:close/>
                <a:moveTo>
                  <a:pt x="384" y="446"/>
                </a:moveTo>
                <a:lnTo>
                  <a:pt x="384" y="446"/>
                </a:lnTo>
                <a:cubicBezTo>
                  <a:pt x="384" y="459"/>
                  <a:pt x="384" y="459"/>
                  <a:pt x="384" y="459"/>
                </a:cubicBezTo>
                <a:cubicBezTo>
                  <a:pt x="377" y="459"/>
                  <a:pt x="377" y="459"/>
                  <a:pt x="377" y="459"/>
                </a:cubicBezTo>
                <a:cubicBezTo>
                  <a:pt x="371" y="459"/>
                  <a:pt x="371" y="466"/>
                  <a:pt x="377" y="466"/>
                </a:cubicBezTo>
                <a:cubicBezTo>
                  <a:pt x="377" y="473"/>
                  <a:pt x="377" y="473"/>
                  <a:pt x="377" y="473"/>
                </a:cubicBezTo>
                <a:cubicBezTo>
                  <a:pt x="364" y="473"/>
                  <a:pt x="364" y="473"/>
                  <a:pt x="364" y="473"/>
                </a:cubicBezTo>
                <a:cubicBezTo>
                  <a:pt x="364" y="459"/>
                  <a:pt x="364" y="459"/>
                  <a:pt x="364" y="459"/>
                </a:cubicBezTo>
                <a:cubicBezTo>
                  <a:pt x="364" y="453"/>
                  <a:pt x="371" y="446"/>
                  <a:pt x="384" y="446"/>
                </a:cubicBezTo>
                <a:close/>
                <a:moveTo>
                  <a:pt x="384" y="486"/>
                </a:moveTo>
                <a:lnTo>
                  <a:pt x="384" y="486"/>
                </a:lnTo>
                <a:cubicBezTo>
                  <a:pt x="384" y="493"/>
                  <a:pt x="384" y="493"/>
                  <a:pt x="384" y="493"/>
                </a:cubicBezTo>
                <a:cubicBezTo>
                  <a:pt x="377" y="493"/>
                  <a:pt x="371" y="493"/>
                  <a:pt x="364" y="500"/>
                </a:cubicBezTo>
                <a:cubicBezTo>
                  <a:pt x="364" y="486"/>
                  <a:pt x="364" y="486"/>
                  <a:pt x="364" y="486"/>
                </a:cubicBezTo>
                <a:cubicBezTo>
                  <a:pt x="371" y="486"/>
                  <a:pt x="377" y="486"/>
                  <a:pt x="384" y="486"/>
                </a:cubicBezTo>
                <a:close/>
                <a:moveTo>
                  <a:pt x="384" y="507"/>
                </a:moveTo>
                <a:lnTo>
                  <a:pt x="384" y="507"/>
                </a:lnTo>
                <a:cubicBezTo>
                  <a:pt x="384" y="513"/>
                  <a:pt x="384" y="513"/>
                  <a:pt x="384" y="513"/>
                </a:cubicBezTo>
                <a:cubicBezTo>
                  <a:pt x="384" y="513"/>
                  <a:pt x="384" y="520"/>
                  <a:pt x="377" y="520"/>
                </a:cubicBezTo>
                <a:lnTo>
                  <a:pt x="371" y="520"/>
                </a:lnTo>
                <a:cubicBezTo>
                  <a:pt x="364" y="520"/>
                  <a:pt x="364" y="520"/>
                  <a:pt x="364" y="520"/>
                </a:cubicBezTo>
                <a:cubicBezTo>
                  <a:pt x="364" y="507"/>
                  <a:pt x="364" y="507"/>
                  <a:pt x="364" y="507"/>
                </a:cubicBezTo>
                <a:lnTo>
                  <a:pt x="371" y="507"/>
                </a:lnTo>
                <a:cubicBezTo>
                  <a:pt x="377" y="507"/>
                  <a:pt x="377" y="507"/>
                  <a:pt x="384" y="507"/>
                </a:cubicBezTo>
                <a:close/>
                <a:moveTo>
                  <a:pt x="384" y="527"/>
                </a:moveTo>
                <a:lnTo>
                  <a:pt x="384" y="527"/>
                </a:lnTo>
                <a:cubicBezTo>
                  <a:pt x="384" y="750"/>
                  <a:pt x="384" y="750"/>
                  <a:pt x="384" y="750"/>
                </a:cubicBezTo>
                <a:cubicBezTo>
                  <a:pt x="377" y="736"/>
                  <a:pt x="377" y="736"/>
                  <a:pt x="377" y="736"/>
                </a:cubicBezTo>
                <a:cubicBezTo>
                  <a:pt x="371" y="736"/>
                  <a:pt x="364" y="743"/>
                  <a:pt x="364" y="74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71" y="709"/>
                </a:cubicBezTo>
                <a:cubicBezTo>
                  <a:pt x="371" y="696"/>
                  <a:pt x="371" y="689"/>
                  <a:pt x="371" y="669"/>
                </a:cubicBezTo>
                <a:lnTo>
                  <a:pt x="364" y="669"/>
                </a:lnTo>
                <a:cubicBezTo>
                  <a:pt x="364" y="628"/>
                  <a:pt x="364" y="628"/>
                  <a:pt x="364" y="628"/>
                </a:cubicBezTo>
                <a:lnTo>
                  <a:pt x="364" y="628"/>
                </a:lnTo>
                <a:lnTo>
                  <a:pt x="364" y="622"/>
                </a:lnTo>
                <a:lnTo>
                  <a:pt x="364" y="622"/>
                </a:lnTo>
                <a:cubicBezTo>
                  <a:pt x="364" y="547"/>
                  <a:pt x="364" y="547"/>
                  <a:pt x="364" y="547"/>
                </a:cubicBezTo>
                <a:cubicBezTo>
                  <a:pt x="377" y="547"/>
                  <a:pt x="377" y="547"/>
                  <a:pt x="377" y="547"/>
                </a:cubicBezTo>
                <a:cubicBezTo>
                  <a:pt x="364" y="534"/>
                  <a:pt x="364" y="534"/>
                  <a:pt x="364" y="534"/>
                </a:cubicBezTo>
                <a:lnTo>
                  <a:pt x="364" y="534"/>
                </a:lnTo>
                <a:cubicBezTo>
                  <a:pt x="364" y="527"/>
                  <a:pt x="364" y="527"/>
                  <a:pt x="364" y="527"/>
                </a:cubicBezTo>
                <a:cubicBezTo>
                  <a:pt x="371" y="527"/>
                  <a:pt x="377" y="527"/>
                  <a:pt x="384" y="527"/>
                </a:cubicBezTo>
                <a:close/>
                <a:moveTo>
                  <a:pt x="384" y="763"/>
                </a:moveTo>
                <a:lnTo>
                  <a:pt x="384" y="763"/>
                </a:lnTo>
                <a:cubicBezTo>
                  <a:pt x="384" y="790"/>
                  <a:pt x="384" y="790"/>
                  <a:pt x="384" y="790"/>
                </a:cubicBezTo>
                <a:cubicBezTo>
                  <a:pt x="377" y="797"/>
                  <a:pt x="371" y="804"/>
                  <a:pt x="364" y="811"/>
                </a:cubicBezTo>
                <a:cubicBezTo>
                  <a:pt x="364" y="777"/>
                  <a:pt x="364" y="777"/>
                  <a:pt x="364" y="777"/>
                </a:cubicBezTo>
                <a:cubicBezTo>
                  <a:pt x="364" y="777"/>
                  <a:pt x="371" y="777"/>
                  <a:pt x="371" y="770"/>
                </a:cubicBezTo>
                <a:cubicBezTo>
                  <a:pt x="377" y="770"/>
                  <a:pt x="384" y="763"/>
                  <a:pt x="384" y="763"/>
                </a:cubicBezTo>
                <a:close/>
                <a:moveTo>
                  <a:pt x="384" y="811"/>
                </a:moveTo>
                <a:lnTo>
                  <a:pt x="384" y="811"/>
                </a:lnTo>
                <a:cubicBezTo>
                  <a:pt x="384" y="844"/>
                  <a:pt x="384" y="844"/>
                  <a:pt x="384" y="844"/>
                </a:cubicBezTo>
                <a:lnTo>
                  <a:pt x="384" y="844"/>
                </a:lnTo>
                <a:cubicBezTo>
                  <a:pt x="377" y="844"/>
                  <a:pt x="377" y="851"/>
                  <a:pt x="377" y="851"/>
                </a:cubicBezTo>
                <a:cubicBezTo>
                  <a:pt x="384" y="858"/>
                  <a:pt x="384" y="858"/>
                  <a:pt x="384" y="865"/>
                </a:cubicBezTo>
                <a:cubicBezTo>
                  <a:pt x="384" y="898"/>
                  <a:pt x="384" y="898"/>
                  <a:pt x="384" y="898"/>
                </a:cubicBezTo>
                <a:cubicBezTo>
                  <a:pt x="377" y="892"/>
                  <a:pt x="371" y="892"/>
                  <a:pt x="364" y="892"/>
                </a:cubicBezTo>
                <a:cubicBezTo>
                  <a:pt x="364" y="824"/>
                  <a:pt x="364" y="824"/>
                  <a:pt x="364" y="824"/>
                </a:cubicBezTo>
                <a:cubicBezTo>
                  <a:pt x="364" y="824"/>
                  <a:pt x="371" y="817"/>
                  <a:pt x="377" y="811"/>
                </a:cubicBezTo>
                <a:lnTo>
                  <a:pt x="384" y="811"/>
                </a:lnTo>
                <a:close/>
                <a:moveTo>
                  <a:pt x="384" y="919"/>
                </a:moveTo>
                <a:lnTo>
                  <a:pt x="384" y="919"/>
                </a:lnTo>
                <a:cubicBezTo>
                  <a:pt x="384" y="932"/>
                  <a:pt x="384" y="932"/>
                  <a:pt x="384" y="932"/>
                </a:cubicBezTo>
                <a:lnTo>
                  <a:pt x="384" y="932"/>
                </a:lnTo>
                <a:cubicBezTo>
                  <a:pt x="377" y="932"/>
                  <a:pt x="377" y="932"/>
                  <a:pt x="371" y="932"/>
                </a:cubicBezTo>
                <a:cubicBezTo>
                  <a:pt x="371" y="939"/>
                  <a:pt x="364" y="939"/>
                  <a:pt x="364" y="939"/>
                </a:cubicBezTo>
                <a:cubicBezTo>
                  <a:pt x="364" y="898"/>
                  <a:pt x="364" y="898"/>
                  <a:pt x="364" y="898"/>
                </a:cubicBezTo>
                <a:cubicBezTo>
                  <a:pt x="364" y="905"/>
                  <a:pt x="371" y="912"/>
                  <a:pt x="377" y="912"/>
                </a:cubicBezTo>
                <a:cubicBezTo>
                  <a:pt x="377" y="912"/>
                  <a:pt x="377" y="919"/>
                  <a:pt x="384" y="919"/>
                </a:cubicBezTo>
                <a:close/>
                <a:moveTo>
                  <a:pt x="384" y="959"/>
                </a:moveTo>
                <a:lnTo>
                  <a:pt x="384" y="959"/>
                </a:lnTo>
                <a:cubicBezTo>
                  <a:pt x="384" y="973"/>
                  <a:pt x="384" y="973"/>
                  <a:pt x="384" y="973"/>
                </a:cubicBezTo>
                <a:cubicBezTo>
                  <a:pt x="377" y="973"/>
                  <a:pt x="371" y="979"/>
                  <a:pt x="364" y="979"/>
                </a:cubicBezTo>
                <a:cubicBezTo>
                  <a:pt x="364" y="959"/>
                  <a:pt x="364" y="959"/>
                  <a:pt x="364" y="959"/>
                </a:cubicBezTo>
                <a:cubicBezTo>
                  <a:pt x="371" y="966"/>
                  <a:pt x="377" y="966"/>
                  <a:pt x="384" y="959"/>
                </a:cubicBezTo>
                <a:close/>
                <a:moveTo>
                  <a:pt x="384" y="979"/>
                </a:moveTo>
                <a:lnTo>
                  <a:pt x="384" y="979"/>
                </a:lnTo>
                <a:lnTo>
                  <a:pt x="377" y="979"/>
                </a:lnTo>
                <a:cubicBezTo>
                  <a:pt x="371" y="986"/>
                  <a:pt x="371" y="993"/>
                  <a:pt x="371" y="993"/>
                </a:cubicBezTo>
                <a:cubicBezTo>
                  <a:pt x="371" y="1000"/>
                  <a:pt x="371" y="1000"/>
                  <a:pt x="371" y="1000"/>
                </a:cubicBezTo>
                <a:cubicBezTo>
                  <a:pt x="364" y="1000"/>
                  <a:pt x="364" y="1000"/>
                  <a:pt x="364" y="1000"/>
                </a:cubicBezTo>
                <a:cubicBezTo>
                  <a:pt x="364" y="1141"/>
                  <a:pt x="364" y="1141"/>
                  <a:pt x="364" y="1141"/>
                </a:cubicBezTo>
                <a:cubicBezTo>
                  <a:pt x="371" y="1141"/>
                  <a:pt x="371" y="1141"/>
                  <a:pt x="371" y="1141"/>
                </a:cubicBezTo>
                <a:cubicBezTo>
                  <a:pt x="364" y="1148"/>
                  <a:pt x="364" y="1148"/>
                  <a:pt x="364" y="1148"/>
                </a:cubicBezTo>
                <a:cubicBezTo>
                  <a:pt x="364" y="1168"/>
                  <a:pt x="364" y="1168"/>
                  <a:pt x="364" y="1168"/>
                </a:cubicBezTo>
                <a:lnTo>
                  <a:pt x="364" y="1168"/>
                </a:lnTo>
                <a:cubicBezTo>
                  <a:pt x="364" y="1168"/>
                  <a:pt x="371" y="1175"/>
                  <a:pt x="371" y="1168"/>
                </a:cubicBezTo>
                <a:cubicBezTo>
                  <a:pt x="384" y="1155"/>
                  <a:pt x="384" y="1155"/>
                  <a:pt x="384" y="1155"/>
                </a:cubicBezTo>
                <a:lnTo>
                  <a:pt x="384" y="979"/>
                </a:lnTo>
                <a:close/>
                <a:moveTo>
                  <a:pt x="364" y="1290"/>
                </a:moveTo>
                <a:lnTo>
                  <a:pt x="364" y="1290"/>
                </a:lnTo>
                <a:cubicBezTo>
                  <a:pt x="331" y="1297"/>
                  <a:pt x="331" y="1297"/>
                  <a:pt x="331" y="1297"/>
                </a:cubicBezTo>
                <a:cubicBezTo>
                  <a:pt x="331" y="1209"/>
                  <a:pt x="331" y="1209"/>
                  <a:pt x="331" y="1209"/>
                </a:cubicBezTo>
                <a:cubicBezTo>
                  <a:pt x="338" y="1209"/>
                  <a:pt x="338" y="1209"/>
                  <a:pt x="345" y="1209"/>
                </a:cubicBezTo>
                <a:cubicBezTo>
                  <a:pt x="338" y="1202"/>
                  <a:pt x="338" y="1202"/>
                  <a:pt x="331" y="1195"/>
                </a:cubicBezTo>
                <a:cubicBezTo>
                  <a:pt x="331" y="1148"/>
                  <a:pt x="331" y="1148"/>
                  <a:pt x="331" y="1148"/>
                </a:cubicBezTo>
                <a:cubicBezTo>
                  <a:pt x="345" y="1162"/>
                  <a:pt x="350" y="1168"/>
                  <a:pt x="364" y="1175"/>
                </a:cubicBezTo>
                <a:cubicBezTo>
                  <a:pt x="364" y="1290"/>
                  <a:pt x="364" y="1290"/>
                  <a:pt x="364" y="1290"/>
                </a:cubicBezTo>
                <a:close/>
                <a:moveTo>
                  <a:pt x="331" y="378"/>
                </a:moveTo>
                <a:lnTo>
                  <a:pt x="331" y="378"/>
                </a:lnTo>
                <a:cubicBezTo>
                  <a:pt x="364" y="372"/>
                  <a:pt x="364" y="372"/>
                  <a:pt x="364" y="372"/>
                </a:cubicBezTo>
                <a:cubicBezTo>
                  <a:pt x="364" y="399"/>
                  <a:pt x="364" y="399"/>
                  <a:pt x="364" y="399"/>
                </a:cubicBezTo>
                <a:cubicBezTo>
                  <a:pt x="357" y="399"/>
                  <a:pt x="350" y="399"/>
                  <a:pt x="345" y="405"/>
                </a:cubicBezTo>
                <a:cubicBezTo>
                  <a:pt x="338" y="405"/>
                  <a:pt x="338" y="399"/>
                  <a:pt x="331" y="399"/>
                </a:cubicBezTo>
                <a:cubicBezTo>
                  <a:pt x="331" y="378"/>
                  <a:pt x="331" y="378"/>
                  <a:pt x="331" y="378"/>
                </a:cubicBezTo>
                <a:close/>
                <a:moveTo>
                  <a:pt x="364" y="412"/>
                </a:moveTo>
                <a:lnTo>
                  <a:pt x="364" y="412"/>
                </a:lnTo>
                <a:cubicBezTo>
                  <a:pt x="364" y="426"/>
                  <a:pt x="364" y="426"/>
                  <a:pt x="364" y="426"/>
                </a:cubicBezTo>
                <a:cubicBezTo>
                  <a:pt x="357" y="426"/>
                  <a:pt x="357" y="426"/>
                  <a:pt x="357" y="426"/>
                </a:cubicBezTo>
                <a:cubicBezTo>
                  <a:pt x="364" y="432"/>
                  <a:pt x="364" y="432"/>
                  <a:pt x="364" y="432"/>
                </a:cubicBezTo>
                <a:lnTo>
                  <a:pt x="364" y="432"/>
                </a:lnTo>
                <a:cubicBezTo>
                  <a:pt x="364" y="446"/>
                  <a:pt x="364" y="446"/>
                  <a:pt x="364" y="446"/>
                </a:cubicBezTo>
                <a:cubicBezTo>
                  <a:pt x="357" y="439"/>
                  <a:pt x="357" y="439"/>
                  <a:pt x="350" y="439"/>
                </a:cubicBezTo>
                <a:cubicBezTo>
                  <a:pt x="350" y="432"/>
                  <a:pt x="345" y="432"/>
                  <a:pt x="338" y="432"/>
                </a:cubicBezTo>
                <a:cubicBezTo>
                  <a:pt x="338" y="432"/>
                  <a:pt x="338" y="432"/>
                  <a:pt x="331" y="432"/>
                </a:cubicBezTo>
                <a:cubicBezTo>
                  <a:pt x="331" y="412"/>
                  <a:pt x="331" y="412"/>
                  <a:pt x="331" y="412"/>
                </a:cubicBezTo>
                <a:lnTo>
                  <a:pt x="331" y="412"/>
                </a:lnTo>
                <a:cubicBezTo>
                  <a:pt x="345" y="412"/>
                  <a:pt x="350" y="412"/>
                  <a:pt x="364" y="412"/>
                </a:cubicBezTo>
                <a:close/>
                <a:moveTo>
                  <a:pt x="364" y="459"/>
                </a:moveTo>
                <a:lnTo>
                  <a:pt x="364" y="459"/>
                </a:lnTo>
                <a:cubicBezTo>
                  <a:pt x="364" y="473"/>
                  <a:pt x="364" y="473"/>
                  <a:pt x="364" y="473"/>
                </a:cubicBezTo>
                <a:cubicBezTo>
                  <a:pt x="338" y="480"/>
                  <a:pt x="338" y="480"/>
                  <a:pt x="338" y="480"/>
                </a:cubicBezTo>
                <a:cubicBezTo>
                  <a:pt x="338" y="473"/>
                  <a:pt x="338" y="473"/>
                  <a:pt x="331" y="466"/>
                </a:cubicBezTo>
                <a:lnTo>
                  <a:pt x="331" y="466"/>
                </a:lnTo>
                <a:cubicBezTo>
                  <a:pt x="331" y="446"/>
                  <a:pt x="331" y="446"/>
                  <a:pt x="331" y="446"/>
                </a:cubicBezTo>
                <a:cubicBezTo>
                  <a:pt x="338" y="446"/>
                  <a:pt x="338" y="446"/>
                  <a:pt x="338" y="446"/>
                </a:cubicBezTo>
                <a:cubicBezTo>
                  <a:pt x="350" y="446"/>
                  <a:pt x="357" y="453"/>
                  <a:pt x="364" y="459"/>
                </a:cubicBezTo>
                <a:close/>
                <a:moveTo>
                  <a:pt x="364" y="486"/>
                </a:moveTo>
                <a:lnTo>
                  <a:pt x="364" y="486"/>
                </a:lnTo>
                <a:cubicBezTo>
                  <a:pt x="364" y="500"/>
                  <a:pt x="364" y="500"/>
                  <a:pt x="364" y="500"/>
                </a:cubicBezTo>
                <a:cubicBezTo>
                  <a:pt x="350" y="500"/>
                  <a:pt x="338" y="500"/>
                  <a:pt x="331" y="500"/>
                </a:cubicBezTo>
                <a:cubicBezTo>
                  <a:pt x="331" y="486"/>
                  <a:pt x="331" y="486"/>
                  <a:pt x="331" y="486"/>
                </a:cubicBezTo>
                <a:cubicBezTo>
                  <a:pt x="338" y="486"/>
                  <a:pt x="338" y="486"/>
                  <a:pt x="338" y="486"/>
                </a:cubicBezTo>
                <a:cubicBezTo>
                  <a:pt x="345" y="486"/>
                  <a:pt x="357" y="486"/>
                  <a:pt x="364" y="486"/>
                </a:cubicBezTo>
                <a:close/>
                <a:moveTo>
                  <a:pt x="364" y="507"/>
                </a:moveTo>
                <a:lnTo>
                  <a:pt x="364" y="507"/>
                </a:lnTo>
                <a:cubicBezTo>
                  <a:pt x="364" y="520"/>
                  <a:pt x="364" y="520"/>
                  <a:pt x="364" y="520"/>
                </a:cubicBezTo>
                <a:lnTo>
                  <a:pt x="357" y="520"/>
                </a:lnTo>
                <a:cubicBezTo>
                  <a:pt x="357" y="547"/>
                  <a:pt x="357" y="547"/>
                  <a:pt x="357" y="547"/>
                </a:cubicBezTo>
                <a:cubicBezTo>
                  <a:pt x="364" y="547"/>
                  <a:pt x="364" y="547"/>
                  <a:pt x="364" y="547"/>
                </a:cubicBezTo>
                <a:cubicBezTo>
                  <a:pt x="364" y="622"/>
                  <a:pt x="364" y="622"/>
                  <a:pt x="364" y="622"/>
                </a:cubicBezTo>
                <a:cubicBezTo>
                  <a:pt x="338" y="622"/>
                  <a:pt x="338" y="622"/>
                  <a:pt x="338" y="622"/>
                </a:cubicBezTo>
                <a:lnTo>
                  <a:pt x="331" y="622"/>
                </a:lnTo>
                <a:cubicBezTo>
                  <a:pt x="331" y="588"/>
                  <a:pt x="331" y="588"/>
                  <a:pt x="331" y="588"/>
                </a:cubicBezTo>
                <a:cubicBezTo>
                  <a:pt x="338" y="588"/>
                  <a:pt x="338" y="588"/>
                  <a:pt x="338" y="588"/>
                </a:cubicBezTo>
                <a:cubicBezTo>
                  <a:pt x="331" y="595"/>
                  <a:pt x="331" y="595"/>
                  <a:pt x="331" y="595"/>
                </a:cubicBezTo>
                <a:cubicBezTo>
                  <a:pt x="338" y="595"/>
                  <a:pt x="338" y="595"/>
                  <a:pt x="345" y="595"/>
                </a:cubicBezTo>
                <a:cubicBezTo>
                  <a:pt x="350" y="595"/>
                  <a:pt x="357" y="601"/>
                  <a:pt x="357" y="608"/>
                </a:cubicBezTo>
                <a:cubicBezTo>
                  <a:pt x="357" y="601"/>
                  <a:pt x="357" y="601"/>
                  <a:pt x="357" y="601"/>
                </a:cubicBezTo>
                <a:cubicBezTo>
                  <a:pt x="350" y="595"/>
                  <a:pt x="350" y="595"/>
                  <a:pt x="350" y="588"/>
                </a:cubicBezTo>
                <a:cubicBezTo>
                  <a:pt x="357" y="588"/>
                  <a:pt x="357" y="588"/>
                  <a:pt x="357" y="588"/>
                </a:cubicBezTo>
                <a:cubicBezTo>
                  <a:pt x="357" y="581"/>
                  <a:pt x="357" y="581"/>
                  <a:pt x="357" y="581"/>
                </a:cubicBezTo>
                <a:cubicBezTo>
                  <a:pt x="350" y="574"/>
                  <a:pt x="345" y="574"/>
                  <a:pt x="331" y="568"/>
                </a:cubicBezTo>
                <a:cubicBezTo>
                  <a:pt x="331" y="561"/>
                  <a:pt x="331" y="561"/>
                  <a:pt x="331" y="561"/>
                </a:cubicBezTo>
                <a:cubicBezTo>
                  <a:pt x="338" y="561"/>
                  <a:pt x="350" y="568"/>
                  <a:pt x="357" y="568"/>
                </a:cubicBezTo>
                <a:cubicBezTo>
                  <a:pt x="357" y="561"/>
                  <a:pt x="350" y="554"/>
                  <a:pt x="338" y="554"/>
                </a:cubicBezTo>
                <a:lnTo>
                  <a:pt x="331" y="547"/>
                </a:lnTo>
                <a:cubicBezTo>
                  <a:pt x="331" y="513"/>
                  <a:pt x="331" y="513"/>
                  <a:pt x="331" y="513"/>
                </a:cubicBezTo>
                <a:cubicBezTo>
                  <a:pt x="345" y="513"/>
                  <a:pt x="350" y="507"/>
                  <a:pt x="364" y="507"/>
                </a:cubicBezTo>
                <a:close/>
                <a:moveTo>
                  <a:pt x="364" y="534"/>
                </a:moveTo>
                <a:lnTo>
                  <a:pt x="364" y="534"/>
                </a:lnTo>
                <a:close/>
                <a:moveTo>
                  <a:pt x="364" y="628"/>
                </a:moveTo>
                <a:lnTo>
                  <a:pt x="364" y="628"/>
                </a:lnTo>
                <a:cubicBezTo>
                  <a:pt x="364" y="669"/>
                  <a:pt x="364" y="669"/>
                  <a:pt x="364" y="669"/>
                </a:cubicBezTo>
                <a:cubicBezTo>
                  <a:pt x="350" y="669"/>
                  <a:pt x="345" y="669"/>
                  <a:pt x="331" y="669"/>
                </a:cubicBezTo>
                <a:cubicBezTo>
                  <a:pt x="331" y="628"/>
                  <a:pt x="331" y="628"/>
                  <a:pt x="331" y="628"/>
                </a:cubicBezTo>
                <a:cubicBezTo>
                  <a:pt x="338" y="628"/>
                  <a:pt x="350" y="628"/>
                  <a:pt x="364" y="628"/>
                </a:cubicBezTo>
                <a:close/>
                <a:moveTo>
                  <a:pt x="364" y="703"/>
                </a:moveTo>
                <a:lnTo>
                  <a:pt x="364" y="703"/>
                </a:lnTo>
                <a:cubicBezTo>
                  <a:pt x="364" y="743"/>
                  <a:pt x="364" y="743"/>
                  <a:pt x="364" y="743"/>
                </a:cubicBezTo>
                <a:cubicBezTo>
                  <a:pt x="364" y="750"/>
                  <a:pt x="364" y="750"/>
                  <a:pt x="357" y="750"/>
                </a:cubicBezTo>
                <a:cubicBezTo>
                  <a:pt x="357" y="763"/>
                  <a:pt x="350" y="770"/>
                  <a:pt x="350" y="770"/>
                </a:cubicBezTo>
                <a:cubicBezTo>
                  <a:pt x="350" y="777"/>
                  <a:pt x="350" y="777"/>
                  <a:pt x="345" y="777"/>
                </a:cubicBezTo>
                <a:cubicBezTo>
                  <a:pt x="345" y="777"/>
                  <a:pt x="345" y="777"/>
                  <a:pt x="338" y="777"/>
                </a:cubicBezTo>
                <a:cubicBezTo>
                  <a:pt x="338" y="770"/>
                  <a:pt x="338" y="770"/>
                  <a:pt x="331" y="770"/>
                </a:cubicBezTo>
                <a:lnTo>
                  <a:pt x="331" y="770"/>
                </a:lnTo>
                <a:cubicBezTo>
                  <a:pt x="331" y="676"/>
                  <a:pt x="331" y="676"/>
                  <a:pt x="331" y="676"/>
                </a:cubicBezTo>
                <a:cubicBezTo>
                  <a:pt x="338" y="676"/>
                  <a:pt x="338" y="682"/>
                  <a:pt x="338" y="682"/>
                </a:cubicBezTo>
                <a:cubicBezTo>
                  <a:pt x="338" y="696"/>
                  <a:pt x="338" y="703"/>
                  <a:pt x="345" y="703"/>
                </a:cubicBezTo>
                <a:cubicBezTo>
                  <a:pt x="350" y="696"/>
                  <a:pt x="350" y="696"/>
                  <a:pt x="350" y="696"/>
                </a:cubicBezTo>
                <a:cubicBezTo>
                  <a:pt x="350" y="689"/>
                  <a:pt x="357" y="696"/>
                  <a:pt x="357" y="696"/>
                </a:cubicBezTo>
                <a:cubicBezTo>
                  <a:pt x="364" y="703"/>
                  <a:pt x="364" y="703"/>
                  <a:pt x="364" y="703"/>
                </a:cubicBezTo>
                <a:close/>
                <a:moveTo>
                  <a:pt x="364" y="777"/>
                </a:moveTo>
                <a:lnTo>
                  <a:pt x="364" y="777"/>
                </a:lnTo>
                <a:cubicBezTo>
                  <a:pt x="357" y="784"/>
                  <a:pt x="350" y="784"/>
                  <a:pt x="350" y="784"/>
                </a:cubicBezTo>
                <a:cubicBezTo>
                  <a:pt x="345" y="790"/>
                  <a:pt x="338" y="797"/>
                  <a:pt x="331" y="804"/>
                </a:cubicBezTo>
                <a:cubicBezTo>
                  <a:pt x="331" y="844"/>
                  <a:pt x="331" y="844"/>
                  <a:pt x="331" y="844"/>
                </a:cubicBezTo>
                <a:cubicBezTo>
                  <a:pt x="338" y="831"/>
                  <a:pt x="350" y="817"/>
                  <a:pt x="364" y="811"/>
                </a:cubicBezTo>
                <a:cubicBezTo>
                  <a:pt x="364" y="777"/>
                  <a:pt x="364" y="777"/>
                  <a:pt x="364" y="777"/>
                </a:cubicBezTo>
                <a:close/>
                <a:moveTo>
                  <a:pt x="364" y="824"/>
                </a:moveTo>
                <a:lnTo>
                  <a:pt x="364" y="824"/>
                </a:lnTo>
                <a:cubicBezTo>
                  <a:pt x="364" y="892"/>
                  <a:pt x="364" y="892"/>
                  <a:pt x="364" y="892"/>
                </a:cubicBezTo>
                <a:lnTo>
                  <a:pt x="364" y="892"/>
                </a:lnTo>
                <a:cubicBezTo>
                  <a:pt x="357" y="898"/>
                  <a:pt x="357" y="898"/>
                  <a:pt x="364" y="898"/>
                </a:cubicBezTo>
                <a:cubicBezTo>
                  <a:pt x="364" y="939"/>
                  <a:pt x="364" y="939"/>
                  <a:pt x="364" y="939"/>
                </a:cubicBezTo>
                <a:lnTo>
                  <a:pt x="364" y="939"/>
                </a:lnTo>
                <a:cubicBezTo>
                  <a:pt x="357" y="939"/>
                  <a:pt x="350" y="932"/>
                  <a:pt x="345" y="919"/>
                </a:cubicBezTo>
                <a:cubicBezTo>
                  <a:pt x="338" y="912"/>
                  <a:pt x="338" y="905"/>
                  <a:pt x="338" y="905"/>
                </a:cubicBezTo>
                <a:cubicBezTo>
                  <a:pt x="338" y="885"/>
                  <a:pt x="345" y="858"/>
                  <a:pt x="364" y="831"/>
                </a:cubicBezTo>
                <a:cubicBezTo>
                  <a:pt x="364" y="824"/>
                  <a:pt x="364" y="824"/>
                  <a:pt x="364" y="824"/>
                </a:cubicBezTo>
                <a:close/>
                <a:moveTo>
                  <a:pt x="364" y="959"/>
                </a:moveTo>
                <a:lnTo>
                  <a:pt x="364" y="959"/>
                </a:lnTo>
                <a:lnTo>
                  <a:pt x="364" y="959"/>
                </a:lnTo>
                <a:cubicBezTo>
                  <a:pt x="350" y="959"/>
                  <a:pt x="345" y="946"/>
                  <a:pt x="338" y="939"/>
                </a:cubicBezTo>
                <a:cubicBezTo>
                  <a:pt x="338" y="932"/>
                  <a:pt x="338" y="932"/>
                  <a:pt x="331" y="925"/>
                </a:cubicBezTo>
                <a:cubicBezTo>
                  <a:pt x="331" y="966"/>
                  <a:pt x="331" y="966"/>
                  <a:pt x="331" y="966"/>
                </a:cubicBezTo>
                <a:cubicBezTo>
                  <a:pt x="338" y="973"/>
                  <a:pt x="345" y="973"/>
                  <a:pt x="350" y="979"/>
                </a:cubicBezTo>
                <a:cubicBezTo>
                  <a:pt x="357" y="979"/>
                  <a:pt x="357" y="979"/>
                  <a:pt x="364" y="979"/>
                </a:cubicBezTo>
                <a:cubicBezTo>
                  <a:pt x="364" y="959"/>
                  <a:pt x="364" y="959"/>
                  <a:pt x="364" y="959"/>
                </a:cubicBezTo>
                <a:close/>
                <a:moveTo>
                  <a:pt x="364" y="1000"/>
                </a:moveTo>
                <a:lnTo>
                  <a:pt x="364" y="1000"/>
                </a:lnTo>
                <a:cubicBezTo>
                  <a:pt x="364" y="1141"/>
                  <a:pt x="364" y="1141"/>
                  <a:pt x="364" y="1141"/>
                </a:cubicBezTo>
                <a:cubicBezTo>
                  <a:pt x="357" y="1141"/>
                  <a:pt x="357" y="1141"/>
                  <a:pt x="357" y="1141"/>
                </a:cubicBezTo>
                <a:cubicBezTo>
                  <a:pt x="357" y="1141"/>
                  <a:pt x="350" y="1135"/>
                  <a:pt x="350" y="1128"/>
                </a:cubicBezTo>
                <a:cubicBezTo>
                  <a:pt x="357" y="1121"/>
                  <a:pt x="357" y="1121"/>
                  <a:pt x="350" y="1121"/>
                </a:cubicBezTo>
                <a:lnTo>
                  <a:pt x="350" y="1121"/>
                </a:lnTo>
                <a:lnTo>
                  <a:pt x="345" y="1128"/>
                </a:lnTo>
                <a:cubicBezTo>
                  <a:pt x="338" y="1135"/>
                  <a:pt x="338" y="1135"/>
                  <a:pt x="331" y="1141"/>
                </a:cubicBezTo>
                <a:cubicBezTo>
                  <a:pt x="331" y="1108"/>
                  <a:pt x="331" y="1108"/>
                  <a:pt x="331" y="1108"/>
                </a:cubicBezTo>
                <a:cubicBezTo>
                  <a:pt x="338" y="1108"/>
                  <a:pt x="338" y="1108"/>
                  <a:pt x="345" y="1101"/>
                </a:cubicBezTo>
                <a:cubicBezTo>
                  <a:pt x="345" y="1101"/>
                  <a:pt x="338" y="1101"/>
                  <a:pt x="331" y="1101"/>
                </a:cubicBezTo>
                <a:lnTo>
                  <a:pt x="331" y="1101"/>
                </a:lnTo>
                <a:cubicBezTo>
                  <a:pt x="331" y="979"/>
                  <a:pt x="331" y="979"/>
                  <a:pt x="331" y="979"/>
                </a:cubicBezTo>
                <a:cubicBezTo>
                  <a:pt x="345" y="986"/>
                  <a:pt x="345" y="986"/>
                  <a:pt x="345" y="1000"/>
                </a:cubicBezTo>
                <a:lnTo>
                  <a:pt x="345" y="1000"/>
                </a:lnTo>
                <a:cubicBezTo>
                  <a:pt x="350" y="1000"/>
                  <a:pt x="357" y="1000"/>
                  <a:pt x="364" y="1000"/>
                </a:cubicBezTo>
                <a:close/>
                <a:moveTo>
                  <a:pt x="364" y="1148"/>
                </a:moveTo>
                <a:lnTo>
                  <a:pt x="364" y="1148"/>
                </a:lnTo>
                <a:cubicBezTo>
                  <a:pt x="357" y="1162"/>
                  <a:pt x="357" y="1162"/>
                  <a:pt x="357" y="1162"/>
                </a:cubicBezTo>
                <a:cubicBezTo>
                  <a:pt x="364" y="1168"/>
                  <a:pt x="364" y="1168"/>
                  <a:pt x="364" y="1168"/>
                </a:cubicBezTo>
                <a:lnTo>
                  <a:pt x="364" y="1148"/>
                </a:lnTo>
                <a:close/>
                <a:moveTo>
                  <a:pt x="331" y="1297"/>
                </a:moveTo>
                <a:lnTo>
                  <a:pt x="331" y="1297"/>
                </a:lnTo>
                <a:cubicBezTo>
                  <a:pt x="324" y="1297"/>
                  <a:pt x="324" y="1297"/>
                  <a:pt x="324" y="1297"/>
                </a:cubicBezTo>
                <a:cubicBezTo>
                  <a:pt x="304" y="1297"/>
                  <a:pt x="304" y="1297"/>
                  <a:pt x="304" y="1297"/>
                </a:cubicBezTo>
                <a:cubicBezTo>
                  <a:pt x="304" y="1209"/>
                  <a:pt x="304" y="1209"/>
                  <a:pt x="304" y="1209"/>
                </a:cubicBezTo>
                <a:cubicBezTo>
                  <a:pt x="318" y="1209"/>
                  <a:pt x="324" y="1209"/>
                  <a:pt x="331" y="1209"/>
                </a:cubicBezTo>
                <a:cubicBezTo>
                  <a:pt x="331" y="1297"/>
                  <a:pt x="331" y="1297"/>
                  <a:pt x="331" y="1297"/>
                </a:cubicBezTo>
                <a:close/>
                <a:moveTo>
                  <a:pt x="304" y="378"/>
                </a:moveTo>
                <a:lnTo>
                  <a:pt x="304" y="378"/>
                </a:lnTo>
                <a:cubicBezTo>
                  <a:pt x="331" y="378"/>
                  <a:pt x="331" y="378"/>
                  <a:pt x="331" y="378"/>
                </a:cubicBezTo>
                <a:cubicBezTo>
                  <a:pt x="331" y="399"/>
                  <a:pt x="331" y="399"/>
                  <a:pt x="331" y="399"/>
                </a:cubicBezTo>
                <a:cubicBezTo>
                  <a:pt x="331" y="399"/>
                  <a:pt x="331" y="399"/>
                  <a:pt x="324" y="399"/>
                </a:cubicBezTo>
                <a:cubicBezTo>
                  <a:pt x="324" y="399"/>
                  <a:pt x="318" y="405"/>
                  <a:pt x="304" y="405"/>
                </a:cubicBezTo>
                <a:lnTo>
                  <a:pt x="304" y="405"/>
                </a:lnTo>
                <a:cubicBezTo>
                  <a:pt x="304" y="378"/>
                  <a:pt x="304" y="378"/>
                  <a:pt x="304" y="378"/>
                </a:cubicBezTo>
                <a:close/>
                <a:moveTo>
                  <a:pt x="331" y="412"/>
                </a:moveTo>
                <a:lnTo>
                  <a:pt x="331" y="412"/>
                </a:lnTo>
                <a:cubicBezTo>
                  <a:pt x="331" y="432"/>
                  <a:pt x="331" y="432"/>
                  <a:pt x="331" y="432"/>
                </a:cubicBezTo>
                <a:cubicBezTo>
                  <a:pt x="324" y="432"/>
                  <a:pt x="318" y="439"/>
                  <a:pt x="304" y="439"/>
                </a:cubicBezTo>
                <a:cubicBezTo>
                  <a:pt x="304" y="419"/>
                  <a:pt x="304" y="419"/>
                  <a:pt x="304" y="419"/>
                </a:cubicBezTo>
                <a:cubicBezTo>
                  <a:pt x="318" y="419"/>
                  <a:pt x="324" y="412"/>
                  <a:pt x="331" y="412"/>
                </a:cubicBezTo>
                <a:close/>
                <a:moveTo>
                  <a:pt x="331" y="446"/>
                </a:moveTo>
                <a:lnTo>
                  <a:pt x="331" y="446"/>
                </a:lnTo>
                <a:cubicBezTo>
                  <a:pt x="331" y="466"/>
                  <a:pt x="331" y="466"/>
                  <a:pt x="331" y="466"/>
                </a:cubicBezTo>
                <a:cubicBezTo>
                  <a:pt x="331" y="473"/>
                  <a:pt x="324" y="473"/>
                  <a:pt x="311" y="473"/>
                </a:cubicBezTo>
                <a:cubicBezTo>
                  <a:pt x="311" y="466"/>
                  <a:pt x="311" y="466"/>
                  <a:pt x="311" y="466"/>
                </a:cubicBezTo>
                <a:cubicBezTo>
                  <a:pt x="311" y="473"/>
                  <a:pt x="318" y="473"/>
                  <a:pt x="318" y="473"/>
                </a:cubicBezTo>
                <a:cubicBezTo>
                  <a:pt x="318" y="480"/>
                  <a:pt x="311" y="486"/>
                  <a:pt x="304" y="486"/>
                </a:cubicBezTo>
                <a:cubicBezTo>
                  <a:pt x="304" y="459"/>
                  <a:pt x="304" y="459"/>
                  <a:pt x="304" y="459"/>
                </a:cubicBezTo>
                <a:cubicBezTo>
                  <a:pt x="311" y="453"/>
                  <a:pt x="311" y="453"/>
                  <a:pt x="318" y="453"/>
                </a:cubicBezTo>
                <a:cubicBezTo>
                  <a:pt x="324" y="453"/>
                  <a:pt x="331" y="446"/>
                  <a:pt x="331" y="446"/>
                </a:cubicBezTo>
                <a:close/>
                <a:moveTo>
                  <a:pt x="331" y="486"/>
                </a:moveTo>
                <a:lnTo>
                  <a:pt x="331" y="486"/>
                </a:lnTo>
                <a:cubicBezTo>
                  <a:pt x="331" y="500"/>
                  <a:pt x="331" y="500"/>
                  <a:pt x="331" y="500"/>
                </a:cubicBezTo>
                <a:cubicBezTo>
                  <a:pt x="318" y="507"/>
                  <a:pt x="311" y="513"/>
                  <a:pt x="304" y="520"/>
                </a:cubicBezTo>
                <a:cubicBezTo>
                  <a:pt x="304" y="493"/>
                  <a:pt x="304" y="493"/>
                  <a:pt x="304" y="493"/>
                </a:cubicBezTo>
                <a:lnTo>
                  <a:pt x="304" y="493"/>
                </a:lnTo>
                <a:cubicBezTo>
                  <a:pt x="318" y="493"/>
                  <a:pt x="324" y="493"/>
                  <a:pt x="331" y="486"/>
                </a:cubicBezTo>
                <a:close/>
                <a:moveTo>
                  <a:pt x="331" y="513"/>
                </a:moveTo>
                <a:lnTo>
                  <a:pt x="331" y="513"/>
                </a:lnTo>
                <a:cubicBezTo>
                  <a:pt x="324" y="520"/>
                  <a:pt x="324" y="520"/>
                  <a:pt x="318" y="520"/>
                </a:cubicBezTo>
                <a:cubicBezTo>
                  <a:pt x="318" y="527"/>
                  <a:pt x="318" y="527"/>
                  <a:pt x="311" y="534"/>
                </a:cubicBezTo>
                <a:cubicBezTo>
                  <a:pt x="311" y="534"/>
                  <a:pt x="311" y="534"/>
                  <a:pt x="318" y="540"/>
                </a:cubicBezTo>
                <a:cubicBezTo>
                  <a:pt x="318" y="540"/>
                  <a:pt x="324" y="547"/>
                  <a:pt x="331" y="547"/>
                </a:cubicBezTo>
                <a:cubicBezTo>
                  <a:pt x="331" y="513"/>
                  <a:pt x="331" y="513"/>
                  <a:pt x="331" y="513"/>
                </a:cubicBezTo>
                <a:close/>
                <a:moveTo>
                  <a:pt x="331" y="561"/>
                </a:moveTo>
                <a:lnTo>
                  <a:pt x="331" y="561"/>
                </a:lnTo>
                <a:cubicBezTo>
                  <a:pt x="331" y="568"/>
                  <a:pt x="331" y="568"/>
                  <a:pt x="331" y="568"/>
                </a:cubicBezTo>
                <a:cubicBezTo>
                  <a:pt x="331" y="568"/>
                  <a:pt x="324" y="568"/>
                  <a:pt x="318" y="568"/>
                </a:cubicBezTo>
                <a:cubicBezTo>
                  <a:pt x="318" y="568"/>
                  <a:pt x="311" y="561"/>
                  <a:pt x="304" y="561"/>
                </a:cubicBezTo>
                <a:cubicBezTo>
                  <a:pt x="304" y="534"/>
                  <a:pt x="304" y="534"/>
                  <a:pt x="304" y="534"/>
                </a:cubicBezTo>
                <a:cubicBezTo>
                  <a:pt x="311" y="547"/>
                  <a:pt x="318" y="554"/>
                  <a:pt x="331" y="561"/>
                </a:cubicBezTo>
                <a:close/>
                <a:moveTo>
                  <a:pt x="331" y="588"/>
                </a:moveTo>
                <a:lnTo>
                  <a:pt x="331" y="588"/>
                </a:lnTo>
                <a:cubicBezTo>
                  <a:pt x="331" y="581"/>
                  <a:pt x="324" y="581"/>
                  <a:pt x="318" y="574"/>
                </a:cubicBezTo>
                <a:cubicBezTo>
                  <a:pt x="311" y="574"/>
                  <a:pt x="311" y="568"/>
                  <a:pt x="304" y="568"/>
                </a:cubicBezTo>
                <a:cubicBezTo>
                  <a:pt x="304" y="595"/>
                  <a:pt x="304" y="595"/>
                  <a:pt x="304" y="595"/>
                </a:cubicBezTo>
                <a:cubicBezTo>
                  <a:pt x="311" y="595"/>
                  <a:pt x="318" y="595"/>
                  <a:pt x="318" y="588"/>
                </a:cubicBezTo>
                <a:cubicBezTo>
                  <a:pt x="318" y="595"/>
                  <a:pt x="324" y="601"/>
                  <a:pt x="324" y="615"/>
                </a:cubicBezTo>
                <a:lnTo>
                  <a:pt x="331" y="622"/>
                </a:lnTo>
                <a:cubicBezTo>
                  <a:pt x="331" y="588"/>
                  <a:pt x="331" y="588"/>
                  <a:pt x="331" y="588"/>
                </a:cubicBezTo>
                <a:close/>
                <a:moveTo>
                  <a:pt x="331" y="628"/>
                </a:moveTo>
                <a:lnTo>
                  <a:pt x="331" y="628"/>
                </a:lnTo>
                <a:cubicBezTo>
                  <a:pt x="331" y="669"/>
                  <a:pt x="331" y="669"/>
                  <a:pt x="331" y="669"/>
                </a:cubicBezTo>
                <a:cubicBezTo>
                  <a:pt x="324" y="669"/>
                  <a:pt x="318" y="669"/>
                  <a:pt x="304" y="662"/>
                </a:cubicBezTo>
                <a:cubicBezTo>
                  <a:pt x="304" y="635"/>
                  <a:pt x="304" y="635"/>
                  <a:pt x="304" y="635"/>
                </a:cubicBezTo>
                <a:lnTo>
                  <a:pt x="304" y="635"/>
                </a:lnTo>
                <a:cubicBezTo>
                  <a:pt x="311" y="628"/>
                  <a:pt x="311" y="628"/>
                  <a:pt x="311" y="628"/>
                </a:cubicBezTo>
                <a:cubicBezTo>
                  <a:pt x="304" y="628"/>
                  <a:pt x="304" y="628"/>
                  <a:pt x="304" y="628"/>
                </a:cubicBezTo>
                <a:cubicBezTo>
                  <a:pt x="304" y="608"/>
                  <a:pt x="304" y="608"/>
                  <a:pt x="304" y="608"/>
                </a:cubicBezTo>
                <a:cubicBezTo>
                  <a:pt x="311" y="601"/>
                  <a:pt x="311" y="601"/>
                  <a:pt x="311" y="601"/>
                </a:cubicBezTo>
                <a:cubicBezTo>
                  <a:pt x="318" y="608"/>
                  <a:pt x="318" y="608"/>
                  <a:pt x="318" y="615"/>
                </a:cubicBezTo>
                <a:cubicBezTo>
                  <a:pt x="318" y="622"/>
                  <a:pt x="318" y="622"/>
                  <a:pt x="324" y="622"/>
                </a:cubicBezTo>
                <a:cubicBezTo>
                  <a:pt x="324" y="628"/>
                  <a:pt x="331" y="628"/>
                  <a:pt x="331" y="628"/>
                </a:cubicBezTo>
                <a:close/>
                <a:moveTo>
                  <a:pt x="331" y="676"/>
                </a:moveTo>
                <a:lnTo>
                  <a:pt x="331" y="676"/>
                </a:lnTo>
                <a:cubicBezTo>
                  <a:pt x="331" y="770"/>
                  <a:pt x="331" y="770"/>
                  <a:pt x="331" y="770"/>
                </a:cubicBezTo>
                <a:cubicBezTo>
                  <a:pt x="331" y="770"/>
                  <a:pt x="331" y="770"/>
                  <a:pt x="324" y="777"/>
                </a:cubicBezTo>
                <a:cubicBezTo>
                  <a:pt x="318" y="784"/>
                  <a:pt x="311" y="790"/>
                  <a:pt x="318" y="797"/>
                </a:cubicBezTo>
                <a:lnTo>
                  <a:pt x="318" y="804"/>
                </a:lnTo>
                <a:cubicBezTo>
                  <a:pt x="318" y="811"/>
                  <a:pt x="318" y="817"/>
                  <a:pt x="311" y="817"/>
                </a:cubicBezTo>
                <a:cubicBezTo>
                  <a:pt x="304" y="824"/>
                  <a:pt x="304" y="824"/>
                  <a:pt x="304" y="824"/>
                </a:cubicBezTo>
                <a:cubicBezTo>
                  <a:pt x="304" y="696"/>
                  <a:pt x="304" y="696"/>
                  <a:pt x="304" y="696"/>
                </a:cubicBezTo>
                <a:cubicBezTo>
                  <a:pt x="311" y="703"/>
                  <a:pt x="311" y="703"/>
                  <a:pt x="311" y="703"/>
                </a:cubicBezTo>
                <a:cubicBezTo>
                  <a:pt x="311" y="682"/>
                  <a:pt x="311" y="682"/>
                  <a:pt x="311" y="682"/>
                </a:cubicBezTo>
                <a:cubicBezTo>
                  <a:pt x="318" y="676"/>
                  <a:pt x="324" y="676"/>
                  <a:pt x="324" y="676"/>
                </a:cubicBezTo>
                <a:cubicBezTo>
                  <a:pt x="331" y="676"/>
                  <a:pt x="331" y="676"/>
                  <a:pt x="331" y="676"/>
                </a:cubicBezTo>
                <a:close/>
                <a:moveTo>
                  <a:pt x="331" y="804"/>
                </a:moveTo>
                <a:lnTo>
                  <a:pt x="331" y="804"/>
                </a:lnTo>
                <a:cubicBezTo>
                  <a:pt x="318" y="824"/>
                  <a:pt x="311" y="838"/>
                  <a:pt x="304" y="858"/>
                </a:cubicBezTo>
                <a:cubicBezTo>
                  <a:pt x="304" y="932"/>
                  <a:pt x="304" y="932"/>
                  <a:pt x="304" y="932"/>
                </a:cubicBezTo>
                <a:cubicBezTo>
                  <a:pt x="304" y="932"/>
                  <a:pt x="304" y="939"/>
                  <a:pt x="311" y="939"/>
                </a:cubicBezTo>
                <a:cubicBezTo>
                  <a:pt x="311" y="946"/>
                  <a:pt x="318" y="952"/>
                  <a:pt x="331" y="966"/>
                </a:cubicBezTo>
                <a:cubicBezTo>
                  <a:pt x="331" y="925"/>
                  <a:pt x="331" y="925"/>
                  <a:pt x="331" y="925"/>
                </a:cubicBezTo>
                <a:cubicBezTo>
                  <a:pt x="331" y="919"/>
                  <a:pt x="324" y="912"/>
                  <a:pt x="324" y="905"/>
                </a:cubicBezTo>
                <a:cubicBezTo>
                  <a:pt x="318" y="885"/>
                  <a:pt x="324" y="865"/>
                  <a:pt x="331" y="844"/>
                </a:cubicBezTo>
                <a:cubicBezTo>
                  <a:pt x="331" y="804"/>
                  <a:pt x="331" y="804"/>
                  <a:pt x="331" y="804"/>
                </a:cubicBezTo>
                <a:close/>
                <a:moveTo>
                  <a:pt x="331" y="979"/>
                </a:moveTo>
                <a:lnTo>
                  <a:pt x="331" y="979"/>
                </a:lnTo>
                <a:cubicBezTo>
                  <a:pt x="331" y="1101"/>
                  <a:pt x="331" y="1101"/>
                  <a:pt x="331" y="1101"/>
                </a:cubicBezTo>
                <a:cubicBezTo>
                  <a:pt x="331" y="1101"/>
                  <a:pt x="324" y="1101"/>
                  <a:pt x="324" y="1094"/>
                </a:cubicBezTo>
                <a:cubicBezTo>
                  <a:pt x="324" y="1094"/>
                  <a:pt x="324" y="1094"/>
                  <a:pt x="331" y="1087"/>
                </a:cubicBezTo>
                <a:lnTo>
                  <a:pt x="331" y="1081"/>
                </a:lnTo>
                <a:cubicBezTo>
                  <a:pt x="324" y="1081"/>
                  <a:pt x="318" y="1081"/>
                  <a:pt x="311" y="1087"/>
                </a:cubicBezTo>
                <a:cubicBezTo>
                  <a:pt x="311" y="1087"/>
                  <a:pt x="311" y="1087"/>
                  <a:pt x="304" y="1094"/>
                </a:cubicBezTo>
                <a:cubicBezTo>
                  <a:pt x="304" y="1067"/>
                  <a:pt x="304" y="1067"/>
                  <a:pt x="304" y="1067"/>
                </a:cubicBezTo>
                <a:lnTo>
                  <a:pt x="311" y="1067"/>
                </a:lnTo>
                <a:cubicBezTo>
                  <a:pt x="311" y="1060"/>
                  <a:pt x="311" y="1060"/>
                  <a:pt x="304" y="1060"/>
                </a:cubicBezTo>
                <a:cubicBezTo>
                  <a:pt x="304" y="979"/>
                  <a:pt x="304" y="979"/>
                  <a:pt x="304" y="979"/>
                </a:cubicBezTo>
                <a:cubicBezTo>
                  <a:pt x="311" y="986"/>
                  <a:pt x="311" y="986"/>
                  <a:pt x="311" y="986"/>
                </a:cubicBezTo>
                <a:cubicBezTo>
                  <a:pt x="311" y="979"/>
                  <a:pt x="318" y="973"/>
                  <a:pt x="324" y="973"/>
                </a:cubicBezTo>
                <a:lnTo>
                  <a:pt x="331" y="979"/>
                </a:lnTo>
                <a:close/>
                <a:moveTo>
                  <a:pt x="331" y="1108"/>
                </a:moveTo>
                <a:lnTo>
                  <a:pt x="331" y="1108"/>
                </a:lnTo>
                <a:cubicBezTo>
                  <a:pt x="331" y="1141"/>
                  <a:pt x="331" y="1141"/>
                  <a:pt x="331" y="1141"/>
                </a:cubicBezTo>
                <a:lnTo>
                  <a:pt x="331" y="1141"/>
                </a:lnTo>
                <a:cubicBezTo>
                  <a:pt x="324" y="1141"/>
                  <a:pt x="324" y="1135"/>
                  <a:pt x="318" y="1128"/>
                </a:cubicBezTo>
                <a:cubicBezTo>
                  <a:pt x="318" y="1121"/>
                  <a:pt x="318" y="1121"/>
                  <a:pt x="324" y="1114"/>
                </a:cubicBezTo>
                <a:cubicBezTo>
                  <a:pt x="331" y="1114"/>
                  <a:pt x="331" y="1114"/>
                  <a:pt x="331" y="1108"/>
                </a:cubicBezTo>
                <a:close/>
                <a:moveTo>
                  <a:pt x="331" y="1148"/>
                </a:moveTo>
                <a:lnTo>
                  <a:pt x="331" y="1148"/>
                </a:lnTo>
                <a:cubicBezTo>
                  <a:pt x="324" y="1141"/>
                  <a:pt x="311" y="1128"/>
                  <a:pt x="304" y="1121"/>
                </a:cubicBezTo>
                <a:cubicBezTo>
                  <a:pt x="304" y="1148"/>
                  <a:pt x="304" y="1148"/>
                  <a:pt x="304" y="1148"/>
                </a:cubicBezTo>
                <a:lnTo>
                  <a:pt x="311" y="1148"/>
                </a:lnTo>
                <a:cubicBezTo>
                  <a:pt x="311" y="1162"/>
                  <a:pt x="318" y="1175"/>
                  <a:pt x="331" y="1195"/>
                </a:cubicBezTo>
                <a:cubicBezTo>
                  <a:pt x="331" y="1148"/>
                  <a:pt x="331" y="1148"/>
                  <a:pt x="331" y="1148"/>
                </a:cubicBezTo>
                <a:close/>
                <a:moveTo>
                  <a:pt x="304" y="1195"/>
                </a:moveTo>
                <a:lnTo>
                  <a:pt x="304" y="1195"/>
                </a:lnTo>
                <a:cubicBezTo>
                  <a:pt x="304" y="1168"/>
                  <a:pt x="304" y="1168"/>
                  <a:pt x="304" y="1168"/>
                </a:cubicBezTo>
                <a:cubicBezTo>
                  <a:pt x="304" y="1168"/>
                  <a:pt x="311" y="1168"/>
                  <a:pt x="311" y="1175"/>
                </a:cubicBezTo>
                <a:cubicBezTo>
                  <a:pt x="318" y="1189"/>
                  <a:pt x="324" y="1195"/>
                  <a:pt x="324" y="1202"/>
                </a:cubicBezTo>
                <a:cubicBezTo>
                  <a:pt x="318" y="1202"/>
                  <a:pt x="311" y="1195"/>
                  <a:pt x="304" y="1195"/>
                </a:cubicBezTo>
                <a:close/>
                <a:moveTo>
                  <a:pt x="304" y="1297"/>
                </a:moveTo>
                <a:lnTo>
                  <a:pt x="304" y="1297"/>
                </a:lnTo>
                <a:cubicBezTo>
                  <a:pt x="297" y="1297"/>
                  <a:pt x="284" y="1297"/>
                  <a:pt x="277" y="1303"/>
                </a:cubicBezTo>
                <a:cubicBezTo>
                  <a:pt x="277" y="1202"/>
                  <a:pt x="277" y="1202"/>
                  <a:pt x="277" y="1202"/>
                </a:cubicBezTo>
                <a:cubicBezTo>
                  <a:pt x="284" y="1202"/>
                  <a:pt x="291" y="1202"/>
                  <a:pt x="297" y="1209"/>
                </a:cubicBezTo>
                <a:cubicBezTo>
                  <a:pt x="304" y="1209"/>
                  <a:pt x="304" y="1209"/>
                  <a:pt x="304" y="1209"/>
                </a:cubicBezTo>
                <a:cubicBezTo>
                  <a:pt x="304" y="1297"/>
                  <a:pt x="304" y="1297"/>
                  <a:pt x="304" y="1297"/>
                </a:cubicBezTo>
                <a:close/>
                <a:moveTo>
                  <a:pt x="277" y="385"/>
                </a:moveTo>
                <a:lnTo>
                  <a:pt x="277" y="385"/>
                </a:lnTo>
                <a:cubicBezTo>
                  <a:pt x="304" y="378"/>
                  <a:pt x="304" y="378"/>
                  <a:pt x="304" y="378"/>
                </a:cubicBezTo>
                <a:cubicBezTo>
                  <a:pt x="304" y="405"/>
                  <a:pt x="304" y="405"/>
                  <a:pt x="304" y="405"/>
                </a:cubicBezTo>
                <a:cubicBezTo>
                  <a:pt x="297" y="412"/>
                  <a:pt x="291" y="412"/>
                  <a:pt x="284" y="412"/>
                </a:cubicBezTo>
                <a:lnTo>
                  <a:pt x="277" y="412"/>
                </a:lnTo>
                <a:cubicBezTo>
                  <a:pt x="277" y="385"/>
                  <a:pt x="277" y="385"/>
                  <a:pt x="277" y="385"/>
                </a:cubicBezTo>
                <a:close/>
                <a:moveTo>
                  <a:pt x="304" y="419"/>
                </a:moveTo>
                <a:lnTo>
                  <a:pt x="304" y="419"/>
                </a:lnTo>
                <a:cubicBezTo>
                  <a:pt x="304" y="439"/>
                  <a:pt x="304" y="439"/>
                  <a:pt x="304" y="439"/>
                </a:cubicBezTo>
                <a:lnTo>
                  <a:pt x="304" y="439"/>
                </a:lnTo>
                <a:cubicBezTo>
                  <a:pt x="291" y="446"/>
                  <a:pt x="284" y="453"/>
                  <a:pt x="284" y="466"/>
                </a:cubicBezTo>
                <a:cubicBezTo>
                  <a:pt x="277" y="466"/>
                  <a:pt x="277" y="466"/>
                  <a:pt x="277" y="466"/>
                </a:cubicBezTo>
                <a:cubicBezTo>
                  <a:pt x="277" y="453"/>
                  <a:pt x="277" y="453"/>
                  <a:pt x="277" y="453"/>
                </a:cubicBezTo>
                <a:cubicBezTo>
                  <a:pt x="277" y="446"/>
                  <a:pt x="284" y="446"/>
                  <a:pt x="284" y="446"/>
                </a:cubicBezTo>
                <a:cubicBezTo>
                  <a:pt x="277" y="446"/>
                  <a:pt x="277" y="446"/>
                  <a:pt x="277" y="446"/>
                </a:cubicBezTo>
                <a:cubicBezTo>
                  <a:pt x="277" y="426"/>
                  <a:pt x="277" y="426"/>
                  <a:pt x="277" y="426"/>
                </a:cubicBezTo>
                <a:cubicBezTo>
                  <a:pt x="284" y="419"/>
                  <a:pt x="297" y="419"/>
                  <a:pt x="304" y="419"/>
                </a:cubicBezTo>
                <a:close/>
                <a:moveTo>
                  <a:pt x="304" y="459"/>
                </a:moveTo>
                <a:lnTo>
                  <a:pt x="304" y="459"/>
                </a:lnTo>
                <a:lnTo>
                  <a:pt x="297" y="459"/>
                </a:lnTo>
                <a:cubicBezTo>
                  <a:pt x="297" y="466"/>
                  <a:pt x="297" y="473"/>
                  <a:pt x="291" y="480"/>
                </a:cubicBezTo>
                <a:cubicBezTo>
                  <a:pt x="284" y="473"/>
                  <a:pt x="284" y="473"/>
                  <a:pt x="277" y="473"/>
                </a:cubicBezTo>
                <a:cubicBezTo>
                  <a:pt x="277" y="500"/>
                  <a:pt x="277" y="500"/>
                  <a:pt x="277" y="500"/>
                </a:cubicBezTo>
                <a:lnTo>
                  <a:pt x="284" y="500"/>
                </a:lnTo>
                <a:cubicBezTo>
                  <a:pt x="284" y="500"/>
                  <a:pt x="291" y="493"/>
                  <a:pt x="304" y="493"/>
                </a:cubicBezTo>
                <a:cubicBezTo>
                  <a:pt x="304" y="486"/>
                  <a:pt x="304" y="486"/>
                  <a:pt x="304" y="486"/>
                </a:cubicBezTo>
                <a:cubicBezTo>
                  <a:pt x="304" y="459"/>
                  <a:pt x="304" y="459"/>
                  <a:pt x="304" y="459"/>
                </a:cubicBezTo>
                <a:close/>
                <a:moveTo>
                  <a:pt x="304" y="493"/>
                </a:moveTo>
                <a:lnTo>
                  <a:pt x="304" y="493"/>
                </a:lnTo>
                <a:cubicBezTo>
                  <a:pt x="304" y="520"/>
                  <a:pt x="304" y="520"/>
                  <a:pt x="304" y="520"/>
                </a:cubicBezTo>
                <a:lnTo>
                  <a:pt x="304" y="527"/>
                </a:lnTo>
                <a:lnTo>
                  <a:pt x="304" y="534"/>
                </a:lnTo>
                <a:cubicBezTo>
                  <a:pt x="304" y="561"/>
                  <a:pt x="304" y="561"/>
                  <a:pt x="304" y="561"/>
                </a:cubicBezTo>
                <a:cubicBezTo>
                  <a:pt x="297" y="554"/>
                  <a:pt x="291" y="547"/>
                  <a:pt x="291" y="547"/>
                </a:cubicBezTo>
                <a:cubicBezTo>
                  <a:pt x="284" y="540"/>
                  <a:pt x="284" y="534"/>
                  <a:pt x="284" y="534"/>
                </a:cubicBezTo>
                <a:cubicBezTo>
                  <a:pt x="284" y="527"/>
                  <a:pt x="291" y="513"/>
                  <a:pt x="304" y="493"/>
                </a:cubicBezTo>
                <a:close/>
                <a:moveTo>
                  <a:pt x="304" y="568"/>
                </a:moveTo>
                <a:lnTo>
                  <a:pt x="304" y="568"/>
                </a:lnTo>
                <a:cubicBezTo>
                  <a:pt x="304" y="595"/>
                  <a:pt x="304" y="595"/>
                  <a:pt x="304" y="595"/>
                </a:cubicBezTo>
                <a:cubicBezTo>
                  <a:pt x="304" y="601"/>
                  <a:pt x="297" y="601"/>
                  <a:pt x="284" y="601"/>
                </a:cubicBezTo>
                <a:cubicBezTo>
                  <a:pt x="284" y="601"/>
                  <a:pt x="277" y="601"/>
                  <a:pt x="277" y="595"/>
                </a:cubicBezTo>
                <a:cubicBezTo>
                  <a:pt x="277" y="561"/>
                  <a:pt x="277" y="561"/>
                  <a:pt x="277" y="561"/>
                </a:cubicBezTo>
                <a:lnTo>
                  <a:pt x="284" y="568"/>
                </a:lnTo>
                <a:cubicBezTo>
                  <a:pt x="284" y="581"/>
                  <a:pt x="284" y="581"/>
                  <a:pt x="284" y="581"/>
                </a:cubicBezTo>
                <a:cubicBezTo>
                  <a:pt x="291" y="568"/>
                  <a:pt x="291" y="568"/>
                  <a:pt x="291" y="568"/>
                </a:cubicBezTo>
                <a:cubicBezTo>
                  <a:pt x="297" y="561"/>
                  <a:pt x="297" y="568"/>
                  <a:pt x="304" y="568"/>
                </a:cubicBezTo>
                <a:close/>
                <a:moveTo>
                  <a:pt x="304" y="608"/>
                </a:moveTo>
                <a:lnTo>
                  <a:pt x="304" y="608"/>
                </a:lnTo>
                <a:cubicBezTo>
                  <a:pt x="304" y="628"/>
                  <a:pt x="304" y="628"/>
                  <a:pt x="304" y="628"/>
                </a:cubicBezTo>
                <a:lnTo>
                  <a:pt x="304" y="628"/>
                </a:lnTo>
                <a:cubicBezTo>
                  <a:pt x="304" y="635"/>
                  <a:pt x="304" y="635"/>
                  <a:pt x="304" y="635"/>
                </a:cubicBezTo>
                <a:cubicBezTo>
                  <a:pt x="304" y="662"/>
                  <a:pt x="304" y="662"/>
                  <a:pt x="304" y="662"/>
                </a:cubicBezTo>
                <a:cubicBezTo>
                  <a:pt x="297" y="662"/>
                  <a:pt x="284" y="662"/>
                  <a:pt x="277" y="655"/>
                </a:cubicBezTo>
                <a:cubicBezTo>
                  <a:pt x="277" y="608"/>
                  <a:pt x="277" y="608"/>
                  <a:pt x="277" y="608"/>
                </a:cubicBezTo>
                <a:cubicBezTo>
                  <a:pt x="284" y="608"/>
                  <a:pt x="284" y="615"/>
                  <a:pt x="284" y="615"/>
                </a:cubicBezTo>
                <a:cubicBezTo>
                  <a:pt x="291" y="615"/>
                  <a:pt x="297" y="615"/>
                  <a:pt x="297" y="608"/>
                </a:cubicBezTo>
                <a:cubicBezTo>
                  <a:pt x="304" y="608"/>
                  <a:pt x="304" y="608"/>
                  <a:pt x="304" y="608"/>
                </a:cubicBezTo>
                <a:close/>
                <a:moveTo>
                  <a:pt x="304" y="696"/>
                </a:moveTo>
                <a:lnTo>
                  <a:pt x="304" y="696"/>
                </a:lnTo>
                <a:cubicBezTo>
                  <a:pt x="304" y="824"/>
                  <a:pt x="304" y="824"/>
                  <a:pt x="304" y="824"/>
                </a:cubicBezTo>
                <a:cubicBezTo>
                  <a:pt x="297" y="824"/>
                  <a:pt x="291" y="831"/>
                  <a:pt x="291" y="831"/>
                </a:cubicBezTo>
                <a:cubicBezTo>
                  <a:pt x="284" y="844"/>
                  <a:pt x="284" y="851"/>
                  <a:pt x="291" y="858"/>
                </a:cubicBezTo>
                <a:lnTo>
                  <a:pt x="291" y="865"/>
                </a:lnTo>
                <a:cubicBezTo>
                  <a:pt x="291" y="871"/>
                  <a:pt x="284" y="878"/>
                  <a:pt x="277" y="878"/>
                </a:cubicBezTo>
                <a:cubicBezTo>
                  <a:pt x="277" y="669"/>
                  <a:pt x="277" y="669"/>
                  <a:pt x="277" y="669"/>
                </a:cubicBezTo>
                <a:lnTo>
                  <a:pt x="277" y="669"/>
                </a:lnTo>
                <a:cubicBezTo>
                  <a:pt x="284" y="669"/>
                  <a:pt x="284" y="669"/>
                  <a:pt x="284" y="676"/>
                </a:cubicBezTo>
                <a:cubicBezTo>
                  <a:pt x="284" y="676"/>
                  <a:pt x="284" y="676"/>
                  <a:pt x="284" y="682"/>
                </a:cubicBezTo>
                <a:cubicBezTo>
                  <a:pt x="284" y="689"/>
                  <a:pt x="284" y="696"/>
                  <a:pt x="284" y="696"/>
                </a:cubicBezTo>
                <a:cubicBezTo>
                  <a:pt x="297" y="689"/>
                  <a:pt x="297" y="689"/>
                  <a:pt x="297" y="689"/>
                </a:cubicBezTo>
                <a:lnTo>
                  <a:pt x="304" y="696"/>
                </a:lnTo>
                <a:close/>
                <a:moveTo>
                  <a:pt x="304" y="858"/>
                </a:moveTo>
                <a:lnTo>
                  <a:pt x="304" y="858"/>
                </a:lnTo>
                <a:cubicBezTo>
                  <a:pt x="297" y="871"/>
                  <a:pt x="297" y="892"/>
                  <a:pt x="304" y="912"/>
                </a:cubicBezTo>
                <a:cubicBezTo>
                  <a:pt x="304" y="919"/>
                  <a:pt x="304" y="925"/>
                  <a:pt x="304" y="932"/>
                </a:cubicBezTo>
                <a:cubicBezTo>
                  <a:pt x="304" y="858"/>
                  <a:pt x="304" y="858"/>
                  <a:pt x="304" y="858"/>
                </a:cubicBezTo>
                <a:close/>
                <a:moveTo>
                  <a:pt x="304" y="979"/>
                </a:moveTo>
                <a:lnTo>
                  <a:pt x="304" y="979"/>
                </a:lnTo>
                <a:cubicBezTo>
                  <a:pt x="304" y="1060"/>
                  <a:pt x="304" y="1060"/>
                  <a:pt x="304" y="1060"/>
                </a:cubicBezTo>
                <a:lnTo>
                  <a:pt x="304" y="1060"/>
                </a:lnTo>
                <a:cubicBezTo>
                  <a:pt x="297" y="1060"/>
                  <a:pt x="297" y="1060"/>
                  <a:pt x="297" y="1060"/>
                </a:cubicBezTo>
                <a:cubicBezTo>
                  <a:pt x="297" y="1060"/>
                  <a:pt x="297" y="1054"/>
                  <a:pt x="297" y="1047"/>
                </a:cubicBezTo>
                <a:cubicBezTo>
                  <a:pt x="304" y="1047"/>
                  <a:pt x="304" y="1040"/>
                  <a:pt x="304" y="1040"/>
                </a:cubicBezTo>
                <a:cubicBezTo>
                  <a:pt x="297" y="1040"/>
                  <a:pt x="297" y="1040"/>
                  <a:pt x="291" y="1047"/>
                </a:cubicBezTo>
                <a:cubicBezTo>
                  <a:pt x="284" y="1047"/>
                  <a:pt x="277" y="1047"/>
                  <a:pt x="277" y="1047"/>
                </a:cubicBezTo>
                <a:cubicBezTo>
                  <a:pt x="277" y="1027"/>
                  <a:pt x="277" y="1027"/>
                  <a:pt x="277" y="1027"/>
                </a:cubicBezTo>
                <a:cubicBezTo>
                  <a:pt x="284" y="1027"/>
                  <a:pt x="284" y="1027"/>
                  <a:pt x="291" y="1027"/>
                </a:cubicBezTo>
                <a:cubicBezTo>
                  <a:pt x="284" y="1027"/>
                  <a:pt x="277" y="1020"/>
                  <a:pt x="277" y="1013"/>
                </a:cubicBezTo>
                <a:cubicBezTo>
                  <a:pt x="277" y="1013"/>
                  <a:pt x="284" y="1006"/>
                  <a:pt x="284" y="1000"/>
                </a:cubicBezTo>
                <a:cubicBezTo>
                  <a:pt x="284" y="1000"/>
                  <a:pt x="284" y="1000"/>
                  <a:pt x="277" y="1000"/>
                </a:cubicBezTo>
                <a:cubicBezTo>
                  <a:pt x="277" y="905"/>
                  <a:pt x="277" y="905"/>
                  <a:pt x="277" y="905"/>
                </a:cubicBezTo>
                <a:cubicBezTo>
                  <a:pt x="284" y="905"/>
                  <a:pt x="291" y="912"/>
                  <a:pt x="291" y="919"/>
                </a:cubicBezTo>
                <a:cubicBezTo>
                  <a:pt x="297" y="932"/>
                  <a:pt x="297" y="939"/>
                  <a:pt x="297" y="939"/>
                </a:cubicBezTo>
                <a:cubicBezTo>
                  <a:pt x="311" y="952"/>
                  <a:pt x="304" y="959"/>
                  <a:pt x="291" y="959"/>
                </a:cubicBezTo>
                <a:cubicBezTo>
                  <a:pt x="291" y="959"/>
                  <a:pt x="297" y="966"/>
                  <a:pt x="304" y="979"/>
                </a:cubicBezTo>
                <a:close/>
                <a:moveTo>
                  <a:pt x="304" y="1067"/>
                </a:moveTo>
                <a:lnTo>
                  <a:pt x="304" y="1067"/>
                </a:lnTo>
                <a:cubicBezTo>
                  <a:pt x="304" y="1094"/>
                  <a:pt x="304" y="1094"/>
                  <a:pt x="304" y="1094"/>
                </a:cubicBezTo>
                <a:cubicBezTo>
                  <a:pt x="304" y="1094"/>
                  <a:pt x="304" y="1094"/>
                  <a:pt x="297" y="1094"/>
                </a:cubicBezTo>
                <a:cubicBezTo>
                  <a:pt x="297" y="1094"/>
                  <a:pt x="297" y="1094"/>
                  <a:pt x="291" y="1087"/>
                </a:cubicBezTo>
                <a:cubicBezTo>
                  <a:pt x="291" y="1081"/>
                  <a:pt x="291" y="1081"/>
                  <a:pt x="297" y="1074"/>
                </a:cubicBezTo>
                <a:cubicBezTo>
                  <a:pt x="297" y="1074"/>
                  <a:pt x="304" y="1074"/>
                  <a:pt x="304" y="1067"/>
                </a:cubicBezTo>
                <a:close/>
                <a:moveTo>
                  <a:pt x="304" y="1121"/>
                </a:moveTo>
                <a:lnTo>
                  <a:pt x="304" y="1121"/>
                </a:lnTo>
                <a:cubicBezTo>
                  <a:pt x="304" y="1114"/>
                  <a:pt x="297" y="1108"/>
                  <a:pt x="291" y="1101"/>
                </a:cubicBezTo>
                <a:cubicBezTo>
                  <a:pt x="291" y="1094"/>
                  <a:pt x="284" y="1087"/>
                  <a:pt x="277" y="1074"/>
                </a:cubicBezTo>
                <a:cubicBezTo>
                  <a:pt x="277" y="1114"/>
                  <a:pt x="277" y="1114"/>
                  <a:pt x="277" y="1114"/>
                </a:cubicBezTo>
                <a:lnTo>
                  <a:pt x="277" y="1114"/>
                </a:lnTo>
                <a:cubicBezTo>
                  <a:pt x="284" y="1128"/>
                  <a:pt x="291" y="1135"/>
                  <a:pt x="291" y="1135"/>
                </a:cubicBezTo>
                <a:cubicBezTo>
                  <a:pt x="297" y="1135"/>
                  <a:pt x="297" y="1135"/>
                  <a:pt x="304" y="1135"/>
                </a:cubicBezTo>
                <a:cubicBezTo>
                  <a:pt x="304" y="1141"/>
                  <a:pt x="304" y="1141"/>
                  <a:pt x="304" y="1141"/>
                </a:cubicBezTo>
                <a:cubicBezTo>
                  <a:pt x="297" y="1141"/>
                  <a:pt x="291" y="1141"/>
                  <a:pt x="284" y="1141"/>
                </a:cubicBezTo>
                <a:cubicBezTo>
                  <a:pt x="284" y="1148"/>
                  <a:pt x="291" y="1148"/>
                  <a:pt x="297" y="1148"/>
                </a:cubicBezTo>
                <a:lnTo>
                  <a:pt x="304" y="1148"/>
                </a:lnTo>
                <a:cubicBezTo>
                  <a:pt x="304" y="1121"/>
                  <a:pt x="304" y="1121"/>
                  <a:pt x="304" y="1121"/>
                </a:cubicBezTo>
                <a:close/>
                <a:moveTo>
                  <a:pt x="304" y="1168"/>
                </a:moveTo>
                <a:lnTo>
                  <a:pt x="304" y="1168"/>
                </a:lnTo>
                <a:cubicBezTo>
                  <a:pt x="304" y="1195"/>
                  <a:pt x="304" y="1195"/>
                  <a:pt x="304" y="1195"/>
                </a:cubicBezTo>
                <a:cubicBezTo>
                  <a:pt x="297" y="1195"/>
                  <a:pt x="291" y="1195"/>
                  <a:pt x="277" y="1195"/>
                </a:cubicBezTo>
                <a:cubicBezTo>
                  <a:pt x="277" y="1175"/>
                  <a:pt x="277" y="1175"/>
                  <a:pt x="277" y="1175"/>
                </a:cubicBezTo>
                <a:cubicBezTo>
                  <a:pt x="284" y="1175"/>
                  <a:pt x="284" y="1175"/>
                  <a:pt x="291" y="1175"/>
                </a:cubicBezTo>
                <a:cubicBezTo>
                  <a:pt x="277" y="1168"/>
                  <a:pt x="277" y="1168"/>
                  <a:pt x="277" y="1168"/>
                </a:cubicBezTo>
                <a:cubicBezTo>
                  <a:pt x="277" y="1155"/>
                  <a:pt x="277" y="1155"/>
                  <a:pt x="277" y="1155"/>
                </a:cubicBezTo>
                <a:lnTo>
                  <a:pt x="277" y="1155"/>
                </a:lnTo>
                <a:cubicBezTo>
                  <a:pt x="284" y="1155"/>
                  <a:pt x="284" y="1155"/>
                  <a:pt x="284" y="1155"/>
                </a:cubicBezTo>
                <a:cubicBezTo>
                  <a:pt x="297" y="1155"/>
                  <a:pt x="297" y="1162"/>
                  <a:pt x="304" y="1168"/>
                </a:cubicBezTo>
                <a:close/>
                <a:moveTo>
                  <a:pt x="277" y="1141"/>
                </a:moveTo>
                <a:lnTo>
                  <a:pt x="277" y="1141"/>
                </a:lnTo>
                <a:cubicBezTo>
                  <a:pt x="277" y="1135"/>
                  <a:pt x="277" y="1135"/>
                  <a:pt x="277" y="1135"/>
                </a:cubicBezTo>
                <a:cubicBezTo>
                  <a:pt x="277" y="1135"/>
                  <a:pt x="277" y="1141"/>
                  <a:pt x="284" y="1141"/>
                </a:cubicBezTo>
                <a:cubicBezTo>
                  <a:pt x="277" y="1141"/>
                  <a:pt x="277" y="1141"/>
                  <a:pt x="277" y="1141"/>
                </a:cubicBezTo>
                <a:close/>
                <a:moveTo>
                  <a:pt x="277" y="554"/>
                </a:moveTo>
                <a:lnTo>
                  <a:pt x="277" y="554"/>
                </a:lnTo>
                <a:cubicBezTo>
                  <a:pt x="277" y="547"/>
                  <a:pt x="277" y="547"/>
                  <a:pt x="277" y="547"/>
                </a:cubicBezTo>
                <a:cubicBezTo>
                  <a:pt x="277" y="554"/>
                  <a:pt x="277" y="554"/>
                  <a:pt x="277" y="554"/>
                </a:cubicBezTo>
                <a:close/>
                <a:moveTo>
                  <a:pt x="277" y="1303"/>
                </a:moveTo>
                <a:lnTo>
                  <a:pt x="277" y="1303"/>
                </a:lnTo>
                <a:cubicBezTo>
                  <a:pt x="264" y="1303"/>
                  <a:pt x="250" y="1303"/>
                  <a:pt x="236" y="1303"/>
                </a:cubicBezTo>
                <a:cubicBezTo>
                  <a:pt x="236" y="1222"/>
                  <a:pt x="236" y="1222"/>
                  <a:pt x="236" y="1222"/>
                </a:cubicBezTo>
                <a:lnTo>
                  <a:pt x="243" y="1222"/>
                </a:lnTo>
                <a:cubicBezTo>
                  <a:pt x="250" y="1222"/>
                  <a:pt x="250" y="1222"/>
                  <a:pt x="257" y="1222"/>
                </a:cubicBezTo>
                <a:cubicBezTo>
                  <a:pt x="250" y="1222"/>
                  <a:pt x="243" y="1216"/>
                  <a:pt x="236" y="1216"/>
                </a:cubicBezTo>
                <a:cubicBezTo>
                  <a:pt x="236" y="1202"/>
                  <a:pt x="236" y="1202"/>
                  <a:pt x="236" y="1202"/>
                </a:cubicBezTo>
                <a:lnTo>
                  <a:pt x="236" y="1202"/>
                </a:lnTo>
                <a:cubicBezTo>
                  <a:pt x="243" y="1202"/>
                  <a:pt x="243" y="1202"/>
                  <a:pt x="243" y="1202"/>
                </a:cubicBezTo>
                <a:cubicBezTo>
                  <a:pt x="236" y="1202"/>
                  <a:pt x="236" y="1202"/>
                  <a:pt x="236" y="1202"/>
                </a:cubicBezTo>
                <a:cubicBezTo>
                  <a:pt x="236" y="1182"/>
                  <a:pt x="236" y="1182"/>
                  <a:pt x="236" y="1182"/>
                </a:cubicBezTo>
                <a:cubicBezTo>
                  <a:pt x="243" y="1182"/>
                  <a:pt x="243" y="1182"/>
                  <a:pt x="243" y="1189"/>
                </a:cubicBezTo>
                <a:lnTo>
                  <a:pt x="243" y="1195"/>
                </a:lnTo>
                <a:cubicBezTo>
                  <a:pt x="243" y="1202"/>
                  <a:pt x="250" y="1209"/>
                  <a:pt x="250" y="1209"/>
                </a:cubicBezTo>
                <a:cubicBezTo>
                  <a:pt x="257" y="1209"/>
                  <a:pt x="270" y="1202"/>
                  <a:pt x="277" y="1202"/>
                </a:cubicBezTo>
                <a:cubicBezTo>
                  <a:pt x="277" y="1303"/>
                  <a:pt x="277" y="1303"/>
                  <a:pt x="277" y="1303"/>
                </a:cubicBezTo>
                <a:close/>
                <a:moveTo>
                  <a:pt x="236" y="385"/>
                </a:moveTo>
                <a:lnTo>
                  <a:pt x="236" y="385"/>
                </a:lnTo>
                <a:cubicBezTo>
                  <a:pt x="277" y="385"/>
                  <a:pt x="277" y="385"/>
                  <a:pt x="277" y="385"/>
                </a:cubicBezTo>
                <a:cubicBezTo>
                  <a:pt x="277" y="412"/>
                  <a:pt x="277" y="412"/>
                  <a:pt x="277" y="412"/>
                </a:cubicBezTo>
                <a:cubicBezTo>
                  <a:pt x="270" y="405"/>
                  <a:pt x="257" y="412"/>
                  <a:pt x="243" y="412"/>
                </a:cubicBezTo>
                <a:cubicBezTo>
                  <a:pt x="243" y="419"/>
                  <a:pt x="243" y="419"/>
                  <a:pt x="243" y="426"/>
                </a:cubicBezTo>
                <a:cubicBezTo>
                  <a:pt x="243" y="426"/>
                  <a:pt x="243" y="432"/>
                  <a:pt x="236" y="432"/>
                </a:cubicBezTo>
                <a:cubicBezTo>
                  <a:pt x="236" y="385"/>
                  <a:pt x="236" y="385"/>
                  <a:pt x="236" y="385"/>
                </a:cubicBezTo>
                <a:close/>
                <a:moveTo>
                  <a:pt x="277" y="426"/>
                </a:moveTo>
                <a:lnTo>
                  <a:pt x="277" y="426"/>
                </a:lnTo>
                <a:cubicBezTo>
                  <a:pt x="264" y="432"/>
                  <a:pt x="250" y="432"/>
                  <a:pt x="236" y="439"/>
                </a:cubicBezTo>
                <a:cubicBezTo>
                  <a:pt x="236" y="480"/>
                  <a:pt x="236" y="480"/>
                  <a:pt x="236" y="480"/>
                </a:cubicBezTo>
                <a:cubicBezTo>
                  <a:pt x="250" y="473"/>
                  <a:pt x="257" y="459"/>
                  <a:pt x="270" y="459"/>
                </a:cubicBezTo>
                <a:cubicBezTo>
                  <a:pt x="277" y="466"/>
                  <a:pt x="277" y="466"/>
                  <a:pt x="277" y="466"/>
                </a:cubicBezTo>
                <a:cubicBezTo>
                  <a:pt x="277" y="453"/>
                  <a:pt x="277" y="453"/>
                  <a:pt x="277" y="453"/>
                </a:cubicBezTo>
                <a:lnTo>
                  <a:pt x="270" y="453"/>
                </a:lnTo>
                <a:cubicBezTo>
                  <a:pt x="277" y="446"/>
                  <a:pt x="277" y="446"/>
                  <a:pt x="277" y="446"/>
                </a:cubicBezTo>
                <a:lnTo>
                  <a:pt x="277" y="446"/>
                </a:lnTo>
                <a:cubicBezTo>
                  <a:pt x="277" y="426"/>
                  <a:pt x="277" y="426"/>
                  <a:pt x="277" y="426"/>
                </a:cubicBezTo>
                <a:close/>
                <a:moveTo>
                  <a:pt x="277" y="473"/>
                </a:moveTo>
                <a:lnTo>
                  <a:pt x="277" y="473"/>
                </a:lnTo>
                <a:cubicBezTo>
                  <a:pt x="277" y="500"/>
                  <a:pt x="277" y="500"/>
                  <a:pt x="277" y="500"/>
                </a:cubicBezTo>
                <a:cubicBezTo>
                  <a:pt x="277" y="493"/>
                  <a:pt x="270" y="493"/>
                  <a:pt x="270" y="493"/>
                </a:cubicBezTo>
                <a:cubicBezTo>
                  <a:pt x="264" y="493"/>
                  <a:pt x="264" y="500"/>
                  <a:pt x="270" y="500"/>
                </a:cubicBezTo>
                <a:cubicBezTo>
                  <a:pt x="270" y="507"/>
                  <a:pt x="270" y="507"/>
                  <a:pt x="270" y="507"/>
                </a:cubicBezTo>
                <a:cubicBezTo>
                  <a:pt x="270" y="513"/>
                  <a:pt x="264" y="520"/>
                  <a:pt x="257" y="527"/>
                </a:cubicBezTo>
                <a:cubicBezTo>
                  <a:pt x="264" y="527"/>
                  <a:pt x="264" y="520"/>
                  <a:pt x="264" y="520"/>
                </a:cubicBezTo>
                <a:cubicBezTo>
                  <a:pt x="270" y="520"/>
                  <a:pt x="270" y="527"/>
                  <a:pt x="277" y="534"/>
                </a:cubicBezTo>
                <a:cubicBezTo>
                  <a:pt x="277" y="540"/>
                  <a:pt x="277" y="547"/>
                  <a:pt x="277" y="547"/>
                </a:cubicBezTo>
                <a:cubicBezTo>
                  <a:pt x="277" y="554"/>
                  <a:pt x="277" y="554"/>
                  <a:pt x="277" y="554"/>
                </a:cubicBezTo>
                <a:cubicBezTo>
                  <a:pt x="277" y="561"/>
                  <a:pt x="270" y="561"/>
                  <a:pt x="264" y="561"/>
                </a:cubicBezTo>
                <a:cubicBezTo>
                  <a:pt x="257" y="561"/>
                  <a:pt x="250" y="561"/>
                  <a:pt x="243" y="561"/>
                </a:cubicBezTo>
                <a:cubicBezTo>
                  <a:pt x="243" y="554"/>
                  <a:pt x="236" y="554"/>
                  <a:pt x="236" y="547"/>
                </a:cubicBezTo>
                <a:cubicBezTo>
                  <a:pt x="236" y="493"/>
                  <a:pt x="236" y="493"/>
                  <a:pt x="236" y="493"/>
                </a:cubicBezTo>
                <a:cubicBezTo>
                  <a:pt x="243" y="493"/>
                  <a:pt x="243" y="486"/>
                  <a:pt x="243" y="486"/>
                </a:cubicBezTo>
                <a:cubicBezTo>
                  <a:pt x="257" y="480"/>
                  <a:pt x="264" y="473"/>
                  <a:pt x="270" y="473"/>
                </a:cubicBezTo>
                <a:lnTo>
                  <a:pt x="277" y="473"/>
                </a:lnTo>
                <a:close/>
                <a:moveTo>
                  <a:pt x="277" y="561"/>
                </a:moveTo>
                <a:lnTo>
                  <a:pt x="277" y="561"/>
                </a:lnTo>
                <a:cubicBezTo>
                  <a:pt x="277" y="595"/>
                  <a:pt x="277" y="595"/>
                  <a:pt x="277" y="595"/>
                </a:cubicBezTo>
                <a:cubicBezTo>
                  <a:pt x="270" y="588"/>
                  <a:pt x="264" y="581"/>
                  <a:pt x="264" y="574"/>
                </a:cubicBezTo>
                <a:cubicBezTo>
                  <a:pt x="264" y="568"/>
                  <a:pt x="270" y="568"/>
                  <a:pt x="270" y="568"/>
                </a:cubicBezTo>
                <a:cubicBezTo>
                  <a:pt x="277" y="561"/>
                  <a:pt x="277" y="561"/>
                  <a:pt x="277" y="561"/>
                </a:cubicBezTo>
                <a:close/>
                <a:moveTo>
                  <a:pt x="277" y="608"/>
                </a:moveTo>
                <a:lnTo>
                  <a:pt x="277" y="608"/>
                </a:lnTo>
                <a:lnTo>
                  <a:pt x="270" y="601"/>
                </a:lnTo>
                <a:cubicBezTo>
                  <a:pt x="264" y="595"/>
                  <a:pt x="257" y="595"/>
                  <a:pt x="257" y="588"/>
                </a:cubicBezTo>
                <a:cubicBezTo>
                  <a:pt x="257" y="581"/>
                  <a:pt x="257" y="581"/>
                  <a:pt x="257" y="574"/>
                </a:cubicBezTo>
                <a:cubicBezTo>
                  <a:pt x="236" y="574"/>
                  <a:pt x="236" y="574"/>
                  <a:pt x="236" y="574"/>
                </a:cubicBezTo>
                <a:cubicBezTo>
                  <a:pt x="236" y="588"/>
                  <a:pt x="236" y="588"/>
                  <a:pt x="236" y="588"/>
                </a:cubicBezTo>
                <a:cubicBezTo>
                  <a:pt x="243" y="588"/>
                  <a:pt x="243" y="588"/>
                  <a:pt x="243" y="588"/>
                </a:cubicBezTo>
                <a:cubicBezTo>
                  <a:pt x="243" y="588"/>
                  <a:pt x="243" y="595"/>
                  <a:pt x="236" y="595"/>
                </a:cubicBezTo>
                <a:lnTo>
                  <a:pt x="236" y="595"/>
                </a:lnTo>
                <a:cubicBezTo>
                  <a:pt x="236" y="642"/>
                  <a:pt x="236" y="642"/>
                  <a:pt x="236" y="642"/>
                </a:cubicBezTo>
                <a:cubicBezTo>
                  <a:pt x="250" y="649"/>
                  <a:pt x="264" y="655"/>
                  <a:pt x="277" y="655"/>
                </a:cubicBezTo>
                <a:cubicBezTo>
                  <a:pt x="277" y="608"/>
                  <a:pt x="277" y="608"/>
                  <a:pt x="277" y="608"/>
                </a:cubicBezTo>
                <a:close/>
                <a:moveTo>
                  <a:pt x="277" y="669"/>
                </a:moveTo>
                <a:lnTo>
                  <a:pt x="277" y="669"/>
                </a:lnTo>
                <a:cubicBezTo>
                  <a:pt x="277" y="878"/>
                  <a:pt x="277" y="878"/>
                  <a:pt x="277" y="878"/>
                </a:cubicBezTo>
                <a:cubicBezTo>
                  <a:pt x="277" y="878"/>
                  <a:pt x="277" y="878"/>
                  <a:pt x="270" y="878"/>
                </a:cubicBezTo>
                <a:cubicBezTo>
                  <a:pt x="277" y="905"/>
                  <a:pt x="277" y="905"/>
                  <a:pt x="277" y="905"/>
                </a:cubicBezTo>
                <a:lnTo>
                  <a:pt x="277" y="905"/>
                </a:lnTo>
                <a:cubicBezTo>
                  <a:pt x="277" y="1000"/>
                  <a:pt x="277" y="1000"/>
                  <a:pt x="277" y="1000"/>
                </a:cubicBezTo>
                <a:lnTo>
                  <a:pt x="270" y="1000"/>
                </a:lnTo>
                <a:cubicBezTo>
                  <a:pt x="257" y="1000"/>
                  <a:pt x="250" y="1000"/>
                  <a:pt x="250" y="993"/>
                </a:cubicBezTo>
                <a:cubicBezTo>
                  <a:pt x="243" y="986"/>
                  <a:pt x="243" y="986"/>
                  <a:pt x="243" y="986"/>
                </a:cubicBezTo>
                <a:cubicBezTo>
                  <a:pt x="243" y="979"/>
                  <a:pt x="250" y="979"/>
                  <a:pt x="257" y="973"/>
                </a:cubicBezTo>
                <a:cubicBezTo>
                  <a:pt x="270" y="973"/>
                  <a:pt x="270" y="973"/>
                  <a:pt x="277" y="973"/>
                </a:cubicBezTo>
                <a:cubicBezTo>
                  <a:pt x="270" y="966"/>
                  <a:pt x="264" y="959"/>
                  <a:pt x="264" y="959"/>
                </a:cubicBezTo>
                <a:cubicBezTo>
                  <a:pt x="264" y="952"/>
                  <a:pt x="264" y="946"/>
                  <a:pt x="270" y="939"/>
                </a:cubicBezTo>
                <a:cubicBezTo>
                  <a:pt x="264" y="939"/>
                  <a:pt x="250" y="939"/>
                  <a:pt x="236" y="939"/>
                </a:cubicBezTo>
                <a:cubicBezTo>
                  <a:pt x="236" y="925"/>
                  <a:pt x="236" y="925"/>
                  <a:pt x="236" y="925"/>
                </a:cubicBezTo>
                <a:lnTo>
                  <a:pt x="243" y="919"/>
                </a:lnTo>
                <a:cubicBezTo>
                  <a:pt x="257" y="919"/>
                  <a:pt x="264" y="919"/>
                  <a:pt x="264" y="919"/>
                </a:cubicBezTo>
                <a:cubicBezTo>
                  <a:pt x="250" y="898"/>
                  <a:pt x="250" y="898"/>
                  <a:pt x="250" y="898"/>
                </a:cubicBezTo>
                <a:cubicBezTo>
                  <a:pt x="257" y="892"/>
                  <a:pt x="257" y="892"/>
                  <a:pt x="257" y="892"/>
                </a:cubicBezTo>
                <a:cubicBezTo>
                  <a:pt x="257" y="885"/>
                  <a:pt x="257" y="885"/>
                  <a:pt x="257" y="885"/>
                </a:cubicBezTo>
                <a:cubicBezTo>
                  <a:pt x="236" y="892"/>
                  <a:pt x="236" y="892"/>
                  <a:pt x="236" y="892"/>
                </a:cubicBezTo>
                <a:cubicBezTo>
                  <a:pt x="236" y="858"/>
                  <a:pt x="236" y="858"/>
                  <a:pt x="236" y="858"/>
                </a:cubicBezTo>
                <a:cubicBezTo>
                  <a:pt x="243" y="858"/>
                  <a:pt x="250" y="858"/>
                  <a:pt x="250" y="851"/>
                </a:cubicBezTo>
                <a:cubicBezTo>
                  <a:pt x="250" y="851"/>
                  <a:pt x="243" y="851"/>
                  <a:pt x="236" y="844"/>
                </a:cubicBezTo>
                <a:cubicBezTo>
                  <a:pt x="236" y="831"/>
                  <a:pt x="236" y="831"/>
                  <a:pt x="236" y="831"/>
                </a:cubicBezTo>
                <a:lnTo>
                  <a:pt x="236" y="824"/>
                </a:lnTo>
                <a:lnTo>
                  <a:pt x="236" y="824"/>
                </a:lnTo>
                <a:cubicBezTo>
                  <a:pt x="236" y="682"/>
                  <a:pt x="236" y="682"/>
                  <a:pt x="236" y="682"/>
                </a:cubicBezTo>
                <a:cubicBezTo>
                  <a:pt x="250" y="676"/>
                  <a:pt x="250" y="676"/>
                  <a:pt x="250" y="676"/>
                </a:cubicBezTo>
                <a:cubicBezTo>
                  <a:pt x="250" y="676"/>
                  <a:pt x="257" y="682"/>
                  <a:pt x="257" y="689"/>
                </a:cubicBezTo>
                <a:lnTo>
                  <a:pt x="257" y="696"/>
                </a:lnTo>
                <a:cubicBezTo>
                  <a:pt x="264" y="696"/>
                  <a:pt x="264" y="689"/>
                  <a:pt x="264" y="682"/>
                </a:cubicBezTo>
                <a:cubicBezTo>
                  <a:pt x="264" y="669"/>
                  <a:pt x="270" y="669"/>
                  <a:pt x="277" y="669"/>
                </a:cubicBezTo>
                <a:close/>
                <a:moveTo>
                  <a:pt x="277" y="1027"/>
                </a:moveTo>
                <a:lnTo>
                  <a:pt x="277" y="1027"/>
                </a:lnTo>
                <a:cubicBezTo>
                  <a:pt x="277" y="1047"/>
                  <a:pt x="277" y="1047"/>
                  <a:pt x="277" y="1047"/>
                </a:cubicBezTo>
                <a:lnTo>
                  <a:pt x="277" y="1047"/>
                </a:lnTo>
                <a:cubicBezTo>
                  <a:pt x="270" y="1047"/>
                  <a:pt x="270" y="1047"/>
                  <a:pt x="264" y="1040"/>
                </a:cubicBezTo>
                <a:cubicBezTo>
                  <a:pt x="264" y="1033"/>
                  <a:pt x="264" y="1033"/>
                  <a:pt x="270" y="1027"/>
                </a:cubicBezTo>
                <a:cubicBezTo>
                  <a:pt x="277" y="1027"/>
                  <a:pt x="277" y="1027"/>
                  <a:pt x="277" y="1027"/>
                </a:cubicBezTo>
                <a:close/>
                <a:moveTo>
                  <a:pt x="277" y="1074"/>
                </a:moveTo>
                <a:lnTo>
                  <a:pt x="277" y="1074"/>
                </a:lnTo>
                <a:cubicBezTo>
                  <a:pt x="264" y="1047"/>
                  <a:pt x="250" y="1013"/>
                  <a:pt x="236" y="973"/>
                </a:cubicBezTo>
                <a:cubicBezTo>
                  <a:pt x="236" y="1047"/>
                  <a:pt x="236" y="1047"/>
                  <a:pt x="236" y="1047"/>
                </a:cubicBezTo>
                <a:cubicBezTo>
                  <a:pt x="243" y="1054"/>
                  <a:pt x="250" y="1060"/>
                  <a:pt x="257" y="1081"/>
                </a:cubicBezTo>
                <a:cubicBezTo>
                  <a:pt x="257" y="1081"/>
                  <a:pt x="257" y="1081"/>
                  <a:pt x="250" y="1094"/>
                </a:cubicBezTo>
                <a:cubicBezTo>
                  <a:pt x="257" y="1094"/>
                  <a:pt x="264" y="1094"/>
                  <a:pt x="264" y="1094"/>
                </a:cubicBezTo>
                <a:cubicBezTo>
                  <a:pt x="264" y="1094"/>
                  <a:pt x="264" y="1094"/>
                  <a:pt x="264" y="1087"/>
                </a:cubicBezTo>
                <a:cubicBezTo>
                  <a:pt x="264" y="1087"/>
                  <a:pt x="264" y="1087"/>
                  <a:pt x="270" y="1087"/>
                </a:cubicBezTo>
                <a:lnTo>
                  <a:pt x="270" y="1094"/>
                </a:lnTo>
                <a:lnTo>
                  <a:pt x="264" y="1094"/>
                </a:lnTo>
                <a:cubicBezTo>
                  <a:pt x="270" y="1101"/>
                  <a:pt x="270" y="1108"/>
                  <a:pt x="277" y="1114"/>
                </a:cubicBezTo>
                <a:cubicBezTo>
                  <a:pt x="277" y="1074"/>
                  <a:pt x="277" y="1074"/>
                  <a:pt x="277" y="1074"/>
                </a:cubicBezTo>
                <a:close/>
                <a:moveTo>
                  <a:pt x="277" y="1135"/>
                </a:moveTo>
                <a:lnTo>
                  <a:pt x="277" y="1135"/>
                </a:lnTo>
                <a:cubicBezTo>
                  <a:pt x="277" y="1141"/>
                  <a:pt x="277" y="1141"/>
                  <a:pt x="277" y="1141"/>
                </a:cubicBezTo>
                <a:cubicBezTo>
                  <a:pt x="277" y="1148"/>
                  <a:pt x="277" y="1148"/>
                  <a:pt x="277" y="1155"/>
                </a:cubicBezTo>
                <a:lnTo>
                  <a:pt x="277" y="1155"/>
                </a:lnTo>
                <a:cubicBezTo>
                  <a:pt x="277" y="1168"/>
                  <a:pt x="277" y="1168"/>
                  <a:pt x="277" y="1168"/>
                </a:cubicBezTo>
                <a:cubicBezTo>
                  <a:pt x="250" y="1148"/>
                  <a:pt x="250" y="1148"/>
                  <a:pt x="250" y="1148"/>
                </a:cubicBezTo>
                <a:cubicBezTo>
                  <a:pt x="243" y="1141"/>
                  <a:pt x="243" y="1141"/>
                  <a:pt x="250" y="1135"/>
                </a:cubicBezTo>
                <a:cubicBezTo>
                  <a:pt x="250" y="1128"/>
                  <a:pt x="250" y="1128"/>
                  <a:pt x="257" y="1128"/>
                </a:cubicBezTo>
                <a:cubicBezTo>
                  <a:pt x="250" y="1128"/>
                  <a:pt x="250" y="1128"/>
                  <a:pt x="250" y="1128"/>
                </a:cubicBezTo>
                <a:cubicBezTo>
                  <a:pt x="250" y="1128"/>
                  <a:pt x="250" y="1128"/>
                  <a:pt x="243" y="1121"/>
                </a:cubicBezTo>
                <a:lnTo>
                  <a:pt x="243" y="1114"/>
                </a:lnTo>
                <a:cubicBezTo>
                  <a:pt x="236" y="1121"/>
                  <a:pt x="236" y="1121"/>
                  <a:pt x="236" y="1121"/>
                </a:cubicBezTo>
                <a:cubicBezTo>
                  <a:pt x="236" y="1054"/>
                  <a:pt x="236" y="1054"/>
                  <a:pt x="236" y="1054"/>
                </a:cubicBezTo>
                <a:cubicBezTo>
                  <a:pt x="243" y="1060"/>
                  <a:pt x="243" y="1060"/>
                  <a:pt x="243" y="1060"/>
                </a:cubicBezTo>
                <a:cubicBezTo>
                  <a:pt x="243" y="1060"/>
                  <a:pt x="243" y="1067"/>
                  <a:pt x="250" y="1067"/>
                </a:cubicBezTo>
                <a:cubicBezTo>
                  <a:pt x="250" y="1074"/>
                  <a:pt x="243" y="1081"/>
                  <a:pt x="243" y="1087"/>
                </a:cubicBezTo>
                <a:cubicBezTo>
                  <a:pt x="236" y="1094"/>
                  <a:pt x="236" y="1101"/>
                  <a:pt x="236" y="1108"/>
                </a:cubicBezTo>
                <a:cubicBezTo>
                  <a:pt x="257" y="1108"/>
                  <a:pt x="257" y="1108"/>
                  <a:pt x="257" y="1108"/>
                </a:cubicBezTo>
                <a:cubicBezTo>
                  <a:pt x="264" y="1108"/>
                  <a:pt x="270" y="1114"/>
                  <a:pt x="277" y="1135"/>
                </a:cubicBezTo>
                <a:close/>
                <a:moveTo>
                  <a:pt x="277" y="1175"/>
                </a:moveTo>
                <a:lnTo>
                  <a:pt x="277" y="1175"/>
                </a:lnTo>
                <a:cubicBezTo>
                  <a:pt x="270" y="1175"/>
                  <a:pt x="264" y="1168"/>
                  <a:pt x="257" y="1168"/>
                </a:cubicBezTo>
                <a:cubicBezTo>
                  <a:pt x="250" y="1162"/>
                  <a:pt x="243" y="1155"/>
                  <a:pt x="236" y="1155"/>
                </a:cubicBezTo>
                <a:cubicBezTo>
                  <a:pt x="236" y="1175"/>
                  <a:pt x="236" y="1175"/>
                  <a:pt x="236" y="1175"/>
                </a:cubicBezTo>
                <a:cubicBezTo>
                  <a:pt x="243" y="1175"/>
                  <a:pt x="243" y="1175"/>
                  <a:pt x="243" y="1175"/>
                </a:cubicBezTo>
                <a:cubicBezTo>
                  <a:pt x="250" y="1175"/>
                  <a:pt x="250" y="1175"/>
                  <a:pt x="250" y="1182"/>
                </a:cubicBezTo>
                <a:cubicBezTo>
                  <a:pt x="257" y="1189"/>
                  <a:pt x="257" y="1195"/>
                  <a:pt x="264" y="1195"/>
                </a:cubicBezTo>
                <a:cubicBezTo>
                  <a:pt x="270" y="1195"/>
                  <a:pt x="270" y="1195"/>
                  <a:pt x="277" y="1195"/>
                </a:cubicBezTo>
                <a:cubicBezTo>
                  <a:pt x="277" y="1175"/>
                  <a:pt x="277" y="1175"/>
                  <a:pt x="277" y="1175"/>
                </a:cubicBezTo>
                <a:close/>
                <a:moveTo>
                  <a:pt x="236" y="1148"/>
                </a:moveTo>
                <a:lnTo>
                  <a:pt x="236" y="1148"/>
                </a:lnTo>
                <a:cubicBezTo>
                  <a:pt x="236" y="1148"/>
                  <a:pt x="236" y="1148"/>
                  <a:pt x="243" y="1148"/>
                </a:cubicBezTo>
                <a:cubicBezTo>
                  <a:pt x="236" y="1148"/>
                  <a:pt x="236" y="1148"/>
                  <a:pt x="236" y="1141"/>
                </a:cubicBezTo>
                <a:cubicBezTo>
                  <a:pt x="236" y="1148"/>
                  <a:pt x="236" y="1148"/>
                  <a:pt x="236" y="1148"/>
                </a:cubicBezTo>
                <a:close/>
                <a:moveTo>
                  <a:pt x="236" y="669"/>
                </a:moveTo>
                <a:lnTo>
                  <a:pt x="236" y="669"/>
                </a:lnTo>
                <a:cubicBezTo>
                  <a:pt x="236" y="655"/>
                  <a:pt x="236" y="655"/>
                  <a:pt x="236" y="655"/>
                </a:cubicBezTo>
                <a:cubicBezTo>
                  <a:pt x="236" y="655"/>
                  <a:pt x="243" y="655"/>
                  <a:pt x="243" y="662"/>
                </a:cubicBezTo>
                <a:cubicBezTo>
                  <a:pt x="243" y="662"/>
                  <a:pt x="243" y="662"/>
                  <a:pt x="236" y="669"/>
                </a:cubicBezTo>
                <a:close/>
                <a:moveTo>
                  <a:pt x="236" y="1303"/>
                </a:moveTo>
                <a:lnTo>
                  <a:pt x="236" y="1303"/>
                </a:lnTo>
                <a:lnTo>
                  <a:pt x="236" y="1303"/>
                </a:lnTo>
                <a:cubicBezTo>
                  <a:pt x="236" y="1222"/>
                  <a:pt x="236" y="1222"/>
                  <a:pt x="236" y="1222"/>
                </a:cubicBezTo>
                <a:lnTo>
                  <a:pt x="236" y="1222"/>
                </a:lnTo>
                <a:cubicBezTo>
                  <a:pt x="236" y="1303"/>
                  <a:pt x="236" y="1303"/>
                  <a:pt x="236" y="1303"/>
                </a:cubicBezTo>
                <a:close/>
                <a:moveTo>
                  <a:pt x="236" y="385"/>
                </a:moveTo>
                <a:lnTo>
                  <a:pt x="236" y="385"/>
                </a:lnTo>
                <a:lnTo>
                  <a:pt x="236" y="385"/>
                </a:lnTo>
                <a:cubicBezTo>
                  <a:pt x="236" y="432"/>
                  <a:pt x="236" y="432"/>
                  <a:pt x="236" y="432"/>
                </a:cubicBezTo>
                <a:lnTo>
                  <a:pt x="236" y="432"/>
                </a:lnTo>
                <a:lnTo>
                  <a:pt x="236" y="432"/>
                </a:lnTo>
                <a:cubicBezTo>
                  <a:pt x="236" y="385"/>
                  <a:pt x="236" y="385"/>
                  <a:pt x="236" y="385"/>
                </a:cubicBezTo>
                <a:close/>
                <a:moveTo>
                  <a:pt x="236" y="439"/>
                </a:moveTo>
                <a:lnTo>
                  <a:pt x="236" y="439"/>
                </a:lnTo>
                <a:cubicBezTo>
                  <a:pt x="236" y="480"/>
                  <a:pt x="236" y="480"/>
                  <a:pt x="236" y="480"/>
                </a:cubicBezTo>
                <a:lnTo>
                  <a:pt x="236" y="480"/>
                </a:lnTo>
                <a:cubicBezTo>
                  <a:pt x="236" y="446"/>
                  <a:pt x="236" y="446"/>
                  <a:pt x="236" y="446"/>
                </a:cubicBezTo>
                <a:cubicBezTo>
                  <a:pt x="236" y="439"/>
                  <a:pt x="236" y="439"/>
                  <a:pt x="236" y="439"/>
                </a:cubicBezTo>
                <a:close/>
                <a:moveTo>
                  <a:pt x="236" y="493"/>
                </a:moveTo>
                <a:lnTo>
                  <a:pt x="236" y="493"/>
                </a:lnTo>
                <a:cubicBezTo>
                  <a:pt x="236" y="547"/>
                  <a:pt x="236" y="547"/>
                  <a:pt x="236" y="547"/>
                </a:cubicBezTo>
                <a:lnTo>
                  <a:pt x="236" y="540"/>
                </a:lnTo>
                <a:cubicBezTo>
                  <a:pt x="236" y="500"/>
                  <a:pt x="236" y="500"/>
                  <a:pt x="236" y="500"/>
                </a:cubicBezTo>
                <a:cubicBezTo>
                  <a:pt x="236" y="493"/>
                  <a:pt x="236" y="493"/>
                  <a:pt x="236" y="493"/>
                </a:cubicBezTo>
                <a:close/>
                <a:moveTo>
                  <a:pt x="236" y="574"/>
                </a:moveTo>
                <a:lnTo>
                  <a:pt x="236" y="574"/>
                </a:lnTo>
                <a:cubicBezTo>
                  <a:pt x="236" y="588"/>
                  <a:pt x="236" y="588"/>
                  <a:pt x="236" y="588"/>
                </a:cubicBezTo>
                <a:lnTo>
                  <a:pt x="236" y="588"/>
                </a:lnTo>
                <a:cubicBezTo>
                  <a:pt x="236" y="595"/>
                  <a:pt x="236" y="595"/>
                  <a:pt x="236" y="595"/>
                </a:cubicBezTo>
                <a:lnTo>
                  <a:pt x="236" y="595"/>
                </a:lnTo>
                <a:cubicBezTo>
                  <a:pt x="236" y="642"/>
                  <a:pt x="236" y="642"/>
                  <a:pt x="236" y="642"/>
                </a:cubicBezTo>
                <a:lnTo>
                  <a:pt x="236" y="642"/>
                </a:lnTo>
                <a:cubicBezTo>
                  <a:pt x="236" y="574"/>
                  <a:pt x="236" y="574"/>
                  <a:pt x="236" y="574"/>
                </a:cubicBezTo>
                <a:close/>
                <a:moveTo>
                  <a:pt x="236" y="655"/>
                </a:moveTo>
                <a:lnTo>
                  <a:pt x="236" y="655"/>
                </a:lnTo>
                <a:cubicBezTo>
                  <a:pt x="236" y="669"/>
                  <a:pt x="236" y="669"/>
                  <a:pt x="236" y="669"/>
                </a:cubicBezTo>
                <a:cubicBezTo>
                  <a:pt x="236" y="669"/>
                  <a:pt x="236" y="669"/>
                  <a:pt x="236" y="676"/>
                </a:cubicBezTo>
                <a:lnTo>
                  <a:pt x="236" y="676"/>
                </a:lnTo>
                <a:cubicBezTo>
                  <a:pt x="236" y="649"/>
                  <a:pt x="236" y="649"/>
                  <a:pt x="236" y="649"/>
                </a:cubicBezTo>
                <a:lnTo>
                  <a:pt x="236" y="649"/>
                </a:lnTo>
                <a:cubicBezTo>
                  <a:pt x="236" y="655"/>
                  <a:pt x="236" y="655"/>
                  <a:pt x="236" y="655"/>
                </a:cubicBezTo>
                <a:close/>
                <a:moveTo>
                  <a:pt x="236" y="682"/>
                </a:moveTo>
                <a:lnTo>
                  <a:pt x="236" y="682"/>
                </a:lnTo>
                <a:cubicBezTo>
                  <a:pt x="236" y="824"/>
                  <a:pt x="236" y="824"/>
                  <a:pt x="236" y="824"/>
                </a:cubicBezTo>
                <a:lnTo>
                  <a:pt x="236" y="824"/>
                </a:lnTo>
                <a:cubicBezTo>
                  <a:pt x="236" y="682"/>
                  <a:pt x="236" y="682"/>
                  <a:pt x="236" y="682"/>
                </a:cubicBezTo>
                <a:close/>
                <a:moveTo>
                  <a:pt x="236" y="831"/>
                </a:moveTo>
                <a:lnTo>
                  <a:pt x="236" y="831"/>
                </a:lnTo>
                <a:cubicBezTo>
                  <a:pt x="236" y="844"/>
                  <a:pt x="236" y="844"/>
                  <a:pt x="236" y="844"/>
                </a:cubicBezTo>
                <a:lnTo>
                  <a:pt x="236" y="844"/>
                </a:lnTo>
                <a:cubicBezTo>
                  <a:pt x="236" y="838"/>
                  <a:pt x="236" y="838"/>
                  <a:pt x="236" y="838"/>
                </a:cubicBezTo>
                <a:lnTo>
                  <a:pt x="236" y="831"/>
                </a:lnTo>
                <a:close/>
                <a:moveTo>
                  <a:pt x="236" y="858"/>
                </a:moveTo>
                <a:lnTo>
                  <a:pt x="236" y="858"/>
                </a:lnTo>
                <a:cubicBezTo>
                  <a:pt x="236" y="892"/>
                  <a:pt x="236" y="892"/>
                  <a:pt x="236" y="892"/>
                </a:cubicBezTo>
                <a:lnTo>
                  <a:pt x="236" y="892"/>
                </a:lnTo>
                <a:cubicBezTo>
                  <a:pt x="236" y="865"/>
                  <a:pt x="236" y="865"/>
                  <a:pt x="236" y="865"/>
                </a:cubicBezTo>
                <a:lnTo>
                  <a:pt x="236" y="865"/>
                </a:lnTo>
                <a:lnTo>
                  <a:pt x="236" y="858"/>
                </a:lnTo>
                <a:close/>
                <a:moveTo>
                  <a:pt x="236" y="925"/>
                </a:moveTo>
                <a:lnTo>
                  <a:pt x="236" y="925"/>
                </a:lnTo>
                <a:cubicBezTo>
                  <a:pt x="236" y="939"/>
                  <a:pt x="236" y="939"/>
                  <a:pt x="236" y="939"/>
                </a:cubicBezTo>
                <a:lnTo>
                  <a:pt x="236" y="939"/>
                </a:lnTo>
                <a:cubicBezTo>
                  <a:pt x="236" y="932"/>
                  <a:pt x="236" y="932"/>
                  <a:pt x="236" y="932"/>
                </a:cubicBezTo>
                <a:lnTo>
                  <a:pt x="236" y="925"/>
                </a:lnTo>
                <a:close/>
                <a:moveTo>
                  <a:pt x="236" y="973"/>
                </a:moveTo>
                <a:lnTo>
                  <a:pt x="236" y="973"/>
                </a:lnTo>
                <a:cubicBezTo>
                  <a:pt x="236" y="1047"/>
                  <a:pt x="236" y="1047"/>
                  <a:pt x="236" y="1047"/>
                </a:cubicBezTo>
                <a:lnTo>
                  <a:pt x="236" y="1040"/>
                </a:lnTo>
                <a:cubicBezTo>
                  <a:pt x="236" y="1033"/>
                  <a:pt x="236" y="1033"/>
                  <a:pt x="236" y="1033"/>
                </a:cubicBezTo>
                <a:lnTo>
                  <a:pt x="236" y="1033"/>
                </a:lnTo>
                <a:cubicBezTo>
                  <a:pt x="236" y="1027"/>
                  <a:pt x="236" y="1027"/>
                  <a:pt x="236" y="1027"/>
                </a:cubicBezTo>
                <a:lnTo>
                  <a:pt x="236" y="1027"/>
                </a:lnTo>
                <a:cubicBezTo>
                  <a:pt x="236" y="959"/>
                  <a:pt x="236" y="959"/>
                  <a:pt x="236" y="959"/>
                </a:cubicBezTo>
                <a:cubicBezTo>
                  <a:pt x="236" y="973"/>
                  <a:pt x="236" y="973"/>
                  <a:pt x="236" y="973"/>
                </a:cubicBezTo>
                <a:close/>
                <a:moveTo>
                  <a:pt x="236" y="1054"/>
                </a:moveTo>
                <a:lnTo>
                  <a:pt x="236" y="1054"/>
                </a:lnTo>
                <a:cubicBezTo>
                  <a:pt x="236" y="1121"/>
                  <a:pt x="236" y="1121"/>
                  <a:pt x="236" y="1121"/>
                </a:cubicBezTo>
                <a:lnTo>
                  <a:pt x="236" y="1121"/>
                </a:lnTo>
                <a:cubicBezTo>
                  <a:pt x="236" y="1054"/>
                  <a:pt x="236" y="1054"/>
                  <a:pt x="236" y="1054"/>
                </a:cubicBezTo>
                <a:close/>
                <a:moveTo>
                  <a:pt x="236" y="1141"/>
                </a:moveTo>
                <a:lnTo>
                  <a:pt x="236" y="1141"/>
                </a:lnTo>
                <a:cubicBezTo>
                  <a:pt x="236" y="1148"/>
                  <a:pt x="236" y="1148"/>
                  <a:pt x="236" y="1148"/>
                </a:cubicBezTo>
                <a:lnTo>
                  <a:pt x="236" y="1148"/>
                </a:lnTo>
                <a:cubicBezTo>
                  <a:pt x="236" y="1135"/>
                  <a:pt x="236" y="1135"/>
                  <a:pt x="236" y="1135"/>
                </a:cubicBezTo>
                <a:cubicBezTo>
                  <a:pt x="236" y="1141"/>
                  <a:pt x="236" y="1141"/>
                  <a:pt x="236" y="1141"/>
                </a:cubicBezTo>
                <a:close/>
                <a:moveTo>
                  <a:pt x="236" y="1155"/>
                </a:moveTo>
                <a:lnTo>
                  <a:pt x="236" y="1155"/>
                </a:lnTo>
                <a:cubicBezTo>
                  <a:pt x="236" y="1175"/>
                  <a:pt x="236" y="1175"/>
                  <a:pt x="236" y="1175"/>
                </a:cubicBezTo>
                <a:lnTo>
                  <a:pt x="236" y="1175"/>
                </a:lnTo>
                <a:cubicBezTo>
                  <a:pt x="236" y="1155"/>
                  <a:pt x="236" y="1155"/>
                  <a:pt x="236" y="1155"/>
                </a:cubicBezTo>
                <a:close/>
                <a:moveTo>
                  <a:pt x="236" y="1182"/>
                </a:moveTo>
                <a:lnTo>
                  <a:pt x="236" y="1182"/>
                </a:lnTo>
                <a:cubicBezTo>
                  <a:pt x="236" y="1202"/>
                  <a:pt x="236" y="1202"/>
                  <a:pt x="236" y="1202"/>
                </a:cubicBezTo>
                <a:cubicBezTo>
                  <a:pt x="236" y="1195"/>
                  <a:pt x="236" y="1195"/>
                  <a:pt x="236" y="1195"/>
                </a:cubicBezTo>
                <a:cubicBezTo>
                  <a:pt x="236" y="1202"/>
                  <a:pt x="236" y="1202"/>
                  <a:pt x="236" y="1202"/>
                </a:cubicBezTo>
                <a:cubicBezTo>
                  <a:pt x="236" y="1216"/>
                  <a:pt x="236" y="1216"/>
                  <a:pt x="236" y="1216"/>
                </a:cubicBezTo>
                <a:lnTo>
                  <a:pt x="236" y="1216"/>
                </a:lnTo>
                <a:cubicBezTo>
                  <a:pt x="236" y="1182"/>
                  <a:pt x="236" y="1182"/>
                  <a:pt x="236" y="1182"/>
                </a:cubicBezTo>
                <a:close/>
                <a:moveTo>
                  <a:pt x="236" y="1303"/>
                </a:moveTo>
                <a:lnTo>
                  <a:pt x="236" y="1303"/>
                </a:lnTo>
                <a:cubicBezTo>
                  <a:pt x="223" y="1310"/>
                  <a:pt x="216" y="1310"/>
                  <a:pt x="209" y="1310"/>
                </a:cubicBezTo>
                <a:cubicBezTo>
                  <a:pt x="209" y="1229"/>
                  <a:pt x="209" y="1229"/>
                  <a:pt x="209" y="1229"/>
                </a:cubicBezTo>
                <a:cubicBezTo>
                  <a:pt x="216" y="1229"/>
                  <a:pt x="216" y="1229"/>
                  <a:pt x="223" y="1229"/>
                </a:cubicBezTo>
                <a:cubicBezTo>
                  <a:pt x="223" y="1222"/>
                  <a:pt x="230" y="1222"/>
                  <a:pt x="230" y="1222"/>
                </a:cubicBezTo>
                <a:cubicBezTo>
                  <a:pt x="230" y="1222"/>
                  <a:pt x="230" y="1222"/>
                  <a:pt x="236" y="1222"/>
                </a:cubicBezTo>
                <a:cubicBezTo>
                  <a:pt x="236" y="1303"/>
                  <a:pt x="236" y="1303"/>
                  <a:pt x="236" y="1303"/>
                </a:cubicBezTo>
                <a:close/>
                <a:moveTo>
                  <a:pt x="209" y="392"/>
                </a:moveTo>
                <a:lnTo>
                  <a:pt x="209" y="392"/>
                </a:lnTo>
                <a:cubicBezTo>
                  <a:pt x="236" y="385"/>
                  <a:pt x="236" y="385"/>
                  <a:pt x="236" y="385"/>
                </a:cubicBezTo>
                <a:cubicBezTo>
                  <a:pt x="236" y="432"/>
                  <a:pt x="236" y="432"/>
                  <a:pt x="236" y="432"/>
                </a:cubicBezTo>
                <a:cubicBezTo>
                  <a:pt x="230" y="432"/>
                  <a:pt x="230" y="432"/>
                  <a:pt x="223" y="426"/>
                </a:cubicBezTo>
                <a:cubicBezTo>
                  <a:pt x="216" y="419"/>
                  <a:pt x="216" y="419"/>
                  <a:pt x="209" y="419"/>
                </a:cubicBezTo>
                <a:cubicBezTo>
                  <a:pt x="209" y="392"/>
                  <a:pt x="209" y="392"/>
                  <a:pt x="209" y="392"/>
                </a:cubicBezTo>
                <a:close/>
                <a:moveTo>
                  <a:pt x="236" y="446"/>
                </a:moveTo>
                <a:lnTo>
                  <a:pt x="236" y="446"/>
                </a:lnTo>
                <a:cubicBezTo>
                  <a:pt x="236" y="480"/>
                  <a:pt x="236" y="480"/>
                  <a:pt x="236" y="480"/>
                </a:cubicBezTo>
                <a:cubicBezTo>
                  <a:pt x="230" y="486"/>
                  <a:pt x="216" y="493"/>
                  <a:pt x="209" y="500"/>
                </a:cubicBezTo>
                <a:cubicBezTo>
                  <a:pt x="209" y="459"/>
                  <a:pt x="209" y="459"/>
                  <a:pt x="209" y="459"/>
                </a:cubicBezTo>
                <a:cubicBezTo>
                  <a:pt x="216" y="453"/>
                  <a:pt x="223" y="446"/>
                  <a:pt x="236" y="446"/>
                </a:cubicBezTo>
                <a:close/>
                <a:moveTo>
                  <a:pt x="236" y="500"/>
                </a:moveTo>
                <a:lnTo>
                  <a:pt x="236" y="500"/>
                </a:lnTo>
                <a:cubicBezTo>
                  <a:pt x="230" y="500"/>
                  <a:pt x="223" y="500"/>
                  <a:pt x="223" y="507"/>
                </a:cubicBezTo>
                <a:cubicBezTo>
                  <a:pt x="230" y="520"/>
                  <a:pt x="230" y="527"/>
                  <a:pt x="236" y="540"/>
                </a:cubicBezTo>
                <a:cubicBezTo>
                  <a:pt x="236" y="500"/>
                  <a:pt x="236" y="500"/>
                  <a:pt x="236" y="500"/>
                </a:cubicBezTo>
                <a:close/>
                <a:moveTo>
                  <a:pt x="236" y="574"/>
                </a:moveTo>
                <a:lnTo>
                  <a:pt x="236" y="574"/>
                </a:lnTo>
                <a:cubicBezTo>
                  <a:pt x="236" y="642"/>
                  <a:pt x="236" y="642"/>
                  <a:pt x="236" y="642"/>
                </a:cubicBezTo>
                <a:cubicBezTo>
                  <a:pt x="223" y="635"/>
                  <a:pt x="216" y="628"/>
                  <a:pt x="209" y="622"/>
                </a:cubicBezTo>
                <a:cubicBezTo>
                  <a:pt x="209" y="513"/>
                  <a:pt x="209" y="513"/>
                  <a:pt x="209" y="513"/>
                </a:cubicBezTo>
                <a:cubicBezTo>
                  <a:pt x="216" y="527"/>
                  <a:pt x="223" y="547"/>
                  <a:pt x="230" y="574"/>
                </a:cubicBezTo>
                <a:cubicBezTo>
                  <a:pt x="236" y="574"/>
                  <a:pt x="236" y="574"/>
                  <a:pt x="236" y="574"/>
                </a:cubicBezTo>
                <a:close/>
                <a:moveTo>
                  <a:pt x="236" y="649"/>
                </a:moveTo>
                <a:lnTo>
                  <a:pt x="236" y="649"/>
                </a:lnTo>
                <a:cubicBezTo>
                  <a:pt x="236" y="676"/>
                  <a:pt x="236" y="676"/>
                  <a:pt x="236" y="676"/>
                </a:cubicBezTo>
                <a:cubicBezTo>
                  <a:pt x="230" y="682"/>
                  <a:pt x="230" y="682"/>
                  <a:pt x="230" y="682"/>
                </a:cubicBezTo>
                <a:cubicBezTo>
                  <a:pt x="236" y="682"/>
                  <a:pt x="236" y="682"/>
                  <a:pt x="236" y="682"/>
                </a:cubicBezTo>
                <a:cubicBezTo>
                  <a:pt x="236" y="824"/>
                  <a:pt x="236" y="824"/>
                  <a:pt x="236" y="824"/>
                </a:cubicBezTo>
                <a:cubicBezTo>
                  <a:pt x="223" y="831"/>
                  <a:pt x="216" y="831"/>
                  <a:pt x="209" y="831"/>
                </a:cubicBezTo>
                <a:cubicBezTo>
                  <a:pt x="209" y="811"/>
                  <a:pt x="209" y="811"/>
                  <a:pt x="209" y="811"/>
                </a:cubicBezTo>
                <a:lnTo>
                  <a:pt x="209" y="811"/>
                </a:lnTo>
                <a:cubicBezTo>
                  <a:pt x="223" y="804"/>
                  <a:pt x="223" y="797"/>
                  <a:pt x="223" y="797"/>
                </a:cubicBezTo>
                <a:cubicBezTo>
                  <a:pt x="216" y="790"/>
                  <a:pt x="216" y="790"/>
                  <a:pt x="209" y="784"/>
                </a:cubicBezTo>
                <a:cubicBezTo>
                  <a:pt x="209" y="655"/>
                  <a:pt x="209" y="655"/>
                  <a:pt x="209" y="655"/>
                </a:cubicBezTo>
                <a:cubicBezTo>
                  <a:pt x="216" y="655"/>
                  <a:pt x="216" y="649"/>
                  <a:pt x="223" y="642"/>
                </a:cubicBezTo>
                <a:cubicBezTo>
                  <a:pt x="236" y="649"/>
                  <a:pt x="236" y="649"/>
                  <a:pt x="236" y="649"/>
                </a:cubicBezTo>
                <a:close/>
                <a:moveTo>
                  <a:pt x="236" y="838"/>
                </a:moveTo>
                <a:lnTo>
                  <a:pt x="236" y="838"/>
                </a:lnTo>
                <a:cubicBezTo>
                  <a:pt x="236" y="844"/>
                  <a:pt x="236" y="844"/>
                  <a:pt x="236" y="844"/>
                </a:cubicBezTo>
                <a:lnTo>
                  <a:pt x="236" y="844"/>
                </a:lnTo>
                <a:cubicBezTo>
                  <a:pt x="230" y="838"/>
                  <a:pt x="230" y="838"/>
                  <a:pt x="236" y="838"/>
                </a:cubicBezTo>
                <a:close/>
                <a:moveTo>
                  <a:pt x="236" y="865"/>
                </a:moveTo>
                <a:lnTo>
                  <a:pt x="236" y="865"/>
                </a:lnTo>
                <a:cubicBezTo>
                  <a:pt x="236" y="892"/>
                  <a:pt x="236" y="892"/>
                  <a:pt x="236" y="892"/>
                </a:cubicBezTo>
                <a:cubicBezTo>
                  <a:pt x="230" y="892"/>
                  <a:pt x="230" y="892"/>
                  <a:pt x="230" y="892"/>
                </a:cubicBezTo>
                <a:cubicBezTo>
                  <a:pt x="223" y="885"/>
                  <a:pt x="216" y="878"/>
                  <a:pt x="216" y="871"/>
                </a:cubicBezTo>
                <a:cubicBezTo>
                  <a:pt x="223" y="871"/>
                  <a:pt x="223" y="865"/>
                  <a:pt x="236" y="865"/>
                </a:cubicBezTo>
                <a:close/>
                <a:moveTo>
                  <a:pt x="236" y="959"/>
                </a:moveTo>
                <a:lnTo>
                  <a:pt x="236" y="959"/>
                </a:lnTo>
                <a:cubicBezTo>
                  <a:pt x="236" y="952"/>
                  <a:pt x="236" y="952"/>
                  <a:pt x="236" y="952"/>
                </a:cubicBezTo>
                <a:cubicBezTo>
                  <a:pt x="223" y="925"/>
                  <a:pt x="216" y="898"/>
                  <a:pt x="209" y="878"/>
                </a:cubicBezTo>
                <a:cubicBezTo>
                  <a:pt x="209" y="966"/>
                  <a:pt x="209" y="966"/>
                  <a:pt x="209" y="966"/>
                </a:cubicBezTo>
                <a:lnTo>
                  <a:pt x="209" y="966"/>
                </a:lnTo>
                <a:cubicBezTo>
                  <a:pt x="209" y="966"/>
                  <a:pt x="209" y="966"/>
                  <a:pt x="216" y="966"/>
                </a:cubicBezTo>
                <a:cubicBezTo>
                  <a:pt x="209" y="966"/>
                  <a:pt x="209" y="973"/>
                  <a:pt x="209" y="973"/>
                </a:cubicBezTo>
                <a:cubicBezTo>
                  <a:pt x="209" y="986"/>
                  <a:pt x="209" y="986"/>
                  <a:pt x="209" y="986"/>
                </a:cubicBezTo>
                <a:cubicBezTo>
                  <a:pt x="216" y="986"/>
                  <a:pt x="223" y="993"/>
                  <a:pt x="223" y="993"/>
                </a:cubicBezTo>
                <a:cubicBezTo>
                  <a:pt x="223" y="1000"/>
                  <a:pt x="223" y="1006"/>
                  <a:pt x="223" y="1013"/>
                </a:cubicBezTo>
                <a:cubicBezTo>
                  <a:pt x="223" y="1020"/>
                  <a:pt x="223" y="1027"/>
                  <a:pt x="216" y="1033"/>
                </a:cubicBezTo>
                <a:cubicBezTo>
                  <a:pt x="223" y="1033"/>
                  <a:pt x="230" y="1040"/>
                  <a:pt x="236" y="1040"/>
                </a:cubicBezTo>
                <a:cubicBezTo>
                  <a:pt x="236" y="1033"/>
                  <a:pt x="236" y="1033"/>
                  <a:pt x="236" y="1033"/>
                </a:cubicBezTo>
                <a:cubicBezTo>
                  <a:pt x="230" y="1033"/>
                  <a:pt x="230" y="1033"/>
                  <a:pt x="230" y="1033"/>
                </a:cubicBezTo>
                <a:cubicBezTo>
                  <a:pt x="230" y="1027"/>
                  <a:pt x="230" y="1027"/>
                  <a:pt x="230" y="1027"/>
                </a:cubicBezTo>
                <a:cubicBezTo>
                  <a:pt x="236" y="1027"/>
                  <a:pt x="236" y="1027"/>
                  <a:pt x="236" y="1027"/>
                </a:cubicBezTo>
                <a:cubicBezTo>
                  <a:pt x="236" y="959"/>
                  <a:pt x="236" y="959"/>
                  <a:pt x="236" y="959"/>
                </a:cubicBezTo>
                <a:close/>
                <a:moveTo>
                  <a:pt x="236" y="1054"/>
                </a:moveTo>
                <a:lnTo>
                  <a:pt x="236" y="1054"/>
                </a:lnTo>
                <a:cubicBezTo>
                  <a:pt x="236" y="1121"/>
                  <a:pt x="236" y="1121"/>
                  <a:pt x="236" y="1121"/>
                </a:cubicBezTo>
                <a:lnTo>
                  <a:pt x="236" y="1121"/>
                </a:lnTo>
                <a:cubicBezTo>
                  <a:pt x="230" y="1114"/>
                  <a:pt x="223" y="1108"/>
                  <a:pt x="209" y="1094"/>
                </a:cubicBezTo>
                <a:lnTo>
                  <a:pt x="209" y="1094"/>
                </a:lnTo>
                <a:cubicBezTo>
                  <a:pt x="209" y="1081"/>
                  <a:pt x="209" y="1081"/>
                  <a:pt x="209" y="1081"/>
                </a:cubicBezTo>
                <a:cubicBezTo>
                  <a:pt x="209" y="1081"/>
                  <a:pt x="216" y="1074"/>
                  <a:pt x="223" y="1074"/>
                </a:cubicBezTo>
                <a:cubicBezTo>
                  <a:pt x="216" y="1074"/>
                  <a:pt x="216" y="1074"/>
                  <a:pt x="209" y="1067"/>
                </a:cubicBezTo>
                <a:cubicBezTo>
                  <a:pt x="209" y="1040"/>
                  <a:pt x="209" y="1040"/>
                  <a:pt x="209" y="1040"/>
                </a:cubicBezTo>
                <a:cubicBezTo>
                  <a:pt x="209" y="1047"/>
                  <a:pt x="216" y="1047"/>
                  <a:pt x="223" y="1047"/>
                </a:cubicBezTo>
                <a:cubicBezTo>
                  <a:pt x="223" y="1054"/>
                  <a:pt x="230" y="1054"/>
                  <a:pt x="236" y="1054"/>
                </a:cubicBezTo>
                <a:close/>
                <a:moveTo>
                  <a:pt x="236" y="1135"/>
                </a:moveTo>
                <a:lnTo>
                  <a:pt x="236" y="1135"/>
                </a:lnTo>
                <a:cubicBezTo>
                  <a:pt x="230" y="1135"/>
                  <a:pt x="230" y="1135"/>
                  <a:pt x="230" y="1128"/>
                </a:cubicBezTo>
                <a:cubicBezTo>
                  <a:pt x="216" y="1114"/>
                  <a:pt x="216" y="1108"/>
                  <a:pt x="209" y="1108"/>
                </a:cubicBezTo>
                <a:lnTo>
                  <a:pt x="209" y="1108"/>
                </a:lnTo>
                <a:cubicBezTo>
                  <a:pt x="209" y="1128"/>
                  <a:pt x="209" y="1128"/>
                  <a:pt x="209" y="1128"/>
                </a:cubicBezTo>
                <a:cubicBezTo>
                  <a:pt x="209" y="1135"/>
                  <a:pt x="216" y="1135"/>
                  <a:pt x="223" y="1141"/>
                </a:cubicBezTo>
                <a:cubicBezTo>
                  <a:pt x="230" y="1141"/>
                  <a:pt x="230" y="1148"/>
                  <a:pt x="236" y="1148"/>
                </a:cubicBezTo>
                <a:cubicBezTo>
                  <a:pt x="236" y="1135"/>
                  <a:pt x="236" y="1135"/>
                  <a:pt x="236" y="1135"/>
                </a:cubicBezTo>
                <a:close/>
                <a:moveTo>
                  <a:pt x="236" y="1155"/>
                </a:moveTo>
                <a:lnTo>
                  <a:pt x="236" y="1155"/>
                </a:lnTo>
                <a:cubicBezTo>
                  <a:pt x="236" y="1175"/>
                  <a:pt x="236" y="1175"/>
                  <a:pt x="236" y="1175"/>
                </a:cubicBezTo>
                <a:cubicBezTo>
                  <a:pt x="230" y="1175"/>
                  <a:pt x="223" y="1175"/>
                  <a:pt x="216" y="1182"/>
                </a:cubicBezTo>
                <a:cubicBezTo>
                  <a:pt x="216" y="1175"/>
                  <a:pt x="209" y="1175"/>
                  <a:pt x="209" y="1175"/>
                </a:cubicBezTo>
                <a:cubicBezTo>
                  <a:pt x="209" y="1155"/>
                  <a:pt x="209" y="1155"/>
                  <a:pt x="209" y="1155"/>
                </a:cubicBezTo>
                <a:cubicBezTo>
                  <a:pt x="216" y="1162"/>
                  <a:pt x="223" y="1155"/>
                  <a:pt x="230" y="1148"/>
                </a:cubicBezTo>
                <a:cubicBezTo>
                  <a:pt x="230" y="1148"/>
                  <a:pt x="230" y="1148"/>
                  <a:pt x="236" y="1155"/>
                </a:cubicBezTo>
                <a:close/>
                <a:moveTo>
                  <a:pt x="236" y="1182"/>
                </a:moveTo>
                <a:lnTo>
                  <a:pt x="236" y="1182"/>
                </a:lnTo>
                <a:cubicBezTo>
                  <a:pt x="236" y="1216"/>
                  <a:pt x="236" y="1216"/>
                  <a:pt x="236" y="1216"/>
                </a:cubicBezTo>
                <a:cubicBezTo>
                  <a:pt x="230" y="1209"/>
                  <a:pt x="216" y="1209"/>
                  <a:pt x="209" y="1202"/>
                </a:cubicBezTo>
                <a:cubicBezTo>
                  <a:pt x="209" y="1189"/>
                  <a:pt x="209" y="1189"/>
                  <a:pt x="209" y="1189"/>
                </a:cubicBezTo>
                <a:cubicBezTo>
                  <a:pt x="216" y="1189"/>
                  <a:pt x="223" y="1189"/>
                  <a:pt x="223" y="1189"/>
                </a:cubicBezTo>
                <a:cubicBezTo>
                  <a:pt x="230" y="1189"/>
                  <a:pt x="230" y="1189"/>
                  <a:pt x="236" y="1182"/>
                </a:cubicBezTo>
                <a:close/>
                <a:moveTo>
                  <a:pt x="209" y="1027"/>
                </a:moveTo>
                <a:lnTo>
                  <a:pt x="209" y="1027"/>
                </a:lnTo>
                <a:cubicBezTo>
                  <a:pt x="209" y="993"/>
                  <a:pt x="209" y="993"/>
                  <a:pt x="209" y="993"/>
                </a:cubicBezTo>
                <a:cubicBezTo>
                  <a:pt x="216" y="1000"/>
                  <a:pt x="216" y="1006"/>
                  <a:pt x="216" y="1006"/>
                </a:cubicBezTo>
                <a:cubicBezTo>
                  <a:pt x="223" y="1013"/>
                  <a:pt x="216" y="1020"/>
                  <a:pt x="209" y="1027"/>
                </a:cubicBezTo>
                <a:close/>
                <a:moveTo>
                  <a:pt x="209" y="1310"/>
                </a:moveTo>
                <a:lnTo>
                  <a:pt x="209" y="1310"/>
                </a:lnTo>
                <a:cubicBezTo>
                  <a:pt x="203" y="1310"/>
                  <a:pt x="196" y="1310"/>
                  <a:pt x="196" y="1310"/>
                </a:cubicBezTo>
                <a:lnTo>
                  <a:pt x="196" y="1310"/>
                </a:lnTo>
                <a:cubicBezTo>
                  <a:pt x="196" y="1202"/>
                  <a:pt x="196" y="1202"/>
                  <a:pt x="196" y="1202"/>
                </a:cubicBezTo>
                <a:cubicBezTo>
                  <a:pt x="196" y="1202"/>
                  <a:pt x="196" y="1202"/>
                  <a:pt x="196" y="1209"/>
                </a:cubicBezTo>
                <a:cubicBezTo>
                  <a:pt x="203" y="1209"/>
                  <a:pt x="203" y="1216"/>
                  <a:pt x="203" y="1216"/>
                </a:cubicBezTo>
                <a:cubicBezTo>
                  <a:pt x="203" y="1222"/>
                  <a:pt x="196" y="1222"/>
                  <a:pt x="196" y="1229"/>
                </a:cubicBezTo>
                <a:cubicBezTo>
                  <a:pt x="203" y="1229"/>
                  <a:pt x="203" y="1229"/>
                  <a:pt x="209" y="1229"/>
                </a:cubicBezTo>
                <a:cubicBezTo>
                  <a:pt x="209" y="1310"/>
                  <a:pt x="209" y="1310"/>
                  <a:pt x="209" y="1310"/>
                </a:cubicBezTo>
                <a:close/>
                <a:moveTo>
                  <a:pt x="196" y="392"/>
                </a:moveTo>
                <a:lnTo>
                  <a:pt x="196" y="392"/>
                </a:lnTo>
                <a:cubicBezTo>
                  <a:pt x="209" y="392"/>
                  <a:pt x="209" y="392"/>
                  <a:pt x="209" y="392"/>
                </a:cubicBezTo>
                <a:cubicBezTo>
                  <a:pt x="209" y="419"/>
                  <a:pt x="209" y="419"/>
                  <a:pt x="209" y="419"/>
                </a:cubicBezTo>
                <a:lnTo>
                  <a:pt x="209" y="419"/>
                </a:lnTo>
                <a:cubicBezTo>
                  <a:pt x="209" y="426"/>
                  <a:pt x="209" y="426"/>
                  <a:pt x="203" y="426"/>
                </a:cubicBezTo>
                <a:cubicBezTo>
                  <a:pt x="203" y="426"/>
                  <a:pt x="203" y="426"/>
                  <a:pt x="196" y="432"/>
                </a:cubicBezTo>
                <a:lnTo>
                  <a:pt x="196" y="432"/>
                </a:lnTo>
                <a:cubicBezTo>
                  <a:pt x="196" y="392"/>
                  <a:pt x="196" y="392"/>
                  <a:pt x="196" y="392"/>
                </a:cubicBezTo>
                <a:close/>
                <a:moveTo>
                  <a:pt x="209" y="459"/>
                </a:moveTo>
                <a:lnTo>
                  <a:pt x="209" y="459"/>
                </a:lnTo>
                <a:cubicBezTo>
                  <a:pt x="209" y="500"/>
                  <a:pt x="209" y="500"/>
                  <a:pt x="209" y="500"/>
                </a:cubicBezTo>
                <a:cubicBezTo>
                  <a:pt x="203" y="507"/>
                  <a:pt x="203" y="507"/>
                  <a:pt x="203" y="507"/>
                </a:cubicBezTo>
                <a:cubicBezTo>
                  <a:pt x="209" y="507"/>
                  <a:pt x="209" y="507"/>
                  <a:pt x="209" y="513"/>
                </a:cubicBezTo>
                <a:cubicBezTo>
                  <a:pt x="209" y="622"/>
                  <a:pt x="209" y="622"/>
                  <a:pt x="209" y="622"/>
                </a:cubicBezTo>
                <a:cubicBezTo>
                  <a:pt x="203" y="615"/>
                  <a:pt x="196" y="608"/>
                  <a:pt x="196" y="608"/>
                </a:cubicBezTo>
                <a:cubicBezTo>
                  <a:pt x="196" y="500"/>
                  <a:pt x="196" y="500"/>
                  <a:pt x="196" y="500"/>
                </a:cubicBezTo>
                <a:lnTo>
                  <a:pt x="196" y="500"/>
                </a:lnTo>
                <a:cubicBezTo>
                  <a:pt x="196" y="493"/>
                  <a:pt x="196" y="493"/>
                  <a:pt x="196" y="493"/>
                </a:cubicBezTo>
                <a:lnTo>
                  <a:pt x="196" y="493"/>
                </a:lnTo>
                <a:cubicBezTo>
                  <a:pt x="196" y="473"/>
                  <a:pt x="196" y="473"/>
                  <a:pt x="196" y="473"/>
                </a:cubicBezTo>
                <a:cubicBezTo>
                  <a:pt x="196" y="466"/>
                  <a:pt x="203" y="466"/>
                  <a:pt x="209" y="459"/>
                </a:cubicBezTo>
                <a:close/>
                <a:moveTo>
                  <a:pt x="209" y="655"/>
                </a:moveTo>
                <a:lnTo>
                  <a:pt x="209" y="655"/>
                </a:lnTo>
                <a:cubicBezTo>
                  <a:pt x="209" y="784"/>
                  <a:pt x="209" y="784"/>
                  <a:pt x="209" y="784"/>
                </a:cubicBezTo>
                <a:cubicBezTo>
                  <a:pt x="209" y="784"/>
                  <a:pt x="209" y="784"/>
                  <a:pt x="209" y="777"/>
                </a:cubicBezTo>
                <a:cubicBezTo>
                  <a:pt x="209" y="777"/>
                  <a:pt x="209" y="777"/>
                  <a:pt x="209" y="770"/>
                </a:cubicBezTo>
                <a:cubicBezTo>
                  <a:pt x="196" y="784"/>
                  <a:pt x="196" y="784"/>
                  <a:pt x="196" y="784"/>
                </a:cubicBezTo>
                <a:cubicBezTo>
                  <a:pt x="196" y="757"/>
                  <a:pt x="196" y="757"/>
                  <a:pt x="196" y="757"/>
                </a:cubicBezTo>
                <a:cubicBezTo>
                  <a:pt x="203" y="750"/>
                  <a:pt x="203" y="750"/>
                  <a:pt x="203" y="750"/>
                </a:cubicBezTo>
                <a:cubicBezTo>
                  <a:pt x="196" y="743"/>
                  <a:pt x="196" y="743"/>
                  <a:pt x="196" y="743"/>
                </a:cubicBezTo>
                <a:cubicBezTo>
                  <a:pt x="196" y="642"/>
                  <a:pt x="196" y="642"/>
                  <a:pt x="196" y="642"/>
                </a:cubicBezTo>
                <a:cubicBezTo>
                  <a:pt x="203" y="649"/>
                  <a:pt x="209" y="655"/>
                  <a:pt x="203" y="662"/>
                </a:cubicBezTo>
                <a:cubicBezTo>
                  <a:pt x="209" y="662"/>
                  <a:pt x="209" y="662"/>
                  <a:pt x="209" y="655"/>
                </a:cubicBezTo>
                <a:close/>
                <a:moveTo>
                  <a:pt x="209" y="811"/>
                </a:moveTo>
                <a:lnTo>
                  <a:pt x="209" y="811"/>
                </a:lnTo>
                <a:cubicBezTo>
                  <a:pt x="209" y="831"/>
                  <a:pt x="209" y="831"/>
                  <a:pt x="209" y="831"/>
                </a:cubicBezTo>
                <a:cubicBezTo>
                  <a:pt x="209" y="838"/>
                  <a:pt x="209" y="838"/>
                  <a:pt x="209" y="838"/>
                </a:cubicBezTo>
                <a:cubicBezTo>
                  <a:pt x="203" y="831"/>
                  <a:pt x="203" y="824"/>
                  <a:pt x="203" y="824"/>
                </a:cubicBezTo>
                <a:cubicBezTo>
                  <a:pt x="203" y="817"/>
                  <a:pt x="203" y="817"/>
                  <a:pt x="209" y="811"/>
                </a:cubicBezTo>
                <a:close/>
                <a:moveTo>
                  <a:pt x="209" y="878"/>
                </a:moveTo>
                <a:lnTo>
                  <a:pt x="209" y="878"/>
                </a:lnTo>
                <a:cubicBezTo>
                  <a:pt x="203" y="858"/>
                  <a:pt x="196" y="838"/>
                  <a:pt x="196" y="824"/>
                </a:cubicBezTo>
                <a:cubicBezTo>
                  <a:pt x="196" y="925"/>
                  <a:pt x="196" y="925"/>
                  <a:pt x="196" y="925"/>
                </a:cubicBezTo>
                <a:lnTo>
                  <a:pt x="196" y="932"/>
                </a:lnTo>
                <a:cubicBezTo>
                  <a:pt x="203" y="939"/>
                  <a:pt x="203" y="946"/>
                  <a:pt x="203" y="946"/>
                </a:cubicBezTo>
                <a:cubicBezTo>
                  <a:pt x="203" y="959"/>
                  <a:pt x="203" y="959"/>
                  <a:pt x="196" y="966"/>
                </a:cubicBezTo>
                <a:cubicBezTo>
                  <a:pt x="196" y="973"/>
                  <a:pt x="196" y="973"/>
                  <a:pt x="196" y="973"/>
                </a:cubicBezTo>
                <a:cubicBezTo>
                  <a:pt x="196" y="979"/>
                  <a:pt x="203" y="979"/>
                  <a:pt x="209" y="979"/>
                </a:cubicBezTo>
                <a:cubicBezTo>
                  <a:pt x="209" y="986"/>
                  <a:pt x="209" y="986"/>
                  <a:pt x="209" y="986"/>
                </a:cubicBezTo>
                <a:cubicBezTo>
                  <a:pt x="209" y="973"/>
                  <a:pt x="209" y="973"/>
                  <a:pt x="209" y="973"/>
                </a:cubicBezTo>
                <a:lnTo>
                  <a:pt x="209" y="973"/>
                </a:lnTo>
                <a:cubicBezTo>
                  <a:pt x="203" y="966"/>
                  <a:pt x="203" y="966"/>
                  <a:pt x="203" y="966"/>
                </a:cubicBezTo>
                <a:cubicBezTo>
                  <a:pt x="209" y="966"/>
                  <a:pt x="209" y="966"/>
                  <a:pt x="209" y="966"/>
                </a:cubicBezTo>
                <a:cubicBezTo>
                  <a:pt x="209" y="878"/>
                  <a:pt x="209" y="878"/>
                  <a:pt x="209" y="878"/>
                </a:cubicBezTo>
                <a:close/>
                <a:moveTo>
                  <a:pt x="209" y="993"/>
                </a:moveTo>
                <a:lnTo>
                  <a:pt x="209" y="993"/>
                </a:lnTo>
                <a:cubicBezTo>
                  <a:pt x="209" y="1027"/>
                  <a:pt x="209" y="1027"/>
                  <a:pt x="209" y="1027"/>
                </a:cubicBezTo>
                <a:cubicBezTo>
                  <a:pt x="209" y="1027"/>
                  <a:pt x="209" y="1027"/>
                  <a:pt x="203" y="1033"/>
                </a:cubicBezTo>
                <a:lnTo>
                  <a:pt x="209" y="1040"/>
                </a:lnTo>
                <a:cubicBezTo>
                  <a:pt x="209" y="1067"/>
                  <a:pt x="209" y="1067"/>
                  <a:pt x="209" y="1067"/>
                </a:cubicBezTo>
                <a:cubicBezTo>
                  <a:pt x="209" y="1067"/>
                  <a:pt x="209" y="1067"/>
                  <a:pt x="203" y="1067"/>
                </a:cubicBezTo>
                <a:cubicBezTo>
                  <a:pt x="203" y="1067"/>
                  <a:pt x="203" y="1060"/>
                  <a:pt x="209" y="1054"/>
                </a:cubicBezTo>
                <a:cubicBezTo>
                  <a:pt x="209" y="1054"/>
                  <a:pt x="203" y="1060"/>
                  <a:pt x="196" y="1060"/>
                </a:cubicBezTo>
                <a:lnTo>
                  <a:pt x="196" y="1060"/>
                </a:lnTo>
                <a:cubicBezTo>
                  <a:pt x="196" y="986"/>
                  <a:pt x="196" y="986"/>
                  <a:pt x="196" y="986"/>
                </a:cubicBezTo>
                <a:lnTo>
                  <a:pt x="196" y="986"/>
                </a:lnTo>
                <a:cubicBezTo>
                  <a:pt x="203" y="993"/>
                  <a:pt x="209" y="993"/>
                  <a:pt x="209" y="993"/>
                </a:cubicBezTo>
                <a:close/>
                <a:moveTo>
                  <a:pt x="209" y="1081"/>
                </a:moveTo>
                <a:lnTo>
                  <a:pt x="209" y="1081"/>
                </a:lnTo>
                <a:cubicBezTo>
                  <a:pt x="209" y="1094"/>
                  <a:pt x="209" y="1094"/>
                  <a:pt x="209" y="1094"/>
                </a:cubicBezTo>
                <a:lnTo>
                  <a:pt x="209" y="1087"/>
                </a:lnTo>
                <a:cubicBezTo>
                  <a:pt x="209" y="1087"/>
                  <a:pt x="209" y="1087"/>
                  <a:pt x="209" y="1081"/>
                </a:cubicBezTo>
                <a:close/>
                <a:moveTo>
                  <a:pt x="209" y="1108"/>
                </a:moveTo>
                <a:lnTo>
                  <a:pt x="209" y="1108"/>
                </a:lnTo>
                <a:cubicBezTo>
                  <a:pt x="203" y="1094"/>
                  <a:pt x="196" y="1087"/>
                  <a:pt x="196" y="1081"/>
                </a:cubicBezTo>
                <a:cubicBezTo>
                  <a:pt x="196" y="1094"/>
                  <a:pt x="196" y="1094"/>
                  <a:pt x="196" y="1094"/>
                </a:cubicBezTo>
                <a:cubicBezTo>
                  <a:pt x="203" y="1108"/>
                  <a:pt x="203" y="1121"/>
                  <a:pt x="209" y="1128"/>
                </a:cubicBezTo>
                <a:lnTo>
                  <a:pt x="209" y="1128"/>
                </a:lnTo>
                <a:cubicBezTo>
                  <a:pt x="209" y="1108"/>
                  <a:pt x="209" y="1108"/>
                  <a:pt x="209" y="1108"/>
                </a:cubicBezTo>
                <a:close/>
                <a:moveTo>
                  <a:pt x="209" y="1155"/>
                </a:moveTo>
                <a:lnTo>
                  <a:pt x="209" y="1155"/>
                </a:lnTo>
                <a:cubicBezTo>
                  <a:pt x="209" y="1175"/>
                  <a:pt x="209" y="1175"/>
                  <a:pt x="209" y="1175"/>
                </a:cubicBezTo>
                <a:cubicBezTo>
                  <a:pt x="209" y="1175"/>
                  <a:pt x="203" y="1175"/>
                  <a:pt x="196" y="1168"/>
                </a:cubicBezTo>
                <a:lnTo>
                  <a:pt x="196" y="1168"/>
                </a:lnTo>
                <a:cubicBezTo>
                  <a:pt x="196" y="1128"/>
                  <a:pt x="196" y="1128"/>
                  <a:pt x="196" y="1128"/>
                </a:cubicBezTo>
                <a:cubicBezTo>
                  <a:pt x="209" y="1135"/>
                  <a:pt x="209" y="1135"/>
                  <a:pt x="209" y="1135"/>
                </a:cubicBezTo>
                <a:cubicBezTo>
                  <a:pt x="209" y="1141"/>
                  <a:pt x="209" y="1148"/>
                  <a:pt x="209" y="1155"/>
                </a:cubicBezTo>
                <a:close/>
                <a:moveTo>
                  <a:pt x="209" y="1189"/>
                </a:moveTo>
                <a:lnTo>
                  <a:pt x="209" y="1189"/>
                </a:lnTo>
                <a:cubicBezTo>
                  <a:pt x="203" y="1182"/>
                  <a:pt x="203" y="1182"/>
                  <a:pt x="196" y="1175"/>
                </a:cubicBezTo>
                <a:cubicBezTo>
                  <a:pt x="196" y="1195"/>
                  <a:pt x="196" y="1195"/>
                  <a:pt x="196" y="1195"/>
                </a:cubicBezTo>
                <a:cubicBezTo>
                  <a:pt x="203" y="1195"/>
                  <a:pt x="203" y="1202"/>
                  <a:pt x="209" y="1202"/>
                </a:cubicBezTo>
                <a:cubicBezTo>
                  <a:pt x="209" y="1189"/>
                  <a:pt x="209" y="1189"/>
                  <a:pt x="209" y="1189"/>
                </a:cubicBezTo>
                <a:close/>
                <a:moveTo>
                  <a:pt x="196" y="1114"/>
                </a:moveTo>
                <a:lnTo>
                  <a:pt x="196" y="1114"/>
                </a:lnTo>
                <a:cubicBezTo>
                  <a:pt x="196" y="1108"/>
                  <a:pt x="196" y="1108"/>
                  <a:pt x="196" y="1108"/>
                </a:cubicBezTo>
                <a:lnTo>
                  <a:pt x="196" y="1114"/>
                </a:lnTo>
                <a:close/>
                <a:moveTo>
                  <a:pt x="196" y="628"/>
                </a:moveTo>
                <a:lnTo>
                  <a:pt x="196" y="628"/>
                </a:lnTo>
                <a:cubicBezTo>
                  <a:pt x="196" y="622"/>
                  <a:pt x="196" y="622"/>
                  <a:pt x="196" y="622"/>
                </a:cubicBezTo>
                <a:cubicBezTo>
                  <a:pt x="196" y="622"/>
                  <a:pt x="196" y="622"/>
                  <a:pt x="196" y="615"/>
                </a:cubicBezTo>
                <a:cubicBezTo>
                  <a:pt x="196" y="628"/>
                  <a:pt x="196" y="628"/>
                  <a:pt x="196" y="628"/>
                </a:cubicBezTo>
                <a:close/>
                <a:moveTo>
                  <a:pt x="196" y="453"/>
                </a:moveTo>
                <a:lnTo>
                  <a:pt x="196" y="453"/>
                </a:lnTo>
                <a:cubicBezTo>
                  <a:pt x="196" y="439"/>
                  <a:pt x="196" y="439"/>
                  <a:pt x="196" y="439"/>
                </a:cubicBezTo>
                <a:lnTo>
                  <a:pt x="196" y="439"/>
                </a:lnTo>
                <a:cubicBezTo>
                  <a:pt x="203" y="446"/>
                  <a:pt x="203" y="446"/>
                  <a:pt x="203" y="453"/>
                </a:cubicBezTo>
                <a:cubicBezTo>
                  <a:pt x="196" y="453"/>
                  <a:pt x="196" y="453"/>
                  <a:pt x="196" y="453"/>
                </a:cubicBezTo>
                <a:close/>
                <a:moveTo>
                  <a:pt x="196" y="1310"/>
                </a:moveTo>
                <a:lnTo>
                  <a:pt x="196" y="1310"/>
                </a:lnTo>
                <a:cubicBezTo>
                  <a:pt x="182" y="1303"/>
                  <a:pt x="182" y="1303"/>
                  <a:pt x="182" y="1303"/>
                </a:cubicBezTo>
                <a:cubicBezTo>
                  <a:pt x="182" y="1202"/>
                  <a:pt x="182" y="1202"/>
                  <a:pt x="182" y="1202"/>
                </a:cubicBezTo>
                <a:cubicBezTo>
                  <a:pt x="189" y="1202"/>
                  <a:pt x="189" y="1202"/>
                  <a:pt x="196" y="1202"/>
                </a:cubicBezTo>
                <a:cubicBezTo>
                  <a:pt x="196" y="1310"/>
                  <a:pt x="196" y="1310"/>
                  <a:pt x="196" y="1310"/>
                </a:cubicBezTo>
                <a:close/>
                <a:moveTo>
                  <a:pt x="182" y="392"/>
                </a:moveTo>
                <a:lnTo>
                  <a:pt x="182" y="392"/>
                </a:lnTo>
                <a:cubicBezTo>
                  <a:pt x="196" y="392"/>
                  <a:pt x="196" y="392"/>
                  <a:pt x="196" y="392"/>
                </a:cubicBezTo>
                <a:cubicBezTo>
                  <a:pt x="196" y="432"/>
                  <a:pt x="196" y="432"/>
                  <a:pt x="196" y="432"/>
                </a:cubicBezTo>
                <a:cubicBezTo>
                  <a:pt x="189" y="432"/>
                  <a:pt x="189" y="432"/>
                  <a:pt x="189" y="432"/>
                </a:cubicBezTo>
                <a:cubicBezTo>
                  <a:pt x="196" y="439"/>
                  <a:pt x="196" y="439"/>
                  <a:pt x="196" y="439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89" y="453"/>
                  <a:pt x="189" y="453"/>
                  <a:pt x="189" y="453"/>
                </a:cubicBezTo>
                <a:cubicBezTo>
                  <a:pt x="182" y="446"/>
                  <a:pt x="182" y="446"/>
                  <a:pt x="182" y="446"/>
                </a:cubicBezTo>
                <a:cubicBezTo>
                  <a:pt x="182" y="392"/>
                  <a:pt x="182" y="392"/>
                  <a:pt x="182" y="392"/>
                </a:cubicBezTo>
                <a:close/>
                <a:moveTo>
                  <a:pt x="196" y="473"/>
                </a:moveTo>
                <a:lnTo>
                  <a:pt x="196" y="473"/>
                </a:lnTo>
                <a:cubicBezTo>
                  <a:pt x="196" y="493"/>
                  <a:pt x="196" y="493"/>
                  <a:pt x="196" y="493"/>
                </a:cubicBezTo>
                <a:cubicBezTo>
                  <a:pt x="189" y="493"/>
                  <a:pt x="189" y="493"/>
                  <a:pt x="189" y="493"/>
                </a:cubicBezTo>
                <a:cubicBezTo>
                  <a:pt x="189" y="500"/>
                  <a:pt x="189" y="500"/>
                  <a:pt x="189" y="500"/>
                </a:cubicBezTo>
                <a:cubicBezTo>
                  <a:pt x="196" y="500"/>
                  <a:pt x="196" y="500"/>
                  <a:pt x="196" y="500"/>
                </a:cubicBezTo>
                <a:cubicBezTo>
                  <a:pt x="196" y="608"/>
                  <a:pt x="196" y="608"/>
                  <a:pt x="196" y="608"/>
                </a:cubicBezTo>
                <a:cubicBezTo>
                  <a:pt x="189" y="601"/>
                  <a:pt x="189" y="595"/>
                  <a:pt x="182" y="588"/>
                </a:cubicBezTo>
                <a:cubicBezTo>
                  <a:pt x="182" y="486"/>
                  <a:pt x="182" y="486"/>
                  <a:pt x="182" y="486"/>
                </a:cubicBezTo>
                <a:cubicBezTo>
                  <a:pt x="189" y="480"/>
                  <a:pt x="189" y="480"/>
                  <a:pt x="196" y="473"/>
                </a:cubicBezTo>
                <a:close/>
                <a:moveTo>
                  <a:pt x="196" y="615"/>
                </a:moveTo>
                <a:lnTo>
                  <a:pt x="196" y="615"/>
                </a:lnTo>
                <a:cubicBezTo>
                  <a:pt x="196" y="628"/>
                  <a:pt x="196" y="628"/>
                  <a:pt x="196" y="628"/>
                </a:cubicBezTo>
                <a:cubicBezTo>
                  <a:pt x="189" y="628"/>
                  <a:pt x="189" y="628"/>
                  <a:pt x="189" y="628"/>
                </a:cubicBezTo>
                <a:cubicBezTo>
                  <a:pt x="189" y="635"/>
                  <a:pt x="182" y="635"/>
                  <a:pt x="182" y="635"/>
                </a:cubicBezTo>
                <a:cubicBezTo>
                  <a:pt x="182" y="608"/>
                  <a:pt x="182" y="608"/>
                  <a:pt x="182" y="608"/>
                </a:cubicBezTo>
                <a:cubicBezTo>
                  <a:pt x="189" y="608"/>
                  <a:pt x="189" y="615"/>
                  <a:pt x="189" y="615"/>
                </a:cubicBezTo>
                <a:lnTo>
                  <a:pt x="196" y="615"/>
                </a:lnTo>
                <a:close/>
                <a:moveTo>
                  <a:pt x="196" y="642"/>
                </a:moveTo>
                <a:lnTo>
                  <a:pt x="196" y="642"/>
                </a:lnTo>
                <a:cubicBezTo>
                  <a:pt x="196" y="743"/>
                  <a:pt x="196" y="743"/>
                  <a:pt x="196" y="743"/>
                </a:cubicBezTo>
                <a:lnTo>
                  <a:pt x="196" y="743"/>
                </a:lnTo>
                <a:cubicBezTo>
                  <a:pt x="189" y="743"/>
                  <a:pt x="189" y="743"/>
                  <a:pt x="182" y="736"/>
                </a:cubicBezTo>
                <a:cubicBezTo>
                  <a:pt x="182" y="642"/>
                  <a:pt x="182" y="642"/>
                  <a:pt x="182" y="642"/>
                </a:cubicBezTo>
                <a:cubicBezTo>
                  <a:pt x="189" y="642"/>
                  <a:pt x="189" y="642"/>
                  <a:pt x="189" y="642"/>
                </a:cubicBezTo>
                <a:cubicBezTo>
                  <a:pt x="189" y="642"/>
                  <a:pt x="189" y="642"/>
                  <a:pt x="196" y="642"/>
                </a:cubicBezTo>
                <a:close/>
                <a:moveTo>
                  <a:pt x="196" y="757"/>
                </a:moveTo>
                <a:lnTo>
                  <a:pt x="196" y="757"/>
                </a:lnTo>
                <a:cubicBezTo>
                  <a:pt x="196" y="784"/>
                  <a:pt x="196" y="784"/>
                  <a:pt x="196" y="784"/>
                </a:cubicBezTo>
                <a:cubicBezTo>
                  <a:pt x="182" y="784"/>
                  <a:pt x="182" y="784"/>
                  <a:pt x="182" y="784"/>
                </a:cubicBezTo>
                <a:lnTo>
                  <a:pt x="182" y="784"/>
                </a:lnTo>
                <a:cubicBezTo>
                  <a:pt x="182" y="770"/>
                  <a:pt x="182" y="770"/>
                  <a:pt x="182" y="770"/>
                </a:cubicBezTo>
                <a:cubicBezTo>
                  <a:pt x="182" y="763"/>
                  <a:pt x="189" y="763"/>
                  <a:pt x="189" y="763"/>
                </a:cubicBezTo>
                <a:cubicBezTo>
                  <a:pt x="196" y="757"/>
                  <a:pt x="196" y="757"/>
                  <a:pt x="196" y="757"/>
                </a:cubicBezTo>
                <a:close/>
                <a:moveTo>
                  <a:pt x="196" y="824"/>
                </a:moveTo>
                <a:lnTo>
                  <a:pt x="196" y="824"/>
                </a:lnTo>
                <a:cubicBezTo>
                  <a:pt x="196" y="925"/>
                  <a:pt x="196" y="925"/>
                  <a:pt x="196" y="925"/>
                </a:cubicBezTo>
                <a:cubicBezTo>
                  <a:pt x="189" y="919"/>
                  <a:pt x="189" y="919"/>
                  <a:pt x="189" y="912"/>
                </a:cubicBezTo>
                <a:lnTo>
                  <a:pt x="189" y="905"/>
                </a:lnTo>
                <a:cubicBezTo>
                  <a:pt x="182" y="898"/>
                  <a:pt x="182" y="898"/>
                  <a:pt x="182" y="898"/>
                </a:cubicBezTo>
                <a:cubicBezTo>
                  <a:pt x="182" y="885"/>
                  <a:pt x="182" y="885"/>
                  <a:pt x="182" y="885"/>
                </a:cubicBezTo>
                <a:cubicBezTo>
                  <a:pt x="189" y="885"/>
                  <a:pt x="189" y="885"/>
                  <a:pt x="189" y="885"/>
                </a:cubicBezTo>
                <a:cubicBezTo>
                  <a:pt x="182" y="878"/>
                  <a:pt x="182" y="878"/>
                  <a:pt x="182" y="878"/>
                </a:cubicBezTo>
                <a:lnTo>
                  <a:pt x="182" y="878"/>
                </a:lnTo>
                <a:cubicBezTo>
                  <a:pt x="182" y="797"/>
                  <a:pt x="182" y="797"/>
                  <a:pt x="182" y="797"/>
                </a:cubicBezTo>
                <a:cubicBezTo>
                  <a:pt x="182" y="804"/>
                  <a:pt x="182" y="804"/>
                  <a:pt x="182" y="804"/>
                </a:cubicBezTo>
                <a:cubicBezTo>
                  <a:pt x="189" y="811"/>
                  <a:pt x="189" y="817"/>
                  <a:pt x="196" y="824"/>
                </a:cubicBezTo>
                <a:close/>
                <a:moveTo>
                  <a:pt x="196" y="966"/>
                </a:moveTo>
                <a:lnTo>
                  <a:pt x="196" y="966"/>
                </a:lnTo>
                <a:cubicBezTo>
                  <a:pt x="196" y="973"/>
                  <a:pt x="196" y="973"/>
                  <a:pt x="196" y="973"/>
                </a:cubicBezTo>
                <a:cubicBezTo>
                  <a:pt x="189" y="973"/>
                  <a:pt x="189" y="973"/>
                  <a:pt x="189" y="973"/>
                </a:cubicBezTo>
                <a:cubicBezTo>
                  <a:pt x="189" y="966"/>
                  <a:pt x="196" y="966"/>
                  <a:pt x="196" y="966"/>
                </a:cubicBezTo>
                <a:close/>
                <a:moveTo>
                  <a:pt x="196" y="986"/>
                </a:moveTo>
                <a:lnTo>
                  <a:pt x="196" y="986"/>
                </a:lnTo>
                <a:cubicBezTo>
                  <a:pt x="196" y="1060"/>
                  <a:pt x="196" y="1060"/>
                  <a:pt x="196" y="1060"/>
                </a:cubicBezTo>
                <a:cubicBezTo>
                  <a:pt x="189" y="1054"/>
                  <a:pt x="189" y="1054"/>
                  <a:pt x="182" y="1047"/>
                </a:cubicBezTo>
                <a:lnTo>
                  <a:pt x="182" y="1040"/>
                </a:lnTo>
                <a:cubicBezTo>
                  <a:pt x="182" y="1006"/>
                  <a:pt x="182" y="1006"/>
                  <a:pt x="182" y="1006"/>
                </a:cubicBezTo>
                <a:cubicBezTo>
                  <a:pt x="189" y="1006"/>
                  <a:pt x="189" y="1006"/>
                  <a:pt x="189" y="1006"/>
                </a:cubicBezTo>
                <a:cubicBezTo>
                  <a:pt x="182" y="1006"/>
                  <a:pt x="182" y="1006"/>
                  <a:pt x="182" y="1006"/>
                </a:cubicBezTo>
                <a:cubicBezTo>
                  <a:pt x="182" y="979"/>
                  <a:pt x="182" y="979"/>
                  <a:pt x="182" y="979"/>
                </a:cubicBezTo>
                <a:cubicBezTo>
                  <a:pt x="189" y="979"/>
                  <a:pt x="189" y="986"/>
                  <a:pt x="196" y="986"/>
                </a:cubicBezTo>
                <a:close/>
                <a:moveTo>
                  <a:pt x="196" y="1081"/>
                </a:moveTo>
                <a:lnTo>
                  <a:pt x="196" y="1081"/>
                </a:lnTo>
                <a:cubicBezTo>
                  <a:pt x="189" y="1067"/>
                  <a:pt x="189" y="1060"/>
                  <a:pt x="182" y="1054"/>
                </a:cubicBezTo>
                <a:cubicBezTo>
                  <a:pt x="182" y="1081"/>
                  <a:pt x="182" y="1081"/>
                  <a:pt x="182" y="1081"/>
                </a:cubicBezTo>
                <a:cubicBezTo>
                  <a:pt x="189" y="1081"/>
                  <a:pt x="189" y="1087"/>
                  <a:pt x="196" y="1094"/>
                </a:cubicBezTo>
                <a:lnTo>
                  <a:pt x="196" y="1094"/>
                </a:lnTo>
                <a:cubicBezTo>
                  <a:pt x="196" y="1081"/>
                  <a:pt x="196" y="1081"/>
                  <a:pt x="196" y="1081"/>
                </a:cubicBezTo>
                <a:close/>
                <a:moveTo>
                  <a:pt x="196" y="1108"/>
                </a:moveTo>
                <a:lnTo>
                  <a:pt x="196" y="1108"/>
                </a:lnTo>
                <a:cubicBezTo>
                  <a:pt x="196" y="1114"/>
                  <a:pt x="196" y="1114"/>
                  <a:pt x="196" y="1114"/>
                </a:cubicBezTo>
                <a:cubicBezTo>
                  <a:pt x="182" y="1108"/>
                  <a:pt x="182" y="1108"/>
                  <a:pt x="182" y="1108"/>
                </a:cubicBezTo>
                <a:cubicBezTo>
                  <a:pt x="182" y="1101"/>
                  <a:pt x="182" y="1101"/>
                  <a:pt x="182" y="1101"/>
                </a:cubicBezTo>
                <a:cubicBezTo>
                  <a:pt x="189" y="1101"/>
                  <a:pt x="189" y="1108"/>
                  <a:pt x="196" y="1108"/>
                </a:cubicBezTo>
                <a:close/>
                <a:moveTo>
                  <a:pt x="196" y="1128"/>
                </a:moveTo>
                <a:lnTo>
                  <a:pt x="196" y="1128"/>
                </a:lnTo>
                <a:cubicBezTo>
                  <a:pt x="196" y="1168"/>
                  <a:pt x="196" y="1168"/>
                  <a:pt x="196" y="1168"/>
                </a:cubicBezTo>
                <a:cubicBezTo>
                  <a:pt x="189" y="1162"/>
                  <a:pt x="189" y="1162"/>
                  <a:pt x="189" y="1155"/>
                </a:cubicBezTo>
                <a:cubicBezTo>
                  <a:pt x="189" y="1155"/>
                  <a:pt x="189" y="1148"/>
                  <a:pt x="182" y="1148"/>
                </a:cubicBezTo>
                <a:cubicBezTo>
                  <a:pt x="182" y="1121"/>
                  <a:pt x="182" y="1121"/>
                  <a:pt x="182" y="1121"/>
                </a:cubicBezTo>
                <a:cubicBezTo>
                  <a:pt x="196" y="1128"/>
                  <a:pt x="196" y="1128"/>
                  <a:pt x="196" y="1128"/>
                </a:cubicBezTo>
                <a:close/>
                <a:moveTo>
                  <a:pt x="196" y="1175"/>
                </a:moveTo>
                <a:lnTo>
                  <a:pt x="196" y="1175"/>
                </a:lnTo>
                <a:cubicBezTo>
                  <a:pt x="189" y="1175"/>
                  <a:pt x="189" y="1175"/>
                  <a:pt x="189" y="1175"/>
                </a:cubicBezTo>
                <a:lnTo>
                  <a:pt x="189" y="1168"/>
                </a:lnTo>
                <a:cubicBezTo>
                  <a:pt x="189" y="1168"/>
                  <a:pt x="182" y="1168"/>
                  <a:pt x="182" y="1162"/>
                </a:cubicBezTo>
                <a:cubicBezTo>
                  <a:pt x="182" y="1189"/>
                  <a:pt x="182" y="1189"/>
                  <a:pt x="182" y="1189"/>
                </a:cubicBezTo>
                <a:cubicBezTo>
                  <a:pt x="189" y="1189"/>
                  <a:pt x="189" y="1195"/>
                  <a:pt x="196" y="1195"/>
                </a:cubicBezTo>
                <a:cubicBezTo>
                  <a:pt x="196" y="1175"/>
                  <a:pt x="196" y="1175"/>
                  <a:pt x="196" y="1175"/>
                </a:cubicBezTo>
                <a:close/>
                <a:moveTo>
                  <a:pt x="182" y="952"/>
                </a:moveTo>
                <a:lnTo>
                  <a:pt x="182" y="952"/>
                </a:lnTo>
                <a:cubicBezTo>
                  <a:pt x="189" y="952"/>
                  <a:pt x="189" y="952"/>
                  <a:pt x="196" y="946"/>
                </a:cubicBezTo>
                <a:cubicBezTo>
                  <a:pt x="189" y="939"/>
                  <a:pt x="189" y="925"/>
                  <a:pt x="182" y="919"/>
                </a:cubicBezTo>
                <a:lnTo>
                  <a:pt x="182" y="952"/>
                </a:lnTo>
                <a:close/>
                <a:moveTo>
                  <a:pt x="182" y="1303"/>
                </a:moveTo>
                <a:lnTo>
                  <a:pt x="182" y="1303"/>
                </a:lnTo>
                <a:cubicBezTo>
                  <a:pt x="176" y="1297"/>
                  <a:pt x="176" y="1297"/>
                  <a:pt x="176" y="1297"/>
                </a:cubicBezTo>
                <a:cubicBezTo>
                  <a:pt x="176" y="1209"/>
                  <a:pt x="176" y="1209"/>
                  <a:pt x="176" y="1209"/>
                </a:cubicBezTo>
                <a:cubicBezTo>
                  <a:pt x="176" y="1209"/>
                  <a:pt x="176" y="1202"/>
                  <a:pt x="182" y="1202"/>
                </a:cubicBezTo>
                <a:lnTo>
                  <a:pt x="182" y="1202"/>
                </a:lnTo>
                <a:cubicBezTo>
                  <a:pt x="182" y="1303"/>
                  <a:pt x="182" y="1303"/>
                  <a:pt x="182" y="1303"/>
                </a:cubicBezTo>
                <a:close/>
                <a:moveTo>
                  <a:pt x="176" y="392"/>
                </a:moveTo>
                <a:lnTo>
                  <a:pt x="176" y="392"/>
                </a:lnTo>
                <a:cubicBezTo>
                  <a:pt x="182" y="392"/>
                  <a:pt x="182" y="392"/>
                  <a:pt x="182" y="392"/>
                </a:cubicBezTo>
                <a:cubicBezTo>
                  <a:pt x="182" y="446"/>
                  <a:pt x="182" y="446"/>
                  <a:pt x="182" y="446"/>
                </a:cubicBezTo>
                <a:lnTo>
                  <a:pt x="176" y="446"/>
                </a:lnTo>
                <a:lnTo>
                  <a:pt x="176" y="453"/>
                </a:lnTo>
                <a:cubicBezTo>
                  <a:pt x="176" y="392"/>
                  <a:pt x="176" y="392"/>
                  <a:pt x="176" y="392"/>
                </a:cubicBezTo>
                <a:close/>
                <a:moveTo>
                  <a:pt x="182" y="486"/>
                </a:moveTo>
                <a:lnTo>
                  <a:pt x="182" y="486"/>
                </a:lnTo>
                <a:cubicBezTo>
                  <a:pt x="182" y="588"/>
                  <a:pt x="182" y="588"/>
                  <a:pt x="182" y="588"/>
                </a:cubicBezTo>
                <a:cubicBezTo>
                  <a:pt x="182" y="588"/>
                  <a:pt x="182" y="588"/>
                  <a:pt x="176" y="581"/>
                </a:cubicBezTo>
                <a:cubicBezTo>
                  <a:pt x="176" y="581"/>
                  <a:pt x="176" y="581"/>
                  <a:pt x="176" y="574"/>
                </a:cubicBezTo>
                <a:cubicBezTo>
                  <a:pt x="176" y="507"/>
                  <a:pt x="176" y="507"/>
                  <a:pt x="176" y="507"/>
                </a:cubicBezTo>
                <a:cubicBezTo>
                  <a:pt x="176" y="500"/>
                  <a:pt x="182" y="493"/>
                  <a:pt x="182" y="486"/>
                </a:cubicBezTo>
                <a:close/>
                <a:moveTo>
                  <a:pt x="182" y="608"/>
                </a:moveTo>
                <a:lnTo>
                  <a:pt x="182" y="608"/>
                </a:lnTo>
                <a:cubicBezTo>
                  <a:pt x="182" y="635"/>
                  <a:pt x="182" y="635"/>
                  <a:pt x="182" y="635"/>
                </a:cubicBezTo>
                <a:lnTo>
                  <a:pt x="182" y="642"/>
                </a:lnTo>
                <a:lnTo>
                  <a:pt x="182" y="642"/>
                </a:lnTo>
                <a:cubicBezTo>
                  <a:pt x="182" y="736"/>
                  <a:pt x="182" y="736"/>
                  <a:pt x="182" y="736"/>
                </a:cubicBezTo>
                <a:cubicBezTo>
                  <a:pt x="182" y="736"/>
                  <a:pt x="176" y="730"/>
                  <a:pt x="176" y="723"/>
                </a:cubicBezTo>
                <a:lnTo>
                  <a:pt x="176" y="723"/>
                </a:lnTo>
                <a:cubicBezTo>
                  <a:pt x="176" y="615"/>
                  <a:pt x="176" y="615"/>
                  <a:pt x="176" y="615"/>
                </a:cubicBezTo>
                <a:lnTo>
                  <a:pt x="182" y="608"/>
                </a:lnTo>
                <a:close/>
                <a:moveTo>
                  <a:pt x="182" y="770"/>
                </a:moveTo>
                <a:lnTo>
                  <a:pt x="182" y="770"/>
                </a:lnTo>
                <a:cubicBezTo>
                  <a:pt x="182" y="784"/>
                  <a:pt x="182" y="784"/>
                  <a:pt x="182" y="784"/>
                </a:cubicBezTo>
                <a:lnTo>
                  <a:pt x="182" y="777"/>
                </a:lnTo>
                <a:lnTo>
                  <a:pt x="182" y="770"/>
                </a:lnTo>
                <a:close/>
                <a:moveTo>
                  <a:pt x="182" y="797"/>
                </a:moveTo>
                <a:lnTo>
                  <a:pt x="182" y="797"/>
                </a:lnTo>
                <a:cubicBezTo>
                  <a:pt x="182" y="878"/>
                  <a:pt x="182" y="878"/>
                  <a:pt x="182" y="878"/>
                </a:cubicBezTo>
                <a:lnTo>
                  <a:pt x="182" y="878"/>
                </a:lnTo>
                <a:cubicBezTo>
                  <a:pt x="182" y="885"/>
                  <a:pt x="182" y="885"/>
                  <a:pt x="182" y="885"/>
                </a:cubicBezTo>
                <a:lnTo>
                  <a:pt x="182" y="885"/>
                </a:lnTo>
                <a:cubicBezTo>
                  <a:pt x="182" y="898"/>
                  <a:pt x="182" y="898"/>
                  <a:pt x="182" y="898"/>
                </a:cubicBezTo>
                <a:cubicBezTo>
                  <a:pt x="176" y="898"/>
                  <a:pt x="176" y="898"/>
                  <a:pt x="176" y="898"/>
                </a:cubicBezTo>
                <a:cubicBezTo>
                  <a:pt x="176" y="784"/>
                  <a:pt x="176" y="784"/>
                  <a:pt x="176" y="784"/>
                </a:cubicBezTo>
                <a:cubicBezTo>
                  <a:pt x="176" y="790"/>
                  <a:pt x="182" y="797"/>
                  <a:pt x="182" y="797"/>
                </a:cubicBezTo>
                <a:close/>
                <a:moveTo>
                  <a:pt x="182" y="919"/>
                </a:moveTo>
                <a:lnTo>
                  <a:pt x="182" y="919"/>
                </a:lnTo>
                <a:cubicBezTo>
                  <a:pt x="182" y="952"/>
                  <a:pt x="182" y="952"/>
                  <a:pt x="182" y="952"/>
                </a:cubicBezTo>
                <a:cubicBezTo>
                  <a:pt x="176" y="959"/>
                  <a:pt x="176" y="966"/>
                  <a:pt x="176" y="966"/>
                </a:cubicBezTo>
                <a:cubicBezTo>
                  <a:pt x="176" y="905"/>
                  <a:pt x="176" y="905"/>
                  <a:pt x="176" y="905"/>
                </a:cubicBezTo>
                <a:cubicBezTo>
                  <a:pt x="176" y="912"/>
                  <a:pt x="182" y="912"/>
                  <a:pt x="182" y="919"/>
                </a:cubicBezTo>
                <a:close/>
                <a:moveTo>
                  <a:pt x="182" y="979"/>
                </a:moveTo>
                <a:lnTo>
                  <a:pt x="182" y="979"/>
                </a:lnTo>
                <a:cubicBezTo>
                  <a:pt x="182" y="1006"/>
                  <a:pt x="182" y="1006"/>
                  <a:pt x="182" y="1006"/>
                </a:cubicBezTo>
                <a:cubicBezTo>
                  <a:pt x="182" y="1000"/>
                  <a:pt x="182" y="1000"/>
                  <a:pt x="182" y="1000"/>
                </a:cubicBezTo>
                <a:cubicBezTo>
                  <a:pt x="176" y="1000"/>
                  <a:pt x="176" y="993"/>
                  <a:pt x="182" y="986"/>
                </a:cubicBezTo>
                <a:cubicBezTo>
                  <a:pt x="176" y="993"/>
                  <a:pt x="176" y="993"/>
                  <a:pt x="176" y="993"/>
                </a:cubicBezTo>
                <a:cubicBezTo>
                  <a:pt x="176" y="973"/>
                  <a:pt x="176" y="973"/>
                  <a:pt x="176" y="973"/>
                </a:cubicBezTo>
                <a:cubicBezTo>
                  <a:pt x="176" y="973"/>
                  <a:pt x="176" y="973"/>
                  <a:pt x="182" y="979"/>
                </a:cubicBezTo>
                <a:close/>
                <a:moveTo>
                  <a:pt x="182" y="1006"/>
                </a:moveTo>
                <a:lnTo>
                  <a:pt x="182" y="1006"/>
                </a:lnTo>
                <a:cubicBezTo>
                  <a:pt x="182" y="1040"/>
                  <a:pt x="182" y="1040"/>
                  <a:pt x="182" y="1040"/>
                </a:cubicBezTo>
                <a:cubicBezTo>
                  <a:pt x="182" y="1033"/>
                  <a:pt x="176" y="1027"/>
                  <a:pt x="176" y="1027"/>
                </a:cubicBezTo>
                <a:cubicBezTo>
                  <a:pt x="176" y="1033"/>
                  <a:pt x="176" y="1047"/>
                  <a:pt x="182" y="1054"/>
                </a:cubicBezTo>
                <a:cubicBezTo>
                  <a:pt x="182" y="1081"/>
                  <a:pt x="182" y="1081"/>
                  <a:pt x="182" y="1081"/>
                </a:cubicBezTo>
                <a:cubicBezTo>
                  <a:pt x="182" y="1074"/>
                  <a:pt x="176" y="1067"/>
                  <a:pt x="176" y="1067"/>
                </a:cubicBezTo>
                <a:lnTo>
                  <a:pt x="176" y="1067"/>
                </a:lnTo>
                <a:cubicBezTo>
                  <a:pt x="176" y="1013"/>
                  <a:pt x="176" y="1013"/>
                  <a:pt x="176" y="1013"/>
                </a:cubicBezTo>
                <a:cubicBezTo>
                  <a:pt x="182" y="1006"/>
                  <a:pt x="182" y="1006"/>
                  <a:pt x="182" y="1006"/>
                </a:cubicBezTo>
                <a:close/>
                <a:moveTo>
                  <a:pt x="182" y="1101"/>
                </a:moveTo>
                <a:lnTo>
                  <a:pt x="182" y="1101"/>
                </a:lnTo>
                <a:cubicBezTo>
                  <a:pt x="182" y="1108"/>
                  <a:pt x="182" y="1108"/>
                  <a:pt x="182" y="1108"/>
                </a:cubicBezTo>
                <a:cubicBezTo>
                  <a:pt x="176" y="1101"/>
                  <a:pt x="176" y="1101"/>
                  <a:pt x="176" y="1101"/>
                </a:cubicBezTo>
                <a:cubicBezTo>
                  <a:pt x="176" y="1094"/>
                  <a:pt x="176" y="1094"/>
                  <a:pt x="176" y="1094"/>
                </a:cubicBezTo>
                <a:lnTo>
                  <a:pt x="176" y="1094"/>
                </a:lnTo>
                <a:cubicBezTo>
                  <a:pt x="182" y="1094"/>
                  <a:pt x="182" y="1101"/>
                  <a:pt x="182" y="1101"/>
                </a:cubicBezTo>
                <a:close/>
                <a:moveTo>
                  <a:pt x="182" y="1121"/>
                </a:moveTo>
                <a:lnTo>
                  <a:pt x="182" y="1121"/>
                </a:lnTo>
                <a:cubicBezTo>
                  <a:pt x="182" y="1148"/>
                  <a:pt x="182" y="1148"/>
                  <a:pt x="182" y="1148"/>
                </a:cubicBezTo>
                <a:lnTo>
                  <a:pt x="176" y="1148"/>
                </a:lnTo>
                <a:cubicBezTo>
                  <a:pt x="176" y="1128"/>
                  <a:pt x="176" y="1128"/>
                  <a:pt x="176" y="1128"/>
                </a:cubicBezTo>
                <a:cubicBezTo>
                  <a:pt x="182" y="1114"/>
                  <a:pt x="182" y="1114"/>
                  <a:pt x="182" y="1114"/>
                </a:cubicBezTo>
                <a:cubicBezTo>
                  <a:pt x="182" y="1121"/>
                  <a:pt x="182" y="1121"/>
                  <a:pt x="182" y="1121"/>
                </a:cubicBezTo>
                <a:close/>
                <a:moveTo>
                  <a:pt x="182" y="1162"/>
                </a:moveTo>
                <a:lnTo>
                  <a:pt x="182" y="1162"/>
                </a:lnTo>
                <a:cubicBezTo>
                  <a:pt x="182" y="1189"/>
                  <a:pt x="182" y="1189"/>
                  <a:pt x="182" y="1189"/>
                </a:cubicBezTo>
                <a:lnTo>
                  <a:pt x="176" y="1182"/>
                </a:lnTo>
                <a:cubicBezTo>
                  <a:pt x="176" y="1175"/>
                  <a:pt x="176" y="1175"/>
                  <a:pt x="176" y="1175"/>
                </a:cubicBezTo>
                <a:lnTo>
                  <a:pt x="176" y="1175"/>
                </a:lnTo>
                <a:cubicBezTo>
                  <a:pt x="176" y="1168"/>
                  <a:pt x="176" y="1168"/>
                  <a:pt x="176" y="1168"/>
                </a:cubicBezTo>
                <a:lnTo>
                  <a:pt x="176" y="1168"/>
                </a:lnTo>
                <a:cubicBezTo>
                  <a:pt x="176" y="1162"/>
                  <a:pt x="176" y="1162"/>
                  <a:pt x="176" y="1162"/>
                </a:cubicBezTo>
                <a:lnTo>
                  <a:pt x="182" y="1162"/>
                </a:lnTo>
                <a:close/>
                <a:moveTo>
                  <a:pt x="176" y="480"/>
                </a:moveTo>
                <a:lnTo>
                  <a:pt x="176" y="480"/>
                </a:lnTo>
                <a:cubicBezTo>
                  <a:pt x="176" y="473"/>
                  <a:pt x="176" y="473"/>
                  <a:pt x="176" y="473"/>
                </a:cubicBezTo>
                <a:lnTo>
                  <a:pt x="176" y="473"/>
                </a:lnTo>
                <a:cubicBezTo>
                  <a:pt x="176" y="480"/>
                  <a:pt x="176" y="480"/>
                  <a:pt x="176" y="480"/>
                </a:cubicBezTo>
                <a:close/>
                <a:moveTo>
                  <a:pt x="176" y="1297"/>
                </a:moveTo>
                <a:lnTo>
                  <a:pt x="176" y="1297"/>
                </a:lnTo>
                <a:cubicBezTo>
                  <a:pt x="135" y="1270"/>
                  <a:pt x="135" y="1270"/>
                  <a:pt x="135" y="1270"/>
                </a:cubicBezTo>
                <a:cubicBezTo>
                  <a:pt x="135" y="1229"/>
                  <a:pt x="135" y="1229"/>
                  <a:pt x="135" y="1229"/>
                </a:cubicBezTo>
                <a:cubicBezTo>
                  <a:pt x="142" y="1236"/>
                  <a:pt x="142" y="1236"/>
                  <a:pt x="142" y="1236"/>
                </a:cubicBezTo>
                <a:cubicBezTo>
                  <a:pt x="142" y="1229"/>
                  <a:pt x="142" y="1229"/>
                  <a:pt x="135" y="1222"/>
                </a:cubicBezTo>
                <a:cubicBezTo>
                  <a:pt x="135" y="1182"/>
                  <a:pt x="135" y="1182"/>
                  <a:pt x="135" y="1182"/>
                </a:cubicBezTo>
                <a:cubicBezTo>
                  <a:pt x="149" y="1168"/>
                  <a:pt x="149" y="1168"/>
                  <a:pt x="149" y="1168"/>
                </a:cubicBezTo>
                <a:cubicBezTo>
                  <a:pt x="149" y="1175"/>
                  <a:pt x="149" y="1175"/>
                  <a:pt x="155" y="1175"/>
                </a:cubicBezTo>
                <a:cubicBezTo>
                  <a:pt x="155" y="1182"/>
                  <a:pt x="149" y="1182"/>
                  <a:pt x="149" y="1189"/>
                </a:cubicBezTo>
                <a:cubicBezTo>
                  <a:pt x="142" y="1195"/>
                  <a:pt x="142" y="1202"/>
                  <a:pt x="142" y="1202"/>
                </a:cubicBezTo>
                <a:cubicBezTo>
                  <a:pt x="155" y="1202"/>
                  <a:pt x="155" y="1202"/>
                  <a:pt x="155" y="1202"/>
                </a:cubicBezTo>
                <a:cubicBezTo>
                  <a:pt x="155" y="1202"/>
                  <a:pt x="155" y="1209"/>
                  <a:pt x="162" y="1222"/>
                </a:cubicBezTo>
                <a:cubicBezTo>
                  <a:pt x="169" y="1222"/>
                  <a:pt x="169" y="1216"/>
                  <a:pt x="176" y="1209"/>
                </a:cubicBezTo>
                <a:lnTo>
                  <a:pt x="176" y="1209"/>
                </a:lnTo>
                <a:cubicBezTo>
                  <a:pt x="176" y="1297"/>
                  <a:pt x="176" y="1297"/>
                  <a:pt x="176" y="1297"/>
                </a:cubicBezTo>
                <a:close/>
                <a:moveTo>
                  <a:pt x="135" y="1047"/>
                </a:moveTo>
                <a:lnTo>
                  <a:pt x="135" y="1047"/>
                </a:lnTo>
                <a:cubicBezTo>
                  <a:pt x="142" y="1047"/>
                  <a:pt x="142" y="1040"/>
                  <a:pt x="142" y="1040"/>
                </a:cubicBezTo>
                <a:cubicBezTo>
                  <a:pt x="135" y="979"/>
                  <a:pt x="135" y="979"/>
                  <a:pt x="135" y="979"/>
                </a:cubicBezTo>
                <a:cubicBezTo>
                  <a:pt x="135" y="730"/>
                  <a:pt x="135" y="730"/>
                  <a:pt x="135" y="730"/>
                </a:cubicBezTo>
                <a:cubicBezTo>
                  <a:pt x="142" y="743"/>
                  <a:pt x="149" y="750"/>
                  <a:pt x="155" y="763"/>
                </a:cubicBezTo>
                <a:cubicBezTo>
                  <a:pt x="162" y="770"/>
                  <a:pt x="169" y="784"/>
                  <a:pt x="176" y="784"/>
                </a:cubicBezTo>
                <a:cubicBezTo>
                  <a:pt x="176" y="898"/>
                  <a:pt x="176" y="898"/>
                  <a:pt x="176" y="898"/>
                </a:cubicBezTo>
                <a:cubicBezTo>
                  <a:pt x="162" y="892"/>
                  <a:pt x="162" y="892"/>
                  <a:pt x="162" y="892"/>
                </a:cubicBezTo>
                <a:cubicBezTo>
                  <a:pt x="162" y="885"/>
                  <a:pt x="169" y="878"/>
                  <a:pt x="169" y="871"/>
                </a:cubicBezTo>
                <a:cubicBezTo>
                  <a:pt x="169" y="858"/>
                  <a:pt x="162" y="844"/>
                  <a:pt x="155" y="838"/>
                </a:cubicBezTo>
                <a:cubicBezTo>
                  <a:pt x="155" y="844"/>
                  <a:pt x="162" y="851"/>
                  <a:pt x="162" y="865"/>
                </a:cubicBezTo>
                <a:cubicBezTo>
                  <a:pt x="162" y="885"/>
                  <a:pt x="155" y="898"/>
                  <a:pt x="155" y="898"/>
                </a:cubicBezTo>
                <a:cubicBezTo>
                  <a:pt x="162" y="898"/>
                  <a:pt x="169" y="905"/>
                  <a:pt x="176" y="905"/>
                </a:cubicBezTo>
                <a:cubicBezTo>
                  <a:pt x="176" y="966"/>
                  <a:pt x="176" y="966"/>
                  <a:pt x="176" y="966"/>
                </a:cubicBezTo>
                <a:lnTo>
                  <a:pt x="176" y="966"/>
                </a:lnTo>
                <a:cubicBezTo>
                  <a:pt x="176" y="973"/>
                  <a:pt x="176" y="973"/>
                  <a:pt x="176" y="973"/>
                </a:cubicBezTo>
                <a:cubicBezTo>
                  <a:pt x="176" y="993"/>
                  <a:pt x="176" y="993"/>
                  <a:pt x="176" y="993"/>
                </a:cubicBezTo>
                <a:lnTo>
                  <a:pt x="176" y="993"/>
                </a:lnTo>
                <a:cubicBezTo>
                  <a:pt x="176" y="1013"/>
                  <a:pt x="176" y="1013"/>
                  <a:pt x="176" y="1013"/>
                </a:cubicBezTo>
                <a:lnTo>
                  <a:pt x="176" y="1013"/>
                </a:lnTo>
                <a:cubicBezTo>
                  <a:pt x="176" y="1067"/>
                  <a:pt x="176" y="1067"/>
                  <a:pt x="176" y="1067"/>
                </a:cubicBezTo>
                <a:cubicBezTo>
                  <a:pt x="176" y="1074"/>
                  <a:pt x="169" y="1074"/>
                  <a:pt x="169" y="1074"/>
                </a:cubicBezTo>
                <a:cubicBezTo>
                  <a:pt x="169" y="1081"/>
                  <a:pt x="162" y="1074"/>
                  <a:pt x="162" y="1074"/>
                </a:cubicBezTo>
                <a:cubicBezTo>
                  <a:pt x="162" y="1081"/>
                  <a:pt x="169" y="1087"/>
                  <a:pt x="176" y="1094"/>
                </a:cubicBezTo>
                <a:cubicBezTo>
                  <a:pt x="176" y="1101"/>
                  <a:pt x="176" y="1101"/>
                  <a:pt x="176" y="1101"/>
                </a:cubicBezTo>
                <a:cubicBezTo>
                  <a:pt x="149" y="1081"/>
                  <a:pt x="149" y="1081"/>
                  <a:pt x="149" y="1081"/>
                </a:cubicBezTo>
                <a:cubicBezTo>
                  <a:pt x="142" y="1081"/>
                  <a:pt x="142" y="1081"/>
                  <a:pt x="142" y="1081"/>
                </a:cubicBezTo>
                <a:cubicBezTo>
                  <a:pt x="142" y="1081"/>
                  <a:pt x="149" y="1087"/>
                  <a:pt x="155" y="1094"/>
                </a:cubicBezTo>
                <a:cubicBezTo>
                  <a:pt x="162" y="1101"/>
                  <a:pt x="162" y="1108"/>
                  <a:pt x="169" y="1108"/>
                </a:cubicBezTo>
                <a:cubicBezTo>
                  <a:pt x="169" y="1114"/>
                  <a:pt x="162" y="1114"/>
                  <a:pt x="162" y="1114"/>
                </a:cubicBezTo>
                <a:lnTo>
                  <a:pt x="162" y="1114"/>
                </a:lnTo>
                <a:cubicBezTo>
                  <a:pt x="169" y="1121"/>
                  <a:pt x="169" y="1121"/>
                  <a:pt x="169" y="1121"/>
                </a:cubicBezTo>
                <a:cubicBezTo>
                  <a:pt x="176" y="1121"/>
                  <a:pt x="176" y="1128"/>
                  <a:pt x="176" y="1128"/>
                </a:cubicBezTo>
                <a:lnTo>
                  <a:pt x="176" y="1128"/>
                </a:lnTo>
                <a:cubicBezTo>
                  <a:pt x="176" y="1148"/>
                  <a:pt x="176" y="1148"/>
                  <a:pt x="176" y="1148"/>
                </a:cubicBezTo>
                <a:cubicBezTo>
                  <a:pt x="176" y="1148"/>
                  <a:pt x="176" y="1148"/>
                  <a:pt x="169" y="1148"/>
                </a:cubicBezTo>
                <a:cubicBezTo>
                  <a:pt x="162" y="1141"/>
                  <a:pt x="155" y="1135"/>
                  <a:pt x="149" y="1128"/>
                </a:cubicBezTo>
                <a:cubicBezTo>
                  <a:pt x="142" y="1128"/>
                  <a:pt x="142" y="1121"/>
                  <a:pt x="135" y="1114"/>
                </a:cubicBezTo>
                <a:cubicBezTo>
                  <a:pt x="135" y="1047"/>
                  <a:pt x="135" y="1047"/>
                  <a:pt x="135" y="1047"/>
                </a:cubicBezTo>
                <a:close/>
                <a:moveTo>
                  <a:pt x="135" y="399"/>
                </a:moveTo>
                <a:lnTo>
                  <a:pt x="135" y="399"/>
                </a:lnTo>
                <a:cubicBezTo>
                  <a:pt x="176" y="392"/>
                  <a:pt x="176" y="392"/>
                  <a:pt x="176" y="392"/>
                </a:cubicBezTo>
                <a:cubicBezTo>
                  <a:pt x="176" y="453"/>
                  <a:pt x="176" y="453"/>
                  <a:pt x="176" y="453"/>
                </a:cubicBezTo>
                <a:cubicBezTo>
                  <a:pt x="176" y="453"/>
                  <a:pt x="169" y="453"/>
                  <a:pt x="169" y="459"/>
                </a:cubicBezTo>
                <a:cubicBezTo>
                  <a:pt x="162" y="459"/>
                  <a:pt x="162" y="459"/>
                  <a:pt x="155" y="466"/>
                </a:cubicBezTo>
                <a:cubicBezTo>
                  <a:pt x="176" y="473"/>
                  <a:pt x="176" y="473"/>
                  <a:pt x="176" y="473"/>
                </a:cubicBezTo>
                <a:cubicBezTo>
                  <a:pt x="176" y="480"/>
                  <a:pt x="176" y="480"/>
                  <a:pt x="176" y="480"/>
                </a:cubicBezTo>
                <a:lnTo>
                  <a:pt x="176" y="486"/>
                </a:lnTo>
                <a:cubicBezTo>
                  <a:pt x="162" y="480"/>
                  <a:pt x="155" y="480"/>
                  <a:pt x="149" y="473"/>
                </a:cubicBezTo>
                <a:cubicBezTo>
                  <a:pt x="155" y="486"/>
                  <a:pt x="149" y="493"/>
                  <a:pt x="142" y="507"/>
                </a:cubicBezTo>
                <a:cubicBezTo>
                  <a:pt x="149" y="507"/>
                  <a:pt x="155" y="507"/>
                  <a:pt x="162" y="513"/>
                </a:cubicBezTo>
                <a:cubicBezTo>
                  <a:pt x="162" y="520"/>
                  <a:pt x="155" y="527"/>
                  <a:pt x="149" y="527"/>
                </a:cubicBezTo>
                <a:cubicBezTo>
                  <a:pt x="142" y="527"/>
                  <a:pt x="142" y="527"/>
                  <a:pt x="135" y="527"/>
                </a:cubicBezTo>
                <a:cubicBezTo>
                  <a:pt x="135" y="493"/>
                  <a:pt x="135" y="493"/>
                  <a:pt x="135" y="493"/>
                </a:cubicBezTo>
                <a:cubicBezTo>
                  <a:pt x="142" y="473"/>
                  <a:pt x="142" y="453"/>
                  <a:pt x="135" y="426"/>
                </a:cubicBezTo>
                <a:lnTo>
                  <a:pt x="135" y="426"/>
                </a:lnTo>
                <a:cubicBezTo>
                  <a:pt x="135" y="399"/>
                  <a:pt x="135" y="399"/>
                  <a:pt x="135" y="399"/>
                </a:cubicBezTo>
                <a:close/>
                <a:moveTo>
                  <a:pt x="176" y="507"/>
                </a:moveTo>
                <a:lnTo>
                  <a:pt x="176" y="507"/>
                </a:lnTo>
                <a:cubicBezTo>
                  <a:pt x="169" y="520"/>
                  <a:pt x="169" y="534"/>
                  <a:pt x="169" y="554"/>
                </a:cubicBezTo>
                <a:cubicBezTo>
                  <a:pt x="169" y="561"/>
                  <a:pt x="169" y="568"/>
                  <a:pt x="176" y="574"/>
                </a:cubicBezTo>
                <a:cubicBezTo>
                  <a:pt x="176" y="507"/>
                  <a:pt x="176" y="507"/>
                  <a:pt x="176" y="507"/>
                </a:cubicBezTo>
                <a:close/>
                <a:moveTo>
                  <a:pt x="176" y="615"/>
                </a:moveTo>
                <a:lnTo>
                  <a:pt x="176" y="615"/>
                </a:lnTo>
                <a:lnTo>
                  <a:pt x="169" y="615"/>
                </a:lnTo>
                <a:cubicBezTo>
                  <a:pt x="162" y="622"/>
                  <a:pt x="162" y="622"/>
                  <a:pt x="155" y="622"/>
                </a:cubicBezTo>
                <a:cubicBezTo>
                  <a:pt x="155" y="622"/>
                  <a:pt x="155" y="622"/>
                  <a:pt x="162" y="615"/>
                </a:cubicBezTo>
                <a:cubicBezTo>
                  <a:pt x="162" y="608"/>
                  <a:pt x="162" y="608"/>
                  <a:pt x="162" y="608"/>
                </a:cubicBezTo>
                <a:cubicBezTo>
                  <a:pt x="162" y="601"/>
                  <a:pt x="155" y="601"/>
                  <a:pt x="155" y="601"/>
                </a:cubicBezTo>
                <a:cubicBezTo>
                  <a:pt x="149" y="601"/>
                  <a:pt x="149" y="595"/>
                  <a:pt x="142" y="595"/>
                </a:cubicBezTo>
                <a:cubicBezTo>
                  <a:pt x="149" y="595"/>
                  <a:pt x="155" y="588"/>
                  <a:pt x="155" y="588"/>
                </a:cubicBezTo>
                <a:cubicBezTo>
                  <a:pt x="162" y="581"/>
                  <a:pt x="169" y="581"/>
                  <a:pt x="169" y="574"/>
                </a:cubicBezTo>
                <a:cubicBezTo>
                  <a:pt x="169" y="568"/>
                  <a:pt x="162" y="568"/>
                  <a:pt x="155" y="568"/>
                </a:cubicBezTo>
                <a:cubicBezTo>
                  <a:pt x="155" y="561"/>
                  <a:pt x="149" y="561"/>
                  <a:pt x="142" y="561"/>
                </a:cubicBezTo>
                <a:cubicBezTo>
                  <a:pt x="135" y="561"/>
                  <a:pt x="135" y="561"/>
                  <a:pt x="135" y="561"/>
                </a:cubicBezTo>
                <a:cubicBezTo>
                  <a:pt x="135" y="635"/>
                  <a:pt x="135" y="635"/>
                  <a:pt x="135" y="635"/>
                </a:cubicBezTo>
                <a:cubicBezTo>
                  <a:pt x="149" y="649"/>
                  <a:pt x="155" y="662"/>
                  <a:pt x="162" y="669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35" y="703"/>
                  <a:pt x="135" y="703"/>
                  <a:pt x="135" y="703"/>
                </a:cubicBezTo>
                <a:cubicBezTo>
                  <a:pt x="142" y="703"/>
                  <a:pt x="142" y="703"/>
                  <a:pt x="149" y="703"/>
                </a:cubicBezTo>
                <a:cubicBezTo>
                  <a:pt x="155" y="703"/>
                  <a:pt x="162" y="703"/>
                  <a:pt x="162" y="703"/>
                </a:cubicBezTo>
                <a:cubicBezTo>
                  <a:pt x="162" y="703"/>
                  <a:pt x="155" y="709"/>
                  <a:pt x="155" y="716"/>
                </a:cubicBezTo>
                <a:cubicBezTo>
                  <a:pt x="149" y="723"/>
                  <a:pt x="149" y="730"/>
                  <a:pt x="149" y="730"/>
                </a:cubicBezTo>
                <a:cubicBezTo>
                  <a:pt x="149" y="736"/>
                  <a:pt x="149" y="736"/>
                  <a:pt x="149" y="743"/>
                </a:cubicBezTo>
                <a:cubicBezTo>
                  <a:pt x="176" y="723"/>
                  <a:pt x="176" y="723"/>
                  <a:pt x="176" y="723"/>
                </a:cubicBezTo>
                <a:cubicBezTo>
                  <a:pt x="176" y="615"/>
                  <a:pt x="176" y="615"/>
                  <a:pt x="176" y="615"/>
                </a:cubicBezTo>
                <a:close/>
                <a:moveTo>
                  <a:pt x="176" y="1162"/>
                </a:moveTo>
                <a:lnTo>
                  <a:pt x="176" y="1162"/>
                </a:lnTo>
                <a:cubicBezTo>
                  <a:pt x="169" y="1162"/>
                  <a:pt x="169" y="1162"/>
                  <a:pt x="169" y="1155"/>
                </a:cubicBezTo>
                <a:cubicBezTo>
                  <a:pt x="162" y="1155"/>
                  <a:pt x="155" y="1148"/>
                  <a:pt x="142" y="1141"/>
                </a:cubicBezTo>
                <a:cubicBezTo>
                  <a:pt x="142" y="1141"/>
                  <a:pt x="142" y="1141"/>
                  <a:pt x="135" y="1135"/>
                </a:cubicBezTo>
                <a:cubicBezTo>
                  <a:pt x="135" y="1155"/>
                  <a:pt x="135" y="1155"/>
                  <a:pt x="135" y="1155"/>
                </a:cubicBezTo>
                <a:cubicBezTo>
                  <a:pt x="149" y="1168"/>
                  <a:pt x="162" y="1175"/>
                  <a:pt x="176" y="1182"/>
                </a:cubicBezTo>
                <a:cubicBezTo>
                  <a:pt x="176" y="1175"/>
                  <a:pt x="176" y="1175"/>
                  <a:pt x="176" y="1175"/>
                </a:cubicBezTo>
                <a:lnTo>
                  <a:pt x="176" y="1175"/>
                </a:lnTo>
                <a:cubicBezTo>
                  <a:pt x="169" y="1168"/>
                  <a:pt x="169" y="1168"/>
                  <a:pt x="169" y="1168"/>
                </a:cubicBezTo>
                <a:lnTo>
                  <a:pt x="176" y="1168"/>
                </a:lnTo>
                <a:cubicBezTo>
                  <a:pt x="176" y="1162"/>
                  <a:pt x="176" y="1162"/>
                  <a:pt x="176" y="1162"/>
                </a:cubicBezTo>
                <a:close/>
                <a:moveTo>
                  <a:pt x="135" y="649"/>
                </a:moveTo>
                <a:lnTo>
                  <a:pt x="135" y="649"/>
                </a:lnTo>
                <a:cubicBezTo>
                  <a:pt x="135" y="642"/>
                  <a:pt x="135" y="642"/>
                  <a:pt x="135" y="642"/>
                </a:cubicBezTo>
                <a:cubicBezTo>
                  <a:pt x="142" y="649"/>
                  <a:pt x="142" y="649"/>
                  <a:pt x="142" y="649"/>
                </a:cubicBezTo>
                <a:cubicBezTo>
                  <a:pt x="135" y="649"/>
                  <a:pt x="135" y="649"/>
                  <a:pt x="135" y="649"/>
                </a:cubicBezTo>
                <a:close/>
                <a:moveTo>
                  <a:pt x="135" y="561"/>
                </a:moveTo>
                <a:lnTo>
                  <a:pt x="135" y="561"/>
                </a:lnTo>
                <a:cubicBezTo>
                  <a:pt x="135" y="527"/>
                  <a:pt x="135" y="527"/>
                  <a:pt x="135" y="527"/>
                </a:cubicBezTo>
                <a:cubicBezTo>
                  <a:pt x="142" y="527"/>
                  <a:pt x="142" y="527"/>
                  <a:pt x="142" y="527"/>
                </a:cubicBezTo>
                <a:cubicBezTo>
                  <a:pt x="142" y="540"/>
                  <a:pt x="142" y="547"/>
                  <a:pt x="135" y="561"/>
                </a:cubicBezTo>
                <a:close/>
                <a:moveTo>
                  <a:pt x="135" y="1270"/>
                </a:moveTo>
                <a:lnTo>
                  <a:pt x="135" y="1270"/>
                </a:lnTo>
                <a:lnTo>
                  <a:pt x="135" y="1270"/>
                </a:lnTo>
                <a:cubicBezTo>
                  <a:pt x="135" y="1229"/>
                  <a:pt x="135" y="1229"/>
                  <a:pt x="135" y="1229"/>
                </a:cubicBezTo>
                <a:lnTo>
                  <a:pt x="135" y="1229"/>
                </a:lnTo>
                <a:cubicBezTo>
                  <a:pt x="135" y="1270"/>
                  <a:pt x="135" y="1270"/>
                  <a:pt x="135" y="1270"/>
                </a:cubicBezTo>
                <a:close/>
                <a:moveTo>
                  <a:pt x="135" y="1054"/>
                </a:moveTo>
                <a:lnTo>
                  <a:pt x="135" y="1054"/>
                </a:lnTo>
                <a:cubicBezTo>
                  <a:pt x="135" y="1047"/>
                  <a:pt x="135" y="1047"/>
                  <a:pt x="135" y="1047"/>
                </a:cubicBezTo>
                <a:cubicBezTo>
                  <a:pt x="135" y="1114"/>
                  <a:pt x="135" y="1114"/>
                  <a:pt x="135" y="1114"/>
                </a:cubicBezTo>
                <a:lnTo>
                  <a:pt x="135" y="1108"/>
                </a:lnTo>
                <a:cubicBezTo>
                  <a:pt x="135" y="1108"/>
                  <a:pt x="135" y="1101"/>
                  <a:pt x="135" y="1094"/>
                </a:cubicBezTo>
                <a:lnTo>
                  <a:pt x="135" y="1094"/>
                </a:lnTo>
                <a:cubicBezTo>
                  <a:pt x="135" y="1054"/>
                  <a:pt x="135" y="1054"/>
                  <a:pt x="135" y="1054"/>
                </a:cubicBezTo>
                <a:close/>
                <a:moveTo>
                  <a:pt x="135" y="979"/>
                </a:moveTo>
                <a:lnTo>
                  <a:pt x="135" y="979"/>
                </a:lnTo>
                <a:cubicBezTo>
                  <a:pt x="135" y="946"/>
                  <a:pt x="135" y="946"/>
                  <a:pt x="135" y="946"/>
                </a:cubicBezTo>
                <a:cubicBezTo>
                  <a:pt x="135" y="655"/>
                  <a:pt x="135" y="655"/>
                  <a:pt x="135" y="655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35" y="703"/>
                  <a:pt x="135" y="703"/>
                  <a:pt x="135" y="703"/>
                </a:cubicBezTo>
                <a:lnTo>
                  <a:pt x="135" y="703"/>
                </a:lnTo>
                <a:cubicBezTo>
                  <a:pt x="135" y="709"/>
                  <a:pt x="135" y="716"/>
                  <a:pt x="135" y="723"/>
                </a:cubicBezTo>
                <a:lnTo>
                  <a:pt x="135" y="730"/>
                </a:lnTo>
                <a:cubicBezTo>
                  <a:pt x="135" y="979"/>
                  <a:pt x="135" y="979"/>
                  <a:pt x="135" y="979"/>
                </a:cubicBezTo>
                <a:close/>
                <a:moveTo>
                  <a:pt x="135" y="399"/>
                </a:moveTo>
                <a:lnTo>
                  <a:pt x="135" y="399"/>
                </a:lnTo>
                <a:lnTo>
                  <a:pt x="135" y="399"/>
                </a:lnTo>
                <a:cubicBezTo>
                  <a:pt x="135" y="426"/>
                  <a:pt x="135" y="426"/>
                  <a:pt x="135" y="426"/>
                </a:cubicBezTo>
                <a:lnTo>
                  <a:pt x="135" y="426"/>
                </a:lnTo>
                <a:cubicBezTo>
                  <a:pt x="135" y="399"/>
                  <a:pt x="135" y="399"/>
                  <a:pt x="135" y="399"/>
                </a:cubicBezTo>
                <a:close/>
                <a:moveTo>
                  <a:pt x="135" y="493"/>
                </a:moveTo>
                <a:lnTo>
                  <a:pt x="135" y="493"/>
                </a:lnTo>
                <a:cubicBezTo>
                  <a:pt x="135" y="527"/>
                  <a:pt x="135" y="527"/>
                  <a:pt x="135" y="527"/>
                </a:cubicBezTo>
                <a:lnTo>
                  <a:pt x="135" y="527"/>
                </a:lnTo>
                <a:lnTo>
                  <a:pt x="135" y="527"/>
                </a:lnTo>
                <a:cubicBezTo>
                  <a:pt x="135" y="561"/>
                  <a:pt x="135" y="561"/>
                  <a:pt x="135" y="561"/>
                </a:cubicBezTo>
                <a:lnTo>
                  <a:pt x="135" y="561"/>
                </a:lnTo>
                <a:cubicBezTo>
                  <a:pt x="135" y="500"/>
                  <a:pt x="135" y="500"/>
                  <a:pt x="135" y="500"/>
                </a:cubicBezTo>
                <a:lnTo>
                  <a:pt x="135" y="493"/>
                </a:lnTo>
                <a:close/>
                <a:moveTo>
                  <a:pt x="135" y="561"/>
                </a:moveTo>
                <a:lnTo>
                  <a:pt x="135" y="561"/>
                </a:lnTo>
                <a:cubicBezTo>
                  <a:pt x="135" y="568"/>
                  <a:pt x="135" y="568"/>
                  <a:pt x="135" y="568"/>
                </a:cubicBezTo>
                <a:cubicBezTo>
                  <a:pt x="135" y="628"/>
                  <a:pt x="135" y="628"/>
                  <a:pt x="135" y="628"/>
                </a:cubicBezTo>
                <a:lnTo>
                  <a:pt x="135" y="635"/>
                </a:lnTo>
                <a:cubicBezTo>
                  <a:pt x="135" y="561"/>
                  <a:pt x="135" y="561"/>
                  <a:pt x="135" y="561"/>
                </a:cubicBezTo>
                <a:close/>
                <a:moveTo>
                  <a:pt x="135" y="642"/>
                </a:moveTo>
                <a:lnTo>
                  <a:pt x="135" y="642"/>
                </a:lnTo>
                <a:cubicBezTo>
                  <a:pt x="135" y="649"/>
                  <a:pt x="135" y="649"/>
                  <a:pt x="135" y="649"/>
                </a:cubicBezTo>
                <a:cubicBezTo>
                  <a:pt x="135" y="655"/>
                  <a:pt x="135" y="655"/>
                  <a:pt x="135" y="655"/>
                </a:cubicBezTo>
                <a:cubicBezTo>
                  <a:pt x="135" y="635"/>
                  <a:pt x="135" y="635"/>
                  <a:pt x="135" y="635"/>
                </a:cubicBezTo>
                <a:cubicBezTo>
                  <a:pt x="135" y="642"/>
                  <a:pt x="135" y="642"/>
                  <a:pt x="135" y="642"/>
                </a:cubicBezTo>
                <a:close/>
                <a:moveTo>
                  <a:pt x="135" y="1135"/>
                </a:moveTo>
                <a:lnTo>
                  <a:pt x="135" y="1135"/>
                </a:lnTo>
                <a:cubicBezTo>
                  <a:pt x="135" y="1155"/>
                  <a:pt x="135" y="1155"/>
                  <a:pt x="135" y="1155"/>
                </a:cubicBezTo>
                <a:lnTo>
                  <a:pt x="135" y="1155"/>
                </a:lnTo>
                <a:cubicBezTo>
                  <a:pt x="135" y="1135"/>
                  <a:pt x="135" y="1135"/>
                  <a:pt x="135" y="1135"/>
                </a:cubicBezTo>
                <a:close/>
                <a:moveTo>
                  <a:pt x="135" y="1182"/>
                </a:moveTo>
                <a:lnTo>
                  <a:pt x="135" y="1182"/>
                </a:lnTo>
                <a:cubicBezTo>
                  <a:pt x="135" y="1222"/>
                  <a:pt x="135" y="1222"/>
                  <a:pt x="135" y="1222"/>
                </a:cubicBezTo>
                <a:lnTo>
                  <a:pt x="135" y="1222"/>
                </a:lnTo>
                <a:cubicBezTo>
                  <a:pt x="135" y="1216"/>
                  <a:pt x="135" y="1216"/>
                  <a:pt x="135" y="1216"/>
                </a:cubicBezTo>
                <a:cubicBezTo>
                  <a:pt x="135" y="1182"/>
                  <a:pt x="135" y="1182"/>
                  <a:pt x="135" y="1182"/>
                </a:cubicBezTo>
                <a:close/>
                <a:moveTo>
                  <a:pt x="135" y="466"/>
                </a:moveTo>
                <a:lnTo>
                  <a:pt x="135" y="466"/>
                </a:lnTo>
                <a:cubicBezTo>
                  <a:pt x="135" y="446"/>
                  <a:pt x="135" y="446"/>
                  <a:pt x="135" y="446"/>
                </a:cubicBezTo>
                <a:cubicBezTo>
                  <a:pt x="135" y="453"/>
                  <a:pt x="135" y="459"/>
                  <a:pt x="135" y="466"/>
                </a:cubicBezTo>
                <a:close/>
                <a:moveTo>
                  <a:pt x="135" y="1270"/>
                </a:moveTo>
                <a:lnTo>
                  <a:pt x="135" y="1270"/>
                </a:lnTo>
                <a:cubicBezTo>
                  <a:pt x="108" y="1249"/>
                  <a:pt x="108" y="1249"/>
                  <a:pt x="108" y="1249"/>
                </a:cubicBezTo>
                <a:cubicBezTo>
                  <a:pt x="108" y="1060"/>
                  <a:pt x="108" y="1060"/>
                  <a:pt x="108" y="1060"/>
                </a:cubicBezTo>
                <a:cubicBezTo>
                  <a:pt x="115" y="1054"/>
                  <a:pt x="115" y="1054"/>
                  <a:pt x="115" y="1054"/>
                </a:cubicBezTo>
                <a:cubicBezTo>
                  <a:pt x="122" y="1054"/>
                  <a:pt x="128" y="1054"/>
                  <a:pt x="135" y="1054"/>
                </a:cubicBezTo>
                <a:cubicBezTo>
                  <a:pt x="135" y="1094"/>
                  <a:pt x="135" y="1094"/>
                  <a:pt x="135" y="1094"/>
                </a:cubicBezTo>
                <a:cubicBezTo>
                  <a:pt x="108" y="1094"/>
                  <a:pt x="108" y="1094"/>
                  <a:pt x="108" y="1094"/>
                </a:cubicBezTo>
                <a:cubicBezTo>
                  <a:pt x="115" y="1108"/>
                  <a:pt x="115" y="1108"/>
                  <a:pt x="115" y="1108"/>
                </a:cubicBezTo>
                <a:cubicBezTo>
                  <a:pt x="115" y="1108"/>
                  <a:pt x="122" y="1108"/>
                  <a:pt x="128" y="1108"/>
                </a:cubicBezTo>
                <a:cubicBezTo>
                  <a:pt x="128" y="1114"/>
                  <a:pt x="128" y="1121"/>
                  <a:pt x="128" y="1121"/>
                </a:cubicBezTo>
                <a:cubicBezTo>
                  <a:pt x="128" y="1128"/>
                  <a:pt x="128" y="1128"/>
                  <a:pt x="135" y="1135"/>
                </a:cubicBezTo>
                <a:cubicBezTo>
                  <a:pt x="135" y="1155"/>
                  <a:pt x="135" y="1155"/>
                  <a:pt x="135" y="1155"/>
                </a:cubicBezTo>
                <a:cubicBezTo>
                  <a:pt x="128" y="1148"/>
                  <a:pt x="122" y="1141"/>
                  <a:pt x="115" y="1141"/>
                </a:cubicBezTo>
                <a:cubicBezTo>
                  <a:pt x="115" y="1162"/>
                  <a:pt x="122" y="1175"/>
                  <a:pt x="122" y="1189"/>
                </a:cubicBezTo>
                <a:cubicBezTo>
                  <a:pt x="135" y="1182"/>
                  <a:pt x="135" y="1182"/>
                  <a:pt x="135" y="1182"/>
                </a:cubicBezTo>
                <a:cubicBezTo>
                  <a:pt x="135" y="1216"/>
                  <a:pt x="135" y="1216"/>
                  <a:pt x="135" y="1216"/>
                </a:cubicBezTo>
                <a:cubicBezTo>
                  <a:pt x="122" y="1209"/>
                  <a:pt x="122" y="1209"/>
                  <a:pt x="122" y="1209"/>
                </a:cubicBezTo>
                <a:cubicBezTo>
                  <a:pt x="128" y="1216"/>
                  <a:pt x="128" y="1216"/>
                  <a:pt x="128" y="1222"/>
                </a:cubicBezTo>
                <a:lnTo>
                  <a:pt x="135" y="1229"/>
                </a:lnTo>
                <a:cubicBezTo>
                  <a:pt x="135" y="1270"/>
                  <a:pt x="135" y="1270"/>
                  <a:pt x="135" y="1270"/>
                </a:cubicBezTo>
                <a:close/>
                <a:moveTo>
                  <a:pt x="135" y="946"/>
                </a:moveTo>
                <a:lnTo>
                  <a:pt x="135" y="946"/>
                </a:lnTo>
                <a:cubicBezTo>
                  <a:pt x="108" y="743"/>
                  <a:pt x="108" y="743"/>
                  <a:pt x="108" y="743"/>
                </a:cubicBezTo>
                <a:cubicBezTo>
                  <a:pt x="108" y="581"/>
                  <a:pt x="108" y="581"/>
                  <a:pt x="108" y="581"/>
                </a:cubicBezTo>
                <a:cubicBezTo>
                  <a:pt x="115" y="581"/>
                  <a:pt x="115" y="588"/>
                  <a:pt x="115" y="588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20"/>
                  <a:pt x="108" y="520"/>
                  <a:pt x="108" y="520"/>
                </a:cubicBezTo>
                <a:cubicBezTo>
                  <a:pt x="115" y="520"/>
                  <a:pt x="115" y="520"/>
                  <a:pt x="115" y="520"/>
                </a:cubicBezTo>
                <a:cubicBezTo>
                  <a:pt x="122" y="513"/>
                  <a:pt x="128" y="507"/>
                  <a:pt x="135" y="500"/>
                </a:cubicBezTo>
                <a:cubicBezTo>
                  <a:pt x="135" y="561"/>
                  <a:pt x="135" y="561"/>
                  <a:pt x="135" y="561"/>
                </a:cubicBezTo>
                <a:cubicBezTo>
                  <a:pt x="135" y="568"/>
                  <a:pt x="135" y="568"/>
                  <a:pt x="135" y="568"/>
                </a:cubicBezTo>
                <a:lnTo>
                  <a:pt x="135" y="568"/>
                </a:lnTo>
                <a:cubicBezTo>
                  <a:pt x="135" y="628"/>
                  <a:pt x="135" y="628"/>
                  <a:pt x="135" y="628"/>
                </a:cubicBezTo>
                <a:cubicBezTo>
                  <a:pt x="128" y="622"/>
                  <a:pt x="128" y="615"/>
                  <a:pt x="128" y="615"/>
                </a:cubicBezTo>
                <a:cubicBezTo>
                  <a:pt x="128" y="615"/>
                  <a:pt x="128" y="622"/>
                  <a:pt x="128" y="628"/>
                </a:cubicBezTo>
                <a:cubicBezTo>
                  <a:pt x="135" y="635"/>
                  <a:pt x="135" y="635"/>
                  <a:pt x="135" y="635"/>
                </a:cubicBezTo>
                <a:cubicBezTo>
                  <a:pt x="135" y="655"/>
                  <a:pt x="135" y="655"/>
                  <a:pt x="135" y="655"/>
                </a:cubicBezTo>
                <a:cubicBezTo>
                  <a:pt x="128" y="655"/>
                  <a:pt x="128" y="655"/>
                  <a:pt x="128" y="655"/>
                </a:cubicBezTo>
                <a:cubicBezTo>
                  <a:pt x="135" y="655"/>
                  <a:pt x="135" y="655"/>
                  <a:pt x="135" y="655"/>
                </a:cubicBezTo>
                <a:cubicBezTo>
                  <a:pt x="135" y="946"/>
                  <a:pt x="135" y="946"/>
                  <a:pt x="135" y="946"/>
                </a:cubicBezTo>
                <a:close/>
                <a:moveTo>
                  <a:pt x="108" y="399"/>
                </a:moveTo>
                <a:lnTo>
                  <a:pt x="108" y="399"/>
                </a:lnTo>
                <a:cubicBezTo>
                  <a:pt x="135" y="399"/>
                  <a:pt x="135" y="399"/>
                  <a:pt x="135" y="399"/>
                </a:cubicBezTo>
                <a:cubicBezTo>
                  <a:pt x="135" y="426"/>
                  <a:pt x="135" y="426"/>
                  <a:pt x="135" y="426"/>
                </a:cubicBezTo>
                <a:cubicBezTo>
                  <a:pt x="128" y="426"/>
                  <a:pt x="122" y="432"/>
                  <a:pt x="115" y="439"/>
                </a:cubicBezTo>
                <a:lnTo>
                  <a:pt x="108" y="439"/>
                </a:lnTo>
                <a:cubicBezTo>
                  <a:pt x="108" y="399"/>
                  <a:pt x="108" y="399"/>
                  <a:pt x="108" y="399"/>
                </a:cubicBezTo>
                <a:close/>
                <a:moveTo>
                  <a:pt x="135" y="446"/>
                </a:moveTo>
                <a:lnTo>
                  <a:pt x="135" y="446"/>
                </a:lnTo>
                <a:lnTo>
                  <a:pt x="135" y="439"/>
                </a:lnTo>
                <a:cubicBezTo>
                  <a:pt x="122" y="439"/>
                  <a:pt x="115" y="446"/>
                  <a:pt x="108" y="453"/>
                </a:cubicBezTo>
                <a:cubicBezTo>
                  <a:pt x="108" y="466"/>
                  <a:pt x="108" y="466"/>
                  <a:pt x="108" y="466"/>
                </a:cubicBezTo>
                <a:cubicBezTo>
                  <a:pt x="128" y="453"/>
                  <a:pt x="128" y="453"/>
                  <a:pt x="128" y="453"/>
                </a:cubicBezTo>
                <a:cubicBezTo>
                  <a:pt x="122" y="473"/>
                  <a:pt x="122" y="486"/>
                  <a:pt x="108" y="500"/>
                </a:cubicBezTo>
                <a:cubicBezTo>
                  <a:pt x="108" y="513"/>
                  <a:pt x="108" y="513"/>
                  <a:pt x="108" y="513"/>
                </a:cubicBezTo>
                <a:cubicBezTo>
                  <a:pt x="122" y="500"/>
                  <a:pt x="135" y="486"/>
                  <a:pt x="135" y="466"/>
                </a:cubicBezTo>
                <a:lnTo>
                  <a:pt x="135" y="446"/>
                </a:lnTo>
                <a:close/>
                <a:moveTo>
                  <a:pt x="108" y="1249"/>
                </a:moveTo>
                <a:lnTo>
                  <a:pt x="108" y="1249"/>
                </a:lnTo>
                <a:cubicBezTo>
                  <a:pt x="101" y="1249"/>
                  <a:pt x="101" y="1249"/>
                  <a:pt x="101" y="1249"/>
                </a:cubicBezTo>
                <a:cubicBezTo>
                  <a:pt x="95" y="1229"/>
                  <a:pt x="95" y="1209"/>
                  <a:pt x="88" y="1182"/>
                </a:cubicBezTo>
                <a:cubicBezTo>
                  <a:pt x="88" y="1060"/>
                  <a:pt x="88" y="1060"/>
                  <a:pt x="88" y="1060"/>
                </a:cubicBezTo>
                <a:cubicBezTo>
                  <a:pt x="95" y="1060"/>
                  <a:pt x="101" y="1060"/>
                  <a:pt x="108" y="1060"/>
                </a:cubicBezTo>
                <a:cubicBezTo>
                  <a:pt x="108" y="1249"/>
                  <a:pt x="108" y="1249"/>
                  <a:pt x="108" y="1249"/>
                </a:cubicBezTo>
                <a:close/>
                <a:moveTo>
                  <a:pt x="108" y="743"/>
                </a:moveTo>
                <a:lnTo>
                  <a:pt x="108" y="743"/>
                </a:lnTo>
                <a:cubicBezTo>
                  <a:pt x="101" y="676"/>
                  <a:pt x="101" y="676"/>
                  <a:pt x="101" y="676"/>
                </a:cubicBezTo>
                <a:cubicBezTo>
                  <a:pt x="101" y="676"/>
                  <a:pt x="95" y="669"/>
                  <a:pt x="88" y="662"/>
                </a:cubicBezTo>
                <a:cubicBezTo>
                  <a:pt x="88" y="588"/>
                  <a:pt x="88" y="588"/>
                  <a:pt x="88" y="588"/>
                </a:cubicBezTo>
                <a:cubicBezTo>
                  <a:pt x="95" y="588"/>
                  <a:pt x="95" y="581"/>
                  <a:pt x="95" y="574"/>
                </a:cubicBezTo>
                <a:cubicBezTo>
                  <a:pt x="95" y="568"/>
                  <a:pt x="95" y="561"/>
                  <a:pt x="95" y="561"/>
                </a:cubicBezTo>
                <a:cubicBezTo>
                  <a:pt x="95" y="561"/>
                  <a:pt x="95" y="561"/>
                  <a:pt x="88" y="561"/>
                </a:cubicBezTo>
                <a:cubicBezTo>
                  <a:pt x="88" y="540"/>
                  <a:pt x="88" y="540"/>
                  <a:pt x="88" y="540"/>
                </a:cubicBezTo>
                <a:cubicBezTo>
                  <a:pt x="95" y="540"/>
                  <a:pt x="95" y="540"/>
                  <a:pt x="95" y="540"/>
                </a:cubicBezTo>
                <a:cubicBezTo>
                  <a:pt x="101" y="540"/>
                  <a:pt x="108" y="547"/>
                  <a:pt x="108" y="554"/>
                </a:cubicBezTo>
                <a:lnTo>
                  <a:pt x="108" y="561"/>
                </a:lnTo>
                <a:cubicBezTo>
                  <a:pt x="108" y="568"/>
                  <a:pt x="108" y="574"/>
                  <a:pt x="108" y="574"/>
                </a:cubicBezTo>
                <a:cubicBezTo>
                  <a:pt x="108" y="581"/>
                  <a:pt x="108" y="581"/>
                  <a:pt x="108" y="581"/>
                </a:cubicBezTo>
                <a:cubicBezTo>
                  <a:pt x="108" y="743"/>
                  <a:pt x="108" y="743"/>
                  <a:pt x="108" y="743"/>
                </a:cubicBezTo>
                <a:close/>
                <a:moveTo>
                  <a:pt x="88" y="405"/>
                </a:moveTo>
                <a:lnTo>
                  <a:pt x="88" y="405"/>
                </a:lnTo>
                <a:cubicBezTo>
                  <a:pt x="108" y="399"/>
                  <a:pt x="108" y="399"/>
                  <a:pt x="108" y="399"/>
                </a:cubicBezTo>
                <a:cubicBezTo>
                  <a:pt x="108" y="439"/>
                  <a:pt x="108" y="439"/>
                  <a:pt x="108" y="439"/>
                </a:cubicBezTo>
                <a:cubicBezTo>
                  <a:pt x="101" y="446"/>
                  <a:pt x="95" y="446"/>
                  <a:pt x="88" y="446"/>
                </a:cubicBezTo>
                <a:lnTo>
                  <a:pt x="88" y="446"/>
                </a:lnTo>
                <a:cubicBezTo>
                  <a:pt x="88" y="405"/>
                  <a:pt x="88" y="405"/>
                  <a:pt x="88" y="405"/>
                </a:cubicBezTo>
                <a:close/>
                <a:moveTo>
                  <a:pt x="108" y="453"/>
                </a:moveTo>
                <a:lnTo>
                  <a:pt x="108" y="453"/>
                </a:lnTo>
                <a:cubicBezTo>
                  <a:pt x="108" y="466"/>
                  <a:pt x="108" y="466"/>
                  <a:pt x="108" y="466"/>
                </a:cubicBezTo>
                <a:lnTo>
                  <a:pt x="108" y="466"/>
                </a:lnTo>
                <a:cubicBezTo>
                  <a:pt x="95" y="486"/>
                  <a:pt x="95" y="500"/>
                  <a:pt x="95" y="507"/>
                </a:cubicBezTo>
                <a:cubicBezTo>
                  <a:pt x="101" y="507"/>
                  <a:pt x="108" y="507"/>
                  <a:pt x="108" y="500"/>
                </a:cubicBezTo>
                <a:cubicBezTo>
                  <a:pt x="108" y="513"/>
                  <a:pt x="108" y="513"/>
                  <a:pt x="108" y="513"/>
                </a:cubicBezTo>
                <a:lnTo>
                  <a:pt x="108" y="513"/>
                </a:lnTo>
                <a:cubicBezTo>
                  <a:pt x="108" y="513"/>
                  <a:pt x="101" y="513"/>
                  <a:pt x="95" y="513"/>
                </a:cubicBezTo>
                <a:cubicBezTo>
                  <a:pt x="88" y="513"/>
                  <a:pt x="88" y="513"/>
                  <a:pt x="88" y="513"/>
                </a:cubicBezTo>
                <a:cubicBezTo>
                  <a:pt x="88" y="473"/>
                  <a:pt x="88" y="473"/>
                  <a:pt x="88" y="473"/>
                </a:cubicBezTo>
                <a:cubicBezTo>
                  <a:pt x="95" y="466"/>
                  <a:pt x="101" y="459"/>
                  <a:pt x="108" y="453"/>
                </a:cubicBezTo>
                <a:close/>
                <a:moveTo>
                  <a:pt x="108" y="520"/>
                </a:moveTo>
                <a:lnTo>
                  <a:pt x="108" y="520"/>
                </a:lnTo>
                <a:cubicBezTo>
                  <a:pt x="108" y="527"/>
                  <a:pt x="101" y="527"/>
                  <a:pt x="101" y="527"/>
                </a:cubicBezTo>
                <a:cubicBezTo>
                  <a:pt x="95" y="527"/>
                  <a:pt x="95" y="527"/>
                  <a:pt x="88" y="527"/>
                </a:cubicBezTo>
                <a:cubicBezTo>
                  <a:pt x="88" y="534"/>
                  <a:pt x="88" y="534"/>
                  <a:pt x="88" y="534"/>
                </a:cubicBezTo>
                <a:cubicBezTo>
                  <a:pt x="95" y="540"/>
                  <a:pt x="101" y="540"/>
                  <a:pt x="108" y="540"/>
                </a:cubicBezTo>
                <a:cubicBezTo>
                  <a:pt x="108" y="561"/>
                  <a:pt x="108" y="561"/>
                  <a:pt x="108" y="561"/>
                </a:cubicBezTo>
                <a:lnTo>
                  <a:pt x="108" y="520"/>
                </a:lnTo>
                <a:close/>
                <a:moveTo>
                  <a:pt x="88" y="1182"/>
                </a:moveTo>
                <a:lnTo>
                  <a:pt x="88" y="1182"/>
                </a:lnTo>
                <a:cubicBezTo>
                  <a:pt x="88" y="1148"/>
                  <a:pt x="81" y="1114"/>
                  <a:pt x="81" y="1067"/>
                </a:cubicBezTo>
                <a:lnTo>
                  <a:pt x="88" y="1060"/>
                </a:lnTo>
                <a:cubicBezTo>
                  <a:pt x="88" y="1182"/>
                  <a:pt x="88" y="1182"/>
                  <a:pt x="88" y="1182"/>
                </a:cubicBezTo>
                <a:close/>
                <a:moveTo>
                  <a:pt x="88" y="662"/>
                </a:moveTo>
                <a:lnTo>
                  <a:pt x="88" y="662"/>
                </a:lnTo>
                <a:cubicBezTo>
                  <a:pt x="81" y="655"/>
                  <a:pt x="74" y="649"/>
                  <a:pt x="61" y="635"/>
                </a:cubicBezTo>
                <a:cubicBezTo>
                  <a:pt x="54" y="628"/>
                  <a:pt x="54" y="628"/>
                  <a:pt x="54" y="628"/>
                </a:cubicBezTo>
                <a:cubicBezTo>
                  <a:pt x="54" y="588"/>
                  <a:pt x="54" y="588"/>
                  <a:pt x="54" y="588"/>
                </a:cubicBezTo>
                <a:cubicBezTo>
                  <a:pt x="61" y="588"/>
                  <a:pt x="61" y="588"/>
                  <a:pt x="68" y="588"/>
                </a:cubicBezTo>
                <a:cubicBezTo>
                  <a:pt x="74" y="581"/>
                  <a:pt x="81" y="581"/>
                  <a:pt x="81" y="581"/>
                </a:cubicBezTo>
                <a:cubicBezTo>
                  <a:pt x="88" y="588"/>
                  <a:pt x="88" y="588"/>
                  <a:pt x="88" y="588"/>
                </a:cubicBezTo>
                <a:lnTo>
                  <a:pt x="88" y="588"/>
                </a:lnTo>
                <a:cubicBezTo>
                  <a:pt x="88" y="662"/>
                  <a:pt x="88" y="662"/>
                  <a:pt x="88" y="662"/>
                </a:cubicBezTo>
                <a:close/>
                <a:moveTo>
                  <a:pt x="54" y="405"/>
                </a:moveTo>
                <a:lnTo>
                  <a:pt x="54" y="405"/>
                </a:lnTo>
                <a:cubicBezTo>
                  <a:pt x="88" y="405"/>
                  <a:pt x="88" y="405"/>
                  <a:pt x="88" y="405"/>
                </a:cubicBezTo>
                <a:cubicBezTo>
                  <a:pt x="88" y="446"/>
                  <a:pt x="88" y="446"/>
                  <a:pt x="88" y="446"/>
                </a:cubicBezTo>
                <a:cubicBezTo>
                  <a:pt x="88" y="446"/>
                  <a:pt x="88" y="446"/>
                  <a:pt x="88" y="439"/>
                </a:cubicBezTo>
                <a:cubicBezTo>
                  <a:pt x="88" y="432"/>
                  <a:pt x="88" y="432"/>
                  <a:pt x="88" y="432"/>
                </a:cubicBezTo>
                <a:cubicBezTo>
                  <a:pt x="88" y="459"/>
                  <a:pt x="88" y="459"/>
                  <a:pt x="88" y="459"/>
                </a:cubicBezTo>
                <a:cubicBezTo>
                  <a:pt x="81" y="466"/>
                  <a:pt x="81" y="480"/>
                  <a:pt x="74" y="493"/>
                </a:cubicBezTo>
                <a:cubicBezTo>
                  <a:pt x="74" y="507"/>
                  <a:pt x="61" y="513"/>
                  <a:pt x="54" y="513"/>
                </a:cubicBezTo>
                <a:cubicBezTo>
                  <a:pt x="54" y="493"/>
                  <a:pt x="54" y="493"/>
                  <a:pt x="54" y="493"/>
                </a:cubicBezTo>
                <a:cubicBezTo>
                  <a:pt x="68" y="480"/>
                  <a:pt x="68" y="459"/>
                  <a:pt x="61" y="439"/>
                </a:cubicBezTo>
                <a:cubicBezTo>
                  <a:pt x="54" y="439"/>
                  <a:pt x="54" y="439"/>
                  <a:pt x="54" y="439"/>
                </a:cubicBezTo>
                <a:cubicBezTo>
                  <a:pt x="54" y="405"/>
                  <a:pt x="54" y="405"/>
                  <a:pt x="54" y="405"/>
                </a:cubicBezTo>
                <a:close/>
                <a:moveTo>
                  <a:pt x="88" y="473"/>
                </a:moveTo>
                <a:lnTo>
                  <a:pt x="88" y="473"/>
                </a:lnTo>
                <a:cubicBezTo>
                  <a:pt x="88" y="480"/>
                  <a:pt x="81" y="486"/>
                  <a:pt x="81" y="493"/>
                </a:cubicBezTo>
                <a:cubicBezTo>
                  <a:pt x="81" y="500"/>
                  <a:pt x="74" y="500"/>
                  <a:pt x="81" y="507"/>
                </a:cubicBezTo>
                <a:cubicBezTo>
                  <a:pt x="81" y="507"/>
                  <a:pt x="81" y="507"/>
                  <a:pt x="88" y="513"/>
                </a:cubicBezTo>
                <a:cubicBezTo>
                  <a:pt x="88" y="473"/>
                  <a:pt x="88" y="473"/>
                  <a:pt x="88" y="473"/>
                </a:cubicBezTo>
                <a:close/>
                <a:moveTo>
                  <a:pt x="88" y="527"/>
                </a:moveTo>
                <a:lnTo>
                  <a:pt x="88" y="527"/>
                </a:lnTo>
                <a:cubicBezTo>
                  <a:pt x="88" y="534"/>
                  <a:pt x="88" y="534"/>
                  <a:pt x="88" y="534"/>
                </a:cubicBezTo>
                <a:lnTo>
                  <a:pt x="88" y="534"/>
                </a:lnTo>
                <a:cubicBezTo>
                  <a:pt x="74" y="534"/>
                  <a:pt x="61" y="534"/>
                  <a:pt x="54" y="534"/>
                </a:cubicBezTo>
                <a:cubicBezTo>
                  <a:pt x="54" y="520"/>
                  <a:pt x="54" y="520"/>
                  <a:pt x="54" y="520"/>
                </a:cubicBezTo>
                <a:cubicBezTo>
                  <a:pt x="61" y="520"/>
                  <a:pt x="68" y="520"/>
                  <a:pt x="74" y="527"/>
                </a:cubicBezTo>
                <a:cubicBezTo>
                  <a:pt x="81" y="527"/>
                  <a:pt x="88" y="527"/>
                  <a:pt x="88" y="527"/>
                </a:cubicBezTo>
                <a:close/>
                <a:moveTo>
                  <a:pt x="88" y="540"/>
                </a:moveTo>
                <a:lnTo>
                  <a:pt x="88" y="540"/>
                </a:lnTo>
                <a:cubicBezTo>
                  <a:pt x="88" y="561"/>
                  <a:pt x="88" y="561"/>
                  <a:pt x="88" y="561"/>
                </a:cubicBezTo>
                <a:cubicBezTo>
                  <a:pt x="88" y="561"/>
                  <a:pt x="88" y="554"/>
                  <a:pt x="81" y="554"/>
                </a:cubicBezTo>
                <a:cubicBezTo>
                  <a:pt x="81" y="547"/>
                  <a:pt x="74" y="547"/>
                  <a:pt x="68" y="547"/>
                </a:cubicBezTo>
                <a:cubicBezTo>
                  <a:pt x="61" y="547"/>
                  <a:pt x="61" y="554"/>
                  <a:pt x="61" y="561"/>
                </a:cubicBezTo>
                <a:cubicBezTo>
                  <a:pt x="61" y="568"/>
                  <a:pt x="61" y="574"/>
                  <a:pt x="61" y="574"/>
                </a:cubicBezTo>
                <a:cubicBezTo>
                  <a:pt x="54" y="574"/>
                  <a:pt x="54" y="574"/>
                  <a:pt x="54" y="574"/>
                </a:cubicBezTo>
                <a:cubicBezTo>
                  <a:pt x="54" y="540"/>
                  <a:pt x="54" y="540"/>
                  <a:pt x="54" y="540"/>
                </a:cubicBezTo>
                <a:cubicBezTo>
                  <a:pt x="61" y="540"/>
                  <a:pt x="74" y="540"/>
                  <a:pt x="88" y="540"/>
                </a:cubicBezTo>
                <a:close/>
                <a:moveTo>
                  <a:pt x="54" y="628"/>
                </a:moveTo>
                <a:lnTo>
                  <a:pt x="54" y="628"/>
                </a:lnTo>
                <a:cubicBezTo>
                  <a:pt x="27" y="615"/>
                  <a:pt x="14" y="601"/>
                  <a:pt x="14" y="601"/>
                </a:cubicBezTo>
                <a:cubicBezTo>
                  <a:pt x="0" y="419"/>
                  <a:pt x="0" y="419"/>
                  <a:pt x="0" y="419"/>
                </a:cubicBezTo>
                <a:cubicBezTo>
                  <a:pt x="14" y="412"/>
                  <a:pt x="14" y="412"/>
                  <a:pt x="14" y="412"/>
                </a:cubicBezTo>
                <a:cubicBezTo>
                  <a:pt x="54" y="405"/>
                  <a:pt x="54" y="405"/>
                  <a:pt x="54" y="405"/>
                </a:cubicBezTo>
                <a:cubicBezTo>
                  <a:pt x="54" y="439"/>
                  <a:pt x="54" y="439"/>
                  <a:pt x="54" y="439"/>
                </a:cubicBezTo>
                <a:lnTo>
                  <a:pt x="54" y="439"/>
                </a:lnTo>
                <a:cubicBezTo>
                  <a:pt x="34" y="459"/>
                  <a:pt x="34" y="480"/>
                  <a:pt x="54" y="500"/>
                </a:cubicBezTo>
                <a:lnTo>
                  <a:pt x="54" y="500"/>
                </a:lnTo>
                <a:cubicBezTo>
                  <a:pt x="54" y="493"/>
                  <a:pt x="54" y="493"/>
                  <a:pt x="54" y="493"/>
                </a:cubicBezTo>
                <a:cubicBezTo>
                  <a:pt x="54" y="513"/>
                  <a:pt x="54" y="513"/>
                  <a:pt x="54" y="513"/>
                </a:cubicBezTo>
                <a:lnTo>
                  <a:pt x="54" y="513"/>
                </a:lnTo>
                <a:cubicBezTo>
                  <a:pt x="47" y="513"/>
                  <a:pt x="47" y="513"/>
                  <a:pt x="41" y="513"/>
                </a:cubicBezTo>
                <a:cubicBezTo>
                  <a:pt x="41" y="527"/>
                  <a:pt x="41" y="527"/>
                  <a:pt x="41" y="527"/>
                </a:cubicBezTo>
                <a:cubicBezTo>
                  <a:pt x="41" y="520"/>
                  <a:pt x="47" y="520"/>
                  <a:pt x="54" y="520"/>
                </a:cubicBezTo>
                <a:lnTo>
                  <a:pt x="54" y="520"/>
                </a:lnTo>
                <a:cubicBezTo>
                  <a:pt x="54" y="534"/>
                  <a:pt x="54" y="534"/>
                  <a:pt x="54" y="534"/>
                </a:cubicBezTo>
                <a:cubicBezTo>
                  <a:pt x="54" y="540"/>
                  <a:pt x="47" y="540"/>
                  <a:pt x="47" y="540"/>
                </a:cubicBezTo>
                <a:cubicBezTo>
                  <a:pt x="47" y="540"/>
                  <a:pt x="47" y="540"/>
                  <a:pt x="54" y="540"/>
                </a:cubicBezTo>
                <a:cubicBezTo>
                  <a:pt x="54" y="574"/>
                  <a:pt x="54" y="574"/>
                  <a:pt x="54" y="574"/>
                </a:cubicBezTo>
                <a:cubicBezTo>
                  <a:pt x="47" y="568"/>
                  <a:pt x="47" y="568"/>
                  <a:pt x="47" y="568"/>
                </a:cubicBezTo>
                <a:cubicBezTo>
                  <a:pt x="47" y="574"/>
                  <a:pt x="47" y="581"/>
                  <a:pt x="54" y="588"/>
                </a:cubicBezTo>
                <a:lnTo>
                  <a:pt x="54" y="588"/>
                </a:lnTo>
                <a:lnTo>
                  <a:pt x="54" y="628"/>
                </a:lnTo>
                <a:close/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499" name="Freeform 1187"/>
          <p:cNvSpPr>
            <a:spLocks noChangeArrowheads="1"/>
          </p:cNvSpPr>
          <p:nvPr/>
        </p:nvSpPr>
        <p:spPr bwMode="auto">
          <a:xfrm>
            <a:off x="15858506" y="2934958"/>
            <a:ext cx="1101281" cy="633279"/>
          </a:xfrm>
          <a:custGeom>
            <a:avLst/>
            <a:gdLst>
              <a:gd name="T0" fmla="*/ 115 w 2115"/>
              <a:gd name="T1" fmla="*/ 1215 h 1216"/>
              <a:gd name="T2" fmla="*/ 115 w 2115"/>
              <a:gd name="T3" fmla="*/ 1215 h 1216"/>
              <a:gd name="T4" fmla="*/ 47 w 2115"/>
              <a:gd name="T5" fmla="*/ 614 h 1216"/>
              <a:gd name="T6" fmla="*/ 68 w 2115"/>
              <a:gd name="T7" fmla="*/ 628 h 1216"/>
              <a:gd name="T8" fmla="*/ 115 w 2115"/>
              <a:gd name="T9" fmla="*/ 709 h 1216"/>
              <a:gd name="T10" fmla="*/ 155 w 2115"/>
              <a:gd name="T11" fmla="*/ 1067 h 1216"/>
              <a:gd name="T12" fmla="*/ 149 w 2115"/>
              <a:gd name="T13" fmla="*/ 1181 h 1216"/>
              <a:gd name="T14" fmla="*/ 115 w 2115"/>
              <a:gd name="T15" fmla="*/ 1215 h 1216"/>
              <a:gd name="T16" fmla="*/ 20 w 2115"/>
              <a:gd name="T17" fmla="*/ 391 h 1216"/>
              <a:gd name="T18" fmla="*/ 20 w 2115"/>
              <a:gd name="T19" fmla="*/ 391 h 1216"/>
              <a:gd name="T20" fmla="*/ 0 w 2115"/>
              <a:gd name="T21" fmla="*/ 223 h 1216"/>
              <a:gd name="T22" fmla="*/ 54 w 2115"/>
              <a:gd name="T23" fmla="*/ 216 h 1216"/>
              <a:gd name="T24" fmla="*/ 74 w 2115"/>
              <a:gd name="T25" fmla="*/ 385 h 1216"/>
              <a:gd name="T26" fmla="*/ 20 w 2115"/>
              <a:gd name="T27" fmla="*/ 391 h 1216"/>
              <a:gd name="T28" fmla="*/ 547 w 2115"/>
              <a:gd name="T29" fmla="*/ 1175 h 1216"/>
              <a:gd name="T30" fmla="*/ 547 w 2115"/>
              <a:gd name="T31" fmla="*/ 1175 h 1216"/>
              <a:gd name="T32" fmla="*/ 324 w 2115"/>
              <a:gd name="T33" fmla="*/ 1195 h 1216"/>
              <a:gd name="T34" fmla="*/ 209 w 2115"/>
              <a:gd name="T35" fmla="*/ 196 h 1216"/>
              <a:gd name="T36" fmla="*/ 432 w 2115"/>
              <a:gd name="T37" fmla="*/ 175 h 1216"/>
              <a:gd name="T38" fmla="*/ 547 w 2115"/>
              <a:gd name="T39" fmla="*/ 1175 h 1216"/>
              <a:gd name="T40" fmla="*/ 1256 w 2115"/>
              <a:gd name="T41" fmla="*/ 533 h 1216"/>
              <a:gd name="T42" fmla="*/ 1256 w 2115"/>
              <a:gd name="T43" fmla="*/ 533 h 1216"/>
              <a:gd name="T44" fmla="*/ 1303 w 2115"/>
              <a:gd name="T45" fmla="*/ 905 h 1216"/>
              <a:gd name="T46" fmla="*/ 1222 w 2115"/>
              <a:gd name="T47" fmla="*/ 1094 h 1216"/>
              <a:gd name="T48" fmla="*/ 810 w 2115"/>
              <a:gd name="T49" fmla="*/ 1141 h 1216"/>
              <a:gd name="T50" fmla="*/ 709 w 2115"/>
              <a:gd name="T51" fmla="*/ 1100 h 1216"/>
              <a:gd name="T52" fmla="*/ 682 w 2115"/>
              <a:gd name="T53" fmla="*/ 986 h 1216"/>
              <a:gd name="T54" fmla="*/ 601 w 2115"/>
              <a:gd name="T55" fmla="*/ 297 h 1216"/>
              <a:gd name="T56" fmla="*/ 621 w 2115"/>
              <a:gd name="T57" fmla="*/ 182 h 1216"/>
              <a:gd name="T58" fmla="*/ 729 w 2115"/>
              <a:gd name="T59" fmla="*/ 142 h 1216"/>
              <a:gd name="T60" fmla="*/ 1202 w 2115"/>
              <a:gd name="T61" fmla="*/ 81 h 1216"/>
              <a:gd name="T62" fmla="*/ 1222 w 2115"/>
              <a:gd name="T63" fmla="*/ 263 h 1216"/>
              <a:gd name="T64" fmla="*/ 1087 w 2115"/>
              <a:gd name="T65" fmla="*/ 263 h 1216"/>
              <a:gd name="T66" fmla="*/ 999 w 2115"/>
              <a:gd name="T67" fmla="*/ 277 h 1216"/>
              <a:gd name="T68" fmla="*/ 918 w 2115"/>
              <a:gd name="T69" fmla="*/ 290 h 1216"/>
              <a:gd name="T70" fmla="*/ 844 w 2115"/>
              <a:gd name="T71" fmla="*/ 432 h 1216"/>
              <a:gd name="T72" fmla="*/ 891 w 2115"/>
              <a:gd name="T73" fmla="*/ 851 h 1216"/>
              <a:gd name="T74" fmla="*/ 986 w 2115"/>
              <a:gd name="T75" fmla="*/ 932 h 1216"/>
              <a:gd name="T76" fmla="*/ 1080 w 2115"/>
              <a:gd name="T77" fmla="*/ 925 h 1216"/>
              <a:gd name="T78" fmla="*/ 1053 w 2115"/>
              <a:gd name="T79" fmla="*/ 661 h 1216"/>
              <a:gd name="T80" fmla="*/ 1026 w 2115"/>
              <a:gd name="T81" fmla="*/ 567 h 1216"/>
              <a:gd name="T82" fmla="*/ 1256 w 2115"/>
              <a:gd name="T83" fmla="*/ 533 h 1216"/>
              <a:gd name="T84" fmla="*/ 2114 w 2115"/>
              <a:gd name="T85" fmla="*/ 992 h 1216"/>
              <a:gd name="T86" fmla="*/ 2114 w 2115"/>
              <a:gd name="T87" fmla="*/ 992 h 1216"/>
              <a:gd name="T88" fmla="*/ 1897 w 2115"/>
              <a:gd name="T89" fmla="*/ 1019 h 1216"/>
              <a:gd name="T90" fmla="*/ 1816 w 2115"/>
              <a:gd name="T91" fmla="*/ 310 h 1216"/>
              <a:gd name="T92" fmla="*/ 1708 w 2115"/>
              <a:gd name="T93" fmla="*/ 209 h 1216"/>
              <a:gd name="T94" fmla="*/ 1654 w 2115"/>
              <a:gd name="T95" fmla="*/ 243 h 1216"/>
              <a:gd name="T96" fmla="*/ 1648 w 2115"/>
              <a:gd name="T97" fmla="*/ 229 h 1216"/>
              <a:gd name="T98" fmla="*/ 1634 w 2115"/>
              <a:gd name="T99" fmla="*/ 337 h 1216"/>
              <a:gd name="T100" fmla="*/ 1715 w 2115"/>
              <a:gd name="T101" fmla="*/ 1040 h 1216"/>
              <a:gd name="T102" fmla="*/ 1499 w 2115"/>
              <a:gd name="T103" fmla="*/ 1067 h 1216"/>
              <a:gd name="T104" fmla="*/ 1398 w 2115"/>
              <a:gd name="T105" fmla="*/ 223 h 1216"/>
              <a:gd name="T106" fmla="*/ 1357 w 2115"/>
              <a:gd name="T107" fmla="*/ 67 h 1216"/>
              <a:gd name="T108" fmla="*/ 1587 w 2115"/>
              <a:gd name="T109" fmla="*/ 40 h 1216"/>
              <a:gd name="T110" fmla="*/ 1621 w 2115"/>
              <a:gd name="T111" fmla="*/ 182 h 1216"/>
              <a:gd name="T112" fmla="*/ 1648 w 2115"/>
              <a:gd name="T113" fmla="*/ 331 h 1216"/>
              <a:gd name="T114" fmla="*/ 1675 w 2115"/>
              <a:gd name="T115" fmla="*/ 148 h 1216"/>
              <a:gd name="T116" fmla="*/ 1783 w 2115"/>
              <a:gd name="T117" fmla="*/ 20 h 1216"/>
              <a:gd name="T118" fmla="*/ 1897 w 2115"/>
              <a:gd name="T119" fmla="*/ 7 h 1216"/>
              <a:gd name="T120" fmla="*/ 1985 w 2115"/>
              <a:gd name="T121" fmla="*/ 40 h 1216"/>
              <a:gd name="T122" fmla="*/ 2012 w 2115"/>
              <a:gd name="T123" fmla="*/ 142 h 1216"/>
              <a:gd name="T124" fmla="*/ 2114 w 2115"/>
              <a:gd name="T125" fmla="*/ 992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15" h="1216">
                <a:moveTo>
                  <a:pt x="115" y="1215"/>
                </a:moveTo>
                <a:lnTo>
                  <a:pt x="115" y="1215"/>
                </a:lnTo>
                <a:cubicBezTo>
                  <a:pt x="47" y="614"/>
                  <a:pt x="47" y="614"/>
                  <a:pt x="47" y="614"/>
                </a:cubicBezTo>
                <a:cubicBezTo>
                  <a:pt x="54" y="621"/>
                  <a:pt x="61" y="621"/>
                  <a:pt x="68" y="628"/>
                </a:cubicBezTo>
                <a:cubicBezTo>
                  <a:pt x="95" y="641"/>
                  <a:pt x="108" y="668"/>
                  <a:pt x="115" y="709"/>
                </a:cubicBezTo>
                <a:cubicBezTo>
                  <a:pt x="155" y="1067"/>
                  <a:pt x="155" y="1067"/>
                  <a:pt x="155" y="1067"/>
                </a:cubicBezTo>
                <a:cubicBezTo>
                  <a:pt x="162" y="1121"/>
                  <a:pt x="155" y="1161"/>
                  <a:pt x="149" y="1181"/>
                </a:cubicBezTo>
                <a:cubicBezTo>
                  <a:pt x="142" y="1195"/>
                  <a:pt x="128" y="1202"/>
                  <a:pt x="115" y="1215"/>
                </a:cubicBezTo>
                <a:close/>
                <a:moveTo>
                  <a:pt x="20" y="391"/>
                </a:moveTo>
                <a:lnTo>
                  <a:pt x="20" y="391"/>
                </a:lnTo>
                <a:cubicBezTo>
                  <a:pt x="0" y="223"/>
                  <a:pt x="0" y="223"/>
                  <a:pt x="0" y="223"/>
                </a:cubicBezTo>
                <a:cubicBezTo>
                  <a:pt x="54" y="216"/>
                  <a:pt x="54" y="216"/>
                  <a:pt x="54" y="216"/>
                </a:cubicBezTo>
                <a:cubicBezTo>
                  <a:pt x="74" y="385"/>
                  <a:pt x="74" y="385"/>
                  <a:pt x="74" y="385"/>
                </a:cubicBezTo>
                <a:cubicBezTo>
                  <a:pt x="20" y="391"/>
                  <a:pt x="20" y="391"/>
                  <a:pt x="20" y="391"/>
                </a:cubicBezTo>
                <a:close/>
                <a:moveTo>
                  <a:pt x="547" y="1175"/>
                </a:moveTo>
                <a:lnTo>
                  <a:pt x="547" y="1175"/>
                </a:lnTo>
                <a:cubicBezTo>
                  <a:pt x="324" y="1195"/>
                  <a:pt x="324" y="1195"/>
                  <a:pt x="324" y="1195"/>
                </a:cubicBezTo>
                <a:cubicBezTo>
                  <a:pt x="209" y="196"/>
                  <a:pt x="209" y="196"/>
                  <a:pt x="209" y="196"/>
                </a:cubicBezTo>
                <a:cubicBezTo>
                  <a:pt x="432" y="175"/>
                  <a:pt x="432" y="175"/>
                  <a:pt x="432" y="175"/>
                </a:cubicBezTo>
                <a:cubicBezTo>
                  <a:pt x="547" y="1175"/>
                  <a:pt x="547" y="1175"/>
                  <a:pt x="547" y="1175"/>
                </a:cubicBezTo>
                <a:close/>
                <a:moveTo>
                  <a:pt x="1256" y="533"/>
                </a:moveTo>
                <a:lnTo>
                  <a:pt x="1256" y="533"/>
                </a:lnTo>
                <a:cubicBezTo>
                  <a:pt x="1303" y="905"/>
                  <a:pt x="1303" y="905"/>
                  <a:pt x="1303" y="905"/>
                </a:cubicBezTo>
                <a:cubicBezTo>
                  <a:pt x="1317" y="1026"/>
                  <a:pt x="1290" y="1087"/>
                  <a:pt x="1222" y="1094"/>
                </a:cubicBezTo>
                <a:cubicBezTo>
                  <a:pt x="810" y="1141"/>
                  <a:pt x="810" y="1141"/>
                  <a:pt x="810" y="1141"/>
                </a:cubicBezTo>
                <a:cubicBezTo>
                  <a:pt x="763" y="1148"/>
                  <a:pt x="729" y="1134"/>
                  <a:pt x="709" y="1100"/>
                </a:cubicBezTo>
                <a:cubicBezTo>
                  <a:pt x="696" y="1080"/>
                  <a:pt x="689" y="1040"/>
                  <a:pt x="682" y="986"/>
                </a:cubicBezTo>
                <a:cubicBezTo>
                  <a:pt x="601" y="297"/>
                  <a:pt x="601" y="297"/>
                  <a:pt x="601" y="297"/>
                </a:cubicBezTo>
                <a:cubicBezTo>
                  <a:pt x="594" y="243"/>
                  <a:pt x="601" y="202"/>
                  <a:pt x="621" y="182"/>
                </a:cubicBezTo>
                <a:cubicBezTo>
                  <a:pt x="635" y="162"/>
                  <a:pt x="675" y="148"/>
                  <a:pt x="729" y="142"/>
                </a:cubicBezTo>
                <a:cubicBezTo>
                  <a:pt x="1202" y="81"/>
                  <a:pt x="1202" y="81"/>
                  <a:pt x="1202" y="81"/>
                </a:cubicBezTo>
                <a:cubicBezTo>
                  <a:pt x="1222" y="263"/>
                  <a:pt x="1222" y="263"/>
                  <a:pt x="1222" y="263"/>
                </a:cubicBezTo>
                <a:cubicBezTo>
                  <a:pt x="1189" y="256"/>
                  <a:pt x="1141" y="263"/>
                  <a:pt x="1087" y="263"/>
                </a:cubicBezTo>
                <a:cubicBezTo>
                  <a:pt x="1067" y="270"/>
                  <a:pt x="1040" y="270"/>
                  <a:pt x="999" y="277"/>
                </a:cubicBezTo>
                <a:cubicBezTo>
                  <a:pt x="966" y="283"/>
                  <a:pt x="939" y="290"/>
                  <a:pt x="918" y="290"/>
                </a:cubicBezTo>
                <a:cubicBezTo>
                  <a:pt x="858" y="297"/>
                  <a:pt x="831" y="344"/>
                  <a:pt x="844" y="432"/>
                </a:cubicBezTo>
                <a:cubicBezTo>
                  <a:pt x="891" y="851"/>
                  <a:pt x="891" y="851"/>
                  <a:pt x="891" y="851"/>
                </a:cubicBezTo>
                <a:cubicBezTo>
                  <a:pt x="898" y="911"/>
                  <a:pt x="925" y="938"/>
                  <a:pt x="986" y="932"/>
                </a:cubicBezTo>
                <a:cubicBezTo>
                  <a:pt x="1080" y="925"/>
                  <a:pt x="1080" y="925"/>
                  <a:pt x="1080" y="925"/>
                </a:cubicBezTo>
                <a:cubicBezTo>
                  <a:pt x="1053" y="661"/>
                  <a:pt x="1053" y="661"/>
                  <a:pt x="1053" y="661"/>
                </a:cubicBezTo>
                <a:cubicBezTo>
                  <a:pt x="1047" y="621"/>
                  <a:pt x="1040" y="594"/>
                  <a:pt x="1026" y="567"/>
                </a:cubicBezTo>
                <a:cubicBezTo>
                  <a:pt x="1256" y="533"/>
                  <a:pt x="1256" y="533"/>
                  <a:pt x="1256" y="533"/>
                </a:cubicBezTo>
                <a:close/>
                <a:moveTo>
                  <a:pt x="2114" y="992"/>
                </a:moveTo>
                <a:lnTo>
                  <a:pt x="2114" y="992"/>
                </a:lnTo>
                <a:cubicBezTo>
                  <a:pt x="1897" y="1019"/>
                  <a:pt x="1897" y="1019"/>
                  <a:pt x="1897" y="1019"/>
                </a:cubicBezTo>
                <a:cubicBezTo>
                  <a:pt x="1816" y="310"/>
                  <a:pt x="1816" y="310"/>
                  <a:pt x="1816" y="310"/>
                </a:cubicBezTo>
                <a:cubicBezTo>
                  <a:pt x="1803" y="236"/>
                  <a:pt x="1769" y="202"/>
                  <a:pt x="1708" y="209"/>
                </a:cubicBezTo>
                <a:cubicBezTo>
                  <a:pt x="1688" y="209"/>
                  <a:pt x="1668" y="223"/>
                  <a:pt x="1654" y="243"/>
                </a:cubicBezTo>
                <a:cubicBezTo>
                  <a:pt x="1648" y="229"/>
                  <a:pt x="1648" y="229"/>
                  <a:pt x="1648" y="229"/>
                </a:cubicBezTo>
                <a:cubicBezTo>
                  <a:pt x="1641" y="277"/>
                  <a:pt x="1634" y="317"/>
                  <a:pt x="1634" y="337"/>
                </a:cubicBezTo>
                <a:cubicBezTo>
                  <a:pt x="1715" y="1040"/>
                  <a:pt x="1715" y="1040"/>
                  <a:pt x="1715" y="1040"/>
                </a:cubicBezTo>
                <a:cubicBezTo>
                  <a:pt x="1499" y="1067"/>
                  <a:pt x="1499" y="1067"/>
                  <a:pt x="1499" y="1067"/>
                </a:cubicBezTo>
                <a:cubicBezTo>
                  <a:pt x="1398" y="223"/>
                  <a:pt x="1398" y="223"/>
                  <a:pt x="1398" y="223"/>
                </a:cubicBezTo>
                <a:cubicBezTo>
                  <a:pt x="1398" y="169"/>
                  <a:pt x="1378" y="115"/>
                  <a:pt x="1357" y="67"/>
                </a:cubicBezTo>
                <a:cubicBezTo>
                  <a:pt x="1587" y="40"/>
                  <a:pt x="1587" y="40"/>
                  <a:pt x="1587" y="40"/>
                </a:cubicBezTo>
                <a:cubicBezTo>
                  <a:pt x="1600" y="81"/>
                  <a:pt x="1614" y="128"/>
                  <a:pt x="1621" y="182"/>
                </a:cubicBezTo>
                <a:cubicBezTo>
                  <a:pt x="1634" y="236"/>
                  <a:pt x="1641" y="283"/>
                  <a:pt x="1648" y="331"/>
                </a:cubicBezTo>
                <a:cubicBezTo>
                  <a:pt x="1654" y="270"/>
                  <a:pt x="1668" y="209"/>
                  <a:pt x="1675" y="148"/>
                </a:cubicBezTo>
                <a:cubicBezTo>
                  <a:pt x="1695" y="67"/>
                  <a:pt x="1729" y="27"/>
                  <a:pt x="1783" y="20"/>
                </a:cubicBezTo>
                <a:cubicBezTo>
                  <a:pt x="1897" y="7"/>
                  <a:pt x="1897" y="7"/>
                  <a:pt x="1897" y="7"/>
                </a:cubicBezTo>
                <a:cubicBezTo>
                  <a:pt x="1938" y="0"/>
                  <a:pt x="1972" y="13"/>
                  <a:pt x="1985" y="40"/>
                </a:cubicBezTo>
                <a:cubicBezTo>
                  <a:pt x="1999" y="61"/>
                  <a:pt x="2012" y="94"/>
                  <a:pt x="2012" y="142"/>
                </a:cubicBezTo>
                <a:lnTo>
                  <a:pt x="2114" y="992"/>
                </a:lnTo>
                <a:close/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0" name="Freeform 1188"/>
          <p:cNvSpPr>
            <a:spLocks noChangeArrowheads="1"/>
          </p:cNvSpPr>
          <p:nvPr/>
        </p:nvSpPr>
        <p:spPr bwMode="auto">
          <a:xfrm>
            <a:off x="17365887" y="2852357"/>
            <a:ext cx="73419" cy="73423"/>
          </a:xfrm>
          <a:custGeom>
            <a:avLst/>
            <a:gdLst>
              <a:gd name="T0" fmla="*/ 68 w 142"/>
              <a:gd name="T1" fmla="*/ 0 h 142"/>
              <a:gd name="T2" fmla="*/ 68 w 142"/>
              <a:gd name="T3" fmla="*/ 0 h 142"/>
              <a:gd name="T4" fmla="*/ 141 w 142"/>
              <a:gd name="T5" fmla="*/ 67 h 142"/>
              <a:gd name="T6" fmla="*/ 74 w 142"/>
              <a:gd name="T7" fmla="*/ 141 h 142"/>
              <a:gd name="T8" fmla="*/ 0 w 142"/>
              <a:gd name="T9" fmla="*/ 74 h 142"/>
              <a:gd name="T10" fmla="*/ 68 w 142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2">
                <a:moveTo>
                  <a:pt x="68" y="0"/>
                </a:moveTo>
                <a:lnTo>
                  <a:pt x="68" y="0"/>
                </a:lnTo>
                <a:cubicBezTo>
                  <a:pt x="107" y="0"/>
                  <a:pt x="141" y="27"/>
                  <a:pt x="141" y="67"/>
                </a:cubicBezTo>
                <a:cubicBezTo>
                  <a:pt x="141" y="108"/>
                  <a:pt x="114" y="141"/>
                  <a:pt x="74" y="141"/>
                </a:cubicBezTo>
                <a:cubicBezTo>
                  <a:pt x="34" y="141"/>
                  <a:pt x="0" y="114"/>
                  <a:pt x="0" y="74"/>
                </a:cubicBezTo>
                <a:cubicBezTo>
                  <a:pt x="0" y="33"/>
                  <a:pt x="27" y="0"/>
                  <a:pt x="68" y="0"/>
                </a:cubicBezTo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1" name="Freeform 1189"/>
          <p:cNvSpPr>
            <a:spLocks noChangeArrowheads="1"/>
          </p:cNvSpPr>
          <p:nvPr/>
        </p:nvSpPr>
        <p:spPr bwMode="auto">
          <a:xfrm>
            <a:off x="15964046" y="9118602"/>
            <a:ext cx="2358579" cy="495609"/>
          </a:xfrm>
          <a:custGeom>
            <a:avLst/>
            <a:gdLst>
              <a:gd name="T0" fmla="*/ 3078 w 4531"/>
              <a:gd name="T1" fmla="*/ 446 h 954"/>
              <a:gd name="T2" fmla="*/ 3220 w 4531"/>
              <a:gd name="T3" fmla="*/ 581 h 954"/>
              <a:gd name="T4" fmla="*/ 3253 w 4531"/>
              <a:gd name="T5" fmla="*/ 352 h 954"/>
              <a:gd name="T6" fmla="*/ 3409 w 4531"/>
              <a:gd name="T7" fmla="*/ 277 h 954"/>
              <a:gd name="T8" fmla="*/ 3584 w 4531"/>
              <a:gd name="T9" fmla="*/ 352 h 954"/>
              <a:gd name="T10" fmla="*/ 3402 w 4531"/>
              <a:gd name="T11" fmla="*/ 669 h 954"/>
              <a:gd name="T12" fmla="*/ 3571 w 4531"/>
              <a:gd name="T13" fmla="*/ 520 h 954"/>
              <a:gd name="T14" fmla="*/ 3706 w 4531"/>
              <a:gd name="T15" fmla="*/ 392 h 954"/>
              <a:gd name="T16" fmla="*/ 3841 w 4531"/>
              <a:gd name="T17" fmla="*/ 426 h 954"/>
              <a:gd name="T18" fmla="*/ 3760 w 4531"/>
              <a:gd name="T19" fmla="*/ 709 h 954"/>
              <a:gd name="T20" fmla="*/ 3476 w 4531"/>
              <a:gd name="T21" fmla="*/ 655 h 954"/>
              <a:gd name="T22" fmla="*/ 3118 w 4531"/>
              <a:gd name="T23" fmla="*/ 730 h 954"/>
              <a:gd name="T24" fmla="*/ 4429 w 4531"/>
              <a:gd name="T25" fmla="*/ 736 h 954"/>
              <a:gd name="T26" fmla="*/ 4172 w 4531"/>
              <a:gd name="T27" fmla="*/ 743 h 954"/>
              <a:gd name="T28" fmla="*/ 3942 w 4531"/>
              <a:gd name="T29" fmla="*/ 460 h 954"/>
              <a:gd name="T30" fmla="*/ 4070 w 4531"/>
              <a:gd name="T31" fmla="*/ 595 h 954"/>
              <a:gd name="T32" fmla="*/ 3942 w 4531"/>
              <a:gd name="T33" fmla="*/ 358 h 954"/>
              <a:gd name="T34" fmla="*/ 4118 w 4531"/>
              <a:gd name="T35" fmla="*/ 284 h 954"/>
              <a:gd name="T36" fmla="*/ 4239 w 4531"/>
              <a:gd name="T37" fmla="*/ 358 h 954"/>
              <a:gd name="T38" fmla="*/ 4287 w 4531"/>
              <a:gd name="T39" fmla="*/ 466 h 954"/>
              <a:gd name="T40" fmla="*/ 4395 w 4531"/>
              <a:gd name="T41" fmla="*/ 635 h 954"/>
              <a:gd name="T42" fmla="*/ 4530 w 4531"/>
              <a:gd name="T43" fmla="*/ 419 h 954"/>
              <a:gd name="T44" fmla="*/ 3064 w 4531"/>
              <a:gd name="T45" fmla="*/ 460 h 954"/>
              <a:gd name="T46" fmla="*/ 2977 w 4531"/>
              <a:gd name="T47" fmla="*/ 723 h 954"/>
              <a:gd name="T48" fmla="*/ 2889 w 4531"/>
              <a:gd name="T49" fmla="*/ 622 h 954"/>
              <a:gd name="T50" fmla="*/ 2828 w 4531"/>
              <a:gd name="T51" fmla="*/ 541 h 954"/>
              <a:gd name="T52" fmla="*/ 2821 w 4531"/>
              <a:gd name="T53" fmla="*/ 426 h 954"/>
              <a:gd name="T54" fmla="*/ 2768 w 4531"/>
              <a:gd name="T55" fmla="*/ 493 h 954"/>
              <a:gd name="T56" fmla="*/ 2794 w 4531"/>
              <a:gd name="T57" fmla="*/ 757 h 954"/>
              <a:gd name="T58" fmla="*/ 2525 w 4531"/>
              <a:gd name="T59" fmla="*/ 500 h 954"/>
              <a:gd name="T60" fmla="*/ 2296 w 4531"/>
              <a:gd name="T61" fmla="*/ 723 h 954"/>
              <a:gd name="T62" fmla="*/ 2356 w 4531"/>
              <a:gd name="T63" fmla="*/ 568 h 954"/>
              <a:gd name="T64" fmla="*/ 2275 w 4531"/>
              <a:gd name="T65" fmla="*/ 595 h 954"/>
              <a:gd name="T66" fmla="*/ 2458 w 4531"/>
              <a:gd name="T67" fmla="*/ 433 h 954"/>
              <a:gd name="T68" fmla="*/ 2586 w 4531"/>
              <a:gd name="T69" fmla="*/ 608 h 954"/>
              <a:gd name="T70" fmla="*/ 1526 w 4531"/>
              <a:gd name="T71" fmla="*/ 689 h 954"/>
              <a:gd name="T72" fmla="*/ 1526 w 4531"/>
              <a:gd name="T73" fmla="*/ 379 h 954"/>
              <a:gd name="T74" fmla="*/ 1890 w 4531"/>
              <a:gd name="T75" fmla="*/ 912 h 954"/>
              <a:gd name="T76" fmla="*/ 1722 w 4531"/>
              <a:gd name="T77" fmla="*/ 716 h 954"/>
              <a:gd name="T78" fmla="*/ 1776 w 4531"/>
              <a:gd name="T79" fmla="*/ 379 h 954"/>
              <a:gd name="T80" fmla="*/ 1830 w 4531"/>
              <a:gd name="T81" fmla="*/ 446 h 954"/>
              <a:gd name="T82" fmla="*/ 1904 w 4531"/>
              <a:gd name="T83" fmla="*/ 831 h 954"/>
              <a:gd name="T84" fmla="*/ 877 w 4531"/>
              <a:gd name="T85" fmla="*/ 487 h 954"/>
              <a:gd name="T86" fmla="*/ 67 w 4531"/>
              <a:gd name="T87" fmla="*/ 460 h 954"/>
              <a:gd name="T88" fmla="*/ 385 w 4531"/>
              <a:gd name="T89" fmla="*/ 0 h 954"/>
              <a:gd name="T90" fmla="*/ 574 w 4531"/>
              <a:gd name="T91" fmla="*/ 115 h 954"/>
              <a:gd name="T92" fmla="*/ 547 w 4531"/>
              <a:gd name="T93" fmla="*/ 331 h 954"/>
              <a:gd name="T94" fmla="*/ 499 w 4531"/>
              <a:gd name="T95" fmla="*/ 406 h 954"/>
              <a:gd name="T96" fmla="*/ 364 w 4531"/>
              <a:gd name="T97" fmla="*/ 696 h 954"/>
              <a:gd name="T98" fmla="*/ 1485 w 4531"/>
              <a:gd name="T99" fmla="*/ 480 h 954"/>
              <a:gd name="T100" fmla="*/ 1411 w 4531"/>
              <a:gd name="T101" fmla="*/ 453 h 954"/>
              <a:gd name="T102" fmla="*/ 1208 w 4531"/>
              <a:gd name="T103" fmla="*/ 284 h 954"/>
              <a:gd name="T104" fmla="*/ 1215 w 4531"/>
              <a:gd name="T105" fmla="*/ 932 h 954"/>
              <a:gd name="T106" fmla="*/ 1073 w 4531"/>
              <a:gd name="T107" fmla="*/ 581 h 954"/>
              <a:gd name="T108" fmla="*/ 938 w 4531"/>
              <a:gd name="T109" fmla="*/ 628 h 954"/>
              <a:gd name="T110" fmla="*/ 1019 w 4531"/>
              <a:gd name="T111" fmla="*/ 547 h 954"/>
              <a:gd name="T112" fmla="*/ 1148 w 4531"/>
              <a:gd name="T113" fmla="*/ 608 h 954"/>
              <a:gd name="T114" fmla="*/ 1289 w 4531"/>
              <a:gd name="T115" fmla="*/ 392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31" h="954">
                <a:moveTo>
                  <a:pt x="3078" y="763"/>
                </a:moveTo>
                <a:lnTo>
                  <a:pt x="3078" y="763"/>
                </a:lnTo>
                <a:cubicBezTo>
                  <a:pt x="3078" y="709"/>
                  <a:pt x="3078" y="709"/>
                  <a:pt x="3078" y="709"/>
                </a:cubicBezTo>
                <a:cubicBezTo>
                  <a:pt x="3085" y="709"/>
                  <a:pt x="3085" y="703"/>
                  <a:pt x="3091" y="703"/>
                </a:cubicBezTo>
                <a:cubicBezTo>
                  <a:pt x="3098" y="689"/>
                  <a:pt x="3105" y="669"/>
                  <a:pt x="3112" y="649"/>
                </a:cubicBezTo>
                <a:cubicBezTo>
                  <a:pt x="3118" y="628"/>
                  <a:pt x="3125" y="608"/>
                  <a:pt x="3132" y="581"/>
                </a:cubicBezTo>
                <a:cubicBezTo>
                  <a:pt x="3132" y="554"/>
                  <a:pt x="3132" y="527"/>
                  <a:pt x="3132" y="507"/>
                </a:cubicBezTo>
                <a:cubicBezTo>
                  <a:pt x="3132" y="493"/>
                  <a:pt x="3125" y="480"/>
                  <a:pt x="3118" y="466"/>
                </a:cubicBezTo>
                <a:cubicBezTo>
                  <a:pt x="3118" y="453"/>
                  <a:pt x="3112" y="446"/>
                  <a:pt x="3098" y="446"/>
                </a:cubicBezTo>
                <a:cubicBezTo>
                  <a:pt x="3091" y="439"/>
                  <a:pt x="3085" y="446"/>
                  <a:pt x="3078" y="446"/>
                </a:cubicBezTo>
                <a:cubicBezTo>
                  <a:pt x="3078" y="379"/>
                  <a:pt x="3078" y="379"/>
                  <a:pt x="3078" y="379"/>
                </a:cubicBezTo>
                <a:cubicBezTo>
                  <a:pt x="3085" y="379"/>
                  <a:pt x="3091" y="379"/>
                  <a:pt x="3098" y="379"/>
                </a:cubicBezTo>
                <a:cubicBezTo>
                  <a:pt x="3112" y="385"/>
                  <a:pt x="3118" y="392"/>
                  <a:pt x="3132" y="399"/>
                </a:cubicBezTo>
                <a:cubicBezTo>
                  <a:pt x="3139" y="406"/>
                  <a:pt x="3145" y="412"/>
                  <a:pt x="3152" y="426"/>
                </a:cubicBezTo>
                <a:cubicBezTo>
                  <a:pt x="3159" y="419"/>
                  <a:pt x="3166" y="412"/>
                  <a:pt x="3172" y="412"/>
                </a:cubicBezTo>
                <a:cubicBezTo>
                  <a:pt x="3186" y="412"/>
                  <a:pt x="3193" y="412"/>
                  <a:pt x="3206" y="419"/>
                </a:cubicBezTo>
                <a:cubicBezTo>
                  <a:pt x="3213" y="419"/>
                  <a:pt x="3220" y="426"/>
                  <a:pt x="3226" y="433"/>
                </a:cubicBezTo>
                <a:cubicBezTo>
                  <a:pt x="3233" y="439"/>
                  <a:pt x="3233" y="453"/>
                  <a:pt x="3233" y="460"/>
                </a:cubicBezTo>
                <a:cubicBezTo>
                  <a:pt x="3226" y="480"/>
                  <a:pt x="3226" y="493"/>
                  <a:pt x="3226" y="520"/>
                </a:cubicBezTo>
                <a:cubicBezTo>
                  <a:pt x="3220" y="541"/>
                  <a:pt x="3220" y="561"/>
                  <a:pt x="3220" y="581"/>
                </a:cubicBezTo>
                <a:cubicBezTo>
                  <a:pt x="3220" y="601"/>
                  <a:pt x="3220" y="622"/>
                  <a:pt x="3220" y="635"/>
                </a:cubicBezTo>
                <a:cubicBezTo>
                  <a:pt x="3220" y="649"/>
                  <a:pt x="3226" y="655"/>
                  <a:pt x="3233" y="655"/>
                </a:cubicBezTo>
                <a:cubicBezTo>
                  <a:pt x="3240" y="655"/>
                  <a:pt x="3247" y="655"/>
                  <a:pt x="3253" y="642"/>
                </a:cubicBezTo>
                <a:cubicBezTo>
                  <a:pt x="3260" y="628"/>
                  <a:pt x="3267" y="608"/>
                  <a:pt x="3274" y="595"/>
                </a:cubicBezTo>
                <a:cubicBezTo>
                  <a:pt x="3280" y="574"/>
                  <a:pt x="3287" y="561"/>
                  <a:pt x="3294" y="541"/>
                </a:cubicBezTo>
                <a:cubicBezTo>
                  <a:pt x="3294" y="527"/>
                  <a:pt x="3301" y="514"/>
                  <a:pt x="3301" y="507"/>
                </a:cubicBezTo>
                <a:cubicBezTo>
                  <a:pt x="3301" y="487"/>
                  <a:pt x="3301" y="460"/>
                  <a:pt x="3307" y="439"/>
                </a:cubicBezTo>
                <a:cubicBezTo>
                  <a:pt x="3307" y="412"/>
                  <a:pt x="3307" y="385"/>
                  <a:pt x="3314" y="358"/>
                </a:cubicBezTo>
                <a:cubicBezTo>
                  <a:pt x="3280" y="358"/>
                  <a:pt x="3280" y="358"/>
                  <a:pt x="3280" y="358"/>
                </a:cubicBezTo>
                <a:cubicBezTo>
                  <a:pt x="3267" y="358"/>
                  <a:pt x="3260" y="358"/>
                  <a:pt x="3253" y="352"/>
                </a:cubicBezTo>
                <a:cubicBezTo>
                  <a:pt x="3247" y="352"/>
                  <a:pt x="3240" y="345"/>
                  <a:pt x="3240" y="338"/>
                </a:cubicBezTo>
                <a:cubicBezTo>
                  <a:pt x="3240" y="331"/>
                  <a:pt x="3247" y="325"/>
                  <a:pt x="3253" y="318"/>
                </a:cubicBezTo>
                <a:cubicBezTo>
                  <a:pt x="3253" y="318"/>
                  <a:pt x="3267" y="311"/>
                  <a:pt x="3280" y="311"/>
                </a:cubicBezTo>
                <a:cubicBezTo>
                  <a:pt x="3314" y="311"/>
                  <a:pt x="3314" y="311"/>
                  <a:pt x="3314" y="311"/>
                </a:cubicBezTo>
                <a:cubicBezTo>
                  <a:pt x="3314" y="311"/>
                  <a:pt x="3314" y="304"/>
                  <a:pt x="3314" y="298"/>
                </a:cubicBezTo>
                <a:cubicBezTo>
                  <a:pt x="3314" y="291"/>
                  <a:pt x="3314" y="284"/>
                  <a:pt x="3314" y="284"/>
                </a:cubicBezTo>
                <a:cubicBezTo>
                  <a:pt x="3314" y="264"/>
                  <a:pt x="3321" y="250"/>
                  <a:pt x="3334" y="244"/>
                </a:cubicBezTo>
                <a:cubicBezTo>
                  <a:pt x="3341" y="230"/>
                  <a:pt x="3355" y="230"/>
                  <a:pt x="3368" y="230"/>
                </a:cubicBezTo>
                <a:cubicBezTo>
                  <a:pt x="3382" y="230"/>
                  <a:pt x="3388" y="237"/>
                  <a:pt x="3402" y="244"/>
                </a:cubicBezTo>
                <a:cubicBezTo>
                  <a:pt x="3409" y="250"/>
                  <a:pt x="3415" y="264"/>
                  <a:pt x="3409" y="277"/>
                </a:cubicBezTo>
                <a:cubicBezTo>
                  <a:pt x="3402" y="311"/>
                  <a:pt x="3402" y="311"/>
                  <a:pt x="3402" y="311"/>
                </a:cubicBezTo>
                <a:cubicBezTo>
                  <a:pt x="3436" y="311"/>
                  <a:pt x="3436" y="311"/>
                  <a:pt x="3436" y="311"/>
                </a:cubicBezTo>
                <a:cubicBezTo>
                  <a:pt x="3443" y="311"/>
                  <a:pt x="3449" y="311"/>
                  <a:pt x="3456" y="311"/>
                </a:cubicBezTo>
                <a:cubicBezTo>
                  <a:pt x="3456" y="298"/>
                  <a:pt x="3463" y="284"/>
                  <a:pt x="3470" y="277"/>
                </a:cubicBezTo>
                <a:cubicBezTo>
                  <a:pt x="3490" y="264"/>
                  <a:pt x="3503" y="250"/>
                  <a:pt x="3530" y="250"/>
                </a:cubicBezTo>
                <a:cubicBezTo>
                  <a:pt x="3557" y="244"/>
                  <a:pt x="3578" y="244"/>
                  <a:pt x="3598" y="257"/>
                </a:cubicBezTo>
                <a:cubicBezTo>
                  <a:pt x="3611" y="264"/>
                  <a:pt x="3625" y="277"/>
                  <a:pt x="3625" y="291"/>
                </a:cubicBezTo>
                <a:cubicBezTo>
                  <a:pt x="3632" y="304"/>
                  <a:pt x="3625" y="311"/>
                  <a:pt x="3625" y="318"/>
                </a:cubicBezTo>
                <a:cubicBezTo>
                  <a:pt x="3618" y="325"/>
                  <a:pt x="3618" y="331"/>
                  <a:pt x="3605" y="338"/>
                </a:cubicBezTo>
                <a:cubicBezTo>
                  <a:pt x="3598" y="345"/>
                  <a:pt x="3591" y="352"/>
                  <a:pt x="3584" y="352"/>
                </a:cubicBezTo>
                <a:cubicBezTo>
                  <a:pt x="3571" y="358"/>
                  <a:pt x="3564" y="358"/>
                  <a:pt x="3551" y="365"/>
                </a:cubicBezTo>
                <a:cubicBezTo>
                  <a:pt x="3530" y="365"/>
                  <a:pt x="3510" y="365"/>
                  <a:pt x="3490" y="358"/>
                </a:cubicBezTo>
                <a:cubicBezTo>
                  <a:pt x="3483" y="352"/>
                  <a:pt x="3476" y="352"/>
                  <a:pt x="3470" y="352"/>
                </a:cubicBezTo>
                <a:lnTo>
                  <a:pt x="3470" y="352"/>
                </a:lnTo>
                <a:cubicBezTo>
                  <a:pt x="3463" y="358"/>
                  <a:pt x="3449" y="358"/>
                  <a:pt x="3436" y="358"/>
                </a:cubicBezTo>
                <a:cubicBezTo>
                  <a:pt x="3402" y="358"/>
                  <a:pt x="3402" y="358"/>
                  <a:pt x="3402" y="358"/>
                </a:cubicBezTo>
                <a:cubicBezTo>
                  <a:pt x="3395" y="385"/>
                  <a:pt x="3395" y="419"/>
                  <a:pt x="3388" y="460"/>
                </a:cubicBezTo>
                <a:cubicBezTo>
                  <a:pt x="3388" y="493"/>
                  <a:pt x="3388" y="527"/>
                  <a:pt x="3388" y="561"/>
                </a:cubicBezTo>
                <a:cubicBezTo>
                  <a:pt x="3388" y="588"/>
                  <a:pt x="3388" y="615"/>
                  <a:pt x="3388" y="635"/>
                </a:cubicBezTo>
                <a:cubicBezTo>
                  <a:pt x="3388" y="662"/>
                  <a:pt x="3395" y="669"/>
                  <a:pt x="3402" y="669"/>
                </a:cubicBezTo>
                <a:cubicBezTo>
                  <a:pt x="3402" y="669"/>
                  <a:pt x="3409" y="662"/>
                  <a:pt x="3422" y="649"/>
                </a:cubicBezTo>
                <a:cubicBezTo>
                  <a:pt x="3429" y="635"/>
                  <a:pt x="3436" y="615"/>
                  <a:pt x="3449" y="595"/>
                </a:cubicBezTo>
                <a:cubicBezTo>
                  <a:pt x="3456" y="574"/>
                  <a:pt x="3463" y="554"/>
                  <a:pt x="3470" y="541"/>
                </a:cubicBezTo>
                <a:cubicBezTo>
                  <a:pt x="3476" y="520"/>
                  <a:pt x="3483" y="507"/>
                  <a:pt x="3483" y="500"/>
                </a:cubicBezTo>
                <a:cubicBezTo>
                  <a:pt x="3483" y="487"/>
                  <a:pt x="3483" y="473"/>
                  <a:pt x="3483" y="460"/>
                </a:cubicBezTo>
                <a:cubicBezTo>
                  <a:pt x="3483" y="439"/>
                  <a:pt x="3490" y="426"/>
                  <a:pt x="3503" y="419"/>
                </a:cubicBezTo>
                <a:cubicBezTo>
                  <a:pt x="3510" y="412"/>
                  <a:pt x="3524" y="412"/>
                  <a:pt x="3537" y="412"/>
                </a:cubicBezTo>
                <a:cubicBezTo>
                  <a:pt x="3551" y="412"/>
                  <a:pt x="3557" y="419"/>
                  <a:pt x="3571" y="426"/>
                </a:cubicBezTo>
                <a:cubicBezTo>
                  <a:pt x="3578" y="439"/>
                  <a:pt x="3578" y="446"/>
                  <a:pt x="3578" y="460"/>
                </a:cubicBezTo>
                <a:cubicBezTo>
                  <a:pt x="3578" y="480"/>
                  <a:pt x="3571" y="493"/>
                  <a:pt x="3571" y="520"/>
                </a:cubicBezTo>
                <a:cubicBezTo>
                  <a:pt x="3564" y="541"/>
                  <a:pt x="3564" y="561"/>
                  <a:pt x="3564" y="581"/>
                </a:cubicBezTo>
                <a:cubicBezTo>
                  <a:pt x="3564" y="601"/>
                  <a:pt x="3564" y="622"/>
                  <a:pt x="3564" y="635"/>
                </a:cubicBezTo>
                <a:cubicBezTo>
                  <a:pt x="3564" y="649"/>
                  <a:pt x="3571" y="655"/>
                  <a:pt x="3578" y="655"/>
                </a:cubicBezTo>
                <a:cubicBezTo>
                  <a:pt x="3584" y="655"/>
                  <a:pt x="3591" y="655"/>
                  <a:pt x="3598" y="642"/>
                </a:cubicBezTo>
                <a:cubicBezTo>
                  <a:pt x="3605" y="628"/>
                  <a:pt x="3611" y="608"/>
                  <a:pt x="3618" y="595"/>
                </a:cubicBezTo>
                <a:cubicBezTo>
                  <a:pt x="3625" y="574"/>
                  <a:pt x="3632" y="561"/>
                  <a:pt x="3638" y="541"/>
                </a:cubicBezTo>
                <a:cubicBezTo>
                  <a:pt x="3638" y="527"/>
                  <a:pt x="3645" y="520"/>
                  <a:pt x="3645" y="507"/>
                </a:cubicBezTo>
                <a:cubicBezTo>
                  <a:pt x="3645" y="487"/>
                  <a:pt x="3645" y="460"/>
                  <a:pt x="3652" y="433"/>
                </a:cubicBezTo>
                <a:cubicBezTo>
                  <a:pt x="3652" y="419"/>
                  <a:pt x="3659" y="412"/>
                  <a:pt x="3665" y="406"/>
                </a:cubicBezTo>
                <a:cubicBezTo>
                  <a:pt x="3679" y="399"/>
                  <a:pt x="3692" y="392"/>
                  <a:pt x="3706" y="392"/>
                </a:cubicBezTo>
                <a:cubicBezTo>
                  <a:pt x="3713" y="385"/>
                  <a:pt x="3726" y="385"/>
                  <a:pt x="3740" y="392"/>
                </a:cubicBezTo>
                <a:cubicBezTo>
                  <a:pt x="3746" y="392"/>
                  <a:pt x="3753" y="399"/>
                  <a:pt x="3746" y="406"/>
                </a:cubicBezTo>
                <a:cubicBezTo>
                  <a:pt x="3740" y="433"/>
                  <a:pt x="3740" y="453"/>
                  <a:pt x="3740" y="480"/>
                </a:cubicBezTo>
                <a:cubicBezTo>
                  <a:pt x="3740" y="507"/>
                  <a:pt x="3740" y="534"/>
                  <a:pt x="3746" y="554"/>
                </a:cubicBezTo>
                <a:cubicBezTo>
                  <a:pt x="3746" y="581"/>
                  <a:pt x="3753" y="601"/>
                  <a:pt x="3760" y="615"/>
                </a:cubicBezTo>
                <a:cubicBezTo>
                  <a:pt x="3767" y="635"/>
                  <a:pt x="3773" y="642"/>
                  <a:pt x="3780" y="642"/>
                </a:cubicBezTo>
                <a:cubicBezTo>
                  <a:pt x="3787" y="642"/>
                  <a:pt x="3794" y="628"/>
                  <a:pt x="3800" y="615"/>
                </a:cubicBezTo>
                <a:cubicBezTo>
                  <a:pt x="3807" y="595"/>
                  <a:pt x="3814" y="574"/>
                  <a:pt x="3821" y="547"/>
                </a:cubicBezTo>
                <a:cubicBezTo>
                  <a:pt x="3827" y="527"/>
                  <a:pt x="3834" y="500"/>
                  <a:pt x="3834" y="480"/>
                </a:cubicBezTo>
                <a:cubicBezTo>
                  <a:pt x="3841" y="453"/>
                  <a:pt x="3841" y="439"/>
                  <a:pt x="3841" y="426"/>
                </a:cubicBezTo>
                <a:cubicBezTo>
                  <a:pt x="3841" y="419"/>
                  <a:pt x="3841" y="412"/>
                  <a:pt x="3848" y="412"/>
                </a:cubicBezTo>
                <a:cubicBezTo>
                  <a:pt x="3854" y="406"/>
                  <a:pt x="3861" y="406"/>
                  <a:pt x="3868" y="406"/>
                </a:cubicBezTo>
                <a:cubicBezTo>
                  <a:pt x="3875" y="406"/>
                  <a:pt x="3881" y="406"/>
                  <a:pt x="3888" y="412"/>
                </a:cubicBezTo>
                <a:cubicBezTo>
                  <a:pt x="3888" y="412"/>
                  <a:pt x="3895" y="419"/>
                  <a:pt x="3895" y="426"/>
                </a:cubicBezTo>
                <a:cubicBezTo>
                  <a:pt x="3895" y="433"/>
                  <a:pt x="3888" y="446"/>
                  <a:pt x="3888" y="460"/>
                </a:cubicBezTo>
                <a:cubicBezTo>
                  <a:pt x="3888" y="473"/>
                  <a:pt x="3881" y="493"/>
                  <a:pt x="3881" y="514"/>
                </a:cubicBezTo>
                <a:cubicBezTo>
                  <a:pt x="3875" y="534"/>
                  <a:pt x="3875" y="554"/>
                  <a:pt x="3868" y="581"/>
                </a:cubicBezTo>
                <a:cubicBezTo>
                  <a:pt x="3861" y="601"/>
                  <a:pt x="3848" y="622"/>
                  <a:pt x="3841" y="642"/>
                </a:cubicBezTo>
                <a:cubicBezTo>
                  <a:pt x="3834" y="662"/>
                  <a:pt x="3821" y="676"/>
                  <a:pt x="3807" y="689"/>
                </a:cubicBezTo>
                <a:cubicBezTo>
                  <a:pt x="3794" y="703"/>
                  <a:pt x="3773" y="709"/>
                  <a:pt x="3760" y="709"/>
                </a:cubicBezTo>
                <a:cubicBezTo>
                  <a:pt x="3733" y="709"/>
                  <a:pt x="3713" y="703"/>
                  <a:pt x="3699" y="689"/>
                </a:cubicBezTo>
                <a:cubicBezTo>
                  <a:pt x="3686" y="669"/>
                  <a:pt x="3672" y="649"/>
                  <a:pt x="3665" y="622"/>
                </a:cubicBezTo>
                <a:cubicBezTo>
                  <a:pt x="3659" y="622"/>
                  <a:pt x="3659" y="615"/>
                  <a:pt x="3659" y="608"/>
                </a:cubicBezTo>
                <a:cubicBezTo>
                  <a:pt x="3659" y="622"/>
                  <a:pt x="3652" y="628"/>
                  <a:pt x="3652" y="635"/>
                </a:cubicBezTo>
                <a:cubicBezTo>
                  <a:pt x="3638" y="655"/>
                  <a:pt x="3632" y="669"/>
                  <a:pt x="3625" y="682"/>
                </a:cubicBezTo>
                <a:cubicBezTo>
                  <a:pt x="3611" y="696"/>
                  <a:pt x="3598" y="709"/>
                  <a:pt x="3584" y="716"/>
                </a:cubicBezTo>
                <a:cubicBezTo>
                  <a:pt x="3578" y="723"/>
                  <a:pt x="3564" y="723"/>
                  <a:pt x="3544" y="716"/>
                </a:cubicBezTo>
                <a:cubicBezTo>
                  <a:pt x="3524" y="709"/>
                  <a:pt x="3510" y="703"/>
                  <a:pt x="3497" y="682"/>
                </a:cubicBezTo>
                <a:cubicBezTo>
                  <a:pt x="3490" y="669"/>
                  <a:pt x="3490" y="655"/>
                  <a:pt x="3483" y="642"/>
                </a:cubicBezTo>
                <a:cubicBezTo>
                  <a:pt x="3483" y="642"/>
                  <a:pt x="3483" y="649"/>
                  <a:pt x="3476" y="655"/>
                </a:cubicBezTo>
                <a:cubicBezTo>
                  <a:pt x="3463" y="676"/>
                  <a:pt x="3449" y="696"/>
                  <a:pt x="3436" y="716"/>
                </a:cubicBezTo>
                <a:cubicBezTo>
                  <a:pt x="3415" y="736"/>
                  <a:pt x="3395" y="743"/>
                  <a:pt x="3375" y="743"/>
                </a:cubicBezTo>
                <a:cubicBezTo>
                  <a:pt x="3355" y="743"/>
                  <a:pt x="3341" y="736"/>
                  <a:pt x="3334" y="723"/>
                </a:cubicBezTo>
                <a:cubicBezTo>
                  <a:pt x="3321" y="716"/>
                  <a:pt x="3314" y="696"/>
                  <a:pt x="3314" y="676"/>
                </a:cubicBezTo>
                <a:cubicBezTo>
                  <a:pt x="3307" y="662"/>
                  <a:pt x="3307" y="649"/>
                  <a:pt x="3301" y="635"/>
                </a:cubicBezTo>
                <a:cubicBezTo>
                  <a:pt x="3294" y="655"/>
                  <a:pt x="3287" y="669"/>
                  <a:pt x="3274" y="682"/>
                </a:cubicBezTo>
                <a:cubicBezTo>
                  <a:pt x="3267" y="696"/>
                  <a:pt x="3253" y="709"/>
                  <a:pt x="3240" y="716"/>
                </a:cubicBezTo>
                <a:cubicBezTo>
                  <a:pt x="3226" y="723"/>
                  <a:pt x="3213" y="723"/>
                  <a:pt x="3199" y="716"/>
                </a:cubicBezTo>
                <a:cubicBezTo>
                  <a:pt x="3179" y="709"/>
                  <a:pt x="3159" y="696"/>
                  <a:pt x="3145" y="676"/>
                </a:cubicBezTo>
                <a:cubicBezTo>
                  <a:pt x="3139" y="696"/>
                  <a:pt x="3132" y="716"/>
                  <a:pt x="3118" y="730"/>
                </a:cubicBezTo>
                <a:cubicBezTo>
                  <a:pt x="3112" y="743"/>
                  <a:pt x="3098" y="757"/>
                  <a:pt x="3078" y="763"/>
                </a:cubicBezTo>
                <a:close/>
                <a:moveTo>
                  <a:pt x="4516" y="872"/>
                </a:moveTo>
                <a:lnTo>
                  <a:pt x="4516" y="872"/>
                </a:lnTo>
                <a:cubicBezTo>
                  <a:pt x="4516" y="885"/>
                  <a:pt x="4510" y="905"/>
                  <a:pt x="4496" y="912"/>
                </a:cubicBezTo>
                <a:cubicBezTo>
                  <a:pt x="4489" y="926"/>
                  <a:pt x="4476" y="939"/>
                  <a:pt x="4462" y="946"/>
                </a:cubicBezTo>
                <a:cubicBezTo>
                  <a:pt x="4449" y="953"/>
                  <a:pt x="4442" y="953"/>
                  <a:pt x="4429" y="953"/>
                </a:cubicBezTo>
                <a:cubicBezTo>
                  <a:pt x="4415" y="953"/>
                  <a:pt x="4415" y="946"/>
                  <a:pt x="4415" y="932"/>
                </a:cubicBezTo>
                <a:cubicBezTo>
                  <a:pt x="4415" y="919"/>
                  <a:pt x="4415" y="905"/>
                  <a:pt x="4422" y="885"/>
                </a:cubicBezTo>
                <a:cubicBezTo>
                  <a:pt x="4422" y="865"/>
                  <a:pt x="4422" y="838"/>
                  <a:pt x="4422" y="818"/>
                </a:cubicBezTo>
                <a:cubicBezTo>
                  <a:pt x="4422" y="790"/>
                  <a:pt x="4429" y="763"/>
                  <a:pt x="4429" y="736"/>
                </a:cubicBezTo>
                <a:cubicBezTo>
                  <a:pt x="4429" y="709"/>
                  <a:pt x="4429" y="676"/>
                  <a:pt x="4429" y="649"/>
                </a:cubicBezTo>
                <a:cubicBezTo>
                  <a:pt x="4422" y="669"/>
                  <a:pt x="4408" y="689"/>
                  <a:pt x="4395" y="709"/>
                </a:cubicBezTo>
                <a:cubicBezTo>
                  <a:pt x="4388" y="716"/>
                  <a:pt x="4381" y="723"/>
                  <a:pt x="4368" y="723"/>
                </a:cubicBezTo>
                <a:cubicBezTo>
                  <a:pt x="4354" y="723"/>
                  <a:pt x="4347" y="716"/>
                  <a:pt x="4334" y="716"/>
                </a:cubicBezTo>
                <a:cubicBezTo>
                  <a:pt x="4327" y="709"/>
                  <a:pt x="4314" y="703"/>
                  <a:pt x="4307" y="696"/>
                </a:cubicBezTo>
                <a:cubicBezTo>
                  <a:pt x="4300" y="682"/>
                  <a:pt x="4293" y="669"/>
                  <a:pt x="4293" y="662"/>
                </a:cubicBezTo>
                <a:cubicBezTo>
                  <a:pt x="4287" y="655"/>
                  <a:pt x="4287" y="642"/>
                  <a:pt x="4287" y="635"/>
                </a:cubicBezTo>
                <a:cubicBezTo>
                  <a:pt x="4287" y="642"/>
                  <a:pt x="4280" y="649"/>
                  <a:pt x="4280" y="655"/>
                </a:cubicBezTo>
                <a:cubicBezTo>
                  <a:pt x="4266" y="676"/>
                  <a:pt x="4253" y="696"/>
                  <a:pt x="4233" y="716"/>
                </a:cubicBezTo>
                <a:cubicBezTo>
                  <a:pt x="4219" y="736"/>
                  <a:pt x="4199" y="743"/>
                  <a:pt x="4172" y="743"/>
                </a:cubicBezTo>
                <a:cubicBezTo>
                  <a:pt x="4158" y="743"/>
                  <a:pt x="4145" y="736"/>
                  <a:pt x="4131" y="723"/>
                </a:cubicBezTo>
                <a:cubicBezTo>
                  <a:pt x="4124" y="716"/>
                  <a:pt x="4118" y="696"/>
                  <a:pt x="4111" y="676"/>
                </a:cubicBezTo>
                <a:cubicBezTo>
                  <a:pt x="4111" y="662"/>
                  <a:pt x="4104" y="649"/>
                  <a:pt x="4104" y="635"/>
                </a:cubicBezTo>
                <a:cubicBezTo>
                  <a:pt x="4097" y="655"/>
                  <a:pt x="4084" y="669"/>
                  <a:pt x="4077" y="682"/>
                </a:cubicBezTo>
                <a:cubicBezTo>
                  <a:pt x="4064" y="696"/>
                  <a:pt x="4057" y="709"/>
                  <a:pt x="4043" y="716"/>
                </a:cubicBezTo>
                <a:cubicBezTo>
                  <a:pt x="4030" y="723"/>
                  <a:pt x="4016" y="723"/>
                  <a:pt x="4003" y="716"/>
                </a:cubicBezTo>
                <a:cubicBezTo>
                  <a:pt x="3983" y="709"/>
                  <a:pt x="3962" y="703"/>
                  <a:pt x="3956" y="682"/>
                </a:cubicBezTo>
                <a:cubicBezTo>
                  <a:pt x="3942" y="662"/>
                  <a:pt x="3942" y="642"/>
                  <a:pt x="3935" y="622"/>
                </a:cubicBezTo>
                <a:cubicBezTo>
                  <a:pt x="3935" y="595"/>
                  <a:pt x="3935" y="574"/>
                  <a:pt x="3935" y="541"/>
                </a:cubicBezTo>
                <a:cubicBezTo>
                  <a:pt x="3942" y="514"/>
                  <a:pt x="3942" y="487"/>
                  <a:pt x="3942" y="460"/>
                </a:cubicBezTo>
                <a:cubicBezTo>
                  <a:pt x="3942" y="439"/>
                  <a:pt x="3949" y="426"/>
                  <a:pt x="3956" y="419"/>
                </a:cubicBezTo>
                <a:cubicBezTo>
                  <a:pt x="3969" y="412"/>
                  <a:pt x="3976" y="412"/>
                  <a:pt x="3989" y="412"/>
                </a:cubicBezTo>
                <a:cubicBezTo>
                  <a:pt x="4003" y="412"/>
                  <a:pt x="4016" y="419"/>
                  <a:pt x="4023" y="426"/>
                </a:cubicBezTo>
                <a:cubicBezTo>
                  <a:pt x="4030" y="439"/>
                  <a:pt x="4037" y="446"/>
                  <a:pt x="4030" y="460"/>
                </a:cubicBezTo>
                <a:cubicBezTo>
                  <a:pt x="4030" y="480"/>
                  <a:pt x="4030" y="493"/>
                  <a:pt x="4023" y="520"/>
                </a:cubicBezTo>
                <a:cubicBezTo>
                  <a:pt x="4023" y="541"/>
                  <a:pt x="4016" y="561"/>
                  <a:pt x="4016" y="581"/>
                </a:cubicBezTo>
                <a:cubicBezTo>
                  <a:pt x="4016" y="601"/>
                  <a:pt x="4016" y="622"/>
                  <a:pt x="4023" y="635"/>
                </a:cubicBezTo>
                <a:cubicBezTo>
                  <a:pt x="4023" y="649"/>
                  <a:pt x="4030" y="655"/>
                  <a:pt x="4037" y="655"/>
                </a:cubicBezTo>
                <a:cubicBezTo>
                  <a:pt x="4037" y="655"/>
                  <a:pt x="4043" y="655"/>
                  <a:pt x="4050" y="642"/>
                </a:cubicBezTo>
                <a:cubicBezTo>
                  <a:pt x="4057" y="628"/>
                  <a:pt x="4064" y="608"/>
                  <a:pt x="4070" y="595"/>
                </a:cubicBezTo>
                <a:cubicBezTo>
                  <a:pt x="4077" y="574"/>
                  <a:pt x="4084" y="561"/>
                  <a:pt x="4091" y="541"/>
                </a:cubicBezTo>
                <a:cubicBezTo>
                  <a:pt x="4097" y="527"/>
                  <a:pt x="4097" y="514"/>
                  <a:pt x="4104" y="507"/>
                </a:cubicBezTo>
                <a:cubicBezTo>
                  <a:pt x="4104" y="487"/>
                  <a:pt x="4104" y="460"/>
                  <a:pt x="4104" y="439"/>
                </a:cubicBezTo>
                <a:cubicBezTo>
                  <a:pt x="4111" y="412"/>
                  <a:pt x="4111" y="385"/>
                  <a:pt x="4111" y="358"/>
                </a:cubicBezTo>
                <a:cubicBezTo>
                  <a:pt x="4084" y="358"/>
                  <a:pt x="4084" y="358"/>
                  <a:pt x="4084" y="358"/>
                </a:cubicBezTo>
                <a:cubicBezTo>
                  <a:pt x="4070" y="358"/>
                  <a:pt x="4057" y="358"/>
                  <a:pt x="4050" y="352"/>
                </a:cubicBezTo>
                <a:lnTo>
                  <a:pt x="4050" y="352"/>
                </a:lnTo>
                <a:cubicBezTo>
                  <a:pt x="4043" y="352"/>
                  <a:pt x="4043" y="352"/>
                  <a:pt x="4037" y="352"/>
                </a:cubicBezTo>
                <a:cubicBezTo>
                  <a:pt x="4030" y="358"/>
                  <a:pt x="4016" y="358"/>
                  <a:pt x="4003" y="365"/>
                </a:cubicBezTo>
                <a:cubicBezTo>
                  <a:pt x="3983" y="365"/>
                  <a:pt x="3962" y="365"/>
                  <a:pt x="3942" y="358"/>
                </a:cubicBezTo>
                <a:cubicBezTo>
                  <a:pt x="3922" y="352"/>
                  <a:pt x="3915" y="338"/>
                  <a:pt x="3908" y="318"/>
                </a:cubicBezTo>
                <a:cubicBezTo>
                  <a:pt x="3908" y="304"/>
                  <a:pt x="3915" y="284"/>
                  <a:pt x="3929" y="277"/>
                </a:cubicBezTo>
                <a:cubicBezTo>
                  <a:pt x="3942" y="264"/>
                  <a:pt x="3962" y="250"/>
                  <a:pt x="3983" y="250"/>
                </a:cubicBezTo>
                <a:cubicBezTo>
                  <a:pt x="4010" y="244"/>
                  <a:pt x="4030" y="244"/>
                  <a:pt x="4050" y="257"/>
                </a:cubicBezTo>
                <a:cubicBezTo>
                  <a:pt x="4070" y="264"/>
                  <a:pt x="4077" y="277"/>
                  <a:pt x="4084" y="291"/>
                </a:cubicBezTo>
                <a:cubicBezTo>
                  <a:pt x="4084" y="298"/>
                  <a:pt x="4084" y="304"/>
                  <a:pt x="4084" y="311"/>
                </a:cubicBezTo>
                <a:lnTo>
                  <a:pt x="4084" y="311"/>
                </a:lnTo>
                <a:cubicBezTo>
                  <a:pt x="4118" y="311"/>
                  <a:pt x="4118" y="311"/>
                  <a:pt x="4118" y="311"/>
                </a:cubicBezTo>
                <a:cubicBezTo>
                  <a:pt x="4118" y="311"/>
                  <a:pt x="4118" y="304"/>
                  <a:pt x="4118" y="298"/>
                </a:cubicBezTo>
                <a:cubicBezTo>
                  <a:pt x="4118" y="291"/>
                  <a:pt x="4118" y="284"/>
                  <a:pt x="4118" y="284"/>
                </a:cubicBezTo>
                <a:cubicBezTo>
                  <a:pt x="4118" y="264"/>
                  <a:pt x="4124" y="250"/>
                  <a:pt x="4131" y="244"/>
                </a:cubicBezTo>
                <a:cubicBezTo>
                  <a:pt x="4145" y="230"/>
                  <a:pt x="4158" y="230"/>
                  <a:pt x="4165" y="230"/>
                </a:cubicBezTo>
                <a:cubicBezTo>
                  <a:pt x="4178" y="230"/>
                  <a:pt x="4192" y="237"/>
                  <a:pt x="4199" y="244"/>
                </a:cubicBezTo>
                <a:cubicBezTo>
                  <a:pt x="4212" y="250"/>
                  <a:pt x="4212" y="264"/>
                  <a:pt x="4212" y="277"/>
                </a:cubicBezTo>
                <a:cubicBezTo>
                  <a:pt x="4206" y="311"/>
                  <a:pt x="4206" y="311"/>
                  <a:pt x="4206" y="311"/>
                </a:cubicBezTo>
                <a:cubicBezTo>
                  <a:pt x="4233" y="311"/>
                  <a:pt x="4233" y="311"/>
                  <a:pt x="4233" y="311"/>
                </a:cubicBezTo>
                <a:cubicBezTo>
                  <a:pt x="4253" y="311"/>
                  <a:pt x="4260" y="311"/>
                  <a:pt x="4266" y="318"/>
                </a:cubicBezTo>
                <a:cubicBezTo>
                  <a:pt x="4273" y="325"/>
                  <a:pt x="4280" y="325"/>
                  <a:pt x="4280" y="331"/>
                </a:cubicBezTo>
                <a:cubicBezTo>
                  <a:pt x="4280" y="338"/>
                  <a:pt x="4273" y="345"/>
                  <a:pt x="4266" y="352"/>
                </a:cubicBezTo>
                <a:cubicBezTo>
                  <a:pt x="4260" y="358"/>
                  <a:pt x="4253" y="358"/>
                  <a:pt x="4239" y="358"/>
                </a:cubicBezTo>
                <a:cubicBezTo>
                  <a:pt x="4199" y="358"/>
                  <a:pt x="4199" y="358"/>
                  <a:pt x="4199" y="358"/>
                </a:cubicBezTo>
                <a:cubicBezTo>
                  <a:pt x="4199" y="385"/>
                  <a:pt x="4192" y="419"/>
                  <a:pt x="4192" y="460"/>
                </a:cubicBezTo>
                <a:cubicBezTo>
                  <a:pt x="4192" y="493"/>
                  <a:pt x="4185" y="527"/>
                  <a:pt x="4185" y="561"/>
                </a:cubicBezTo>
                <a:cubicBezTo>
                  <a:pt x="4185" y="588"/>
                  <a:pt x="4185" y="615"/>
                  <a:pt x="4185" y="635"/>
                </a:cubicBezTo>
                <a:cubicBezTo>
                  <a:pt x="4192" y="662"/>
                  <a:pt x="4192" y="669"/>
                  <a:pt x="4199" y="669"/>
                </a:cubicBezTo>
                <a:cubicBezTo>
                  <a:pt x="4206" y="669"/>
                  <a:pt x="4212" y="662"/>
                  <a:pt x="4219" y="649"/>
                </a:cubicBezTo>
                <a:cubicBezTo>
                  <a:pt x="4226" y="635"/>
                  <a:pt x="4239" y="615"/>
                  <a:pt x="4246" y="595"/>
                </a:cubicBezTo>
                <a:cubicBezTo>
                  <a:pt x="4253" y="574"/>
                  <a:pt x="4266" y="554"/>
                  <a:pt x="4273" y="541"/>
                </a:cubicBezTo>
                <a:cubicBezTo>
                  <a:pt x="4280" y="520"/>
                  <a:pt x="4280" y="514"/>
                  <a:pt x="4287" y="500"/>
                </a:cubicBezTo>
                <a:cubicBezTo>
                  <a:pt x="4287" y="493"/>
                  <a:pt x="4287" y="480"/>
                  <a:pt x="4287" y="466"/>
                </a:cubicBezTo>
                <a:cubicBezTo>
                  <a:pt x="4287" y="446"/>
                  <a:pt x="4287" y="419"/>
                  <a:pt x="4287" y="399"/>
                </a:cubicBezTo>
                <a:cubicBezTo>
                  <a:pt x="4287" y="379"/>
                  <a:pt x="4293" y="372"/>
                  <a:pt x="4307" y="365"/>
                </a:cubicBezTo>
                <a:cubicBezTo>
                  <a:pt x="4314" y="358"/>
                  <a:pt x="4327" y="352"/>
                  <a:pt x="4341" y="352"/>
                </a:cubicBezTo>
                <a:cubicBezTo>
                  <a:pt x="4347" y="352"/>
                  <a:pt x="4361" y="352"/>
                  <a:pt x="4374" y="358"/>
                </a:cubicBezTo>
                <a:cubicBezTo>
                  <a:pt x="4381" y="358"/>
                  <a:pt x="4388" y="365"/>
                  <a:pt x="4388" y="379"/>
                </a:cubicBezTo>
                <a:cubicBezTo>
                  <a:pt x="4388" y="406"/>
                  <a:pt x="4381" y="433"/>
                  <a:pt x="4381" y="460"/>
                </a:cubicBezTo>
                <a:cubicBezTo>
                  <a:pt x="4381" y="493"/>
                  <a:pt x="4374" y="520"/>
                  <a:pt x="4374" y="547"/>
                </a:cubicBezTo>
                <a:cubicBezTo>
                  <a:pt x="4374" y="574"/>
                  <a:pt x="4368" y="601"/>
                  <a:pt x="4374" y="615"/>
                </a:cubicBezTo>
                <a:cubicBezTo>
                  <a:pt x="4374" y="635"/>
                  <a:pt x="4374" y="649"/>
                  <a:pt x="4381" y="649"/>
                </a:cubicBezTo>
                <a:cubicBezTo>
                  <a:pt x="4381" y="649"/>
                  <a:pt x="4388" y="649"/>
                  <a:pt x="4395" y="635"/>
                </a:cubicBezTo>
                <a:cubicBezTo>
                  <a:pt x="4401" y="628"/>
                  <a:pt x="4401" y="615"/>
                  <a:pt x="4408" y="601"/>
                </a:cubicBezTo>
                <a:cubicBezTo>
                  <a:pt x="4415" y="588"/>
                  <a:pt x="4415" y="574"/>
                  <a:pt x="4422" y="554"/>
                </a:cubicBezTo>
                <a:cubicBezTo>
                  <a:pt x="4422" y="541"/>
                  <a:pt x="4429" y="527"/>
                  <a:pt x="4429" y="507"/>
                </a:cubicBezTo>
                <a:cubicBezTo>
                  <a:pt x="4435" y="493"/>
                  <a:pt x="4435" y="480"/>
                  <a:pt x="4435" y="466"/>
                </a:cubicBezTo>
                <a:cubicBezTo>
                  <a:pt x="4442" y="460"/>
                  <a:pt x="4442" y="453"/>
                  <a:pt x="4442" y="446"/>
                </a:cubicBezTo>
                <a:cubicBezTo>
                  <a:pt x="4442" y="426"/>
                  <a:pt x="4442" y="426"/>
                  <a:pt x="4442" y="426"/>
                </a:cubicBezTo>
                <a:cubicBezTo>
                  <a:pt x="4442" y="412"/>
                  <a:pt x="4449" y="406"/>
                  <a:pt x="4456" y="399"/>
                </a:cubicBezTo>
                <a:cubicBezTo>
                  <a:pt x="4469" y="392"/>
                  <a:pt x="4476" y="392"/>
                  <a:pt x="4489" y="392"/>
                </a:cubicBezTo>
                <a:cubicBezTo>
                  <a:pt x="4503" y="392"/>
                  <a:pt x="4510" y="392"/>
                  <a:pt x="4516" y="399"/>
                </a:cubicBezTo>
                <a:cubicBezTo>
                  <a:pt x="4530" y="406"/>
                  <a:pt x="4530" y="412"/>
                  <a:pt x="4530" y="419"/>
                </a:cubicBezTo>
                <a:cubicBezTo>
                  <a:pt x="4530" y="439"/>
                  <a:pt x="4530" y="460"/>
                  <a:pt x="4523" y="487"/>
                </a:cubicBezTo>
                <a:cubicBezTo>
                  <a:pt x="4523" y="514"/>
                  <a:pt x="4523" y="541"/>
                  <a:pt x="4523" y="574"/>
                </a:cubicBezTo>
                <a:cubicBezTo>
                  <a:pt x="4523" y="608"/>
                  <a:pt x="4516" y="635"/>
                  <a:pt x="4516" y="669"/>
                </a:cubicBezTo>
                <a:cubicBezTo>
                  <a:pt x="4516" y="703"/>
                  <a:pt x="4516" y="730"/>
                  <a:pt x="4516" y="757"/>
                </a:cubicBezTo>
                <a:cubicBezTo>
                  <a:pt x="4516" y="784"/>
                  <a:pt x="4516" y="811"/>
                  <a:pt x="4516" y="831"/>
                </a:cubicBezTo>
                <a:cubicBezTo>
                  <a:pt x="4516" y="851"/>
                  <a:pt x="4516" y="865"/>
                  <a:pt x="4516" y="872"/>
                </a:cubicBezTo>
                <a:close/>
                <a:moveTo>
                  <a:pt x="3078" y="379"/>
                </a:moveTo>
                <a:lnTo>
                  <a:pt x="3078" y="379"/>
                </a:lnTo>
                <a:cubicBezTo>
                  <a:pt x="3078" y="446"/>
                  <a:pt x="3078" y="446"/>
                  <a:pt x="3078" y="446"/>
                </a:cubicBezTo>
                <a:cubicBezTo>
                  <a:pt x="3071" y="453"/>
                  <a:pt x="3071" y="453"/>
                  <a:pt x="3064" y="460"/>
                </a:cubicBezTo>
                <a:cubicBezTo>
                  <a:pt x="3058" y="473"/>
                  <a:pt x="3044" y="487"/>
                  <a:pt x="3037" y="507"/>
                </a:cubicBezTo>
                <a:cubicBezTo>
                  <a:pt x="3031" y="527"/>
                  <a:pt x="3031" y="547"/>
                  <a:pt x="3024" y="574"/>
                </a:cubicBezTo>
                <a:cubicBezTo>
                  <a:pt x="3024" y="595"/>
                  <a:pt x="3024" y="615"/>
                  <a:pt x="3024" y="635"/>
                </a:cubicBezTo>
                <a:cubicBezTo>
                  <a:pt x="3024" y="662"/>
                  <a:pt x="3031" y="676"/>
                  <a:pt x="3031" y="689"/>
                </a:cubicBezTo>
                <a:cubicBezTo>
                  <a:pt x="3037" y="709"/>
                  <a:pt x="3044" y="716"/>
                  <a:pt x="3058" y="716"/>
                </a:cubicBezTo>
                <a:cubicBezTo>
                  <a:pt x="3064" y="716"/>
                  <a:pt x="3071" y="716"/>
                  <a:pt x="3078" y="709"/>
                </a:cubicBezTo>
                <a:cubicBezTo>
                  <a:pt x="3078" y="763"/>
                  <a:pt x="3078" y="763"/>
                  <a:pt x="3078" y="763"/>
                </a:cubicBezTo>
                <a:lnTo>
                  <a:pt x="3078" y="763"/>
                </a:lnTo>
                <a:cubicBezTo>
                  <a:pt x="3058" y="770"/>
                  <a:pt x="3044" y="770"/>
                  <a:pt x="3031" y="770"/>
                </a:cubicBezTo>
                <a:cubicBezTo>
                  <a:pt x="3004" y="763"/>
                  <a:pt x="2990" y="750"/>
                  <a:pt x="2977" y="723"/>
                </a:cubicBezTo>
                <a:cubicBezTo>
                  <a:pt x="2956" y="703"/>
                  <a:pt x="2950" y="676"/>
                  <a:pt x="2943" y="642"/>
                </a:cubicBezTo>
                <a:cubicBezTo>
                  <a:pt x="2943" y="642"/>
                  <a:pt x="2943" y="642"/>
                  <a:pt x="2943" y="635"/>
                </a:cubicBezTo>
                <a:cubicBezTo>
                  <a:pt x="2943" y="642"/>
                  <a:pt x="2943" y="642"/>
                  <a:pt x="2936" y="649"/>
                </a:cubicBezTo>
                <a:cubicBezTo>
                  <a:pt x="2929" y="662"/>
                  <a:pt x="2916" y="682"/>
                  <a:pt x="2902" y="696"/>
                </a:cubicBezTo>
                <a:cubicBezTo>
                  <a:pt x="2882" y="716"/>
                  <a:pt x="2869" y="730"/>
                  <a:pt x="2848" y="736"/>
                </a:cubicBezTo>
                <a:cubicBezTo>
                  <a:pt x="2828" y="750"/>
                  <a:pt x="2815" y="750"/>
                  <a:pt x="2794" y="757"/>
                </a:cubicBezTo>
                <a:cubicBezTo>
                  <a:pt x="2794" y="703"/>
                  <a:pt x="2794" y="703"/>
                  <a:pt x="2794" y="703"/>
                </a:cubicBezTo>
                <a:cubicBezTo>
                  <a:pt x="2808" y="703"/>
                  <a:pt x="2815" y="696"/>
                  <a:pt x="2821" y="696"/>
                </a:cubicBezTo>
                <a:cubicBezTo>
                  <a:pt x="2835" y="682"/>
                  <a:pt x="2848" y="676"/>
                  <a:pt x="2855" y="662"/>
                </a:cubicBezTo>
                <a:cubicBezTo>
                  <a:pt x="2869" y="649"/>
                  <a:pt x="2882" y="635"/>
                  <a:pt x="2889" y="622"/>
                </a:cubicBezTo>
                <a:cubicBezTo>
                  <a:pt x="2902" y="601"/>
                  <a:pt x="2909" y="588"/>
                  <a:pt x="2923" y="574"/>
                </a:cubicBezTo>
                <a:cubicBezTo>
                  <a:pt x="2929" y="554"/>
                  <a:pt x="2936" y="541"/>
                  <a:pt x="2943" y="527"/>
                </a:cubicBezTo>
                <a:cubicBezTo>
                  <a:pt x="2950" y="520"/>
                  <a:pt x="2950" y="507"/>
                  <a:pt x="2950" y="500"/>
                </a:cubicBezTo>
                <a:lnTo>
                  <a:pt x="2956" y="500"/>
                </a:lnTo>
                <a:cubicBezTo>
                  <a:pt x="2956" y="487"/>
                  <a:pt x="2963" y="473"/>
                  <a:pt x="2970" y="460"/>
                </a:cubicBezTo>
                <a:cubicBezTo>
                  <a:pt x="2983" y="433"/>
                  <a:pt x="2997" y="412"/>
                  <a:pt x="3024" y="399"/>
                </a:cubicBezTo>
                <a:cubicBezTo>
                  <a:pt x="3037" y="385"/>
                  <a:pt x="3058" y="379"/>
                  <a:pt x="3078" y="379"/>
                </a:cubicBezTo>
                <a:close/>
                <a:moveTo>
                  <a:pt x="2794" y="547"/>
                </a:moveTo>
                <a:lnTo>
                  <a:pt x="2794" y="547"/>
                </a:lnTo>
                <a:cubicBezTo>
                  <a:pt x="2808" y="547"/>
                  <a:pt x="2815" y="541"/>
                  <a:pt x="2828" y="541"/>
                </a:cubicBezTo>
                <a:cubicBezTo>
                  <a:pt x="2842" y="534"/>
                  <a:pt x="2848" y="534"/>
                  <a:pt x="2862" y="527"/>
                </a:cubicBezTo>
                <a:cubicBezTo>
                  <a:pt x="2869" y="520"/>
                  <a:pt x="2875" y="514"/>
                  <a:pt x="2882" y="500"/>
                </a:cubicBezTo>
                <a:cubicBezTo>
                  <a:pt x="2896" y="493"/>
                  <a:pt x="2896" y="480"/>
                  <a:pt x="2896" y="460"/>
                </a:cubicBezTo>
                <a:cubicBezTo>
                  <a:pt x="2896" y="439"/>
                  <a:pt x="2889" y="419"/>
                  <a:pt x="2882" y="406"/>
                </a:cubicBezTo>
                <a:cubicBezTo>
                  <a:pt x="2875" y="385"/>
                  <a:pt x="2862" y="372"/>
                  <a:pt x="2848" y="358"/>
                </a:cubicBezTo>
                <a:cubicBezTo>
                  <a:pt x="2828" y="345"/>
                  <a:pt x="2815" y="338"/>
                  <a:pt x="2794" y="338"/>
                </a:cubicBezTo>
                <a:cubicBezTo>
                  <a:pt x="2794" y="406"/>
                  <a:pt x="2794" y="406"/>
                  <a:pt x="2794" y="406"/>
                </a:cubicBezTo>
                <a:cubicBezTo>
                  <a:pt x="2801" y="399"/>
                  <a:pt x="2801" y="392"/>
                  <a:pt x="2808" y="392"/>
                </a:cubicBezTo>
                <a:cubicBezTo>
                  <a:pt x="2808" y="392"/>
                  <a:pt x="2815" y="392"/>
                  <a:pt x="2815" y="399"/>
                </a:cubicBezTo>
                <a:cubicBezTo>
                  <a:pt x="2821" y="406"/>
                  <a:pt x="2821" y="412"/>
                  <a:pt x="2821" y="426"/>
                </a:cubicBezTo>
                <a:cubicBezTo>
                  <a:pt x="2821" y="433"/>
                  <a:pt x="2821" y="446"/>
                  <a:pt x="2821" y="453"/>
                </a:cubicBezTo>
                <a:cubicBezTo>
                  <a:pt x="2821" y="466"/>
                  <a:pt x="2821" y="473"/>
                  <a:pt x="2815" y="473"/>
                </a:cubicBezTo>
                <a:cubicBezTo>
                  <a:pt x="2815" y="480"/>
                  <a:pt x="2808" y="487"/>
                  <a:pt x="2794" y="487"/>
                </a:cubicBezTo>
                <a:lnTo>
                  <a:pt x="2794" y="487"/>
                </a:lnTo>
                <a:lnTo>
                  <a:pt x="2794" y="547"/>
                </a:lnTo>
                <a:close/>
                <a:moveTo>
                  <a:pt x="2794" y="338"/>
                </a:moveTo>
                <a:lnTo>
                  <a:pt x="2794" y="338"/>
                </a:lnTo>
                <a:cubicBezTo>
                  <a:pt x="2794" y="406"/>
                  <a:pt x="2794" y="406"/>
                  <a:pt x="2794" y="406"/>
                </a:cubicBezTo>
                <a:cubicBezTo>
                  <a:pt x="2794" y="412"/>
                  <a:pt x="2794" y="419"/>
                  <a:pt x="2789" y="426"/>
                </a:cubicBezTo>
                <a:cubicBezTo>
                  <a:pt x="2782" y="446"/>
                  <a:pt x="2775" y="466"/>
                  <a:pt x="2768" y="493"/>
                </a:cubicBezTo>
                <a:cubicBezTo>
                  <a:pt x="2782" y="493"/>
                  <a:pt x="2789" y="493"/>
                  <a:pt x="2794" y="487"/>
                </a:cubicBezTo>
                <a:cubicBezTo>
                  <a:pt x="2794" y="547"/>
                  <a:pt x="2794" y="547"/>
                  <a:pt x="2794" y="547"/>
                </a:cubicBezTo>
                <a:lnTo>
                  <a:pt x="2794" y="547"/>
                </a:lnTo>
                <a:cubicBezTo>
                  <a:pt x="2782" y="547"/>
                  <a:pt x="2768" y="554"/>
                  <a:pt x="2762" y="554"/>
                </a:cubicBezTo>
                <a:cubicBezTo>
                  <a:pt x="2762" y="568"/>
                  <a:pt x="2755" y="588"/>
                  <a:pt x="2755" y="601"/>
                </a:cubicBezTo>
                <a:cubicBezTo>
                  <a:pt x="2755" y="622"/>
                  <a:pt x="2755" y="635"/>
                  <a:pt x="2762" y="649"/>
                </a:cubicBezTo>
                <a:cubicBezTo>
                  <a:pt x="2762" y="662"/>
                  <a:pt x="2762" y="669"/>
                  <a:pt x="2768" y="682"/>
                </a:cubicBezTo>
                <a:cubicBezTo>
                  <a:pt x="2775" y="689"/>
                  <a:pt x="2782" y="696"/>
                  <a:pt x="2789" y="696"/>
                </a:cubicBezTo>
                <a:lnTo>
                  <a:pt x="2794" y="703"/>
                </a:lnTo>
                <a:cubicBezTo>
                  <a:pt x="2794" y="757"/>
                  <a:pt x="2794" y="757"/>
                  <a:pt x="2794" y="757"/>
                </a:cubicBezTo>
                <a:cubicBezTo>
                  <a:pt x="2789" y="757"/>
                  <a:pt x="2782" y="757"/>
                  <a:pt x="2782" y="757"/>
                </a:cubicBezTo>
                <a:cubicBezTo>
                  <a:pt x="2748" y="757"/>
                  <a:pt x="2728" y="743"/>
                  <a:pt x="2708" y="723"/>
                </a:cubicBezTo>
                <a:cubicBezTo>
                  <a:pt x="2694" y="703"/>
                  <a:pt x="2680" y="682"/>
                  <a:pt x="2674" y="649"/>
                </a:cubicBezTo>
                <a:cubicBezTo>
                  <a:pt x="2667" y="662"/>
                  <a:pt x="2660" y="676"/>
                  <a:pt x="2653" y="682"/>
                </a:cubicBezTo>
                <a:cubicBezTo>
                  <a:pt x="2640" y="703"/>
                  <a:pt x="2633" y="716"/>
                  <a:pt x="2613" y="723"/>
                </a:cubicBezTo>
                <a:cubicBezTo>
                  <a:pt x="2599" y="730"/>
                  <a:pt x="2586" y="736"/>
                  <a:pt x="2566" y="736"/>
                </a:cubicBezTo>
                <a:cubicBezTo>
                  <a:pt x="2552" y="736"/>
                  <a:pt x="2532" y="723"/>
                  <a:pt x="2525" y="709"/>
                </a:cubicBezTo>
                <a:cubicBezTo>
                  <a:pt x="2518" y="689"/>
                  <a:pt x="2512" y="669"/>
                  <a:pt x="2505" y="649"/>
                </a:cubicBezTo>
                <a:cubicBezTo>
                  <a:pt x="2505" y="622"/>
                  <a:pt x="2505" y="601"/>
                  <a:pt x="2512" y="574"/>
                </a:cubicBezTo>
                <a:cubicBezTo>
                  <a:pt x="2512" y="547"/>
                  <a:pt x="2518" y="520"/>
                  <a:pt x="2525" y="500"/>
                </a:cubicBezTo>
                <a:cubicBezTo>
                  <a:pt x="2518" y="507"/>
                  <a:pt x="2518" y="507"/>
                  <a:pt x="2512" y="507"/>
                </a:cubicBezTo>
                <a:cubicBezTo>
                  <a:pt x="2512" y="507"/>
                  <a:pt x="2505" y="507"/>
                  <a:pt x="2498" y="507"/>
                </a:cubicBezTo>
                <a:lnTo>
                  <a:pt x="2498" y="507"/>
                </a:lnTo>
                <a:cubicBezTo>
                  <a:pt x="2498" y="507"/>
                  <a:pt x="2498" y="507"/>
                  <a:pt x="2498" y="514"/>
                </a:cubicBezTo>
                <a:cubicBezTo>
                  <a:pt x="2498" y="514"/>
                  <a:pt x="2491" y="527"/>
                  <a:pt x="2491" y="541"/>
                </a:cubicBezTo>
                <a:cubicBezTo>
                  <a:pt x="2485" y="554"/>
                  <a:pt x="2478" y="568"/>
                  <a:pt x="2471" y="581"/>
                </a:cubicBezTo>
                <a:cubicBezTo>
                  <a:pt x="2464" y="601"/>
                  <a:pt x="2458" y="615"/>
                  <a:pt x="2444" y="635"/>
                </a:cubicBezTo>
                <a:cubicBezTo>
                  <a:pt x="2437" y="649"/>
                  <a:pt x="2424" y="669"/>
                  <a:pt x="2410" y="682"/>
                </a:cubicBezTo>
                <a:cubicBezTo>
                  <a:pt x="2397" y="696"/>
                  <a:pt x="2377" y="703"/>
                  <a:pt x="2356" y="716"/>
                </a:cubicBezTo>
                <a:cubicBezTo>
                  <a:pt x="2343" y="723"/>
                  <a:pt x="2316" y="730"/>
                  <a:pt x="2296" y="723"/>
                </a:cubicBezTo>
                <a:cubicBezTo>
                  <a:pt x="2268" y="723"/>
                  <a:pt x="2242" y="716"/>
                  <a:pt x="2228" y="696"/>
                </a:cubicBezTo>
                <a:cubicBezTo>
                  <a:pt x="2208" y="676"/>
                  <a:pt x="2201" y="655"/>
                  <a:pt x="2194" y="628"/>
                </a:cubicBezTo>
                <a:cubicBezTo>
                  <a:pt x="2188" y="601"/>
                  <a:pt x="2188" y="574"/>
                  <a:pt x="2188" y="541"/>
                </a:cubicBezTo>
                <a:cubicBezTo>
                  <a:pt x="2194" y="514"/>
                  <a:pt x="2201" y="487"/>
                  <a:pt x="2215" y="460"/>
                </a:cubicBezTo>
                <a:cubicBezTo>
                  <a:pt x="2221" y="433"/>
                  <a:pt x="2242" y="412"/>
                  <a:pt x="2255" y="392"/>
                </a:cubicBezTo>
                <a:cubicBezTo>
                  <a:pt x="2268" y="379"/>
                  <a:pt x="2289" y="365"/>
                  <a:pt x="2309" y="365"/>
                </a:cubicBezTo>
                <a:cubicBezTo>
                  <a:pt x="2343" y="365"/>
                  <a:pt x="2363" y="385"/>
                  <a:pt x="2383" y="412"/>
                </a:cubicBezTo>
                <a:cubicBezTo>
                  <a:pt x="2397" y="439"/>
                  <a:pt x="2404" y="473"/>
                  <a:pt x="2397" y="507"/>
                </a:cubicBezTo>
                <a:cubicBezTo>
                  <a:pt x="2397" y="520"/>
                  <a:pt x="2390" y="534"/>
                  <a:pt x="2383" y="547"/>
                </a:cubicBezTo>
                <a:cubicBezTo>
                  <a:pt x="2377" y="561"/>
                  <a:pt x="2363" y="568"/>
                  <a:pt x="2356" y="568"/>
                </a:cubicBezTo>
                <a:cubicBezTo>
                  <a:pt x="2349" y="574"/>
                  <a:pt x="2336" y="574"/>
                  <a:pt x="2329" y="568"/>
                </a:cubicBezTo>
                <a:cubicBezTo>
                  <a:pt x="2323" y="568"/>
                  <a:pt x="2323" y="561"/>
                  <a:pt x="2323" y="554"/>
                </a:cubicBezTo>
                <a:cubicBezTo>
                  <a:pt x="2323" y="547"/>
                  <a:pt x="2323" y="534"/>
                  <a:pt x="2329" y="520"/>
                </a:cubicBezTo>
                <a:cubicBezTo>
                  <a:pt x="2329" y="507"/>
                  <a:pt x="2329" y="487"/>
                  <a:pt x="2336" y="473"/>
                </a:cubicBezTo>
                <a:cubicBezTo>
                  <a:pt x="2336" y="460"/>
                  <a:pt x="2336" y="446"/>
                  <a:pt x="2336" y="433"/>
                </a:cubicBezTo>
                <a:cubicBezTo>
                  <a:pt x="2336" y="426"/>
                  <a:pt x="2329" y="419"/>
                  <a:pt x="2329" y="419"/>
                </a:cubicBezTo>
                <a:cubicBezTo>
                  <a:pt x="2323" y="419"/>
                  <a:pt x="2316" y="426"/>
                  <a:pt x="2309" y="439"/>
                </a:cubicBezTo>
                <a:cubicBezTo>
                  <a:pt x="2302" y="446"/>
                  <a:pt x="2296" y="466"/>
                  <a:pt x="2296" y="480"/>
                </a:cubicBezTo>
                <a:cubicBezTo>
                  <a:pt x="2289" y="500"/>
                  <a:pt x="2282" y="520"/>
                  <a:pt x="2282" y="541"/>
                </a:cubicBezTo>
                <a:cubicBezTo>
                  <a:pt x="2275" y="561"/>
                  <a:pt x="2275" y="574"/>
                  <a:pt x="2275" y="595"/>
                </a:cubicBezTo>
                <a:cubicBezTo>
                  <a:pt x="2275" y="615"/>
                  <a:pt x="2275" y="628"/>
                  <a:pt x="2282" y="642"/>
                </a:cubicBezTo>
                <a:cubicBezTo>
                  <a:pt x="2289" y="655"/>
                  <a:pt x="2296" y="662"/>
                  <a:pt x="2302" y="669"/>
                </a:cubicBezTo>
                <a:cubicBezTo>
                  <a:pt x="2323" y="676"/>
                  <a:pt x="2343" y="669"/>
                  <a:pt x="2363" y="655"/>
                </a:cubicBezTo>
                <a:cubicBezTo>
                  <a:pt x="2377" y="642"/>
                  <a:pt x="2390" y="628"/>
                  <a:pt x="2404" y="608"/>
                </a:cubicBezTo>
                <a:cubicBezTo>
                  <a:pt x="2417" y="588"/>
                  <a:pt x="2430" y="568"/>
                  <a:pt x="2437" y="547"/>
                </a:cubicBezTo>
                <a:cubicBezTo>
                  <a:pt x="2444" y="534"/>
                  <a:pt x="2451" y="520"/>
                  <a:pt x="2451" y="514"/>
                </a:cubicBezTo>
                <a:cubicBezTo>
                  <a:pt x="2451" y="514"/>
                  <a:pt x="2451" y="514"/>
                  <a:pt x="2458" y="507"/>
                </a:cubicBezTo>
                <a:cubicBezTo>
                  <a:pt x="2464" y="487"/>
                  <a:pt x="2464" y="487"/>
                  <a:pt x="2464" y="487"/>
                </a:cubicBezTo>
                <a:cubicBezTo>
                  <a:pt x="2458" y="480"/>
                  <a:pt x="2451" y="473"/>
                  <a:pt x="2451" y="460"/>
                </a:cubicBezTo>
                <a:cubicBezTo>
                  <a:pt x="2451" y="453"/>
                  <a:pt x="2451" y="439"/>
                  <a:pt x="2458" y="433"/>
                </a:cubicBezTo>
                <a:cubicBezTo>
                  <a:pt x="2458" y="426"/>
                  <a:pt x="2464" y="419"/>
                  <a:pt x="2471" y="412"/>
                </a:cubicBezTo>
                <a:cubicBezTo>
                  <a:pt x="2478" y="406"/>
                  <a:pt x="2491" y="399"/>
                  <a:pt x="2498" y="399"/>
                </a:cubicBezTo>
                <a:cubicBezTo>
                  <a:pt x="2518" y="399"/>
                  <a:pt x="2525" y="406"/>
                  <a:pt x="2525" y="419"/>
                </a:cubicBezTo>
                <a:cubicBezTo>
                  <a:pt x="2532" y="433"/>
                  <a:pt x="2525" y="446"/>
                  <a:pt x="2518" y="466"/>
                </a:cubicBezTo>
                <a:cubicBezTo>
                  <a:pt x="2525" y="466"/>
                  <a:pt x="2532" y="466"/>
                  <a:pt x="2545" y="466"/>
                </a:cubicBezTo>
                <a:cubicBezTo>
                  <a:pt x="2559" y="466"/>
                  <a:pt x="2566" y="460"/>
                  <a:pt x="2579" y="460"/>
                </a:cubicBezTo>
                <a:cubicBezTo>
                  <a:pt x="2586" y="460"/>
                  <a:pt x="2593" y="466"/>
                  <a:pt x="2599" y="466"/>
                </a:cubicBezTo>
                <a:cubicBezTo>
                  <a:pt x="2606" y="473"/>
                  <a:pt x="2606" y="480"/>
                  <a:pt x="2606" y="493"/>
                </a:cubicBezTo>
                <a:cubicBezTo>
                  <a:pt x="2599" y="514"/>
                  <a:pt x="2599" y="527"/>
                  <a:pt x="2593" y="547"/>
                </a:cubicBezTo>
                <a:cubicBezTo>
                  <a:pt x="2593" y="568"/>
                  <a:pt x="2586" y="588"/>
                  <a:pt x="2586" y="608"/>
                </a:cubicBezTo>
                <a:cubicBezTo>
                  <a:pt x="2586" y="628"/>
                  <a:pt x="2586" y="642"/>
                  <a:pt x="2586" y="655"/>
                </a:cubicBezTo>
                <a:cubicBezTo>
                  <a:pt x="2586" y="669"/>
                  <a:pt x="2593" y="676"/>
                  <a:pt x="2599" y="676"/>
                </a:cubicBezTo>
                <a:cubicBezTo>
                  <a:pt x="2606" y="676"/>
                  <a:pt x="2613" y="669"/>
                  <a:pt x="2620" y="655"/>
                </a:cubicBezTo>
                <a:cubicBezTo>
                  <a:pt x="2626" y="642"/>
                  <a:pt x="2633" y="622"/>
                  <a:pt x="2647" y="601"/>
                </a:cubicBezTo>
                <a:cubicBezTo>
                  <a:pt x="2653" y="588"/>
                  <a:pt x="2660" y="568"/>
                  <a:pt x="2667" y="547"/>
                </a:cubicBezTo>
                <a:cubicBezTo>
                  <a:pt x="2674" y="534"/>
                  <a:pt x="2674" y="520"/>
                  <a:pt x="2674" y="514"/>
                </a:cubicBezTo>
                <a:cubicBezTo>
                  <a:pt x="2680" y="487"/>
                  <a:pt x="2687" y="466"/>
                  <a:pt x="2694" y="446"/>
                </a:cubicBezTo>
                <a:cubicBezTo>
                  <a:pt x="2708" y="412"/>
                  <a:pt x="2721" y="385"/>
                  <a:pt x="2735" y="365"/>
                </a:cubicBezTo>
                <a:cubicBezTo>
                  <a:pt x="2755" y="345"/>
                  <a:pt x="2775" y="338"/>
                  <a:pt x="2794" y="338"/>
                </a:cubicBezTo>
                <a:close/>
                <a:moveTo>
                  <a:pt x="1526" y="689"/>
                </a:moveTo>
                <a:lnTo>
                  <a:pt x="1526" y="689"/>
                </a:lnTo>
                <a:cubicBezTo>
                  <a:pt x="1526" y="635"/>
                  <a:pt x="1526" y="635"/>
                  <a:pt x="1526" y="635"/>
                </a:cubicBezTo>
                <a:lnTo>
                  <a:pt x="1526" y="635"/>
                </a:lnTo>
                <a:cubicBezTo>
                  <a:pt x="1532" y="635"/>
                  <a:pt x="1546" y="628"/>
                  <a:pt x="1546" y="622"/>
                </a:cubicBezTo>
                <a:cubicBezTo>
                  <a:pt x="1553" y="608"/>
                  <a:pt x="1559" y="595"/>
                  <a:pt x="1559" y="581"/>
                </a:cubicBezTo>
                <a:cubicBezTo>
                  <a:pt x="1566" y="568"/>
                  <a:pt x="1566" y="547"/>
                  <a:pt x="1566" y="534"/>
                </a:cubicBezTo>
                <a:cubicBezTo>
                  <a:pt x="1566" y="514"/>
                  <a:pt x="1559" y="500"/>
                  <a:pt x="1559" y="480"/>
                </a:cubicBezTo>
                <a:cubicBezTo>
                  <a:pt x="1553" y="466"/>
                  <a:pt x="1546" y="453"/>
                  <a:pt x="1539" y="439"/>
                </a:cubicBezTo>
                <a:cubicBezTo>
                  <a:pt x="1539" y="433"/>
                  <a:pt x="1532" y="426"/>
                  <a:pt x="1526" y="426"/>
                </a:cubicBezTo>
                <a:cubicBezTo>
                  <a:pt x="1526" y="379"/>
                  <a:pt x="1526" y="379"/>
                  <a:pt x="1526" y="379"/>
                </a:cubicBezTo>
                <a:lnTo>
                  <a:pt x="1526" y="379"/>
                </a:lnTo>
                <a:cubicBezTo>
                  <a:pt x="1553" y="379"/>
                  <a:pt x="1573" y="392"/>
                  <a:pt x="1593" y="406"/>
                </a:cubicBezTo>
                <a:cubicBezTo>
                  <a:pt x="1613" y="419"/>
                  <a:pt x="1627" y="439"/>
                  <a:pt x="1634" y="466"/>
                </a:cubicBezTo>
                <a:cubicBezTo>
                  <a:pt x="1640" y="487"/>
                  <a:pt x="1647" y="514"/>
                  <a:pt x="1640" y="541"/>
                </a:cubicBezTo>
                <a:cubicBezTo>
                  <a:pt x="1640" y="561"/>
                  <a:pt x="1634" y="588"/>
                  <a:pt x="1627" y="608"/>
                </a:cubicBezTo>
                <a:cubicBezTo>
                  <a:pt x="1613" y="635"/>
                  <a:pt x="1600" y="649"/>
                  <a:pt x="1580" y="669"/>
                </a:cubicBezTo>
                <a:cubicBezTo>
                  <a:pt x="1566" y="676"/>
                  <a:pt x="1546" y="689"/>
                  <a:pt x="1526" y="689"/>
                </a:cubicBezTo>
                <a:close/>
                <a:moveTo>
                  <a:pt x="1904" y="872"/>
                </a:moveTo>
                <a:lnTo>
                  <a:pt x="1904" y="872"/>
                </a:lnTo>
                <a:cubicBezTo>
                  <a:pt x="1904" y="885"/>
                  <a:pt x="1897" y="905"/>
                  <a:pt x="1890" y="912"/>
                </a:cubicBezTo>
                <a:cubicBezTo>
                  <a:pt x="1877" y="926"/>
                  <a:pt x="1863" y="939"/>
                  <a:pt x="1850" y="946"/>
                </a:cubicBezTo>
                <a:cubicBezTo>
                  <a:pt x="1836" y="953"/>
                  <a:pt x="1830" y="953"/>
                  <a:pt x="1816" y="953"/>
                </a:cubicBezTo>
                <a:cubicBezTo>
                  <a:pt x="1809" y="953"/>
                  <a:pt x="1803" y="946"/>
                  <a:pt x="1803" y="932"/>
                </a:cubicBezTo>
                <a:cubicBezTo>
                  <a:pt x="1803" y="919"/>
                  <a:pt x="1809" y="905"/>
                  <a:pt x="1809" y="885"/>
                </a:cubicBezTo>
                <a:cubicBezTo>
                  <a:pt x="1809" y="865"/>
                  <a:pt x="1809" y="838"/>
                  <a:pt x="1809" y="818"/>
                </a:cubicBezTo>
                <a:cubicBezTo>
                  <a:pt x="1816" y="790"/>
                  <a:pt x="1816" y="763"/>
                  <a:pt x="1816" y="736"/>
                </a:cubicBezTo>
                <a:cubicBezTo>
                  <a:pt x="1816" y="709"/>
                  <a:pt x="1816" y="676"/>
                  <a:pt x="1823" y="649"/>
                </a:cubicBezTo>
                <a:cubicBezTo>
                  <a:pt x="1809" y="669"/>
                  <a:pt x="1803" y="689"/>
                  <a:pt x="1789" y="709"/>
                </a:cubicBezTo>
                <a:cubicBezTo>
                  <a:pt x="1776" y="716"/>
                  <a:pt x="1769" y="723"/>
                  <a:pt x="1755" y="723"/>
                </a:cubicBezTo>
                <a:cubicBezTo>
                  <a:pt x="1749" y="723"/>
                  <a:pt x="1735" y="716"/>
                  <a:pt x="1722" y="716"/>
                </a:cubicBezTo>
                <a:cubicBezTo>
                  <a:pt x="1715" y="709"/>
                  <a:pt x="1708" y="703"/>
                  <a:pt x="1694" y="696"/>
                </a:cubicBezTo>
                <a:cubicBezTo>
                  <a:pt x="1688" y="682"/>
                  <a:pt x="1681" y="669"/>
                  <a:pt x="1681" y="662"/>
                </a:cubicBezTo>
                <a:cubicBezTo>
                  <a:pt x="1681" y="649"/>
                  <a:pt x="1674" y="628"/>
                  <a:pt x="1674" y="608"/>
                </a:cubicBezTo>
                <a:cubicBezTo>
                  <a:pt x="1674" y="588"/>
                  <a:pt x="1674" y="568"/>
                  <a:pt x="1674" y="541"/>
                </a:cubicBezTo>
                <a:cubicBezTo>
                  <a:pt x="1674" y="520"/>
                  <a:pt x="1674" y="493"/>
                  <a:pt x="1674" y="466"/>
                </a:cubicBezTo>
                <a:cubicBezTo>
                  <a:pt x="1674" y="446"/>
                  <a:pt x="1674" y="419"/>
                  <a:pt x="1674" y="399"/>
                </a:cubicBezTo>
                <a:cubicBezTo>
                  <a:pt x="1674" y="379"/>
                  <a:pt x="1681" y="372"/>
                  <a:pt x="1694" y="365"/>
                </a:cubicBezTo>
                <a:cubicBezTo>
                  <a:pt x="1701" y="358"/>
                  <a:pt x="1715" y="352"/>
                  <a:pt x="1728" y="352"/>
                </a:cubicBezTo>
                <a:cubicBezTo>
                  <a:pt x="1742" y="352"/>
                  <a:pt x="1749" y="352"/>
                  <a:pt x="1762" y="358"/>
                </a:cubicBezTo>
                <a:cubicBezTo>
                  <a:pt x="1769" y="358"/>
                  <a:pt x="1776" y="365"/>
                  <a:pt x="1776" y="379"/>
                </a:cubicBezTo>
                <a:cubicBezTo>
                  <a:pt x="1776" y="406"/>
                  <a:pt x="1769" y="433"/>
                  <a:pt x="1769" y="460"/>
                </a:cubicBezTo>
                <a:cubicBezTo>
                  <a:pt x="1769" y="493"/>
                  <a:pt x="1762" y="520"/>
                  <a:pt x="1762" y="547"/>
                </a:cubicBezTo>
                <a:cubicBezTo>
                  <a:pt x="1762" y="574"/>
                  <a:pt x="1762" y="601"/>
                  <a:pt x="1762" y="615"/>
                </a:cubicBezTo>
                <a:cubicBezTo>
                  <a:pt x="1762" y="635"/>
                  <a:pt x="1762" y="649"/>
                  <a:pt x="1769" y="649"/>
                </a:cubicBezTo>
                <a:cubicBezTo>
                  <a:pt x="1776" y="649"/>
                  <a:pt x="1776" y="649"/>
                  <a:pt x="1782" y="635"/>
                </a:cubicBezTo>
                <a:cubicBezTo>
                  <a:pt x="1789" y="628"/>
                  <a:pt x="1789" y="615"/>
                  <a:pt x="1796" y="601"/>
                </a:cubicBezTo>
                <a:cubicBezTo>
                  <a:pt x="1803" y="588"/>
                  <a:pt x="1803" y="574"/>
                  <a:pt x="1809" y="554"/>
                </a:cubicBezTo>
                <a:cubicBezTo>
                  <a:pt x="1816" y="541"/>
                  <a:pt x="1816" y="527"/>
                  <a:pt x="1823" y="507"/>
                </a:cubicBezTo>
                <a:cubicBezTo>
                  <a:pt x="1823" y="493"/>
                  <a:pt x="1823" y="480"/>
                  <a:pt x="1830" y="466"/>
                </a:cubicBezTo>
                <a:cubicBezTo>
                  <a:pt x="1830" y="460"/>
                  <a:pt x="1830" y="453"/>
                  <a:pt x="1830" y="446"/>
                </a:cubicBezTo>
                <a:cubicBezTo>
                  <a:pt x="1830" y="426"/>
                  <a:pt x="1830" y="426"/>
                  <a:pt x="1830" y="426"/>
                </a:cubicBezTo>
                <a:cubicBezTo>
                  <a:pt x="1830" y="412"/>
                  <a:pt x="1836" y="406"/>
                  <a:pt x="1843" y="399"/>
                </a:cubicBezTo>
                <a:cubicBezTo>
                  <a:pt x="1857" y="392"/>
                  <a:pt x="1863" y="392"/>
                  <a:pt x="1877" y="392"/>
                </a:cubicBezTo>
                <a:cubicBezTo>
                  <a:pt x="1890" y="392"/>
                  <a:pt x="1897" y="392"/>
                  <a:pt x="1911" y="399"/>
                </a:cubicBezTo>
                <a:cubicBezTo>
                  <a:pt x="1917" y="406"/>
                  <a:pt x="1924" y="412"/>
                  <a:pt x="1924" y="419"/>
                </a:cubicBezTo>
                <a:cubicBezTo>
                  <a:pt x="1917" y="439"/>
                  <a:pt x="1917" y="460"/>
                  <a:pt x="1917" y="487"/>
                </a:cubicBezTo>
                <a:cubicBezTo>
                  <a:pt x="1911" y="514"/>
                  <a:pt x="1911" y="541"/>
                  <a:pt x="1911" y="574"/>
                </a:cubicBezTo>
                <a:cubicBezTo>
                  <a:pt x="1911" y="608"/>
                  <a:pt x="1911" y="635"/>
                  <a:pt x="1911" y="669"/>
                </a:cubicBezTo>
                <a:cubicBezTo>
                  <a:pt x="1904" y="703"/>
                  <a:pt x="1904" y="730"/>
                  <a:pt x="1904" y="757"/>
                </a:cubicBezTo>
                <a:cubicBezTo>
                  <a:pt x="1904" y="784"/>
                  <a:pt x="1904" y="811"/>
                  <a:pt x="1904" y="831"/>
                </a:cubicBezTo>
                <a:cubicBezTo>
                  <a:pt x="1904" y="851"/>
                  <a:pt x="1904" y="865"/>
                  <a:pt x="1904" y="872"/>
                </a:cubicBezTo>
                <a:close/>
                <a:moveTo>
                  <a:pt x="769" y="561"/>
                </a:moveTo>
                <a:lnTo>
                  <a:pt x="769" y="561"/>
                </a:lnTo>
                <a:cubicBezTo>
                  <a:pt x="783" y="547"/>
                  <a:pt x="790" y="534"/>
                  <a:pt x="790" y="520"/>
                </a:cubicBezTo>
                <a:cubicBezTo>
                  <a:pt x="796" y="500"/>
                  <a:pt x="796" y="487"/>
                  <a:pt x="803" y="473"/>
                </a:cubicBezTo>
                <a:cubicBezTo>
                  <a:pt x="803" y="453"/>
                  <a:pt x="810" y="439"/>
                  <a:pt x="817" y="433"/>
                </a:cubicBezTo>
                <a:cubicBezTo>
                  <a:pt x="817" y="419"/>
                  <a:pt x="823" y="412"/>
                  <a:pt x="830" y="412"/>
                </a:cubicBezTo>
                <a:cubicBezTo>
                  <a:pt x="837" y="412"/>
                  <a:pt x="850" y="419"/>
                  <a:pt x="857" y="426"/>
                </a:cubicBezTo>
                <a:cubicBezTo>
                  <a:pt x="857" y="433"/>
                  <a:pt x="864" y="446"/>
                  <a:pt x="871" y="453"/>
                </a:cubicBezTo>
                <a:cubicBezTo>
                  <a:pt x="877" y="466"/>
                  <a:pt x="877" y="473"/>
                  <a:pt x="877" y="487"/>
                </a:cubicBezTo>
                <a:cubicBezTo>
                  <a:pt x="884" y="500"/>
                  <a:pt x="884" y="507"/>
                  <a:pt x="884" y="514"/>
                </a:cubicBezTo>
                <a:cubicBezTo>
                  <a:pt x="884" y="561"/>
                  <a:pt x="864" y="601"/>
                  <a:pt x="837" y="635"/>
                </a:cubicBezTo>
                <a:cubicBezTo>
                  <a:pt x="803" y="669"/>
                  <a:pt x="769" y="703"/>
                  <a:pt x="722" y="723"/>
                </a:cubicBezTo>
                <a:cubicBezTo>
                  <a:pt x="675" y="743"/>
                  <a:pt x="621" y="763"/>
                  <a:pt x="567" y="770"/>
                </a:cubicBezTo>
                <a:cubicBezTo>
                  <a:pt x="513" y="784"/>
                  <a:pt x="459" y="790"/>
                  <a:pt x="412" y="790"/>
                </a:cubicBezTo>
                <a:cubicBezTo>
                  <a:pt x="378" y="790"/>
                  <a:pt x="337" y="784"/>
                  <a:pt x="290" y="777"/>
                </a:cubicBezTo>
                <a:cubicBezTo>
                  <a:pt x="250" y="777"/>
                  <a:pt x="209" y="763"/>
                  <a:pt x="168" y="750"/>
                </a:cubicBezTo>
                <a:cubicBezTo>
                  <a:pt x="128" y="730"/>
                  <a:pt x="94" y="709"/>
                  <a:pt x="67" y="676"/>
                </a:cubicBezTo>
                <a:cubicBezTo>
                  <a:pt x="40" y="649"/>
                  <a:pt x="27" y="608"/>
                  <a:pt x="27" y="561"/>
                </a:cubicBezTo>
                <a:cubicBezTo>
                  <a:pt x="27" y="520"/>
                  <a:pt x="40" y="487"/>
                  <a:pt x="67" y="460"/>
                </a:cubicBezTo>
                <a:cubicBezTo>
                  <a:pt x="94" y="433"/>
                  <a:pt x="128" y="412"/>
                  <a:pt x="162" y="399"/>
                </a:cubicBezTo>
                <a:cubicBezTo>
                  <a:pt x="141" y="392"/>
                  <a:pt x="121" y="385"/>
                  <a:pt x="101" y="379"/>
                </a:cubicBezTo>
                <a:cubicBezTo>
                  <a:pt x="87" y="365"/>
                  <a:pt x="67" y="358"/>
                  <a:pt x="54" y="345"/>
                </a:cubicBezTo>
                <a:cubicBezTo>
                  <a:pt x="40" y="331"/>
                  <a:pt x="27" y="318"/>
                  <a:pt x="13" y="298"/>
                </a:cubicBezTo>
                <a:cubicBezTo>
                  <a:pt x="6" y="277"/>
                  <a:pt x="0" y="257"/>
                  <a:pt x="0" y="237"/>
                </a:cubicBezTo>
                <a:cubicBezTo>
                  <a:pt x="0" y="203"/>
                  <a:pt x="13" y="176"/>
                  <a:pt x="27" y="156"/>
                </a:cubicBezTo>
                <a:cubicBezTo>
                  <a:pt x="47" y="129"/>
                  <a:pt x="67" y="109"/>
                  <a:pt x="94" y="88"/>
                </a:cubicBezTo>
                <a:cubicBezTo>
                  <a:pt x="121" y="75"/>
                  <a:pt x="148" y="61"/>
                  <a:pt x="182" y="48"/>
                </a:cubicBezTo>
                <a:cubicBezTo>
                  <a:pt x="216" y="34"/>
                  <a:pt x="250" y="27"/>
                  <a:pt x="283" y="21"/>
                </a:cubicBezTo>
                <a:cubicBezTo>
                  <a:pt x="324" y="14"/>
                  <a:pt x="351" y="7"/>
                  <a:pt x="385" y="0"/>
                </a:cubicBezTo>
                <a:cubicBezTo>
                  <a:pt x="418" y="0"/>
                  <a:pt x="445" y="0"/>
                  <a:pt x="472" y="0"/>
                </a:cubicBezTo>
                <a:cubicBezTo>
                  <a:pt x="513" y="0"/>
                  <a:pt x="553" y="0"/>
                  <a:pt x="601" y="7"/>
                </a:cubicBezTo>
                <a:cubicBezTo>
                  <a:pt x="648" y="14"/>
                  <a:pt x="688" y="27"/>
                  <a:pt x="729" y="41"/>
                </a:cubicBezTo>
                <a:cubicBezTo>
                  <a:pt x="769" y="55"/>
                  <a:pt x="803" y="75"/>
                  <a:pt x="830" y="95"/>
                </a:cubicBezTo>
                <a:cubicBezTo>
                  <a:pt x="857" y="115"/>
                  <a:pt x="871" y="142"/>
                  <a:pt x="871" y="169"/>
                </a:cubicBezTo>
                <a:cubicBezTo>
                  <a:pt x="871" y="176"/>
                  <a:pt x="864" y="183"/>
                  <a:pt x="857" y="183"/>
                </a:cubicBezTo>
                <a:cubicBezTo>
                  <a:pt x="844" y="183"/>
                  <a:pt x="823" y="183"/>
                  <a:pt x="810" y="176"/>
                </a:cubicBezTo>
                <a:cubicBezTo>
                  <a:pt x="790" y="176"/>
                  <a:pt x="769" y="169"/>
                  <a:pt x="749" y="163"/>
                </a:cubicBezTo>
                <a:cubicBezTo>
                  <a:pt x="729" y="149"/>
                  <a:pt x="709" y="149"/>
                  <a:pt x="695" y="142"/>
                </a:cubicBezTo>
                <a:cubicBezTo>
                  <a:pt x="655" y="129"/>
                  <a:pt x="614" y="122"/>
                  <a:pt x="574" y="115"/>
                </a:cubicBezTo>
                <a:cubicBezTo>
                  <a:pt x="540" y="109"/>
                  <a:pt x="493" y="102"/>
                  <a:pt x="452" y="102"/>
                </a:cubicBezTo>
                <a:cubicBezTo>
                  <a:pt x="418" y="102"/>
                  <a:pt x="385" y="109"/>
                  <a:pt x="344" y="115"/>
                </a:cubicBezTo>
                <a:cubicBezTo>
                  <a:pt x="304" y="115"/>
                  <a:pt x="270" y="129"/>
                  <a:pt x="229" y="136"/>
                </a:cubicBezTo>
                <a:cubicBezTo>
                  <a:pt x="196" y="149"/>
                  <a:pt x="168" y="163"/>
                  <a:pt x="141" y="183"/>
                </a:cubicBezTo>
                <a:cubicBezTo>
                  <a:pt x="114" y="196"/>
                  <a:pt x="101" y="217"/>
                  <a:pt x="101" y="237"/>
                </a:cubicBezTo>
                <a:cubicBezTo>
                  <a:pt x="101" y="257"/>
                  <a:pt x="114" y="277"/>
                  <a:pt x="128" y="291"/>
                </a:cubicBezTo>
                <a:cubicBezTo>
                  <a:pt x="148" y="304"/>
                  <a:pt x="168" y="311"/>
                  <a:pt x="202" y="318"/>
                </a:cubicBezTo>
                <a:cubicBezTo>
                  <a:pt x="229" y="325"/>
                  <a:pt x="263" y="331"/>
                  <a:pt x="304" y="331"/>
                </a:cubicBezTo>
                <a:cubicBezTo>
                  <a:pt x="344" y="338"/>
                  <a:pt x="378" y="338"/>
                  <a:pt x="425" y="338"/>
                </a:cubicBezTo>
                <a:cubicBezTo>
                  <a:pt x="466" y="338"/>
                  <a:pt x="506" y="338"/>
                  <a:pt x="547" y="331"/>
                </a:cubicBezTo>
                <a:cubicBezTo>
                  <a:pt x="587" y="331"/>
                  <a:pt x="628" y="331"/>
                  <a:pt x="661" y="331"/>
                </a:cubicBezTo>
                <a:cubicBezTo>
                  <a:pt x="702" y="338"/>
                  <a:pt x="729" y="338"/>
                  <a:pt x="756" y="345"/>
                </a:cubicBezTo>
                <a:cubicBezTo>
                  <a:pt x="783" y="345"/>
                  <a:pt x="803" y="358"/>
                  <a:pt x="817" y="365"/>
                </a:cubicBezTo>
                <a:lnTo>
                  <a:pt x="817" y="365"/>
                </a:lnTo>
                <a:cubicBezTo>
                  <a:pt x="823" y="365"/>
                  <a:pt x="830" y="372"/>
                  <a:pt x="830" y="372"/>
                </a:cubicBezTo>
                <a:cubicBezTo>
                  <a:pt x="830" y="379"/>
                  <a:pt x="823" y="379"/>
                  <a:pt x="823" y="379"/>
                </a:cubicBezTo>
                <a:cubicBezTo>
                  <a:pt x="823" y="385"/>
                  <a:pt x="817" y="385"/>
                  <a:pt x="810" y="385"/>
                </a:cubicBezTo>
                <a:cubicBezTo>
                  <a:pt x="810" y="392"/>
                  <a:pt x="803" y="392"/>
                  <a:pt x="796" y="392"/>
                </a:cubicBezTo>
                <a:cubicBezTo>
                  <a:pt x="736" y="399"/>
                  <a:pt x="682" y="399"/>
                  <a:pt x="634" y="406"/>
                </a:cubicBezTo>
                <a:cubicBezTo>
                  <a:pt x="580" y="406"/>
                  <a:pt x="533" y="406"/>
                  <a:pt x="499" y="406"/>
                </a:cubicBezTo>
                <a:cubicBezTo>
                  <a:pt x="459" y="406"/>
                  <a:pt x="418" y="412"/>
                  <a:pt x="391" y="412"/>
                </a:cubicBezTo>
                <a:cubicBezTo>
                  <a:pt x="364" y="412"/>
                  <a:pt x="337" y="419"/>
                  <a:pt x="317" y="419"/>
                </a:cubicBezTo>
                <a:cubicBezTo>
                  <a:pt x="290" y="426"/>
                  <a:pt x="270" y="433"/>
                  <a:pt x="243" y="446"/>
                </a:cubicBezTo>
                <a:cubicBezTo>
                  <a:pt x="216" y="453"/>
                  <a:pt x="189" y="460"/>
                  <a:pt x="168" y="473"/>
                </a:cubicBezTo>
                <a:cubicBezTo>
                  <a:pt x="148" y="480"/>
                  <a:pt x="135" y="493"/>
                  <a:pt x="121" y="507"/>
                </a:cubicBezTo>
                <a:cubicBezTo>
                  <a:pt x="108" y="520"/>
                  <a:pt x="101" y="541"/>
                  <a:pt x="101" y="561"/>
                </a:cubicBezTo>
                <a:cubicBezTo>
                  <a:pt x="101" y="588"/>
                  <a:pt x="108" y="608"/>
                  <a:pt x="128" y="628"/>
                </a:cubicBezTo>
                <a:cubicBezTo>
                  <a:pt x="148" y="649"/>
                  <a:pt x="168" y="662"/>
                  <a:pt x="196" y="669"/>
                </a:cubicBezTo>
                <a:cubicBezTo>
                  <a:pt x="223" y="682"/>
                  <a:pt x="250" y="689"/>
                  <a:pt x="283" y="689"/>
                </a:cubicBezTo>
                <a:cubicBezTo>
                  <a:pt x="310" y="696"/>
                  <a:pt x="337" y="696"/>
                  <a:pt x="364" y="696"/>
                </a:cubicBezTo>
                <a:cubicBezTo>
                  <a:pt x="391" y="696"/>
                  <a:pt x="425" y="696"/>
                  <a:pt x="466" y="689"/>
                </a:cubicBezTo>
                <a:cubicBezTo>
                  <a:pt x="499" y="689"/>
                  <a:pt x="540" y="682"/>
                  <a:pt x="574" y="676"/>
                </a:cubicBezTo>
                <a:cubicBezTo>
                  <a:pt x="614" y="662"/>
                  <a:pt x="655" y="649"/>
                  <a:pt x="688" y="635"/>
                </a:cubicBezTo>
                <a:cubicBezTo>
                  <a:pt x="722" y="615"/>
                  <a:pt x="749" y="588"/>
                  <a:pt x="769" y="561"/>
                </a:cubicBezTo>
                <a:close/>
                <a:moveTo>
                  <a:pt x="1526" y="379"/>
                </a:moveTo>
                <a:lnTo>
                  <a:pt x="1526" y="379"/>
                </a:lnTo>
                <a:cubicBezTo>
                  <a:pt x="1526" y="426"/>
                  <a:pt x="1526" y="426"/>
                  <a:pt x="1526" y="426"/>
                </a:cubicBezTo>
                <a:cubicBezTo>
                  <a:pt x="1519" y="426"/>
                  <a:pt x="1519" y="426"/>
                  <a:pt x="1519" y="426"/>
                </a:cubicBezTo>
                <a:cubicBezTo>
                  <a:pt x="1512" y="426"/>
                  <a:pt x="1505" y="433"/>
                  <a:pt x="1499" y="439"/>
                </a:cubicBezTo>
                <a:cubicBezTo>
                  <a:pt x="1492" y="453"/>
                  <a:pt x="1485" y="460"/>
                  <a:pt x="1485" y="480"/>
                </a:cubicBezTo>
                <a:cubicBezTo>
                  <a:pt x="1485" y="493"/>
                  <a:pt x="1478" y="507"/>
                  <a:pt x="1478" y="527"/>
                </a:cubicBezTo>
                <a:cubicBezTo>
                  <a:pt x="1478" y="547"/>
                  <a:pt x="1485" y="561"/>
                  <a:pt x="1485" y="574"/>
                </a:cubicBezTo>
                <a:cubicBezTo>
                  <a:pt x="1492" y="595"/>
                  <a:pt x="1492" y="601"/>
                  <a:pt x="1499" y="615"/>
                </a:cubicBezTo>
                <a:cubicBezTo>
                  <a:pt x="1505" y="622"/>
                  <a:pt x="1512" y="628"/>
                  <a:pt x="1526" y="635"/>
                </a:cubicBezTo>
                <a:cubicBezTo>
                  <a:pt x="1526" y="689"/>
                  <a:pt x="1526" y="689"/>
                  <a:pt x="1526" y="689"/>
                </a:cubicBezTo>
                <a:cubicBezTo>
                  <a:pt x="1519" y="689"/>
                  <a:pt x="1512" y="689"/>
                  <a:pt x="1512" y="689"/>
                </a:cubicBezTo>
                <a:cubicBezTo>
                  <a:pt x="1478" y="689"/>
                  <a:pt x="1458" y="682"/>
                  <a:pt x="1438" y="662"/>
                </a:cubicBezTo>
                <a:cubicBezTo>
                  <a:pt x="1418" y="649"/>
                  <a:pt x="1404" y="628"/>
                  <a:pt x="1397" y="608"/>
                </a:cubicBezTo>
                <a:cubicBezTo>
                  <a:pt x="1391" y="581"/>
                  <a:pt x="1391" y="561"/>
                  <a:pt x="1391" y="534"/>
                </a:cubicBezTo>
                <a:cubicBezTo>
                  <a:pt x="1397" y="500"/>
                  <a:pt x="1404" y="480"/>
                  <a:pt x="1411" y="453"/>
                </a:cubicBezTo>
                <a:cubicBezTo>
                  <a:pt x="1424" y="433"/>
                  <a:pt x="1438" y="412"/>
                  <a:pt x="1458" y="399"/>
                </a:cubicBezTo>
                <a:cubicBezTo>
                  <a:pt x="1478" y="385"/>
                  <a:pt x="1499" y="379"/>
                  <a:pt x="1526" y="379"/>
                </a:cubicBezTo>
                <a:close/>
                <a:moveTo>
                  <a:pt x="1384" y="298"/>
                </a:moveTo>
                <a:lnTo>
                  <a:pt x="1384" y="298"/>
                </a:lnTo>
                <a:cubicBezTo>
                  <a:pt x="1384" y="318"/>
                  <a:pt x="1370" y="331"/>
                  <a:pt x="1350" y="338"/>
                </a:cubicBezTo>
                <a:cubicBezTo>
                  <a:pt x="1337" y="345"/>
                  <a:pt x="1316" y="352"/>
                  <a:pt x="1289" y="352"/>
                </a:cubicBezTo>
                <a:cubicBezTo>
                  <a:pt x="1283" y="345"/>
                  <a:pt x="1269" y="345"/>
                  <a:pt x="1262" y="345"/>
                </a:cubicBezTo>
                <a:cubicBezTo>
                  <a:pt x="1249" y="338"/>
                  <a:pt x="1242" y="338"/>
                  <a:pt x="1235" y="331"/>
                </a:cubicBezTo>
                <a:cubicBezTo>
                  <a:pt x="1222" y="325"/>
                  <a:pt x="1222" y="318"/>
                  <a:pt x="1215" y="311"/>
                </a:cubicBezTo>
                <a:cubicBezTo>
                  <a:pt x="1208" y="304"/>
                  <a:pt x="1208" y="298"/>
                  <a:pt x="1208" y="284"/>
                </a:cubicBezTo>
                <a:cubicBezTo>
                  <a:pt x="1208" y="271"/>
                  <a:pt x="1222" y="257"/>
                  <a:pt x="1235" y="244"/>
                </a:cubicBezTo>
                <a:cubicBezTo>
                  <a:pt x="1256" y="237"/>
                  <a:pt x="1276" y="230"/>
                  <a:pt x="1296" y="230"/>
                </a:cubicBezTo>
                <a:cubicBezTo>
                  <a:pt x="1323" y="237"/>
                  <a:pt x="1343" y="244"/>
                  <a:pt x="1357" y="250"/>
                </a:cubicBezTo>
                <a:cubicBezTo>
                  <a:pt x="1377" y="264"/>
                  <a:pt x="1384" y="277"/>
                  <a:pt x="1384" y="298"/>
                </a:cubicBezTo>
                <a:close/>
                <a:moveTo>
                  <a:pt x="1316" y="885"/>
                </a:moveTo>
                <a:lnTo>
                  <a:pt x="1316" y="885"/>
                </a:lnTo>
                <a:cubicBezTo>
                  <a:pt x="1316" y="905"/>
                  <a:pt x="1310" y="919"/>
                  <a:pt x="1303" y="926"/>
                </a:cubicBezTo>
                <a:cubicBezTo>
                  <a:pt x="1289" y="939"/>
                  <a:pt x="1276" y="946"/>
                  <a:pt x="1262" y="953"/>
                </a:cubicBezTo>
                <a:cubicBezTo>
                  <a:pt x="1249" y="953"/>
                  <a:pt x="1242" y="953"/>
                  <a:pt x="1229" y="953"/>
                </a:cubicBezTo>
                <a:cubicBezTo>
                  <a:pt x="1222" y="946"/>
                  <a:pt x="1215" y="939"/>
                  <a:pt x="1215" y="932"/>
                </a:cubicBezTo>
                <a:cubicBezTo>
                  <a:pt x="1222" y="919"/>
                  <a:pt x="1222" y="899"/>
                  <a:pt x="1222" y="872"/>
                </a:cubicBezTo>
                <a:cubicBezTo>
                  <a:pt x="1229" y="845"/>
                  <a:pt x="1229" y="818"/>
                  <a:pt x="1229" y="784"/>
                </a:cubicBezTo>
                <a:cubicBezTo>
                  <a:pt x="1229" y="757"/>
                  <a:pt x="1235" y="723"/>
                  <a:pt x="1235" y="689"/>
                </a:cubicBezTo>
                <a:cubicBezTo>
                  <a:pt x="1235" y="662"/>
                  <a:pt x="1235" y="635"/>
                  <a:pt x="1235" y="608"/>
                </a:cubicBezTo>
                <a:lnTo>
                  <a:pt x="1235" y="615"/>
                </a:lnTo>
                <a:cubicBezTo>
                  <a:pt x="1222" y="635"/>
                  <a:pt x="1208" y="655"/>
                  <a:pt x="1188" y="669"/>
                </a:cubicBezTo>
                <a:cubicBezTo>
                  <a:pt x="1175" y="682"/>
                  <a:pt x="1161" y="689"/>
                  <a:pt x="1148" y="689"/>
                </a:cubicBezTo>
                <a:cubicBezTo>
                  <a:pt x="1127" y="689"/>
                  <a:pt x="1107" y="682"/>
                  <a:pt x="1094" y="669"/>
                </a:cubicBezTo>
                <a:cubicBezTo>
                  <a:pt x="1087" y="655"/>
                  <a:pt x="1080" y="642"/>
                  <a:pt x="1073" y="628"/>
                </a:cubicBezTo>
                <a:cubicBezTo>
                  <a:pt x="1073" y="608"/>
                  <a:pt x="1073" y="595"/>
                  <a:pt x="1073" y="581"/>
                </a:cubicBezTo>
                <a:cubicBezTo>
                  <a:pt x="1073" y="561"/>
                  <a:pt x="1073" y="554"/>
                  <a:pt x="1073" y="547"/>
                </a:cubicBezTo>
                <a:cubicBezTo>
                  <a:pt x="1067" y="554"/>
                  <a:pt x="1060" y="554"/>
                  <a:pt x="1060" y="568"/>
                </a:cubicBezTo>
                <a:cubicBezTo>
                  <a:pt x="1053" y="574"/>
                  <a:pt x="1046" y="588"/>
                  <a:pt x="1046" y="601"/>
                </a:cubicBezTo>
                <a:cubicBezTo>
                  <a:pt x="1040" y="615"/>
                  <a:pt x="1040" y="628"/>
                  <a:pt x="1033" y="642"/>
                </a:cubicBezTo>
                <a:cubicBezTo>
                  <a:pt x="1033" y="655"/>
                  <a:pt x="1026" y="669"/>
                  <a:pt x="1026" y="682"/>
                </a:cubicBezTo>
                <a:cubicBezTo>
                  <a:pt x="1026" y="689"/>
                  <a:pt x="1019" y="696"/>
                  <a:pt x="1013" y="703"/>
                </a:cubicBezTo>
                <a:cubicBezTo>
                  <a:pt x="999" y="709"/>
                  <a:pt x="992" y="709"/>
                  <a:pt x="979" y="709"/>
                </a:cubicBezTo>
                <a:cubicBezTo>
                  <a:pt x="972" y="709"/>
                  <a:pt x="959" y="709"/>
                  <a:pt x="952" y="703"/>
                </a:cubicBezTo>
                <a:cubicBezTo>
                  <a:pt x="938" y="696"/>
                  <a:pt x="938" y="689"/>
                  <a:pt x="938" y="676"/>
                </a:cubicBezTo>
                <a:cubicBezTo>
                  <a:pt x="938" y="662"/>
                  <a:pt x="938" y="642"/>
                  <a:pt x="938" y="628"/>
                </a:cubicBezTo>
                <a:cubicBezTo>
                  <a:pt x="938" y="608"/>
                  <a:pt x="938" y="581"/>
                  <a:pt x="931" y="561"/>
                </a:cubicBezTo>
                <a:cubicBezTo>
                  <a:pt x="931" y="541"/>
                  <a:pt x="931" y="520"/>
                  <a:pt x="931" y="500"/>
                </a:cubicBezTo>
                <a:cubicBezTo>
                  <a:pt x="931" y="480"/>
                  <a:pt x="938" y="460"/>
                  <a:pt x="938" y="439"/>
                </a:cubicBezTo>
                <a:cubicBezTo>
                  <a:pt x="938" y="426"/>
                  <a:pt x="945" y="412"/>
                  <a:pt x="959" y="406"/>
                </a:cubicBezTo>
                <a:cubicBezTo>
                  <a:pt x="972" y="399"/>
                  <a:pt x="986" y="392"/>
                  <a:pt x="992" y="392"/>
                </a:cubicBezTo>
                <a:cubicBezTo>
                  <a:pt x="1006" y="392"/>
                  <a:pt x="1019" y="392"/>
                  <a:pt x="1026" y="399"/>
                </a:cubicBezTo>
                <a:cubicBezTo>
                  <a:pt x="1033" y="406"/>
                  <a:pt x="1040" y="412"/>
                  <a:pt x="1040" y="426"/>
                </a:cubicBezTo>
                <a:cubicBezTo>
                  <a:pt x="1033" y="439"/>
                  <a:pt x="1033" y="453"/>
                  <a:pt x="1033" y="466"/>
                </a:cubicBezTo>
                <a:cubicBezTo>
                  <a:pt x="1026" y="480"/>
                  <a:pt x="1026" y="493"/>
                  <a:pt x="1026" y="507"/>
                </a:cubicBezTo>
                <a:cubicBezTo>
                  <a:pt x="1019" y="520"/>
                  <a:pt x="1019" y="534"/>
                  <a:pt x="1019" y="547"/>
                </a:cubicBezTo>
                <a:cubicBezTo>
                  <a:pt x="1013" y="561"/>
                  <a:pt x="1013" y="574"/>
                  <a:pt x="1019" y="581"/>
                </a:cubicBezTo>
                <a:cubicBezTo>
                  <a:pt x="1026" y="561"/>
                  <a:pt x="1033" y="541"/>
                  <a:pt x="1040" y="520"/>
                </a:cubicBezTo>
                <a:cubicBezTo>
                  <a:pt x="1046" y="507"/>
                  <a:pt x="1060" y="487"/>
                  <a:pt x="1067" y="473"/>
                </a:cubicBezTo>
                <a:cubicBezTo>
                  <a:pt x="1073" y="466"/>
                  <a:pt x="1080" y="460"/>
                  <a:pt x="1094" y="460"/>
                </a:cubicBezTo>
                <a:cubicBezTo>
                  <a:pt x="1107" y="453"/>
                  <a:pt x="1114" y="453"/>
                  <a:pt x="1127" y="453"/>
                </a:cubicBezTo>
                <a:cubicBezTo>
                  <a:pt x="1141" y="453"/>
                  <a:pt x="1148" y="453"/>
                  <a:pt x="1154" y="460"/>
                </a:cubicBezTo>
                <a:cubicBezTo>
                  <a:pt x="1161" y="466"/>
                  <a:pt x="1161" y="473"/>
                  <a:pt x="1154" y="487"/>
                </a:cubicBezTo>
                <a:cubicBezTo>
                  <a:pt x="1154" y="493"/>
                  <a:pt x="1154" y="507"/>
                  <a:pt x="1148" y="520"/>
                </a:cubicBezTo>
                <a:cubicBezTo>
                  <a:pt x="1148" y="534"/>
                  <a:pt x="1148" y="554"/>
                  <a:pt x="1148" y="568"/>
                </a:cubicBezTo>
                <a:cubicBezTo>
                  <a:pt x="1148" y="581"/>
                  <a:pt x="1148" y="595"/>
                  <a:pt x="1148" y="608"/>
                </a:cubicBezTo>
                <a:cubicBezTo>
                  <a:pt x="1148" y="622"/>
                  <a:pt x="1154" y="628"/>
                  <a:pt x="1161" y="628"/>
                </a:cubicBezTo>
                <a:cubicBezTo>
                  <a:pt x="1161" y="628"/>
                  <a:pt x="1168" y="622"/>
                  <a:pt x="1175" y="615"/>
                </a:cubicBezTo>
                <a:cubicBezTo>
                  <a:pt x="1188" y="608"/>
                  <a:pt x="1195" y="595"/>
                  <a:pt x="1202" y="581"/>
                </a:cubicBezTo>
                <a:cubicBezTo>
                  <a:pt x="1208" y="568"/>
                  <a:pt x="1222" y="554"/>
                  <a:pt x="1229" y="541"/>
                </a:cubicBezTo>
                <a:cubicBezTo>
                  <a:pt x="1235" y="527"/>
                  <a:pt x="1235" y="514"/>
                  <a:pt x="1242" y="500"/>
                </a:cubicBezTo>
                <a:lnTo>
                  <a:pt x="1242" y="500"/>
                </a:lnTo>
                <a:cubicBezTo>
                  <a:pt x="1242" y="493"/>
                  <a:pt x="1242" y="493"/>
                  <a:pt x="1242" y="493"/>
                </a:cubicBezTo>
                <a:cubicBezTo>
                  <a:pt x="1242" y="466"/>
                  <a:pt x="1242" y="439"/>
                  <a:pt x="1242" y="426"/>
                </a:cubicBezTo>
                <a:cubicBezTo>
                  <a:pt x="1242" y="412"/>
                  <a:pt x="1249" y="406"/>
                  <a:pt x="1256" y="399"/>
                </a:cubicBezTo>
                <a:cubicBezTo>
                  <a:pt x="1269" y="392"/>
                  <a:pt x="1276" y="392"/>
                  <a:pt x="1289" y="392"/>
                </a:cubicBezTo>
                <a:cubicBezTo>
                  <a:pt x="1303" y="392"/>
                  <a:pt x="1310" y="392"/>
                  <a:pt x="1323" y="399"/>
                </a:cubicBezTo>
                <a:cubicBezTo>
                  <a:pt x="1330" y="406"/>
                  <a:pt x="1337" y="412"/>
                  <a:pt x="1337" y="419"/>
                </a:cubicBezTo>
                <a:cubicBezTo>
                  <a:pt x="1330" y="439"/>
                  <a:pt x="1330" y="460"/>
                  <a:pt x="1330" y="487"/>
                </a:cubicBezTo>
                <a:cubicBezTo>
                  <a:pt x="1323" y="514"/>
                  <a:pt x="1323" y="547"/>
                  <a:pt x="1323" y="581"/>
                </a:cubicBezTo>
                <a:cubicBezTo>
                  <a:pt x="1323" y="608"/>
                  <a:pt x="1323" y="642"/>
                  <a:pt x="1323" y="676"/>
                </a:cubicBezTo>
                <a:cubicBezTo>
                  <a:pt x="1316" y="709"/>
                  <a:pt x="1316" y="743"/>
                  <a:pt x="1316" y="770"/>
                </a:cubicBezTo>
                <a:cubicBezTo>
                  <a:pt x="1316" y="797"/>
                  <a:pt x="1316" y="824"/>
                  <a:pt x="1316" y="845"/>
                </a:cubicBezTo>
                <a:cubicBezTo>
                  <a:pt x="1316" y="865"/>
                  <a:pt x="1316" y="878"/>
                  <a:pt x="1316" y="885"/>
                </a:cubicBezTo>
                <a:close/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2" name="Freeform 1190"/>
          <p:cNvSpPr>
            <a:spLocks noChangeArrowheads="1"/>
          </p:cNvSpPr>
          <p:nvPr/>
        </p:nvSpPr>
        <p:spPr bwMode="auto">
          <a:xfrm>
            <a:off x="18412107" y="9410003"/>
            <a:ext cx="78007" cy="71130"/>
          </a:xfrm>
          <a:custGeom>
            <a:avLst/>
            <a:gdLst>
              <a:gd name="T0" fmla="*/ 142 w 150"/>
              <a:gd name="T1" fmla="*/ 81 h 136"/>
              <a:gd name="T2" fmla="*/ 142 w 150"/>
              <a:gd name="T3" fmla="*/ 81 h 136"/>
              <a:gd name="T4" fmla="*/ 115 w 150"/>
              <a:gd name="T5" fmla="*/ 128 h 136"/>
              <a:gd name="T6" fmla="*/ 68 w 150"/>
              <a:gd name="T7" fmla="*/ 135 h 136"/>
              <a:gd name="T8" fmla="*/ 21 w 150"/>
              <a:gd name="T9" fmla="*/ 108 h 136"/>
              <a:gd name="T10" fmla="*/ 7 w 150"/>
              <a:gd name="T11" fmla="*/ 61 h 136"/>
              <a:gd name="T12" fmla="*/ 27 w 150"/>
              <a:gd name="T13" fmla="*/ 13 h 136"/>
              <a:gd name="T14" fmla="*/ 81 w 150"/>
              <a:gd name="T15" fmla="*/ 7 h 136"/>
              <a:gd name="T16" fmla="*/ 129 w 150"/>
              <a:gd name="T17" fmla="*/ 34 h 136"/>
              <a:gd name="T18" fmla="*/ 142 w 150"/>
              <a:gd name="T19" fmla="*/ 8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136">
                <a:moveTo>
                  <a:pt x="142" y="81"/>
                </a:moveTo>
                <a:lnTo>
                  <a:pt x="142" y="81"/>
                </a:lnTo>
                <a:cubicBezTo>
                  <a:pt x="142" y="101"/>
                  <a:pt x="135" y="115"/>
                  <a:pt x="115" y="128"/>
                </a:cubicBezTo>
                <a:cubicBezTo>
                  <a:pt x="102" y="135"/>
                  <a:pt x="88" y="135"/>
                  <a:pt x="68" y="135"/>
                </a:cubicBezTo>
                <a:cubicBezTo>
                  <a:pt x="48" y="128"/>
                  <a:pt x="34" y="121"/>
                  <a:pt x="21" y="108"/>
                </a:cubicBezTo>
                <a:cubicBezTo>
                  <a:pt x="7" y="94"/>
                  <a:pt x="0" y="81"/>
                  <a:pt x="7" y="61"/>
                </a:cubicBezTo>
                <a:cubicBezTo>
                  <a:pt x="7" y="40"/>
                  <a:pt x="14" y="27"/>
                  <a:pt x="27" y="13"/>
                </a:cubicBezTo>
                <a:cubicBezTo>
                  <a:pt x="41" y="7"/>
                  <a:pt x="61" y="0"/>
                  <a:pt x="81" y="7"/>
                </a:cubicBezTo>
                <a:cubicBezTo>
                  <a:pt x="95" y="7"/>
                  <a:pt x="115" y="20"/>
                  <a:pt x="129" y="34"/>
                </a:cubicBezTo>
                <a:cubicBezTo>
                  <a:pt x="142" y="47"/>
                  <a:pt x="149" y="61"/>
                  <a:pt x="142" y="81"/>
                </a:cubicBez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3" name="Freeform 1191"/>
          <p:cNvSpPr>
            <a:spLocks noChangeArrowheads="1"/>
          </p:cNvSpPr>
          <p:nvPr/>
        </p:nvSpPr>
        <p:spPr bwMode="auto">
          <a:xfrm>
            <a:off x="18526823" y="9410003"/>
            <a:ext cx="73419" cy="71130"/>
          </a:xfrm>
          <a:custGeom>
            <a:avLst/>
            <a:gdLst>
              <a:gd name="T0" fmla="*/ 142 w 143"/>
              <a:gd name="T1" fmla="*/ 81 h 136"/>
              <a:gd name="T2" fmla="*/ 142 w 143"/>
              <a:gd name="T3" fmla="*/ 81 h 136"/>
              <a:gd name="T4" fmla="*/ 115 w 143"/>
              <a:gd name="T5" fmla="*/ 128 h 136"/>
              <a:gd name="T6" fmla="*/ 61 w 143"/>
              <a:gd name="T7" fmla="*/ 135 h 136"/>
              <a:gd name="T8" fmla="*/ 20 w 143"/>
              <a:gd name="T9" fmla="*/ 108 h 136"/>
              <a:gd name="T10" fmla="*/ 0 w 143"/>
              <a:gd name="T11" fmla="*/ 61 h 136"/>
              <a:gd name="T12" fmla="*/ 27 w 143"/>
              <a:gd name="T13" fmla="*/ 13 h 136"/>
              <a:gd name="T14" fmla="*/ 74 w 143"/>
              <a:gd name="T15" fmla="*/ 7 h 136"/>
              <a:gd name="T16" fmla="*/ 122 w 143"/>
              <a:gd name="T17" fmla="*/ 34 h 136"/>
              <a:gd name="T18" fmla="*/ 142 w 143"/>
              <a:gd name="T19" fmla="*/ 8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136">
                <a:moveTo>
                  <a:pt x="142" y="81"/>
                </a:moveTo>
                <a:lnTo>
                  <a:pt x="142" y="81"/>
                </a:lnTo>
                <a:cubicBezTo>
                  <a:pt x="142" y="101"/>
                  <a:pt x="128" y="115"/>
                  <a:pt x="115" y="128"/>
                </a:cubicBezTo>
                <a:cubicBezTo>
                  <a:pt x="101" y="135"/>
                  <a:pt x="81" y="135"/>
                  <a:pt x="61" y="135"/>
                </a:cubicBezTo>
                <a:cubicBezTo>
                  <a:pt x="47" y="128"/>
                  <a:pt x="34" y="121"/>
                  <a:pt x="20" y="108"/>
                </a:cubicBezTo>
                <a:cubicBezTo>
                  <a:pt x="7" y="94"/>
                  <a:pt x="0" y="81"/>
                  <a:pt x="0" y="61"/>
                </a:cubicBezTo>
                <a:cubicBezTo>
                  <a:pt x="0" y="40"/>
                  <a:pt x="14" y="27"/>
                  <a:pt x="27" y="13"/>
                </a:cubicBezTo>
                <a:cubicBezTo>
                  <a:pt x="41" y="7"/>
                  <a:pt x="54" y="0"/>
                  <a:pt x="74" y="7"/>
                </a:cubicBezTo>
                <a:cubicBezTo>
                  <a:pt x="95" y="7"/>
                  <a:pt x="108" y="20"/>
                  <a:pt x="122" y="34"/>
                </a:cubicBezTo>
                <a:cubicBezTo>
                  <a:pt x="135" y="47"/>
                  <a:pt x="142" y="61"/>
                  <a:pt x="142" y="81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4" name="Freeform 1192"/>
          <p:cNvSpPr>
            <a:spLocks noChangeArrowheads="1"/>
          </p:cNvSpPr>
          <p:nvPr/>
        </p:nvSpPr>
        <p:spPr bwMode="auto">
          <a:xfrm>
            <a:off x="18639244" y="9410003"/>
            <a:ext cx="78007" cy="71130"/>
          </a:xfrm>
          <a:custGeom>
            <a:avLst/>
            <a:gdLst>
              <a:gd name="T0" fmla="*/ 142 w 150"/>
              <a:gd name="T1" fmla="*/ 81 h 136"/>
              <a:gd name="T2" fmla="*/ 142 w 150"/>
              <a:gd name="T3" fmla="*/ 81 h 136"/>
              <a:gd name="T4" fmla="*/ 115 w 150"/>
              <a:gd name="T5" fmla="*/ 128 h 136"/>
              <a:gd name="T6" fmla="*/ 68 w 150"/>
              <a:gd name="T7" fmla="*/ 135 h 136"/>
              <a:gd name="T8" fmla="*/ 20 w 150"/>
              <a:gd name="T9" fmla="*/ 108 h 136"/>
              <a:gd name="T10" fmla="*/ 7 w 150"/>
              <a:gd name="T11" fmla="*/ 61 h 136"/>
              <a:gd name="T12" fmla="*/ 27 w 150"/>
              <a:gd name="T13" fmla="*/ 13 h 136"/>
              <a:gd name="T14" fmla="*/ 81 w 150"/>
              <a:gd name="T15" fmla="*/ 7 h 136"/>
              <a:gd name="T16" fmla="*/ 129 w 150"/>
              <a:gd name="T17" fmla="*/ 34 h 136"/>
              <a:gd name="T18" fmla="*/ 142 w 150"/>
              <a:gd name="T19" fmla="*/ 8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136">
                <a:moveTo>
                  <a:pt x="142" y="81"/>
                </a:moveTo>
                <a:lnTo>
                  <a:pt x="142" y="81"/>
                </a:lnTo>
                <a:cubicBezTo>
                  <a:pt x="142" y="101"/>
                  <a:pt x="135" y="115"/>
                  <a:pt x="115" y="128"/>
                </a:cubicBezTo>
                <a:cubicBezTo>
                  <a:pt x="102" y="135"/>
                  <a:pt x="88" y="135"/>
                  <a:pt x="68" y="135"/>
                </a:cubicBezTo>
                <a:cubicBezTo>
                  <a:pt x="54" y="128"/>
                  <a:pt x="34" y="121"/>
                  <a:pt x="20" y="108"/>
                </a:cubicBezTo>
                <a:cubicBezTo>
                  <a:pt x="7" y="94"/>
                  <a:pt x="0" y="81"/>
                  <a:pt x="7" y="61"/>
                </a:cubicBezTo>
                <a:cubicBezTo>
                  <a:pt x="7" y="40"/>
                  <a:pt x="14" y="27"/>
                  <a:pt x="27" y="13"/>
                </a:cubicBezTo>
                <a:cubicBezTo>
                  <a:pt x="41" y="7"/>
                  <a:pt x="61" y="0"/>
                  <a:pt x="81" y="7"/>
                </a:cubicBezTo>
                <a:cubicBezTo>
                  <a:pt x="95" y="7"/>
                  <a:pt x="115" y="20"/>
                  <a:pt x="129" y="34"/>
                </a:cubicBezTo>
                <a:cubicBezTo>
                  <a:pt x="142" y="47"/>
                  <a:pt x="149" y="61"/>
                  <a:pt x="142" y="81"/>
                </a:cubicBez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5" name="Freeform 1193"/>
          <p:cNvSpPr>
            <a:spLocks noChangeArrowheads="1"/>
          </p:cNvSpPr>
          <p:nvPr/>
        </p:nvSpPr>
        <p:spPr bwMode="auto">
          <a:xfrm>
            <a:off x="16494038" y="8092967"/>
            <a:ext cx="403804" cy="117019"/>
          </a:xfrm>
          <a:custGeom>
            <a:avLst/>
            <a:gdLst>
              <a:gd name="T0" fmla="*/ 750 w 778"/>
              <a:gd name="T1" fmla="*/ 148 h 223"/>
              <a:gd name="T2" fmla="*/ 750 w 778"/>
              <a:gd name="T3" fmla="*/ 148 h 223"/>
              <a:gd name="T4" fmla="*/ 750 w 778"/>
              <a:gd name="T5" fmla="*/ 189 h 223"/>
              <a:gd name="T6" fmla="*/ 642 w 778"/>
              <a:gd name="T7" fmla="*/ 216 h 223"/>
              <a:gd name="T8" fmla="*/ 331 w 778"/>
              <a:gd name="T9" fmla="*/ 148 h 223"/>
              <a:gd name="T10" fmla="*/ 27 w 778"/>
              <a:gd name="T11" fmla="*/ 74 h 223"/>
              <a:gd name="T12" fmla="*/ 27 w 778"/>
              <a:gd name="T13" fmla="*/ 33 h 223"/>
              <a:gd name="T14" fmla="*/ 129 w 778"/>
              <a:gd name="T15" fmla="*/ 6 h 223"/>
              <a:gd name="T16" fmla="*/ 446 w 778"/>
              <a:gd name="T17" fmla="*/ 74 h 223"/>
              <a:gd name="T18" fmla="*/ 750 w 778"/>
              <a:gd name="T19" fmla="*/ 14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8" h="223">
                <a:moveTo>
                  <a:pt x="750" y="148"/>
                </a:moveTo>
                <a:lnTo>
                  <a:pt x="750" y="148"/>
                </a:lnTo>
                <a:cubicBezTo>
                  <a:pt x="777" y="155"/>
                  <a:pt x="777" y="168"/>
                  <a:pt x="750" y="189"/>
                </a:cubicBezTo>
                <a:cubicBezTo>
                  <a:pt x="716" y="209"/>
                  <a:pt x="675" y="222"/>
                  <a:pt x="642" y="216"/>
                </a:cubicBezTo>
                <a:cubicBezTo>
                  <a:pt x="547" y="202"/>
                  <a:pt x="439" y="175"/>
                  <a:pt x="331" y="148"/>
                </a:cubicBezTo>
                <a:cubicBezTo>
                  <a:pt x="223" y="121"/>
                  <a:pt x="115" y="94"/>
                  <a:pt x="27" y="74"/>
                </a:cubicBezTo>
                <a:cubicBezTo>
                  <a:pt x="0" y="74"/>
                  <a:pt x="0" y="54"/>
                  <a:pt x="27" y="33"/>
                </a:cubicBezTo>
                <a:cubicBezTo>
                  <a:pt x="54" y="13"/>
                  <a:pt x="102" y="0"/>
                  <a:pt x="129" y="6"/>
                </a:cubicBezTo>
                <a:cubicBezTo>
                  <a:pt x="223" y="20"/>
                  <a:pt x="338" y="47"/>
                  <a:pt x="446" y="74"/>
                </a:cubicBezTo>
                <a:cubicBezTo>
                  <a:pt x="547" y="108"/>
                  <a:pt x="655" y="135"/>
                  <a:pt x="750" y="148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6" name="Freeform 1194"/>
          <p:cNvSpPr>
            <a:spLocks noChangeArrowheads="1"/>
          </p:cNvSpPr>
          <p:nvPr/>
        </p:nvSpPr>
        <p:spPr bwMode="auto">
          <a:xfrm>
            <a:off x="16455034" y="8370600"/>
            <a:ext cx="408392" cy="59657"/>
          </a:xfrm>
          <a:custGeom>
            <a:avLst/>
            <a:gdLst>
              <a:gd name="T0" fmla="*/ 749 w 784"/>
              <a:gd name="T1" fmla="*/ 0 h 116"/>
              <a:gd name="T2" fmla="*/ 749 w 784"/>
              <a:gd name="T3" fmla="*/ 0 h 116"/>
              <a:gd name="T4" fmla="*/ 763 w 784"/>
              <a:gd name="T5" fmla="*/ 41 h 116"/>
              <a:gd name="T6" fmla="*/ 668 w 784"/>
              <a:gd name="T7" fmla="*/ 95 h 116"/>
              <a:gd name="T8" fmla="*/ 344 w 784"/>
              <a:gd name="T9" fmla="*/ 108 h 116"/>
              <a:gd name="T10" fmla="*/ 34 w 784"/>
              <a:gd name="T11" fmla="*/ 115 h 116"/>
              <a:gd name="T12" fmla="*/ 27 w 784"/>
              <a:gd name="T13" fmla="*/ 74 h 116"/>
              <a:gd name="T14" fmla="*/ 115 w 784"/>
              <a:gd name="T15" fmla="*/ 20 h 116"/>
              <a:gd name="T16" fmla="*/ 439 w 784"/>
              <a:gd name="T17" fmla="*/ 7 h 116"/>
              <a:gd name="T18" fmla="*/ 749 w 784"/>
              <a:gd name="T19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4" h="116">
                <a:moveTo>
                  <a:pt x="749" y="0"/>
                </a:moveTo>
                <a:lnTo>
                  <a:pt x="749" y="0"/>
                </a:lnTo>
                <a:cubicBezTo>
                  <a:pt x="783" y="0"/>
                  <a:pt x="783" y="14"/>
                  <a:pt x="763" y="41"/>
                </a:cubicBezTo>
                <a:cubicBezTo>
                  <a:pt x="736" y="68"/>
                  <a:pt x="695" y="95"/>
                  <a:pt x="668" y="95"/>
                </a:cubicBezTo>
                <a:cubicBezTo>
                  <a:pt x="574" y="108"/>
                  <a:pt x="459" y="108"/>
                  <a:pt x="344" y="108"/>
                </a:cubicBezTo>
                <a:cubicBezTo>
                  <a:pt x="236" y="108"/>
                  <a:pt x="128" y="108"/>
                  <a:pt x="34" y="115"/>
                </a:cubicBezTo>
                <a:cubicBezTo>
                  <a:pt x="7" y="115"/>
                  <a:pt x="0" y="95"/>
                  <a:pt x="27" y="74"/>
                </a:cubicBezTo>
                <a:cubicBezTo>
                  <a:pt x="47" y="47"/>
                  <a:pt x="88" y="20"/>
                  <a:pt x="115" y="20"/>
                </a:cubicBezTo>
                <a:cubicBezTo>
                  <a:pt x="216" y="7"/>
                  <a:pt x="324" y="7"/>
                  <a:pt x="439" y="7"/>
                </a:cubicBezTo>
                <a:cubicBezTo>
                  <a:pt x="547" y="7"/>
                  <a:pt x="662" y="7"/>
                  <a:pt x="749" y="0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7" name="Freeform 1195"/>
          <p:cNvSpPr>
            <a:spLocks noChangeArrowheads="1"/>
          </p:cNvSpPr>
          <p:nvPr/>
        </p:nvSpPr>
        <p:spPr bwMode="auto">
          <a:xfrm>
            <a:off x="16975850" y="8040195"/>
            <a:ext cx="601117" cy="711291"/>
          </a:xfrm>
          <a:custGeom>
            <a:avLst/>
            <a:gdLst>
              <a:gd name="T0" fmla="*/ 485 w 1154"/>
              <a:gd name="T1" fmla="*/ 1263 h 1365"/>
              <a:gd name="T2" fmla="*/ 485 w 1154"/>
              <a:gd name="T3" fmla="*/ 1263 h 1365"/>
              <a:gd name="T4" fmla="*/ 425 w 1154"/>
              <a:gd name="T5" fmla="*/ 1344 h 1365"/>
              <a:gd name="T6" fmla="*/ 371 w 1154"/>
              <a:gd name="T7" fmla="*/ 1331 h 1365"/>
              <a:gd name="T8" fmla="*/ 243 w 1154"/>
              <a:gd name="T9" fmla="*/ 1087 h 1365"/>
              <a:gd name="T10" fmla="*/ 6 w 1154"/>
              <a:gd name="T11" fmla="*/ 561 h 1365"/>
              <a:gd name="T12" fmla="*/ 384 w 1154"/>
              <a:gd name="T13" fmla="*/ 48 h 1365"/>
              <a:gd name="T14" fmla="*/ 627 w 1154"/>
              <a:gd name="T15" fmla="*/ 0 h 1365"/>
              <a:gd name="T16" fmla="*/ 863 w 1154"/>
              <a:gd name="T17" fmla="*/ 48 h 1365"/>
              <a:gd name="T18" fmla="*/ 1140 w 1154"/>
              <a:gd name="T19" fmla="*/ 520 h 1365"/>
              <a:gd name="T20" fmla="*/ 903 w 1154"/>
              <a:gd name="T21" fmla="*/ 1067 h 1365"/>
              <a:gd name="T22" fmla="*/ 803 w 1154"/>
              <a:gd name="T23" fmla="*/ 1250 h 1365"/>
              <a:gd name="T24" fmla="*/ 749 w 1154"/>
              <a:gd name="T25" fmla="*/ 1337 h 1365"/>
              <a:gd name="T26" fmla="*/ 695 w 1154"/>
              <a:gd name="T27" fmla="*/ 1317 h 1365"/>
              <a:gd name="T28" fmla="*/ 849 w 1154"/>
              <a:gd name="T29" fmla="*/ 1006 h 1365"/>
              <a:gd name="T30" fmla="*/ 1032 w 1154"/>
              <a:gd name="T31" fmla="*/ 588 h 1365"/>
              <a:gd name="T32" fmla="*/ 776 w 1154"/>
              <a:gd name="T33" fmla="*/ 169 h 1365"/>
              <a:gd name="T34" fmla="*/ 567 w 1154"/>
              <a:gd name="T35" fmla="*/ 129 h 1365"/>
              <a:gd name="T36" fmla="*/ 351 w 1154"/>
              <a:gd name="T37" fmla="*/ 169 h 1365"/>
              <a:gd name="T38" fmla="*/ 121 w 1154"/>
              <a:gd name="T39" fmla="*/ 487 h 1365"/>
              <a:gd name="T40" fmla="*/ 337 w 1154"/>
              <a:gd name="T41" fmla="*/ 979 h 1365"/>
              <a:gd name="T42" fmla="*/ 485 w 1154"/>
              <a:gd name="T43" fmla="*/ 1263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4" h="1365">
                <a:moveTo>
                  <a:pt x="485" y="1263"/>
                </a:moveTo>
                <a:lnTo>
                  <a:pt x="485" y="1263"/>
                </a:lnTo>
                <a:cubicBezTo>
                  <a:pt x="485" y="1290"/>
                  <a:pt x="459" y="1331"/>
                  <a:pt x="425" y="1344"/>
                </a:cubicBezTo>
                <a:cubicBezTo>
                  <a:pt x="398" y="1364"/>
                  <a:pt x="371" y="1358"/>
                  <a:pt x="371" y="1331"/>
                </a:cubicBezTo>
                <a:cubicBezTo>
                  <a:pt x="371" y="1243"/>
                  <a:pt x="310" y="1175"/>
                  <a:pt x="243" y="1087"/>
                </a:cubicBezTo>
                <a:cubicBezTo>
                  <a:pt x="141" y="973"/>
                  <a:pt x="20" y="831"/>
                  <a:pt x="6" y="561"/>
                </a:cubicBezTo>
                <a:cubicBezTo>
                  <a:pt x="0" y="311"/>
                  <a:pt x="168" y="135"/>
                  <a:pt x="384" y="48"/>
                </a:cubicBezTo>
                <a:cubicBezTo>
                  <a:pt x="459" y="21"/>
                  <a:pt x="546" y="7"/>
                  <a:pt x="627" y="0"/>
                </a:cubicBezTo>
                <a:cubicBezTo>
                  <a:pt x="708" y="0"/>
                  <a:pt x="790" y="21"/>
                  <a:pt x="863" y="48"/>
                </a:cubicBezTo>
                <a:cubicBezTo>
                  <a:pt x="1025" y="115"/>
                  <a:pt x="1153" y="270"/>
                  <a:pt x="1140" y="520"/>
                </a:cubicBezTo>
                <a:cubicBezTo>
                  <a:pt x="1133" y="811"/>
                  <a:pt x="1005" y="952"/>
                  <a:pt x="903" y="1067"/>
                </a:cubicBezTo>
                <a:cubicBezTo>
                  <a:pt x="849" y="1121"/>
                  <a:pt x="803" y="1175"/>
                  <a:pt x="803" y="1250"/>
                </a:cubicBezTo>
                <a:cubicBezTo>
                  <a:pt x="803" y="1277"/>
                  <a:pt x="776" y="1317"/>
                  <a:pt x="749" y="1337"/>
                </a:cubicBezTo>
                <a:cubicBezTo>
                  <a:pt x="715" y="1358"/>
                  <a:pt x="695" y="1344"/>
                  <a:pt x="695" y="1317"/>
                </a:cubicBezTo>
                <a:cubicBezTo>
                  <a:pt x="695" y="1182"/>
                  <a:pt x="769" y="1101"/>
                  <a:pt x="849" y="1006"/>
                </a:cubicBezTo>
                <a:cubicBezTo>
                  <a:pt x="930" y="919"/>
                  <a:pt x="1025" y="817"/>
                  <a:pt x="1032" y="588"/>
                </a:cubicBezTo>
                <a:cubicBezTo>
                  <a:pt x="1038" y="365"/>
                  <a:pt x="930" y="230"/>
                  <a:pt x="776" y="169"/>
                </a:cubicBezTo>
                <a:cubicBezTo>
                  <a:pt x="708" y="142"/>
                  <a:pt x="641" y="129"/>
                  <a:pt x="567" y="129"/>
                </a:cubicBezTo>
                <a:cubicBezTo>
                  <a:pt x="492" y="129"/>
                  <a:pt x="418" y="142"/>
                  <a:pt x="351" y="169"/>
                </a:cubicBezTo>
                <a:cubicBezTo>
                  <a:pt x="222" y="216"/>
                  <a:pt x="114" y="331"/>
                  <a:pt x="121" y="487"/>
                </a:cubicBezTo>
                <a:cubicBezTo>
                  <a:pt x="128" y="730"/>
                  <a:pt x="243" y="865"/>
                  <a:pt x="337" y="979"/>
                </a:cubicBezTo>
                <a:cubicBezTo>
                  <a:pt x="418" y="1074"/>
                  <a:pt x="485" y="1148"/>
                  <a:pt x="485" y="1263"/>
                </a:cubicBez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8" name="Freeform 1196"/>
          <p:cNvSpPr>
            <a:spLocks noChangeArrowheads="1"/>
          </p:cNvSpPr>
          <p:nvPr/>
        </p:nvSpPr>
        <p:spPr bwMode="auto">
          <a:xfrm>
            <a:off x="17122688" y="8762958"/>
            <a:ext cx="309734" cy="117019"/>
          </a:xfrm>
          <a:custGeom>
            <a:avLst/>
            <a:gdLst>
              <a:gd name="T0" fmla="*/ 14 w 594"/>
              <a:gd name="T1" fmla="*/ 88 h 224"/>
              <a:gd name="T2" fmla="*/ 14 w 594"/>
              <a:gd name="T3" fmla="*/ 88 h 224"/>
              <a:gd name="T4" fmla="*/ 20 w 594"/>
              <a:gd name="T5" fmla="*/ 34 h 224"/>
              <a:gd name="T6" fmla="*/ 74 w 594"/>
              <a:gd name="T7" fmla="*/ 7 h 224"/>
              <a:gd name="T8" fmla="*/ 311 w 594"/>
              <a:gd name="T9" fmla="*/ 102 h 224"/>
              <a:gd name="T10" fmla="*/ 566 w 594"/>
              <a:gd name="T11" fmla="*/ 135 h 224"/>
              <a:gd name="T12" fmla="*/ 580 w 594"/>
              <a:gd name="T13" fmla="*/ 183 h 224"/>
              <a:gd name="T14" fmla="*/ 527 w 594"/>
              <a:gd name="T15" fmla="*/ 223 h 224"/>
              <a:gd name="T16" fmla="*/ 257 w 594"/>
              <a:gd name="T17" fmla="*/ 189 h 224"/>
              <a:gd name="T18" fmla="*/ 14 w 594"/>
              <a:gd name="T19" fmla="*/ 8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4" h="224">
                <a:moveTo>
                  <a:pt x="14" y="88"/>
                </a:moveTo>
                <a:lnTo>
                  <a:pt x="14" y="88"/>
                </a:lnTo>
                <a:cubicBezTo>
                  <a:pt x="0" y="81"/>
                  <a:pt x="7" y="61"/>
                  <a:pt x="20" y="34"/>
                </a:cubicBezTo>
                <a:cubicBezTo>
                  <a:pt x="40" y="14"/>
                  <a:pt x="61" y="0"/>
                  <a:pt x="74" y="7"/>
                </a:cubicBezTo>
                <a:cubicBezTo>
                  <a:pt x="128" y="41"/>
                  <a:pt x="216" y="75"/>
                  <a:pt x="311" y="102"/>
                </a:cubicBezTo>
                <a:cubicBezTo>
                  <a:pt x="392" y="122"/>
                  <a:pt x="486" y="135"/>
                  <a:pt x="566" y="135"/>
                </a:cubicBezTo>
                <a:cubicBezTo>
                  <a:pt x="587" y="135"/>
                  <a:pt x="593" y="156"/>
                  <a:pt x="580" y="183"/>
                </a:cubicBezTo>
                <a:cubicBezTo>
                  <a:pt x="566" y="203"/>
                  <a:pt x="540" y="223"/>
                  <a:pt x="527" y="223"/>
                </a:cubicBezTo>
                <a:cubicBezTo>
                  <a:pt x="439" y="223"/>
                  <a:pt x="344" y="210"/>
                  <a:pt x="257" y="189"/>
                </a:cubicBezTo>
                <a:cubicBezTo>
                  <a:pt x="155" y="162"/>
                  <a:pt x="68" y="129"/>
                  <a:pt x="14" y="88"/>
                </a:cubicBezTo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09" name="Freeform 1197"/>
          <p:cNvSpPr>
            <a:spLocks noChangeArrowheads="1"/>
          </p:cNvSpPr>
          <p:nvPr/>
        </p:nvSpPr>
        <p:spPr bwMode="auto">
          <a:xfrm>
            <a:off x="17147925" y="8854735"/>
            <a:ext cx="261554" cy="103253"/>
          </a:xfrm>
          <a:custGeom>
            <a:avLst/>
            <a:gdLst>
              <a:gd name="T0" fmla="*/ 7 w 501"/>
              <a:gd name="T1" fmla="*/ 88 h 197"/>
              <a:gd name="T2" fmla="*/ 7 w 501"/>
              <a:gd name="T3" fmla="*/ 88 h 197"/>
              <a:gd name="T4" fmla="*/ 21 w 501"/>
              <a:gd name="T5" fmla="*/ 34 h 197"/>
              <a:gd name="T6" fmla="*/ 74 w 501"/>
              <a:gd name="T7" fmla="*/ 7 h 197"/>
              <a:gd name="T8" fmla="*/ 264 w 501"/>
              <a:gd name="T9" fmla="*/ 81 h 197"/>
              <a:gd name="T10" fmla="*/ 480 w 501"/>
              <a:gd name="T11" fmla="*/ 108 h 197"/>
              <a:gd name="T12" fmla="*/ 487 w 501"/>
              <a:gd name="T13" fmla="*/ 155 h 197"/>
              <a:gd name="T14" fmla="*/ 433 w 501"/>
              <a:gd name="T15" fmla="*/ 196 h 197"/>
              <a:gd name="T16" fmla="*/ 210 w 501"/>
              <a:gd name="T17" fmla="*/ 169 h 197"/>
              <a:gd name="T18" fmla="*/ 7 w 501"/>
              <a:gd name="T19" fmla="*/ 8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197">
                <a:moveTo>
                  <a:pt x="7" y="88"/>
                </a:moveTo>
                <a:lnTo>
                  <a:pt x="7" y="88"/>
                </a:lnTo>
                <a:cubicBezTo>
                  <a:pt x="0" y="81"/>
                  <a:pt x="0" y="54"/>
                  <a:pt x="21" y="34"/>
                </a:cubicBezTo>
                <a:cubicBezTo>
                  <a:pt x="34" y="7"/>
                  <a:pt x="61" y="0"/>
                  <a:pt x="74" y="7"/>
                </a:cubicBezTo>
                <a:cubicBezTo>
                  <a:pt x="115" y="34"/>
                  <a:pt x="189" y="61"/>
                  <a:pt x="264" y="81"/>
                </a:cubicBezTo>
                <a:cubicBezTo>
                  <a:pt x="338" y="101"/>
                  <a:pt x="412" y="108"/>
                  <a:pt x="480" y="108"/>
                </a:cubicBezTo>
                <a:cubicBezTo>
                  <a:pt x="500" y="108"/>
                  <a:pt x="500" y="128"/>
                  <a:pt x="487" y="155"/>
                </a:cubicBezTo>
                <a:cubicBezTo>
                  <a:pt x="480" y="175"/>
                  <a:pt x="453" y="196"/>
                  <a:pt x="433" y="196"/>
                </a:cubicBezTo>
                <a:cubicBezTo>
                  <a:pt x="358" y="196"/>
                  <a:pt x="284" y="182"/>
                  <a:pt x="210" y="169"/>
                </a:cubicBezTo>
                <a:cubicBezTo>
                  <a:pt x="129" y="148"/>
                  <a:pt x="54" y="115"/>
                  <a:pt x="7" y="88"/>
                </a:cubicBezTo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0" name="Freeform 1198"/>
          <p:cNvSpPr>
            <a:spLocks noChangeArrowheads="1"/>
          </p:cNvSpPr>
          <p:nvPr/>
        </p:nvSpPr>
        <p:spPr bwMode="auto">
          <a:xfrm>
            <a:off x="17168574" y="8957988"/>
            <a:ext cx="217961" cy="73423"/>
          </a:xfrm>
          <a:custGeom>
            <a:avLst/>
            <a:gdLst>
              <a:gd name="T0" fmla="*/ 13 w 420"/>
              <a:gd name="T1" fmla="*/ 94 h 143"/>
              <a:gd name="T2" fmla="*/ 13 w 420"/>
              <a:gd name="T3" fmla="*/ 94 h 143"/>
              <a:gd name="T4" fmla="*/ 20 w 420"/>
              <a:gd name="T5" fmla="*/ 40 h 143"/>
              <a:gd name="T6" fmla="*/ 74 w 420"/>
              <a:gd name="T7" fmla="*/ 6 h 143"/>
              <a:gd name="T8" fmla="*/ 229 w 420"/>
              <a:gd name="T9" fmla="*/ 54 h 143"/>
              <a:gd name="T10" fmla="*/ 392 w 420"/>
              <a:gd name="T11" fmla="*/ 47 h 143"/>
              <a:gd name="T12" fmla="*/ 412 w 420"/>
              <a:gd name="T13" fmla="*/ 81 h 143"/>
              <a:gd name="T14" fmla="*/ 358 w 420"/>
              <a:gd name="T15" fmla="*/ 128 h 143"/>
              <a:gd name="T16" fmla="*/ 182 w 420"/>
              <a:gd name="T17" fmla="*/ 135 h 143"/>
              <a:gd name="T18" fmla="*/ 13 w 420"/>
              <a:gd name="T19" fmla="*/ 9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" h="143">
                <a:moveTo>
                  <a:pt x="13" y="94"/>
                </a:moveTo>
                <a:lnTo>
                  <a:pt x="13" y="94"/>
                </a:lnTo>
                <a:cubicBezTo>
                  <a:pt x="0" y="87"/>
                  <a:pt x="7" y="60"/>
                  <a:pt x="20" y="40"/>
                </a:cubicBezTo>
                <a:cubicBezTo>
                  <a:pt x="40" y="13"/>
                  <a:pt x="61" y="0"/>
                  <a:pt x="74" y="6"/>
                </a:cubicBezTo>
                <a:cubicBezTo>
                  <a:pt x="114" y="27"/>
                  <a:pt x="169" y="47"/>
                  <a:pt x="229" y="54"/>
                </a:cubicBezTo>
                <a:cubicBezTo>
                  <a:pt x="283" y="54"/>
                  <a:pt x="337" y="54"/>
                  <a:pt x="392" y="47"/>
                </a:cubicBezTo>
                <a:cubicBezTo>
                  <a:pt x="412" y="40"/>
                  <a:pt x="419" y="54"/>
                  <a:pt x="412" y="81"/>
                </a:cubicBezTo>
                <a:cubicBezTo>
                  <a:pt x="398" y="101"/>
                  <a:pt x="378" y="128"/>
                  <a:pt x="358" y="128"/>
                </a:cubicBezTo>
                <a:cubicBezTo>
                  <a:pt x="304" y="142"/>
                  <a:pt x="243" y="142"/>
                  <a:pt x="182" y="135"/>
                </a:cubicBezTo>
                <a:cubicBezTo>
                  <a:pt x="114" y="128"/>
                  <a:pt x="54" y="114"/>
                  <a:pt x="13" y="94"/>
                </a:cubicBezTo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1" name="Freeform 1199"/>
          <p:cNvSpPr>
            <a:spLocks noChangeArrowheads="1"/>
          </p:cNvSpPr>
          <p:nvPr/>
        </p:nvSpPr>
        <p:spPr bwMode="auto">
          <a:xfrm>
            <a:off x="17638913" y="8021837"/>
            <a:ext cx="318914" cy="183559"/>
          </a:xfrm>
          <a:custGeom>
            <a:avLst/>
            <a:gdLst>
              <a:gd name="T0" fmla="*/ 33 w 615"/>
              <a:gd name="T1" fmla="*/ 337 h 352"/>
              <a:gd name="T2" fmla="*/ 33 w 615"/>
              <a:gd name="T3" fmla="*/ 337 h 352"/>
              <a:gd name="T4" fmla="*/ 13 w 615"/>
              <a:gd name="T5" fmla="*/ 310 h 352"/>
              <a:gd name="T6" fmla="*/ 67 w 615"/>
              <a:gd name="T7" fmla="*/ 236 h 352"/>
              <a:gd name="T8" fmla="*/ 331 w 615"/>
              <a:gd name="T9" fmla="*/ 121 h 352"/>
              <a:gd name="T10" fmla="*/ 580 w 615"/>
              <a:gd name="T11" fmla="*/ 13 h 352"/>
              <a:gd name="T12" fmla="*/ 607 w 615"/>
              <a:gd name="T13" fmla="*/ 47 h 352"/>
              <a:gd name="T14" fmla="*/ 547 w 615"/>
              <a:gd name="T15" fmla="*/ 114 h 352"/>
              <a:gd name="T16" fmla="*/ 283 w 615"/>
              <a:gd name="T17" fmla="*/ 229 h 352"/>
              <a:gd name="T18" fmla="*/ 33 w 615"/>
              <a:gd name="T19" fmla="*/ 33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5" h="352">
                <a:moveTo>
                  <a:pt x="33" y="337"/>
                </a:moveTo>
                <a:lnTo>
                  <a:pt x="33" y="337"/>
                </a:lnTo>
                <a:cubicBezTo>
                  <a:pt x="13" y="351"/>
                  <a:pt x="0" y="337"/>
                  <a:pt x="13" y="310"/>
                </a:cubicBezTo>
                <a:cubicBezTo>
                  <a:pt x="20" y="276"/>
                  <a:pt x="47" y="243"/>
                  <a:pt x="67" y="236"/>
                </a:cubicBezTo>
                <a:cubicBezTo>
                  <a:pt x="141" y="195"/>
                  <a:pt x="236" y="162"/>
                  <a:pt x="331" y="121"/>
                </a:cubicBezTo>
                <a:cubicBezTo>
                  <a:pt x="418" y="87"/>
                  <a:pt x="513" y="47"/>
                  <a:pt x="580" y="13"/>
                </a:cubicBezTo>
                <a:cubicBezTo>
                  <a:pt x="607" y="0"/>
                  <a:pt x="614" y="13"/>
                  <a:pt x="607" y="47"/>
                </a:cubicBezTo>
                <a:cubicBezTo>
                  <a:pt x="594" y="74"/>
                  <a:pt x="567" y="108"/>
                  <a:pt x="547" y="114"/>
                </a:cubicBezTo>
                <a:cubicBezTo>
                  <a:pt x="472" y="155"/>
                  <a:pt x="378" y="195"/>
                  <a:pt x="283" y="229"/>
                </a:cubicBezTo>
                <a:cubicBezTo>
                  <a:pt x="195" y="263"/>
                  <a:pt x="108" y="303"/>
                  <a:pt x="33" y="337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2" name="Freeform 1200"/>
          <p:cNvSpPr>
            <a:spLocks noChangeArrowheads="1"/>
          </p:cNvSpPr>
          <p:nvPr/>
        </p:nvSpPr>
        <p:spPr bwMode="auto">
          <a:xfrm>
            <a:off x="17645797" y="8336181"/>
            <a:ext cx="344150" cy="94075"/>
          </a:xfrm>
          <a:custGeom>
            <a:avLst/>
            <a:gdLst>
              <a:gd name="T0" fmla="*/ 27 w 663"/>
              <a:gd name="T1" fmla="*/ 175 h 183"/>
              <a:gd name="T2" fmla="*/ 27 w 663"/>
              <a:gd name="T3" fmla="*/ 175 h 183"/>
              <a:gd name="T4" fmla="*/ 20 w 663"/>
              <a:gd name="T5" fmla="*/ 135 h 183"/>
              <a:gd name="T6" fmla="*/ 88 w 663"/>
              <a:gd name="T7" fmla="*/ 74 h 183"/>
              <a:gd name="T8" fmla="*/ 365 w 663"/>
              <a:gd name="T9" fmla="*/ 40 h 183"/>
              <a:gd name="T10" fmla="*/ 365 w 663"/>
              <a:gd name="T11" fmla="*/ 40 h 183"/>
              <a:gd name="T12" fmla="*/ 642 w 663"/>
              <a:gd name="T13" fmla="*/ 6 h 183"/>
              <a:gd name="T14" fmla="*/ 648 w 663"/>
              <a:gd name="T15" fmla="*/ 54 h 183"/>
              <a:gd name="T16" fmla="*/ 581 w 663"/>
              <a:gd name="T17" fmla="*/ 114 h 183"/>
              <a:gd name="T18" fmla="*/ 304 w 663"/>
              <a:gd name="T19" fmla="*/ 148 h 183"/>
              <a:gd name="T20" fmla="*/ 304 w 663"/>
              <a:gd name="T21" fmla="*/ 148 h 183"/>
              <a:gd name="T22" fmla="*/ 304 w 663"/>
              <a:gd name="T23" fmla="*/ 148 h 183"/>
              <a:gd name="T24" fmla="*/ 27 w 663"/>
              <a:gd name="T25" fmla="*/ 175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3" h="183">
                <a:moveTo>
                  <a:pt x="27" y="175"/>
                </a:moveTo>
                <a:lnTo>
                  <a:pt x="27" y="175"/>
                </a:lnTo>
                <a:cubicBezTo>
                  <a:pt x="7" y="182"/>
                  <a:pt x="0" y="162"/>
                  <a:pt x="20" y="135"/>
                </a:cubicBezTo>
                <a:cubicBezTo>
                  <a:pt x="34" y="101"/>
                  <a:pt x="68" y="74"/>
                  <a:pt x="88" y="74"/>
                </a:cubicBezTo>
                <a:cubicBezTo>
                  <a:pt x="169" y="54"/>
                  <a:pt x="270" y="47"/>
                  <a:pt x="365" y="40"/>
                </a:cubicBezTo>
                <a:lnTo>
                  <a:pt x="365" y="40"/>
                </a:lnTo>
                <a:cubicBezTo>
                  <a:pt x="466" y="27"/>
                  <a:pt x="561" y="20"/>
                  <a:pt x="642" y="6"/>
                </a:cubicBezTo>
                <a:cubicBezTo>
                  <a:pt x="662" y="0"/>
                  <a:pt x="662" y="20"/>
                  <a:pt x="648" y="54"/>
                </a:cubicBezTo>
                <a:cubicBezTo>
                  <a:pt x="635" y="81"/>
                  <a:pt x="601" y="108"/>
                  <a:pt x="581" y="114"/>
                </a:cubicBezTo>
                <a:cubicBezTo>
                  <a:pt x="500" y="128"/>
                  <a:pt x="399" y="135"/>
                  <a:pt x="304" y="148"/>
                </a:cubicBezTo>
                <a:lnTo>
                  <a:pt x="304" y="148"/>
                </a:lnTo>
                <a:lnTo>
                  <a:pt x="304" y="148"/>
                </a:lnTo>
                <a:cubicBezTo>
                  <a:pt x="203" y="155"/>
                  <a:pt x="108" y="162"/>
                  <a:pt x="27" y="175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3" name="Freeform 1201"/>
          <p:cNvSpPr>
            <a:spLocks noChangeArrowheads="1"/>
          </p:cNvSpPr>
          <p:nvPr/>
        </p:nvSpPr>
        <p:spPr bwMode="auto">
          <a:xfrm>
            <a:off x="17586143" y="8570219"/>
            <a:ext cx="284498" cy="91779"/>
          </a:xfrm>
          <a:custGeom>
            <a:avLst/>
            <a:gdLst>
              <a:gd name="T0" fmla="*/ 21 w 548"/>
              <a:gd name="T1" fmla="*/ 67 h 177"/>
              <a:gd name="T2" fmla="*/ 21 w 548"/>
              <a:gd name="T3" fmla="*/ 67 h 177"/>
              <a:gd name="T4" fmla="*/ 27 w 548"/>
              <a:gd name="T5" fmla="*/ 27 h 177"/>
              <a:gd name="T6" fmla="*/ 95 w 548"/>
              <a:gd name="T7" fmla="*/ 0 h 177"/>
              <a:gd name="T8" fmla="*/ 318 w 548"/>
              <a:gd name="T9" fmla="*/ 54 h 177"/>
              <a:gd name="T10" fmla="*/ 318 w 548"/>
              <a:gd name="T11" fmla="*/ 54 h 177"/>
              <a:gd name="T12" fmla="*/ 534 w 548"/>
              <a:gd name="T13" fmla="*/ 108 h 177"/>
              <a:gd name="T14" fmla="*/ 520 w 548"/>
              <a:gd name="T15" fmla="*/ 149 h 177"/>
              <a:gd name="T16" fmla="*/ 453 w 548"/>
              <a:gd name="T17" fmla="*/ 169 h 177"/>
              <a:gd name="T18" fmla="*/ 237 w 548"/>
              <a:gd name="T19" fmla="*/ 115 h 177"/>
              <a:gd name="T20" fmla="*/ 237 w 548"/>
              <a:gd name="T21" fmla="*/ 115 h 177"/>
              <a:gd name="T22" fmla="*/ 237 w 548"/>
              <a:gd name="T23" fmla="*/ 115 h 177"/>
              <a:gd name="T24" fmla="*/ 21 w 548"/>
              <a:gd name="T25" fmla="*/ 6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8" h="177">
                <a:moveTo>
                  <a:pt x="21" y="67"/>
                </a:moveTo>
                <a:lnTo>
                  <a:pt x="21" y="67"/>
                </a:lnTo>
                <a:cubicBezTo>
                  <a:pt x="0" y="61"/>
                  <a:pt x="7" y="47"/>
                  <a:pt x="27" y="27"/>
                </a:cubicBezTo>
                <a:cubicBezTo>
                  <a:pt x="48" y="13"/>
                  <a:pt x="81" y="0"/>
                  <a:pt x="95" y="0"/>
                </a:cubicBezTo>
                <a:cubicBezTo>
                  <a:pt x="162" y="13"/>
                  <a:pt x="237" y="34"/>
                  <a:pt x="318" y="54"/>
                </a:cubicBezTo>
                <a:lnTo>
                  <a:pt x="318" y="54"/>
                </a:lnTo>
                <a:cubicBezTo>
                  <a:pt x="392" y="74"/>
                  <a:pt x="466" y="95"/>
                  <a:pt x="534" y="108"/>
                </a:cubicBezTo>
                <a:cubicBezTo>
                  <a:pt x="547" y="108"/>
                  <a:pt x="541" y="128"/>
                  <a:pt x="520" y="149"/>
                </a:cubicBezTo>
                <a:cubicBezTo>
                  <a:pt x="500" y="162"/>
                  <a:pt x="473" y="176"/>
                  <a:pt x="453" y="169"/>
                </a:cubicBezTo>
                <a:cubicBezTo>
                  <a:pt x="385" y="162"/>
                  <a:pt x="311" y="142"/>
                  <a:pt x="237" y="115"/>
                </a:cubicBezTo>
                <a:lnTo>
                  <a:pt x="237" y="115"/>
                </a:lnTo>
                <a:lnTo>
                  <a:pt x="237" y="115"/>
                </a:lnTo>
                <a:cubicBezTo>
                  <a:pt x="162" y="95"/>
                  <a:pt x="81" y="74"/>
                  <a:pt x="21" y="67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4" name="Freeform 1202"/>
          <p:cNvSpPr>
            <a:spLocks noChangeArrowheads="1"/>
          </p:cNvSpPr>
          <p:nvPr/>
        </p:nvSpPr>
        <p:spPr bwMode="auto">
          <a:xfrm>
            <a:off x="17554024" y="7741911"/>
            <a:ext cx="215667" cy="307461"/>
          </a:xfrm>
          <a:custGeom>
            <a:avLst/>
            <a:gdLst>
              <a:gd name="T0" fmla="*/ 40 w 413"/>
              <a:gd name="T1" fmla="*/ 567 h 589"/>
              <a:gd name="T2" fmla="*/ 40 w 413"/>
              <a:gd name="T3" fmla="*/ 567 h 589"/>
              <a:gd name="T4" fmla="*/ 6 w 413"/>
              <a:gd name="T5" fmla="*/ 547 h 589"/>
              <a:gd name="T6" fmla="*/ 27 w 413"/>
              <a:gd name="T7" fmla="*/ 453 h 589"/>
              <a:gd name="T8" fmla="*/ 202 w 413"/>
              <a:gd name="T9" fmla="*/ 237 h 589"/>
              <a:gd name="T10" fmla="*/ 378 w 413"/>
              <a:gd name="T11" fmla="*/ 21 h 589"/>
              <a:gd name="T12" fmla="*/ 412 w 413"/>
              <a:gd name="T13" fmla="*/ 34 h 589"/>
              <a:gd name="T14" fmla="*/ 391 w 413"/>
              <a:gd name="T15" fmla="*/ 129 h 589"/>
              <a:gd name="T16" fmla="*/ 216 w 413"/>
              <a:gd name="T17" fmla="*/ 352 h 589"/>
              <a:gd name="T18" fmla="*/ 40 w 413"/>
              <a:gd name="T19" fmla="*/ 567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589">
                <a:moveTo>
                  <a:pt x="40" y="567"/>
                </a:moveTo>
                <a:lnTo>
                  <a:pt x="40" y="567"/>
                </a:lnTo>
                <a:cubicBezTo>
                  <a:pt x="27" y="588"/>
                  <a:pt x="13" y="581"/>
                  <a:pt x="6" y="547"/>
                </a:cubicBezTo>
                <a:cubicBezTo>
                  <a:pt x="0" y="520"/>
                  <a:pt x="6" y="473"/>
                  <a:pt x="27" y="453"/>
                </a:cubicBezTo>
                <a:cubicBezTo>
                  <a:pt x="74" y="385"/>
                  <a:pt x="135" y="311"/>
                  <a:pt x="202" y="237"/>
                </a:cubicBezTo>
                <a:cubicBezTo>
                  <a:pt x="263" y="163"/>
                  <a:pt x="324" y="88"/>
                  <a:pt x="378" y="21"/>
                </a:cubicBezTo>
                <a:cubicBezTo>
                  <a:pt x="391" y="0"/>
                  <a:pt x="405" y="7"/>
                  <a:pt x="412" y="34"/>
                </a:cubicBezTo>
                <a:cubicBezTo>
                  <a:pt x="412" y="68"/>
                  <a:pt x="405" y="108"/>
                  <a:pt x="391" y="129"/>
                </a:cubicBezTo>
                <a:cubicBezTo>
                  <a:pt x="344" y="196"/>
                  <a:pt x="276" y="277"/>
                  <a:pt x="216" y="352"/>
                </a:cubicBezTo>
                <a:cubicBezTo>
                  <a:pt x="148" y="426"/>
                  <a:pt x="87" y="500"/>
                  <a:pt x="40" y="567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5" name="Freeform 1203"/>
          <p:cNvSpPr>
            <a:spLocks noChangeArrowheads="1"/>
          </p:cNvSpPr>
          <p:nvPr/>
        </p:nvSpPr>
        <p:spPr bwMode="auto">
          <a:xfrm>
            <a:off x="17352121" y="7624892"/>
            <a:ext cx="119306" cy="355646"/>
          </a:xfrm>
          <a:custGeom>
            <a:avLst/>
            <a:gdLst>
              <a:gd name="T0" fmla="*/ 61 w 230"/>
              <a:gd name="T1" fmla="*/ 662 h 684"/>
              <a:gd name="T2" fmla="*/ 61 w 230"/>
              <a:gd name="T3" fmla="*/ 662 h 684"/>
              <a:gd name="T4" fmla="*/ 20 w 230"/>
              <a:gd name="T5" fmla="*/ 655 h 684"/>
              <a:gd name="T6" fmla="*/ 0 w 230"/>
              <a:gd name="T7" fmla="*/ 561 h 684"/>
              <a:gd name="T8" fmla="*/ 88 w 230"/>
              <a:gd name="T9" fmla="*/ 291 h 684"/>
              <a:gd name="T10" fmla="*/ 168 w 230"/>
              <a:gd name="T11" fmla="*/ 27 h 684"/>
              <a:gd name="T12" fmla="*/ 208 w 230"/>
              <a:gd name="T13" fmla="*/ 34 h 684"/>
              <a:gd name="T14" fmla="*/ 222 w 230"/>
              <a:gd name="T15" fmla="*/ 122 h 684"/>
              <a:gd name="T16" fmla="*/ 141 w 230"/>
              <a:gd name="T17" fmla="*/ 392 h 684"/>
              <a:gd name="T18" fmla="*/ 61 w 230"/>
              <a:gd name="T19" fmla="*/ 66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684">
                <a:moveTo>
                  <a:pt x="61" y="662"/>
                </a:moveTo>
                <a:lnTo>
                  <a:pt x="61" y="662"/>
                </a:lnTo>
                <a:cubicBezTo>
                  <a:pt x="54" y="683"/>
                  <a:pt x="34" y="683"/>
                  <a:pt x="20" y="655"/>
                </a:cubicBezTo>
                <a:cubicBezTo>
                  <a:pt x="7" y="629"/>
                  <a:pt x="0" y="588"/>
                  <a:pt x="0" y="561"/>
                </a:cubicBezTo>
                <a:cubicBezTo>
                  <a:pt x="20" y="480"/>
                  <a:pt x="54" y="386"/>
                  <a:pt x="88" y="291"/>
                </a:cubicBezTo>
                <a:cubicBezTo>
                  <a:pt x="115" y="196"/>
                  <a:pt x="148" y="108"/>
                  <a:pt x="168" y="27"/>
                </a:cubicBezTo>
                <a:cubicBezTo>
                  <a:pt x="175" y="0"/>
                  <a:pt x="188" y="7"/>
                  <a:pt x="208" y="34"/>
                </a:cubicBezTo>
                <a:cubicBezTo>
                  <a:pt x="222" y="54"/>
                  <a:pt x="229" y="102"/>
                  <a:pt x="222" y="122"/>
                </a:cubicBezTo>
                <a:cubicBezTo>
                  <a:pt x="202" y="203"/>
                  <a:pt x="175" y="298"/>
                  <a:pt x="141" y="392"/>
                </a:cubicBezTo>
                <a:cubicBezTo>
                  <a:pt x="108" y="487"/>
                  <a:pt x="81" y="581"/>
                  <a:pt x="61" y="662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6" name="Freeform 1204"/>
          <p:cNvSpPr>
            <a:spLocks noChangeArrowheads="1"/>
          </p:cNvSpPr>
          <p:nvPr/>
        </p:nvSpPr>
        <p:spPr bwMode="auto">
          <a:xfrm>
            <a:off x="17076800" y="7647835"/>
            <a:ext cx="98656" cy="351057"/>
          </a:xfrm>
          <a:custGeom>
            <a:avLst/>
            <a:gdLst>
              <a:gd name="T0" fmla="*/ 183 w 190"/>
              <a:gd name="T1" fmla="*/ 642 h 676"/>
              <a:gd name="T2" fmla="*/ 183 w 190"/>
              <a:gd name="T3" fmla="*/ 642 h 676"/>
              <a:gd name="T4" fmla="*/ 149 w 190"/>
              <a:gd name="T5" fmla="*/ 655 h 676"/>
              <a:gd name="T6" fmla="*/ 88 w 190"/>
              <a:gd name="T7" fmla="*/ 581 h 676"/>
              <a:gd name="T8" fmla="*/ 48 w 190"/>
              <a:gd name="T9" fmla="*/ 304 h 676"/>
              <a:gd name="T10" fmla="*/ 7 w 190"/>
              <a:gd name="T11" fmla="*/ 27 h 676"/>
              <a:gd name="T12" fmla="*/ 41 w 190"/>
              <a:gd name="T13" fmla="*/ 13 h 676"/>
              <a:gd name="T14" fmla="*/ 95 w 190"/>
              <a:gd name="T15" fmla="*/ 88 h 676"/>
              <a:gd name="T16" fmla="*/ 142 w 190"/>
              <a:gd name="T17" fmla="*/ 371 h 676"/>
              <a:gd name="T18" fmla="*/ 183 w 190"/>
              <a:gd name="T19" fmla="*/ 642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676">
                <a:moveTo>
                  <a:pt x="183" y="642"/>
                </a:moveTo>
                <a:lnTo>
                  <a:pt x="183" y="642"/>
                </a:lnTo>
                <a:cubicBezTo>
                  <a:pt x="189" y="669"/>
                  <a:pt x="169" y="675"/>
                  <a:pt x="149" y="655"/>
                </a:cubicBezTo>
                <a:cubicBezTo>
                  <a:pt x="122" y="642"/>
                  <a:pt x="95" y="608"/>
                  <a:pt x="88" y="581"/>
                </a:cubicBezTo>
                <a:cubicBezTo>
                  <a:pt x="75" y="500"/>
                  <a:pt x="61" y="399"/>
                  <a:pt x="48" y="304"/>
                </a:cubicBezTo>
                <a:cubicBezTo>
                  <a:pt x="34" y="203"/>
                  <a:pt x="21" y="108"/>
                  <a:pt x="7" y="27"/>
                </a:cubicBezTo>
                <a:cubicBezTo>
                  <a:pt x="0" y="0"/>
                  <a:pt x="14" y="0"/>
                  <a:pt x="41" y="13"/>
                </a:cubicBezTo>
                <a:cubicBezTo>
                  <a:pt x="68" y="34"/>
                  <a:pt x="95" y="67"/>
                  <a:pt x="95" y="88"/>
                </a:cubicBezTo>
                <a:cubicBezTo>
                  <a:pt x="115" y="176"/>
                  <a:pt x="128" y="270"/>
                  <a:pt x="142" y="371"/>
                </a:cubicBezTo>
                <a:cubicBezTo>
                  <a:pt x="156" y="466"/>
                  <a:pt x="162" y="561"/>
                  <a:pt x="183" y="642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7" name="Freeform 1205"/>
          <p:cNvSpPr>
            <a:spLocks noChangeArrowheads="1"/>
          </p:cNvSpPr>
          <p:nvPr/>
        </p:nvSpPr>
        <p:spPr bwMode="auto">
          <a:xfrm>
            <a:off x="16744121" y="7783211"/>
            <a:ext cx="245495" cy="275338"/>
          </a:xfrm>
          <a:custGeom>
            <a:avLst/>
            <a:gdLst>
              <a:gd name="T0" fmla="*/ 459 w 474"/>
              <a:gd name="T1" fmla="*/ 493 h 528"/>
              <a:gd name="T2" fmla="*/ 459 w 474"/>
              <a:gd name="T3" fmla="*/ 493 h 528"/>
              <a:gd name="T4" fmla="*/ 432 w 474"/>
              <a:gd name="T5" fmla="*/ 527 h 528"/>
              <a:gd name="T6" fmla="*/ 351 w 474"/>
              <a:gd name="T7" fmla="*/ 486 h 528"/>
              <a:gd name="T8" fmla="*/ 175 w 474"/>
              <a:gd name="T9" fmla="*/ 257 h 528"/>
              <a:gd name="T10" fmla="*/ 13 w 474"/>
              <a:gd name="T11" fmla="*/ 34 h 528"/>
              <a:gd name="T12" fmla="*/ 40 w 474"/>
              <a:gd name="T13" fmla="*/ 7 h 528"/>
              <a:gd name="T14" fmla="*/ 128 w 474"/>
              <a:gd name="T15" fmla="*/ 48 h 528"/>
              <a:gd name="T16" fmla="*/ 297 w 474"/>
              <a:gd name="T17" fmla="*/ 277 h 528"/>
              <a:gd name="T18" fmla="*/ 459 w 474"/>
              <a:gd name="T19" fmla="*/ 493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4" h="528">
                <a:moveTo>
                  <a:pt x="459" y="493"/>
                </a:moveTo>
                <a:lnTo>
                  <a:pt x="459" y="493"/>
                </a:lnTo>
                <a:cubicBezTo>
                  <a:pt x="473" y="514"/>
                  <a:pt x="466" y="527"/>
                  <a:pt x="432" y="527"/>
                </a:cubicBezTo>
                <a:cubicBezTo>
                  <a:pt x="405" y="520"/>
                  <a:pt x="364" y="507"/>
                  <a:pt x="351" y="486"/>
                </a:cubicBezTo>
                <a:cubicBezTo>
                  <a:pt x="290" y="419"/>
                  <a:pt x="236" y="338"/>
                  <a:pt x="175" y="257"/>
                </a:cubicBezTo>
                <a:cubicBezTo>
                  <a:pt x="121" y="176"/>
                  <a:pt x="67" y="95"/>
                  <a:pt x="13" y="34"/>
                </a:cubicBezTo>
                <a:cubicBezTo>
                  <a:pt x="0" y="14"/>
                  <a:pt x="13" y="0"/>
                  <a:pt x="40" y="7"/>
                </a:cubicBezTo>
                <a:cubicBezTo>
                  <a:pt x="74" y="7"/>
                  <a:pt x="108" y="27"/>
                  <a:pt x="128" y="48"/>
                </a:cubicBezTo>
                <a:cubicBezTo>
                  <a:pt x="182" y="108"/>
                  <a:pt x="236" y="190"/>
                  <a:pt x="297" y="277"/>
                </a:cubicBezTo>
                <a:cubicBezTo>
                  <a:pt x="351" y="351"/>
                  <a:pt x="405" y="433"/>
                  <a:pt x="459" y="493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8" name="Freeform 1206"/>
          <p:cNvSpPr>
            <a:spLocks noChangeArrowheads="1"/>
          </p:cNvSpPr>
          <p:nvPr/>
        </p:nvSpPr>
        <p:spPr bwMode="auto">
          <a:xfrm>
            <a:off x="16645466" y="8609227"/>
            <a:ext cx="314324" cy="103252"/>
          </a:xfrm>
          <a:custGeom>
            <a:avLst/>
            <a:gdLst>
              <a:gd name="T0" fmla="*/ 574 w 602"/>
              <a:gd name="T1" fmla="*/ 7 h 197"/>
              <a:gd name="T2" fmla="*/ 574 w 602"/>
              <a:gd name="T3" fmla="*/ 7 h 197"/>
              <a:gd name="T4" fmla="*/ 587 w 602"/>
              <a:gd name="T5" fmla="*/ 41 h 197"/>
              <a:gd name="T6" fmla="*/ 520 w 602"/>
              <a:gd name="T7" fmla="*/ 95 h 197"/>
              <a:gd name="T8" fmla="*/ 270 w 602"/>
              <a:gd name="T9" fmla="*/ 142 h 197"/>
              <a:gd name="T10" fmla="*/ 27 w 602"/>
              <a:gd name="T11" fmla="*/ 189 h 197"/>
              <a:gd name="T12" fmla="*/ 13 w 602"/>
              <a:gd name="T13" fmla="*/ 156 h 197"/>
              <a:gd name="T14" fmla="*/ 81 w 602"/>
              <a:gd name="T15" fmla="*/ 102 h 197"/>
              <a:gd name="T16" fmla="*/ 330 w 602"/>
              <a:gd name="T17" fmla="*/ 54 h 197"/>
              <a:gd name="T18" fmla="*/ 574 w 602"/>
              <a:gd name="T19" fmla="*/ 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2" h="197">
                <a:moveTo>
                  <a:pt x="574" y="7"/>
                </a:moveTo>
                <a:lnTo>
                  <a:pt x="574" y="7"/>
                </a:lnTo>
                <a:cubicBezTo>
                  <a:pt x="594" y="0"/>
                  <a:pt x="601" y="14"/>
                  <a:pt x="587" y="41"/>
                </a:cubicBezTo>
                <a:cubicBezTo>
                  <a:pt x="574" y="61"/>
                  <a:pt x="540" y="88"/>
                  <a:pt x="520" y="95"/>
                </a:cubicBezTo>
                <a:cubicBezTo>
                  <a:pt x="445" y="108"/>
                  <a:pt x="357" y="129"/>
                  <a:pt x="270" y="142"/>
                </a:cubicBezTo>
                <a:cubicBezTo>
                  <a:pt x="182" y="156"/>
                  <a:pt x="101" y="169"/>
                  <a:pt x="27" y="189"/>
                </a:cubicBezTo>
                <a:cubicBezTo>
                  <a:pt x="6" y="196"/>
                  <a:pt x="0" y="183"/>
                  <a:pt x="13" y="156"/>
                </a:cubicBezTo>
                <a:cubicBezTo>
                  <a:pt x="27" y="135"/>
                  <a:pt x="54" y="108"/>
                  <a:pt x="81" y="102"/>
                </a:cubicBezTo>
                <a:cubicBezTo>
                  <a:pt x="155" y="81"/>
                  <a:pt x="243" y="68"/>
                  <a:pt x="330" y="54"/>
                </a:cubicBezTo>
                <a:cubicBezTo>
                  <a:pt x="412" y="41"/>
                  <a:pt x="499" y="27"/>
                  <a:pt x="574" y="7"/>
                </a:cubicBezTo>
              </a:path>
            </a:pathLst>
          </a:cu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19" name="Freeform 1207"/>
          <p:cNvSpPr>
            <a:spLocks noChangeArrowheads="1"/>
          </p:cNvSpPr>
          <p:nvPr/>
        </p:nvSpPr>
        <p:spPr bwMode="auto">
          <a:xfrm>
            <a:off x="18453404" y="9845954"/>
            <a:ext cx="507047" cy="507083"/>
          </a:xfrm>
          <a:custGeom>
            <a:avLst/>
            <a:gdLst>
              <a:gd name="T0" fmla="*/ 102 w 974"/>
              <a:gd name="T1" fmla="*/ 0 h 974"/>
              <a:gd name="T2" fmla="*/ 973 w 974"/>
              <a:gd name="T3" fmla="*/ 95 h 974"/>
              <a:gd name="T4" fmla="*/ 878 w 974"/>
              <a:gd name="T5" fmla="*/ 973 h 974"/>
              <a:gd name="T6" fmla="*/ 0 w 974"/>
              <a:gd name="T7" fmla="*/ 871 h 974"/>
              <a:gd name="T8" fmla="*/ 102 w 974"/>
              <a:gd name="T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4" h="974">
                <a:moveTo>
                  <a:pt x="102" y="0"/>
                </a:moveTo>
                <a:lnTo>
                  <a:pt x="973" y="95"/>
                </a:lnTo>
                <a:lnTo>
                  <a:pt x="878" y="973"/>
                </a:lnTo>
                <a:lnTo>
                  <a:pt x="0" y="871"/>
                </a:lnTo>
                <a:lnTo>
                  <a:pt x="10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0" name="Freeform 1208"/>
          <p:cNvSpPr>
            <a:spLocks noChangeArrowheads="1"/>
          </p:cNvSpPr>
          <p:nvPr/>
        </p:nvSpPr>
        <p:spPr bwMode="auto">
          <a:xfrm>
            <a:off x="18499292" y="9845954"/>
            <a:ext cx="461161" cy="112431"/>
          </a:xfrm>
          <a:custGeom>
            <a:avLst/>
            <a:gdLst>
              <a:gd name="T0" fmla="*/ 14 w 886"/>
              <a:gd name="T1" fmla="*/ 0 h 217"/>
              <a:gd name="T2" fmla="*/ 885 w 886"/>
              <a:gd name="T3" fmla="*/ 95 h 217"/>
              <a:gd name="T4" fmla="*/ 871 w 886"/>
              <a:gd name="T5" fmla="*/ 216 h 217"/>
              <a:gd name="T6" fmla="*/ 0 w 886"/>
              <a:gd name="T7" fmla="*/ 122 h 217"/>
              <a:gd name="T8" fmla="*/ 14 w 886"/>
              <a:gd name="T9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217">
                <a:moveTo>
                  <a:pt x="14" y="0"/>
                </a:moveTo>
                <a:lnTo>
                  <a:pt x="885" y="95"/>
                </a:lnTo>
                <a:lnTo>
                  <a:pt x="871" y="216"/>
                </a:lnTo>
                <a:lnTo>
                  <a:pt x="0" y="122"/>
                </a:lnTo>
                <a:lnTo>
                  <a:pt x="14" y="0"/>
                </a:ln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1" name="Freeform 1209"/>
          <p:cNvSpPr>
            <a:spLocks noChangeArrowheads="1"/>
          </p:cNvSpPr>
          <p:nvPr/>
        </p:nvSpPr>
        <p:spPr bwMode="auto">
          <a:xfrm>
            <a:off x="18579591" y="10018043"/>
            <a:ext cx="328090" cy="243216"/>
          </a:xfrm>
          <a:custGeom>
            <a:avLst/>
            <a:gdLst>
              <a:gd name="T0" fmla="*/ 507 w 629"/>
              <a:gd name="T1" fmla="*/ 189 h 467"/>
              <a:gd name="T2" fmla="*/ 507 w 629"/>
              <a:gd name="T3" fmla="*/ 189 h 467"/>
              <a:gd name="T4" fmla="*/ 622 w 629"/>
              <a:gd name="T5" fmla="*/ 338 h 467"/>
              <a:gd name="T6" fmla="*/ 622 w 629"/>
              <a:gd name="T7" fmla="*/ 338 h 467"/>
              <a:gd name="T8" fmla="*/ 473 w 629"/>
              <a:gd name="T9" fmla="*/ 459 h 467"/>
              <a:gd name="T10" fmla="*/ 135 w 629"/>
              <a:gd name="T11" fmla="*/ 425 h 467"/>
              <a:gd name="T12" fmla="*/ 7 w 629"/>
              <a:gd name="T13" fmla="*/ 270 h 467"/>
              <a:gd name="T14" fmla="*/ 7 w 629"/>
              <a:gd name="T15" fmla="*/ 270 h 467"/>
              <a:gd name="T16" fmla="*/ 149 w 629"/>
              <a:gd name="T17" fmla="*/ 149 h 467"/>
              <a:gd name="T18" fmla="*/ 149 w 629"/>
              <a:gd name="T19" fmla="*/ 149 h 467"/>
              <a:gd name="T20" fmla="*/ 345 w 629"/>
              <a:gd name="T21" fmla="*/ 14 h 467"/>
              <a:gd name="T22" fmla="*/ 507 w 629"/>
              <a:gd name="T23" fmla="*/ 182 h 467"/>
              <a:gd name="T24" fmla="*/ 507 w 629"/>
              <a:gd name="T25" fmla="*/ 189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9" h="467">
                <a:moveTo>
                  <a:pt x="507" y="189"/>
                </a:moveTo>
                <a:lnTo>
                  <a:pt x="507" y="189"/>
                </a:lnTo>
                <a:cubicBezTo>
                  <a:pt x="574" y="209"/>
                  <a:pt x="628" y="270"/>
                  <a:pt x="622" y="338"/>
                </a:cubicBezTo>
                <a:lnTo>
                  <a:pt x="622" y="338"/>
                </a:lnTo>
                <a:cubicBezTo>
                  <a:pt x="615" y="405"/>
                  <a:pt x="547" y="466"/>
                  <a:pt x="473" y="459"/>
                </a:cubicBezTo>
                <a:cubicBezTo>
                  <a:pt x="135" y="425"/>
                  <a:pt x="135" y="425"/>
                  <a:pt x="135" y="425"/>
                </a:cubicBezTo>
                <a:cubicBezTo>
                  <a:pt x="54" y="412"/>
                  <a:pt x="0" y="344"/>
                  <a:pt x="7" y="270"/>
                </a:cubicBezTo>
                <a:lnTo>
                  <a:pt x="7" y="270"/>
                </a:lnTo>
                <a:cubicBezTo>
                  <a:pt x="14" y="203"/>
                  <a:pt x="75" y="155"/>
                  <a:pt x="149" y="149"/>
                </a:cubicBezTo>
                <a:lnTo>
                  <a:pt x="149" y="149"/>
                </a:lnTo>
                <a:cubicBezTo>
                  <a:pt x="156" y="61"/>
                  <a:pt x="244" y="0"/>
                  <a:pt x="345" y="14"/>
                </a:cubicBezTo>
                <a:cubicBezTo>
                  <a:pt x="439" y="20"/>
                  <a:pt x="514" y="101"/>
                  <a:pt x="507" y="182"/>
                </a:cubicBezTo>
                <a:lnTo>
                  <a:pt x="507" y="189"/>
                </a:ln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2" name="Freeform 1210"/>
          <p:cNvSpPr>
            <a:spLocks noChangeArrowheads="1"/>
          </p:cNvSpPr>
          <p:nvPr/>
        </p:nvSpPr>
        <p:spPr bwMode="auto">
          <a:xfrm>
            <a:off x="18519938" y="10004276"/>
            <a:ext cx="229435" cy="169792"/>
          </a:xfrm>
          <a:custGeom>
            <a:avLst/>
            <a:gdLst>
              <a:gd name="T0" fmla="*/ 358 w 440"/>
              <a:gd name="T1" fmla="*/ 128 h 325"/>
              <a:gd name="T2" fmla="*/ 358 w 440"/>
              <a:gd name="T3" fmla="*/ 128 h 325"/>
              <a:gd name="T4" fmla="*/ 439 w 440"/>
              <a:gd name="T5" fmla="*/ 236 h 325"/>
              <a:gd name="T6" fmla="*/ 439 w 440"/>
              <a:gd name="T7" fmla="*/ 236 h 325"/>
              <a:gd name="T8" fmla="*/ 331 w 440"/>
              <a:gd name="T9" fmla="*/ 317 h 325"/>
              <a:gd name="T10" fmla="*/ 101 w 440"/>
              <a:gd name="T11" fmla="*/ 297 h 325"/>
              <a:gd name="T12" fmla="*/ 6 w 440"/>
              <a:gd name="T13" fmla="*/ 189 h 325"/>
              <a:gd name="T14" fmla="*/ 6 w 440"/>
              <a:gd name="T15" fmla="*/ 189 h 325"/>
              <a:gd name="T16" fmla="*/ 108 w 440"/>
              <a:gd name="T17" fmla="*/ 101 h 325"/>
              <a:gd name="T18" fmla="*/ 108 w 440"/>
              <a:gd name="T19" fmla="*/ 101 h 325"/>
              <a:gd name="T20" fmla="*/ 243 w 440"/>
              <a:gd name="T21" fmla="*/ 7 h 325"/>
              <a:gd name="T22" fmla="*/ 358 w 440"/>
              <a:gd name="T23" fmla="*/ 12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0" h="325">
                <a:moveTo>
                  <a:pt x="358" y="128"/>
                </a:moveTo>
                <a:lnTo>
                  <a:pt x="358" y="128"/>
                </a:lnTo>
                <a:cubicBezTo>
                  <a:pt x="405" y="149"/>
                  <a:pt x="439" y="189"/>
                  <a:pt x="439" y="236"/>
                </a:cubicBezTo>
                <a:lnTo>
                  <a:pt x="439" y="236"/>
                </a:lnTo>
                <a:cubicBezTo>
                  <a:pt x="432" y="284"/>
                  <a:pt x="385" y="324"/>
                  <a:pt x="331" y="317"/>
                </a:cubicBezTo>
                <a:cubicBezTo>
                  <a:pt x="101" y="297"/>
                  <a:pt x="101" y="297"/>
                  <a:pt x="101" y="297"/>
                </a:cubicBezTo>
                <a:cubicBezTo>
                  <a:pt x="40" y="290"/>
                  <a:pt x="0" y="236"/>
                  <a:pt x="6" y="189"/>
                </a:cubicBezTo>
                <a:lnTo>
                  <a:pt x="6" y="189"/>
                </a:lnTo>
                <a:cubicBezTo>
                  <a:pt x="13" y="142"/>
                  <a:pt x="54" y="108"/>
                  <a:pt x="108" y="101"/>
                </a:cubicBezTo>
                <a:lnTo>
                  <a:pt x="108" y="101"/>
                </a:lnTo>
                <a:cubicBezTo>
                  <a:pt x="114" y="41"/>
                  <a:pt x="175" y="0"/>
                  <a:pt x="243" y="7"/>
                </a:cubicBezTo>
                <a:cubicBezTo>
                  <a:pt x="310" y="14"/>
                  <a:pt x="364" y="68"/>
                  <a:pt x="358" y="128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3" name="Freeform 1211"/>
          <p:cNvSpPr>
            <a:spLocks noChangeArrowheads="1"/>
          </p:cNvSpPr>
          <p:nvPr/>
        </p:nvSpPr>
        <p:spPr bwMode="auto">
          <a:xfrm>
            <a:off x="16533042" y="7177466"/>
            <a:ext cx="523108" cy="523143"/>
          </a:xfrm>
          <a:custGeom>
            <a:avLst/>
            <a:gdLst>
              <a:gd name="T0" fmla="*/ 0 w 1007"/>
              <a:gd name="T1" fmla="*/ 189 h 1006"/>
              <a:gd name="T2" fmla="*/ 817 w 1007"/>
              <a:gd name="T3" fmla="*/ 0 h 1006"/>
              <a:gd name="T4" fmla="*/ 1006 w 1007"/>
              <a:gd name="T5" fmla="*/ 810 h 1006"/>
              <a:gd name="T6" fmla="*/ 189 w 1007"/>
              <a:gd name="T7" fmla="*/ 1005 h 1006"/>
              <a:gd name="T8" fmla="*/ 0 w 1007"/>
              <a:gd name="T9" fmla="*/ 189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7" h="1006">
                <a:moveTo>
                  <a:pt x="0" y="189"/>
                </a:moveTo>
                <a:lnTo>
                  <a:pt x="817" y="0"/>
                </a:lnTo>
                <a:lnTo>
                  <a:pt x="1006" y="810"/>
                </a:lnTo>
                <a:lnTo>
                  <a:pt x="189" y="1005"/>
                </a:lnTo>
                <a:lnTo>
                  <a:pt x="0" y="189"/>
                </a:lnTo>
              </a:path>
            </a:pathLst>
          </a:custGeom>
          <a:solidFill>
            <a:srgbClr val="FDE2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4" name="Freeform 1212"/>
          <p:cNvSpPr>
            <a:spLocks noChangeArrowheads="1"/>
          </p:cNvSpPr>
          <p:nvPr/>
        </p:nvSpPr>
        <p:spPr bwMode="auto">
          <a:xfrm>
            <a:off x="16533042" y="7177467"/>
            <a:ext cx="440513" cy="158319"/>
          </a:xfrm>
          <a:custGeom>
            <a:avLst/>
            <a:gdLst>
              <a:gd name="T0" fmla="*/ 0 w 845"/>
              <a:gd name="T1" fmla="*/ 189 h 305"/>
              <a:gd name="T2" fmla="*/ 817 w 845"/>
              <a:gd name="T3" fmla="*/ 0 h 305"/>
              <a:gd name="T4" fmla="*/ 844 w 845"/>
              <a:gd name="T5" fmla="*/ 115 h 305"/>
              <a:gd name="T6" fmla="*/ 27 w 845"/>
              <a:gd name="T7" fmla="*/ 304 h 305"/>
              <a:gd name="T8" fmla="*/ 0 w 845"/>
              <a:gd name="T9" fmla="*/ 18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5" h="305">
                <a:moveTo>
                  <a:pt x="0" y="189"/>
                </a:moveTo>
                <a:lnTo>
                  <a:pt x="817" y="0"/>
                </a:lnTo>
                <a:lnTo>
                  <a:pt x="844" y="115"/>
                </a:lnTo>
                <a:lnTo>
                  <a:pt x="27" y="304"/>
                </a:lnTo>
                <a:lnTo>
                  <a:pt x="0" y="189"/>
                </a:lnTo>
              </a:path>
            </a:pathLst>
          </a:custGeom>
          <a:solidFill>
            <a:srgbClr val="FCD3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5" name="Freeform 1213"/>
          <p:cNvSpPr>
            <a:spLocks noChangeArrowheads="1"/>
          </p:cNvSpPr>
          <p:nvPr/>
        </p:nvSpPr>
        <p:spPr bwMode="auto">
          <a:xfrm>
            <a:off x="16698235" y="7312841"/>
            <a:ext cx="169781" cy="252394"/>
          </a:xfrm>
          <a:custGeom>
            <a:avLst/>
            <a:gdLst>
              <a:gd name="T0" fmla="*/ 250 w 325"/>
              <a:gd name="T1" fmla="*/ 330 h 487"/>
              <a:gd name="T2" fmla="*/ 250 w 325"/>
              <a:gd name="T3" fmla="*/ 330 h 487"/>
              <a:gd name="T4" fmla="*/ 243 w 325"/>
              <a:gd name="T5" fmla="*/ 303 h 487"/>
              <a:gd name="T6" fmla="*/ 250 w 325"/>
              <a:gd name="T7" fmla="*/ 283 h 487"/>
              <a:gd name="T8" fmla="*/ 256 w 325"/>
              <a:gd name="T9" fmla="*/ 263 h 487"/>
              <a:gd name="T10" fmla="*/ 270 w 325"/>
              <a:gd name="T11" fmla="*/ 243 h 487"/>
              <a:gd name="T12" fmla="*/ 304 w 325"/>
              <a:gd name="T13" fmla="*/ 202 h 487"/>
              <a:gd name="T14" fmla="*/ 324 w 325"/>
              <a:gd name="T15" fmla="*/ 155 h 487"/>
              <a:gd name="T16" fmla="*/ 324 w 325"/>
              <a:gd name="T17" fmla="*/ 108 h 487"/>
              <a:gd name="T18" fmla="*/ 297 w 325"/>
              <a:gd name="T19" fmla="*/ 54 h 487"/>
              <a:gd name="T20" fmla="*/ 263 w 325"/>
              <a:gd name="T21" fmla="*/ 27 h 487"/>
              <a:gd name="T22" fmla="*/ 229 w 325"/>
              <a:gd name="T23" fmla="*/ 6 h 487"/>
              <a:gd name="T24" fmla="*/ 189 w 325"/>
              <a:gd name="T25" fmla="*/ 6 h 487"/>
              <a:gd name="T26" fmla="*/ 148 w 325"/>
              <a:gd name="T27" fmla="*/ 6 h 487"/>
              <a:gd name="T28" fmla="*/ 128 w 325"/>
              <a:gd name="T29" fmla="*/ 6 h 487"/>
              <a:gd name="T30" fmla="*/ 88 w 325"/>
              <a:gd name="T31" fmla="*/ 27 h 487"/>
              <a:gd name="T32" fmla="*/ 47 w 325"/>
              <a:gd name="T33" fmla="*/ 47 h 487"/>
              <a:gd name="T34" fmla="*/ 20 w 325"/>
              <a:gd name="T35" fmla="*/ 87 h 487"/>
              <a:gd name="T36" fmla="*/ 0 w 325"/>
              <a:gd name="T37" fmla="*/ 135 h 487"/>
              <a:gd name="T38" fmla="*/ 7 w 325"/>
              <a:gd name="T39" fmla="*/ 195 h 487"/>
              <a:gd name="T40" fmla="*/ 94 w 325"/>
              <a:gd name="T41" fmla="*/ 175 h 487"/>
              <a:gd name="T42" fmla="*/ 94 w 325"/>
              <a:gd name="T43" fmla="*/ 175 h 487"/>
              <a:gd name="T44" fmla="*/ 94 w 325"/>
              <a:gd name="T45" fmla="*/ 148 h 487"/>
              <a:gd name="T46" fmla="*/ 101 w 325"/>
              <a:gd name="T47" fmla="*/ 121 h 487"/>
              <a:gd name="T48" fmla="*/ 115 w 325"/>
              <a:gd name="T49" fmla="*/ 101 h 487"/>
              <a:gd name="T50" fmla="*/ 148 w 325"/>
              <a:gd name="T51" fmla="*/ 81 h 487"/>
              <a:gd name="T52" fmla="*/ 169 w 325"/>
              <a:gd name="T53" fmla="*/ 81 h 487"/>
              <a:gd name="T54" fmla="*/ 196 w 325"/>
              <a:gd name="T55" fmla="*/ 87 h 487"/>
              <a:gd name="T56" fmla="*/ 216 w 325"/>
              <a:gd name="T57" fmla="*/ 101 h 487"/>
              <a:gd name="T58" fmla="*/ 223 w 325"/>
              <a:gd name="T59" fmla="*/ 135 h 487"/>
              <a:gd name="T60" fmla="*/ 223 w 325"/>
              <a:gd name="T61" fmla="*/ 168 h 487"/>
              <a:gd name="T62" fmla="*/ 202 w 325"/>
              <a:gd name="T63" fmla="*/ 202 h 487"/>
              <a:gd name="T64" fmla="*/ 169 w 325"/>
              <a:gd name="T65" fmla="*/ 243 h 487"/>
              <a:gd name="T66" fmla="*/ 162 w 325"/>
              <a:gd name="T67" fmla="*/ 276 h 487"/>
              <a:gd name="T68" fmla="*/ 155 w 325"/>
              <a:gd name="T69" fmla="*/ 310 h 487"/>
              <a:gd name="T70" fmla="*/ 162 w 325"/>
              <a:gd name="T71" fmla="*/ 351 h 487"/>
              <a:gd name="T72" fmla="*/ 250 w 325"/>
              <a:gd name="T73" fmla="*/ 330 h 487"/>
              <a:gd name="T74" fmla="*/ 263 w 325"/>
              <a:gd name="T75" fmla="*/ 371 h 487"/>
              <a:gd name="T76" fmla="*/ 263 w 325"/>
              <a:gd name="T77" fmla="*/ 371 h 487"/>
              <a:gd name="T78" fmla="*/ 169 w 325"/>
              <a:gd name="T79" fmla="*/ 391 h 487"/>
              <a:gd name="T80" fmla="*/ 196 w 325"/>
              <a:gd name="T81" fmla="*/ 486 h 487"/>
              <a:gd name="T82" fmla="*/ 283 w 325"/>
              <a:gd name="T83" fmla="*/ 465 h 487"/>
              <a:gd name="T84" fmla="*/ 263 w 325"/>
              <a:gd name="T85" fmla="*/ 371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" h="487">
                <a:moveTo>
                  <a:pt x="250" y="330"/>
                </a:moveTo>
                <a:lnTo>
                  <a:pt x="250" y="330"/>
                </a:lnTo>
                <a:cubicBezTo>
                  <a:pt x="250" y="317"/>
                  <a:pt x="243" y="310"/>
                  <a:pt x="243" y="303"/>
                </a:cubicBezTo>
                <a:cubicBezTo>
                  <a:pt x="243" y="297"/>
                  <a:pt x="243" y="283"/>
                  <a:pt x="250" y="283"/>
                </a:cubicBezTo>
                <a:cubicBezTo>
                  <a:pt x="250" y="276"/>
                  <a:pt x="250" y="270"/>
                  <a:pt x="256" y="263"/>
                </a:cubicBezTo>
                <a:cubicBezTo>
                  <a:pt x="263" y="256"/>
                  <a:pt x="263" y="249"/>
                  <a:pt x="270" y="243"/>
                </a:cubicBezTo>
                <a:cubicBezTo>
                  <a:pt x="283" y="229"/>
                  <a:pt x="297" y="216"/>
                  <a:pt x="304" y="202"/>
                </a:cubicBezTo>
                <a:cubicBezTo>
                  <a:pt x="311" y="189"/>
                  <a:pt x="317" y="168"/>
                  <a:pt x="324" y="155"/>
                </a:cubicBezTo>
                <a:cubicBezTo>
                  <a:pt x="324" y="141"/>
                  <a:pt x="324" y="128"/>
                  <a:pt x="324" y="108"/>
                </a:cubicBezTo>
                <a:cubicBezTo>
                  <a:pt x="317" y="87"/>
                  <a:pt x="311" y="67"/>
                  <a:pt x="297" y="54"/>
                </a:cubicBezTo>
                <a:cubicBezTo>
                  <a:pt x="290" y="40"/>
                  <a:pt x="277" y="33"/>
                  <a:pt x="263" y="27"/>
                </a:cubicBezTo>
                <a:cubicBezTo>
                  <a:pt x="256" y="20"/>
                  <a:pt x="243" y="13"/>
                  <a:pt x="229" y="6"/>
                </a:cubicBezTo>
                <a:cubicBezTo>
                  <a:pt x="216" y="6"/>
                  <a:pt x="202" y="6"/>
                  <a:pt x="189" y="6"/>
                </a:cubicBezTo>
                <a:cubicBezTo>
                  <a:pt x="175" y="0"/>
                  <a:pt x="162" y="6"/>
                  <a:pt x="148" y="6"/>
                </a:cubicBezTo>
                <a:cubicBezTo>
                  <a:pt x="142" y="6"/>
                  <a:pt x="135" y="6"/>
                  <a:pt x="128" y="6"/>
                </a:cubicBezTo>
                <a:cubicBezTo>
                  <a:pt x="115" y="13"/>
                  <a:pt x="101" y="20"/>
                  <a:pt x="88" y="27"/>
                </a:cubicBezTo>
                <a:cubicBezTo>
                  <a:pt x="67" y="33"/>
                  <a:pt x="61" y="40"/>
                  <a:pt x="47" y="47"/>
                </a:cubicBezTo>
                <a:cubicBezTo>
                  <a:pt x="34" y="60"/>
                  <a:pt x="27" y="74"/>
                  <a:pt x="20" y="87"/>
                </a:cubicBezTo>
                <a:cubicBezTo>
                  <a:pt x="7" y="101"/>
                  <a:pt x="7" y="114"/>
                  <a:pt x="0" y="135"/>
                </a:cubicBezTo>
                <a:cubicBezTo>
                  <a:pt x="0" y="155"/>
                  <a:pt x="0" y="175"/>
                  <a:pt x="7" y="195"/>
                </a:cubicBezTo>
                <a:cubicBezTo>
                  <a:pt x="94" y="175"/>
                  <a:pt x="94" y="175"/>
                  <a:pt x="94" y="175"/>
                </a:cubicBezTo>
                <a:lnTo>
                  <a:pt x="94" y="175"/>
                </a:lnTo>
                <a:cubicBezTo>
                  <a:pt x="94" y="168"/>
                  <a:pt x="94" y="155"/>
                  <a:pt x="94" y="148"/>
                </a:cubicBezTo>
                <a:cubicBezTo>
                  <a:pt x="94" y="141"/>
                  <a:pt x="94" y="128"/>
                  <a:pt x="101" y="121"/>
                </a:cubicBezTo>
                <a:cubicBezTo>
                  <a:pt x="101" y="114"/>
                  <a:pt x="108" y="108"/>
                  <a:pt x="115" y="101"/>
                </a:cubicBezTo>
                <a:cubicBezTo>
                  <a:pt x="121" y="94"/>
                  <a:pt x="135" y="87"/>
                  <a:pt x="148" y="81"/>
                </a:cubicBezTo>
                <a:cubicBezTo>
                  <a:pt x="155" y="81"/>
                  <a:pt x="162" y="81"/>
                  <a:pt x="169" y="81"/>
                </a:cubicBezTo>
                <a:cubicBezTo>
                  <a:pt x="175" y="81"/>
                  <a:pt x="189" y="81"/>
                  <a:pt x="196" y="87"/>
                </a:cubicBezTo>
                <a:cubicBezTo>
                  <a:pt x="202" y="87"/>
                  <a:pt x="209" y="94"/>
                  <a:pt x="216" y="101"/>
                </a:cubicBezTo>
                <a:cubicBezTo>
                  <a:pt x="216" y="108"/>
                  <a:pt x="223" y="121"/>
                  <a:pt x="223" y="135"/>
                </a:cubicBezTo>
                <a:cubicBezTo>
                  <a:pt x="229" y="148"/>
                  <a:pt x="229" y="162"/>
                  <a:pt x="223" y="168"/>
                </a:cubicBezTo>
                <a:cubicBezTo>
                  <a:pt x="216" y="182"/>
                  <a:pt x="209" y="195"/>
                  <a:pt x="202" y="202"/>
                </a:cubicBezTo>
                <a:cubicBezTo>
                  <a:pt x="189" y="216"/>
                  <a:pt x="175" y="229"/>
                  <a:pt x="169" y="243"/>
                </a:cubicBezTo>
                <a:cubicBezTo>
                  <a:pt x="162" y="256"/>
                  <a:pt x="162" y="263"/>
                  <a:pt x="162" y="276"/>
                </a:cubicBezTo>
                <a:cubicBezTo>
                  <a:pt x="155" y="283"/>
                  <a:pt x="155" y="297"/>
                  <a:pt x="155" y="310"/>
                </a:cubicBezTo>
                <a:cubicBezTo>
                  <a:pt x="162" y="324"/>
                  <a:pt x="162" y="337"/>
                  <a:pt x="162" y="351"/>
                </a:cubicBezTo>
                <a:cubicBezTo>
                  <a:pt x="250" y="330"/>
                  <a:pt x="250" y="330"/>
                  <a:pt x="250" y="330"/>
                </a:cubicBezTo>
                <a:close/>
                <a:moveTo>
                  <a:pt x="263" y="371"/>
                </a:moveTo>
                <a:lnTo>
                  <a:pt x="263" y="371"/>
                </a:lnTo>
                <a:cubicBezTo>
                  <a:pt x="169" y="391"/>
                  <a:pt x="169" y="391"/>
                  <a:pt x="169" y="391"/>
                </a:cubicBezTo>
                <a:cubicBezTo>
                  <a:pt x="196" y="486"/>
                  <a:pt x="196" y="486"/>
                  <a:pt x="196" y="486"/>
                </a:cubicBezTo>
                <a:cubicBezTo>
                  <a:pt x="283" y="465"/>
                  <a:pt x="283" y="465"/>
                  <a:pt x="283" y="465"/>
                </a:cubicBezTo>
                <a:lnTo>
                  <a:pt x="263" y="371"/>
                </a:lnTo>
                <a:close/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6" name="Freeform 1214"/>
          <p:cNvSpPr>
            <a:spLocks noChangeArrowheads="1"/>
          </p:cNvSpPr>
          <p:nvPr/>
        </p:nvSpPr>
        <p:spPr bwMode="auto">
          <a:xfrm>
            <a:off x="20972586" y="10015746"/>
            <a:ext cx="830551" cy="823721"/>
          </a:xfrm>
          <a:custGeom>
            <a:avLst/>
            <a:gdLst>
              <a:gd name="T0" fmla="*/ 702 w 1595"/>
              <a:gd name="T1" fmla="*/ 1513 h 1581"/>
              <a:gd name="T2" fmla="*/ 702 w 1595"/>
              <a:gd name="T3" fmla="*/ 1513 h 1581"/>
              <a:gd name="T4" fmla="*/ 385 w 1595"/>
              <a:gd name="T5" fmla="*/ 1499 h 1581"/>
              <a:gd name="T6" fmla="*/ 209 w 1595"/>
              <a:gd name="T7" fmla="*/ 1385 h 1581"/>
              <a:gd name="T8" fmla="*/ 209 w 1595"/>
              <a:gd name="T9" fmla="*/ 1304 h 1581"/>
              <a:gd name="T10" fmla="*/ 284 w 1595"/>
              <a:gd name="T11" fmla="*/ 1155 h 1581"/>
              <a:gd name="T12" fmla="*/ 182 w 1595"/>
              <a:gd name="T13" fmla="*/ 1094 h 1581"/>
              <a:gd name="T14" fmla="*/ 41 w 1595"/>
              <a:gd name="T15" fmla="*/ 912 h 1581"/>
              <a:gd name="T16" fmla="*/ 34 w 1595"/>
              <a:gd name="T17" fmla="*/ 723 h 1581"/>
              <a:gd name="T18" fmla="*/ 68 w 1595"/>
              <a:gd name="T19" fmla="*/ 534 h 1581"/>
              <a:gd name="T20" fmla="*/ 108 w 1595"/>
              <a:gd name="T21" fmla="*/ 513 h 1581"/>
              <a:gd name="T22" fmla="*/ 162 w 1595"/>
              <a:gd name="T23" fmla="*/ 473 h 1581"/>
              <a:gd name="T24" fmla="*/ 135 w 1595"/>
              <a:gd name="T25" fmla="*/ 351 h 1581"/>
              <a:gd name="T26" fmla="*/ 209 w 1595"/>
              <a:gd name="T27" fmla="*/ 196 h 1581"/>
              <a:gd name="T28" fmla="*/ 371 w 1595"/>
              <a:gd name="T29" fmla="*/ 176 h 1581"/>
              <a:gd name="T30" fmla="*/ 642 w 1595"/>
              <a:gd name="T31" fmla="*/ 88 h 1581"/>
              <a:gd name="T32" fmla="*/ 912 w 1595"/>
              <a:gd name="T33" fmla="*/ 27 h 1581"/>
              <a:gd name="T34" fmla="*/ 979 w 1595"/>
              <a:gd name="T35" fmla="*/ 48 h 1581"/>
              <a:gd name="T36" fmla="*/ 912 w 1595"/>
              <a:gd name="T37" fmla="*/ 142 h 1581"/>
              <a:gd name="T38" fmla="*/ 871 w 1595"/>
              <a:gd name="T39" fmla="*/ 223 h 1581"/>
              <a:gd name="T40" fmla="*/ 972 w 1595"/>
              <a:gd name="T41" fmla="*/ 250 h 1581"/>
              <a:gd name="T42" fmla="*/ 1168 w 1595"/>
              <a:gd name="T43" fmla="*/ 372 h 1581"/>
              <a:gd name="T44" fmla="*/ 1229 w 1595"/>
              <a:gd name="T45" fmla="*/ 446 h 1581"/>
              <a:gd name="T46" fmla="*/ 1425 w 1595"/>
              <a:gd name="T47" fmla="*/ 513 h 1581"/>
              <a:gd name="T48" fmla="*/ 1519 w 1595"/>
              <a:gd name="T49" fmla="*/ 763 h 1581"/>
              <a:gd name="T50" fmla="*/ 1540 w 1595"/>
              <a:gd name="T51" fmla="*/ 912 h 1581"/>
              <a:gd name="T52" fmla="*/ 1418 w 1595"/>
              <a:gd name="T53" fmla="*/ 1175 h 1581"/>
              <a:gd name="T54" fmla="*/ 1276 w 1595"/>
              <a:gd name="T55" fmla="*/ 1391 h 1581"/>
              <a:gd name="T56" fmla="*/ 1060 w 1595"/>
              <a:gd name="T57" fmla="*/ 1533 h 1581"/>
              <a:gd name="T58" fmla="*/ 871 w 1595"/>
              <a:gd name="T59" fmla="*/ 1574 h 1581"/>
              <a:gd name="T60" fmla="*/ 817 w 1595"/>
              <a:gd name="T61" fmla="*/ 1513 h 1581"/>
              <a:gd name="T62" fmla="*/ 770 w 1595"/>
              <a:gd name="T63" fmla="*/ 1425 h 1581"/>
              <a:gd name="T64" fmla="*/ 750 w 1595"/>
              <a:gd name="T65" fmla="*/ 1466 h 1581"/>
              <a:gd name="T66" fmla="*/ 702 w 1595"/>
              <a:gd name="T67" fmla="*/ 1513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95" h="1581">
                <a:moveTo>
                  <a:pt x="702" y="1513"/>
                </a:moveTo>
                <a:lnTo>
                  <a:pt x="702" y="1513"/>
                </a:lnTo>
                <a:cubicBezTo>
                  <a:pt x="642" y="1540"/>
                  <a:pt x="446" y="1547"/>
                  <a:pt x="385" y="1499"/>
                </a:cubicBezTo>
                <a:cubicBezTo>
                  <a:pt x="324" y="1452"/>
                  <a:pt x="243" y="1398"/>
                  <a:pt x="209" y="1385"/>
                </a:cubicBezTo>
                <a:cubicBezTo>
                  <a:pt x="182" y="1364"/>
                  <a:pt x="189" y="1337"/>
                  <a:pt x="209" y="1304"/>
                </a:cubicBezTo>
                <a:cubicBezTo>
                  <a:pt x="230" y="1277"/>
                  <a:pt x="317" y="1175"/>
                  <a:pt x="284" y="1155"/>
                </a:cubicBezTo>
                <a:cubicBezTo>
                  <a:pt x="257" y="1128"/>
                  <a:pt x="203" y="1148"/>
                  <a:pt x="182" y="1094"/>
                </a:cubicBezTo>
                <a:cubicBezTo>
                  <a:pt x="155" y="1034"/>
                  <a:pt x="81" y="926"/>
                  <a:pt x="41" y="912"/>
                </a:cubicBezTo>
                <a:cubicBezTo>
                  <a:pt x="0" y="899"/>
                  <a:pt x="34" y="811"/>
                  <a:pt x="34" y="723"/>
                </a:cubicBezTo>
                <a:cubicBezTo>
                  <a:pt x="41" y="642"/>
                  <a:pt x="74" y="588"/>
                  <a:pt x="68" y="534"/>
                </a:cubicBezTo>
                <a:cubicBezTo>
                  <a:pt x="61" y="486"/>
                  <a:pt x="88" y="493"/>
                  <a:pt x="108" y="513"/>
                </a:cubicBezTo>
                <a:cubicBezTo>
                  <a:pt x="135" y="527"/>
                  <a:pt x="142" y="493"/>
                  <a:pt x="162" y="473"/>
                </a:cubicBezTo>
                <a:cubicBezTo>
                  <a:pt x="176" y="446"/>
                  <a:pt x="149" y="392"/>
                  <a:pt x="135" y="351"/>
                </a:cubicBezTo>
                <a:cubicBezTo>
                  <a:pt x="115" y="318"/>
                  <a:pt x="189" y="230"/>
                  <a:pt x="209" y="196"/>
                </a:cubicBezTo>
                <a:cubicBezTo>
                  <a:pt x="230" y="162"/>
                  <a:pt x="351" y="156"/>
                  <a:pt x="371" y="176"/>
                </a:cubicBezTo>
                <a:cubicBezTo>
                  <a:pt x="398" y="189"/>
                  <a:pt x="547" y="115"/>
                  <a:pt x="642" y="88"/>
                </a:cubicBezTo>
                <a:cubicBezTo>
                  <a:pt x="743" y="61"/>
                  <a:pt x="871" y="48"/>
                  <a:pt x="912" y="27"/>
                </a:cubicBezTo>
                <a:cubicBezTo>
                  <a:pt x="952" y="0"/>
                  <a:pt x="986" y="21"/>
                  <a:pt x="979" y="48"/>
                </a:cubicBezTo>
                <a:cubicBezTo>
                  <a:pt x="979" y="81"/>
                  <a:pt x="966" y="129"/>
                  <a:pt x="912" y="142"/>
                </a:cubicBezTo>
                <a:cubicBezTo>
                  <a:pt x="864" y="156"/>
                  <a:pt x="891" y="189"/>
                  <a:pt x="871" y="223"/>
                </a:cubicBezTo>
                <a:cubicBezTo>
                  <a:pt x="851" y="257"/>
                  <a:pt x="939" y="223"/>
                  <a:pt x="972" y="250"/>
                </a:cubicBezTo>
                <a:cubicBezTo>
                  <a:pt x="1006" y="284"/>
                  <a:pt x="1128" y="345"/>
                  <a:pt x="1168" y="372"/>
                </a:cubicBezTo>
                <a:cubicBezTo>
                  <a:pt x="1202" y="399"/>
                  <a:pt x="1195" y="419"/>
                  <a:pt x="1229" y="446"/>
                </a:cubicBezTo>
                <a:cubicBezTo>
                  <a:pt x="1263" y="466"/>
                  <a:pt x="1405" y="466"/>
                  <a:pt x="1425" y="513"/>
                </a:cubicBezTo>
                <a:cubicBezTo>
                  <a:pt x="1438" y="554"/>
                  <a:pt x="1479" y="709"/>
                  <a:pt x="1519" y="763"/>
                </a:cubicBezTo>
                <a:cubicBezTo>
                  <a:pt x="1560" y="817"/>
                  <a:pt x="1594" y="831"/>
                  <a:pt x="1540" y="912"/>
                </a:cubicBezTo>
                <a:cubicBezTo>
                  <a:pt x="1492" y="993"/>
                  <a:pt x="1438" y="1101"/>
                  <a:pt x="1418" y="1175"/>
                </a:cubicBezTo>
                <a:cubicBezTo>
                  <a:pt x="1398" y="1243"/>
                  <a:pt x="1344" y="1364"/>
                  <a:pt x="1276" y="1391"/>
                </a:cubicBezTo>
                <a:cubicBezTo>
                  <a:pt x="1215" y="1425"/>
                  <a:pt x="1141" y="1493"/>
                  <a:pt x="1060" y="1533"/>
                </a:cubicBezTo>
                <a:cubicBezTo>
                  <a:pt x="986" y="1574"/>
                  <a:pt x="918" y="1574"/>
                  <a:pt x="871" y="1574"/>
                </a:cubicBezTo>
                <a:cubicBezTo>
                  <a:pt x="831" y="1580"/>
                  <a:pt x="831" y="1567"/>
                  <a:pt x="817" y="1513"/>
                </a:cubicBezTo>
                <a:cubicBezTo>
                  <a:pt x="804" y="1459"/>
                  <a:pt x="810" y="1425"/>
                  <a:pt x="770" y="1425"/>
                </a:cubicBezTo>
                <a:cubicBezTo>
                  <a:pt x="736" y="1425"/>
                  <a:pt x="729" y="1425"/>
                  <a:pt x="750" y="1466"/>
                </a:cubicBezTo>
                <a:cubicBezTo>
                  <a:pt x="763" y="1506"/>
                  <a:pt x="736" y="1513"/>
                  <a:pt x="702" y="1513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7" name="Freeform 1215"/>
          <p:cNvSpPr>
            <a:spLocks noChangeArrowheads="1"/>
          </p:cNvSpPr>
          <p:nvPr/>
        </p:nvSpPr>
        <p:spPr bwMode="auto">
          <a:xfrm>
            <a:off x="20984059" y="10038692"/>
            <a:ext cx="777781" cy="741120"/>
          </a:xfrm>
          <a:custGeom>
            <a:avLst/>
            <a:gdLst>
              <a:gd name="T0" fmla="*/ 655 w 1494"/>
              <a:gd name="T1" fmla="*/ 1364 h 1425"/>
              <a:gd name="T2" fmla="*/ 655 w 1494"/>
              <a:gd name="T3" fmla="*/ 1364 h 1425"/>
              <a:gd name="T4" fmla="*/ 358 w 1494"/>
              <a:gd name="T5" fmla="*/ 1350 h 1425"/>
              <a:gd name="T6" fmla="*/ 196 w 1494"/>
              <a:gd name="T7" fmla="*/ 1249 h 1425"/>
              <a:gd name="T8" fmla="*/ 196 w 1494"/>
              <a:gd name="T9" fmla="*/ 1181 h 1425"/>
              <a:gd name="T10" fmla="*/ 270 w 1494"/>
              <a:gd name="T11" fmla="*/ 1040 h 1425"/>
              <a:gd name="T12" fmla="*/ 169 w 1494"/>
              <a:gd name="T13" fmla="*/ 986 h 1425"/>
              <a:gd name="T14" fmla="*/ 34 w 1494"/>
              <a:gd name="T15" fmla="*/ 824 h 1425"/>
              <a:gd name="T16" fmla="*/ 34 w 1494"/>
              <a:gd name="T17" fmla="*/ 655 h 1425"/>
              <a:gd name="T18" fmla="*/ 61 w 1494"/>
              <a:gd name="T19" fmla="*/ 486 h 1425"/>
              <a:gd name="T20" fmla="*/ 102 w 1494"/>
              <a:gd name="T21" fmla="*/ 459 h 1425"/>
              <a:gd name="T22" fmla="*/ 149 w 1494"/>
              <a:gd name="T23" fmla="*/ 425 h 1425"/>
              <a:gd name="T24" fmla="*/ 122 w 1494"/>
              <a:gd name="T25" fmla="*/ 317 h 1425"/>
              <a:gd name="T26" fmla="*/ 196 w 1494"/>
              <a:gd name="T27" fmla="*/ 175 h 1425"/>
              <a:gd name="T28" fmla="*/ 351 w 1494"/>
              <a:gd name="T29" fmla="*/ 155 h 1425"/>
              <a:gd name="T30" fmla="*/ 601 w 1494"/>
              <a:gd name="T31" fmla="*/ 74 h 1425"/>
              <a:gd name="T32" fmla="*/ 858 w 1494"/>
              <a:gd name="T33" fmla="*/ 20 h 1425"/>
              <a:gd name="T34" fmla="*/ 919 w 1494"/>
              <a:gd name="T35" fmla="*/ 40 h 1425"/>
              <a:gd name="T36" fmla="*/ 858 w 1494"/>
              <a:gd name="T37" fmla="*/ 128 h 1425"/>
              <a:gd name="T38" fmla="*/ 817 w 1494"/>
              <a:gd name="T39" fmla="*/ 195 h 1425"/>
              <a:gd name="T40" fmla="*/ 912 w 1494"/>
              <a:gd name="T41" fmla="*/ 222 h 1425"/>
              <a:gd name="T42" fmla="*/ 1094 w 1494"/>
              <a:gd name="T43" fmla="*/ 330 h 1425"/>
              <a:gd name="T44" fmla="*/ 1155 w 1494"/>
              <a:gd name="T45" fmla="*/ 398 h 1425"/>
              <a:gd name="T46" fmla="*/ 1337 w 1494"/>
              <a:gd name="T47" fmla="*/ 459 h 1425"/>
              <a:gd name="T48" fmla="*/ 1425 w 1494"/>
              <a:gd name="T49" fmla="*/ 688 h 1425"/>
              <a:gd name="T50" fmla="*/ 1452 w 1494"/>
              <a:gd name="T51" fmla="*/ 824 h 1425"/>
              <a:gd name="T52" fmla="*/ 1331 w 1494"/>
              <a:gd name="T53" fmla="*/ 1060 h 1425"/>
              <a:gd name="T54" fmla="*/ 1202 w 1494"/>
              <a:gd name="T55" fmla="*/ 1256 h 1425"/>
              <a:gd name="T56" fmla="*/ 993 w 1494"/>
              <a:gd name="T57" fmla="*/ 1384 h 1425"/>
              <a:gd name="T58" fmla="*/ 817 w 1494"/>
              <a:gd name="T59" fmla="*/ 1424 h 1425"/>
              <a:gd name="T60" fmla="*/ 763 w 1494"/>
              <a:gd name="T61" fmla="*/ 1364 h 1425"/>
              <a:gd name="T62" fmla="*/ 723 w 1494"/>
              <a:gd name="T63" fmla="*/ 1283 h 1425"/>
              <a:gd name="T64" fmla="*/ 703 w 1494"/>
              <a:gd name="T65" fmla="*/ 1323 h 1425"/>
              <a:gd name="T66" fmla="*/ 655 w 1494"/>
              <a:gd name="T67" fmla="*/ 136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94" h="1425">
                <a:moveTo>
                  <a:pt x="655" y="1364"/>
                </a:moveTo>
                <a:lnTo>
                  <a:pt x="655" y="1364"/>
                </a:lnTo>
                <a:cubicBezTo>
                  <a:pt x="601" y="1391"/>
                  <a:pt x="419" y="1391"/>
                  <a:pt x="358" y="1350"/>
                </a:cubicBezTo>
                <a:cubicBezTo>
                  <a:pt x="304" y="1310"/>
                  <a:pt x="223" y="1262"/>
                  <a:pt x="196" y="1249"/>
                </a:cubicBezTo>
                <a:cubicBezTo>
                  <a:pt x="169" y="1229"/>
                  <a:pt x="176" y="1208"/>
                  <a:pt x="196" y="1181"/>
                </a:cubicBezTo>
                <a:cubicBezTo>
                  <a:pt x="210" y="1148"/>
                  <a:pt x="297" y="1060"/>
                  <a:pt x="270" y="1040"/>
                </a:cubicBezTo>
                <a:cubicBezTo>
                  <a:pt x="237" y="1019"/>
                  <a:pt x="189" y="1040"/>
                  <a:pt x="169" y="986"/>
                </a:cubicBezTo>
                <a:cubicBezTo>
                  <a:pt x="149" y="932"/>
                  <a:pt x="75" y="837"/>
                  <a:pt x="34" y="824"/>
                </a:cubicBezTo>
                <a:cubicBezTo>
                  <a:pt x="0" y="810"/>
                  <a:pt x="27" y="729"/>
                  <a:pt x="34" y="655"/>
                </a:cubicBezTo>
                <a:cubicBezTo>
                  <a:pt x="34" y="574"/>
                  <a:pt x="68" y="526"/>
                  <a:pt x="61" y="486"/>
                </a:cubicBezTo>
                <a:cubicBezTo>
                  <a:pt x="54" y="438"/>
                  <a:pt x="81" y="445"/>
                  <a:pt x="102" y="459"/>
                </a:cubicBezTo>
                <a:cubicBezTo>
                  <a:pt x="122" y="472"/>
                  <a:pt x="129" y="445"/>
                  <a:pt x="149" y="425"/>
                </a:cubicBezTo>
                <a:cubicBezTo>
                  <a:pt x="162" y="405"/>
                  <a:pt x="142" y="351"/>
                  <a:pt x="122" y="317"/>
                </a:cubicBezTo>
                <a:cubicBezTo>
                  <a:pt x="108" y="283"/>
                  <a:pt x="176" y="202"/>
                  <a:pt x="196" y="175"/>
                </a:cubicBezTo>
                <a:cubicBezTo>
                  <a:pt x="210" y="141"/>
                  <a:pt x="324" y="141"/>
                  <a:pt x="351" y="155"/>
                </a:cubicBezTo>
                <a:cubicBezTo>
                  <a:pt x="372" y="168"/>
                  <a:pt x="514" y="101"/>
                  <a:pt x="601" y="74"/>
                </a:cubicBezTo>
                <a:cubicBezTo>
                  <a:pt x="696" y="54"/>
                  <a:pt x="817" y="40"/>
                  <a:pt x="858" y="20"/>
                </a:cubicBezTo>
                <a:cubicBezTo>
                  <a:pt x="892" y="0"/>
                  <a:pt x="925" y="13"/>
                  <a:pt x="919" y="40"/>
                </a:cubicBezTo>
                <a:cubicBezTo>
                  <a:pt x="919" y="74"/>
                  <a:pt x="905" y="114"/>
                  <a:pt x="858" y="128"/>
                </a:cubicBezTo>
                <a:cubicBezTo>
                  <a:pt x="811" y="135"/>
                  <a:pt x="838" y="168"/>
                  <a:pt x="817" y="195"/>
                </a:cubicBezTo>
                <a:cubicBezTo>
                  <a:pt x="797" y="229"/>
                  <a:pt x="878" y="195"/>
                  <a:pt x="912" y="222"/>
                </a:cubicBezTo>
                <a:cubicBezTo>
                  <a:pt x="939" y="249"/>
                  <a:pt x="1060" y="310"/>
                  <a:pt x="1094" y="330"/>
                </a:cubicBezTo>
                <a:cubicBezTo>
                  <a:pt x="1128" y="357"/>
                  <a:pt x="1121" y="378"/>
                  <a:pt x="1155" y="398"/>
                </a:cubicBezTo>
                <a:cubicBezTo>
                  <a:pt x="1189" y="418"/>
                  <a:pt x="1324" y="425"/>
                  <a:pt x="1337" y="459"/>
                </a:cubicBezTo>
                <a:cubicBezTo>
                  <a:pt x="1351" y="499"/>
                  <a:pt x="1391" y="634"/>
                  <a:pt x="1425" y="688"/>
                </a:cubicBezTo>
                <a:cubicBezTo>
                  <a:pt x="1466" y="736"/>
                  <a:pt x="1493" y="749"/>
                  <a:pt x="1452" y="824"/>
                </a:cubicBezTo>
                <a:cubicBezTo>
                  <a:pt x="1405" y="891"/>
                  <a:pt x="1351" y="999"/>
                  <a:pt x="1331" y="1060"/>
                </a:cubicBezTo>
                <a:cubicBezTo>
                  <a:pt x="1317" y="1121"/>
                  <a:pt x="1263" y="1229"/>
                  <a:pt x="1202" y="1256"/>
                </a:cubicBezTo>
                <a:cubicBezTo>
                  <a:pt x="1141" y="1283"/>
                  <a:pt x="1067" y="1350"/>
                  <a:pt x="993" y="1384"/>
                </a:cubicBezTo>
                <a:cubicBezTo>
                  <a:pt x="925" y="1424"/>
                  <a:pt x="858" y="1418"/>
                  <a:pt x="817" y="1424"/>
                </a:cubicBezTo>
                <a:cubicBezTo>
                  <a:pt x="777" y="1424"/>
                  <a:pt x="777" y="1411"/>
                  <a:pt x="763" y="1364"/>
                </a:cubicBezTo>
                <a:cubicBezTo>
                  <a:pt x="757" y="1316"/>
                  <a:pt x="757" y="1289"/>
                  <a:pt x="723" y="1283"/>
                </a:cubicBezTo>
                <a:cubicBezTo>
                  <a:pt x="689" y="1283"/>
                  <a:pt x="689" y="1283"/>
                  <a:pt x="703" y="1323"/>
                </a:cubicBezTo>
                <a:cubicBezTo>
                  <a:pt x="716" y="1357"/>
                  <a:pt x="689" y="1364"/>
                  <a:pt x="655" y="1364"/>
                </a:cubicBez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8" name="Freeform 1216"/>
          <p:cNvSpPr>
            <a:spLocks noChangeArrowheads="1"/>
          </p:cNvSpPr>
          <p:nvPr/>
        </p:nvSpPr>
        <p:spPr bwMode="auto">
          <a:xfrm>
            <a:off x="21082715" y="10162594"/>
            <a:ext cx="582762" cy="566739"/>
          </a:xfrm>
          <a:custGeom>
            <a:avLst/>
            <a:gdLst>
              <a:gd name="T0" fmla="*/ 466 w 1122"/>
              <a:gd name="T1" fmla="*/ 1087 h 1088"/>
              <a:gd name="T2" fmla="*/ 466 w 1122"/>
              <a:gd name="T3" fmla="*/ 1087 h 1088"/>
              <a:gd name="T4" fmla="*/ 270 w 1122"/>
              <a:gd name="T5" fmla="*/ 716 h 1088"/>
              <a:gd name="T6" fmla="*/ 230 w 1122"/>
              <a:gd name="T7" fmla="*/ 432 h 1088"/>
              <a:gd name="T8" fmla="*/ 237 w 1122"/>
              <a:gd name="T9" fmla="*/ 297 h 1088"/>
              <a:gd name="T10" fmla="*/ 554 w 1122"/>
              <a:gd name="T11" fmla="*/ 324 h 1088"/>
              <a:gd name="T12" fmla="*/ 790 w 1122"/>
              <a:gd name="T13" fmla="*/ 392 h 1088"/>
              <a:gd name="T14" fmla="*/ 952 w 1122"/>
              <a:gd name="T15" fmla="*/ 419 h 1088"/>
              <a:gd name="T16" fmla="*/ 871 w 1122"/>
              <a:gd name="T17" fmla="*/ 344 h 1088"/>
              <a:gd name="T18" fmla="*/ 865 w 1122"/>
              <a:gd name="T19" fmla="*/ 277 h 1088"/>
              <a:gd name="T20" fmla="*/ 743 w 1122"/>
              <a:gd name="T21" fmla="*/ 338 h 1088"/>
              <a:gd name="T22" fmla="*/ 946 w 1122"/>
              <a:gd name="T23" fmla="*/ 229 h 1088"/>
              <a:gd name="T24" fmla="*/ 905 w 1122"/>
              <a:gd name="T25" fmla="*/ 189 h 1088"/>
              <a:gd name="T26" fmla="*/ 817 w 1122"/>
              <a:gd name="T27" fmla="*/ 169 h 1088"/>
              <a:gd name="T28" fmla="*/ 736 w 1122"/>
              <a:gd name="T29" fmla="*/ 128 h 1088"/>
              <a:gd name="T30" fmla="*/ 892 w 1122"/>
              <a:gd name="T31" fmla="*/ 108 h 1088"/>
              <a:gd name="T32" fmla="*/ 919 w 1122"/>
              <a:gd name="T33" fmla="*/ 108 h 1088"/>
              <a:gd name="T34" fmla="*/ 905 w 1122"/>
              <a:gd name="T35" fmla="*/ 94 h 1088"/>
              <a:gd name="T36" fmla="*/ 824 w 1122"/>
              <a:gd name="T37" fmla="*/ 47 h 1088"/>
              <a:gd name="T38" fmla="*/ 777 w 1122"/>
              <a:gd name="T39" fmla="*/ 61 h 1088"/>
              <a:gd name="T40" fmla="*/ 784 w 1122"/>
              <a:gd name="T41" fmla="*/ 27 h 1088"/>
              <a:gd name="T42" fmla="*/ 736 w 1122"/>
              <a:gd name="T43" fmla="*/ 0 h 1088"/>
              <a:gd name="T44" fmla="*/ 730 w 1122"/>
              <a:gd name="T45" fmla="*/ 7 h 1088"/>
              <a:gd name="T46" fmla="*/ 642 w 1122"/>
              <a:gd name="T47" fmla="*/ 108 h 1088"/>
              <a:gd name="T48" fmla="*/ 574 w 1122"/>
              <a:gd name="T49" fmla="*/ 270 h 1088"/>
              <a:gd name="T50" fmla="*/ 149 w 1122"/>
              <a:gd name="T51" fmla="*/ 270 h 1088"/>
              <a:gd name="T52" fmla="*/ 169 w 1122"/>
              <a:gd name="T53" fmla="*/ 466 h 1088"/>
              <a:gd name="T54" fmla="*/ 216 w 1122"/>
              <a:gd name="T55" fmla="*/ 574 h 1088"/>
              <a:gd name="T56" fmla="*/ 230 w 1122"/>
              <a:gd name="T57" fmla="*/ 675 h 1088"/>
              <a:gd name="T58" fmla="*/ 115 w 1122"/>
              <a:gd name="T59" fmla="*/ 743 h 1088"/>
              <a:gd name="T60" fmla="*/ 0 w 1122"/>
              <a:gd name="T61" fmla="*/ 777 h 1088"/>
              <a:gd name="T62" fmla="*/ 41 w 1122"/>
              <a:gd name="T63" fmla="*/ 790 h 1088"/>
              <a:gd name="T64" fmla="*/ 81 w 1122"/>
              <a:gd name="T65" fmla="*/ 790 h 1088"/>
              <a:gd name="T66" fmla="*/ 216 w 1122"/>
              <a:gd name="T67" fmla="*/ 858 h 1088"/>
              <a:gd name="T68" fmla="*/ 466 w 1122"/>
              <a:gd name="T69" fmla="*/ 1087 h 1088"/>
              <a:gd name="T70" fmla="*/ 986 w 1122"/>
              <a:gd name="T71" fmla="*/ 169 h 1088"/>
              <a:gd name="T72" fmla="*/ 986 w 1122"/>
              <a:gd name="T73" fmla="*/ 169 h 1088"/>
              <a:gd name="T74" fmla="*/ 1121 w 1122"/>
              <a:gd name="T75" fmla="*/ 202 h 1088"/>
              <a:gd name="T76" fmla="*/ 1006 w 1122"/>
              <a:gd name="T77" fmla="*/ 196 h 1088"/>
              <a:gd name="T78" fmla="*/ 986 w 1122"/>
              <a:gd name="T79" fmla="*/ 16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2" h="1088">
                <a:moveTo>
                  <a:pt x="466" y="1087"/>
                </a:moveTo>
                <a:lnTo>
                  <a:pt x="466" y="1087"/>
                </a:lnTo>
                <a:cubicBezTo>
                  <a:pt x="439" y="1067"/>
                  <a:pt x="270" y="851"/>
                  <a:pt x="270" y="716"/>
                </a:cubicBezTo>
                <a:cubicBezTo>
                  <a:pt x="270" y="574"/>
                  <a:pt x="250" y="493"/>
                  <a:pt x="230" y="432"/>
                </a:cubicBezTo>
                <a:cubicBezTo>
                  <a:pt x="216" y="365"/>
                  <a:pt x="183" y="310"/>
                  <a:pt x="237" y="297"/>
                </a:cubicBezTo>
                <a:cubicBezTo>
                  <a:pt x="284" y="283"/>
                  <a:pt x="480" y="324"/>
                  <a:pt x="554" y="324"/>
                </a:cubicBezTo>
                <a:cubicBezTo>
                  <a:pt x="622" y="317"/>
                  <a:pt x="696" y="358"/>
                  <a:pt x="790" y="392"/>
                </a:cubicBezTo>
                <a:cubicBezTo>
                  <a:pt x="892" y="432"/>
                  <a:pt x="1020" y="446"/>
                  <a:pt x="952" y="419"/>
                </a:cubicBezTo>
                <a:cubicBezTo>
                  <a:pt x="878" y="398"/>
                  <a:pt x="811" y="385"/>
                  <a:pt x="871" y="344"/>
                </a:cubicBezTo>
                <a:cubicBezTo>
                  <a:pt x="932" y="297"/>
                  <a:pt x="905" y="236"/>
                  <a:pt x="865" y="277"/>
                </a:cubicBezTo>
                <a:cubicBezTo>
                  <a:pt x="831" y="324"/>
                  <a:pt x="703" y="392"/>
                  <a:pt x="743" y="338"/>
                </a:cubicBezTo>
                <a:cubicBezTo>
                  <a:pt x="777" y="283"/>
                  <a:pt x="885" y="223"/>
                  <a:pt x="946" y="229"/>
                </a:cubicBezTo>
                <a:cubicBezTo>
                  <a:pt x="1013" y="229"/>
                  <a:pt x="959" y="196"/>
                  <a:pt x="905" y="189"/>
                </a:cubicBezTo>
                <a:cubicBezTo>
                  <a:pt x="858" y="189"/>
                  <a:pt x="804" y="209"/>
                  <a:pt x="817" y="169"/>
                </a:cubicBezTo>
                <a:cubicBezTo>
                  <a:pt x="838" y="121"/>
                  <a:pt x="676" y="155"/>
                  <a:pt x="736" y="128"/>
                </a:cubicBezTo>
                <a:cubicBezTo>
                  <a:pt x="790" y="108"/>
                  <a:pt x="838" y="88"/>
                  <a:pt x="892" y="108"/>
                </a:cubicBezTo>
                <a:cubicBezTo>
                  <a:pt x="898" y="108"/>
                  <a:pt x="912" y="108"/>
                  <a:pt x="919" y="108"/>
                </a:cubicBezTo>
                <a:cubicBezTo>
                  <a:pt x="919" y="101"/>
                  <a:pt x="912" y="101"/>
                  <a:pt x="905" y="94"/>
                </a:cubicBezTo>
                <a:cubicBezTo>
                  <a:pt x="892" y="88"/>
                  <a:pt x="858" y="67"/>
                  <a:pt x="824" y="47"/>
                </a:cubicBezTo>
                <a:cubicBezTo>
                  <a:pt x="811" y="54"/>
                  <a:pt x="797" y="61"/>
                  <a:pt x="777" y="61"/>
                </a:cubicBezTo>
                <a:cubicBezTo>
                  <a:pt x="750" y="67"/>
                  <a:pt x="770" y="54"/>
                  <a:pt x="784" y="27"/>
                </a:cubicBezTo>
                <a:cubicBezTo>
                  <a:pt x="763" y="20"/>
                  <a:pt x="743" y="7"/>
                  <a:pt x="736" y="0"/>
                </a:cubicBezTo>
                <a:cubicBezTo>
                  <a:pt x="730" y="0"/>
                  <a:pt x="730" y="7"/>
                  <a:pt x="730" y="7"/>
                </a:cubicBezTo>
                <a:cubicBezTo>
                  <a:pt x="730" y="61"/>
                  <a:pt x="703" y="13"/>
                  <a:pt x="642" y="108"/>
                </a:cubicBezTo>
                <a:cubicBezTo>
                  <a:pt x="581" y="202"/>
                  <a:pt x="662" y="283"/>
                  <a:pt x="574" y="270"/>
                </a:cubicBezTo>
                <a:cubicBezTo>
                  <a:pt x="493" y="256"/>
                  <a:pt x="203" y="182"/>
                  <a:pt x="149" y="270"/>
                </a:cubicBezTo>
                <a:cubicBezTo>
                  <a:pt x="102" y="351"/>
                  <a:pt x="95" y="419"/>
                  <a:pt x="169" y="466"/>
                </a:cubicBezTo>
                <a:cubicBezTo>
                  <a:pt x="243" y="513"/>
                  <a:pt x="243" y="520"/>
                  <a:pt x="216" y="574"/>
                </a:cubicBezTo>
                <a:cubicBezTo>
                  <a:pt x="196" y="635"/>
                  <a:pt x="216" y="642"/>
                  <a:pt x="230" y="675"/>
                </a:cubicBezTo>
                <a:cubicBezTo>
                  <a:pt x="237" y="702"/>
                  <a:pt x="162" y="723"/>
                  <a:pt x="115" y="743"/>
                </a:cubicBezTo>
                <a:cubicBezTo>
                  <a:pt x="75" y="756"/>
                  <a:pt x="41" y="770"/>
                  <a:pt x="0" y="777"/>
                </a:cubicBezTo>
                <a:cubicBezTo>
                  <a:pt x="14" y="783"/>
                  <a:pt x="27" y="790"/>
                  <a:pt x="41" y="790"/>
                </a:cubicBezTo>
                <a:cubicBezTo>
                  <a:pt x="54" y="790"/>
                  <a:pt x="75" y="790"/>
                  <a:pt x="81" y="790"/>
                </a:cubicBezTo>
                <a:cubicBezTo>
                  <a:pt x="142" y="783"/>
                  <a:pt x="203" y="790"/>
                  <a:pt x="216" y="858"/>
                </a:cubicBezTo>
                <a:cubicBezTo>
                  <a:pt x="223" y="918"/>
                  <a:pt x="325" y="1067"/>
                  <a:pt x="466" y="1087"/>
                </a:cubicBezTo>
                <a:close/>
                <a:moveTo>
                  <a:pt x="986" y="169"/>
                </a:moveTo>
                <a:lnTo>
                  <a:pt x="986" y="169"/>
                </a:lnTo>
                <a:cubicBezTo>
                  <a:pt x="1020" y="182"/>
                  <a:pt x="1088" y="189"/>
                  <a:pt x="1121" y="202"/>
                </a:cubicBezTo>
                <a:cubicBezTo>
                  <a:pt x="1088" y="236"/>
                  <a:pt x="1047" y="223"/>
                  <a:pt x="1006" y="196"/>
                </a:cubicBezTo>
                <a:cubicBezTo>
                  <a:pt x="993" y="189"/>
                  <a:pt x="986" y="182"/>
                  <a:pt x="986" y="169"/>
                </a:cubicBezTo>
                <a:close/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29" name="Freeform 1217"/>
          <p:cNvSpPr>
            <a:spLocks noChangeArrowheads="1"/>
          </p:cNvSpPr>
          <p:nvPr/>
        </p:nvSpPr>
        <p:spPr bwMode="auto">
          <a:xfrm>
            <a:off x="21025354" y="10249785"/>
            <a:ext cx="64241" cy="123902"/>
          </a:xfrm>
          <a:custGeom>
            <a:avLst/>
            <a:gdLst>
              <a:gd name="T0" fmla="*/ 75 w 123"/>
              <a:gd name="T1" fmla="*/ 0 h 237"/>
              <a:gd name="T2" fmla="*/ 75 w 123"/>
              <a:gd name="T3" fmla="*/ 0 h 237"/>
              <a:gd name="T4" fmla="*/ 122 w 123"/>
              <a:gd name="T5" fmla="*/ 182 h 237"/>
              <a:gd name="T6" fmla="*/ 88 w 123"/>
              <a:gd name="T7" fmla="*/ 182 h 237"/>
              <a:gd name="T8" fmla="*/ 0 w 123"/>
              <a:gd name="T9" fmla="*/ 47 h 237"/>
              <a:gd name="T10" fmla="*/ 21 w 123"/>
              <a:gd name="T11" fmla="*/ 54 h 237"/>
              <a:gd name="T12" fmla="*/ 68 w 123"/>
              <a:gd name="T13" fmla="*/ 20 h 237"/>
              <a:gd name="T14" fmla="*/ 75 w 123"/>
              <a:gd name="T1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37">
                <a:moveTo>
                  <a:pt x="75" y="0"/>
                </a:moveTo>
                <a:lnTo>
                  <a:pt x="75" y="0"/>
                </a:lnTo>
                <a:cubicBezTo>
                  <a:pt x="95" y="54"/>
                  <a:pt x="122" y="141"/>
                  <a:pt x="122" y="182"/>
                </a:cubicBezTo>
                <a:cubicBezTo>
                  <a:pt x="122" y="236"/>
                  <a:pt x="122" y="216"/>
                  <a:pt x="88" y="182"/>
                </a:cubicBezTo>
                <a:cubicBezTo>
                  <a:pt x="54" y="148"/>
                  <a:pt x="14" y="94"/>
                  <a:pt x="0" y="47"/>
                </a:cubicBezTo>
                <a:cubicBezTo>
                  <a:pt x="7" y="47"/>
                  <a:pt x="14" y="47"/>
                  <a:pt x="21" y="54"/>
                </a:cubicBezTo>
                <a:cubicBezTo>
                  <a:pt x="41" y="67"/>
                  <a:pt x="48" y="40"/>
                  <a:pt x="68" y="20"/>
                </a:cubicBezTo>
                <a:cubicBezTo>
                  <a:pt x="68" y="13"/>
                  <a:pt x="75" y="6"/>
                  <a:pt x="75" y="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0" name="Freeform 1218"/>
          <p:cNvSpPr>
            <a:spLocks noChangeArrowheads="1"/>
          </p:cNvSpPr>
          <p:nvPr/>
        </p:nvSpPr>
        <p:spPr bwMode="auto">
          <a:xfrm>
            <a:off x="21353447" y="10148826"/>
            <a:ext cx="82596" cy="66541"/>
          </a:xfrm>
          <a:custGeom>
            <a:avLst/>
            <a:gdLst>
              <a:gd name="T0" fmla="*/ 156 w 157"/>
              <a:gd name="T1" fmla="*/ 7 h 129"/>
              <a:gd name="T2" fmla="*/ 156 w 157"/>
              <a:gd name="T3" fmla="*/ 7 h 129"/>
              <a:gd name="T4" fmla="*/ 54 w 157"/>
              <a:gd name="T5" fmla="*/ 108 h 129"/>
              <a:gd name="T6" fmla="*/ 48 w 157"/>
              <a:gd name="T7" fmla="*/ 81 h 129"/>
              <a:gd name="T8" fmla="*/ 122 w 157"/>
              <a:gd name="T9" fmla="*/ 7 h 129"/>
              <a:gd name="T10" fmla="*/ 156 w 157"/>
              <a:gd name="T11" fmla="*/ 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129">
                <a:moveTo>
                  <a:pt x="156" y="7"/>
                </a:moveTo>
                <a:lnTo>
                  <a:pt x="156" y="7"/>
                </a:lnTo>
                <a:cubicBezTo>
                  <a:pt x="135" y="54"/>
                  <a:pt x="88" y="101"/>
                  <a:pt x="54" y="108"/>
                </a:cubicBezTo>
                <a:cubicBezTo>
                  <a:pt x="7" y="108"/>
                  <a:pt x="0" y="128"/>
                  <a:pt x="48" y="81"/>
                </a:cubicBezTo>
                <a:cubicBezTo>
                  <a:pt x="81" y="54"/>
                  <a:pt x="108" y="27"/>
                  <a:pt x="122" y="7"/>
                </a:cubicBezTo>
                <a:cubicBezTo>
                  <a:pt x="129" y="7"/>
                  <a:pt x="142" y="0"/>
                  <a:pt x="156" y="7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1" name="Freeform 1219"/>
          <p:cNvSpPr>
            <a:spLocks noChangeArrowheads="1"/>
          </p:cNvSpPr>
          <p:nvPr/>
        </p:nvSpPr>
        <p:spPr bwMode="auto">
          <a:xfrm>
            <a:off x="21330502" y="10394337"/>
            <a:ext cx="401509" cy="318933"/>
          </a:xfrm>
          <a:custGeom>
            <a:avLst/>
            <a:gdLst>
              <a:gd name="T0" fmla="*/ 67 w 771"/>
              <a:gd name="T1" fmla="*/ 607 h 615"/>
              <a:gd name="T2" fmla="*/ 67 w 771"/>
              <a:gd name="T3" fmla="*/ 607 h 615"/>
              <a:gd name="T4" fmla="*/ 108 w 771"/>
              <a:gd name="T5" fmla="*/ 587 h 615"/>
              <a:gd name="T6" fmla="*/ 162 w 771"/>
              <a:gd name="T7" fmla="*/ 526 h 615"/>
              <a:gd name="T8" fmla="*/ 324 w 771"/>
              <a:gd name="T9" fmla="*/ 290 h 615"/>
              <a:gd name="T10" fmla="*/ 614 w 771"/>
              <a:gd name="T11" fmla="*/ 169 h 615"/>
              <a:gd name="T12" fmla="*/ 722 w 771"/>
              <a:gd name="T13" fmla="*/ 40 h 615"/>
              <a:gd name="T14" fmla="*/ 662 w 771"/>
              <a:gd name="T15" fmla="*/ 27 h 615"/>
              <a:gd name="T16" fmla="*/ 540 w 771"/>
              <a:gd name="T17" fmla="*/ 128 h 615"/>
              <a:gd name="T18" fmla="*/ 398 w 771"/>
              <a:gd name="T19" fmla="*/ 175 h 615"/>
              <a:gd name="T20" fmla="*/ 283 w 771"/>
              <a:gd name="T21" fmla="*/ 196 h 615"/>
              <a:gd name="T22" fmla="*/ 202 w 771"/>
              <a:gd name="T23" fmla="*/ 250 h 615"/>
              <a:gd name="T24" fmla="*/ 115 w 771"/>
              <a:gd name="T25" fmla="*/ 358 h 615"/>
              <a:gd name="T26" fmla="*/ 27 w 771"/>
              <a:gd name="T27" fmla="*/ 614 h 615"/>
              <a:gd name="T28" fmla="*/ 27 w 771"/>
              <a:gd name="T29" fmla="*/ 614 h 615"/>
              <a:gd name="T30" fmla="*/ 54 w 771"/>
              <a:gd name="T31" fmla="*/ 601 h 615"/>
              <a:gd name="T32" fmla="*/ 67 w 771"/>
              <a:gd name="T33" fmla="*/ 607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1" h="615">
                <a:moveTo>
                  <a:pt x="67" y="607"/>
                </a:moveTo>
                <a:lnTo>
                  <a:pt x="67" y="607"/>
                </a:lnTo>
                <a:cubicBezTo>
                  <a:pt x="74" y="580"/>
                  <a:pt x="94" y="580"/>
                  <a:pt x="108" y="587"/>
                </a:cubicBezTo>
                <a:cubicBezTo>
                  <a:pt x="135" y="607"/>
                  <a:pt x="182" y="587"/>
                  <a:pt x="162" y="526"/>
                </a:cubicBezTo>
                <a:cubicBezTo>
                  <a:pt x="148" y="472"/>
                  <a:pt x="243" y="297"/>
                  <a:pt x="324" y="290"/>
                </a:cubicBezTo>
                <a:cubicBezTo>
                  <a:pt x="412" y="277"/>
                  <a:pt x="580" y="216"/>
                  <a:pt x="614" y="169"/>
                </a:cubicBezTo>
                <a:cubicBezTo>
                  <a:pt x="655" y="115"/>
                  <a:pt x="682" y="47"/>
                  <a:pt x="722" y="40"/>
                </a:cubicBezTo>
                <a:cubicBezTo>
                  <a:pt x="770" y="27"/>
                  <a:pt x="743" y="0"/>
                  <a:pt x="662" y="27"/>
                </a:cubicBezTo>
                <a:cubicBezTo>
                  <a:pt x="580" y="54"/>
                  <a:pt x="540" y="60"/>
                  <a:pt x="540" y="128"/>
                </a:cubicBezTo>
                <a:cubicBezTo>
                  <a:pt x="533" y="196"/>
                  <a:pt x="452" y="243"/>
                  <a:pt x="398" y="175"/>
                </a:cubicBezTo>
                <a:cubicBezTo>
                  <a:pt x="344" y="108"/>
                  <a:pt x="243" y="162"/>
                  <a:pt x="283" y="196"/>
                </a:cubicBezTo>
                <a:cubicBezTo>
                  <a:pt x="331" y="229"/>
                  <a:pt x="270" y="229"/>
                  <a:pt x="202" y="250"/>
                </a:cubicBezTo>
                <a:cubicBezTo>
                  <a:pt x="142" y="270"/>
                  <a:pt x="162" y="283"/>
                  <a:pt x="115" y="358"/>
                </a:cubicBezTo>
                <a:cubicBezTo>
                  <a:pt x="67" y="432"/>
                  <a:pt x="0" y="547"/>
                  <a:pt x="27" y="614"/>
                </a:cubicBezTo>
                <a:lnTo>
                  <a:pt x="27" y="614"/>
                </a:lnTo>
                <a:cubicBezTo>
                  <a:pt x="27" y="601"/>
                  <a:pt x="34" y="601"/>
                  <a:pt x="54" y="601"/>
                </a:cubicBezTo>
                <a:cubicBezTo>
                  <a:pt x="61" y="607"/>
                  <a:pt x="67" y="607"/>
                  <a:pt x="67" y="607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2" name="Freeform 1220"/>
          <p:cNvSpPr>
            <a:spLocks noChangeArrowheads="1"/>
          </p:cNvSpPr>
          <p:nvPr/>
        </p:nvSpPr>
        <p:spPr bwMode="auto">
          <a:xfrm>
            <a:off x="21495694" y="10584779"/>
            <a:ext cx="119306" cy="130787"/>
          </a:xfrm>
          <a:custGeom>
            <a:avLst/>
            <a:gdLst>
              <a:gd name="T0" fmla="*/ 142 w 231"/>
              <a:gd name="T1" fmla="*/ 250 h 251"/>
              <a:gd name="T2" fmla="*/ 142 w 231"/>
              <a:gd name="T3" fmla="*/ 250 h 251"/>
              <a:gd name="T4" fmla="*/ 101 w 231"/>
              <a:gd name="T5" fmla="*/ 142 h 251"/>
              <a:gd name="T6" fmla="*/ 54 w 231"/>
              <a:gd name="T7" fmla="*/ 34 h 251"/>
              <a:gd name="T8" fmla="*/ 230 w 231"/>
              <a:gd name="T9" fmla="*/ 203 h 251"/>
              <a:gd name="T10" fmla="*/ 216 w 231"/>
              <a:gd name="T11" fmla="*/ 210 h 251"/>
              <a:gd name="T12" fmla="*/ 142 w 231"/>
              <a:gd name="T13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51">
                <a:moveTo>
                  <a:pt x="142" y="250"/>
                </a:moveTo>
                <a:lnTo>
                  <a:pt x="142" y="250"/>
                </a:lnTo>
                <a:cubicBezTo>
                  <a:pt x="122" y="230"/>
                  <a:pt x="115" y="196"/>
                  <a:pt x="101" y="142"/>
                </a:cubicBezTo>
                <a:cubicBezTo>
                  <a:pt x="74" y="75"/>
                  <a:pt x="0" y="0"/>
                  <a:pt x="54" y="34"/>
                </a:cubicBezTo>
                <a:cubicBezTo>
                  <a:pt x="88" y="54"/>
                  <a:pt x="162" y="142"/>
                  <a:pt x="230" y="203"/>
                </a:cubicBezTo>
                <a:cubicBezTo>
                  <a:pt x="223" y="203"/>
                  <a:pt x="223" y="210"/>
                  <a:pt x="216" y="210"/>
                </a:cubicBezTo>
                <a:cubicBezTo>
                  <a:pt x="196" y="223"/>
                  <a:pt x="169" y="237"/>
                  <a:pt x="142" y="25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3" name="Freeform 1221"/>
          <p:cNvSpPr>
            <a:spLocks noChangeArrowheads="1"/>
          </p:cNvSpPr>
          <p:nvPr/>
        </p:nvSpPr>
        <p:spPr bwMode="auto">
          <a:xfrm>
            <a:off x="21096480" y="10112116"/>
            <a:ext cx="89479" cy="144553"/>
          </a:xfrm>
          <a:custGeom>
            <a:avLst/>
            <a:gdLst>
              <a:gd name="T0" fmla="*/ 169 w 170"/>
              <a:gd name="T1" fmla="*/ 7 h 278"/>
              <a:gd name="T2" fmla="*/ 169 w 170"/>
              <a:gd name="T3" fmla="*/ 7 h 278"/>
              <a:gd name="T4" fmla="*/ 75 w 170"/>
              <a:gd name="T5" fmla="*/ 176 h 278"/>
              <a:gd name="T6" fmla="*/ 21 w 170"/>
              <a:gd name="T7" fmla="*/ 216 h 278"/>
              <a:gd name="T8" fmla="*/ 41 w 170"/>
              <a:gd name="T9" fmla="*/ 7 h 278"/>
              <a:gd name="T10" fmla="*/ 135 w 170"/>
              <a:gd name="T11" fmla="*/ 14 h 278"/>
              <a:gd name="T12" fmla="*/ 169 w 170"/>
              <a:gd name="T13" fmla="*/ 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78">
                <a:moveTo>
                  <a:pt x="169" y="7"/>
                </a:moveTo>
                <a:lnTo>
                  <a:pt x="169" y="7"/>
                </a:lnTo>
                <a:cubicBezTo>
                  <a:pt x="135" y="68"/>
                  <a:pt x="81" y="135"/>
                  <a:pt x="75" y="176"/>
                </a:cubicBezTo>
                <a:cubicBezTo>
                  <a:pt x="68" y="223"/>
                  <a:pt x="48" y="277"/>
                  <a:pt x="21" y="216"/>
                </a:cubicBezTo>
                <a:cubicBezTo>
                  <a:pt x="0" y="176"/>
                  <a:pt x="27" y="81"/>
                  <a:pt x="41" y="7"/>
                </a:cubicBezTo>
                <a:cubicBezTo>
                  <a:pt x="75" y="0"/>
                  <a:pt x="122" y="7"/>
                  <a:pt x="135" y="14"/>
                </a:cubicBezTo>
                <a:cubicBezTo>
                  <a:pt x="135" y="14"/>
                  <a:pt x="149" y="14"/>
                  <a:pt x="169" y="7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4" name="Freeform 1222"/>
          <p:cNvSpPr>
            <a:spLocks noChangeArrowheads="1"/>
          </p:cNvSpPr>
          <p:nvPr/>
        </p:nvSpPr>
        <p:spPr bwMode="auto">
          <a:xfrm>
            <a:off x="21527816" y="10419578"/>
            <a:ext cx="215667" cy="243216"/>
          </a:xfrm>
          <a:custGeom>
            <a:avLst/>
            <a:gdLst>
              <a:gd name="T0" fmla="*/ 385 w 413"/>
              <a:gd name="T1" fmla="*/ 68 h 467"/>
              <a:gd name="T2" fmla="*/ 385 w 413"/>
              <a:gd name="T3" fmla="*/ 68 h 467"/>
              <a:gd name="T4" fmla="*/ 243 w 413"/>
              <a:gd name="T5" fmla="*/ 358 h 467"/>
              <a:gd name="T6" fmla="*/ 94 w 413"/>
              <a:gd name="T7" fmla="*/ 371 h 467"/>
              <a:gd name="T8" fmla="*/ 162 w 413"/>
              <a:gd name="T9" fmla="*/ 209 h 467"/>
              <a:gd name="T10" fmla="*/ 385 w 413"/>
              <a:gd name="T11" fmla="*/ 6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3" h="467">
                <a:moveTo>
                  <a:pt x="385" y="68"/>
                </a:moveTo>
                <a:lnTo>
                  <a:pt x="385" y="68"/>
                </a:lnTo>
                <a:cubicBezTo>
                  <a:pt x="358" y="108"/>
                  <a:pt x="270" y="297"/>
                  <a:pt x="243" y="358"/>
                </a:cubicBezTo>
                <a:cubicBezTo>
                  <a:pt x="209" y="412"/>
                  <a:pt x="196" y="466"/>
                  <a:pt x="94" y="371"/>
                </a:cubicBezTo>
                <a:cubicBezTo>
                  <a:pt x="0" y="277"/>
                  <a:pt x="81" y="250"/>
                  <a:pt x="162" y="209"/>
                </a:cubicBezTo>
                <a:cubicBezTo>
                  <a:pt x="243" y="176"/>
                  <a:pt x="412" y="0"/>
                  <a:pt x="385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5" name="Freeform 1223"/>
          <p:cNvSpPr>
            <a:spLocks noChangeArrowheads="1"/>
          </p:cNvSpPr>
          <p:nvPr/>
        </p:nvSpPr>
        <p:spPr bwMode="auto">
          <a:xfrm>
            <a:off x="21548464" y="10284203"/>
            <a:ext cx="201901" cy="105546"/>
          </a:xfrm>
          <a:custGeom>
            <a:avLst/>
            <a:gdLst>
              <a:gd name="T0" fmla="*/ 257 w 386"/>
              <a:gd name="T1" fmla="*/ 203 h 204"/>
              <a:gd name="T2" fmla="*/ 257 w 386"/>
              <a:gd name="T3" fmla="*/ 203 h 204"/>
              <a:gd name="T4" fmla="*/ 41 w 386"/>
              <a:gd name="T5" fmla="*/ 108 h 204"/>
              <a:gd name="T6" fmla="*/ 34 w 386"/>
              <a:gd name="T7" fmla="*/ 14 h 204"/>
              <a:gd name="T8" fmla="*/ 149 w 386"/>
              <a:gd name="T9" fmla="*/ 7 h 204"/>
              <a:gd name="T10" fmla="*/ 257 w 386"/>
              <a:gd name="T1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204">
                <a:moveTo>
                  <a:pt x="257" y="203"/>
                </a:moveTo>
                <a:lnTo>
                  <a:pt x="257" y="203"/>
                </a:lnTo>
                <a:cubicBezTo>
                  <a:pt x="169" y="203"/>
                  <a:pt x="34" y="142"/>
                  <a:pt x="41" y="108"/>
                </a:cubicBezTo>
                <a:cubicBezTo>
                  <a:pt x="54" y="68"/>
                  <a:pt x="0" y="27"/>
                  <a:pt x="34" y="14"/>
                </a:cubicBezTo>
                <a:cubicBezTo>
                  <a:pt x="75" y="0"/>
                  <a:pt x="115" y="7"/>
                  <a:pt x="149" y="7"/>
                </a:cubicBezTo>
                <a:cubicBezTo>
                  <a:pt x="176" y="7"/>
                  <a:pt x="385" y="162"/>
                  <a:pt x="257" y="2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6" name="Freeform 1224"/>
          <p:cNvSpPr>
            <a:spLocks noChangeArrowheads="1"/>
          </p:cNvSpPr>
          <p:nvPr/>
        </p:nvSpPr>
        <p:spPr bwMode="auto">
          <a:xfrm>
            <a:off x="21387860" y="10580190"/>
            <a:ext cx="176665" cy="185854"/>
          </a:xfrm>
          <a:custGeom>
            <a:avLst/>
            <a:gdLst>
              <a:gd name="T0" fmla="*/ 67 w 338"/>
              <a:gd name="T1" fmla="*/ 357 h 358"/>
              <a:gd name="T2" fmla="*/ 67 w 338"/>
              <a:gd name="T3" fmla="*/ 357 h 358"/>
              <a:gd name="T4" fmla="*/ 297 w 338"/>
              <a:gd name="T5" fmla="*/ 236 h 358"/>
              <a:gd name="T6" fmla="*/ 223 w 338"/>
              <a:gd name="T7" fmla="*/ 60 h 358"/>
              <a:gd name="T8" fmla="*/ 121 w 338"/>
              <a:gd name="T9" fmla="*/ 108 h 358"/>
              <a:gd name="T10" fmla="*/ 40 w 338"/>
              <a:gd name="T11" fmla="*/ 263 h 358"/>
              <a:gd name="T12" fmla="*/ 67 w 338"/>
              <a:gd name="T13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" h="358">
                <a:moveTo>
                  <a:pt x="67" y="357"/>
                </a:moveTo>
                <a:lnTo>
                  <a:pt x="67" y="357"/>
                </a:lnTo>
                <a:cubicBezTo>
                  <a:pt x="148" y="351"/>
                  <a:pt x="337" y="297"/>
                  <a:pt x="297" y="236"/>
                </a:cubicBezTo>
                <a:cubicBezTo>
                  <a:pt x="256" y="175"/>
                  <a:pt x="250" y="94"/>
                  <a:pt x="223" y="60"/>
                </a:cubicBezTo>
                <a:cubicBezTo>
                  <a:pt x="202" y="20"/>
                  <a:pt x="162" y="0"/>
                  <a:pt x="121" y="108"/>
                </a:cubicBezTo>
                <a:cubicBezTo>
                  <a:pt x="81" y="209"/>
                  <a:pt x="81" y="243"/>
                  <a:pt x="40" y="263"/>
                </a:cubicBezTo>
                <a:cubicBezTo>
                  <a:pt x="0" y="283"/>
                  <a:pt x="7" y="303"/>
                  <a:pt x="67" y="3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7" name="Freeform 1225"/>
          <p:cNvSpPr>
            <a:spLocks noChangeArrowheads="1"/>
          </p:cNvSpPr>
          <p:nvPr/>
        </p:nvSpPr>
        <p:spPr bwMode="auto">
          <a:xfrm>
            <a:off x="21247908" y="10330091"/>
            <a:ext cx="250083" cy="321228"/>
          </a:xfrm>
          <a:custGeom>
            <a:avLst/>
            <a:gdLst>
              <a:gd name="T0" fmla="*/ 148 w 480"/>
              <a:gd name="T1" fmla="*/ 493 h 616"/>
              <a:gd name="T2" fmla="*/ 148 w 480"/>
              <a:gd name="T3" fmla="*/ 493 h 616"/>
              <a:gd name="T4" fmla="*/ 358 w 480"/>
              <a:gd name="T5" fmla="*/ 237 h 616"/>
              <a:gd name="T6" fmla="*/ 270 w 480"/>
              <a:gd name="T7" fmla="*/ 101 h 616"/>
              <a:gd name="T8" fmla="*/ 34 w 480"/>
              <a:gd name="T9" fmla="*/ 182 h 616"/>
              <a:gd name="T10" fmla="*/ 148 w 480"/>
              <a:gd name="T11" fmla="*/ 493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" h="616">
                <a:moveTo>
                  <a:pt x="148" y="493"/>
                </a:moveTo>
                <a:lnTo>
                  <a:pt x="148" y="493"/>
                </a:lnTo>
                <a:cubicBezTo>
                  <a:pt x="162" y="412"/>
                  <a:pt x="250" y="270"/>
                  <a:pt x="358" y="237"/>
                </a:cubicBezTo>
                <a:cubicBezTo>
                  <a:pt x="466" y="203"/>
                  <a:pt x="479" y="155"/>
                  <a:pt x="270" y="101"/>
                </a:cubicBezTo>
                <a:cubicBezTo>
                  <a:pt x="54" y="47"/>
                  <a:pt x="0" y="0"/>
                  <a:pt x="34" y="182"/>
                </a:cubicBezTo>
                <a:cubicBezTo>
                  <a:pt x="67" y="365"/>
                  <a:pt x="88" y="615"/>
                  <a:pt x="148" y="4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8" name="Freeform 1226"/>
          <p:cNvSpPr>
            <a:spLocks noChangeArrowheads="1"/>
          </p:cNvSpPr>
          <p:nvPr/>
        </p:nvSpPr>
        <p:spPr bwMode="auto">
          <a:xfrm>
            <a:off x="21091893" y="10591663"/>
            <a:ext cx="185842" cy="146848"/>
          </a:xfrm>
          <a:custGeom>
            <a:avLst/>
            <a:gdLst>
              <a:gd name="T0" fmla="*/ 81 w 359"/>
              <a:gd name="T1" fmla="*/ 209 h 284"/>
              <a:gd name="T2" fmla="*/ 81 w 359"/>
              <a:gd name="T3" fmla="*/ 209 h 284"/>
              <a:gd name="T4" fmla="*/ 290 w 359"/>
              <a:gd name="T5" fmla="*/ 223 h 284"/>
              <a:gd name="T6" fmla="*/ 135 w 359"/>
              <a:gd name="T7" fmla="*/ 47 h 284"/>
              <a:gd name="T8" fmla="*/ 81 w 359"/>
              <a:gd name="T9" fmla="*/ 209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284">
                <a:moveTo>
                  <a:pt x="81" y="209"/>
                </a:moveTo>
                <a:lnTo>
                  <a:pt x="81" y="209"/>
                </a:lnTo>
                <a:cubicBezTo>
                  <a:pt x="135" y="236"/>
                  <a:pt x="358" y="283"/>
                  <a:pt x="290" y="223"/>
                </a:cubicBezTo>
                <a:cubicBezTo>
                  <a:pt x="216" y="155"/>
                  <a:pt x="168" y="94"/>
                  <a:pt x="135" y="47"/>
                </a:cubicBezTo>
                <a:cubicBezTo>
                  <a:pt x="101" y="0"/>
                  <a:pt x="0" y="142"/>
                  <a:pt x="81" y="2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39" name="Freeform 1227"/>
          <p:cNvSpPr>
            <a:spLocks noChangeArrowheads="1"/>
          </p:cNvSpPr>
          <p:nvPr/>
        </p:nvSpPr>
        <p:spPr bwMode="auto">
          <a:xfrm>
            <a:off x="21023061" y="10355330"/>
            <a:ext cx="156015" cy="183559"/>
          </a:xfrm>
          <a:custGeom>
            <a:avLst/>
            <a:gdLst>
              <a:gd name="T0" fmla="*/ 148 w 298"/>
              <a:gd name="T1" fmla="*/ 352 h 353"/>
              <a:gd name="T2" fmla="*/ 148 w 298"/>
              <a:gd name="T3" fmla="*/ 352 h 353"/>
              <a:gd name="T4" fmla="*/ 249 w 298"/>
              <a:gd name="T5" fmla="*/ 210 h 353"/>
              <a:gd name="T6" fmla="*/ 128 w 298"/>
              <a:gd name="T7" fmla="*/ 81 h 353"/>
              <a:gd name="T8" fmla="*/ 13 w 298"/>
              <a:gd name="T9" fmla="*/ 68 h 353"/>
              <a:gd name="T10" fmla="*/ 148 w 298"/>
              <a:gd name="T1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353">
                <a:moveTo>
                  <a:pt x="148" y="352"/>
                </a:moveTo>
                <a:lnTo>
                  <a:pt x="148" y="352"/>
                </a:lnTo>
                <a:cubicBezTo>
                  <a:pt x="202" y="325"/>
                  <a:pt x="209" y="257"/>
                  <a:pt x="249" y="210"/>
                </a:cubicBezTo>
                <a:cubicBezTo>
                  <a:pt x="297" y="169"/>
                  <a:pt x="182" y="149"/>
                  <a:pt x="128" y="81"/>
                </a:cubicBezTo>
                <a:cubicBezTo>
                  <a:pt x="81" y="14"/>
                  <a:pt x="27" y="0"/>
                  <a:pt x="13" y="68"/>
                </a:cubicBezTo>
                <a:cubicBezTo>
                  <a:pt x="0" y="142"/>
                  <a:pt x="67" y="284"/>
                  <a:pt x="148" y="3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0" name="Freeform 1228"/>
          <p:cNvSpPr>
            <a:spLocks noChangeArrowheads="1"/>
          </p:cNvSpPr>
          <p:nvPr/>
        </p:nvSpPr>
        <p:spPr bwMode="auto">
          <a:xfrm>
            <a:off x="21137778" y="10054754"/>
            <a:ext cx="298264" cy="222564"/>
          </a:xfrm>
          <a:custGeom>
            <a:avLst/>
            <a:gdLst>
              <a:gd name="T0" fmla="*/ 48 w 575"/>
              <a:gd name="T1" fmla="*/ 398 h 426"/>
              <a:gd name="T2" fmla="*/ 48 w 575"/>
              <a:gd name="T3" fmla="*/ 398 h 426"/>
              <a:gd name="T4" fmla="*/ 406 w 575"/>
              <a:gd name="T5" fmla="*/ 391 h 426"/>
              <a:gd name="T6" fmla="*/ 426 w 575"/>
              <a:gd name="T7" fmla="*/ 310 h 426"/>
              <a:gd name="T8" fmla="*/ 453 w 575"/>
              <a:gd name="T9" fmla="*/ 175 h 426"/>
              <a:gd name="T10" fmla="*/ 419 w 575"/>
              <a:gd name="T11" fmla="*/ 67 h 426"/>
              <a:gd name="T12" fmla="*/ 88 w 575"/>
              <a:gd name="T13" fmla="*/ 229 h 426"/>
              <a:gd name="T14" fmla="*/ 48 w 575"/>
              <a:gd name="T15" fmla="*/ 39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5" h="426">
                <a:moveTo>
                  <a:pt x="48" y="398"/>
                </a:moveTo>
                <a:lnTo>
                  <a:pt x="48" y="398"/>
                </a:lnTo>
                <a:cubicBezTo>
                  <a:pt x="88" y="398"/>
                  <a:pt x="379" y="425"/>
                  <a:pt x="406" y="391"/>
                </a:cubicBezTo>
                <a:cubicBezTo>
                  <a:pt x="439" y="357"/>
                  <a:pt x="460" y="324"/>
                  <a:pt x="426" y="310"/>
                </a:cubicBezTo>
                <a:cubicBezTo>
                  <a:pt x="385" y="290"/>
                  <a:pt x="399" y="209"/>
                  <a:pt x="453" y="175"/>
                </a:cubicBezTo>
                <a:cubicBezTo>
                  <a:pt x="507" y="141"/>
                  <a:pt x="574" y="0"/>
                  <a:pt x="419" y="67"/>
                </a:cubicBezTo>
                <a:cubicBezTo>
                  <a:pt x="264" y="135"/>
                  <a:pt x="135" y="135"/>
                  <a:pt x="88" y="229"/>
                </a:cubicBezTo>
                <a:cubicBezTo>
                  <a:pt x="41" y="317"/>
                  <a:pt x="0" y="398"/>
                  <a:pt x="48" y="3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1" name="Freeform 1229"/>
          <p:cNvSpPr>
            <a:spLocks noChangeArrowheads="1"/>
          </p:cNvSpPr>
          <p:nvPr/>
        </p:nvSpPr>
        <p:spPr bwMode="auto">
          <a:xfrm>
            <a:off x="13440275" y="10183246"/>
            <a:ext cx="575879" cy="591978"/>
          </a:xfrm>
          <a:custGeom>
            <a:avLst/>
            <a:gdLst>
              <a:gd name="T0" fmla="*/ 736 w 1109"/>
              <a:gd name="T1" fmla="*/ 156 h 1136"/>
              <a:gd name="T2" fmla="*/ 736 w 1109"/>
              <a:gd name="T3" fmla="*/ 156 h 1136"/>
              <a:gd name="T4" fmla="*/ 878 w 1109"/>
              <a:gd name="T5" fmla="*/ 811 h 1136"/>
              <a:gd name="T6" fmla="*/ 635 w 1109"/>
              <a:gd name="T7" fmla="*/ 1074 h 1136"/>
              <a:gd name="T8" fmla="*/ 122 w 1109"/>
              <a:gd name="T9" fmla="*/ 824 h 1136"/>
              <a:gd name="T10" fmla="*/ 736 w 1109"/>
              <a:gd name="T11" fmla="*/ 156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9" h="1136">
                <a:moveTo>
                  <a:pt x="736" y="156"/>
                </a:moveTo>
                <a:lnTo>
                  <a:pt x="736" y="156"/>
                </a:lnTo>
                <a:cubicBezTo>
                  <a:pt x="959" y="223"/>
                  <a:pt x="1108" y="527"/>
                  <a:pt x="878" y="811"/>
                </a:cubicBezTo>
                <a:cubicBezTo>
                  <a:pt x="797" y="912"/>
                  <a:pt x="743" y="1040"/>
                  <a:pt x="635" y="1074"/>
                </a:cubicBezTo>
                <a:cubicBezTo>
                  <a:pt x="439" y="1135"/>
                  <a:pt x="196" y="1027"/>
                  <a:pt x="122" y="824"/>
                </a:cubicBezTo>
                <a:cubicBezTo>
                  <a:pt x="0" y="500"/>
                  <a:pt x="223" y="0"/>
                  <a:pt x="736" y="156"/>
                </a:cubicBezTo>
              </a:path>
            </a:pathLst>
          </a:custGeom>
          <a:solidFill>
            <a:srgbClr val="97BE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2" name="Freeform 1230"/>
          <p:cNvSpPr>
            <a:spLocks noChangeArrowheads="1"/>
          </p:cNvSpPr>
          <p:nvPr/>
        </p:nvSpPr>
        <p:spPr bwMode="auto">
          <a:xfrm>
            <a:off x="13518283" y="10281907"/>
            <a:ext cx="777781" cy="541499"/>
          </a:xfrm>
          <a:custGeom>
            <a:avLst/>
            <a:gdLst>
              <a:gd name="T0" fmla="*/ 749 w 1493"/>
              <a:gd name="T1" fmla="*/ 34 h 1041"/>
              <a:gd name="T2" fmla="*/ 749 w 1493"/>
              <a:gd name="T3" fmla="*/ 34 h 1041"/>
              <a:gd name="T4" fmla="*/ 1181 w 1493"/>
              <a:gd name="T5" fmla="*/ 95 h 1041"/>
              <a:gd name="T6" fmla="*/ 1452 w 1493"/>
              <a:gd name="T7" fmla="*/ 581 h 1041"/>
              <a:gd name="T8" fmla="*/ 1296 w 1493"/>
              <a:gd name="T9" fmla="*/ 939 h 1041"/>
              <a:gd name="T10" fmla="*/ 1060 w 1493"/>
              <a:gd name="T11" fmla="*/ 1020 h 1041"/>
              <a:gd name="T12" fmla="*/ 425 w 1493"/>
              <a:gd name="T13" fmla="*/ 980 h 1041"/>
              <a:gd name="T14" fmla="*/ 47 w 1493"/>
              <a:gd name="T15" fmla="*/ 662 h 1041"/>
              <a:gd name="T16" fmla="*/ 749 w 1493"/>
              <a:gd name="T17" fmla="*/ 34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3" h="1041">
                <a:moveTo>
                  <a:pt x="749" y="34"/>
                </a:moveTo>
                <a:lnTo>
                  <a:pt x="749" y="34"/>
                </a:lnTo>
                <a:cubicBezTo>
                  <a:pt x="857" y="21"/>
                  <a:pt x="999" y="0"/>
                  <a:pt x="1181" y="95"/>
                </a:cubicBezTo>
                <a:cubicBezTo>
                  <a:pt x="1357" y="190"/>
                  <a:pt x="1492" y="433"/>
                  <a:pt x="1452" y="581"/>
                </a:cubicBezTo>
                <a:cubicBezTo>
                  <a:pt x="1411" y="730"/>
                  <a:pt x="1330" y="878"/>
                  <a:pt x="1296" y="939"/>
                </a:cubicBezTo>
                <a:cubicBezTo>
                  <a:pt x="1262" y="993"/>
                  <a:pt x="1296" y="1020"/>
                  <a:pt x="1060" y="1020"/>
                </a:cubicBezTo>
                <a:cubicBezTo>
                  <a:pt x="830" y="1027"/>
                  <a:pt x="580" y="1040"/>
                  <a:pt x="425" y="980"/>
                </a:cubicBezTo>
                <a:cubicBezTo>
                  <a:pt x="270" y="926"/>
                  <a:pt x="88" y="791"/>
                  <a:pt x="47" y="662"/>
                </a:cubicBezTo>
                <a:cubicBezTo>
                  <a:pt x="0" y="534"/>
                  <a:pt x="452" y="149"/>
                  <a:pt x="749" y="34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3" name="Freeform 1231"/>
          <p:cNvSpPr>
            <a:spLocks noChangeArrowheads="1"/>
          </p:cNvSpPr>
          <p:nvPr/>
        </p:nvSpPr>
        <p:spPr bwMode="auto">
          <a:xfrm>
            <a:off x="13956502" y="10373687"/>
            <a:ext cx="222550" cy="410714"/>
          </a:xfrm>
          <a:custGeom>
            <a:avLst/>
            <a:gdLst>
              <a:gd name="T0" fmla="*/ 425 w 426"/>
              <a:gd name="T1" fmla="*/ 790 h 791"/>
              <a:gd name="T2" fmla="*/ 425 w 426"/>
              <a:gd name="T3" fmla="*/ 790 h 791"/>
              <a:gd name="T4" fmla="*/ 202 w 426"/>
              <a:gd name="T5" fmla="*/ 149 h 791"/>
              <a:gd name="T6" fmla="*/ 47 w 426"/>
              <a:gd name="T7" fmla="*/ 14 h 791"/>
              <a:gd name="T8" fmla="*/ 142 w 426"/>
              <a:gd name="T9" fmla="*/ 189 h 791"/>
              <a:gd name="T10" fmla="*/ 425 w 426"/>
              <a:gd name="T11" fmla="*/ 79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791">
                <a:moveTo>
                  <a:pt x="425" y="790"/>
                </a:moveTo>
                <a:lnTo>
                  <a:pt x="425" y="790"/>
                </a:lnTo>
                <a:cubicBezTo>
                  <a:pt x="418" y="696"/>
                  <a:pt x="229" y="237"/>
                  <a:pt x="202" y="149"/>
                </a:cubicBezTo>
                <a:cubicBezTo>
                  <a:pt x="175" y="68"/>
                  <a:pt x="94" y="34"/>
                  <a:pt x="47" y="14"/>
                </a:cubicBezTo>
                <a:cubicBezTo>
                  <a:pt x="0" y="0"/>
                  <a:pt x="40" y="81"/>
                  <a:pt x="142" y="189"/>
                </a:cubicBezTo>
                <a:cubicBezTo>
                  <a:pt x="250" y="297"/>
                  <a:pt x="358" y="669"/>
                  <a:pt x="425" y="790"/>
                </a:cubicBezTo>
              </a:path>
            </a:pathLst>
          </a:custGeom>
          <a:solidFill>
            <a:srgbClr val="BB4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4" name="Freeform 1232"/>
          <p:cNvSpPr>
            <a:spLocks noChangeArrowheads="1"/>
          </p:cNvSpPr>
          <p:nvPr/>
        </p:nvSpPr>
        <p:spPr bwMode="auto">
          <a:xfrm>
            <a:off x="13763777" y="10479232"/>
            <a:ext cx="408392" cy="314346"/>
          </a:xfrm>
          <a:custGeom>
            <a:avLst/>
            <a:gdLst>
              <a:gd name="T0" fmla="*/ 743 w 785"/>
              <a:gd name="T1" fmla="*/ 553 h 602"/>
              <a:gd name="T2" fmla="*/ 743 w 785"/>
              <a:gd name="T3" fmla="*/ 553 h 602"/>
              <a:gd name="T4" fmla="*/ 493 w 785"/>
              <a:gd name="T5" fmla="*/ 121 h 602"/>
              <a:gd name="T6" fmla="*/ 189 w 785"/>
              <a:gd name="T7" fmla="*/ 108 h 602"/>
              <a:gd name="T8" fmla="*/ 183 w 785"/>
              <a:gd name="T9" fmla="*/ 405 h 602"/>
              <a:gd name="T10" fmla="*/ 682 w 785"/>
              <a:gd name="T11" fmla="*/ 567 h 602"/>
              <a:gd name="T12" fmla="*/ 743 w 785"/>
              <a:gd name="T13" fmla="*/ 55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5" h="602">
                <a:moveTo>
                  <a:pt x="743" y="553"/>
                </a:moveTo>
                <a:lnTo>
                  <a:pt x="743" y="553"/>
                </a:lnTo>
                <a:cubicBezTo>
                  <a:pt x="709" y="486"/>
                  <a:pt x="568" y="162"/>
                  <a:pt x="493" y="121"/>
                </a:cubicBezTo>
                <a:cubicBezTo>
                  <a:pt x="419" y="74"/>
                  <a:pt x="250" y="0"/>
                  <a:pt x="189" y="108"/>
                </a:cubicBezTo>
                <a:cubicBezTo>
                  <a:pt x="129" y="216"/>
                  <a:pt x="0" y="351"/>
                  <a:pt x="183" y="405"/>
                </a:cubicBezTo>
                <a:cubicBezTo>
                  <a:pt x="365" y="459"/>
                  <a:pt x="615" y="547"/>
                  <a:pt x="682" y="567"/>
                </a:cubicBezTo>
                <a:cubicBezTo>
                  <a:pt x="743" y="587"/>
                  <a:pt x="784" y="601"/>
                  <a:pt x="743" y="553"/>
                </a:cubicBezTo>
              </a:path>
            </a:pathLst>
          </a:custGeom>
          <a:solidFill>
            <a:srgbClr val="F58A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5" name="Freeform 1233"/>
          <p:cNvSpPr>
            <a:spLocks noChangeArrowheads="1"/>
          </p:cNvSpPr>
          <p:nvPr/>
        </p:nvSpPr>
        <p:spPr bwMode="auto">
          <a:xfrm>
            <a:off x="13467806" y="10194717"/>
            <a:ext cx="575879" cy="582800"/>
          </a:xfrm>
          <a:custGeom>
            <a:avLst/>
            <a:gdLst>
              <a:gd name="T0" fmla="*/ 790 w 1109"/>
              <a:gd name="T1" fmla="*/ 155 h 1122"/>
              <a:gd name="T2" fmla="*/ 790 w 1109"/>
              <a:gd name="T3" fmla="*/ 155 h 1122"/>
              <a:gd name="T4" fmla="*/ 878 w 1109"/>
              <a:gd name="T5" fmla="*/ 790 h 1122"/>
              <a:gd name="T6" fmla="*/ 122 w 1109"/>
              <a:gd name="T7" fmla="*/ 803 h 1122"/>
              <a:gd name="T8" fmla="*/ 790 w 1109"/>
              <a:gd name="T9" fmla="*/ 155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9" h="1122">
                <a:moveTo>
                  <a:pt x="790" y="155"/>
                </a:moveTo>
                <a:lnTo>
                  <a:pt x="790" y="155"/>
                </a:lnTo>
                <a:cubicBezTo>
                  <a:pt x="1013" y="222"/>
                  <a:pt x="1108" y="506"/>
                  <a:pt x="878" y="790"/>
                </a:cubicBezTo>
                <a:cubicBezTo>
                  <a:pt x="655" y="1073"/>
                  <a:pt x="237" y="1121"/>
                  <a:pt x="122" y="803"/>
                </a:cubicBezTo>
                <a:cubicBezTo>
                  <a:pt x="0" y="472"/>
                  <a:pt x="277" y="0"/>
                  <a:pt x="790" y="155"/>
                </a:cubicBezTo>
              </a:path>
            </a:pathLst>
          </a:cu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6" name="Freeform 1234"/>
          <p:cNvSpPr>
            <a:spLocks noChangeArrowheads="1"/>
          </p:cNvSpPr>
          <p:nvPr/>
        </p:nvSpPr>
        <p:spPr bwMode="auto">
          <a:xfrm>
            <a:off x="13662826" y="10293379"/>
            <a:ext cx="314324" cy="268454"/>
          </a:xfrm>
          <a:custGeom>
            <a:avLst/>
            <a:gdLst>
              <a:gd name="T0" fmla="*/ 398 w 602"/>
              <a:gd name="T1" fmla="*/ 135 h 514"/>
              <a:gd name="T2" fmla="*/ 398 w 602"/>
              <a:gd name="T3" fmla="*/ 135 h 514"/>
              <a:gd name="T4" fmla="*/ 209 w 602"/>
              <a:gd name="T5" fmla="*/ 385 h 514"/>
              <a:gd name="T6" fmla="*/ 398 w 602"/>
              <a:gd name="T7" fmla="*/ 13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2" h="514">
                <a:moveTo>
                  <a:pt x="398" y="135"/>
                </a:moveTo>
                <a:lnTo>
                  <a:pt x="398" y="135"/>
                </a:lnTo>
                <a:cubicBezTo>
                  <a:pt x="601" y="270"/>
                  <a:pt x="405" y="513"/>
                  <a:pt x="209" y="385"/>
                </a:cubicBezTo>
                <a:cubicBezTo>
                  <a:pt x="0" y="236"/>
                  <a:pt x="202" y="0"/>
                  <a:pt x="398" y="135"/>
                </a:cubicBezTo>
              </a:path>
            </a:pathLst>
          </a:custGeom>
          <a:solidFill>
            <a:srgbClr val="1D21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7" name="Freeform 1235"/>
          <p:cNvSpPr>
            <a:spLocks noChangeArrowheads="1"/>
          </p:cNvSpPr>
          <p:nvPr/>
        </p:nvSpPr>
        <p:spPr bwMode="auto">
          <a:xfrm>
            <a:off x="13598585" y="10426461"/>
            <a:ext cx="236315" cy="169792"/>
          </a:xfrm>
          <a:custGeom>
            <a:avLst/>
            <a:gdLst>
              <a:gd name="T0" fmla="*/ 344 w 453"/>
              <a:gd name="T1" fmla="*/ 14 h 326"/>
              <a:gd name="T2" fmla="*/ 344 w 453"/>
              <a:gd name="T3" fmla="*/ 14 h 326"/>
              <a:gd name="T4" fmla="*/ 425 w 453"/>
              <a:gd name="T5" fmla="*/ 102 h 326"/>
              <a:gd name="T6" fmla="*/ 297 w 453"/>
              <a:gd name="T7" fmla="*/ 311 h 326"/>
              <a:gd name="T8" fmla="*/ 297 w 453"/>
              <a:gd name="T9" fmla="*/ 257 h 326"/>
              <a:gd name="T10" fmla="*/ 297 w 453"/>
              <a:gd name="T11" fmla="*/ 223 h 326"/>
              <a:gd name="T12" fmla="*/ 297 w 453"/>
              <a:gd name="T13" fmla="*/ 169 h 326"/>
              <a:gd name="T14" fmla="*/ 344 w 453"/>
              <a:gd name="T15" fmla="*/ 149 h 326"/>
              <a:gd name="T16" fmla="*/ 344 w 453"/>
              <a:gd name="T17" fmla="*/ 61 h 326"/>
              <a:gd name="T18" fmla="*/ 297 w 453"/>
              <a:gd name="T19" fmla="*/ 55 h 326"/>
              <a:gd name="T20" fmla="*/ 297 w 453"/>
              <a:gd name="T21" fmla="*/ 0 h 326"/>
              <a:gd name="T22" fmla="*/ 344 w 453"/>
              <a:gd name="T23" fmla="*/ 14 h 326"/>
              <a:gd name="T24" fmla="*/ 297 w 453"/>
              <a:gd name="T25" fmla="*/ 311 h 326"/>
              <a:gd name="T26" fmla="*/ 297 w 453"/>
              <a:gd name="T27" fmla="*/ 311 h 326"/>
              <a:gd name="T28" fmla="*/ 189 w 453"/>
              <a:gd name="T29" fmla="*/ 311 h 326"/>
              <a:gd name="T30" fmla="*/ 196 w 453"/>
              <a:gd name="T31" fmla="*/ 68 h 326"/>
              <a:gd name="T32" fmla="*/ 297 w 453"/>
              <a:gd name="T33" fmla="*/ 0 h 326"/>
              <a:gd name="T34" fmla="*/ 297 w 453"/>
              <a:gd name="T35" fmla="*/ 55 h 326"/>
              <a:gd name="T36" fmla="*/ 257 w 453"/>
              <a:gd name="T37" fmla="*/ 61 h 326"/>
              <a:gd name="T38" fmla="*/ 230 w 453"/>
              <a:gd name="T39" fmla="*/ 149 h 326"/>
              <a:gd name="T40" fmla="*/ 297 w 453"/>
              <a:gd name="T41" fmla="*/ 169 h 326"/>
              <a:gd name="T42" fmla="*/ 297 w 453"/>
              <a:gd name="T43" fmla="*/ 223 h 326"/>
              <a:gd name="T44" fmla="*/ 243 w 453"/>
              <a:gd name="T45" fmla="*/ 176 h 326"/>
              <a:gd name="T46" fmla="*/ 203 w 453"/>
              <a:gd name="T47" fmla="*/ 298 h 326"/>
              <a:gd name="T48" fmla="*/ 297 w 453"/>
              <a:gd name="T49" fmla="*/ 257 h 326"/>
              <a:gd name="T50" fmla="*/ 297 w 453"/>
              <a:gd name="T51" fmla="*/ 311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3" h="326">
                <a:moveTo>
                  <a:pt x="344" y="14"/>
                </a:moveTo>
                <a:lnTo>
                  <a:pt x="344" y="14"/>
                </a:lnTo>
                <a:cubicBezTo>
                  <a:pt x="412" y="21"/>
                  <a:pt x="452" y="48"/>
                  <a:pt x="425" y="102"/>
                </a:cubicBezTo>
                <a:cubicBezTo>
                  <a:pt x="398" y="149"/>
                  <a:pt x="385" y="277"/>
                  <a:pt x="297" y="311"/>
                </a:cubicBezTo>
                <a:cubicBezTo>
                  <a:pt x="297" y="257"/>
                  <a:pt x="297" y="257"/>
                  <a:pt x="297" y="257"/>
                </a:cubicBezTo>
                <a:cubicBezTo>
                  <a:pt x="297" y="244"/>
                  <a:pt x="297" y="230"/>
                  <a:pt x="297" y="223"/>
                </a:cubicBezTo>
                <a:cubicBezTo>
                  <a:pt x="297" y="169"/>
                  <a:pt x="297" y="169"/>
                  <a:pt x="297" y="169"/>
                </a:cubicBezTo>
                <a:cubicBezTo>
                  <a:pt x="317" y="176"/>
                  <a:pt x="331" y="169"/>
                  <a:pt x="344" y="149"/>
                </a:cubicBezTo>
                <a:cubicBezTo>
                  <a:pt x="365" y="102"/>
                  <a:pt x="392" y="75"/>
                  <a:pt x="344" y="61"/>
                </a:cubicBezTo>
                <a:cubicBezTo>
                  <a:pt x="324" y="55"/>
                  <a:pt x="311" y="55"/>
                  <a:pt x="297" y="55"/>
                </a:cubicBezTo>
                <a:cubicBezTo>
                  <a:pt x="297" y="0"/>
                  <a:pt x="297" y="0"/>
                  <a:pt x="297" y="0"/>
                </a:cubicBezTo>
                <a:cubicBezTo>
                  <a:pt x="304" y="0"/>
                  <a:pt x="324" y="7"/>
                  <a:pt x="344" y="14"/>
                </a:cubicBezTo>
                <a:close/>
                <a:moveTo>
                  <a:pt x="297" y="311"/>
                </a:moveTo>
                <a:lnTo>
                  <a:pt x="297" y="311"/>
                </a:lnTo>
                <a:cubicBezTo>
                  <a:pt x="263" y="318"/>
                  <a:pt x="230" y="325"/>
                  <a:pt x="189" y="311"/>
                </a:cubicBezTo>
                <a:cubicBezTo>
                  <a:pt x="0" y="257"/>
                  <a:pt x="142" y="122"/>
                  <a:pt x="196" y="68"/>
                </a:cubicBezTo>
                <a:cubicBezTo>
                  <a:pt x="236" y="21"/>
                  <a:pt x="257" y="0"/>
                  <a:pt x="297" y="0"/>
                </a:cubicBezTo>
                <a:cubicBezTo>
                  <a:pt x="297" y="55"/>
                  <a:pt x="297" y="55"/>
                  <a:pt x="297" y="55"/>
                </a:cubicBezTo>
                <a:cubicBezTo>
                  <a:pt x="277" y="48"/>
                  <a:pt x="263" y="55"/>
                  <a:pt x="257" y="61"/>
                </a:cubicBezTo>
                <a:cubicBezTo>
                  <a:pt x="236" y="88"/>
                  <a:pt x="196" y="142"/>
                  <a:pt x="230" y="149"/>
                </a:cubicBezTo>
                <a:cubicBezTo>
                  <a:pt x="250" y="156"/>
                  <a:pt x="270" y="169"/>
                  <a:pt x="297" y="169"/>
                </a:cubicBezTo>
                <a:cubicBezTo>
                  <a:pt x="297" y="223"/>
                  <a:pt x="297" y="223"/>
                  <a:pt x="297" y="223"/>
                </a:cubicBezTo>
                <a:cubicBezTo>
                  <a:pt x="290" y="203"/>
                  <a:pt x="270" y="183"/>
                  <a:pt x="243" y="176"/>
                </a:cubicBezTo>
                <a:cubicBezTo>
                  <a:pt x="155" y="149"/>
                  <a:pt x="88" y="264"/>
                  <a:pt x="203" y="298"/>
                </a:cubicBezTo>
                <a:cubicBezTo>
                  <a:pt x="257" y="311"/>
                  <a:pt x="284" y="284"/>
                  <a:pt x="297" y="257"/>
                </a:cubicBezTo>
                <a:lnTo>
                  <a:pt x="297" y="311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8" name="Freeform 1236"/>
          <p:cNvSpPr>
            <a:spLocks noChangeArrowheads="1"/>
          </p:cNvSpPr>
          <p:nvPr/>
        </p:nvSpPr>
        <p:spPr bwMode="auto">
          <a:xfrm>
            <a:off x="13532049" y="10288792"/>
            <a:ext cx="442808" cy="415301"/>
          </a:xfrm>
          <a:custGeom>
            <a:avLst/>
            <a:gdLst>
              <a:gd name="T0" fmla="*/ 851 w 852"/>
              <a:gd name="T1" fmla="*/ 345 h 798"/>
              <a:gd name="T2" fmla="*/ 851 w 852"/>
              <a:gd name="T3" fmla="*/ 345 h 798"/>
              <a:gd name="T4" fmla="*/ 493 w 852"/>
              <a:gd name="T5" fmla="*/ 54 h 798"/>
              <a:gd name="T6" fmla="*/ 88 w 852"/>
              <a:gd name="T7" fmla="*/ 561 h 798"/>
              <a:gd name="T8" fmla="*/ 439 w 852"/>
              <a:gd name="T9" fmla="*/ 790 h 798"/>
              <a:gd name="T10" fmla="*/ 54 w 852"/>
              <a:gd name="T11" fmla="*/ 554 h 798"/>
              <a:gd name="T12" fmla="*/ 506 w 852"/>
              <a:gd name="T13" fmla="*/ 13 h 798"/>
              <a:gd name="T14" fmla="*/ 851 w 852"/>
              <a:gd name="T15" fmla="*/ 34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2" h="798">
                <a:moveTo>
                  <a:pt x="851" y="345"/>
                </a:moveTo>
                <a:lnTo>
                  <a:pt x="851" y="345"/>
                </a:lnTo>
                <a:cubicBezTo>
                  <a:pt x="844" y="284"/>
                  <a:pt x="810" y="54"/>
                  <a:pt x="493" y="54"/>
                </a:cubicBezTo>
                <a:cubicBezTo>
                  <a:pt x="182" y="47"/>
                  <a:pt x="40" y="358"/>
                  <a:pt x="88" y="561"/>
                </a:cubicBezTo>
                <a:cubicBezTo>
                  <a:pt x="121" y="716"/>
                  <a:pt x="364" y="797"/>
                  <a:pt x="439" y="790"/>
                </a:cubicBezTo>
                <a:cubicBezTo>
                  <a:pt x="351" y="797"/>
                  <a:pt x="115" y="763"/>
                  <a:pt x="54" y="554"/>
                </a:cubicBezTo>
                <a:cubicBezTo>
                  <a:pt x="0" y="345"/>
                  <a:pt x="162" y="0"/>
                  <a:pt x="506" y="13"/>
                </a:cubicBezTo>
                <a:cubicBezTo>
                  <a:pt x="824" y="27"/>
                  <a:pt x="851" y="284"/>
                  <a:pt x="851" y="345"/>
                </a:cubicBezTo>
              </a:path>
            </a:pathLst>
          </a:custGeom>
          <a:solidFill>
            <a:srgbClr val="BABA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49" name="Freeform 1237"/>
          <p:cNvSpPr>
            <a:spLocks noChangeArrowheads="1"/>
          </p:cNvSpPr>
          <p:nvPr/>
        </p:nvSpPr>
        <p:spPr bwMode="auto">
          <a:xfrm>
            <a:off x="14075808" y="10387454"/>
            <a:ext cx="123894" cy="362529"/>
          </a:xfrm>
          <a:custGeom>
            <a:avLst/>
            <a:gdLst>
              <a:gd name="T0" fmla="*/ 196 w 238"/>
              <a:gd name="T1" fmla="*/ 696 h 697"/>
              <a:gd name="T2" fmla="*/ 196 w 238"/>
              <a:gd name="T3" fmla="*/ 696 h 697"/>
              <a:gd name="T4" fmla="*/ 7 w 238"/>
              <a:gd name="T5" fmla="*/ 95 h 697"/>
              <a:gd name="T6" fmla="*/ 61 w 238"/>
              <a:gd name="T7" fmla="*/ 88 h 697"/>
              <a:gd name="T8" fmla="*/ 196 w 238"/>
              <a:gd name="T9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697">
                <a:moveTo>
                  <a:pt x="196" y="696"/>
                </a:moveTo>
                <a:lnTo>
                  <a:pt x="196" y="696"/>
                </a:lnTo>
                <a:cubicBezTo>
                  <a:pt x="183" y="628"/>
                  <a:pt x="14" y="156"/>
                  <a:pt x="7" y="95"/>
                </a:cubicBezTo>
                <a:cubicBezTo>
                  <a:pt x="0" y="27"/>
                  <a:pt x="34" y="0"/>
                  <a:pt x="61" y="88"/>
                </a:cubicBezTo>
                <a:cubicBezTo>
                  <a:pt x="81" y="169"/>
                  <a:pt x="237" y="669"/>
                  <a:pt x="196" y="696"/>
                </a:cubicBezTo>
              </a:path>
            </a:pathLst>
          </a:custGeom>
          <a:solidFill>
            <a:srgbClr val="F58A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0" name="Freeform 1238"/>
          <p:cNvSpPr>
            <a:spLocks noChangeArrowheads="1"/>
          </p:cNvSpPr>
          <p:nvPr/>
        </p:nvSpPr>
        <p:spPr bwMode="auto">
          <a:xfrm>
            <a:off x="13690358" y="10419576"/>
            <a:ext cx="275322" cy="275338"/>
          </a:xfrm>
          <a:custGeom>
            <a:avLst/>
            <a:gdLst>
              <a:gd name="T0" fmla="*/ 513 w 527"/>
              <a:gd name="T1" fmla="*/ 54 h 528"/>
              <a:gd name="T2" fmla="*/ 513 w 527"/>
              <a:gd name="T3" fmla="*/ 54 h 528"/>
              <a:gd name="T4" fmla="*/ 378 w 527"/>
              <a:gd name="T5" fmla="*/ 385 h 528"/>
              <a:gd name="T6" fmla="*/ 67 w 527"/>
              <a:gd name="T7" fmla="*/ 500 h 528"/>
              <a:gd name="T8" fmla="*/ 330 w 527"/>
              <a:gd name="T9" fmla="*/ 324 h 528"/>
              <a:gd name="T10" fmla="*/ 513 w 527"/>
              <a:gd name="T11" fmla="*/ 54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7" h="528">
                <a:moveTo>
                  <a:pt x="513" y="54"/>
                </a:moveTo>
                <a:lnTo>
                  <a:pt x="513" y="54"/>
                </a:lnTo>
                <a:cubicBezTo>
                  <a:pt x="526" y="115"/>
                  <a:pt x="472" y="297"/>
                  <a:pt x="378" y="385"/>
                </a:cubicBezTo>
                <a:cubicBezTo>
                  <a:pt x="283" y="479"/>
                  <a:pt x="128" y="527"/>
                  <a:pt x="67" y="500"/>
                </a:cubicBezTo>
                <a:cubicBezTo>
                  <a:pt x="0" y="473"/>
                  <a:pt x="236" y="452"/>
                  <a:pt x="330" y="324"/>
                </a:cubicBezTo>
                <a:cubicBezTo>
                  <a:pt x="425" y="196"/>
                  <a:pt x="472" y="0"/>
                  <a:pt x="513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1" name="Freeform 1239"/>
          <p:cNvSpPr>
            <a:spLocks noChangeArrowheads="1"/>
          </p:cNvSpPr>
          <p:nvPr/>
        </p:nvSpPr>
        <p:spPr bwMode="auto">
          <a:xfrm>
            <a:off x="12320638" y="10798166"/>
            <a:ext cx="12057012" cy="454309"/>
          </a:xfrm>
          <a:custGeom>
            <a:avLst/>
            <a:gdLst>
              <a:gd name="T0" fmla="*/ 0 w 18874"/>
              <a:gd name="T1" fmla="*/ 790 h 791"/>
              <a:gd name="T2" fmla="*/ 18873 w 18874"/>
              <a:gd name="T3" fmla="*/ 790 h 791"/>
              <a:gd name="T4" fmla="*/ 18873 w 18874"/>
              <a:gd name="T5" fmla="*/ 0 h 791"/>
              <a:gd name="T6" fmla="*/ 0 w 18874"/>
              <a:gd name="T7" fmla="*/ 0 h 791"/>
              <a:gd name="T8" fmla="*/ 0 w 18874"/>
              <a:gd name="T9" fmla="*/ 79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74" h="791">
                <a:moveTo>
                  <a:pt x="0" y="790"/>
                </a:moveTo>
                <a:lnTo>
                  <a:pt x="18873" y="790"/>
                </a:lnTo>
                <a:lnTo>
                  <a:pt x="18873" y="0"/>
                </a:lnTo>
                <a:lnTo>
                  <a:pt x="0" y="0"/>
                </a:lnTo>
                <a:lnTo>
                  <a:pt x="0" y="790"/>
                </a:lnTo>
              </a:path>
            </a:pathLst>
          </a:custGeom>
          <a:solidFill>
            <a:srgbClr val="7E5C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2" name="Freeform 1240"/>
          <p:cNvSpPr>
            <a:spLocks noChangeArrowheads="1"/>
          </p:cNvSpPr>
          <p:nvPr/>
        </p:nvSpPr>
        <p:spPr bwMode="auto">
          <a:xfrm>
            <a:off x="20203982" y="10894536"/>
            <a:ext cx="552936" cy="552971"/>
          </a:xfrm>
          <a:custGeom>
            <a:avLst/>
            <a:gdLst>
              <a:gd name="T0" fmla="*/ 0 w 1061"/>
              <a:gd name="T1" fmla="*/ 202 h 1061"/>
              <a:gd name="T2" fmla="*/ 858 w 1061"/>
              <a:gd name="T3" fmla="*/ 0 h 1061"/>
              <a:gd name="T4" fmla="*/ 1060 w 1061"/>
              <a:gd name="T5" fmla="*/ 857 h 1061"/>
              <a:gd name="T6" fmla="*/ 196 w 1061"/>
              <a:gd name="T7" fmla="*/ 1060 h 1061"/>
              <a:gd name="T8" fmla="*/ 0 w 1061"/>
              <a:gd name="T9" fmla="*/ 202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1" h="1061">
                <a:moveTo>
                  <a:pt x="0" y="202"/>
                </a:moveTo>
                <a:lnTo>
                  <a:pt x="858" y="0"/>
                </a:lnTo>
                <a:lnTo>
                  <a:pt x="1060" y="857"/>
                </a:lnTo>
                <a:lnTo>
                  <a:pt x="196" y="1060"/>
                </a:lnTo>
                <a:lnTo>
                  <a:pt x="0" y="202"/>
                </a:lnTo>
              </a:path>
            </a:pathLst>
          </a:custGeom>
          <a:solidFill>
            <a:srgbClr val="FDE2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3" name="Freeform 1241"/>
          <p:cNvSpPr>
            <a:spLocks noChangeArrowheads="1"/>
          </p:cNvSpPr>
          <p:nvPr/>
        </p:nvSpPr>
        <p:spPr bwMode="auto">
          <a:xfrm>
            <a:off x="20203982" y="10894536"/>
            <a:ext cx="461162" cy="169792"/>
          </a:xfrm>
          <a:custGeom>
            <a:avLst/>
            <a:gdLst>
              <a:gd name="T0" fmla="*/ 0 w 886"/>
              <a:gd name="T1" fmla="*/ 202 h 325"/>
              <a:gd name="T2" fmla="*/ 858 w 886"/>
              <a:gd name="T3" fmla="*/ 0 h 325"/>
              <a:gd name="T4" fmla="*/ 885 w 886"/>
              <a:gd name="T5" fmla="*/ 121 h 325"/>
              <a:gd name="T6" fmla="*/ 27 w 886"/>
              <a:gd name="T7" fmla="*/ 324 h 325"/>
              <a:gd name="T8" fmla="*/ 0 w 886"/>
              <a:gd name="T9" fmla="*/ 20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325">
                <a:moveTo>
                  <a:pt x="0" y="202"/>
                </a:moveTo>
                <a:lnTo>
                  <a:pt x="858" y="0"/>
                </a:lnTo>
                <a:lnTo>
                  <a:pt x="885" y="121"/>
                </a:lnTo>
                <a:lnTo>
                  <a:pt x="27" y="324"/>
                </a:lnTo>
                <a:lnTo>
                  <a:pt x="0" y="202"/>
                </a:lnTo>
              </a:path>
            </a:pathLst>
          </a:custGeom>
          <a:solidFill>
            <a:srgbClr val="FCD3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4" name="Freeform 1242"/>
          <p:cNvSpPr>
            <a:spLocks noChangeArrowheads="1"/>
          </p:cNvSpPr>
          <p:nvPr/>
        </p:nvSpPr>
        <p:spPr bwMode="auto">
          <a:xfrm>
            <a:off x="20350820" y="11048267"/>
            <a:ext cx="268439" cy="282223"/>
          </a:xfrm>
          <a:custGeom>
            <a:avLst/>
            <a:gdLst>
              <a:gd name="T0" fmla="*/ 27 w 514"/>
              <a:gd name="T1" fmla="*/ 256 h 541"/>
              <a:gd name="T2" fmla="*/ 27 w 514"/>
              <a:gd name="T3" fmla="*/ 256 h 541"/>
              <a:gd name="T4" fmla="*/ 13 w 514"/>
              <a:gd name="T5" fmla="*/ 182 h 541"/>
              <a:gd name="T6" fmla="*/ 88 w 514"/>
              <a:gd name="T7" fmla="*/ 168 h 541"/>
              <a:gd name="T8" fmla="*/ 236 w 514"/>
              <a:gd name="T9" fmla="*/ 303 h 541"/>
              <a:gd name="T10" fmla="*/ 250 w 514"/>
              <a:gd name="T11" fmla="*/ 324 h 541"/>
              <a:gd name="T12" fmla="*/ 425 w 514"/>
              <a:gd name="T13" fmla="*/ 13 h 541"/>
              <a:gd name="T14" fmla="*/ 499 w 514"/>
              <a:gd name="T15" fmla="*/ 27 h 541"/>
              <a:gd name="T16" fmla="*/ 486 w 514"/>
              <a:gd name="T17" fmla="*/ 101 h 541"/>
              <a:gd name="T18" fmla="*/ 337 w 514"/>
              <a:gd name="T19" fmla="*/ 452 h 541"/>
              <a:gd name="T20" fmla="*/ 297 w 514"/>
              <a:gd name="T21" fmla="*/ 526 h 541"/>
              <a:gd name="T22" fmla="*/ 223 w 514"/>
              <a:gd name="T23" fmla="*/ 479 h 541"/>
              <a:gd name="T24" fmla="*/ 155 w 514"/>
              <a:gd name="T25" fmla="*/ 371 h 541"/>
              <a:gd name="T26" fmla="*/ 27 w 514"/>
              <a:gd name="T27" fmla="*/ 25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4" h="541">
                <a:moveTo>
                  <a:pt x="27" y="256"/>
                </a:moveTo>
                <a:lnTo>
                  <a:pt x="27" y="256"/>
                </a:lnTo>
                <a:cubicBezTo>
                  <a:pt x="0" y="236"/>
                  <a:pt x="0" y="202"/>
                  <a:pt x="13" y="182"/>
                </a:cubicBezTo>
                <a:cubicBezTo>
                  <a:pt x="34" y="155"/>
                  <a:pt x="67" y="155"/>
                  <a:pt x="88" y="168"/>
                </a:cubicBezTo>
                <a:cubicBezTo>
                  <a:pt x="148" y="216"/>
                  <a:pt x="196" y="263"/>
                  <a:pt x="236" y="303"/>
                </a:cubicBezTo>
                <a:cubicBezTo>
                  <a:pt x="236" y="310"/>
                  <a:pt x="243" y="317"/>
                  <a:pt x="250" y="324"/>
                </a:cubicBezTo>
                <a:cubicBezTo>
                  <a:pt x="270" y="222"/>
                  <a:pt x="310" y="94"/>
                  <a:pt x="425" y="13"/>
                </a:cubicBezTo>
                <a:cubicBezTo>
                  <a:pt x="452" y="0"/>
                  <a:pt x="479" y="0"/>
                  <a:pt x="499" y="27"/>
                </a:cubicBezTo>
                <a:cubicBezTo>
                  <a:pt x="513" y="47"/>
                  <a:pt x="513" y="81"/>
                  <a:pt x="486" y="101"/>
                </a:cubicBezTo>
                <a:cubicBezTo>
                  <a:pt x="358" y="189"/>
                  <a:pt x="344" y="378"/>
                  <a:pt x="337" y="452"/>
                </a:cubicBezTo>
                <a:cubicBezTo>
                  <a:pt x="331" y="493"/>
                  <a:pt x="331" y="520"/>
                  <a:pt x="297" y="526"/>
                </a:cubicBezTo>
                <a:cubicBezTo>
                  <a:pt x="256" y="540"/>
                  <a:pt x="236" y="526"/>
                  <a:pt x="223" y="479"/>
                </a:cubicBezTo>
                <a:cubicBezTo>
                  <a:pt x="209" y="445"/>
                  <a:pt x="189" y="412"/>
                  <a:pt x="155" y="371"/>
                </a:cubicBezTo>
                <a:cubicBezTo>
                  <a:pt x="121" y="337"/>
                  <a:pt x="74" y="297"/>
                  <a:pt x="27" y="256"/>
                </a:cubicBez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5" name="Freeform 1243"/>
          <p:cNvSpPr>
            <a:spLocks noChangeArrowheads="1"/>
          </p:cNvSpPr>
          <p:nvPr/>
        </p:nvSpPr>
        <p:spPr bwMode="auto">
          <a:xfrm>
            <a:off x="20818865" y="10935837"/>
            <a:ext cx="461162" cy="461191"/>
          </a:xfrm>
          <a:custGeom>
            <a:avLst/>
            <a:gdLst>
              <a:gd name="T0" fmla="*/ 0 w 886"/>
              <a:gd name="T1" fmla="*/ 0 h 885"/>
              <a:gd name="T2" fmla="*/ 885 w 886"/>
              <a:gd name="T3" fmla="*/ 0 h 885"/>
              <a:gd name="T4" fmla="*/ 885 w 886"/>
              <a:gd name="T5" fmla="*/ 884 h 885"/>
              <a:gd name="T6" fmla="*/ 0 w 886"/>
              <a:gd name="T7" fmla="*/ 884 h 885"/>
              <a:gd name="T8" fmla="*/ 0 w 886"/>
              <a:gd name="T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885">
                <a:moveTo>
                  <a:pt x="0" y="0"/>
                </a:moveTo>
                <a:lnTo>
                  <a:pt x="885" y="0"/>
                </a:lnTo>
                <a:lnTo>
                  <a:pt x="885" y="884"/>
                </a:lnTo>
                <a:lnTo>
                  <a:pt x="0" y="8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6" name="Freeform 1244"/>
          <p:cNvSpPr>
            <a:spLocks noChangeArrowheads="1"/>
          </p:cNvSpPr>
          <p:nvPr/>
        </p:nvSpPr>
        <p:spPr bwMode="auto">
          <a:xfrm>
            <a:off x="20818865" y="10935836"/>
            <a:ext cx="461162" cy="64245"/>
          </a:xfrm>
          <a:custGeom>
            <a:avLst/>
            <a:gdLst>
              <a:gd name="T0" fmla="*/ 0 w 886"/>
              <a:gd name="T1" fmla="*/ 121 h 122"/>
              <a:gd name="T2" fmla="*/ 885 w 886"/>
              <a:gd name="T3" fmla="*/ 121 h 122"/>
              <a:gd name="T4" fmla="*/ 885 w 886"/>
              <a:gd name="T5" fmla="*/ 0 h 122"/>
              <a:gd name="T6" fmla="*/ 0 w 886"/>
              <a:gd name="T7" fmla="*/ 0 h 122"/>
              <a:gd name="T8" fmla="*/ 0 w 886"/>
              <a:gd name="T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" h="122">
                <a:moveTo>
                  <a:pt x="0" y="121"/>
                </a:moveTo>
                <a:lnTo>
                  <a:pt x="885" y="121"/>
                </a:lnTo>
                <a:lnTo>
                  <a:pt x="885" y="0"/>
                </a:lnTo>
                <a:lnTo>
                  <a:pt x="0" y="0"/>
                </a:lnTo>
                <a:lnTo>
                  <a:pt x="0" y="121"/>
                </a:ln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7" name="Freeform 1245"/>
          <p:cNvSpPr>
            <a:spLocks noChangeArrowheads="1"/>
          </p:cNvSpPr>
          <p:nvPr/>
        </p:nvSpPr>
        <p:spPr bwMode="auto">
          <a:xfrm>
            <a:off x="20871635" y="11050560"/>
            <a:ext cx="355621" cy="36712"/>
          </a:xfrm>
          <a:custGeom>
            <a:avLst/>
            <a:gdLst>
              <a:gd name="T0" fmla="*/ 0 w 683"/>
              <a:gd name="T1" fmla="*/ 68 h 69"/>
              <a:gd name="T2" fmla="*/ 682 w 683"/>
              <a:gd name="T3" fmla="*/ 68 h 69"/>
              <a:gd name="T4" fmla="*/ 682 w 683"/>
              <a:gd name="T5" fmla="*/ 0 h 69"/>
              <a:gd name="T6" fmla="*/ 0 w 683"/>
              <a:gd name="T7" fmla="*/ 0 h 69"/>
              <a:gd name="T8" fmla="*/ 0 w 683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" h="69">
                <a:moveTo>
                  <a:pt x="0" y="68"/>
                </a:moveTo>
                <a:lnTo>
                  <a:pt x="682" y="68"/>
                </a:lnTo>
                <a:lnTo>
                  <a:pt x="682" y="0"/>
                </a:lnTo>
                <a:lnTo>
                  <a:pt x="0" y="0"/>
                </a:lnTo>
                <a:lnTo>
                  <a:pt x="0" y="68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8" name="Freeform 1246"/>
          <p:cNvSpPr>
            <a:spLocks noChangeArrowheads="1"/>
          </p:cNvSpPr>
          <p:nvPr/>
        </p:nvSpPr>
        <p:spPr bwMode="auto">
          <a:xfrm>
            <a:off x="20871635" y="11119395"/>
            <a:ext cx="355621" cy="34417"/>
          </a:xfrm>
          <a:custGeom>
            <a:avLst/>
            <a:gdLst>
              <a:gd name="T0" fmla="*/ 0 w 683"/>
              <a:gd name="T1" fmla="*/ 67 h 68"/>
              <a:gd name="T2" fmla="*/ 682 w 683"/>
              <a:gd name="T3" fmla="*/ 67 h 68"/>
              <a:gd name="T4" fmla="*/ 682 w 683"/>
              <a:gd name="T5" fmla="*/ 0 h 68"/>
              <a:gd name="T6" fmla="*/ 0 w 683"/>
              <a:gd name="T7" fmla="*/ 0 h 68"/>
              <a:gd name="T8" fmla="*/ 0 w 683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" h="68">
                <a:moveTo>
                  <a:pt x="0" y="67"/>
                </a:moveTo>
                <a:lnTo>
                  <a:pt x="682" y="67"/>
                </a:lnTo>
                <a:lnTo>
                  <a:pt x="682" y="0"/>
                </a:lnTo>
                <a:lnTo>
                  <a:pt x="0" y="0"/>
                </a:lnTo>
                <a:lnTo>
                  <a:pt x="0" y="67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59" name="Freeform 1247"/>
          <p:cNvSpPr>
            <a:spLocks noChangeArrowheads="1"/>
          </p:cNvSpPr>
          <p:nvPr/>
        </p:nvSpPr>
        <p:spPr bwMode="auto">
          <a:xfrm>
            <a:off x="20871635" y="11185937"/>
            <a:ext cx="355621" cy="34418"/>
          </a:xfrm>
          <a:custGeom>
            <a:avLst/>
            <a:gdLst>
              <a:gd name="T0" fmla="*/ 0 w 683"/>
              <a:gd name="T1" fmla="*/ 67 h 68"/>
              <a:gd name="T2" fmla="*/ 682 w 683"/>
              <a:gd name="T3" fmla="*/ 67 h 68"/>
              <a:gd name="T4" fmla="*/ 682 w 683"/>
              <a:gd name="T5" fmla="*/ 0 h 68"/>
              <a:gd name="T6" fmla="*/ 0 w 683"/>
              <a:gd name="T7" fmla="*/ 0 h 68"/>
              <a:gd name="T8" fmla="*/ 0 w 683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" h="68">
                <a:moveTo>
                  <a:pt x="0" y="67"/>
                </a:moveTo>
                <a:lnTo>
                  <a:pt x="682" y="67"/>
                </a:lnTo>
                <a:lnTo>
                  <a:pt x="682" y="0"/>
                </a:lnTo>
                <a:lnTo>
                  <a:pt x="0" y="0"/>
                </a:lnTo>
                <a:lnTo>
                  <a:pt x="0" y="67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0" name="Freeform 1248"/>
          <p:cNvSpPr>
            <a:spLocks noChangeArrowheads="1"/>
          </p:cNvSpPr>
          <p:nvPr/>
        </p:nvSpPr>
        <p:spPr bwMode="auto">
          <a:xfrm>
            <a:off x="20871636" y="11252475"/>
            <a:ext cx="178959" cy="36712"/>
          </a:xfrm>
          <a:custGeom>
            <a:avLst/>
            <a:gdLst>
              <a:gd name="T0" fmla="*/ 0 w 346"/>
              <a:gd name="T1" fmla="*/ 68 h 69"/>
              <a:gd name="T2" fmla="*/ 345 w 346"/>
              <a:gd name="T3" fmla="*/ 68 h 69"/>
              <a:gd name="T4" fmla="*/ 345 w 346"/>
              <a:gd name="T5" fmla="*/ 0 h 69"/>
              <a:gd name="T6" fmla="*/ 0 w 346"/>
              <a:gd name="T7" fmla="*/ 0 h 69"/>
              <a:gd name="T8" fmla="*/ 0 w 346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69">
                <a:moveTo>
                  <a:pt x="0" y="68"/>
                </a:moveTo>
                <a:lnTo>
                  <a:pt x="345" y="68"/>
                </a:lnTo>
                <a:lnTo>
                  <a:pt x="345" y="0"/>
                </a:lnTo>
                <a:lnTo>
                  <a:pt x="0" y="0"/>
                </a:lnTo>
                <a:lnTo>
                  <a:pt x="0" y="68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1" name="Freeform 1249"/>
          <p:cNvSpPr>
            <a:spLocks noChangeArrowheads="1"/>
          </p:cNvSpPr>
          <p:nvPr/>
        </p:nvSpPr>
        <p:spPr bwMode="auto">
          <a:xfrm>
            <a:off x="21103363" y="10756866"/>
            <a:ext cx="812195" cy="43595"/>
          </a:xfrm>
          <a:custGeom>
            <a:avLst/>
            <a:gdLst>
              <a:gd name="T0" fmla="*/ 1560 w 1561"/>
              <a:gd name="T1" fmla="*/ 81 h 82"/>
              <a:gd name="T2" fmla="*/ 1560 w 1561"/>
              <a:gd name="T3" fmla="*/ 0 h 82"/>
              <a:gd name="T4" fmla="*/ 0 w 1561"/>
              <a:gd name="T5" fmla="*/ 0 h 82"/>
              <a:gd name="T6" fmla="*/ 0 w 1561"/>
              <a:gd name="T7" fmla="*/ 81 h 82"/>
              <a:gd name="T8" fmla="*/ 1560 w 156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82">
                <a:moveTo>
                  <a:pt x="1560" y="81"/>
                </a:moveTo>
                <a:lnTo>
                  <a:pt x="1560" y="0"/>
                </a:lnTo>
                <a:lnTo>
                  <a:pt x="0" y="0"/>
                </a:lnTo>
                <a:lnTo>
                  <a:pt x="0" y="81"/>
                </a:lnTo>
                <a:lnTo>
                  <a:pt x="1560" y="81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2" name="Freeform 1250"/>
          <p:cNvSpPr>
            <a:spLocks noChangeArrowheads="1"/>
          </p:cNvSpPr>
          <p:nvPr/>
        </p:nvSpPr>
        <p:spPr bwMode="auto">
          <a:xfrm>
            <a:off x="21915558" y="10756866"/>
            <a:ext cx="52771" cy="43595"/>
          </a:xfrm>
          <a:custGeom>
            <a:avLst/>
            <a:gdLst>
              <a:gd name="T0" fmla="*/ 0 w 102"/>
              <a:gd name="T1" fmla="*/ 81 h 82"/>
              <a:gd name="T2" fmla="*/ 0 w 102"/>
              <a:gd name="T3" fmla="*/ 0 h 82"/>
              <a:gd name="T4" fmla="*/ 101 w 102"/>
              <a:gd name="T5" fmla="*/ 41 h 82"/>
              <a:gd name="T6" fmla="*/ 0 w 102"/>
              <a:gd name="T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" h="82">
                <a:moveTo>
                  <a:pt x="0" y="81"/>
                </a:moveTo>
                <a:lnTo>
                  <a:pt x="0" y="0"/>
                </a:lnTo>
                <a:lnTo>
                  <a:pt x="101" y="41"/>
                </a:lnTo>
                <a:lnTo>
                  <a:pt x="0" y="81"/>
                </a:ln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3" name="Freeform 1251"/>
          <p:cNvSpPr>
            <a:spLocks noChangeArrowheads="1"/>
          </p:cNvSpPr>
          <p:nvPr/>
        </p:nvSpPr>
        <p:spPr bwMode="auto">
          <a:xfrm>
            <a:off x="19729055" y="10756866"/>
            <a:ext cx="812195" cy="43595"/>
          </a:xfrm>
          <a:custGeom>
            <a:avLst/>
            <a:gdLst>
              <a:gd name="T0" fmla="*/ 1559 w 1560"/>
              <a:gd name="T1" fmla="*/ 81 h 82"/>
              <a:gd name="T2" fmla="*/ 1559 w 1560"/>
              <a:gd name="T3" fmla="*/ 0 h 82"/>
              <a:gd name="T4" fmla="*/ 0 w 1560"/>
              <a:gd name="T5" fmla="*/ 0 h 82"/>
              <a:gd name="T6" fmla="*/ 0 w 1560"/>
              <a:gd name="T7" fmla="*/ 81 h 82"/>
              <a:gd name="T8" fmla="*/ 1559 w 156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0" h="82">
                <a:moveTo>
                  <a:pt x="1559" y="81"/>
                </a:moveTo>
                <a:lnTo>
                  <a:pt x="1559" y="0"/>
                </a:lnTo>
                <a:lnTo>
                  <a:pt x="0" y="0"/>
                </a:lnTo>
                <a:lnTo>
                  <a:pt x="0" y="81"/>
                </a:lnTo>
                <a:lnTo>
                  <a:pt x="1559" y="81"/>
                </a:ln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4" name="Freeform 1252"/>
          <p:cNvSpPr>
            <a:spLocks noChangeArrowheads="1"/>
          </p:cNvSpPr>
          <p:nvPr/>
        </p:nvSpPr>
        <p:spPr bwMode="auto">
          <a:xfrm>
            <a:off x="20541250" y="10756866"/>
            <a:ext cx="52770" cy="43595"/>
          </a:xfrm>
          <a:custGeom>
            <a:avLst/>
            <a:gdLst>
              <a:gd name="T0" fmla="*/ 0 w 103"/>
              <a:gd name="T1" fmla="*/ 81 h 82"/>
              <a:gd name="T2" fmla="*/ 0 w 103"/>
              <a:gd name="T3" fmla="*/ 0 h 82"/>
              <a:gd name="T4" fmla="*/ 102 w 103"/>
              <a:gd name="T5" fmla="*/ 41 h 82"/>
              <a:gd name="T6" fmla="*/ 0 w 103"/>
              <a:gd name="T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82">
                <a:moveTo>
                  <a:pt x="0" y="81"/>
                </a:moveTo>
                <a:lnTo>
                  <a:pt x="0" y="0"/>
                </a:lnTo>
                <a:lnTo>
                  <a:pt x="102" y="41"/>
                </a:lnTo>
                <a:lnTo>
                  <a:pt x="0" y="81"/>
                </a:lnTo>
              </a:path>
            </a:pathLst>
          </a:custGeom>
          <a:solidFill>
            <a:srgbClr val="1650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5" name="Freeform 1253"/>
          <p:cNvSpPr>
            <a:spLocks noChangeArrowheads="1"/>
          </p:cNvSpPr>
          <p:nvPr/>
        </p:nvSpPr>
        <p:spPr bwMode="auto">
          <a:xfrm>
            <a:off x="20965703" y="9561439"/>
            <a:ext cx="139956" cy="867316"/>
          </a:xfrm>
          <a:custGeom>
            <a:avLst/>
            <a:gdLst>
              <a:gd name="T0" fmla="*/ 0 w 271"/>
              <a:gd name="T1" fmla="*/ 1668 h 1669"/>
              <a:gd name="T2" fmla="*/ 270 w 271"/>
              <a:gd name="T3" fmla="*/ 1668 h 1669"/>
              <a:gd name="T4" fmla="*/ 270 w 271"/>
              <a:gd name="T5" fmla="*/ 0 h 1669"/>
              <a:gd name="T6" fmla="*/ 0 w 271"/>
              <a:gd name="T7" fmla="*/ 0 h 1669"/>
              <a:gd name="T8" fmla="*/ 0 w 271"/>
              <a:gd name="T9" fmla="*/ 1668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1669">
                <a:moveTo>
                  <a:pt x="0" y="1668"/>
                </a:moveTo>
                <a:lnTo>
                  <a:pt x="270" y="1668"/>
                </a:lnTo>
                <a:lnTo>
                  <a:pt x="270" y="0"/>
                </a:lnTo>
                <a:lnTo>
                  <a:pt x="0" y="0"/>
                </a:lnTo>
                <a:lnTo>
                  <a:pt x="0" y="16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66" name="Freeform 1254"/>
          <p:cNvSpPr>
            <a:spLocks noChangeArrowheads="1"/>
          </p:cNvSpPr>
          <p:nvPr/>
        </p:nvSpPr>
        <p:spPr bwMode="auto">
          <a:xfrm>
            <a:off x="20965703" y="9607329"/>
            <a:ext cx="27532" cy="777832"/>
          </a:xfrm>
          <a:custGeom>
            <a:avLst/>
            <a:gdLst>
              <a:gd name="T0" fmla="*/ 0 w 55"/>
              <a:gd name="T1" fmla="*/ 1492 h 1493"/>
              <a:gd name="T2" fmla="*/ 54 w 55"/>
              <a:gd name="T3" fmla="*/ 1492 h 1493"/>
              <a:gd name="T4" fmla="*/ 54 w 55"/>
              <a:gd name="T5" fmla="*/ 0 h 1493"/>
              <a:gd name="T6" fmla="*/ 0 w 55"/>
              <a:gd name="T7" fmla="*/ 0 h 1493"/>
              <a:gd name="T8" fmla="*/ 0 w 55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493">
                <a:moveTo>
                  <a:pt x="0" y="1492"/>
                </a:moveTo>
                <a:lnTo>
                  <a:pt x="54" y="1492"/>
                </a:lnTo>
                <a:lnTo>
                  <a:pt x="54" y="0"/>
                </a:lnTo>
                <a:lnTo>
                  <a:pt x="0" y="0"/>
                </a:lnTo>
                <a:lnTo>
                  <a:pt x="0" y="1492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1" name="Freeform 1259"/>
          <p:cNvSpPr>
            <a:spLocks noChangeArrowheads="1"/>
          </p:cNvSpPr>
          <p:nvPr/>
        </p:nvSpPr>
        <p:spPr bwMode="auto">
          <a:xfrm>
            <a:off x="20965703" y="9852839"/>
            <a:ext cx="71126" cy="13767"/>
          </a:xfrm>
          <a:custGeom>
            <a:avLst/>
            <a:gdLst>
              <a:gd name="T0" fmla="*/ 0 w 136"/>
              <a:gd name="T1" fmla="*/ 27 h 28"/>
              <a:gd name="T2" fmla="*/ 135 w 136"/>
              <a:gd name="T3" fmla="*/ 27 h 28"/>
              <a:gd name="T4" fmla="*/ 135 w 136"/>
              <a:gd name="T5" fmla="*/ 0 h 28"/>
              <a:gd name="T6" fmla="*/ 0 w 136"/>
              <a:gd name="T7" fmla="*/ 0 h 28"/>
              <a:gd name="T8" fmla="*/ 0 w 13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8">
                <a:moveTo>
                  <a:pt x="0" y="27"/>
                </a:moveTo>
                <a:lnTo>
                  <a:pt x="135" y="27"/>
                </a:lnTo>
                <a:lnTo>
                  <a:pt x="135" y="0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2" name="Freeform 1260"/>
          <p:cNvSpPr>
            <a:spLocks noChangeArrowheads="1"/>
          </p:cNvSpPr>
          <p:nvPr/>
        </p:nvSpPr>
        <p:spPr bwMode="auto">
          <a:xfrm>
            <a:off x="20965703" y="9905610"/>
            <a:ext cx="71126" cy="18356"/>
          </a:xfrm>
          <a:custGeom>
            <a:avLst/>
            <a:gdLst>
              <a:gd name="T0" fmla="*/ 0 w 136"/>
              <a:gd name="T1" fmla="*/ 34 h 35"/>
              <a:gd name="T2" fmla="*/ 135 w 136"/>
              <a:gd name="T3" fmla="*/ 34 h 35"/>
              <a:gd name="T4" fmla="*/ 135 w 136"/>
              <a:gd name="T5" fmla="*/ 0 h 35"/>
              <a:gd name="T6" fmla="*/ 0 w 136"/>
              <a:gd name="T7" fmla="*/ 0 h 35"/>
              <a:gd name="T8" fmla="*/ 0 w 13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5">
                <a:moveTo>
                  <a:pt x="0" y="34"/>
                </a:moveTo>
                <a:lnTo>
                  <a:pt x="135" y="34"/>
                </a:lnTo>
                <a:lnTo>
                  <a:pt x="135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3" name="Freeform 1261"/>
          <p:cNvSpPr>
            <a:spLocks noChangeArrowheads="1"/>
          </p:cNvSpPr>
          <p:nvPr/>
        </p:nvSpPr>
        <p:spPr bwMode="auto">
          <a:xfrm>
            <a:off x="20965703" y="9958384"/>
            <a:ext cx="71126" cy="18356"/>
          </a:xfrm>
          <a:custGeom>
            <a:avLst/>
            <a:gdLst>
              <a:gd name="T0" fmla="*/ 0 w 136"/>
              <a:gd name="T1" fmla="*/ 34 h 35"/>
              <a:gd name="T2" fmla="*/ 135 w 136"/>
              <a:gd name="T3" fmla="*/ 34 h 35"/>
              <a:gd name="T4" fmla="*/ 135 w 136"/>
              <a:gd name="T5" fmla="*/ 0 h 35"/>
              <a:gd name="T6" fmla="*/ 0 w 136"/>
              <a:gd name="T7" fmla="*/ 0 h 35"/>
              <a:gd name="T8" fmla="*/ 0 w 13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5">
                <a:moveTo>
                  <a:pt x="0" y="34"/>
                </a:moveTo>
                <a:lnTo>
                  <a:pt x="135" y="34"/>
                </a:lnTo>
                <a:lnTo>
                  <a:pt x="135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4" name="Freeform 1262"/>
          <p:cNvSpPr>
            <a:spLocks noChangeArrowheads="1"/>
          </p:cNvSpPr>
          <p:nvPr/>
        </p:nvSpPr>
        <p:spPr bwMode="auto">
          <a:xfrm>
            <a:off x="20965703" y="10015746"/>
            <a:ext cx="71126" cy="18356"/>
          </a:xfrm>
          <a:custGeom>
            <a:avLst/>
            <a:gdLst>
              <a:gd name="T0" fmla="*/ 0 w 136"/>
              <a:gd name="T1" fmla="*/ 34 h 35"/>
              <a:gd name="T2" fmla="*/ 135 w 136"/>
              <a:gd name="T3" fmla="*/ 34 h 35"/>
              <a:gd name="T4" fmla="*/ 135 w 136"/>
              <a:gd name="T5" fmla="*/ 0 h 35"/>
              <a:gd name="T6" fmla="*/ 0 w 136"/>
              <a:gd name="T7" fmla="*/ 0 h 35"/>
              <a:gd name="T8" fmla="*/ 0 w 13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5">
                <a:moveTo>
                  <a:pt x="0" y="34"/>
                </a:moveTo>
                <a:lnTo>
                  <a:pt x="135" y="34"/>
                </a:lnTo>
                <a:lnTo>
                  <a:pt x="135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5" name="Freeform 1263"/>
          <p:cNvSpPr>
            <a:spLocks noChangeArrowheads="1"/>
          </p:cNvSpPr>
          <p:nvPr/>
        </p:nvSpPr>
        <p:spPr bwMode="auto">
          <a:xfrm>
            <a:off x="20965703" y="10068520"/>
            <a:ext cx="71126" cy="18356"/>
          </a:xfrm>
          <a:custGeom>
            <a:avLst/>
            <a:gdLst>
              <a:gd name="T0" fmla="*/ 0 w 136"/>
              <a:gd name="T1" fmla="*/ 33 h 34"/>
              <a:gd name="T2" fmla="*/ 135 w 136"/>
              <a:gd name="T3" fmla="*/ 33 h 34"/>
              <a:gd name="T4" fmla="*/ 135 w 136"/>
              <a:gd name="T5" fmla="*/ 0 h 34"/>
              <a:gd name="T6" fmla="*/ 0 w 136"/>
              <a:gd name="T7" fmla="*/ 0 h 34"/>
              <a:gd name="T8" fmla="*/ 0 w 136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4">
                <a:moveTo>
                  <a:pt x="0" y="33"/>
                </a:moveTo>
                <a:lnTo>
                  <a:pt x="135" y="33"/>
                </a:lnTo>
                <a:lnTo>
                  <a:pt x="135" y="0"/>
                </a:lnTo>
                <a:lnTo>
                  <a:pt x="0" y="0"/>
                </a:lnTo>
                <a:lnTo>
                  <a:pt x="0" y="33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6" name="Freeform 1264"/>
          <p:cNvSpPr>
            <a:spLocks noChangeArrowheads="1"/>
          </p:cNvSpPr>
          <p:nvPr/>
        </p:nvSpPr>
        <p:spPr bwMode="auto">
          <a:xfrm>
            <a:off x="20965703" y="10123589"/>
            <a:ext cx="71126" cy="13767"/>
          </a:xfrm>
          <a:custGeom>
            <a:avLst/>
            <a:gdLst>
              <a:gd name="T0" fmla="*/ 0 w 136"/>
              <a:gd name="T1" fmla="*/ 27 h 28"/>
              <a:gd name="T2" fmla="*/ 135 w 136"/>
              <a:gd name="T3" fmla="*/ 27 h 28"/>
              <a:gd name="T4" fmla="*/ 135 w 136"/>
              <a:gd name="T5" fmla="*/ 0 h 28"/>
              <a:gd name="T6" fmla="*/ 0 w 136"/>
              <a:gd name="T7" fmla="*/ 0 h 28"/>
              <a:gd name="T8" fmla="*/ 0 w 13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8">
                <a:moveTo>
                  <a:pt x="0" y="27"/>
                </a:moveTo>
                <a:lnTo>
                  <a:pt x="135" y="27"/>
                </a:lnTo>
                <a:lnTo>
                  <a:pt x="135" y="0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7" name="Freeform 1265"/>
          <p:cNvSpPr>
            <a:spLocks noChangeArrowheads="1"/>
          </p:cNvSpPr>
          <p:nvPr/>
        </p:nvSpPr>
        <p:spPr bwMode="auto">
          <a:xfrm>
            <a:off x="20965703" y="10176360"/>
            <a:ext cx="71126" cy="18356"/>
          </a:xfrm>
          <a:custGeom>
            <a:avLst/>
            <a:gdLst>
              <a:gd name="T0" fmla="*/ 0 w 136"/>
              <a:gd name="T1" fmla="*/ 34 h 35"/>
              <a:gd name="T2" fmla="*/ 135 w 136"/>
              <a:gd name="T3" fmla="*/ 34 h 35"/>
              <a:gd name="T4" fmla="*/ 135 w 136"/>
              <a:gd name="T5" fmla="*/ 0 h 35"/>
              <a:gd name="T6" fmla="*/ 0 w 136"/>
              <a:gd name="T7" fmla="*/ 0 h 35"/>
              <a:gd name="T8" fmla="*/ 0 w 13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5">
                <a:moveTo>
                  <a:pt x="0" y="34"/>
                </a:moveTo>
                <a:lnTo>
                  <a:pt x="135" y="34"/>
                </a:lnTo>
                <a:lnTo>
                  <a:pt x="135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8" name="Freeform 1266"/>
          <p:cNvSpPr>
            <a:spLocks noChangeArrowheads="1"/>
          </p:cNvSpPr>
          <p:nvPr/>
        </p:nvSpPr>
        <p:spPr bwMode="auto">
          <a:xfrm>
            <a:off x="20965703" y="10233725"/>
            <a:ext cx="71126" cy="13767"/>
          </a:xfrm>
          <a:custGeom>
            <a:avLst/>
            <a:gdLst>
              <a:gd name="T0" fmla="*/ 0 w 136"/>
              <a:gd name="T1" fmla="*/ 27 h 28"/>
              <a:gd name="T2" fmla="*/ 135 w 136"/>
              <a:gd name="T3" fmla="*/ 27 h 28"/>
              <a:gd name="T4" fmla="*/ 135 w 136"/>
              <a:gd name="T5" fmla="*/ 0 h 28"/>
              <a:gd name="T6" fmla="*/ 0 w 136"/>
              <a:gd name="T7" fmla="*/ 0 h 28"/>
              <a:gd name="T8" fmla="*/ 0 w 13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8">
                <a:moveTo>
                  <a:pt x="0" y="27"/>
                </a:moveTo>
                <a:lnTo>
                  <a:pt x="135" y="27"/>
                </a:lnTo>
                <a:lnTo>
                  <a:pt x="135" y="0"/>
                </a:lnTo>
                <a:lnTo>
                  <a:pt x="0" y="0"/>
                </a:lnTo>
                <a:lnTo>
                  <a:pt x="0" y="27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79" name="Freeform 1267"/>
          <p:cNvSpPr>
            <a:spLocks noChangeArrowheads="1"/>
          </p:cNvSpPr>
          <p:nvPr/>
        </p:nvSpPr>
        <p:spPr bwMode="auto">
          <a:xfrm>
            <a:off x="20965703" y="10284202"/>
            <a:ext cx="71126" cy="18356"/>
          </a:xfrm>
          <a:custGeom>
            <a:avLst/>
            <a:gdLst>
              <a:gd name="T0" fmla="*/ 0 w 136"/>
              <a:gd name="T1" fmla="*/ 34 h 35"/>
              <a:gd name="T2" fmla="*/ 135 w 136"/>
              <a:gd name="T3" fmla="*/ 34 h 35"/>
              <a:gd name="T4" fmla="*/ 135 w 136"/>
              <a:gd name="T5" fmla="*/ 0 h 35"/>
              <a:gd name="T6" fmla="*/ 0 w 136"/>
              <a:gd name="T7" fmla="*/ 0 h 35"/>
              <a:gd name="T8" fmla="*/ 0 w 136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5">
                <a:moveTo>
                  <a:pt x="0" y="34"/>
                </a:moveTo>
                <a:lnTo>
                  <a:pt x="135" y="34"/>
                </a:lnTo>
                <a:lnTo>
                  <a:pt x="135" y="0"/>
                </a:lnTo>
                <a:lnTo>
                  <a:pt x="0" y="0"/>
                </a:lnTo>
                <a:lnTo>
                  <a:pt x="0" y="34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0" name="Freeform 1268"/>
          <p:cNvSpPr>
            <a:spLocks noChangeArrowheads="1"/>
          </p:cNvSpPr>
          <p:nvPr/>
        </p:nvSpPr>
        <p:spPr bwMode="auto">
          <a:xfrm>
            <a:off x="20965703" y="10339269"/>
            <a:ext cx="71126" cy="18356"/>
          </a:xfrm>
          <a:custGeom>
            <a:avLst/>
            <a:gdLst>
              <a:gd name="T0" fmla="*/ 0 w 136"/>
              <a:gd name="T1" fmla="*/ 33 h 34"/>
              <a:gd name="T2" fmla="*/ 135 w 136"/>
              <a:gd name="T3" fmla="*/ 33 h 34"/>
              <a:gd name="T4" fmla="*/ 135 w 136"/>
              <a:gd name="T5" fmla="*/ 0 h 34"/>
              <a:gd name="T6" fmla="*/ 0 w 136"/>
              <a:gd name="T7" fmla="*/ 0 h 34"/>
              <a:gd name="T8" fmla="*/ 0 w 136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34">
                <a:moveTo>
                  <a:pt x="0" y="33"/>
                </a:moveTo>
                <a:lnTo>
                  <a:pt x="135" y="33"/>
                </a:lnTo>
                <a:lnTo>
                  <a:pt x="135" y="0"/>
                </a:lnTo>
                <a:lnTo>
                  <a:pt x="0" y="0"/>
                </a:lnTo>
                <a:lnTo>
                  <a:pt x="0" y="33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1" name="Freeform 1269"/>
          <p:cNvSpPr>
            <a:spLocks noChangeArrowheads="1"/>
          </p:cNvSpPr>
          <p:nvPr/>
        </p:nvSpPr>
        <p:spPr bwMode="auto">
          <a:xfrm>
            <a:off x="20752330" y="9634862"/>
            <a:ext cx="270732" cy="1122005"/>
          </a:xfrm>
          <a:custGeom>
            <a:avLst/>
            <a:gdLst>
              <a:gd name="T0" fmla="*/ 0 w 521"/>
              <a:gd name="T1" fmla="*/ 14 h 2155"/>
              <a:gd name="T2" fmla="*/ 81 w 521"/>
              <a:gd name="T3" fmla="*/ 0 h 2155"/>
              <a:gd name="T4" fmla="*/ 520 w 521"/>
              <a:gd name="T5" fmla="*/ 2141 h 2155"/>
              <a:gd name="T6" fmla="*/ 432 w 521"/>
              <a:gd name="T7" fmla="*/ 2154 h 2155"/>
              <a:gd name="T8" fmla="*/ 0 w 521"/>
              <a:gd name="T9" fmla="*/ 14 h 2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2155">
                <a:moveTo>
                  <a:pt x="0" y="14"/>
                </a:moveTo>
                <a:lnTo>
                  <a:pt x="81" y="0"/>
                </a:lnTo>
                <a:lnTo>
                  <a:pt x="520" y="2141"/>
                </a:lnTo>
                <a:lnTo>
                  <a:pt x="432" y="2154"/>
                </a:lnTo>
                <a:lnTo>
                  <a:pt x="0" y="14"/>
                </a:lnTo>
              </a:path>
            </a:pathLst>
          </a:custGeom>
          <a:solidFill>
            <a:srgbClr val="244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3" name="Freeform 1271"/>
          <p:cNvSpPr>
            <a:spLocks noChangeArrowheads="1"/>
          </p:cNvSpPr>
          <p:nvPr/>
        </p:nvSpPr>
        <p:spPr bwMode="auto">
          <a:xfrm>
            <a:off x="20933581" y="9653219"/>
            <a:ext cx="305147" cy="1115120"/>
          </a:xfrm>
          <a:custGeom>
            <a:avLst/>
            <a:gdLst>
              <a:gd name="T0" fmla="*/ 506 w 588"/>
              <a:gd name="T1" fmla="*/ 0 h 2141"/>
              <a:gd name="T2" fmla="*/ 587 w 588"/>
              <a:gd name="T3" fmla="*/ 20 h 2141"/>
              <a:gd name="T4" fmla="*/ 81 w 588"/>
              <a:gd name="T5" fmla="*/ 2140 h 2141"/>
              <a:gd name="T6" fmla="*/ 0 w 588"/>
              <a:gd name="T7" fmla="*/ 2120 h 2141"/>
              <a:gd name="T8" fmla="*/ 506 w 588"/>
              <a:gd name="T9" fmla="*/ 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2141">
                <a:moveTo>
                  <a:pt x="506" y="0"/>
                </a:moveTo>
                <a:lnTo>
                  <a:pt x="587" y="20"/>
                </a:lnTo>
                <a:lnTo>
                  <a:pt x="81" y="2140"/>
                </a:lnTo>
                <a:lnTo>
                  <a:pt x="0" y="2120"/>
                </a:lnTo>
                <a:lnTo>
                  <a:pt x="506" y="0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5" name="Freeform 1273"/>
          <p:cNvSpPr>
            <a:spLocks noChangeArrowheads="1"/>
          </p:cNvSpPr>
          <p:nvPr/>
        </p:nvSpPr>
        <p:spPr bwMode="auto">
          <a:xfrm>
            <a:off x="20722502" y="10183245"/>
            <a:ext cx="520816" cy="614923"/>
          </a:xfrm>
          <a:custGeom>
            <a:avLst/>
            <a:gdLst>
              <a:gd name="T0" fmla="*/ 102 w 1001"/>
              <a:gd name="T1" fmla="*/ 0 h 1183"/>
              <a:gd name="T2" fmla="*/ 102 w 1001"/>
              <a:gd name="T3" fmla="*/ 0 h 1183"/>
              <a:gd name="T4" fmla="*/ 892 w 1001"/>
              <a:gd name="T5" fmla="*/ 0 h 1183"/>
              <a:gd name="T6" fmla="*/ 1000 w 1001"/>
              <a:gd name="T7" fmla="*/ 102 h 1183"/>
              <a:gd name="T8" fmla="*/ 1000 w 1001"/>
              <a:gd name="T9" fmla="*/ 1081 h 1183"/>
              <a:gd name="T10" fmla="*/ 892 w 1001"/>
              <a:gd name="T11" fmla="*/ 1182 h 1183"/>
              <a:gd name="T12" fmla="*/ 102 w 1001"/>
              <a:gd name="T13" fmla="*/ 1182 h 1183"/>
              <a:gd name="T14" fmla="*/ 0 w 1001"/>
              <a:gd name="T15" fmla="*/ 1081 h 1183"/>
              <a:gd name="T16" fmla="*/ 0 w 1001"/>
              <a:gd name="T17" fmla="*/ 102 h 1183"/>
              <a:gd name="T18" fmla="*/ 102 w 1001"/>
              <a:gd name="T19" fmla="*/ 0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1" h="1183">
                <a:moveTo>
                  <a:pt x="102" y="0"/>
                </a:moveTo>
                <a:lnTo>
                  <a:pt x="102" y="0"/>
                </a:lnTo>
                <a:cubicBezTo>
                  <a:pt x="892" y="0"/>
                  <a:pt x="892" y="0"/>
                  <a:pt x="892" y="0"/>
                </a:cubicBezTo>
                <a:cubicBezTo>
                  <a:pt x="953" y="0"/>
                  <a:pt x="1000" y="48"/>
                  <a:pt x="1000" y="102"/>
                </a:cubicBezTo>
                <a:cubicBezTo>
                  <a:pt x="1000" y="1081"/>
                  <a:pt x="1000" y="1081"/>
                  <a:pt x="1000" y="1081"/>
                </a:cubicBezTo>
                <a:cubicBezTo>
                  <a:pt x="1000" y="1142"/>
                  <a:pt x="953" y="1182"/>
                  <a:pt x="892" y="1182"/>
                </a:cubicBezTo>
                <a:cubicBezTo>
                  <a:pt x="102" y="1182"/>
                  <a:pt x="102" y="1182"/>
                  <a:pt x="102" y="1182"/>
                </a:cubicBezTo>
                <a:cubicBezTo>
                  <a:pt x="48" y="1182"/>
                  <a:pt x="0" y="1142"/>
                  <a:pt x="0" y="1081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8"/>
                  <a:pt x="48" y="0"/>
                  <a:pt x="102" y="0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6" name="Freeform 1274"/>
          <p:cNvSpPr>
            <a:spLocks noChangeArrowheads="1"/>
          </p:cNvSpPr>
          <p:nvPr/>
        </p:nvSpPr>
        <p:spPr bwMode="auto">
          <a:xfrm>
            <a:off x="20722502" y="10284202"/>
            <a:ext cx="89480" cy="45890"/>
          </a:xfrm>
          <a:custGeom>
            <a:avLst/>
            <a:gdLst>
              <a:gd name="T0" fmla="*/ 0 w 170"/>
              <a:gd name="T1" fmla="*/ 0 h 89"/>
              <a:gd name="T2" fmla="*/ 169 w 170"/>
              <a:gd name="T3" fmla="*/ 0 h 89"/>
              <a:gd name="T4" fmla="*/ 169 w 170"/>
              <a:gd name="T5" fmla="*/ 88 h 89"/>
              <a:gd name="T6" fmla="*/ 0 w 170"/>
              <a:gd name="T7" fmla="*/ 88 h 89"/>
              <a:gd name="T8" fmla="*/ 0 w 170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89">
                <a:moveTo>
                  <a:pt x="0" y="0"/>
                </a:moveTo>
                <a:lnTo>
                  <a:pt x="169" y="0"/>
                </a:lnTo>
                <a:lnTo>
                  <a:pt x="169" y="88"/>
                </a:lnTo>
                <a:lnTo>
                  <a:pt x="0" y="88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7" name="Freeform 1275"/>
          <p:cNvSpPr>
            <a:spLocks noChangeArrowheads="1"/>
          </p:cNvSpPr>
          <p:nvPr/>
        </p:nvSpPr>
        <p:spPr bwMode="auto">
          <a:xfrm>
            <a:off x="20903756" y="10284202"/>
            <a:ext cx="162898" cy="45890"/>
          </a:xfrm>
          <a:custGeom>
            <a:avLst/>
            <a:gdLst>
              <a:gd name="T0" fmla="*/ 0 w 312"/>
              <a:gd name="T1" fmla="*/ 0 h 89"/>
              <a:gd name="T2" fmla="*/ 311 w 312"/>
              <a:gd name="T3" fmla="*/ 0 h 89"/>
              <a:gd name="T4" fmla="*/ 311 w 312"/>
              <a:gd name="T5" fmla="*/ 88 h 89"/>
              <a:gd name="T6" fmla="*/ 0 w 312"/>
              <a:gd name="T7" fmla="*/ 88 h 89"/>
              <a:gd name="T8" fmla="*/ 0 w 312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89">
                <a:moveTo>
                  <a:pt x="0" y="0"/>
                </a:moveTo>
                <a:lnTo>
                  <a:pt x="311" y="0"/>
                </a:lnTo>
                <a:lnTo>
                  <a:pt x="311" y="88"/>
                </a:lnTo>
                <a:lnTo>
                  <a:pt x="0" y="88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8" name="Freeform 1276"/>
          <p:cNvSpPr>
            <a:spLocks noChangeArrowheads="1"/>
          </p:cNvSpPr>
          <p:nvPr/>
        </p:nvSpPr>
        <p:spPr bwMode="auto">
          <a:xfrm>
            <a:off x="21151543" y="10284202"/>
            <a:ext cx="91774" cy="45890"/>
          </a:xfrm>
          <a:custGeom>
            <a:avLst/>
            <a:gdLst>
              <a:gd name="T0" fmla="*/ 0 w 177"/>
              <a:gd name="T1" fmla="*/ 0 h 89"/>
              <a:gd name="T2" fmla="*/ 176 w 177"/>
              <a:gd name="T3" fmla="*/ 0 h 89"/>
              <a:gd name="T4" fmla="*/ 176 w 177"/>
              <a:gd name="T5" fmla="*/ 88 h 89"/>
              <a:gd name="T6" fmla="*/ 0 w 177"/>
              <a:gd name="T7" fmla="*/ 88 h 89"/>
              <a:gd name="T8" fmla="*/ 0 w 177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89">
                <a:moveTo>
                  <a:pt x="0" y="0"/>
                </a:moveTo>
                <a:lnTo>
                  <a:pt x="176" y="0"/>
                </a:lnTo>
                <a:lnTo>
                  <a:pt x="176" y="88"/>
                </a:lnTo>
                <a:lnTo>
                  <a:pt x="0" y="88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89" name="Freeform 1277"/>
          <p:cNvSpPr>
            <a:spLocks noChangeArrowheads="1"/>
          </p:cNvSpPr>
          <p:nvPr/>
        </p:nvSpPr>
        <p:spPr bwMode="auto">
          <a:xfrm>
            <a:off x="20722502" y="10408104"/>
            <a:ext cx="89480" cy="43595"/>
          </a:xfrm>
          <a:custGeom>
            <a:avLst/>
            <a:gdLst>
              <a:gd name="T0" fmla="*/ 0 w 170"/>
              <a:gd name="T1" fmla="*/ 0 h 82"/>
              <a:gd name="T2" fmla="*/ 169 w 170"/>
              <a:gd name="T3" fmla="*/ 0 h 82"/>
              <a:gd name="T4" fmla="*/ 169 w 170"/>
              <a:gd name="T5" fmla="*/ 81 h 82"/>
              <a:gd name="T6" fmla="*/ 0 w 170"/>
              <a:gd name="T7" fmla="*/ 81 h 82"/>
              <a:gd name="T8" fmla="*/ 0 w 170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82">
                <a:moveTo>
                  <a:pt x="0" y="0"/>
                </a:moveTo>
                <a:lnTo>
                  <a:pt x="169" y="0"/>
                </a:lnTo>
                <a:lnTo>
                  <a:pt x="169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0" name="Freeform 1278"/>
          <p:cNvSpPr>
            <a:spLocks noChangeArrowheads="1"/>
          </p:cNvSpPr>
          <p:nvPr/>
        </p:nvSpPr>
        <p:spPr bwMode="auto">
          <a:xfrm>
            <a:off x="20903756" y="10408104"/>
            <a:ext cx="162898" cy="43595"/>
          </a:xfrm>
          <a:custGeom>
            <a:avLst/>
            <a:gdLst>
              <a:gd name="T0" fmla="*/ 0 w 312"/>
              <a:gd name="T1" fmla="*/ 0 h 82"/>
              <a:gd name="T2" fmla="*/ 311 w 312"/>
              <a:gd name="T3" fmla="*/ 0 h 82"/>
              <a:gd name="T4" fmla="*/ 311 w 312"/>
              <a:gd name="T5" fmla="*/ 81 h 82"/>
              <a:gd name="T6" fmla="*/ 0 w 312"/>
              <a:gd name="T7" fmla="*/ 81 h 82"/>
              <a:gd name="T8" fmla="*/ 0 w 312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82">
                <a:moveTo>
                  <a:pt x="0" y="0"/>
                </a:moveTo>
                <a:lnTo>
                  <a:pt x="311" y="0"/>
                </a:lnTo>
                <a:lnTo>
                  <a:pt x="311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1" name="Freeform 1279"/>
          <p:cNvSpPr>
            <a:spLocks noChangeArrowheads="1"/>
          </p:cNvSpPr>
          <p:nvPr/>
        </p:nvSpPr>
        <p:spPr bwMode="auto">
          <a:xfrm>
            <a:off x="21151543" y="10408104"/>
            <a:ext cx="91774" cy="43595"/>
          </a:xfrm>
          <a:custGeom>
            <a:avLst/>
            <a:gdLst>
              <a:gd name="T0" fmla="*/ 0 w 177"/>
              <a:gd name="T1" fmla="*/ 0 h 82"/>
              <a:gd name="T2" fmla="*/ 176 w 177"/>
              <a:gd name="T3" fmla="*/ 0 h 82"/>
              <a:gd name="T4" fmla="*/ 176 w 177"/>
              <a:gd name="T5" fmla="*/ 81 h 82"/>
              <a:gd name="T6" fmla="*/ 0 w 177"/>
              <a:gd name="T7" fmla="*/ 81 h 82"/>
              <a:gd name="T8" fmla="*/ 0 w 177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82">
                <a:moveTo>
                  <a:pt x="0" y="0"/>
                </a:moveTo>
                <a:lnTo>
                  <a:pt x="176" y="0"/>
                </a:lnTo>
                <a:lnTo>
                  <a:pt x="176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2" name="Freeform 1280"/>
          <p:cNvSpPr>
            <a:spLocks noChangeArrowheads="1"/>
          </p:cNvSpPr>
          <p:nvPr/>
        </p:nvSpPr>
        <p:spPr bwMode="auto">
          <a:xfrm>
            <a:off x="20722502" y="10532006"/>
            <a:ext cx="89480" cy="43595"/>
          </a:xfrm>
          <a:custGeom>
            <a:avLst/>
            <a:gdLst>
              <a:gd name="T0" fmla="*/ 0 w 170"/>
              <a:gd name="T1" fmla="*/ 0 h 82"/>
              <a:gd name="T2" fmla="*/ 169 w 170"/>
              <a:gd name="T3" fmla="*/ 0 h 82"/>
              <a:gd name="T4" fmla="*/ 169 w 170"/>
              <a:gd name="T5" fmla="*/ 81 h 82"/>
              <a:gd name="T6" fmla="*/ 0 w 170"/>
              <a:gd name="T7" fmla="*/ 81 h 82"/>
              <a:gd name="T8" fmla="*/ 0 w 170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82">
                <a:moveTo>
                  <a:pt x="0" y="0"/>
                </a:moveTo>
                <a:lnTo>
                  <a:pt x="169" y="0"/>
                </a:lnTo>
                <a:lnTo>
                  <a:pt x="169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3" name="Freeform 1281"/>
          <p:cNvSpPr>
            <a:spLocks noChangeArrowheads="1"/>
          </p:cNvSpPr>
          <p:nvPr/>
        </p:nvSpPr>
        <p:spPr bwMode="auto">
          <a:xfrm>
            <a:off x="20903756" y="10532006"/>
            <a:ext cx="162898" cy="43595"/>
          </a:xfrm>
          <a:custGeom>
            <a:avLst/>
            <a:gdLst>
              <a:gd name="T0" fmla="*/ 0 w 312"/>
              <a:gd name="T1" fmla="*/ 0 h 82"/>
              <a:gd name="T2" fmla="*/ 311 w 312"/>
              <a:gd name="T3" fmla="*/ 0 h 82"/>
              <a:gd name="T4" fmla="*/ 311 w 312"/>
              <a:gd name="T5" fmla="*/ 81 h 82"/>
              <a:gd name="T6" fmla="*/ 0 w 312"/>
              <a:gd name="T7" fmla="*/ 81 h 82"/>
              <a:gd name="T8" fmla="*/ 0 w 312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82">
                <a:moveTo>
                  <a:pt x="0" y="0"/>
                </a:moveTo>
                <a:lnTo>
                  <a:pt x="311" y="0"/>
                </a:lnTo>
                <a:lnTo>
                  <a:pt x="311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4" name="Freeform 1282"/>
          <p:cNvSpPr>
            <a:spLocks noChangeArrowheads="1"/>
          </p:cNvSpPr>
          <p:nvPr/>
        </p:nvSpPr>
        <p:spPr bwMode="auto">
          <a:xfrm>
            <a:off x="21151543" y="10532006"/>
            <a:ext cx="91774" cy="43595"/>
          </a:xfrm>
          <a:custGeom>
            <a:avLst/>
            <a:gdLst>
              <a:gd name="T0" fmla="*/ 0 w 177"/>
              <a:gd name="T1" fmla="*/ 0 h 82"/>
              <a:gd name="T2" fmla="*/ 176 w 177"/>
              <a:gd name="T3" fmla="*/ 0 h 82"/>
              <a:gd name="T4" fmla="*/ 176 w 177"/>
              <a:gd name="T5" fmla="*/ 81 h 82"/>
              <a:gd name="T6" fmla="*/ 0 w 177"/>
              <a:gd name="T7" fmla="*/ 81 h 82"/>
              <a:gd name="T8" fmla="*/ 0 w 177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82">
                <a:moveTo>
                  <a:pt x="0" y="0"/>
                </a:moveTo>
                <a:lnTo>
                  <a:pt x="176" y="0"/>
                </a:lnTo>
                <a:lnTo>
                  <a:pt x="176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5" name="Freeform 1283"/>
          <p:cNvSpPr>
            <a:spLocks noChangeArrowheads="1"/>
          </p:cNvSpPr>
          <p:nvPr/>
        </p:nvSpPr>
        <p:spPr bwMode="auto">
          <a:xfrm>
            <a:off x="20722502" y="10653615"/>
            <a:ext cx="89480" cy="43596"/>
          </a:xfrm>
          <a:custGeom>
            <a:avLst/>
            <a:gdLst>
              <a:gd name="T0" fmla="*/ 0 w 170"/>
              <a:gd name="T1" fmla="*/ 0 h 82"/>
              <a:gd name="T2" fmla="*/ 169 w 170"/>
              <a:gd name="T3" fmla="*/ 0 h 82"/>
              <a:gd name="T4" fmla="*/ 169 w 170"/>
              <a:gd name="T5" fmla="*/ 81 h 82"/>
              <a:gd name="T6" fmla="*/ 0 w 170"/>
              <a:gd name="T7" fmla="*/ 81 h 82"/>
              <a:gd name="T8" fmla="*/ 0 w 170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82">
                <a:moveTo>
                  <a:pt x="0" y="0"/>
                </a:moveTo>
                <a:lnTo>
                  <a:pt x="169" y="0"/>
                </a:lnTo>
                <a:lnTo>
                  <a:pt x="169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6" name="Freeform 1284"/>
          <p:cNvSpPr>
            <a:spLocks noChangeArrowheads="1"/>
          </p:cNvSpPr>
          <p:nvPr/>
        </p:nvSpPr>
        <p:spPr bwMode="auto">
          <a:xfrm>
            <a:off x="20903756" y="10653615"/>
            <a:ext cx="162898" cy="43596"/>
          </a:xfrm>
          <a:custGeom>
            <a:avLst/>
            <a:gdLst>
              <a:gd name="T0" fmla="*/ 0 w 312"/>
              <a:gd name="T1" fmla="*/ 0 h 82"/>
              <a:gd name="T2" fmla="*/ 311 w 312"/>
              <a:gd name="T3" fmla="*/ 0 h 82"/>
              <a:gd name="T4" fmla="*/ 311 w 312"/>
              <a:gd name="T5" fmla="*/ 81 h 82"/>
              <a:gd name="T6" fmla="*/ 0 w 312"/>
              <a:gd name="T7" fmla="*/ 81 h 82"/>
              <a:gd name="T8" fmla="*/ 0 w 312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82">
                <a:moveTo>
                  <a:pt x="0" y="0"/>
                </a:moveTo>
                <a:lnTo>
                  <a:pt x="311" y="0"/>
                </a:lnTo>
                <a:lnTo>
                  <a:pt x="311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7" name="Freeform 1285"/>
          <p:cNvSpPr>
            <a:spLocks noChangeArrowheads="1"/>
          </p:cNvSpPr>
          <p:nvPr/>
        </p:nvSpPr>
        <p:spPr bwMode="auto">
          <a:xfrm>
            <a:off x="21151543" y="10653615"/>
            <a:ext cx="91774" cy="43596"/>
          </a:xfrm>
          <a:custGeom>
            <a:avLst/>
            <a:gdLst>
              <a:gd name="T0" fmla="*/ 0 w 177"/>
              <a:gd name="T1" fmla="*/ 0 h 82"/>
              <a:gd name="T2" fmla="*/ 176 w 177"/>
              <a:gd name="T3" fmla="*/ 0 h 82"/>
              <a:gd name="T4" fmla="*/ 176 w 177"/>
              <a:gd name="T5" fmla="*/ 81 h 82"/>
              <a:gd name="T6" fmla="*/ 0 w 177"/>
              <a:gd name="T7" fmla="*/ 81 h 82"/>
              <a:gd name="T8" fmla="*/ 0 w 177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82">
                <a:moveTo>
                  <a:pt x="0" y="0"/>
                </a:moveTo>
                <a:lnTo>
                  <a:pt x="176" y="0"/>
                </a:lnTo>
                <a:lnTo>
                  <a:pt x="176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8" name="Freeform 1286"/>
          <p:cNvSpPr>
            <a:spLocks noChangeArrowheads="1"/>
          </p:cNvSpPr>
          <p:nvPr/>
        </p:nvSpPr>
        <p:spPr bwMode="auto">
          <a:xfrm>
            <a:off x="13022705" y="6218371"/>
            <a:ext cx="1376603" cy="1158715"/>
          </a:xfrm>
          <a:custGeom>
            <a:avLst/>
            <a:gdLst>
              <a:gd name="T0" fmla="*/ 0 w 2648"/>
              <a:gd name="T1" fmla="*/ 371 h 2229"/>
              <a:gd name="T2" fmla="*/ 0 w 2648"/>
              <a:gd name="T3" fmla="*/ 371 h 2229"/>
              <a:gd name="T4" fmla="*/ 2160 w 2648"/>
              <a:gd name="T5" fmla="*/ 0 h 2229"/>
              <a:gd name="T6" fmla="*/ 2647 w 2648"/>
              <a:gd name="T7" fmla="*/ 1978 h 2229"/>
              <a:gd name="T8" fmla="*/ 1803 w 2648"/>
              <a:gd name="T9" fmla="*/ 1769 h 2229"/>
              <a:gd name="T10" fmla="*/ 1026 w 2648"/>
              <a:gd name="T11" fmla="*/ 1654 h 2229"/>
              <a:gd name="T12" fmla="*/ 202 w 2648"/>
              <a:gd name="T13" fmla="*/ 1539 h 2229"/>
              <a:gd name="T14" fmla="*/ 0 w 2648"/>
              <a:gd name="T15" fmla="*/ 371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8" h="2229">
                <a:moveTo>
                  <a:pt x="0" y="371"/>
                </a:moveTo>
                <a:lnTo>
                  <a:pt x="0" y="371"/>
                </a:lnTo>
                <a:cubicBezTo>
                  <a:pt x="2160" y="0"/>
                  <a:pt x="2160" y="0"/>
                  <a:pt x="2160" y="0"/>
                </a:cubicBezTo>
                <a:cubicBezTo>
                  <a:pt x="2647" y="1978"/>
                  <a:pt x="2647" y="1978"/>
                  <a:pt x="2647" y="1978"/>
                </a:cubicBezTo>
                <a:cubicBezTo>
                  <a:pt x="2451" y="2228"/>
                  <a:pt x="2140" y="1951"/>
                  <a:pt x="1803" y="1769"/>
                </a:cubicBezTo>
                <a:cubicBezTo>
                  <a:pt x="1465" y="1593"/>
                  <a:pt x="1337" y="1863"/>
                  <a:pt x="1026" y="1654"/>
                </a:cubicBezTo>
                <a:cubicBezTo>
                  <a:pt x="715" y="1445"/>
                  <a:pt x="405" y="1391"/>
                  <a:pt x="202" y="1539"/>
                </a:cubicBezTo>
                <a:lnTo>
                  <a:pt x="0" y="371"/>
                </a:lnTo>
              </a:path>
            </a:pathLst>
          </a:custGeom>
          <a:solidFill>
            <a:srgbClr val="C1B0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599" name="Freeform 1287"/>
          <p:cNvSpPr>
            <a:spLocks noChangeArrowheads="1"/>
          </p:cNvSpPr>
          <p:nvPr/>
        </p:nvSpPr>
        <p:spPr bwMode="auto">
          <a:xfrm>
            <a:off x="13022705" y="6218371"/>
            <a:ext cx="1294007" cy="1076114"/>
          </a:xfrm>
          <a:custGeom>
            <a:avLst/>
            <a:gdLst>
              <a:gd name="T0" fmla="*/ 0 w 2486"/>
              <a:gd name="T1" fmla="*/ 371 h 2067"/>
              <a:gd name="T2" fmla="*/ 0 w 2486"/>
              <a:gd name="T3" fmla="*/ 371 h 2067"/>
              <a:gd name="T4" fmla="*/ 2160 w 2486"/>
              <a:gd name="T5" fmla="*/ 0 h 2067"/>
              <a:gd name="T6" fmla="*/ 2485 w 2486"/>
              <a:gd name="T7" fmla="*/ 1857 h 2067"/>
              <a:gd name="T8" fmla="*/ 1701 w 2486"/>
              <a:gd name="T9" fmla="*/ 1593 h 2067"/>
              <a:gd name="T10" fmla="*/ 932 w 2486"/>
              <a:gd name="T11" fmla="*/ 1492 h 2067"/>
              <a:gd name="T12" fmla="*/ 202 w 2486"/>
              <a:gd name="T13" fmla="*/ 1539 h 2067"/>
              <a:gd name="T14" fmla="*/ 0 w 2486"/>
              <a:gd name="T15" fmla="*/ 371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6" h="2067">
                <a:moveTo>
                  <a:pt x="0" y="371"/>
                </a:moveTo>
                <a:lnTo>
                  <a:pt x="0" y="371"/>
                </a:lnTo>
                <a:cubicBezTo>
                  <a:pt x="2160" y="0"/>
                  <a:pt x="2160" y="0"/>
                  <a:pt x="2160" y="0"/>
                </a:cubicBezTo>
                <a:cubicBezTo>
                  <a:pt x="2485" y="1857"/>
                  <a:pt x="2485" y="1857"/>
                  <a:pt x="2485" y="1857"/>
                </a:cubicBezTo>
                <a:cubicBezTo>
                  <a:pt x="2268" y="2066"/>
                  <a:pt x="2019" y="1742"/>
                  <a:pt x="1701" y="1593"/>
                </a:cubicBezTo>
                <a:cubicBezTo>
                  <a:pt x="1377" y="1438"/>
                  <a:pt x="1229" y="1668"/>
                  <a:pt x="932" y="1492"/>
                </a:cubicBezTo>
                <a:cubicBezTo>
                  <a:pt x="634" y="1317"/>
                  <a:pt x="418" y="1418"/>
                  <a:pt x="202" y="1539"/>
                </a:cubicBezTo>
                <a:lnTo>
                  <a:pt x="0" y="3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0" name="Freeform 1288"/>
          <p:cNvSpPr>
            <a:spLocks noChangeArrowheads="1"/>
          </p:cNvSpPr>
          <p:nvPr/>
        </p:nvSpPr>
        <p:spPr bwMode="auto">
          <a:xfrm>
            <a:off x="13550403" y="6406519"/>
            <a:ext cx="73419" cy="73423"/>
          </a:xfrm>
          <a:custGeom>
            <a:avLst/>
            <a:gdLst>
              <a:gd name="T0" fmla="*/ 67 w 142"/>
              <a:gd name="T1" fmla="*/ 142 h 143"/>
              <a:gd name="T2" fmla="*/ 67 w 142"/>
              <a:gd name="T3" fmla="*/ 142 h 143"/>
              <a:gd name="T4" fmla="*/ 141 w 142"/>
              <a:gd name="T5" fmla="*/ 68 h 143"/>
              <a:gd name="T6" fmla="*/ 67 w 142"/>
              <a:gd name="T7" fmla="*/ 0 h 143"/>
              <a:gd name="T8" fmla="*/ 0 w 142"/>
              <a:gd name="T9" fmla="*/ 68 h 143"/>
              <a:gd name="T10" fmla="*/ 67 w 142"/>
              <a:gd name="T11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3">
                <a:moveTo>
                  <a:pt x="67" y="142"/>
                </a:moveTo>
                <a:lnTo>
                  <a:pt x="67" y="142"/>
                </a:lnTo>
                <a:cubicBezTo>
                  <a:pt x="108" y="142"/>
                  <a:pt x="141" y="108"/>
                  <a:pt x="141" y="68"/>
                </a:cubicBezTo>
                <a:cubicBezTo>
                  <a:pt x="141" y="27"/>
                  <a:pt x="108" y="0"/>
                  <a:pt x="67" y="0"/>
                </a:cubicBezTo>
                <a:cubicBezTo>
                  <a:pt x="33" y="0"/>
                  <a:pt x="0" y="27"/>
                  <a:pt x="0" y="68"/>
                </a:cubicBezTo>
                <a:cubicBezTo>
                  <a:pt x="0" y="108"/>
                  <a:pt x="33" y="142"/>
                  <a:pt x="67" y="142"/>
                </a:cubicBezTo>
              </a:path>
            </a:pathLst>
          </a:custGeom>
          <a:solidFill>
            <a:srgbClr val="DF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1" name="Freeform 1289"/>
          <p:cNvSpPr>
            <a:spLocks noChangeArrowheads="1"/>
          </p:cNvSpPr>
          <p:nvPr/>
        </p:nvSpPr>
        <p:spPr bwMode="auto">
          <a:xfrm>
            <a:off x="13525166" y="6374397"/>
            <a:ext cx="73419" cy="78013"/>
          </a:xfrm>
          <a:custGeom>
            <a:avLst/>
            <a:gdLst>
              <a:gd name="T0" fmla="*/ 75 w 143"/>
              <a:gd name="T1" fmla="*/ 149 h 150"/>
              <a:gd name="T2" fmla="*/ 75 w 143"/>
              <a:gd name="T3" fmla="*/ 149 h 150"/>
              <a:gd name="T4" fmla="*/ 142 w 143"/>
              <a:gd name="T5" fmla="*/ 75 h 150"/>
              <a:gd name="T6" fmla="*/ 75 w 143"/>
              <a:gd name="T7" fmla="*/ 0 h 150"/>
              <a:gd name="T8" fmla="*/ 0 w 143"/>
              <a:gd name="T9" fmla="*/ 75 h 150"/>
              <a:gd name="T10" fmla="*/ 75 w 143"/>
              <a:gd name="T11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50">
                <a:moveTo>
                  <a:pt x="75" y="149"/>
                </a:moveTo>
                <a:lnTo>
                  <a:pt x="75" y="149"/>
                </a:lnTo>
                <a:cubicBezTo>
                  <a:pt x="115" y="149"/>
                  <a:pt x="142" y="115"/>
                  <a:pt x="142" y="75"/>
                </a:cubicBezTo>
                <a:cubicBezTo>
                  <a:pt x="142" y="34"/>
                  <a:pt x="115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5"/>
                  <a:pt x="34" y="149"/>
                  <a:pt x="75" y="149"/>
                </a:cubicBezTo>
              </a:path>
            </a:pathLst>
          </a:custGeom>
          <a:solidFill>
            <a:srgbClr val="C055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2" name="Freeform 1290"/>
          <p:cNvSpPr>
            <a:spLocks noChangeArrowheads="1"/>
          </p:cNvSpPr>
          <p:nvPr/>
        </p:nvSpPr>
        <p:spPr bwMode="auto">
          <a:xfrm>
            <a:off x="13242963" y="6590078"/>
            <a:ext cx="172076" cy="256982"/>
          </a:xfrm>
          <a:custGeom>
            <a:avLst/>
            <a:gdLst>
              <a:gd name="T0" fmla="*/ 101 w 332"/>
              <a:gd name="T1" fmla="*/ 87 h 493"/>
              <a:gd name="T2" fmla="*/ 101 w 332"/>
              <a:gd name="T3" fmla="*/ 87 h 493"/>
              <a:gd name="T4" fmla="*/ 61 w 332"/>
              <a:gd name="T5" fmla="*/ 101 h 493"/>
              <a:gd name="T6" fmla="*/ 20 w 332"/>
              <a:gd name="T7" fmla="*/ 108 h 493"/>
              <a:gd name="T8" fmla="*/ 7 w 332"/>
              <a:gd name="T9" fmla="*/ 108 h 493"/>
              <a:gd name="T10" fmla="*/ 0 w 332"/>
              <a:gd name="T11" fmla="*/ 94 h 493"/>
              <a:gd name="T12" fmla="*/ 7 w 332"/>
              <a:gd name="T13" fmla="*/ 81 h 493"/>
              <a:gd name="T14" fmla="*/ 27 w 332"/>
              <a:gd name="T15" fmla="*/ 67 h 493"/>
              <a:gd name="T16" fmla="*/ 68 w 332"/>
              <a:gd name="T17" fmla="*/ 54 h 493"/>
              <a:gd name="T18" fmla="*/ 108 w 332"/>
              <a:gd name="T19" fmla="*/ 33 h 493"/>
              <a:gd name="T20" fmla="*/ 149 w 332"/>
              <a:gd name="T21" fmla="*/ 13 h 493"/>
              <a:gd name="T22" fmla="*/ 196 w 332"/>
              <a:gd name="T23" fmla="*/ 0 h 493"/>
              <a:gd name="T24" fmla="*/ 209 w 332"/>
              <a:gd name="T25" fmla="*/ 0 h 493"/>
              <a:gd name="T26" fmla="*/ 230 w 332"/>
              <a:gd name="T27" fmla="*/ 6 h 493"/>
              <a:gd name="T28" fmla="*/ 250 w 332"/>
              <a:gd name="T29" fmla="*/ 13 h 493"/>
              <a:gd name="T30" fmla="*/ 257 w 332"/>
              <a:gd name="T31" fmla="*/ 33 h 493"/>
              <a:gd name="T32" fmla="*/ 250 w 332"/>
              <a:gd name="T33" fmla="*/ 40 h 493"/>
              <a:gd name="T34" fmla="*/ 236 w 332"/>
              <a:gd name="T35" fmla="*/ 54 h 493"/>
              <a:gd name="T36" fmla="*/ 196 w 332"/>
              <a:gd name="T37" fmla="*/ 60 h 493"/>
              <a:gd name="T38" fmla="*/ 149 w 332"/>
              <a:gd name="T39" fmla="*/ 81 h 493"/>
              <a:gd name="T40" fmla="*/ 162 w 332"/>
              <a:gd name="T41" fmla="*/ 101 h 493"/>
              <a:gd name="T42" fmla="*/ 176 w 332"/>
              <a:gd name="T43" fmla="*/ 135 h 493"/>
              <a:gd name="T44" fmla="*/ 182 w 332"/>
              <a:gd name="T45" fmla="*/ 168 h 493"/>
              <a:gd name="T46" fmla="*/ 189 w 332"/>
              <a:gd name="T47" fmla="*/ 195 h 493"/>
              <a:gd name="T48" fmla="*/ 203 w 332"/>
              <a:gd name="T49" fmla="*/ 249 h 493"/>
              <a:gd name="T50" fmla="*/ 209 w 332"/>
              <a:gd name="T51" fmla="*/ 303 h 493"/>
              <a:gd name="T52" fmla="*/ 209 w 332"/>
              <a:gd name="T53" fmla="*/ 364 h 493"/>
              <a:gd name="T54" fmla="*/ 203 w 332"/>
              <a:gd name="T55" fmla="*/ 418 h 493"/>
              <a:gd name="T56" fmla="*/ 257 w 332"/>
              <a:gd name="T57" fmla="*/ 398 h 493"/>
              <a:gd name="T58" fmla="*/ 284 w 332"/>
              <a:gd name="T59" fmla="*/ 391 h 493"/>
              <a:gd name="T60" fmla="*/ 297 w 332"/>
              <a:gd name="T61" fmla="*/ 384 h 493"/>
              <a:gd name="T62" fmla="*/ 311 w 332"/>
              <a:gd name="T63" fmla="*/ 384 h 493"/>
              <a:gd name="T64" fmla="*/ 324 w 332"/>
              <a:gd name="T65" fmla="*/ 384 h 493"/>
              <a:gd name="T66" fmla="*/ 331 w 332"/>
              <a:gd name="T67" fmla="*/ 398 h 493"/>
              <a:gd name="T68" fmla="*/ 311 w 332"/>
              <a:gd name="T69" fmla="*/ 411 h 493"/>
              <a:gd name="T70" fmla="*/ 270 w 332"/>
              <a:gd name="T71" fmla="*/ 438 h 493"/>
              <a:gd name="T72" fmla="*/ 209 w 332"/>
              <a:gd name="T73" fmla="*/ 465 h 493"/>
              <a:gd name="T74" fmla="*/ 149 w 332"/>
              <a:gd name="T75" fmla="*/ 486 h 493"/>
              <a:gd name="T76" fmla="*/ 101 w 332"/>
              <a:gd name="T77" fmla="*/ 486 h 493"/>
              <a:gd name="T78" fmla="*/ 81 w 332"/>
              <a:gd name="T79" fmla="*/ 465 h 493"/>
              <a:gd name="T80" fmla="*/ 81 w 332"/>
              <a:gd name="T81" fmla="*/ 459 h 493"/>
              <a:gd name="T82" fmla="*/ 101 w 332"/>
              <a:gd name="T83" fmla="*/ 452 h 493"/>
              <a:gd name="T84" fmla="*/ 128 w 332"/>
              <a:gd name="T85" fmla="*/ 438 h 493"/>
              <a:gd name="T86" fmla="*/ 176 w 332"/>
              <a:gd name="T87" fmla="*/ 425 h 493"/>
              <a:gd name="T88" fmla="*/ 155 w 332"/>
              <a:gd name="T89" fmla="*/ 351 h 493"/>
              <a:gd name="T90" fmla="*/ 142 w 332"/>
              <a:gd name="T91" fmla="*/ 270 h 493"/>
              <a:gd name="T92" fmla="*/ 122 w 332"/>
              <a:gd name="T93" fmla="*/ 182 h 493"/>
              <a:gd name="T94" fmla="*/ 101 w 332"/>
              <a:gd name="T95" fmla="*/ 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2" h="493">
                <a:moveTo>
                  <a:pt x="101" y="87"/>
                </a:moveTo>
                <a:lnTo>
                  <a:pt x="101" y="87"/>
                </a:lnTo>
                <a:cubicBezTo>
                  <a:pt x="88" y="94"/>
                  <a:pt x="74" y="101"/>
                  <a:pt x="61" y="101"/>
                </a:cubicBezTo>
                <a:cubicBezTo>
                  <a:pt x="47" y="108"/>
                  <a:pt x="34" y="108"/>
                  <a:pt x="20" y="108"/>
                </a:cubicBezTo>
                <a:cubicBezTo>
                  <a:pt x="14" y="114"/>
                  <a:pt x="7" y="114"/>
                  <a:pt x="7" y="108"/>
                </a:cubicBezTo>
                <a:cubicBezTo>
                  <a:pt x="0" y="108"/>
                  <a:pt x="0" y="101"/>
                  <a:pt x="0" y="94"/>
                </a:cubicBezTo>
                <a:cubicBezTo>
                  <a:pt x="0" y="94"/>
                  <a:pt x="0" y="87"/>
                  <a:pt x="7" y="81"/>
                </a:cubicBezTo>
                <a:cubicBezTo>
                  <a:pt x="14" y="74"/>
                  <a:pt x="20" y="74"/>
                  <a:pt x="27" y="67"/>
                </a:cubicBezTo>
                <a:cubicBezTo>
                  <a:pt x="41" y="67"/>
                  <a:pt x="54" y="60"/>
                  <a:pt x="68" y="54"/>
                </a:cubicBezTo>
                <a:cubicBezTo>
                  <a:pt x="81" y="47"/>
                  <a:pt x="95" y="40"/>
                  <a:pt x="108" y="33"/>
                </a:cubicBezTo>
                <a:cubicBezTo>
                  <a:pt x="122" y="27"/>
                  <a:pt x="135" y="20"/>
                  <a:pt x="149" y="13"/>
                </a:cubicBezTo>
                <a:cubicBezTo>
                  <a:pt x="162" y="6"/>
                  <a:pt x="182" y="6"/>
                  <a:pt x="196" y="0"/>
                </a:cubicBezTo>
                <a:cubicBezTo>
                  <a:pt x="196" y="0"/>
                  <a:pt x="203" y="0"/>
                  <a:pt x="209" y="0"/>
                </a:cubicBezTo>
                <a:cubicBezTo>
                  <a:pt x="216" y="0"/>
                  <a:pt x="223" y="0"/>
                  <a:pt x="230" y="6"/>
                </a:cubicBezTo>
                <a:cubicBezTo>
                  <a:pt x="236" y="6"/>
                  <a:pt x="243" y="13"/>
                  <a:pt x="250" y="13"/>
                </a:cubicBezTo>
                <a:cubicBezTo>
                  <a:pt x="250" y="20"/>
                  <a:pt x="257" y="27"/>
                  <a:pt x="257" y="33"/>
                </a:cubicBezTo>
                <a:cubicBezTo>
                  <a:pt x="257" y="33"/>
                  <a:pt x="257" y="40"/>
                  <a:pt x="250" y="40"/>
                </a:cubicBezTo>
                <a:cubicBezTo>
                  <a:pt x="250" y="47"/>
                  <a:pt x="243" y="47"/>
                  <a:pt x="236" y="54"/>
                </a:cubicBezTo>
                <a:cubicBezTo>
                  <a:pt x="223" y="54"/>
                  <a:pt x="209" y="60"/>
                  <a:pt x="196" y="60"/>
                </a:cubicBezTo>
                <a:cubicBezTo>
                  <a:pt x="182" y="67"/>
                  <a:pt x="169" y="74"/>
                  <a:pt x="149" y="81"/>
                </a:cubicBezTo>
                <a:cubicBezTo>
                  <a:pt x="155" y="81"/>
                  <a:pt x="162" y="94"/>
                  <a:pt x="162" y="101"/>
                </a:cubicBezTo>
                <a:cubicBezTo>
                  <a:pt x="169" y="108"/>
                  <a:pt x="176" y="121"/>
                  <a:pt x="176" y="135"/>
                </a:cubicBezTo>
                <a:cubicBezTo>
                  <a:pt x="182" y="141"/>
                  <a:pt x="182" y="155"/>
                  <a:pt x="182" y="168"/>
                </a:cubicBezTo>
                <a:cubicBezTo>
                  <a:pt x="189" y="175"/>
                  <a:pt x="189" y="189"/>
                  <a:pt x="189" y="195"/>
                </a:cubicBezTo>
                <a:cubicBezTo>
                  <a:pt x="196" y="209"/>
                  <a:pt x="196" y="229"/>
                  <a:pt x="203" y="249"/>
                </a:cubicBezTo>
                <a:cubicBezTo>
                  <a:pt x="203" y="270"/>
                  <a:pt x="209" y="283"/>
                  <a:pt x="209" y="303"/>
                </a:cubicBezTo>
                <a:cubicBezTo>
                  <a:pt x="209" y="324"/>
                  <a:pt x="216" y="344"/>
                  <a:pt x="209" y="364"/>
                </a:cubicBezTo>
                <a:cubicBezTo>
                  <a:pt x="209" y="378"/>
                  <a:pt x="209" y="398"/>
                  <a:pt x="203" y="418"/>
                </a:cubicBezTo>
                <a:cubicBezTo>
                  <a:pt x="223" y="411"/>
                  <a:pt x="243" y="405"/>
                  <a:pt x="257" y="398"/>
                </a:cubicBezTo>
                <a:cubicBezTo>
                  <a:pt x="263" y="398"/>
                  <a:pt x="277" y="391"/>
                  <a:pt x="284" y="391"/>
                </a:cubicBezTo>
                <a:cubicBezTo>
                  <a:pt x="290" y="391"/>
                  <a:pt x="297" y="384"/>
                  <a:pt x="297" y="384"/>
                </a:cubicBezTo>
                <a:cubicBezTo>
                  <a:pt x="304" y="384"/>
                  <a:pt x="304" y="384"/>
                  <a:pt x="311" y="384"/>
                </a:cubicBezTo>
                <a:cubicBezTo>
                  <a:pt x="317" y="384"/>
                  <a:pt x="324" y="384"/>
                  <a:pt x="324" y="384"/>
                </a:cubicBezTo>
                <a:cubicBezTo>
                  <a:pt x="331" y="384"/>
                  <a:pt x="331" y="391"/>
                  <a:pt x="331" y="398"/>
                </a:cubicBezTo>
                <a:cubicBezTo>
                  <a:pt x="331" y="398"/>
                  <a:pt x="324" y="405"/>
                  <a:pt x="311" y="411"/>
                </a:cubicBezTo>
                <a:cubicBezTo>
                  <a:pt x="304" y="425"/>
                  <a:pt x="284" y="432"/>
                  <a:pt x="270" y="438"/>
                </a:cubicBezTo>
                <a:cubicBezTo>
                  <a:pt x="250" y="452"/>
                  <a:pt x="230" y="459"/>
                  <a:pt x="209" y="465"/>
                </a:cubicBezTo>
                <a:cubicBezTo>
                  <a:pt x="189" y="472"/>
                  <a:pt x="169" y="479"/>
                  <a:pt x="149" y="486"/>
                </a:cubicBezTo>
                <a:cubicBezTo>
                  <a:pt x="135" y="492"/>
                  <a:pt x="115" y="492"/>
                  <a:pt x="101" y="486"/>
                </a:cubicBezTo>
                <a:cubicBezTo>
                  <a:pt x="88" y="486"/>
                  <a:pt x="81" y="479"/>
                  <a:pt x="81" y="465"/>
                </a:cubicBezTo>
                <a:lnTo>
                  <a:pt x="81" y="459"/>
                </a:lnTo>
                <a:cubicBezTo>
                  <a:pt x="88" y="459"/>
                  <a:pt x="95" y="452"/>
                  <a:pt x="101" y="452"/>
                </a:cubicBezTo>
                <a:cubicBezTo>
                  <a:pt x="108" y="445"/>
                  <a:pt x="115" y="445"/>
                  <a:pt x="128" y="438"/>
                </a:cubicBezTo>
                <a:cubicBezTo>
                  <a:pt x="142" y="438"/>
                  <a:pt x="155" y="432"/>
                  <a:pt x="176" y="425"/>
                </a:cubicBezTo>
                <a:cubicBezTo>
                  <a:pt x="169" y="398"/>
                  <a:pt x="162" y="371"/>
                  <a:pt x="155" y="351"/>
                </a:cubicBezTo>
                <a:cubicBezTo>
                  <a:pt x="149" y="324"/>
                  <a:pt x="142" y="297"/>
                  <a:pt x="142" y="270"/>
                </a:cubicBezTo>
                <a:cubicBezTo>
                  <a:pt x="135" y="243"/>
                  <a:pt x="128" y="216"/>
                  <a:pt x="122" y="182"/>
                </a:cubicBezTo>
                <a:cubicBezTo>
                  <a:pt x="115" y="155"/>
                  <a:pt x="108" y="121"/>
                  <a:pt x="101" y="87"/>
                </a:cubicBezTo>
              </a:path>
            </a:pathLst>
          </a:custGeom>
          <a:solidFill>
            <a:srgbClr val="2E58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3" name="Freeform 1291"/>
          <p:cNvSpPr>
            <a:spLocks noChangeArrowheads="1"/>
          </p:cNvSpPr>
          <p:nvPr/>
        </p:nvSpPr>
        <p:spPr bwMode="auto">
          <a:xfrm>
            <a:off x="13412743" y="6615315"/>
            <a:ext cx="126189" cy="185854"/>
          </a:xfrm>
          <a:custGeom>
            <a:avLst/>
            <a:gdLst>
              <a:gd name="T0" fmla="*/ 88 w 244"/>
              <a:gd name="T1" fmla="*/ 34 h 359"/>
              <a:gd name="T2" fmla="*/ 88 w 244"/>
              <a:gd name="T3" fmla="*/ 34 h 359"/>
              <a:gd name="T4" fmla="*/ 95 w 244"/>
              <a:gd name="T5" fmla="*/ 13 h 359"/>
              <a:gd name="T6" fmla="*/ 108 w 244"/>
              <a:gd name="T7" fmla="*/ 0 h 359"/>
              <a:gd name="T8" fmla="*/ 129 w 244"/>
              <a:gd name="T9" fmla="*/ 7 h 359"/>
              <a:gd name="T10" fmla="*/ 142 w 244"/>
              <a:gd name="T11" fmla="*/ 20 h 359"/>
              <a:gd name="T12" fmla="*/ 142 w 244"/>
              <a:gd name="T13" fmla="*/ 54 h 359"/>
              <a:gd name="T14" fmla="*/ 149 w 244"/>
              <a:gd name="T15" fmla="*/ 115 h 359"/>
              <a:gd name="T16" fmla="*/ 156 w 244"/>
              <a:gd name="T17" fmla="*/ 175 h 359"/>
              <a:gd name="T18" fmla="*/ 169 w 244"/>
              <a:gd name="T19" fmla="*/ 243 h 359"/>
              <a:gd name="T20" fmla="*/ 176 w 244"/>
              <a:gd name="T21" fmla="*/ 290 h 359"/>
              <a:gd name="T22" fmla="*/ 189 w 244"/>
              <a:gd name="T23" fmla="*/ 304 h 359"/>
              <a:gd name="T24" fmla="*/ 203 w 244"/>
              <a:gd name="T25" fmla="*/ 290 h 359"/>
              <a:gd name="T26" fmla="*/ 210 w 244"/>
              <a:gd name="T27" fmla="*/ 256 h 359"/>
              <a:gd name="T28" fmla="*/ 216 w 244"/>
              <a:gd name="T29" fmla="*/ 223 h 359"/>
              <a:gd name="T30" fmla="*/ 216 w 244"/>
              <a:gd name="T31" fmla="*/ 202 h 359"/>
              <a:gd name="T32" fmla="*/ 223 w 244"/>
              <a:gd name="T33" fmla="*/ 189 h 359"/>
              <a:gd name="T34" fmla="*/ 230 w 244"/>
              <a:gd name="T35" fmla="*/ 189 h 359"/>
              <a:gd name="T36" fmla="*/ 237 w 244"/>
              <a:gd name="T37" fmla="*/ 189 h 359"/>
              <a:gd name="T38" fmla="*/ 243 w 244"/>
              <a:gd name="T39" fmla="*/ 202 h 359"/>
              <a:gd name="T40" fmla="*/ 243 w 244"/>
              <a:gd name="T41" fmla="*/ 229 h 359"/>
              <a:gd name="T42" fmla="*/ 237 w 244"/>
              <a:gd name="T43" fmla="*/ 277 h 359"/>
              <a:gd name="T44" fmla="*/ 216 w 244"/>
              <a:gd name="T45" fmla="*/ 317 h 359"/>
              <a:gd name="T46" fmla="*/ 183 w 244"/>
              <a:gd name="T47" fmla="*/ 344 h 359"/>
              <a:gd name="T48" fmla="*/ 156 w 244"/>
              <a:gd name="T49" fmla="*/ 337 h 359"/>
              <a:gd name="T50" fmla="*/ 135 w 244"/>
              <a:gd name="T51" fmla="*/ 304 h 359"/>
              <a:gd name="T52" fmla="*/ 122 w 244"/>
              <a:gd name="T53" fmla="*/ 331 h 359"/>
              <a:gd name="T54" fmla="*/ 101 w 244"/>
              <a:gd name="T55" fmla="*/ 351 h 359"/>
              <a:gd name="T56" fmla="*/ 81 w 244"/>
              <a:gd name="T57" fmla="*/ 358 h 359"/>
              <a:gd name="T58" fmla="*/ 81 w 244"/>
              <a:gd name="T59" fmla="*/ 331 h 359"/>
              <a:gd name="T60" fmla="*/ 88 w 244"/>
              <a:gd name="T61" fmla="*/ 331 h 359"/>
              <a:gd name="T62" fmla="*/ 101 w 244"/>
              <a:gd name="T63" fmla="*/ 317 h 359"/>
              <a:gd name="T64" fmla="*/ 115 w 244"/>
              <a:gd name="T65" fmla="*/ 290 h 359"/>
              <a:gd name="T66" fmla="*/ 115 w 244"/>
              <a:gd name="T67" fmla="*/ 256 h 359"/>
              <a:gd name="T68" fmla="*/ 108 w 244"/>
              <a:gd name="T69" fmla="*/ 216 h 359"/>
              <a:gd name="T70" fmla="*/ 95 w 244"/>
              <a:gd name="T71" fmla="*/ 196 h 359"/>
              <a:gd name="T72" fmla="*/ 81 w 244"/>
              <a:gd name="T73" fmla="*/ 189 h 359"/>
              <a:gd name="T74" fmla="*/ 81 w 244"/>
              <a:gd name="T75" fmla="*/ 189 h 359"/>
              <a:gd name="T76" fmla="*/ 81 w 244"/>
              <a:gd name="T77" fmla="*/ 155 h 359"/>
              <a:gd name="T78" fmla="*/ 101 w 244"/>
              <a:gd name="T79" fmla="*/ 169 h 359"/>
              <a:gd name="T80" fmla="*/ 95 w 244"/>
              <a:gd name="T81" fmla="*/ 88 h 359"/>
              <a:gd name="T82" fmla="*/ 88 w 244"/>
              <a:gd name="T83" fmla="*/ 34 h 359"/>
              <a:gd name="T84" fmla="*/ 81 w 244"/>
              <a:gd name="T85" fmla="*/ 358 h 359"/>
              <a:gd name="T86" fmla="*/ 81 w 244"/>
              <a:gd name="T87" fmla="*/ 358 h 359"/>
              <a:gd name="T88" fmla="*/ 74 w 244"/>
              <a:gd name="T89" fmla="*/ 358 h 359"/>
              <a:gd name="T90" fmla="*/ 41 w 244"/>
              <a:gd name="T91" fmla="*/ 344 h 359"/>
              <a:gd name="T92" fmla="*/ 14 w 244"/>
              <a:gd name="T93" fmla="*/ 304 h 359"/>
              <a:gd name="T94" fmla="*/ 0 w 244"/>
              <a:gd name="T95" fmla="*/ 256 h 359"/>
              <a:gd name="T96" fmla="*/ 7 w 244"/>
              <a:gd name="T97" fmla="*/ 209 h 359"/>
              <a:gd name="T98" fmla="*/ 34 w 244"/>
              <a:gd name="T99" fmla="*/ 175 h 359"/>
              <a:gd name="T100" fmla="*/ 74 w 244"/>
              <a:gd name="T101" fmla="*/ 155 h 359"/>
              <a:gd name="T102" fmla="*/ 81 w 244"/>
              <a:gd name="T103" fmla="*/ 155 h 359"/>
              <a:gd name="T104" fmla="*/ 81 w 244"/>
              <a:gd name="T105" fmla="*/ 189 h 359"/>
              <a:gd name="T106" fmla="*/ 61 w 244"/>
              <a:gd name="T107" fmla="*/ 202 h 359"/>
              <a:gd name="T108" fmla="*/ 54 w 244"/>
              <a:gd name="T109" fmla="*/ 229 h 359"/>
              <a:gd name="T110" fmla="*/ 54 w 244"/>
              <a:gd name="T111" fmla="*/ 263 h 359"/>
              <a:gd name="T112" fmla="*/ 61 w 244"/>
              <a:gd name="T113" fmla="*/ 297 h 359"/>
              <a:gd name="T114" fmla="*/ 68 w 244"/>
              <a:gd name="T115" fmla="*/ 324 h 359"/>
              <a:gd name="T116" fmla="*/ 81 w 244"/>
              <a:gd name="T117" fmla="*/ 331 h 359"/>
              <a:gd name="T118" fmla="*/ 81 w 244"/>
              <a:gd name="T11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4" h="359">
                <a:moveTo>
                  <a:pt x="88" y="34"/>
                </a:moveTo>
                <a:lnTo>
                  <a:pt x="88" y="34"/>
                </a:lnTo>
                <a:cubicBezTo>
                  <a:pt x="88" y="27"/>
                  <a:pt x="88" y="13"/>
                  <a:pt x="95" y="13"/>
                </a:cubicBezTo>
                <a:cubicBezTo>
                  <a:pt x="95" y="7"/>
                  <a:pt x="101" y="0"/>
                  <a:pt x="108" y="0"/>
                </a:cubicBezTo>
                <a:cubicBezTo>
                  <a:pt x="115" y="0"/>
                  <a:pt x="122" y="0"/>
                  <a:pt x="129" y="7"/>
                </a:cubicBezTo>
                <a:cubicBezTo>
                  <a:pt x="135" y="7"/>
                  <a:pt x="142" y="13"/>
                  <a:pt x="142" y="20"/>
                </a:cubicBezTo>
                <a:cubicBezTo>
                  <a:pt x="142" y="27"/>
                  <a:pt x="142" y="40"/>
                  <a:pt x="142" y="54"/>
                </a:cubicBezTo>
                <a:cubicBezTo>
                  <a:pt x="142" y="74"/>
                  <a:pt x="149" y="88"/>
                  <a:pt x="149" y="115"/>
                </a:cubicBezTo>
                <a:cubicBezTo>
                  <a:pt x="149" y="135"/>
                  <a:pt x="156" y="155"/>
                  <a:pt x="156" y="175"/>
                </a:cubicBezTo>
                <a:cubicBezTo>
                  <a:pt x="162" y="202"/>
                  <a:pt x="162" y="223"/>
                  <a:pt x="169" y="243"/>
                </a:cubicBezTo>
                <a:cubicBezTo>
                  <a:pt x="169" y="263"/>
                  <a:pt x="176" y="277"/>
                  <a:pt x="176" y="290"/>
                </a:cubicBezTo>
                <a:cubicBezTo>
                  <a:pt x="183" y="297"/>
                  <a:pt x="189" y="304"/>
                  <a:pt x="189" y="304"/>
                </a:cubicBezTo>
                <a:cubicBezTo>
                  <a:pt x="196" y="304"/>
                  <a:pt x="203" y="297"/>
                  <a:pt x="203" y="290"/>
                </a:cubicBezTo>
                <a:cubicBezTo>
                  <a:pt x="203" y="277"/>
                  <a:pt x="210" y="270"/>
                  <a:pt x="210" y="256"/>
                </a:cubicBezTo>
                <a:cubicBezTo>
                  <a:pt x="210" y="243"/>
                  <a:pt x="216" y="236"/>
                  <a:pt x="216" y="223"/>
                </a:cubicBezTo>
                <a:cubicBezTo>
                  <a:pt x="216" y="216"/>
                  <a:pt x="216" y="202"/>
                  <a:pt x="216" y="202"/>
                </a:cubicBezTo>
                <a:cubicBezTo>
                  <a:pt x="216" y="196"/>
                  <a:pt x="216" y="189"/>
                  <a:pt x="223" y="189"/>
                </a:cubicBezTo>
                <a:lnTo>
                  <a:pt x="230" y="189"/>
                </a:lnTo>
                <a:cubicBezTo>
                  <a:pt x="237" y="189"/>
                  <a:pt x="237" y="189"/>
                  <a:pt x="237" y="189"/>
                </a:cubicBezTo>
                <a:cubicBezTo>
                  <a:pt x="243" y="189"/>
                  <a:pt x="243" y="196"/>
                  <a:pt x="243" y="202"/>
                </a:cubicBezTo>
                <a:cubicBezTo>
                  <a:pt x="243" y="202"/>
                  <a:pt x="243" y="216"/>
                  <a:pt x="243" y="229"/>
                </a:cubicBezTo>
                <a:cubicBezTo>
                  <a:pt x="243" y="243"/>
                  <a:pt x="243" y="256"/>
                  <a:pt x="237" y="277"/>
                </a:cubicBezTo>
                <a:cubicBezTo>
                  <a:pt x="230" y="290"/>
                  <a:pt x="230" y="304"/>
                  <a:pt x="216" y="317"/>
                </a:cubicBezTo>
                <a:cubicBezTo>
                  <a:pt x="210" y="331"/>
                  <a:pt x="196" y="344"/>
                  <a:pt x="183" y="344"/>
                </a:cubicBezTo>
                <a:cubicBezTo>
                  <a:pt x="176" y="344"/>
                  <a:pt x="162" y="344"/>
                  <a:pt x="156" y="337"/>
                </a:cubicBezTo>
                <a:cubicBezTo>
                  <a:pt x="149" y="331"/>
                  <a:pt x="142" y="317"/>
                  <a:pt x="135" y="304"/>
                </a:cubicBezTo>
                <a:cubicBezTo>
                  <a:pt x="135" y="317"/>
                  <a:pt x="129" y="324"/>
                  <a:pt x="122" y="331"/>
                </a:cubicBezTo>
                <a:cubicBezTo>
                  <a:pt x="122" y="337"/>
                  <a:pt x="115" y="344"/>
                  <a:pt x="101" y="351"/>
                </a:cubicBezTo>
                <a:cubicBezTo>
                  <a:pt x="95" y="358"/>
                  <a:pt x="88" y="358"/>
                  <a:pt x="81" y="358"/>
                </a:cubicBezTo>
                <a:cubicBezTo>
                  <a:pt x="81" y="331"/>
                  <a:pt x="81" y="331"/>
                  <a:pt x="81" y="331"/>
                </a:cubicBezTo>
                <a:lnTo>
                  <a:pt x="88" y="331"/>
                </a:lnTo>
                <a:cubicBezTo>
                  <a:pt x="95" y="331"/>
                  <a:pt x="101" y="324"/>
                  <a:pt x="101" y="317"/>
                </a:cubicBezTo>
                <a:cubicBezTo>
                  <a:pt x="108" y="310"/>
                  <a:pt x="108" y="304"/>
                  <a:pt x="115" y="290"/>
                </a:cubicBezTo>
                <a:cubicBezTo>
                  <a:pt x="115" y="277"/>
                  <a:pt x="115" y="263"/>
                  <a:pt x="115" y="256"/>
                </a:cubicBezTo>
                <a:cubicBezTo>
                  <a:pt x="115" y="243"/>
                  <a:pt x="108" y="229"/>
                  <a:pt x="108" y="216"/>
                </a:cubicBezTo>
                <a:cubicBezTo>
                  <a:pt x="101" y="209"/>
                  <a:pt x="101" y="202"/>
                  <a:pt x="95" y="196"/>
                </a:cubicBezTo>
                <a:cubicBezTo>
                  <a:pt x="95" y="189"/>
                  <a:pt x="88" y="189"/>
                  <a:pt x="81" y="189"/>
                </a:cubicBezTo>
                <a:lnTo>
                  <a:pt x="81" y="189"/>
                </a:lnTo>
                <a:cubicBezTo>
                  <a:pt x="81" y="155"/>
                  <a:pt x="81" y="155"/>
                  <a:pt x="81" y="155"/>
                </a:cubicBezTo>
                <a:cubicBezTo>
                  <a:pt x="88" y="162"/>
                  <a:pt x="95" y="162"/>
                  <a:pt x="101" y="169"/>
                </a:cubicBezTo>
                <a:cubicBezTo>
                  <a:pt x="101" y="142"/>
                  <a:pt x="95" y="115"/>
                  <a:pt x="95" y="88"/>
                </a:cubicBezTo>
                <a:cubicBezTo>
                  <a:pt x="95" y="67"/>
                  <a:pt x="88" y="47"/>
                  <a:pt x="88" y="34"/>
                </a:cubicBezTo>
                <a:close/>
                <a:moveTo>
                  <a:pt x="81" y="358"/>
                </a:moveTo>
                <a:lnTo>
                  <a:pt x="81" y="358"/>
                </a:lnTo>
                <a:cubicBezTo>
                  <a:pt x="81" y="358"/>
                  <a:pt x="81" y="358"/>
                  <a:pt x="74" y="358"/>
                </a:cubicBezTo>
                <a:cubicBezTo>
                  <a:pt x="61" y="358"/>
                  <a:pt x="47" y="351"/>
                  <a:pt x="41" y="344"/>
                </a:cubicBezTo>
                <a:cubicBezTo>
                  <a:pt x="27" y="331"/>
                  <a:pt x="20" y="324"/>
                  <a:pt x="14" y="304"/>
                </a:cubicBezTo>
                <a:cubicBezTo>
                  <a:pt x="7" y="290"/>
                  <a:pt x="7" y="277"/>
                  <a:pt x="0" y="256"/>
                </a:cubicBezTo>
                <a:cubicBezTo>
                  <a:pt x="0" y="243"/>
                  <a:pt x="7" y="223"/>
                  <a:pt x="7" y="209"/>
                </a:cubicBezTo>
                <a:cubicBezTo>
                  <a:pt x="14" y="196"/>
                  <a:pt x="20" y="182"/>
                  <a:pt x="34" y="175"/>
                </a:cubicBezTo>
                <a:cubicBezTo>
                  <a:pt x="41" y="162"/>
                  <a:pt x="54" y="155"/>
                  <a:pt x="74" y="155"/>
                </a:cubicBezTo>
                <a:cubicBezTo>
                  <a:pt x="81" y="155"/>
                  <a:pt x="81" y="155"/>
                  <a:pt x="81" y="155"/>
                </a:cubicBezTo>
                <a:cubicBezTo>
                  <a:pt x="81" y="189"/>
                  <a:pt x="81" y="189"/>
                  <a:pt x="81" y="189"/>
                </a:cubicBezTo>
                <a:cubicBezTo>
                  <a:pt x="74" y="189"/>
                  <a:pt x="68" y="189"/>
                  <a:pt x="61" y="202"/>
                </a:cubicBezTo>
                <a:cubicBezTo>
                  <a:pt x="61" y="209"/>
                  <a:pt x="54" y="216"/>
                  <a:pt x="54" y="229"/>
                </a:cubicBezTo>
                <a:cubicBezTo>
                  <a:pt x="54" y="236"/>
                  <a:pt x="54" y="250"/>
                  <a:pt x="54" y="263"/>
                </a:cubicBezTo>
                <a:cubicBezTo>
                  <a:pt x="54" y="270"/>
                  <a:pt x="54" y="283"/>
                  <a:pt x="61" y="297"/>
                </a:cubicBezTo>
                <a:cubicBezTo>
                  <a:pt x="61" y="304"/>
                  <a:pt x="68" y="317"/>
                  <a:pt x="68" y="324"/>
                </a:cubicBezTo>
                <a:cubicBezTo>
                  <a:pt x="74" y="324"/>
                  <a:pt x="81" y="331"/>
                  <a:pt x="81" y="331"/>
                </a:cubicBezTo>
                <a:lnTo>
                  <a:pt x="81" y="358"/>
                </a:lnTo>
                <a:close/>
              </a:path>
            </a:pathLst>
          </a:custGeom>
          <a:solidFill>
            <a:srgbClr val="2E58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4" name="Freeform 1292"/>
          <p:cNvSpPr>
            <a:spLocks noChangeArrowheads="1"/>
          </p:cNvSpPr>
          <p:nvPr/>
        </p:nvSpPr>
        <p:spPr bwMode="auto">
          <a:xfrm>
            <a:off x="13525167" y="6661206"/>
            <a:ext cx="96363" cy="130787"/>
          </a:xfrm>
          <a:custGeom>
            <a:avLst/>
            <a:gdLst>
              <a:gd name="T0" fmla="*/ 122 w 184"/>
              <a:gd name="T1" fmla="*/ 87 h 250"/>
              <a:gd name="T2" fmla="*/ 122 w 184"/>
              <a:gd name="T3" fmla="*/ 87 h 250"/>
              <a:gd name="T4" fmla="*/ 108 w 184"/>
              <a:gd name="T5" fmla="*/ 108 h 250"/>
              <a:gd name="T6" fmla="*/ 88 w 184"/>
              <a:gd name="T7" fmla="*/ 114 h 250"/>
              <a:gd name="T8" fmla="*/ 75 w 184"/>
              <a:gd name="T9" fmla="*/ 128 h 250"/>
              <a:gd name="T10" fmla="*/ 68 w 184"/>
              <a:gd name="T11" fmla="*/ 128 h 250"/>
              <a:gd name="T12" fmla="*/ 68 w 184"/>
              <a:gd name="T13" fmla="*/ 94 h 250"/>
              <a:gd name="T14" fmla="*/ 68 w 184"/>
              <a:gd name="T15" fmla="*/ 94 h 250"/>
              <a:gd name="T16" fmla="*/ 81 w 184"/>
              <a:gd name="T17" fmla="*/ 81 h 250"/>
              <a:gd name="T18" fmla="*/ 81 w 184"/>
              <a:gd name="T19" fmla="*/ 67 h 250"/>
              <a:gd name="T20" fmla="*/ 75 w 184"/>
              <a:gd name="T21" fmla="*/ 54 h 250"/>
              <a:gd name="T22" fmla="*/ 68 w 184"/>
              <a:gd name="T23" fmla="*/ 40 h 250"/>
              <a:gd name="T24" fmla="*/ 68 w 184"/>
              <a:gd name="T25" fmla="*/ 33 h 250"/>
              <a:gd name="T26" fmla="*/ 68 w 184"/>
              <a:gd name="T27" fmla="*/ 6 h 250"/>
              <a:gd name="T28" fmla="*/ 81 w 184"/>
              <a:gd name="T29" fmla="*/ 6 h 250"/>
              <a:gd name="T30" fmla="*/ 108 w 184"/>
              <a:gd name="T31" fmla="*/ 33 h 250"/>
              <a:gd name="T32" fmla="*/ 122 w 184"/>
              <a:gd name="T33" fmla="*/ 60 h 250"/>
              <a:gd name="T34" fmla="*/ 122 w 184"/>
              <a:gd name="T35" fmla="*/ 87 h 250"/>
              <a:gd name="T36" fmla="*/ 68 w 184"/>
              <a:gd name="T37" fmla="*/ 195 h 250"/>
              <a:gd name="T38" fmla="*/ 68 w 184"/>
              <a:gd name="T39" fmla="*/ 195 h 250"/>
              <a:gd name="T40" fmla="*/ 75 w 184"/>
              <a:gd name="T41" fmla="*/ 202 h 250"/>
              <a:gd name="T42" fmla="*/ 88 w 184"/>
              <a:gd name="T43" fmla="*/ 216 h 250"/>
              <a:gd name="T44" fmla="*/ 108 w 184"/>
              <a:gd name="T45" fmla="*/ 209 h 250"/>
              <a:gd name="T46" fmla="*/ 122 w 184"/>
              <a:gd name="T47" fmla="*/ 182 h 250"/>
              <a:gd name="T48" fmla="*/ 135 w 184"/>
              <a:gd name="T49" fmla="*/ 155 h 250"/>
              <a:gd name="T50" fmla="*/ 149 w 184"/>
              <a:gd name="T51" fmla="*/ 128 h 250"/>
              <a:gd name="T52" fmla="*/ 156 w 184"/>
              <a:gd name="T53" fmla="*/ 101 h 250"/>
              <a:gd name="T54" fmla="*/ 162 w 184"/>
              <a:gd name="T55" fmla="*/ 81 h 250"/>
              <a:gd name="T56" fmla="*/ 162 w 184"/>
              <a:gd name="T57" fmla="*/ 74 h 250"/>
              <a:gd name="T58" fmla="*/ 176 w 184"/>
              <a:gd name="T59" fmla="*/ 67 h 250"/>
              <a:gd name="T60" fmla="*/ 183 w 184"/>
              <a:gd name="T61" fmla="*/ 74 h 250"/>
              <a:gd name="T62" fmla="*/ 183 w 184"/>
              <a:gd name="T63" fmla="*/ 81 h 250"/>
              <a:gd name="T64" fmla="*/ 183 w 184"/>
              <a:gd name="T65" fmla="*/ 101 h 250"/>
              <a:gd name="T66" fmla="*/ 176 w 184"/>
              <a:gd name="T67" fmla="*/ 128 h 250"/>
              <a:gd name="T68" fmla="*/ 169 w 184"/>
              <a:gd name="T69" fmla="*/ 168 h 250"/>
              <a:gd name="T70" fmla="*/ 149 w 184"/>
              <a:gd name="T71" fmla="*/ 202 h 250"/>
              <a:gd name="T72" fmla="*/ 122 w 184"/>
              <a:gd name="T73" fmla="*/ 229 h 250"/>
              <a:gd name="T74" fmla="*/ 88 w 184"/>
              <a:gd name="T75" fmla="*/ 249 h 250"/>
              <a:gd name="T76" fmla="*/ 68 w 184"/>
              <a:gd name="T77" fmla="*/ 249 h 250"/>
              <a:gd name="T78" fmla="*/ 68 w 184"/>
              <a:gd name="T79" fmla="*/ 195 h 250"/>
              <a:gd name="T80" fmla="*/ 68 w 184"/>
              <a:gd name="T81" fmla="*/ 128 h 250"/>
              <a:gd name="T82" fmla="*/ 68 w 184"/>
              <a:gd name="T83" fmla="*/ 128 h 250"/>
              <a:gd name="T84" fmla="*/ 54 w 184"/>
              <a:gd name="T85" fmla="*/ 135 h 250"/>
              <a:gd name="T86" fmla="*/ 54 w 184"/>
              <a:gd name="T87" fmla="*/ 162 h 250"/>
              <a:gd name="T88" fmla="*/ 61 w 184"/>
              <a:gd name="T89" fmla="*/ 189 h 250"/>
              <a:gd name="T90" fmla="*/ 68 w 184"/>
              <a:gd name="T91" fmla="*/ 195 h 250"/>
              <a:gd name="T92" fmla="*/ 68 w 184"/>
              <a:gd name="T93" fmla="*/ 249 h 250"/>
              <a:gd name="T94" fmla="*/ 41 w 184"/>
              <a:gd name="T95" fmla="*/ 236 h 250"/>
              <a:gd name="T96" fmla="*/ 14 w 184"/>
              <a:gd name="T97" fmla="*/ 195 h 250"/>
              <a:gd name="T98" fmla="*/ 0 w 184"/>
              <a:gd name="T99" fmla="*/ 141 h 250"/>
              <a:gd name="T100" fmla="*/ 0 w 184"/>
              <a:gd name="T101" fmla="*/ 81 h 250"/>
              <a:gd name="T102" fmla="*/ 21 w 184"/>
              <a:gd name="T103" fmla="*/ 27 h 250"/>
              <a:gd name="T104" fmla="*/ 48 w 184"/>
              <a:gd name="T105" fmla="*/ 6 h 250"/>
              <a:gd name="T106" fmla="*/ 68 w 184"/>
              <a:gd name="T107" fmla="*/ 6 h 250"/>
              <a:gd name="T108" fmla="*/ 68 w 184"/>
              <a:gd name="T109" fmla="*/ 33 h 250"/>
              <a:gd name="T110" fmla="*/ 61 w 184"/>
              <a:gd name="T111" fmla="*/ 33 h 250"/>
              <a:gd name="T112" fmla="*/ 54 w 184"/>
              <a:gd name="T113" fmla="*/ 54 h 250"/>
              <a:gd name="T114" fmla="*/ 54 w 184"/>
              <a:gd name="T115" fmla="*/ 94 h 250"/>
              <a:gd name="T116" fmla="*/ 68 w 184"/>
              <a:gd name="T117" fmla="*/ 94 h 250"/>
              <a:gd name="T118" fmla="*/ 68 w 184"/>
              <a:gd name="T119" fmla="*/ 128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4" h="250">
                <a:moveTo>
                  <a:pt x="122" y="87"/>
                </a:moveTo>
                <a:lnTo>
                  <a:pt x="122" y="87"/>
                </a:lnTo>
                <a:cubicBezTo>
                  <a:pt x="115" y="94"/>
                  <a:pt x="115" y="101"/>
                  <a:pt x="108" y="108"/>
                </a:cubicBezTo>
                <a:cubicBezTo>
                  <a:pt x="102" y="108"/>
                  <a:pt x="95" y="114"/>
                  <a:pt x="88" y="114"/>
                </a:cubicBezTo>
                <a:cubicBezTo>
                  <a:pt x="88" y="121"/>
                  <a:pt x="81" y="121"/>
                  <a:pt x="75" y="12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94"/>
                  <a:pt x="68" y="94"/>
                  <a:pt x="68" y="94"/>
                </a:cubicBezTo>
                <a:lnTo>
                  <a:pt x="68" y="94"/>
                </a:lnTo>
                <a:cubicBezTo>
                  <a:pt x="75" y="87"/>
                  <a:pt x="75" y="87"/>
                  <a:pt x="81" y="81"/>
                </a:cubicBezTo>
                <a:cubicBezTo>
                  <a:pt x="81" y="81"/>
                  <a:pt x="81" y="74"/>
                  <a:pt x="81" y="67"/>
                </a:cubicBezTo>
                <a:cubicBezTo>
                  <a:pt x="81" y="60"/>
                  <a:pt x="75" y="60"/>
                  <a:pt x="75" y="54"/>
                </a:cubicBezTo>
                <a:cubicBezTo>
                  <a:pt x="75" y="47"/>
                  <a:pt x="75" y="40"/>
                  <a:pt x="68" y="4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6"/>
                  <a:pt x="75" y="6"/>
                  <a:pt x="81" y="6"/>
                </a:cubicBezTo>
                <a:cubicBezTo>
                  <a:pt x="88" y="13"/>
                  <a:pt x="102" y="20"/>
                  <a:pt x="108" y="33"/>
                </a:cubicBezTo>
                <a:cubicBezTo>
                  <a:pt x="115" y="40"/>
                  <a:pt x="115" y="54"/>
                  <a:pt x="122" y="60"/>
                </a:cubicBezTo>
                <a:cubicBezTo>
                  <a:pt x="122" y="74"/>
                  <a:pt x="122" y="81"/>
                  <a:pt x="122" y="87"/>
                </a:cubicBezTo>
                <a:close/>
                <a:moveTo>
                  <a:pt x="68" y="195"/>
                </a:moveTo>
                <a:lnTo>
                  <a:pt x="68" y="195"/>
                </a:lnTo>
                <a:cubicBezTo>
                  <a:pt x="68" y="195"/>
                  <a:pt x="68" y="202"/>
                  <a:pt x="75" y="202"/>
                </a:cubicBezTo>
                <a:cubicBezTo>
                  <a:pt x="75" y="209"/>
                  <a:pt x="81" y="216"/>
                  <a:pt x="88" y="216"/>
                </a:cubicBezTo>
                <a:cubicBezTo>
                  <a:pt x="95" y="216"/>
                  <a:pt x="102" y="209"/>
                  <a:pt x="108" y="209"/>
                </a:cubicBezTo>
                <a:cubicBezTo>
                  <a:pt x="115" y="202"/>
                  <a:pt x="115" y="195"/>
                  <a:pt x="122" y="182"/>
                </a:cubicBezTo>
                <a:cubicBezTo>
                  <a:pt x="129" y="175"/>
                  <a:pt x="135" y="168"/>
                  <a:pt x="135" y="155"/>
                </a:cubicBezTo>
                <a:cubicBezTo>
                  <a:pt x="142" y="148"/>
                  <a:pt x="149" y="135"/>
                  <a:pt x="149" y="128"/>
                </a:cubicBezTo>
                <a:cubicBezTo>
                  <a:pt x="149" y="114"/>
                  <a:pt x="156" y="108"/>
                  <a:pt x="156" y="101"/>
                </a:cubicBezTo>
                <a:cubicBezTo>
                  <a:pt x="156" y="87"/>
                  <a:pt x="156" y="87"/>
                  <a:pt x="162" y="8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9" y="67"/>
                  <a:pt x="169" y="67"/>
                  <a:pt x="176" y="67"/>
                </a:cubicBezTo>
                <a:cubicBezTo>
                  <a:pt x="176" y="67"/>
                  <a:pt x="176" y="67"/>
                  <a:pt x="183" y="74"/>
                </a:cubicBezTo>
                <a:cubicBezTo>
                  <a:pt x="183" y="74"/>
                  <a:pt x="183" y="74"/>
                  <a:pt x="183" y="81"/>
                </a:cubicBezTo>
                <a:cubicBezTo>
                  <a:pt x="183" y="87"/>
                  <a:pt x="183" y="87"/>
                  <a:pt x="183" y="101"/>
                </a:cubicBezTo>
                <a:cubicBezTo>
                  <a:pt x="183" y="108"/>
                  <a:pt x="183" y="121"/>
                  <a:pt x="176" y="128"/>
                </a:cubicBezTo>
                <a:cubicBezTo>
                  <a:pt x="176" y="141"/>
                  <a:pt x="176" y="155"/>
                  <a:pt x="169" y="168"/>
                </a:cubicBezTo>
                <a:cubicBezTo>
                  <a:pt x="162" y="175"/>
                  <a:pt x="156" y="189"/>
                  <a:pt x="149" y="202"/>
                </a:cubicBezTo>
                <a:cubicBezTo>
                  <a:pt x="142" y="209"/>
                  <a:pt x="135" y="222"/>
                  <a:pt x="122" y="229"/>
                </a:cubicBezTo>
                <a:cubicBezTo>
                  <a:pt x="115" y="236"/>
                  <a:pt x="102" y="243"/>
                  <a:pt x="88" y="249"/>
                </a:cubicBezTo>
                <a:cubicBezTo>
                  <a:pt x="81" y="249"/>
                  <a:pt x="75" y="249"/>
                  <a:pt x="68" y="249"/>
                </a:cubicBezTo>
                <a:lnTo>
                  <a:pt x="68" y="195"/>
                </a:lnTo>
                <a:close/>
                <a:moveTo>
                  <a:pt x="68" y="128"/>
                </a:moveTo>
                <a:lnTo>
                  <a:pt x="68" y="128"/>
                </a:lnTo>
                <a:cubicBezTo>
                  <a:pt x="61" y="128"/>
                  <a:pt x="54" y="128"/>
                  <a:pt x="54" y="135"/>
                </a:cubicBezTo>
                <a:cubicBezTo>
                  <a:pt x="54" y="141"/>
                  <a:pt x="54" y="155"/>
                  <a:pt x="54" y="162"/>
                </a:cubicBezTo>
                <a:cubicBezTo>
                  <a:pt x="61" y="168"/>
                  <a:pt x="61" y="182"/>
                  <a:pt x="61" y="189"/>
                </a:cubicBezTo>
                <a:cubicBezTo>
                  <a:pt x="68" y="189"/>
                  <a:pt x="68" y="189"/>
                  <a:pt x="68" y="195"/>
                </a:cubicBezTo>
                <a:cubicBezTo>
                  <a:pt x="68" y="249"/>
                  <a:pt x="68" y="249"/>
                  <a:pt x="68" y="249"/>
                </a:cubicBezTo>
                <a:cubicBezTo>
                  <a:pt x="61" y="249"/>
                  <a:pt x="48" y="243"/>
                  <a:pt x="41" y="236"/>
                </a:cubicBezTo>
                <a:cubicBezTo>
                  <a:pt x="34" y="229"/>
                  <a:pt x="21" y="216"/>
                  <a:pt x="14" y="195"/>
                </a:cubicBezTo>
                <a:cubicBezTo>
                  <a:pt x="7" y="182"/>
                  <a:pt x="7" y="162"/>
                  <a:pt x="0" y="141"/>
                </a:cubicBezTo>
                <a:cubicBezTo>
                  <a:pt x="0" y="114"/>
                  <a:pt x="0" y="94"/>
                  <a:pt x="0" y="81"/>
                </a:cubicBezTo>
                <a:cubicBezTo>
                  <a:pt x="7" y="60"/>
                  <a:pt x="14" y="40"/>
                  <a:pt x="21" y="27"/>
                </a:cubicBezTo>
                <a:cubicBezTo>
                  <a:pt x="27" y="13"/>
                  <a:pt x="34" y="6"/>
                  <a:pt x="48" y="6"/>
                </a:cubicBezTo>
                <a:cubicBezTo>
                  <a:pt x="54" y="0"/>
                  <a:pt x="61" y="0"/>
                  <a:pt x="68" y="6"/>
                </a:cubicBezTo>
                <a:cubicBezTo>
                  <a:pt x="68" y="33"/>
                  <a:pt x="68" y="33"/>
                  <a:pt x="68" y="33"/>
                </a:cubicBezTo>
                <a:lnTo>
                  <a:pt x="61" y="33"/>
                </a:lnTo>
                <a:cubicBezTo>
                  <a:pt x="61" y="40"/>
                  <a:pt x="54" y="47"/>
                  <a:pt x="54" y="54"/>
                </a:cubicBezTo>
                <a:cubicBezTo>
                  <a:pt x="54" y="67"/>
                  <a:pt x="54" y="81"/>
                  <a:pt x="54" y="94"/>
                </a:cubicBezTo>
                <a:cubicBezTo>
                  <a:pt x="54" y="94"/>
                  <a:pt x="61" y="94"/>
                  <a:pt x="68" y="94"/>
                </a:cubicBezTo>
                <a:lnTo>
                  <a:pt x="68" y="128"/>
                </a:lnTo>
                <a:close/>
              </a:path>
            </a:pathLst>
          </a:custGeom>
          <a:solidFill>
            <a:srgbClr val="2E58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5" name="Freeform 1293"/>
          <p:cNvSpPr>
            <a:spLocks noChangeArrowheads="1"/>
          </p:cNvSpPr>
          <p:nvPr/>
        </p:nvSpPr>
        <p:spPr bwMode="auto">
          <a:xfrm>
            <a:off x="13605466" y="6656618"/>
            <a:ext cx="119306" cy="123902"/>
          </a:xfrm>
          <a:custGeom>
            <a:avLst/>
            <a:gdLst>
              <a:gd name="T0" fmla="*/ 81 w 230"/>
              <a:gd name="T1" fmla="*/ 7 h 237"/>
              <a:gd name="T2" fmla="*/ 81 w 230"/>
              <a:gd name="T3" fmla="*/ 7 h 237"/>
              <a:gd name="T4" fmla="*/ 94 w 230"/>
              <a:gd name="T5" fmla="*/ 7 h 237"/>
              <a:gd name="T6" fmla="*/ 108 w 230"/>
              <a:gd name="T7" fmla="*/ 20 h 237"/>
              <a:gd name="T8" fmla="*/ 121 w 230"/>
              <a:gd name="T9" fmla="*/ 13 h 237"/>
              <a:gd name="T10" fmla="*/ 141 w 230"/>
              <a:gd name="T11" fmla="*/ 13 h 237"/>
              <a:gd name="T12" fmla="*/ 155 w 230"/>
              <a:gd name="T13" fmla="*/ 20 h 237"/>
              <a:gd name="T14" fmla="*/ 162 w 230"/>
              <a:gd name="T15" fmla="*/ 34 h 237"/>
              <a:gd name="T16" fmla="*/ 162 w 230"/>
              <a:gd name="T17" fmla="*/ 67 h 237"/>
              <a:gd name="T18" fmla="*/ 168 w 230"/>
              <a:gd name="T19" fmla="*/ 101 h 237"/>
              <a:gd name="T20" fmla="*/ 175 w 230"/>
              <a:gd name="T21" fmla="*/ 135 h 237"/>
              <a:gd name="T22" fmla="*/ 182 w 230"/>
              <a:gd name="T23" fmla="*/ 148 h 237"/>
              <a:gd name="T24" fmla="*/ 189 w 230"/>
              <a:gd name="T25" fmla="*/ 135 h 237"/>
              <a:gd name="T26" fmla="*/ 195 w 230"/>
              <a:gd name="T27" fmla="*/ 101 h 237"/>
              <a:gd name="T28" fmla="*/ 202 w 230"/>
              <a:gd name="T29" fmla="*/ 74 h 237"/>
              <a:gd name="T30" fmla="*/ 202 w 230"/>
              <a:gd name="T31" fmla="*/ 47 h 237"/>
              <a:gd name="T32" fmla="*/ 209 w 230"/>
              <a:gd name="T33" fmla="*/ 34 h 237"/>
              <a:gd name="T34" fmla="*/ 222 w 230"/>
              <a:gd name="T35" fmla="*/ 34 h 237"/>
              <a:gd name="T36" fmla="*/ 229 w 230"/>
              <a:gd name="T37" fmla="*/ 40 h 237"/>
              <a:gd name="T38" fmla="*/ 229 w 230"/>
              <a:gd name="T39" fmla="*/ 47 h 237"/>
              <a:gd name="T40" fmla="*/ 229 w 230"/>
              <a:gd name="T41" fmla="*/ 67 h 237"/>
              <a:gd name="T42" fmla="*/ 229 w 230"/>
              <a:gd name="T43" fmla="*/ 94 h 237"/>
              <a:gd name="T44" fmla="*/ 222 w 230"/>
              <a:gd name="T45" fmla="*/ 121 h 237"/>
              <a:gd name="T46" fmla="*/ 209 w 230"/>
              <a:gd name="T47" fmla="*/ 155 h 237"/>
              <a:gd name="T48" fmla="*/ 195 w 230"/>
              <a:gd name="T49" fmla="*/ 175 h 237"/>
              <a:gd name="T50" fmla="*/ 168 w 230"/>
              <a:gd name="T51" fmla="*/ 182 h 237"/>
              <a:gd name="T52" fmla="*/ 135 w 230"/>
              <a:gd name="T53" fmla="*/ 169 h 237"/>
              <a:gd name="T54" fmla="*/ 128 w 230"/>
              <a:gd name="T55" fmla="*/ 202 h 237"/>
              <a:gd name="T56" fmla="*/ 108 w 230"/>
              <a:gd name="T57" fmla="*/ 223 h 237"/>
              <a:gd name="T58" fmla="*/ 81 w 230"/>
              <a:gd name="T59" fmla="*/ 236 h 237"/>
              <a:gd name="T60" fmla="*/ 81 w 230"/>
              <a:gd name="T61" fmla="*/ 202 h 237"/>
              <a:gd name="T62" fmla="*/ 87 w 230"/>
              <a:gd name="T63" fmla="*/ 202 h 237"/>
              <a:gd name="T64" fmla="*/ 108 w 230"/>
              <a:gd name="T65" fmla="*/ 189 h 237"/>
              <a:gd name="T66" fmla="*/ 114 w 230"/>
              <a:gd name="T67" fmla="*/ 155 h 237"/>
              <a:gd name="T68" fmla="*/ 114 w 230"/>
              <a:gd name="T69" fmla="*/ 115 h 237"/>
              <a:gd name="T70" fmla="*/ 108 w 230"/>
              <a:gd name="T71" fmla="*/ 67 h 237"/>
              <a:gd name="T72" fmla="*/ 94 w 230"/>
              <a:gd name="T73" fmla="*/ 47 h 237"/>
              <a:gd name="T74" fmla="*/ 81 w 230"/>
              <a:gd name="T75" fmla="*/ 40 h 237"/>
              <a:gd name="T76" fmla="*/ 81 w 230"/>
              <a:gd name="T77" fmla="*/ 7 h 237"/>
              <a:gd name="T78" fmla="*/ 74 w 230"/>
              <a:gd name="T79" fmla="*/ 0 h 237"/>
              <a:gd name="T80" fmla="*/ 74 w 230"/>
              <a:gd name="T81" fmla="*/ 0 h 237"/>
              <a:gd name="T82" fmla="*/ 81 w 230"/>
              <a:gd name="T83" fmla="*/ 7 h 237"/>
              <a:gd name="T84" fmla="*/ 81 w 230"/>
              <a:gd name="T85" fmla="*/ 40 h 237"/>
              <a:gd name="T86" fmla="*/ 81 w 230"/>
              <a:gd name="T87" fmla="*/ 40 h 237"/>
              <a:gd name="T88" fmla="*/ 60 w 230"/>
              <a:gd name="T89" fmla="*/ 47 h 237"/>
              <a:gd name="T90" fmla="*/ 54 w 230"/>
              <a:gd name="T91" fmla="*/ 81 h 237"/>
              <a:gd name="T92" fmla="*/ 54 w 230"/>
              <a:gd name="T93" fmla="*/ 121 h 237"/>
              <a:gd name="T94" fmla="*/ 60 w 230"/>
              <a:gd name="T95" fmla="*/ 162 h 237"/>
              <a:gd name="T96" fmla="*/ 74 w 230"/>
              <a:gd name="T97" fmla="*/ 189 h 237"/>
              <a:gd name="T98" fmla="*/ 81 w 230"/>
              <a:gd name="T99" fmla="*/ 202 h 237"/>
              <a:gd name="T100" fmla="*/ 81 w 230"/>
              <a:gd name="T101" fmla="*/ 236 h 237"/>
              <a:gd name="T102" fmla="*/ 81 w 230"/>
              <a:gd name="T103" fmla="*/ 236 h 237"/>
              <a:gd name="T104" fmla="*/ 40 w 230"/>
              <a:gd name="T105" fmla="*/ 216 h 237"/>
              <a:gd name="T106" fmla="*/ 13 w 230"/>
              <a:gd name="T107" fmla="*/ 169 h 237"/>
              <a:gd name="T108" fmla="*/ 6 w 230"/>
              <a:gd name="T109" fmla="*/ 115 h 237"/>
              <a:gd name="T110" fmla="*/ 6 w 230"/>
              <a:gd name="T111" fmla="*/ 61 h 237"/>
              <a:gd name="T112" fmla="*/ 33 w 230"/>
              <a:gd name="T113" fmla="*/ 20 h 237"/>
              <a:gd name="T114" fmla="*/ 74 w 230"/>
              <a:gd name="T11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" h="237">
                <a:moveTo>
                  <a:pt x="81" y="7"/>
                </a:moveTo>
                <a:lnTo>
                  <a:pt x="81" y="7"/>
                </a:lnTo>
                <a:cubicBezTo>
                  <a:pt x="87" y="7"/>
                  <a:pt x="87" y="7"/>
                  <a:pt x="94" y="7"/>
                </a:cubicBezTo>
                <a:cubicBezTo>
                  <a:pt x="101" y="13"/>
                  <a:pt x="108" y="13"/>
                  <a:pt x="108" y="20"/>
                </a:cubicBezTo>
                <a:cubicBezTo>
                  <a:pt x="114" y="13"/>
                  <a:pt x="114" y="13"/>
                  <a:pt x="121" y="13"/>
                </a:cubicBezTo>
                <a:cubicBezTo>
                  <a:pt x="128" y="7"/>
                  <a:pt x="135" y="7"/>
                  <a:pt x="141" y="13"/>
                </a:cubicBezTo>
                <a:cubicBezTo>
                  <a:pt x="141" y="13"/>
                  <a:pt x="148" y="13"/>
                  <a:pt x="155" y="20"/>
                </a:cubicBezTo>
                <a:cubicBezTo>
                  <a:pt x="155" y="20"/>
                  <a:pt x="162" y="27"/>
                  <a:pt x="162" y="34"/>
                </a:cubicBezTo>
                <a:cubicBezTo>
                  <a:pt x="162" y="40"/>
                  <a:pt x="162" y="54"/>
                  <a:pt x="162" y="67"/>
                </a:cubicBezTo>
                <a:cubicBezTo>
                  <a:pt x="162" y="81"/>
                  <a:pt x="162" y="94"/>
                  <a:pt x="168" y="101"/>
                </a:cubicBezTo>
                <a:cubicBezTo>
                  <a:pt x="168" y="115"/>
                  <a:pt x="168" y="128"/>
                  <a:pt x="175" y="135"/>
                </a:cubicBezTo>
                <a:cubicBezTo>
                  <a:pt x="175" y="142"/>
                  <a:pt x="182" y="148"/>
                  <a:pt x="182" y="148"/>
                </a:cubicBezTo>
                <a:cubicBezTo>
                  <a:pt x="189" y="148"/>
                  <a:pt x="189" y="142"/>
                  <a:pt x="189" y="135"/>
                </a:cubicBezTo>
                <a:cubicBezTo>
                  <a:pt x="195" y="121"/>
                  <a:pt x="195" y="115"/>
                  <a:pt x="195" y="101"/>
                </a:cubicBezTo>
                <a:cubicBezTo>
                  <a:pt x="202" y="94"/>
                  <a:pt x="202" y="81"/>
                  <a:pt x="202" y="74"/>
                </a:cubicBezTo>
                <a:cubicBezTo>
                  <a:pt x="202" y="61"/>
                  <a:pt x="202" y="54"/>
                  <a:pt x="202" y="47"/>
                </a:cubicBezTo>
                <a:cubicBezTo>
                  <a:pt x="209" y="40"/>
                  <a:pt x="209" y="40"/>
                  <a:pt x="209" y="34"/>
                </a:cubicBezTo>
                <a:cubicBezTo>
                  <a:pt x="216" y="34"/>
                  <a:pt x="216" y="34"/>
                  <a:pt x="222" y="34"/>
                </a:cubicBezTo>
                <a:cubicBezTo>
                  <a:pt x="222" y="34"/>
                  <a:pt x="229" y="34"/>
                  <a:pt x="229" y="40"/>
                </a:cubicBezTo>
                <a:cubicBezTo>
                  <a:pt x="229" y="40"/>
                  <a:pt x="229" y="40"/>
                  <a:pt x="229" y="47"/>
                </a:cubicBezTo>
                <a:cubicBezTo>
                  <a:pt x="229" y="54"/>
                  <a:pt x="229" y="54"/>
                  <a:pt x="229" y="67"/>
                </a:cubicBezTo>
                <a:cubicBezTo>
                  <a:pt x="229" y="74"/>
                  <a:pt x="229" y="81"/>
                  <a:pt x="229" y="94"/>
                </a:cubicBezTo>
                <a:cubicBezTo>
                  <a:pt x="229" y="101"/>
                  <a:pt x="222" y="115"/>
                  <a:pt x="222" y="121"/>
                </a:cubicBezTo>
                <a:cubicBezTo>
                  <a:pt x="222" y="135"/>
                  <a:pt x="216" y="148"/>
                  <a:pt x="209" y="155"/>
                </a:cubicBezTo>
                <a:cubicBezTo>
                  <a:pt x="209" y="162"/>
                  <a:pt x="202" y="169"/>
                  <a:pt x="195" y="175"/>
                </a:cubicBezTo>
                <a:cubicBezTo>
                  <a:pt x="189" y="182"/>
                  <a:pt x="182" y="189"/>
                  <a:pt x="168" y="182"/>
                </a:cubicBezTo>
                <a:cubicBezTo>
                  <a:pt x="155" y="182"/>
                  <a:pt x="148" y="175"/>
                  <a:pt x="135" y="169"/>
                </a:cubicBezTo>
                <a:cubicBezTo>
                  <a:pt x="135" y="175"/>
                  <a:pt x="135" y="189"/>
                  <a:pt x="128" y="202"/>
                </a:cubicBezTo>
                <a:cubicBezTo>
                  <a:pt x="121" y="209"/>
                  <a:pt x="114" y="223"/>
                  <a:pt x="108" y="223"/>
                </a:cubicBezTo>
                <a:cubicBezTo>
                  <a:pt x="101" y="229"/>
                  <a:pt x="87" y="229"/>
                  <a:pt x="81" y="236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87" y="202"/>
                  <a:pt x="87" y="202"/>
                  <a:pt x="87" y="202"/>
                </a:cubicBezTo>
                <a:cubicBezTo>
                  <a:pt x="94" y="202"/>
                  <a:pt x="101" y="196"/>
                  <a:pt x="108" y="189"/>
                </a:cubicBezTo>
                <a:cubicBezTo>
                  <a:pt x="108" y="175"/>
                  <a:pt x="114" y="169"/>
                  <a:pt x="114" y="155"/>
                </a:cubicBezTo>
                <a:cubicBezTo>
                  <a:pt x="114" y="142"/>
                  <a:pt x="114" y="128"/>
                  <a:pt x="114" y="115"/>
                </a:cubicBezTo>
                <a:cubicBezTo>
                  <a:pt x="114" y="94"/>
                  <a:pt x="114" y="81"/>
                  <a:pt x="108" y="67"/>
                </a:cubicBezTo>
                <a:cubicBezTo>
                  <a:pt x="108" y="61"/>
                  <a:pt x="101" y="54"/>
                  <a:pt x="94" y="47"/>
                </a:cubicBezTo>
                <a:cubicBezTo>
                  <a:pt x="94" y="40"/>
                  <a:pt x="87" y="40"/>
                  <a:pt x="81" y="40"/>
                </a:cubicBezTo>
                <a:lnTo>
                  <a:pt x="81" y="7"/>
                </a:lnTo>
                <a:close/>
                <a:moveTo>
                  <a:pt x="74" y="0"/>
                </a:moveTo>
                <a:lnTo>
                  <a:pt x="74" y="0"/>
                </a:lnTo>
                <a:cubicBezTo>
                  <a:pt x="81" y="0"/>
                  <a:pt x="81" y="0"/>
                  <a:pt x="81" y="7"/>
                </a:cubicBezTo>
                <a:cubicBezTo>
                  <a:pt x="81" y="40"/>
                  <a:pt x="81" y="40"/>
                  <a:pt x="81" y="40"/>
                </a:cubicBezTo>
                <a:lnTo>
                  <a:pt x="81" y="40"/>
                </a:lnTo>
                <a:cubicBezTo>
                  <a:pt x="74" y="40"/>
                  <a:pt x="67" y="40"/>
                  <a:pt x="60" y="47"/>
                </a:cubicBezTo>
                <a:cubicBezTo>
                  <a:pt x="60" y="61"/>
                  <a:pt x="54" y="67"/>
                  <a:pt x="54" y="81"/>
                </a:cubicBezTo>
                <a:cubicBezTo>
                  <a:pt x="54" y="94"/>
                  <a:pt x="54" y="108"/>
                  <a:pt x="54" y="121"/>
                </a:cubicBezTo>
                <a:cubicBezTo>
                  <a:pt x="54" y="135"/>
                  <a:pt x="60" y="148"/>
                  <a:pt x="60" y="162"/>
                </a:cubicBezTo>
                <a:cubicBezTo>
                  <a:pt x="60" y="169"/>
                  <a:pt x="67" y="182"/>
                  <a:pt x="74" y="189"/>
                </a:cubicBezTo>
                <a:cubicBezTo>
                  <a:pt x="74" y="196"/>
                  <a:pt x="81" y="196"/>
                  <a:pt x="81" y="202"/>
                </a:cubicBezTo>
                <a:cubicBezTo>
                  <a:pt x="81" y="236"/>
                  <a:pt x="81" y="236"/>
                  <a:pt x="81" y="236"/>
                </a:cubicBezTo>
                <a:lnTo>
                  <a:pt x="81" y="236"/>
                </a:lnTo>
                <a:cubicBezTo>
                  <a:pt x="67" y="229"/>
                  <a:pt x="54" y="223"/>
                  <a:pt x="40" y="216"/>
                </a:cubicBezTo>
                <a:cubicBezTo>
                  <a:pt x="33" y="202"/>
                  <a:pt x="20" y="189"/>
                  <a:pt x="13" y="169"/>
                </a:cubicBezTo>
                <a:cubicBezTo>
                  <a:pt x="6" y="155"/>
                  <a:pt x="6" y="135"/>
                  <a:pt x="6" y="115"/>
                </a:cubicBezTo>
                <a:cubicBezTo>
                  <a:pt x="0" y="94"/>
                  <a:pt x="6" y="81"/>
                  <a:pt x="6" y="61"/>
                </a:cubicBezTo>
                <a:cubicBezTo>
                  <a:pt x="13" y="47"/>
                  <a:pt x="20" y="34"/>
                  <a:pt x="33" y="20"/>
                </a:cubicBezTo>
                <a:cubicBezTo>
                  <a:pt x="40" y="7"/>
                  <a:pt x="54" y="0"/>
                  <a:pt x="74" y="0"/>
                </a:cubicBezTo>
                <a:close/>
              </a:path>
            </a:pathLst>
          </a:custGeom>
          <a:solidFill>
            <a:srgbClr val="2E58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6" name="Freeform 1294"/>
          <p:cNvSpPr>
            <a:spLocks noChangeArrowheads="1"/>
          </p:cNvSpPr>
          <p:nvPr/>
        </p:nvSpPr>
        <p:spPr bwMode="auto">
          <a:xfrm>
            <a:off x="13777543" y="6473059"/>
            <a:ext cx="254671" cy="298284"/>
          </a:xfrm>
          <a:custGeom>
            <a:avLst/>
            <a:gdLst>
              <a:gd name="T0" fmla="*/ 203 w 488"/>
              <a:gd name="T1" fmla="*/ 526 h 575"/>
              <a:gd name="T2" fmla="*/ 203 w 488"/>
              <a:gd name="T3" fmla="*/ 526 h 575"/>
              <a:gd name="T4" fmla="*/ 183 w 488"/>
              <a:gd name="T5" fmla="*/ 567 h 575"/>
              <a:gd name="T6" fmla="*/ 156 w 488"/>
              <a:gd name="T7" fmla="*/ 560 h 575"/>
              <a:gd name="T8" fmla="*/ 102 w 488"/>
              <a:gd name="T9" fmla="*/ 459 h 575"/>
              <a:gd name="T10" fmla="*/ 7 w 488"/>
              <a:gd name="T11" fmla="*/ 236 h 575"/>
              <a:gd name="T12" fmla="*/ 162 w 488"/>
              <a:gd name="T13" fmla="*/ 20 h 575"/>
              <a:gd name="T14" fmla="*/ 264 w 488"/>
              <a:gd name="T15" fmla="*/ 0 h 575"/>
              <a:gd name="T16" fmla="*/ 365 w 488"/>
              <a:gd name="T17" fmla="*/ 20 h 575"/>
              <a:gd name="T18" fmla="*/ 480 w 488"/>
              <a:gd name="T19" fmla="*/ 216 h 575"/>
              <a:gd name="T20" fmla="*/ 379 w 488"/>
              <a:gd name="T21" fmla="*/ 445 h 575"/>
              <a:gd name="T22" fmla="*/ 338 w 488"/>
              <a:gd name="T23" fmla="*/ 526 h 575"/>
              <a:gd name="T24" fmla="*/ 318 w 488"/>
              <a:gd name="T25" fmla="*/ 560 h 575"/>
              <a:gd name="T26" fmla="*/ 291 w 488"/>
              <a:gd name="T27" fmla="*/ 553 h 575"/>
              <a:gd name="T28" fmla="*/ 358 w 488"/>
              <a:gd name="T29" fmla="*/ 418 h 575"/>
              <a:gd name="T30" fmla="*/ 433 w 488"/>
              <a:gd name="T31" fmla="*/ 243 h 575"/>
              <a:gd name="T32" fmla="*/ 325 w 488"/>
              <a:gd name="T33" fmla="*/ 67 h 575"/>
              <a:gd name="T34" fmla="*/ 237 w 488"/>
              <a:gd name="T35" fmla="*/ 54 h 575"/>
              <a:gd name="T36" fmla="*/ 149 w 488"/>
              <a:gd name="T37" fmla="*/ 67 h 575"/>
              <a:gd name="T38" fmla="*/ 48 w 488"/>
              <a:gd name="T39" fmla="*/ 202 h 575"/>
              <a:gd name="T40" fmla="*/ 142 w 488"/>
              <a:gd name="T41" fmla="*/ 412 h 575"/>
              <a:gd name="T42" fmla="*/ 203 w 488"/>
              <a:gd name="T43" fmla="*/ 526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8" h="575">
                <a:moveTo>
                  <a:pt x="203" y="526"/>
                </a:moveTo>
                <a:lnTo>
                  <a:pt x="203" y="526"/>
                </a:lnTo>
                <a:cubicBezTo>
                  <a:pt x="203" y="540"/>
                  <a:pt x="190" y="553"/>
                  <a:pt x="183" y="567"/>
                </a:cubicBezTo>
                <a:cubicBezTo>
                  <a:pt x="169" y="574"/>
                  <a:pt x="156" y="567"/>
                  <a:pt x="156" y="560"/>
                </a:cubicBezTo>
                <a:cubicBezTo>
                  <a:pt x="156" y="520"/>
                  <a:pt x="129" y="493"/>
                  <a:pt x="102" y="459"/>
                </a:cubicBezTo>
                <a:cubicBezTo>
                  <a:pt x="61" y="405"/>
                  <a:pt x="7" y="344"/>
                  <a:pt x="7" y="236"/>
                </a:cubicBezTo>
                <a:cubicBezTo>
                  <a:pt x="0" y="128"/>
                  <a:pt x="68" y="54"/>
                  <a:pt x="162" y="20"/>
                </a:cubicBezTo>
                <a:cubicBezTo>
                  <a:pt x="196" y="6"/>
                  <a:pt x="230" y="0"/>
                  <a:pt x="264" y="0"/>
                </a:cubicBezTo>
                <a:cubicBezTo>
                  <a:pt x="298" y="0"/>
                  <a:pt x="331" y="6"/>
                  <a:pt x="365" y="20"/>
                </a:cubicBezTo>
                <a:cubicBezTo>
                  <a:pt x="433" y="47"/>
                  <a:pt x="487" y="115"/>
                  <a:pt x="480" y="216"/>
                </a:cubicBezTo>
                <a:cubicBezTo>
                  <a:pt x="480" y="337"/>
                  <a:pt x="426" y="398"/>
                  <a:pt x="379" y="445"/>
                </a:cubicBezTo>
                <a:cubicBezTo>
                  <a:pt x="358" y="472"/>
                  <a:pt x="338" y="493"/>
                  <a:pt x="338" y="526"/>
                </a:cubicBezTo>
                <a:cubicBezTo>
                  <a:pt x="338" y="533"/>
                  <a:pt x="331" y="553"/>
                  <a:pt x="318" y="560"/>
                </a:cubicBezTo>
                <a:cubicBezTo>
                  <a:pt x="304" y="567"/>
                  <a:pt x="291" y="567"/>
                  <a:pt x="291" y="553"/>
                </a:cubicBezTo>
                <a:cubicBezTo>
                  <a:pt x="291" y="493"/>
                  <a:pt x="325" y="459"/>
                  <a:pt x="358" y="418"/>
                </a:cubicBezTo>
                <a:cubicBezTo>
                  <a:pt x="392" y="385"/>
                  <a:pt x="433" y="344"/>
                  <a:pt x="433" y="243"/>
                </a:cubicBezTo>
                <a:cubicBezTo>
                  <a:pt x="439" y="155"/>
                  <a:pt x="392" y="94"/>
                  <a:pt x="325" y="67"/>
                </a:cubicBezTo>
                <a:cubicBezTo>
                  <a:pt x="298" y="61"/>
                  <a:pt x="271" y="54"/>
                  <a:pt x="237" y="54"/>
                </a:cubicBezTo>
                <a:cubicBezTo>
                  <a:pt x="210" y="54"/>
                  <a:pt x="176" y="61"/>
                  <a:pt x="149" y="67"/>
                </a:cubicBezTo>
                <a:cubicBezTo>
                  <a:pt x="95" y="88"/>
                  <a:pt x="48" y="135"/>
                  <a:pt x="48" y="202"/>
                </a:cubicBezTo>
                <a:cubicBezTo>
                  <a:pt x="54" y="304"/>
                  <a:pt x="102" y="364"/>
                  <a:pt x="142" y="412"/>
                </a:cubicBezTo>
                <a:cubicBezTo>
                  <a:pt x="176" y="445"/>
                  <a:pt x="203" y="479"/>
                  <a:pt x="203" y="526"/>
                </a:cubicBezTo>
              </a:path>
            </a:pathLst>
          </a:custGeom>
          <a:solidFill>
            <a:srgbClr val="FFCE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7" name="Freeform 1295"/>
          <p:cNvSpPr>
            <a:spLocks noChangeArrowheads="1"/>
          </p:cNvSpPr>
          <p:nvPr/>
        </p:nvSpPr>
        <p:spPr bwMode="auto">
          <a:xfrm>
            <a:off x="13841784" y="6775932"/>
            <a:ext cx="126187" cy="50479"/>
          </a:xfrm>
          <a:custGeom>
            <a:avLst/>
            <a:gdLst>
              <a:gd name="T0" fmla="*/ 0 w 244"/>
              <a:gd name="T1" fmla="*/ 41 h 96"/>
              <a:gd name="T2" fmla="*/ 0 w 244"/>
              <a:gd name="T3" fmla="*/ 41 h 96"/>
              <a:gd name="T4" fmla="*/ 7 w 244"/>
              <a:gd name="T5" fmla="*/ 21 h 96"/>
              <a:gd name="T6" fmla="*/ 27 w 244"/>
              <a:gd name="T7" fmla="*/ 7 h 96"/>
              <a:gd name="T8" fmla="*/ 128 w 244"/>
              <a:gd name="T9" fmla="*/ 48 h 96"/>
              <a:gd name="T10" fmla="*/ 236 w 244"/>
              <a:gd name="T11" fmla="*/ 61 h 96"/>
              <a:gd name="T12" fmla="*/ 243 w 244"/>
              <a:gd name="T13" fmla="*/ 81 h 96"/>
              <a:gd name="T14" fmla="*/ 216 w 244"/>
              <a:gd name="T15" fmla="*/ 95 h 96"/>
              <a:gd name="T16" fmla="*/ 108 w 244"/>
              <a:gd name="T17" fmla="*/ 81 h 96"/>
              <a:gd name="T18" fmla="*/ 0 w 244"/>
              <a:gd name="T19" fmla="*/ 4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96">
                <a:moveTo>
                  <a:pt x="0" y="41"/>
                </a:moveTo>
                <a:lnTo>
                  <a:pt x="0" y="41"/>
                </a:lnTo>
                <a:cubicBezTo>
                  <a:pt x="0" y="41"/>
                  <a:pt x="0" y="27"/>
                  <a:pt x="7" y="21"/>
                </a:cubicBezTo>
                <a:cubicBezTo>
                  <a:pt x="13" y="7"/>
                  <a:pt x="27" y="0"/>
                  <a:pt x="27" y="7"/>
                </a:cubicBezTo>
                <a:cubicBezTo>
                  <a:pt x="54" y="21"/>
                  <a:pt x="88" y="34"/>
                  <a:pt x="128" y="48"/>
                </a:cubicBezTo>
                <a:cubicBezTo>
                  <a:pt x="162" y="54"/>
                  <a:pt x="203" y="61"/>
                  <a:pt x="236" y="61"/>
                </a:cubicBezTo>
                <a:cubicBezTo>
                  <a:pt x="243" y="61"/>
                  <a:pt x="243" y="68"/>
                  <a:pt x="243" y="81"/>
                </a:cubicBezTo>
                <a:cubicBezTo>
                  <a:pt x="236" y="88"/>
                  <a:pt x="223" y="95"/>
                  <a:pt x="216" y="95"/>
                </a:cubicBezTo>
                <a:cubicBezTo>
                  <a:pt x="182" y="95"/>
                  <a:pt x="142" y="88"/>
                  <a:pt x="108" y="81"/>
                </a:cubicBezTo>
                <a:cubicBezTo>
                  <a:pt x="61" y="68"/>
                  <a:pt x="27" y="54"/>
                  <a:pt x="0" y="41"/>
                </a:cubicBezTo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8" name="Freeform 1296"/>
          <p:cNvSpPr>
            <a:spLocks noChangeArrowheads="1"/>
          </p:cNvSpPr>
          <p:nvPr/>
        </p:nvSpPr>
        <p:spPr bwMode="auto">
          <a:xfrm>
            <a:off x="13848667" y="6814937"/>
            <a:ext cx="112424" cy="45890"/>
          </a:xfrm>
          <a:custGeom>
            <a:avLst/>
            <a:gdLst>
              <a:gd name="T0" fmla="*/ 7 w 218"/>
              <a:gd name="T1" fmla="*/ 40 h 88"/>
              <a:gd name="T2" fmla="*/ 7 w 218"/>
              <a:gd name="T3" fmla="*/ 40 h 88"/>
              <a:gd name="T4" fmla="*/ 14 w 218"/>
              <a:gd name="T5" fmla="*/ 13 h 88"/>
              <a:gd name="T6" fmla="*/ 34 w 218"/>
              <a:gd name="T7" fmla="*/ 6 h 88"/>
              <a:gd name="T8" fmla="*/ 115 w 218"/>
              <a:gd name="T9" fmla="*/ 33 h 88"/>
              <a:gd name="T10" fmla="*/ 203 w 218"/>
              <a:gd name="T11" fmla="*/ 47 h 88"/>
              <a:gd name="T12" fmla="*/ 210 w 218"/>
              <a:gd name="T13" fmla="*/ 67 h 88"/>
              <a:gd name="T14" fmla="*/ 190 w 218"/>
              <a:gd name="T15" fmla="*/ 87 h 88"/>
              <a:gd name="T16" fmla="*/ 95 w 218"/>
              <a:gd name="T17" fmla="*/ 74 h 88"/>
              <a:gd name="T18" fmla="*/ 7 w 218"/>
              <a:gd name="T1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88">
                <a:moveTo>
                  <a:pt x="7" y="40"/>
                </a:moveTo>
                <a:lnTo>
                  <a:pt x="7" y="40"/>
                </a:lnTo>
                <a:cubicBezTo>
                  <a:pt x="0" y="33"/>
                  <a:pt x="7" y="27"/>
                  <a:pt x="14" y="13"/>
                </a:cubicBezTo>
                <a:cubicBezTo>
                  <a:pt x="21" y="6"/>
                  <a:pt x="27" y="0"/>
                  <a:pt x="34" y="6"/>
                </a:cubicBezTo>
                <a:cubicBezTo>
                  <a:pt x="55" y="13"/>
                  <a:pt x="82" y="27"/>
                  <a:pt x="115" y="33"/>
                </a:cubicBezTo>
                <a:cubicBezTo>
                  <a:pt x="142" y="47"/>
                  <a:pt x="176" y="47"/>
                  <a:pt x="203" y="47"/>
                </a:cubicBezTo>
                <a:cubicBezTo>
                  <a:pt x="217" y="47"/>
                  <a:pt x="217" y="54"/>
                  <a:pt x="210" y="67"/>
                </a:cubicBezTo>
                <a:cubicBezTo>
                  <a:pt x="203" y="74"/>
                  <a:pt x="196" y="87"/>
                  <a:pt x="190" y="87"/>
                </a:cubicBezTo>
                <a:cubicBezTo>
                  <a:pt x="156" y="87"/>
                  <a:pt x="122" y="81"/>
                  <a:pt x="95" y="74"/>
                </a:cubicBezTo>
                <a:cubicBezTo>
                  <a:pt x="61" y="60"/>
                  <a:pt x="27" y="54"/>
                  <a:pt x="7" y="40"/>
                </a:cubicBezTo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09" name="Freeform 1297"/>
          <p:cNvSpPr>
            <a:spLocks noChangeArrowheads="1"/>
          </p:cNvSpPr>
          <p:nvPr/>
        </p:nvSpPr>
        <p:spPr bwMode="auto">
          <a:xfrm>
            <a:off x="13860139" y="6860828"/>
            <a:ext cx="91774" cy="32123"/>
          </a:xfrm>
          <a:custGeom>
            <a:avLst/>
            <a:gdLst>
              <a:gd name="T0" fmla="*/ 6 w 176"/>
              <a:gd name="T1" fmla="*/ 34 h 62"/>
              <a:gd name="T2" fmla="*/ 6 w 176"/>
              <a:gd name="T3" fmla="*/ 34 h 62"/>
              <a:gd name="T4" fmla="*/ 6 w 176"/>
              <a:gd name="T5" fmla="*/ 14 h 62"/>
              <a:gd name="T6" fmla="*/ 34 w 176"/>
              <a:gd name="T7" fmla="*/ 0 h 62"/>
              <a:gd name="T8" fmla="*/ 101 w 176"/>
              <a:gd name="T9" fmla="*/ 21 h 62"/>
              <a:gd name="T10" fmla="*/ 162 w 176"/>
              <a:gd name="T11" fmla="*/ 14 h 62"/>
              <a:gd name="T12" fmla="*/ 175 w 176"/>
              <a:gd name="T13" fmla="*/ 34 h 62"/>
              <a:gd name="T14" fmla="*/ 148 w 176"/>
              <a:gd name="T15" fmla="*/ 54 h 62"/>
              <a:gd name="T16" fmla="*/ 74 w 176"/>
              <a:gd name="T17" fmla="*/ 54 h 62"/>
              <a:gd name="T18" fmla="*/ 6 w 176"/>
              <a:gd name="T19" fmla="*/ 3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62">
                <a:moveTo>
                  <a:pt x="6" y="34"/>
                </a:moveTo>
                <a:lnTo>
                  <a:pt x="6" y="34"/>
                </a:lnTo>
                <a:cubicBezTo>
                  <a:pt x="0" y="34"/>
                  <a:pt x="0" y="21"/>
                  <a:pt x="6" y="14"/>
                </a:cubicBezTo>
                <a:cubicBezTo>
                  <a:pt x="13" y="7"/>
                  <a:pt x="27" y="0"/>
                  <a:pt x="34" y="0"/>
                </a:cubicBezTo>
                <a:cubicBezTo>
                  <a:pt x="47" y="7"/>
                  <a:pt x="74" y="14"/>
                  <a:pt x="101" y="21"/>
                </a:cubicBezTo>
                <a:cubicBezTo>
                  <a:pt x="121" y="21"/>
                  <a:pt x="142" y="21"/>
                  <a:pt x="162" y="14"/>
                </a:cubicBezTo>
                <a:cubicBezTo>
                  <a:pt x="175" y="14"/>
                  <a:pt x="175" y="21"/>
                  <a:pt x="175" y="34"/>
                </a:cubicBezTo>
                <a:cubicBezTo>
                  <a:pt x="169" y="41"/>
                  <a:pt x="162" y="54"/>
                  <a:pt x="148" y="54"/>
                </a:cubicBezTo>
                <a:cubicBezTo>
                  <a:pt x="128" y="61"/>
                  <a:pt x="101" y="61"/>
                  <a:pt x="74" y="54"/>
                </a:cubicBezTo>
                <a:cubicBezTo>
                  <a:pt x="47" y="54"/>
                  <a:pt x="27" y="48"/>
                  <a:pt x="6" y="34"/>
                </a:cubicBezTo>
              </a:path>
            </a:pathLst>
          </a:custGeom>
          <a:solidFill>
            <a:srgbClr val="C9E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0" name="Freeform 1298"/>
          <p:cNvSpPr>
            <a:spLocks noChangeArrowheads="1"/>
          </p:cNvSpPr>
          <p:nvPr/>
        </p:nvSpPr>
        <p:spPr bwMode="auto">
          <a:xfrm>
            <a:off x="12501892" y="7065035"/>
            <a:ext cx="1580799" cy="1156422"/>
          </a:xfrm>
          <a:custGeom>
            <a:avLst/>
            <a:gdLst>
              <a:gd name="T0" fmla="*/ 682 w 3040"/>
              <a:gd name="T1" fmla="*/ 2221 h 2222"/>
              <a:gd name="T2" fmla="*/ 682 w 3040"/>
              <a:gd name="T3" fmla="*/ 2221 h 2222"/>
              <a:gd name="T4" fmla="*/ 0 w 3040"/>
              <a:gd name="T5" fmla="*/ 1323 h 2222"/>
              <a:gd name="T6" fmla="*/ 1803 w 3040"/>
              <a:gd name="T7" fmla="*/ 0 h 2222"/>
              <a:gd name="T8" fmla="*/ 3039 w 3040"/>
              <a:gd name="T9" fmla="*/ 1458 h 2222"/>
              <a:gd name="T10" fmla="*/ 2438 w 3040"/>
              <a:gd name="T11" fmla="*/ 1957 h 2222"/>
              <a:gd name="T12" fmla="*/ 1472 w 3040"/>
              <a:gd name="T13" fmla="*/ 2200 h 2222"/>
              <a:gd name="T14" fmla="*/ 682 w 3040"/>
              <a:gd name="T15" fmla="*/ 222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0" h="2222">
                <a:moveTo>
                  <a:pt x="682" y="2221"/>
                </a:moveTo>
                <a:lnTo>
                  <a:pt x="682" y="2221"/>
                </a:lnTo>
                <a:cubicBezTo>
                  <a:pt x="0" y="1323"/>
                  <a:pt x="0" y="1323"/>
                  <a:pt x="0" y="1323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3039" y="1458"/>
                  <a:pt x="3039" y="1458"/>
                  <a:pt x="3039" y="1458"/>
                </a:cubicBezTo>
                <a:cubicBezTo>
                  <a:pt x="2911" y="1681"/>
                  <a:pt x="2836" y="2059"/>
                  <a:pt x="2438" y="1957"/>
                </a:cubicBezTo>
                <a:cubicBezTo>
                  <a:pt x="2046" y="1856"/>
                  <a:pt x="1823" y="2214"/>
                  <a:pt x="1472" y="2200"/>
                </a:cubicBezTo>
                <a:cubicBezTo>
                  <a:pt x="1128" y="2187"/>
                  <a:pt x="810" y="2011"/>
                  <a:pt x="682" y="2221"/>
                </a:cubicBezTo>
              </a:path>
            </a:pathLst>
          </a:custGeom>
          <a:solidFill>
            <a:srgbClr val="C1B0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1" name="Freeform 1299"/>
          <p:cNvSpPr>
            <a:spLocks noChangeArrowheads="1"/>
          </p:cNvSpPr>
          <p:nvPr/>
        </p:nvSpPr>
        <p:spPr bwMode="auto">
          <a:xfrm>
            <a:off x="12501890" y="7065035"/>
            <a:ext cx="1486731" cy="1156422"/>
          </a:xfrm>
          <a:custGeom>
            <a:avLst/>
            <a:gdLst>
              <a:gd name="T0" fmla="*/ 682 w 2858"/>
              <a:gd name="T1" fmla="*/ 2221 h 2222"/>
              <a:gd name="T2" fmla="*/ 682 w 2858"/>
              <a:gd name="T3" fmla="*/ 2221 h 2222"/>
              <a:gd name="T4" fmla="*/ 0 w 2858"/>
              <a:gd name="T5" fmla="*/ 1323 h 2222"/>
              <a:gd name="T6" fmla="*/ 1756 w 2858"/>
              <a:gd name="T7" fmla="*/ 0 h 2222"/>
              <a:gd name="T8" fmla="*/ 2857 w 2858"/>
              <a:gd name="T9" fmla="*/ 1465 h 2222"/>
              <a:gd name="T10" fmla="*/ 2229 w 2858"/>
              <a:gd name="T11" fmla="*/ 1836 h 2222"/>
              <a:gd name="T12" fmla="*/ 1506 w 2858"/>
              <a:gd name="T13" fmla="*/ 2099 h 2222"/>
              <a:gd name="T14" fmla="*/ 682 w 2858"/>
              <a:gd name="T15" fmla="*/ 2221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8" h="2222">
                <a:moveTo>
                  <a:pt x="682" y="2221"/>
                </a:moveTo>
                <a:lnTo>
                  <a:pt x="682" y="2221"/>
                </a:lnTo>
                <a:cubicBezTo>
                  <a:pt x="0" y="1323"/>
                  <a:pt x="0" y="1323"/>
                  <a:pt x="0" y="1323"/>
                </a:cubicBezTo>
                <a:cubicBezTo>
                  <a:pt x="1756" y="0"/>
                  <a:pt x="1756" y="0"/>
                  <a:pt x="1756" y="0"/>
                </a:cubicBezTo>
                <a:cubicBezTo>
                  <a:pt x="2857" y="1465"/>
                  <a:pt x="2857" y="1465"/>
                  <a:pt x="2857" y="1465"/>
                </a:cubicBezTo>
                <a:cubicBezTo>
                  <a:pt x="2722" y="1674"/>
                  <a:pt x="2573" y="1863"/>
                  <a:pt x="2229" y="1836"/>
                </a:cubicBezTo>
                <a:cubicBezTo>
                  <a:pt x="1884" y="1816"/>
                  <a:pt x="1857" y="2092"/>
                  <a:pt x="1506" y="2099"/>
                </a:cubicBezTo>
                <a:cubicBezTo>
                  <a:pt x="1148" y="2113"/>
                  <a:pt x="777" y="1937"/>
                  <a:pt x="682" y="22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2" name="Freeform 1300"/>
          <p:cNvSpPr>
            <a:spLocks noChangeArrowheads="1"/>
          </p:cNvSpPr>
          <p:nvPr/>
        </p:nvSpPr>
        <p:spPr bwMode="auto">
          <a:xfrm>
            <a:off x="12997468" y="7507874"/>
            <a:ext cx="73419" cy="78013"/>
          </a:xfrm>
          <a:custGeom>
            <a:avLst/>
            <a:gdLst>
              <a:gd name="T0" fmla="*/ 75 w 143"/>
              <a:gd name="T1" fmla="*/ 148 h 149"/>
              <a:gd name="T2" fmla="*/ 75 w 143"/>
              <a:gd name="T3" fmla="*/ 148 h 149"/>
              <a:gd name="T4" fmla="*/ 142 w 143"/>
              <a:gd name="T5" fmla="*/ 74 h 149"/>
              <a:gd name="T6" fmla="*/ 75 w 143"/>
              <a:gd name="T7" fmla="*/ 0 h 149"/>
              <a:gd name="T8" fmla="*/ 0 w 143"/>
              <a:gd name="T9" fmla="*/ 74 h 149"/>
              <a:gd name="T10" fmla="*/ 75 w 143"/>
              <a:gd name="T11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9">
                <a:moveTo>
                  <a:pt x="75" y="148"/>
                </a:moveTo>
                <a:lnTo>
                  <a:pt x="75" y="148"/>
                </a:lnTo>
                <a:cubicBezTo>
                  <a:pt x="108" y="148"/>
                  <a:pt x="142" y="115"/>
                  <a:pt x="142" y="74"/>
                </a:cubicBezTo>
                <a:cubicBezTo>
                  <a:pt x="142" y="34"/>
                  <a:pt x="108" y="0"/>
                  <a:pt x="75" y="0"/>
                </a:cubicBezTo>
                <a:cubicBezTo>
                  <a:pt x="34" y="0"/>
                  <a:pt x="0" y="34"/>
                  <a:pt x="0" y="74"/>
                </a:cubicBezTo>
                <a:cubicBezTo>
                  <a:pt x="0" y="115"/>
                  <a:pt x="34" y="148"/>
                  <a:pt x="75" y="148"/>
                </a:cubicBezTo>
              </a:path>
            </a:pathLst>
          </a:custGeom>
          <a:solidFill>
            <a:srgbClr val="DFDE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3" name="Freeform 1301"/>
          <p:cNvSpPr>
            <a:spLocks noChangeArrowheads="1"/>
          </p:cNvSpPr>
          <p:nvPr/>
        </p:nvSpPr>
        <p:spPr bwMode="auto">
          <a:xfrm>
            <a:off x="12974526" y="7478043"/>
            <a:ext cx="78007" cy="73423"/>
          </a:xfrm>
          <a:custGeom>
            <a:avLst/>
            <a:gdLst>
              <a:gd name="T0" fmla="*/ 74 w 150"/>
              <a:gd name="T1" fmla="*/ 142 h 143"/>
              <a:gd name="T2" fmla="*/ 74 w 150"/>
              <a:gd name="T3" fmla="*/ 142 h 143"/>
              <a:gd name="T4" fmla="*/ 149 w 150"/>
              <a:gd name="T5" fmla="*/ 74 h 143"/>
              <a:gd name="T6" fmla="*/ 74 w 150"/>
              <a:gd name="T7" fmla="*/ 0 h 143"/>
              <a:gd name="T8" fmla="*/ 0 w 150"/>
              <a:gd name="T9" fmla="*/ 74 h 143"/>
              <a:gd name="T10" fmla="*/ 74 w 150"/>
              <a:gd name="T11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143">
                <a:moveTo>
                  <a:pt x="74" y="142"/>
                </a:moveTo>
                <a:lnTo>
                  <a:pt x="74" y="142"/>
                </a:lnTo>
                <a:cubicBezTo>
                  <a:pt x="115" y="142"/>
                  <a:pt x="149" y="115"/>
                  <a:pt x="149" y="74"/>
                </a:cubicBezTo>
                <a:cubicBezTo>
                  <a:pt x="149" y="34"/>
                  <a:pt x="115" y="0"/>
                  <a:pt x="74" y="0"/>
                </a:cubicBezTo>
                <a:cubicBezTo>
                  <a:pt x="34" y="0"/>
                  <a:pt x="0" y="34"/>
                  <a:pt x="0" y="74"/>
                </a:cubicBezTo>
                <a:cubicBezTo>
                  <a:pt x="0" y="115"/>
                  <a:pt x="34" y="142"/>
                  <a:pt x="74" y="142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4" name="Freeform 1302"/>
          <p:cNvSpPr>
            <a:spLocks noChangeArrowheads="1"/>
          </p:cNvSpPr>
          <p:nvPr/>
        </p:nvSpPr>
        <p:spPr bwMode="auto">
          <a:xfrm>
            <a:off x="12928640" y="7783212"/>
            <a:ext cx="277614" cy="277632"/>
          </a:xfrm>
          <a:custGeom>
            <a:avLst/>
            <a:gdLst>
              <a:gd name="T0" fmla="*/ 257 w 535"/>
              <a:gd name="T1" fmla="*/ 0 h 535"/>
              <a:gd name="T2" fmla="*/ 257 w 535"/>
              <a:gd name="T3" fmla="*/ 0 h 535"/>
              <a:gd name="T4" fmla="*/ 291 w 535"/>
              <a:gd name="T5" fmla="*/ 0 h 535"/>
              <a:gd name="T6" fmla="*/ 399 w 535"/>
              <a:gd name="T7" fmla="*/ 48 h 535"/>
              <a:gd name="T8" fmla="*/ 487 w 535"/>
              <a:gd name="T9" fmla="*/ 129 h 535"/>
              <a:gd name="T10" fmla="*/ 527 w 535"/>
              <a:gd name="T11" fmla="*/ 217 h 535"/>
              <a:gd name="T12" fmla="*/ 527 w 535"/>
              <a:gd name="T13" fmla="*/ 311 h 535"/>
              <a:gd name="T14" fmla="*/ 487 w 535"/>
              <a:gd name="T15" fmla="*/ 406 h 535"/>
              <a:gd name="T16" fmla="*/ 406 w 535"/>
              <a:gd name="T17" fmla="*/ 480 h 535"/>
              <a:gd name="T18" fmla="*/ 304 w 535"/>
              <a:gd name="T19" fmla="*/ 527 h 535"/>
              <a:gd name="T20" fmla="*/ 257 w 535"/>
              <a:gd name="T21" fmla="*/ 534 h 535"/>
              <a:gd name="T22" fmla="*/ 257 w 535"/>
              <a:gd name="T23" fmla="*/ 480 h 535"/>
              <a:gd name="T24" fmla="*/ 298 w 535"/>
              <a:gd name="T25" fmla="*/ 473 h 535"/>
              <a:gd name="T26" fmla="*/ 372 w 535"/>
              <a:gd name="T27" fmla="*/ 439 h 535"/>
              <a:gd name="T28" fmla="*/ 433 w 535"/>
              <a:gd name="T29" fmla="*/ 379 h 535"/>
              <a:gd name="T30" fmla="*/ 466 w 535"/>
              <a:gd name="T31" fmla="*/ 311 h 535"/>
              <a:gd name="T32" fmla="*/ 466 w 535"/>
              <a:gd name="T33" fmla="*/ 244 h 535"/>
              <a:gd name="T34" fmla="*/ 439 w 535"/>
              <a:gd name="T35" fmla="*/ 169 h 535"/>
              <a:gd name="T36" fmla="*/ 365 w 535"/>
              <a:gd name="T37" fmla="*/ 95 h 535"/>
              <a:gd name="T38" fmla="*/ 277 w 535"/>
              <a:gd name="T39" fmla="*/ 61 h 535"/>
              <a:gd name="T40" fmla="*/ 257 w 535"/>
              <a:gd name="T41" fmla="*/ 54 h 535"/>
              <a:gd name="T42" fmla="*/ 257 w 535"/>
              <a:gd name="T43" fmla="*/ 0 h 535"/>
              <a:gd name="T44" fmla="*/ 68 w 535"/>
              <a:gd name="T45" fmla="*/ 68 h 535"/>
              <a:gd name="T46" fmla="*/ 68 w 535"/>
              <a:gd name="T47" fmla="*/ 68 h 535"/>
              <a:gd name="T48" fmla="*/ 176 w 535"/>
              <a:gd name="T49" fmla="*/ 7 h 535"/>
              <a:gd name="T50" fmla="*/ 257 w 535"/>
              <a:gd name="T51" fmla="*/ 0 h 535"/>
              <a:gd name="T52" fmla="*/ 257 w 535"/>
              <a:gd name="T53" fmla="*/ 54 h 535"/>
              <a:gd name="T54" fmla="*/ 189 w 535"/>
              <a:gd name="T55" fmla="*/ 61 h 535"/>
              <a:gd name="T56" fmla="*/ 95 w 535"/>
              <a:gd name="T57" fmla="*/ 95 h 535"/>
              <a:gd name="T58" fmla="*/ 54 w 535"/>
              <a:gd name="T59" fmla="*/ 149 h 535"/>
              <a:gd name="T60" fmla="*/ 41 w 535"/>
              <a:gd name="T61" fmla="*/ 230 h 535"/>
              <a:gd name="T62" fmla="*/ 47 w 535"/>
              <a:gd name="T63" fmla="*/ 325 h 535"/>
              <a:gd name="T64" fmla="*/ 81 w 535"/>
              <a:gd name="T65" fmla="*/ 406 h 535"/>
              <a:gd name="T66" fmla="*/ 142 w 535"/>
              <a:gd name="T67" fmla="*/ 460 h 535"/>
              <a:gd name="T68" fmla="*/ 216 w 535"/>
              <a:gd name="T69" fmla="*/ 480 h 535"/>
              <a:gd name="T70" fmla="*/ 257 w 535"/>
              <a:gd name="T71" fmla="*/ 480 h 535"/>
              <a:gd name="T72" fmla="*/ 257 w 535"/>
              <a:gd name="T73" fmla="*/ 534 h 535"/>
              <a:gd name="T74" fmla="*/ 203 w 535"/>
              <a:gd name="T75" fmla="*/ 527 h 535"/>
              <a:gd name="T76" fmla="*/ 115 w 535"/>
              <a:gd name="T77" fmla="*/ 493 h 535"/>
              <a:gd name="T78" fmla="*/ 47 w 535"/>
              <a:gd name="T79" fmla="*/ 433 h 535"/>
              <a:gd name="T80" fmla="*/ 27 w 535"/>
              <a:gd name="T81" fmla="*/ 385 h 535"/>
              <a:gd name="T82" fmla="*/ 7 w 535"/>
              <a:gd name="T83" fmla="*/ 325 h 535"/>
              <a:gd name="T84" fmla="*/ 0 w 535"/>
              <a:gd name="T85" fmla="*/ 257 h 535"/>
              <a:gd name="T86" fmla="*/ 7 w 535"/>
              <a:gd name="T87" fmla="*/ 183 h 535"/>
              <a:gd name="T88" fmla="*/ 27 w 535"/>
              <a:gd name="T89" fmla="*/ 122 h 535"/>
              <a:gd name="T90" fmla="*/ 68 w 535"/>
              <a:gd name="T91" fmla="*/ 68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" h="535">
                <a:moveTo>
                  <a:pt x="257" y="0"/>
                </a:moveTo>
                <a:lnTo>
                  <a:pt x="257" y="0"/>
                </a:lnTo>
                <a:cubicBezTo>
                  <a:pt x="270" y="0"/>
                  <a:pt x="277" y="0"/>
                  <a:pt x="291" y="0"/>
                </a:cubicBezTo>
                <a:cubicBezTo>
                  <a:pt x="331" y="7"/>
                  <a:pt x="365" y="21"/>
                  <a:pt x="399" y="48"/>
                </a:cubicBezTo>
                <a:cubicBezTo>
                  <a:pt x="433" y="68"/>
                  <a:pt x="460" y="95"/>
                  <a:pt x="487" y="129"/>
                </a:cubicBezTo>
                <a:cubicBezTo>
                  <a:pt x="507" y="156"/>
                  <a:pt x="520" y="190"/>
                  <a:pt x="527" y="217"/>
                </a:cubicBezTo>
                <a:cubicBezTo>
                  <a:pt x="534" y="250"/>
                  <a:pt x="534" y="284"/>
                  <a:pt x="527" y="311"/>
                </a:cubicBezTo>
                <a:cubicBezTo>
                  <a:pt x="520" y="345"/>
                  <a:pt x="507" y="372"/>
                  <a:pt x="487" y="406"/>
                </a:cubicBezTo>
                <a:cubicBezTo>
                  <a:pt x="466" y="433"/>
                  <a:pt x="439" y="460"/>
                  <a:pt x="406" y="480"/>
                </a:cubicBezTo>
                <a:cubicBezTo>
                  <a:pt x="372" y="500"/>
                  <a:pt x="338" y="520"/>
                  <a:pt x="304" y="527"/>
                </a:cubicBezTo>
                <a:cubicBezTo>
                  <a:pt x="291" y="527"/>
                  <a:pt x="270" y="534"/>
                  <a:pt x="257" y="534"/>
                </a:cubicBezTo>
                <a:cubicBezTo>
                  <a:pt x="257" y="480"/>
                  <a:pt x="257" y="480"/>
                  <a:pt x="257" y="480"/>
                </a:cubicBezTo>
                <a:cubicBezTo>
                  <a:pt x="270" y="480"/>
                  <a:pt x="284" y="480"/>
                  <a:pt x="298" y="473"/>
                </a:cubicBezTo>
                <a:cubicBezTo>
                  <a:pt x="325" y="466"/>
                  <a:pt x="345" y="453"/>
                  <a:pt x="372" y="439"/>
                </a:cubicBezTo>
                <a:cubicBezTo>
                  <a:pt x="399" y="419"/>
                  <a:pt x="419" y="399"/>
                  <a:pt x="433" y="379"/>
                </a:cubicBezTo>
                <a:cubicBezTo>
                  <a:pt x="446" y="358"/>
                  <a:pt x="460" y="338"/>
                  <a:pt x="466" y="311"/>
                </a:cubicBezTo>
                <a:cubicBezTo>
                  <a:pt x="473" y="291"/>
                  <a:pt x="473" y="264"/>
                  <a:pt x="466" y="244"/>
                </a:cubicBezTo>
                <a:cubicBezTo>
                  <a:pt x="460" y="217"/>
                  <a:pt x="453" y="190"/>
                  <a:pt x="439" y="169"/>
                </a:cubicBezTo>
                <a:cubicBezTo>
                  <a:pt x="419" y="142"/>
                  <a:pt x="392" y="115"/>
                  <a:pt x="365" y="95"/>
                </a:cubicBezTo>
                <a:cubicBezTo>
                  <a:pt x="338" y="82"/>
                  <a:pt x="311" y="68"/>
                  <a:pt x="277" y="61"/>
                </a:cubicBezTo>
                <a:cubicBezTo>
                  <a:pt x="270" y="61"/>
                  <a:pt x="264" y="54"/>
                  <a:pt x="257" y="54"/>
                </a:cubicBezTo>
                <a:lnTo>
                  <a:pt x="257" y="0"/>
                </a:lnTo>
                <a:close/>
                <a:moveTo>
                  <a:pt x="68" y="68"/>
                </a:moveTo>
                <a:lnTo>
                  <a:pt x="68" y="68"/>
                </a:lnTo>
                <a:cubicBezTo>
                  <a:pt x="102" y="41"/>
                  <a:pt x="135" y="21"/>
                  <a:pt x="176" y="7"/>
                </a:cubicBezTo>
                <a:cubicBezTo>
                  <a:pt x="203" y="0"/>
                  <a:pt x="230" y="0"/>
                  <a:pt x="257" y="0"/>
                </a:cubicBezTo>
                <a:cubicBezTo>
                  <a:pt x="257" y="54"/>
                  <a:pt x="257" y="54"/>
                  <a:pt x="257" y="54"/>
                </a:cubicBezTo>
                <a:cubicBezTo>
                  <a:pt x="230" y="54"/>
                  <a:pt x="210" y="54"/>
                  <a:pt x="189" y="61"/>
                </a:cubicBezTo>
                <a:cubicBezTo>
                  <a:pt x="156" y="68"/>
                  <a:pt x="122" y="82"/>
                  <a:pt x="95" y="95"/>
                </a:cubicBezTo>
                <a:cubicBezTo>
                  <a:pt x="81" y="108"/>
                  <a:pt x="68" y="129"/>
                  <a:pt x="54" y="149"/>
                </a:cubicBezTo>
                <a:cubicBezTo>
                  <a:pt x="47" y="176"/>
                  <a:pt x="41" y="203"/>
                  <a:pt x="41" y="230"/>
                </a:cubicBezTo>
                <a:cubicBezTo>
                  <a:pt x="41" y="264"/>
                  <a:pt x="41" y="291"/>
                  <a:pt x="47" y="325"/>
                </a:cubicBezTo>
                <a:cubicBezTo>
                  <a:pt x="54" y="351"/>
                  <a:pt x="68" y="379"/>
                  <a:pt x="81" y="406"/>
                </a:cubicBezTo>
                <a:cubicBezTo>
                  <a:pt x="102" y="426"/>
                  <a:pt x="122" y="446"/>
                  <a:pt x="142" y="460"/>
                </a:cubicBezTo>
                <a:cubicBezTo>
                  <a:pt x="169" y="473"/>
                  <a:pt x="189" y="480"/>
                  <a:pt x="216" y="480"/>
                </a:cubicBezTo>
                <a:cubicBezTo>
                  <a:pt x="230" y="480"/>
                  <a:pt x="243" y="480"/>
                  <a:pt x="257" y="480"/>
                </a:cubicBezTo>
                <a:cubicBezTo>
                  <a:pt x="257" y="534"/>
                  <a:pt x="257" y="534"/>
                  <a:pt x="257" y="534"/>
                </a:cubicBezTo>
                <a:cubicBezTo>
                  <a:pt x="237" y="534"/>
                  <a:pt x="223" y="534"/>
                  <a:pt x="203" y="527"/>
                </a:cubicBezTo>
                <a:cubicBezTo>
                  <a:pt x="176" y="527"/>
                  <a:pt x="142" y="514"/>
                  <a:pt x="115" y="493"/>
                </a:cubicBezTo>
                <a:cubicBezTo>
                  <a:pt x="88" y="480"/>
                  <a:pt x="68" y="460"/>
                  <a:pt x="47" y="433"/>
                </a:cubicBezTo>
                <a:cubicBezTo>
                  <a:pt x="41" y="419"/>
                  <a:pt x="34" y="399"/>
                  <a:pt x="27" y="385"/>
                </a:cubicBezTo>
                <a:cubicBezTo>
                  <a:pt x="14" y="365"/>
                  <a:pt x="14" y="345"/>
                  <a:pt x="7" y="325"/>
                </a:cubicBezTo>
                <a:cubicBezTo>
                  <a:pt x="0" y="298"/>
                  <a:pt x="0" y="277"/>
                  <a:pt x="0" y="257"/>
                </a:cubicBezTo>
                <a:cubicBezTo>
                  <a:pt x="0" y="230"/>
                  <a:pt x="0" y="210"/>
                  <a:pt x="7" y="183"/>
                </a:cubicBezTo>
                <a:cubicBezTo>
                  <a:pt x="7" y="163"/>
                  <a:pt x="20" y="142"/>
                  <a:pt x="27" y="122"/>
                </a:cubicBezTo>
                <a:cubicBezTo>
                  <a:pt x="34" y="102"/>
                  <a:pt x="47" y="82"/>
                  <a:pt x="68" y="68"/>
                </a:cubicBezTo>
                <a:close/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5" name="Freeform 1303"/>
          <p:cNvSpPr>
            <a:spLocks noChangeArrowheads="1"/>
          </p:cNvSpPr>
          <p:nvPr/>
        </p:nvSpPr>
        <p:spPr bwMode="auto">
          <a:xfrm>
            <a:off x="13199372" y="7794682"/>
            <a:ext cx="123894" cy="119314"/>
          </a:xfrm>
          <a:custGeom>
            <a:avLst/>
            <a:gdLst>
              <a:gd name="T0" fmla="*/ 7 w 238"/>
              <a:gd name="T1" fmla="*/ 87 h 230"/>
              <a:gd name="T2" fmla="*/ 7 w 238"/>
              <a:gd name="T3" fmla="*/ 87 h 230"/>
              <a:gd name="T4" fmla="*/ 7 w 238"/>
              <a:gd name="T5" fmla="*/ 67 h 230"/>
              <a:gd name="T6" fmla="*/ 14 w 238"/>
              <a:gd name="T7" fmla="*/ 54 h 230"/>
              <a:gd name="T8" fmla="*/ 34 w 238"/>
              <a:gd name="T9" fmla="*/ 40 h 230"/>
              <a:gd name="T10" fmla="*/ 48 w 238"/>
              <a:gd name="T11" fmla="*/ 47 h 230"/>
              <a:gd name="T12" fmla="*/ 75 w 238"/>
              <a:gd name="T13" fmla="*/ 94 h 230"/>
              <a:gd name="T14" fmla="*/ 95 w 238"/>
              <a:gd name="T15" fmla="*/ 135 h 230"/>
              <a:gd name="T16" fmla="*/ 108 w 238"/>
              <a:gd name="T17" fmla="*/ 169 h 230"/>
              <a:gd name="T18" fmla="*/ 122 w 238"/>
              <a:gd name="T19" fmla="*/ 175 h 230"/>
              <a:gd name="T20" fmla="*/ 129 w 238"/>
              <a:gd name="T21" fmla="*/ 169 h 230"/>
              <a:gd name="T22" fmla="*/ 122 w 238"/>
              <a:gd name="T23" fmla="*/ 148 h 230"/>
              <a:gd name="T24" fmla="*/ 115 w 238"/>
              <a:gd name="T25" fmla="*/ 121 h 230"/>
              <a:gd name="T26" fmla="*/ 108 w 238"/>
              <a:gd name="T27" fmla="*/ 94 h 230"/>
              <a:gd name="T28" fmla="*/ 102 w 238"/>
              <a:gd name="T29" fmla="*/ 67 h 230"/>
              <a:gd name="T30" fmla="*/ 95 w 238"/>
              <a:gd name="T31" fmla="*/ 40 h 230"/>
              <a:gd name="T32" fmla="*/ 95 w 238"/>
              <a:gd name="T33" fmla="*/ 27 h 230"/>
              <a:gd name="T34" fmla="*/ 108 w 238"/>
              <a:gd name="T35" fmla="*/ 13 h 230"/>
              <a:gd name="T36" fmla="*/ 129 w 238"/>
              <a:gd name="T37" fmla="*/ 13 h 230"/>
              <a:gd name="T38" fmla="*/ 142 w 238"/>
              <a:gd name="T39" fmla="*/ 20 h 230"/>
              <a:gd name="T40" fmla="*/ 156 w 238"/>
              <a:gd name="T41" fmla="*/ 54 h 230"/>
              <a:gd name="T42" fmla="*/ 176 w 238"/>
              <a:gd name="T43" fmla="*/ 81 h 230"/>
              <a:gd name="T44" fmla="*/ 196 w 238"/>
              <a:gd name="T45" fmla="*/ 108 h 230"/>
              <a:gd name="T46" fmla="*/ 210 w 238"/>
              <a:gd name="T47" fmla="*/ 115 h 230"/>
              <a:gd name="T48" fmla="*/ 210 w 238"/>
              <a:gd name="T49" fmla="*/ 101 h 230"/>
              <a:gd name="T50" fmla="*/ 203 w 238"/>
              <a:gd name="T51" fmla="*/ 74 h 230"/>
              <a:gd name="T52" fmla="*/ 196 w 238"/>
              <a:gd name="T53" fmla="*/ 40 h 230"/>
              <a:gd name="T54" fmla="*/ 189 w 238"/>
              <a:gd name="T55" fmla="*/ 20 h 230"/>
              <a:gd name="T56" fmla="*/ 189 w 238"/>
              <a:gd name="T57" fmla="*/ 6 h 230"/>
              <a:gd name="T58" fmla="*/ 196 w 238"/>
              <a:gd name="T59" fmla="*/ 0 h 230"/>
              <a:gd name="T60" fmla="*/ 210 w 238"/>
              <a:gd name="T61" fmla="*/ 0 h 230"/>
              <a:gd name="T62" fmla="*/ 216 w 238"/>
              <a:gd name="T63" fmla="*/ 6 h 230"/>
              <a:gd name="T64" fmla="*/ 223 w 238"/>
              <a:gd name="T65" fmla="*/ 27 h 230"/>
              <a:gd name="T66" fmla="*/ 230 w 238"/>
              <a:gd name="T67" fmla="*/ 67 h 230"/>
              <a:gd name="T68" fmla="*/ 237 w 238"/>
              <a:gd name="T69" fmla="*/ 108 h 230"/>
              <a:gd name="T70" fmla="*/ 230 w 238"/>
              <a:gd name="T71" fmla="*/ 142 h 230"/>
              <a:gd name="T72" fmla="*/ 216 w 238"/>
              <a:gd name="T73" fmla="*/ 155 h 230"/>
              <a:gd name="T74" fmla="*/ 196 w 238"/>
              <a:gd name="T75" fmla="*/ 162 h 230"/>
              <a:gd name="T76" fmla="*/ 176 w 238"/>
              <a:gd name="T77" fmla="*/ 155 h 230"/>
              <a:gd name="T78" fmla="*/ 156 w 238"/>
              <a:gd name="T79" fmla="*/ 142 h 230"/>
              <a:gd name="T80" fmla="*/ 142 w 238"/>
              <a:gd name="T81" fmla="*/ 121 h 230"/>
              <a:gd name="T82" fmla="*/ 149 w 238"/>
              <a:gd name="T83" fmla="*/ 162 h 230"/>
              <a:gd name="T84" fmla="*/ 149 w 238"/>
              <a:gd name="T85" fmla="*/ 202 h 230"/>
              <a:gd name="T86" fmla="*/ 142 w 238"/>
              <a:gd name="T87" fmla="*/ 216 h 230"/>
              <a:gd name="T88" fmla="*/ 122 w 238"/>
              <a:gd name="T89" fmla="*/ 223 h 230"/>
              <a:gd name="T90" fmla="*/ 102 w 238"/>
              <a:gd name="T91" fmla="*/ 223 h 230"/>
              <a:gd name="T92" fmla="*/ 88 w 238"/>
              <a:gd name="T93" fmla="*/ 216 h 230"/>
              <a:gd name="T94" fmla="*/ 68 w 238"/>
              <a:gd name="T95" fmla="*/ 189 h 230"/>
              <a:gd name="T96" fmla="*/ 48 w 238"/>
              <a:gd name="T97" fmla="*/ 162 h 230"/>
              <a:gd name="T98" fmla="*/ 27 w 238"/>
              <a:gd name="T99" fmla="*/ 128 h 230"/>
              <a:gd name="T100" fmla="*/ 7 w 238"/>
              <a:gd name="T101" fmla="*/ 8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8" h="230">
                <a:moveTo>
                  <a:pt x="7" y="87"/>
                </a:moveTo>
                <a:lnTo>
                  <a:pt x="7" y="87"/>
                </a:lnTo>
                <a:cubicBezTo>
                  <a:pt x="0" y="81"/>
                  <a:pt x="0" y="74"/>
                  <a:pt x="7" y="67"/>
                </a:cubicBezTo>
                <a:cubicBezTo>
                  <a:pt x="7" y="61"/>
                  <a:pt x="14" y="54"/>
                  <a:pt x="14" y="54"/>
                </a:cubicBezTo>
                <a:cubicBezTo>
                  <a:pt x="21" y="47"/>
                  <a:pt x="27" y="40"/>
                  <a:pt x="34" y="40"/>
                </a:cubicBezTo>
                <a:cubicBezTo>
                  <a:pt x="41" y="40"/>
                  <a:pt x="48" y="40"/>
                  <a:pt x="48" y="47"/>
                </a:cubicBezTo>
                <a:cubicBezTo>
                  <a:pt x="54" y="61"/>
                  <a:pt x="61" y="74"/>
                  <a:pt x="75" y="94"/>
                </a:cubicBezTo>
                <a:cubicBezTo>
                  <a:pt x="81" y="108"/>
                  <a:pt x="88" y="121"/>
                  <a:pt x="95" y="135"/>
                </a:cubicBezTo>
                <a:cubicBezTo>
                  <a:pt x="102" y="148"/>
                  <a:pt x="108" y="155"/>
                  <a:pt x="108" y="169"/>
                </a:cubicBezTo>
                <a:cubicBezTo>
                  <a:pt x="115" y="175"/>
                  <a:pt x="122" y="182"/>
                  <a:pt x="122" y="175"/>
                </a:cubicBezTo>
                <a:cubicBezTo>
                  <a:pt x="129" y="175"/>
                  <a:pt x="129" y="175"/>
                  <a:pt x="129" y="169"/>
                </a:cubicBezTo>
                <a:cubicBezTo>
                  <a:pt x="129" y="162"/>
                  <a:pt x="129" y="155"/>
                  <a:pt x="122" y="148"/>
                </a:cubicBezTo>
                <a:cubicBezTo>
                  <a:pt x="122" y="142"/>
                  <a:pt x="122" y="135"/>
                  <a:pt x="115" y="121"/>
                </a:cubicBezTo>
                <a:cubicBezTo>
                  <a:pt x="115" y="115"/>
                  <a:pt x="108" y="101"/>
                  <a:pt x="108" y="94"/>
                </a:cubicBezTo>
                <a:cubicBezTo>
                  <a:pt x="108" y="81"/>
                  <a:pt x="102" y="74"/>
                  <a:pt x="102" y="67"/>
                </a:cubicBezTo>
                <a:cubicBezTo>
                  <a:pt x="95" y="54"/>
                  <a:pt x="95" y="47"/>
                  <a:pt x="95" y="40"/>
                </a:cubicBezTo>
                <a:cubicBezTo>
                  <a:pt x="88" y="40"/>
                  <a:pt x="88" y="33"/>
                  <a:pt x="95" y="27"/>
                </a:cubicBezTo>
                <a:cubicBezTo>
                  <a:pt x="95" y="20"/>
                  <a:pt x="102" y="20"/>
                  <a:pt x="108" y="13"/>
                </a:cubicBezTo>
                <a:cubicBezTo>
                  <a:pt x="115" y="13"/>
                  <a:pt x="122" y="13"/>
                  <a:pt x="129" y="13"/>
                </a:cubicBezTo>
                <a:cubicBezTo>
                  <a:pt x="135" y="13"/>
                  <a:pt x="142" y="13"/>
                  <a:pt x="142" y="20"/>
                </a:cubicBezTo>
                <a:cubicBezTo>
                  <a:pt x="149" y="27"/>
                  <a:pt x="149" y="40"/>
                  <a:pt x="156" y="54"/>
                </a:cubicBezTo>
                <a:cubicBezTo>
                  <a:pt x="162" y="61"/>
                  <a:pt x="169" y="74"/>
                  <a:pt x="176" y="81"/>
                </a:cubicBezTo>
                <a:cubicBezTo>
                  <a:pt x="183" y="94"/>
                  <a:pt x="189" y="101"/>
                  <a:pt x="196" y="108"/>
                </a:cubicBezTo>
                <a:cubicBezTo>
                  <a:pt x="196" y="115"/>
                  <a:pt x="203" y="121"/>
                  <a:pt x="210" y="115"/>
                </a:cubicBezTo>
                <a:cubicBezTo>
                  <a:pt x="210" y="115"/>
                  <a:pt x="210" y="108"/>
                  <a:pt x="210" y="101"/>
                </a:cubicBezTo>
                <a:cubicBezTo>
                  <a:pt x="210" y="94"/>
                  <a:pt x="210" y="81"/>
                  <a:pt x="203" y="74"/>
                </a:cubicBezTo>
                <a:cubicBezTo>
                  <a:pt x="203" y="61"/>
                  <a:pt x="203" y="54"/>
                  <a:pt x="196" y="40"/>
                </a:cubicBezTo>
                <a:cubicBezTo>
                  <a:pt x="196" y="27"/>
                  <a:pt x="189" y="20"/>
                  <a:pt x="189" y="20"/>
                </a:cubicBezTo>
                <a:cubicBezTo>
                  <a:pt x="189" y="13"/>
                  <a:pt x="189" y="6"/>
                  <a:pt x="189" y="6"/>
                </a:cubicBezTo>
                <a:cubicBezTo>
                  <a:pt x="189" y="0"/>
                  <a:pt x="196" y="0"/>
                  <a:pt x="196" y="0"/>
                </a:cubicBezTo>
                <a:cubicBezTo>
                  <a:pt x="203" y="0"/>
                  <a:pt x="203" y="0"/>
                  <a:pt x="210" y="0"/>
                </a:cubicBezTo>
                <a:cubicBezTo>
                  <a:pt x="210" y="0"/>
                  <a:pt x="210" y="0"/>
                  <a:pt x="216" y="6"/>
                </a:cubicBezTo>
                <a:cubicBezTo>
                  <a:pt x="216" y="13"/>
                  <a:pt x="216" y="20"/>
                  <a:pt x="223" y="27"/>
                </a:cubicBezTo>
                <a:cubicBezTo>
                  <a:pt x="223" y="40"/>
                  <a:pt x="230" y="54"/>
                  <a:pt x="230" y="67"/>
                </a:cubicBezTo>
                <a:cubicBezTo>
                  <a:pt x="230" y="81"/>
                  <a:pt x="237" y="94"/>
                  <a:pt x="237" y="108"/>
                </a:cubicBezTo>
                <a:cubicBezTo>
                  <a:pt x="237" y="121"/>
                  <a:pt x="237" y="128"/>
                  <a:pt x="230" y="142"/>
                </a:cubicBezTo>
                <a:cubicBezTo>
                  <a:pt x="230" y="148"/>
                  <a:pt x="223" y="148"/>
                  <a:pt x="216" y="155"/>
                </a:cubicBezTo>
                <a:cubicBezTo>
                  <a:pt x="210" y="155"/>
                  <a:pt x="203" y="155"/>
                  <a:pt x="196" y="162"/>
                </a:cubicBezTo>
                <a:cubicBezTo>
                  <a:pt x="189" y="162"/>
                  <a:pt x="183" y="162"/>
                  <a:pt x="176" y="155"/>
                </a:cubicBezTo>
                <a:cubicBezTo>
                  <a:pt x="169" y="155"/>
                  <a:pt x="162" y="148"/>
                  <a:pt x="156" y="142"/>
                </a:cubicBezTo>
                <a:cubicBezTo>
                  <a:pt x="156" y="135"/>
                  <a:pt x="149" y="135"/>
                  <a:pt x="142" y="121"/>
                </a:cubicBezTo>
                <a:cubicBezTo>
                  <a:pt x="149" y="135"/>
                  <a:pt x="149" y="148"/>
                  <a:pt x="149" y="162"/>
                </a:cubicBezTo>
                <a:cubicBezTo>
                  <a:pt x="156" y="175"/>
                  <a:pt x="156" y="189"/>
                  <a:pt x="149" y="202"/>
                </a:cubicBezTo>
                <a:cubicBezTo>
                  <a:pt x="149" y="209"/>
                  <a:pt x="149" y="216"/>
                  <a:pt x="142" y="216"/>
                </a:cubicBezTo>
                <a:cubicBezTo>
                  <a:pt x="135" y="223"/>
                  <a:pt x="129" y="223"/>
                  <a:pt x="122" y="223"/>
                </a:cubicBezTo>
                <a:cubicBezTo>
                  <a:pt x="115" y="229"/>
                  <a:pt x="108" y="229"/>
                  <a:pt x="102" y="223"/>
                </a:cubicBezTo>
                <a:cubicBezTo>
                  <a:pt x="95" y="223"/>
                  <a:pt x="88" y="216"/>
                  <a:pt x="88" y="216"/>
                </a:cubicBezTo>
                <a:cubicBezTo>
                  <a:pt x="81" y="209"/>
                  <a:pt x="75" y="202"/>
                  <a:pt x="68" y="189"/>
                </a:cubicBezTo>
                <a:cubicBezTo>
                  <a:pt x="61" y="182"/>
                  <a:pt x="54" y="169"/>
                  <a:pt x="48" y="162"/>
                </a:cubicBezTo>
                <a:cubicBezTo>
                  <a:pt x="41" y="148"/>
                  <a:pt x="34" y="135"/>
                  <a:pt x="27" y="128"/>
                </a:cubicBezTo>
                <a:cubicBezTo>
                  <a:pt x="21" y="115"/>
                  <a:pt x="14" y="101"/>
                  <a:pt x="7" y="87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6" name="Freeform 1304"/>
          <p:cNvSpPr>
            <a:spLocks noChangeArrowheads="1"/>
          </p:cNvSpPr>
          <p:nvPr/>
        </p:nvSpPr>
        <p:spPr bwMode="auto">
          <a:xfrm>
            <a:off x="13252140" y="7721259"/>
            <a:ext cx="117012" cy="137670"/>
          </a:xfrm>
          <a:custGeom>
            <a:avLst/>
            <a:gdLst>
              <a:gd name="T0" fmla="*/ 33 w 223"/>
              <a:gd name="T1" fmla="*/ 61 h 264"/>
              <a:gd name="T2" fmla="*/ 33 w 223"/>
              <a:gd name="T3" fmla="*/ 61 h 264"/>
              <a:gd name="T4" fmla="*/ 27 w 223"/>
              <a:gd name="T5" fmla="*/ 54 h 264"/>
              <a:gd name="T6" fmla="*/ 27 w 223"/>
              <a:gd name="T7" fmla="*/ 47 h 264"/>
              <a:gd name="T8" fmla="*/ 20 w 223"/>
              <a:gd name="T9" fmla="*/ 20 h 264"/>
              <a:gd name="T10" fmla="*/ 33 w 223"/>
              <a:gd name="T11" fmla="*/ 7 h 264"/>
              <a:gd name="T12" fmla="*/ 54 w 223"/>
              <a:gd name="T13" fmla="*/ 0 h 264"/>
              <a:gd name="T14" fmla="*/ 67 w 223"/>
              <a:gd name="T15" fmla="*/ 13 h 264"/>
              <a:gd name="T16" fmla="*/ 74 w 223"/>
              <a:gd name="T17" fmla="*/ 34 h 264"/>
              <a:gd name="T18" fmla="*/ 87 w 223"/>
              <a:gd name="T19" fmla="*/ 20 h 264"/>
              <a:gd name="T20" fmla="*/ 108 w 223"/>
              <a:gd name="T21" fmla="*/ 13 h 264"/>
              <a:gd name="T22" fmla="*/ 121 w 223"/>
              <a:gd name="T23" fmla="*/ 20 h 264"/>
              <a:gd name="T24" fmla="*/ 121 w 223"/>
              <a:gd name="T25" fmla="*/ 34 h 264"/>
              <a:gd name="T26" fmla="*/ 108 w 223"/>
              <a:gd name="T27" fmla="*/ 47 h 264"/>
              <a:gd name="T28" fmla="*/ 87 w 223"/>
              <a:gd name="T29" fmla="*/ 61 h 264"/>
              <a:gd name="T30" fmla="*/ 114 w 223"/>
              <a:gd name="T31" fmla="*/ 108 h 264"/>
              <a:gd name="T32" fmla="*/ 148 w 223"/>
              <a:gd name="T33" fmla="*/ 162 h 264"/>
              <a:gd name="T34" fmla="*/ 175 w 223"/>
              <a:gd name="T35" fmla="*/ 196 h 264"/>
              <a:gd name="T36" fmla="*/ 189 w 223"/>
              <a:gd name="T37" fmla="*/ 209 h 264"/>
              <a:gd name="T38" fmla="*/ 195 w 223"/>
              <a:gd name="T39" fmla="*/ 196 h 264"/>
              <a:gd name="T40" fmla="*/ 189 w 223"/>
              <a:gd name="T41" fmla="*/ 162 h 264"/>
              <a:gd name="T42" fmla="*/ 182 w 223"/>
              <a:gd name="T43" fmla="*/ 121 h 264"/>
              <a:gd name="T44" fmla="*/ 175 w 223"/>
              <a:gd name="T45" fmla="*/ 101 h 264"/>
              <a:gd name="T46" fmla="*/ 175 w 223"/>
              <a:gd name="T47" fmla="*/ 88 h 264"/>
              <a:gd name="T48" fmla="*/ 189 w 223"/>
              <a:gd name="T49" fmla="*/ 81 h 264"/>
              <a:gd name="T50" fmla="*/ 195 w 223"/>
              <a:gd name="T51" fmla="*/ 81 h 264"/>
              <a:gd name="T52" fmla="*/ 202 w 223"/>
              <a:gd name="T53" fmla="*/ 88 h 264"/>
              <a:gd name="T54" fmla="*/ 216 w 223"/>
              <a:gd name="T55" fmla="*/ 128 h 264"/>
              <a:gd name="T56" fmla="*/ 222 w 223"/>
              <a:gd name="T57" fmla="*/ 175 h 264"/>
              <a:gd name="T58" fmla="*/ 222 w 223"/>
              <a:gd name="T59" fmla="*/ 223 h 264"/>
              <a:gd name="T60" fmla="*/ 202 w 223"/>
              <a:gd name="T61" fmla="*/ 257 h 264"/>
              <a:gd name="T62" fmla="*/ 175 w 223"/>
              <a:gd name="T63" fmla="*/ 257 h 264"/>
              <a:gd name="T64" fmla="*/ 148 w 223"/>
              <a:gd name="T65" fmla="*/ 243 h 264"/>
              <a:gd name="T66" fmla="*/ 121 w 223"/>
              <a:gd name="T67" fmla="*/ 209 h 264"/>
              <a:gd name="T68" fmla="*/ 94 w 223"/>
              <a:gd name="T69" fmla="*/ 169 h 264"/>
              <a:gd name="T70" fmla="*/ 67 w 223"/>
              <a:gd name="T71" fmla="*/ 128 h 264"/>
              <a:gd name="T72" fmla="*/ 47 w 223"/>
              <a:gd name="T73" fmla="*/ 88 h 264"/>
              <a:gd name="T74" fmla="*/ 33 w 223"/>
              <a:gd name="T75" fmla="*/ 94 h 264"/>
              <a:gd name="T76" fmla="*/ 13 w 223"/>
              <a:gd name="T77" fmla="*/ 101 h 264"/>
              <a:gd name="T78" fmla="*/ 6 w 223"/>
              <a:gd name="T79" fmla="*/ 101 h 264"/>
              <a:gd name="T80" fmla="*/ 6 w 223"/>
              <a:gd name="T81" fmla="*/ 88 h 264"/>
              <a:gd name="T82" fmla="*/ 20 w 223"/>
              <a:gd name="T83" fmla="*/ 74 h 264"/>
              <a:gd name="T84" fmla="*/ 33 w 223"/>
              <a:gd name="T85" fmla="*/ 6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3" h="264">
                <a:moveTo>
                  <a:pt x="33" y="61"/>
                </a:moveTo>
                <a:lnTo>
                  <a:pt x="33" y="61"/>
                </a:lnTo>
                <a:cubicBezTo>
                  <a:pt x="33" y="61"/>
                  <a:pt x="27" y="61"/>
                  <a:pt x="27" y="54"/>
                </a:cubicBezTo>
                <a:lnTo>
                  <a:pt x="27" y="47"/>
                </a:lnTo>
                <a:cubicBezTo>
                  <a:pt x="20" y="40"/>
                  <a:pt x="13" y="27"/>
                  <a:pt x="20" y="20"/>
                </a:cubicBezTo>
                <a:cubicBezTo>
                  <a:pt x="20" y="13"/>
                  <a:pt x="27" y="7"/>
                  <a:pt x="33" y="7"/>
                </a:cubicBezTo>
                <a:cubicBezTo>
                  <a:pt x="40" y="0"/>
                  <a:pt x="47" y="0"/>
                  <a:pt x="54" y="0"/>
                </a:cubicBezTo>
                <a:cubicBezTo>
                  <a:pt x="60" y="0"/>
                  <a:pt x="67" y="7"/>
                  <a:pt x="67" y="13"/>
                </a:cubicBezTo>
                <a:cubicBezTo>
                  <a:pt x="74" y="34"/>
                  <a:pt x="74" y="34"/>
                  <a:pt x="74" y="34"/>
                </a:cubicBezTo>
                <a:cubicBezTo>
                  <a:pt x="87" y="20"/>
                  <a:pt x="87" y="20"/>
                  <a:pt x="87" y="20"/>
                </a:cubicBezTo>
                <a:cubicBezTo>
                  <a:pt x="94" y="13"/>
                  <a:pt x="101" y="13"/>
                  <a:pt x="108" y="13"/>
                </a:cubicBezTo>
                <a:cubicBezTo>
                  <a:pt x="114" y="13"/>
                  <a:pt x="114" y="13"/>
                  <a:pt x="121" y="20"/>
                </a:cubicBezTo>
                <a:cubicBezTo>
                  <a:pt x="121" y="20"/>
                  <a:pt x="121" y="27"/>
                  <a:pt x="121" y="34"/>
                </a:cubicBezTo>
                <a:cubicBezTo>
                  <a:pt x="121" y="34"/>
                  <a:pt x="114" y="40"/>
                  <a:pt x="108" y="47"/>
                </a:cubicBezTo>
                <a:cubicBezTo>
                  <a:pt x="87" y="61"/>
                  <a:pt x="87" y="61"/>
                  <a:pt x="87" y="61"/>
                </a:cubicBezTo>
                <a:cubicBezTo>
                  <a:pt x="94" y="74"/>
                  <a:pt x="108" y="88"/>
                  <a:pt x="114" y="108"/>
                </a:cubicBezTo>
                <a:cubicBezTo>
                  <a:pt x="128" y="128"/>
                  <a:pt x="135" y="142"/>
                  <a:pt x="148" y="162"/>
                </a:cubicBezTo>
                <a:cubicBezTo>
                  <a:pt x="155" y="175"/>
                  <a:pt x="168" y="189"/>
                  <a:pt x="175" y="196"/>
                </a:cubicBezTo>
                <a:cubicBezTo>
                  <a:pt x="182" y="209"/>
                  <a:pt x="189" y="209"/>
                  <a:pt x="189" y="209"/>
                </a:cubicBezTo>
                <a:cubicBezTo>
                  <a:pt x="195" y="209"/>
                  <a:pt x="195" y="203"/>
                  <a:pt x="195" y="196"/>
                </a:cubicBezTo>
                <a:cubicBezTo>
                  <a:pt x="195" y="182"/>
                  <a:pt x="189" y="169"/>
                  <a:pt x="189" y="162"/>
                </a:cubicBezTo>
                <a:cubicBezTo>
                  <a:pt x="189" y="148"/>
                  <a:pt x="182" y="135"/>
                  <a:pt x="182" y="121"/>
                </a:cubicBezTo>
                <a:cubicBezTo>
                  <a:pt x="182" y="108"/>
                  <a:pt x="175" y="101"/>
                  <a:pt x="175" y="101"/>
                </a:cubicBezTo>
                <a:cubicBezTo>
                  <a:pt x="175" y="94"/>
                  <a:pt x="175" y="94"/>
                  <a:pt x="175" y="88"/>
                </a:cubicBezTo>
                <a:cubicBezTo>
                  <a:pt x="182" y="88"/>
                  <a:pt x="182" y="81"/>
                  <a:pt x="189" y="81"/>
                </a:cubicBezTo>
                <a:cubicBezTo>
                  <a:pt x="189" y="81"/>
                  <a:pt x="189" y="81"/>
                  <a:pt x="195" y="81"/>
                </a:cubicBezTo>
                <a:lnTo>
                  <a:pt x="202" y="88"/>
                </a:lnTo>
                <a:cubicBezTo>
                  <a:pt x="202" y="101"/>
                  <a:pt x="209" y="115"/>
                  <a:pt x="216" y="128"/>
                </a:cubicBezTo>
                <a:cubicBezTo>
                  <a:pt x="216" y="142"/>
                  <a:pt x="222" y="162"/>
                  <a:pt x="222" y="175"/>
                </a:cubicBezTo>
                <a:cubicBezTo>
                  <a:pt x="222" y="189"/>
                  <a:pt x="222" y="209"/>
                  <a:pt x="222" y="223"/>
                </a:cubicBezTo>
                <a:cubicBezTo>
                  <a:pt x="222" y="236"/>
                  <a:pt x="216" y="250"/>
                  <a:pt x="202" y="257"/>
                </a:cubicBezTo>
                <a:cubicBezTo>
                  <a:pt x="195" y="263"/>
                  <a:pt x="182" y="263"/>
                  <a:pt x="175" y="257"/>
                </a:cubicBezTo>
                <a:cubicBezTo>
                  <a:pt x="168" y="257"/>
                  <a:pt x="162" y="250"/>
                  <a:pt x="148" y="243"/>
                </a:cubicBezTo>
                <a:cubicBezTo>
                  <a:pt x="141" y="236"/>
                  <a:pt x="128" y="223"/>
                  <a:pt x="121" y="209"/>
                </a:cubicBezTo>
                <a:cubicBezTo>
                  <a:pt x="114" y="196"/>
                  <a:pt x="101" y="182"/>
                  <a:pt x="94" y="169"/>
                </a:cubicBezTo>
                <a:cubicBezTo>
                  <a:pt x="87" y="155"/>
                  <a:pt x="81" y="142"/>
                  <a:pt x="67" y="128"/>
                </a:cubicBezTo>
                <a:cubicBezTo>
                  <a:pt x="60" y="115"/>
                  <a:pt x="54" y="101"/>
                  <a:pt x="47" y="88"/>
                </a:cubicBezTo>
                <a:cubicBezTo>
                  <a:pt x="33" y="94"/>
                  <a:pt x="33" y="94"/>
                  <a:pt x="33" y="94"/>
                </a:cubicBezTo>
                <a:cubicBezTo>
                  <a:pt x="27" y="101"/>
                  <a:pt x="20" y="101"/>
                  <a:pt x="13" y="101"/>
                </a:cubicBezTo>
                <a:cubicBezTo>
                  <a:pt x="6" y="101"/>
                  <a:pt x="6" y="101"/>
                  <a:pt x="6" y="101"/>
                </a:cubicBezTo>
                <a:cubicBezTo>
                  <a:pt x="0" y="94"/>
                  <a:pt x="0" y="94"/>
                  <a:pt x="6" y="88"/>
                </a:cubicBezTo>
                <a:cubicBezTo>
                  <a:pt x="6" y="81"/>
                  <a:pt x="6" y="81"/>
                  <a:pt x="20" y="74"/>
                </a:cubicBezTo>
                <a:lnTo>
                  <a:pt x="33" y="61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7" name="Freeform 1305"/>
          <p:cNvSpPr>
            <a:spLocks noChangeArrowheads="1"/>
          </p:cNvSpPr>
          <p:nvPr/>
        </p:nvSpPr>
        <p:spPr bwMode="auto">
          <a:xfrm>
            <a:off x="13293437" y="7668486"/>
            <a:ext cx="126189" cy="165203"/>
          </a:xfrm>
          <a:custGeom>
            <a:avLst/>
            <a:gdLst>
              <a:gd name="T0" fmla="*/ 6 w 244"/>
              <a:gd name="T1" fmla="*/ 48 h 319"/>
              <a:gd name="T2" fmla="*/ 6 w 244"/>
              <a:gd name="T3" fmla="*/ 48 h 319"/>
              <a:gd name="T4" fmla="*/ 0 w 244"/>
              <a:gd name="T5" fmla="*/ 21 h 319"/>
              <a:gd name="T6" fmla="*/ 20 w 244"/>
              <a:gd name="T7" fmla="*/ 7 h 319"/>
              <a:gd name="T8" fmla="*/ 40 w 244"/>
              <a:gd name="T9" fmla="*/ 0 h 319"/>
              <a:gd name="T10" fmla="*/ 54 w 244"/>
              <a:gd name="T11" fmla="*/ 14 h 319"/>
              <a:gd name="T12" fmla="*/ 67 w 244"/>
              <a:gd name="T13" fmla="*/ 48 h 319"/>
              <a:gd name="T14" fmla="*/ 94 w 244"/>
              <a:gd name="T15" fmla="*/ 95 h 319"/>
              <a:gd name="T16" fmla="*/ 128 w 244"/>
              <a:gd name="T17" fmla="*/ 156 h 319"/>
              <a:gd name="T18" fmla="*/ 162 w 244"/>
              <a:gd name="T19" fmla="*/ 217 h 319"/>
              <a:gd name="T20" fmla="*/ 195 w 244"/>
              <a:gd name="T21" fmla="*/ 257 h 319"/>
              <a:gd name="T22" fmla="*/ 216 w 244"/>
              <a:gd name="T23" fmla="*/ 264 h 319"/>
              <a:gd name="T24" fmla="*/ 216 w 244"/>
              <a:gd name="T25" fmla="*/ 244 h 319"/>
              <a:gd name="T26" fmla="*/ 209 w 244"/>
              <a:gd name="T27" fmla="*/ 203 h 319"/>
              <a:gd name="T28" fmla="*/ 195 w 244"/>
              <a:gd name="T29" fmla="*/ 163 h 319"/>
              <a:gd name="T30" fmla="*/ 189 w 244"/>
              <a:gd name="T31" fmla="*/ 142 h 319"/>
              <a:gd name="T32" fmla="*/ 189 w 244"/>
              <a:gd name="T33" fmla="*/ 129 h 319"/>
              <a:gd name="T34" fmla="*/ 195 w 244"/>
              <a:gd name="T35" fmla="*/ 122 h 319"/>
              <a:gd name="T36" fmla="*/ 209 w 244"/>
              <a:gd name="T37" fmla="*/ 122 h 319"/>
              <a:gd name="T38" fmla="*/ 216 w 244"/>
              <a:gd name="T39" fmla="*/ 129 h 319"/>
              <a:gd name="T40" fmla="*/ 229 w 244"/>
              <a:gd name="T41" fmla="*/ 169 h 319"/>
              <a:gd name="T42" fmla="*/ 243 w 244"/>
              <a:gd name="T43" fmla="*/ 223 h 319"/>
              <a:gd name="T44" fmla="*/ 243 w 244"/>
              <a:gd name="T45" fmla="*/ 277 h 319"/>
              <a:gd name="T46" fmla="*/ 222 w 244"/>
              <a:gd name="T47" fmla="*/ 311 h 319"/>
              <a:gd name="T48" fmla="*/ 189 w 244"/>
              <a:gd name="T49" fmla="*/ 311 h 319"/>
              <a:gd name="T50" fmla="*/ 148 w 244"/>
              <a:gd name="T51" fmla="*/ 277 h 319"/>
              <a:gd name="T52" fmla="*/ 108 w 244"/>
              <a:gd name="T53" fmla="*/ 217 h 319"/>
              <a:gd name="T54" fmla="*/ 67 w 244"/>
              <a:gd name="T55" fmla="*/ 149 h 319"/>
              <a:gd name="T56" fmla="*/ 33 w 244"/>
              <a:gd name="T57" fmla="*/ 88 h 319"/>
              <a:gd name="T58" fmla="*/ 6 w 244"/>
              <a:gd name="T59" fmla="*/ 4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4" h="319">
                <a:moveTo>
                  <a:pt x="6" y="48"/>
                </a:moveTo>
                <a:lnTo>
                  <a:pt x="6" y="48"/>
                </a:lnTo>
                <a:cubicBezTo>
                  <a:pt x="0" y="41"/>
                  <a:pt x="0" y="27"/>
                  <a:pt x="0" y="21"/>
                </a:cubicBezTo>
                <a:cubicBezTo>
                  <a:pt x="6" y="14"/>
                  <a:pt x="13" y="7"/>
                  <a:pt x="20" y="7"/>
                </a:cubicBezTo>
                <a:cubicBezTo>
                  <a:pt x="27" y="0"/>
                  <a:pt x="33" y="0"/>
                  <a:pt x="40" y="0"/>
                </a:cubicBezTo>
                <a:cubicBezTo>
                  <a:pt x="47" y="0"/>
                  <a:pt x="54" y="7"/>
                  <a:pt x="54" y="14"/>
                </a:cubicBezTo>
                <a:cubicBezTo>
                  <a:pt x="54" y="21"/>
                  <a:pt x="60" y="27"/>
                  <a:pt x="67" y="48"/>
                </a:cubicBezTo>
                <a:cubicBezTo>
                  <a:pt x="74" y="61"/>
                  <a:pt x="87" y="82"/>
                  <a:pt x="94" y="95"/>
                </a:cubicBezTo>
                <a:cubicBezTo>
                  <a:pt x="108" y="115"/>
                  <a:pt x="121" y="136"/>
                  <a:pt x="128" y="156"/>
                </a:cubicBezTo>
                <a:cubicBezTo>
                  <a:pt x="141" y="176"/>
                  <a:pt x="155" y="196"/>
                  <a:pt x="162" y="217"/>
                </a:cubicBezTo>
                <a:cubicBezTo>
                  <a:pt x="175" y="230"/>
                  <a:pt x="189" y="244"/>
                  <a:pt x="195" y="257"/>
                </a:cubicBezTo>
                <a:cubicBezTo>
                  <a:pt x="202" y="264"/>
                  <a:pt x="209" y="271"/>
                  <a:pt x="216" y="264"/>
                </a:cubicBezTo>
                <a:cubicBezTo>
                  <a:pt x="216" y="264"/>
                  <a:pt x="216" y="257"/>
                  <a:pt x="216" y="244"/>
                </a:cubicBezTo>
                <a:cubicBezTo>
                  <a:pt x="216" y="237"/>
                  <a:pt x="209" y="223"/>
                  <a:pt x="209" y="203"/>
                </a:cubicBezTo>
                <a:cubicBezTo>
                  <a:pt x="202" y="190"/>
                  <a:pt x="202" y="176"/>
                  <a:pt x="195" y="163"/>
                </a:cubicBezTo>
                <a:cubicBezTo>
                  <a:pt x="195" y="149"/>
                  <a:pt x="189" y="142"/>
                  <a:pt x="189" y="142"/>
                </a:cubicBezTo>
                <a:cubicBezTo>
                  <a:pt x="189" y="136"/>
                  <a:pt x="189" y="129"/>
                  <a:pt x="189" y="129"/>
                </a:cubicBezTo>
                <a:cubicBezTo>
                  <a:pt x="195" y="129"/>
                  <a:pt x="195" y="122"/>
                  <a:pt x="195" y="122"/>
                </a:cubicBezTo>
                <a:cubicBezTo>
                  <a:pt x="202" y="122"/>
                  <a:pt x="202" y="122"/>
                  <a:pt x="209" y="122"/>
                </a:cubicBezTo>
                <a:lnTo>
                  <a:pt x="216" y="129"/>
                </a:lnTo>
                <a:cubicBezTo>
                  <a:pt x="216" y="142"/>
                  <a:pt x="222" y="156"/>
                  <a:pt x="229" y="169"/>
                </a:cubicBezTo>
                <a:cubicBezTo>
                  <a:pt x="236" y="190"/>
                  <a:pt x="236" y="203"/>
                  <a:pt x="243" y="223"/>
                </a:cubicBezTo>
                <a:cubicBezTo>
                  <a:pt x="243" y="244"/>
                  <a:pt x="243" y="257"/>
                  <a:pt x="243" y="277"/>
                </a:cubicBezTo>
                <a:cubicBezTo>
                  <a:pt x="243" y="291"/>
                  <a:pt x="236" y="305"/>
                  <a:pt x="222" y="311"/>
                </a:cubicBezTo>
                <a:cubicBezTo>
                  <a:pt x="216" y="318"/>
                  <a:pt x="202" y="318"/>
                  <a:pt x="189" y="311"/>
                </a:cubicBezTo>
                <a:cubicBezTo>
                  <a:pt x="175" y="305"/>
                  <a:pt x="162" y="291"/>
                  <a:pt x="148" y="277"/>
                </a:cubicBezTo>
                <a:cubicBezTo>
                  <a:pt x="135" y="257"/>
                  <a:pt x="121" y="237"/>
                  <a:pt x="108" y="217"/>
                </a:cubicBezTo>
                <a:cubicBezTo>
                  <a:pt x="94" y="196"/>
                  <a:pt x="81" y="169"/>
                  <a:pt x="67" y="149"/>
                </a:cubicBezTo>
                <a:cubicBezTo>
                  <a:pt x="54" y="129"/>
                  <a:pt x="40" y="109"/>
                  <a:pt x="33" y="88"/>
                </a:cubicBezTo>
                <a:cubicBezTo>
                  <a:pt x="20" y="75"/>
                  <a:pt x="13" y="61"/>
                  <a:pt x="6" y="48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8" name="Freeform 1306"/>
          <p:cNvSpPr>
            <a:spLocks noChangeArrowheads="1"/>
          </p:cNvSpPr>
          <p:nvPr/>
        </p:nvSpPr>
        <p:spPr bwMode="auto">
          <a:xfrm>
            <a:off x="13350795" y="7657013"/>
            <a:ext cx="110128" cy="130787"/>
          </a:xfrm>
          <a:custGeom>
            <a:avLst/>
            <a:gdLst>
              <a:gd name="T0" fmla="*/ 74 w 210"/>
              <a:gd name="T1" fmla="*/ 102 h 251"/>
              <a:gd name="T2" fmla="*/ 74 w 210"/>
              <a:gd name="T3" fmla="*/ 102 h 251"/>
              <a:gd name="T4" fmla="*/ 81 w 210"/>
              <a:gd name="T5" fmla="*/ 102 h 251"/>
              <a:gd name="T6" fmla="*/ 101 w 210"/>
              <a:gd name="T7" fmla="*/ 95 h 251"/>
              <a:gd name="T8" fmla="*/ 114 w 210"/>
              <a:gd name="T9" fmla="*/ 108 h 251"/>
              <a:gd name="T10" fmla="*/ 128 w 210"/>
              <a:gd name="T11" fmla="*/ 142 h 251"/>
              <a:gd name="T12" fmla="*/ 148 w 210"/>
              <a:gd name="T13" fmla="*/ 176 h 251"/>
              <a:gd name="T14" fmla="*/ 168 w 210"/>
              <a:gd name="T15" fmla="*/ 203 h 251"/>
              <a:gd name="T16" fmla="*/ 182 w 210"/>
              <a:gd name="T17" fmla="*/ 210 h 251"/>
              <a:gd name="T18" fmla="*/ 182 w 210"/>
              <a:gd name="T19" fmla="*/ 189 h 251"/>
              <a:gd name="T20" fmla="*/ 175 w 210"/>
              <a:gd name="T21" fmla="*/ 162 h 251"/>
              <a:gd name="T22" fmla="*/ 168 w 210"/>
              <a:gd name="T23" fmla="*/ 129 h 251"/>
              <a:gd name="T24" fmla="*/ 162 w 210"/>
              <a:gd name="T25" fmla="*/ 108 h 251"/>
              <a:gd name="T26" fmla="*/ 162 w 210"/>
              <a:gd name="T27" fmla="*/ 95 h 251"/>
              <a:gd name="T28" fmla="*/ 168 w 210"/>
              <a:gd name="T29" fmla="*/ 88 h 251"/>
              <a:gd name="T30" fmla="*/ 182 w 210"/>
              <a:gd name="T31" fmla="*/ 88 h 251"/>
              <a:gd name="T32" fmla="*/ 189 w 210"/>
              <a:gd name="T33" fmla="*/ 95 h 251"/>
              <a:gd name="T34" fmla="*/ 189 w 210"/>
              <a:gd name="T35" fmla="*/ 115 h 251"/>
              <a:gd name="T36" fmla="*/ 202 w 210"/>
              <a:gd name="T37" fmla="*/ 142 h 251"/>
              <a:gd name="T38" fmla="*/ 209 w 210"/>
              <a:gd name="T39" fmla="*/ 169 h 251"/>
              <a:gd name="T40" fmla="*/ 209 w 210"/>
              <a:gd name="T41" fmla="*/ 203 h 251"/>
              <a:gd name="T42" fmla="*/ 202 w 210"/>
              <a:gd name="T43" fmla="*/ 230 h 251"/>
              <a:gd name="T44" fmla="*/ 182 w 210"/>
              <a:gd name="T45" fmla="*/ 243 h 251"/>
              <a:gd name="T46" fmla="*/ 148 w 210"/>
              <a:gd name="T47" fmla="*/ 243 h 251"/>
              <a:gd name="T48" fmla="*/ 121 w 210"/>
              <a:gd name="T49" fmla="*/ 216 h 251"/>
              <a:gd name="T50" fmla="*/ 94 w 210"/>
              <a:gd name="T51" fmla="*/ 183 h 251"/>
              <a:gd name="T52" fmla="*/ 74 w 210"/>
              <a:gd name="T53" fmla="*/ 149 h 251"/>
              <a:gd name="T54" fmla="*/ 74 w 210"/>
              <a:gd name="T55" fmla="*/ 102 h 251"/>
              <a:gd name="T56" fmla="*/ 74 w 210"/>
              <a:gd name="T57" fmla="*/ 61 h 251"/>
              <a:gd name="T58" fmla="*/ 74 w 210"/>
              <a:gd name="T59" fmla="*/ 61 h 251"/>
              <a:gd name="T60" fmla="*/ 74 w 210"/>
              <a:gd name="T61" fmla="*/ 7 h 251"/>
              <a:gd name="T62" fmla="*/ 81 w 210"/>
              <a:gd name="T63" fmla="*/ 14 h 251"/>
              <a:gd name="T64" fmla="*/ 87 w 210"/>
              <a:gd name="T65" fmla="*/ 27 h 251"/>
              <a:gd name="T66" fmla="*/ 87 w 210"/>
              <a:gd name="T67" fmla="*/ 41 h 251"/>
              <a:gd name="T68" fmla="*/ 81 w 210"/>
              <a:gd name="T69" fmla="*/ 54 h 251"/>
              <a:gd name="T70" fmla="*/ 74 w 210"/>
              <a:gd name="T71" fmla="*/ 61 h 251"/>
              <a:gd name="T72" fmla="*/ 67 w 210"/>
              <a:gd name="T73" fmla="*/ 142 h 251"/>
              <a:gd name="T74" fmla="*/ 67 w 210"/>
              <a:gd name="T75" fmla="*/ 142 h 251"/>
              <a:gd name="T76" fmla="*/ 67 w 210"/>
              <a:gd name="T77" fmla="*/ 115 h 251"/>
              <a:gd name="T78" fmla="*/ 74 w 210"/>
              <a:gd name="T79" fmla="*/ 102 h 251"/>
              <a:gd name="T80" fmla="*/ 74 w 210"/>
              <a:gd name="T81" fmla="*/ 149 h 251"/>
              <a:gd name="T82" fmla="*/ 67 w 210"/>
              <a:gd name="T83" fmla="*/ 142 h 251"/>
              <a:gd name="T84" fmla="*/ 74 w 210"/>
              <a:gd name="T85" fmla="*/ 7 h 251"/>
              <a:gd name="T86" fmla="*/ 74 w 210"/>
              <a:gd name="T87" fmla="*/ 7 h 251"/>
              <a:gd name="T88" fmla="*/ 74 w 210"/>
              <a:gd name="T89" fmla="*/ 61 h 251"/>
              <a:gd name="T90" fmla="*/ 67 w 210"/>
              <a:gd name="T91" fmla="*/ 74 h 251"/>
              <a:gd name="T92" fmla="*/ 40 w 210"/>
              <a:gd name="T93" fmla="*/ 88 h 251"/>
              <a:gd name="T94" fmla="*/ 6 w 210"/>
              <a:gd name="T95" fmla="*/ 81 h 251"/>
              <a:gd name="T96" fmla="*/ 0 w 210"/>
              <a:gd name="T97" fmla="*/ 54 h 251"/>
              <a:gd name="T98" fmla="*/ 20 w 210"/>
              <a:gd name="T99" fmla="*/ 20 h 251"/>
              <a:gd name="T100" fmla="*/ 54 w 210"/>
              <a:gd name="T101" fmla="*/ 0 h 251"/>
              <a:gd name="T102" fmla="*/ 74 w 210"/>
              <a:gd name="T103" fmla="*/ 7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251">
                <a:moveTo>
                  <a:pt x="74" y="102"/>
                </a:moveTo>
                <a:lnTo>
                  <a:pt x="74" y="102"/>
                </a:lnTo>
                <a:cubicBezTo>
                  <a:pt x="81" y="102"/>
                  <a:pt x="81" y="102"/>
                  <a:pt x="81" y="102"/>
                </a:cubicBezTo>
                <a:cubicBezTo>
                  <a:pt x="87" y="95"/>
                  <a:pt x="94" y="95"/>
                  <a:pt x="101" y="95"/>
                </a:cubicBezTo>
                <a:cubicBezTo>
                  <a:pt x="108" y="102"/>
                  <a:pt x="114" y="102"/>
                  <a:pt x="114" y="108"/>
                </a:cubicBezTo>
                <a:cubicBezTo>
                  <a:pt x="121" y="122"/>
                  <a:pt x="121" y="129"/>
                  <a:pt x="128" y="142"/>
                </a:cubicBezTo>
                <a:cubicBezTo>
                  <a:pt x="135" y="156"/>
                  <a:pt x="141" y="162"/>
                  <a:pt x="148" y="176"/>
                </a:cubicBezTo>
                <a:cubicBezTo>
                  <a:pt x="155" y="183"/>
                  <a:pt x="162" y="196"/>
                  <a:pt x="168" y="203"/>
                </a:cubicBezTo>
                <a:cubicBezTo>
                  <a:pt x="168" y="210"/>
                  <a:pt x="175" y="210"/>
                  <a:pt x="182" y="210"/>
                </a:cubicBezTo>
                <a:cubicBezTo>
                  <a:pt x="182" y="203"/>
                  <a:pt x="182" y="203"/>
                  <a:pt x="182" y="189"/>
                </a:cubicBezTo>
                <a:cubicBezTo>
                  <a:pt x="182" y="183"/>
                  <a:pt x="182" y="176"/>
                  <a:pt x="175" y="162"/>
                </a:cubicBezTo>
                <a:cubicBezTo>
                  <a:pt x="175" y="149"/>
                  <a:pt x="175" y="142"/>
                  <a:pt x="168" y="129"/>
                </a:cubicBezTo>
                <a:cubicBezTo>
                  <a:pt x="168" y="122"/>
                  <a:pt x="162" y="115"/>
                  <a:pt x="162" y="108"/>
                </a:cubicBezTo>
                <a:cubicBezTo>
                  <a:pt x="162" y="102"/>
                  <a:pt x="162" y="102"/>
                  <a:pt x="162" y="95"/>
                </a:cubicBezTo>
                <a:lnTo>
                  <a:pt x="168" y="88"/>
                </a:lnTo>
                <a:cubicBezTo>
                  <a:pt x="175" y="88"/>
                  <a:pt x="175" y="88"/>
                  <a:pt x="182" y="88"/>
                </a:cubicBezTo>
                <a:lnTo>
                  <a:pt x="189" y="95"/>
                </a:lnTo>
                <a:cubicBezTo>
                  <a:pt x="189" y="102"/>
                  <a:pt x="189" y="108"/>
                  <a:pt x="189" y="115"/>
                </a:cubicBezTo>
                <a:cubicBezTo>
                  <a:pt x="195" y="122"/>
                  <a:pt x="195" y="129"/>
                  <a:pt x="202" y="142"/>
                </a:cubicBezTo>
                <a:cubicBezTo>
                  <a:pt x="202" y="149"/>
                  <a:pt x="202" y="162"/>
                  <a:pt x="209" y="169"/>
                </a:cubicBezTo>
                <a:cubicBezTo>
                  <a:pt x="209" y="183"/>
                  <a:pt x="209" y="196"/>
                  <a:pt x="209" y="203"/>
                </a:cubicBezTo>
                <a:cubicBezTo>
                  <a:pt x="209" y="216"/>
                  <a:pt x="209" y="223"/>
                  <a:pt x="202" y="230"/>
                </a:cubicBezTo>
                <a:cubicBezTo>
                  <a:pt x="195" y="237"/>
                  <a:pt x="195" y="243"/>
                  <a:pt x="182" y="243"/>
                </a:cubicBezTo>
                <a:cubicBezTo>
                  <a:pt x="168" y="250"/>
                  <a:pt x="162" y="250"/>
                  <a:pt x="148" y="243"/>
                </a:cubicBezTo>
                <a:cubicBezTo>
                  <a:pt x="141" y="237"/>
                  <a:pt x="128" y="230"/>
                  <a:pt x="121" y="216"/>
                </a:cubicBezTo>
                <a:cubicBezTo>
                  <a:pt x="114" y="210"/>
                  <a:pt x="101" y="196"/>
                  <a:pt x="94" y="183"/>
                </a:cubicBezTo>
                <a:cubicBezTo>
                  <a:pt x="87" y="169"/>
                  <a:pt x="81" y="162"/>
                  <a:pt x="74" y="149"/>
                </a:cubicBezTo>
                <a:cubicBezTo>
                  <a:pt x="74" y="102"/>
                  <a:pt x="74" y="102"/>
                  <a:pt x="74" y="102"/>
                </a:cubicBezTo>
                <a:close/>
                <a:moveTo>
                  <a:pt x="74" y="61"/>
                </a:moveTo>
                <a:lnTo>
                  <a:pt x="74" y="61"/>
                </a:lnTo>
                <a:cubicBezTo>
                  <a:pt x="74" y="7"/>
                  <a:pt x="74" y="7"/>
                  <a:pt x="74" y="7"/>
                </a:cubicBezTo>
                <a:cubicBezTo>
                  <a:pt x="81" y="7"/>
                  <a:pt x="81" y="7"/>
                  <a:pt x="81" y="14"/>
                </a:cubicBezTo>
                <a:cubicBezTo>
                  <a:pt x="87" y="14"/>
                  <a:pt x="87" y="20"/>
                  <a:pt x="87" y="27"/>
                </a:cubicBezTo>
                <a:cubicBezTo>
                  <a:pt x="94" y="27"/>
                  <a:pt x="94" y="34"/>
                  <a:pt x="87" y="41"/>
                </a:cubicBezTo>
                <a:cubicBezTo>
                  <a:pt x="87" y="47"/>
                  <a:pt x="87" y="54"/>
                  <a:pt x="81" y="54"/>
                </a:cubicBezTo>
                <a:cubicBezTo>
                  <a:pt x="81" y="61"/>
                  <a:pt x="81" y="61"/>
                  <a:pt x="74" y="61"/>
                </a:cubicBezTo>
                <a:close/>
                <a:moveTo>
                  <a:pt x="67" y="142"/>
                </a:moveTo>
                <a:lnTo>
                  <a:pt x="67" y="142"/>
                </a:lnTo>
                <a:cubicBezTo>
                  <a:pt x="60" y="129"/>
                  <a:pt x="60" y="122"/>
                  <a:pt x="67" y="115"/>
                </a:cubicBezTo>
                <a:cubicBezTo>
                  <a:pt x="67" y="108"/>
                  <a:pt x="74" y="102"/>
                  <a:pt x="74" y="102"/>
                </a:cubicBezTo>
                <a:cubicBezTo>
                  <a:pt x="74" y="149"/>
                  <a:pt x="74" y="149"/>
                  <a:pt x="74" y="149"/>
                </a:cubicBezTo>
                <a:cubicBezTo>
                  <a:pt x="74" y="149"/>
                  <a:pt x="74" y="142"/>
                  <a:pt x="67" y="142"/>
                </a:cubicBezTo>
                <a:close/>
                <a:moveTo>
                  <a:pt x="74" y="7"/>
                </a:moveTo>
                <a:lnTo>
                  <a:pt x="74" y="7"/>
                </a:lnTo>
                <a:cubicBezTo>
                  <a:pt x="74" y="61"/>
                  <a:pt x="74" y="61"/>
                  <a:pt x="74" y="61"/>
                </a:cubicBezTo>
                <a:cubicBezTo>
                  <a:pt x="74" y="68"/>
                  <a:pt x="74" y="68"/>
                  <a:pt x="67" y="74"/>
                </a:cubicBezTo>
                <a:cubicBezTo>
                  <a:pt x="60" y="81"/>
                  <a:pt x="47" y="88"/>
                  <a:pt x="40" y="88"/>
                </a:cubicBezTo>
                <a:cubicBezTo>
                  <a:pt x="27" y="95"/>
                  <a:pt x="13" y="88"/>
                  <a:pt x="6" y="81"/>
                </a:cubicBezTo>
                <a:cubicBezTo>
                  <a:pt x="0" y="74"/>
                  <a:pt x="0" y="61"/>
                  <a:pt x="0" y="54"/>
                </a:cubicBezTo>
                <a:cubicBezTo>
                  <a:pt x="6" y="41"/>
                  <a:pt x="13" y="34"/>
                  <a:pt x="20" y="20"/>
                </a:cubicBezTo>
                <a:cubicBezTo>
                  <a:pt x="33" y="14"/>
                  <a:pt x="47" y="7"/>
                  <a:pt x="54" y="0"/>
                </a:cubicBezTo>
                <a:cubicBezTo>
                  <a:pt x="67" y="0"/>
                  <a:pt x="74" y="0"/>
                  <a:pt x="74" y="7"/>
                </a:cubicBezTo>
                <a:close/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19" name="Freeform 1307"/>
          <p:cNvSpPr>
            <a:spLocks noChangeArrowheads="1"/>
          </p:cNvSpPr>
          <p:nvPr/>
        </p:nvSpPr>
        <p:spPr bwMode="auto">
          <a:xfrm>
            <a:off x="13398977" y="7650132"/>
            <a:ext cx="110128" cy="112429"/>
          </a:xfrm>
          <a:custGeom>
            <a:avLst/>
            <a:gdLst>
              <a:gd name="T0" fmla="*/ 7 w 211"/>
              <a:gd name="T1" fmla="*/ 87 h 217"/>
              <a:gd name="T2" fmla="*/ 7 w 211"/>
              <a:gd name="T3" fmla="*/ 87 h 217"/>
              <a:gd name="T4" fmla="*/ 7 w 211"/>
              <a:gd name="T5" fmla="*/ 67 h 217"/>
              <a:gd name="T6" fmla="*/ 20 w 211"/>
              <a:gd name="T7" fmla="*/ 47 h 217"/>
              <a:gd name="T8" fmla="*/ 34 w 211"/>
              <a:gd name="T9" fmla="*/ 40 h 217"/>
              <a:gd name="T10" fmla="*/ 54 w 211"/>
              <a:gd name="T11" fmla="*/ 47 h 217"/>
              <a:gd name="T12" fmla="*/ 61 w 211"/>
              <a:gd name="T13" fmla="*/ 74 h 217"/>
              <a:gd name="T14" fmla="*/ 74 w 211"/>
              <a:gd name="T15" fmla="*/ 94 h 217"/>
              <a:gd name="T16" fmla="*/ 81 w 211"/>
              <a:gd name="T17" fmla="*/ 115 h 217"/>
              <a:gd name="T18" fmla="*/ 95 w 211"/>
              <a:gd name="T19" fmla="*/ 135 h 217"/>
              <a:gd name="T20" fmla="*/ 81 w 211"/>
              <a:gd name="T21" fmla="*/ 94 h 217"/>
              <a:gd name="T22" fmla="*/ 81 w 211"/>
              <a:gd name="T23" fmla="*/ 67 h 217"/>
              <a:gd name="T24" fmla="*/ 88 w 211"/>
              <a:gd name="T25" fmla="*/ 47 h 217"/>
              <a:gd name="T26" fmla="*/ 101 w 211"/>
              <a:gd name="T27" fmla="*/ 33 h 217"/>
              <a:gd name="T28" fmla="*/ 122 w 211"/>
              <a:gd name="T29" fmla="*/ 27 h 217"/>
              <a:gd name="T30" fmla="*/ 128 w 211"/>
              <a:gd name="T31" fmla="*/ 40 h 217"/>
              <a:gd name="T32" fmla="*/ 135 w 211"/>
              <a:gd name="T33" fmla="*/ 60 h 217"/>
              <a:gd name="T34" fmla="*/ 149 w 211"/>
              <a:gd name="T35" fmla="*/ 81 h 217"/>
              <a:gd name="T36" fmla="*/ 169 w 211"/>
              <a:gd name="T37" fmla="*/ 101 h 217"/>
              <a:gd name="T38" fmla="*/ 176 w 211"/>
              <a:gd name="T39" fmla="*/ 108 h 217"/>
              <a:gd name="T40" fmla="*/ 183 w 211"/>
              <a:gd name="T41" fmla="*/ 94 h 217"/>
              <a:gd name="T42" fmla="*/ 183 w 211"/>
              <a:gd name="T43" fmla="*/ 74 h 217"/>
              <a:gd name="T44" fmla="*/ 183 w 211"/>
              <a:gd name="T45" fmla="*/ 47 h 217"/>
              <a:gd name="T46" fmla="*/ 176 w 211"/>
              <a:gd name="T47" fmla="*/ 20 h 217"/>
              <a:gd name="T48" fmla="*/ 176 w 211"/>
              <a:gd name="T49" fmla="*/ 6 h 217"/>
              <a:gd name="T50" fmla="*/ 183 w 211"/>
              <a:gd name="T51" fmla="*/ 6 h 217"/>
              <a:gd name="T52" fmla="*/ 189 w 211"/>
              <a:gd name="T53" fmla="*/ 6 h 217"/>
              <a:gd name="T54" fmla="*/ 196 w 211"/>
              <a:gd name="T55" fmla="*/ 13 h 217"/>
              <a:gd name="T56" fmla="*/ 203 w 211"/>
              <a:gd name="T57" fmla="*/ 40 h 217"/>
              <a:gd name="T58" fmla="*/ 210 w 211"/>
              <a:gd name="T59" fmla="*/ 81 h 217"/>
              <a:gd name="T60" fmla="*/ 203 w 211"/>
              <a:gd name="T61" fmla="*/ 115 h 217"/>
              <a:gd name="T62" fmla="*/ 189 w 211"/>
              <a:gd name="T63" fmla="*/ 142 h 217"/>
              <a:gd name="T64" fmla="*/ 162 w 211"/>
              <a:gd name="T65" fmla="*/ 148 h 217"/>
              <a:gd name="T66" fmla="*/ 135 w 211"/>
              <a:gd name="T67" fmla="*/ 135 h 217"/>
              <a:gd name="T68" fmla="*/ 115 w 211"/>
              <a:gd name="T69" fmla="*/ 115 h 217"/>
              <a:gd name="T70" fmla="*/ 108 w 211"/>
              <a:gd name="T71" fmla="*/ 101 h 217"/>
              <a:gd name="T72" fmla="*/ 108 w 211"/>
              <a:gd name="T73" fmla="*/ 115 h 217"/>
              <a:gd name="T74" fmla="*/ 115 w 211"/>
              <a:gd name="T75" fmla="*/ 135 h 217"/>
              <a:gd name="T76" fmla="*/ 122 w 211"/>
              <a:gd name="T77" fmla="*/ 155 h 217"/>
              <a:gd name="T78" fmla="*/ 128 w 211"/>
              <a:gd name="T79" fmla="*/ 175 h 217"/>
              <a:gd name="T80" fmla="*/ 128 w 211"/>
              <a:gd name="T81" fmla="*/ 196 h 217"/>
              <a:gd name="T82" fmla="*/ 115 w 211"/>
              <a:gd name="T83" fmla="*/ 209 h 217"/>
              <a:gd name="T84" fmla="*/ 101 w 211"/>
              <a:gd name="T85" fmla="*/ 216 h 217"/>
              <a:gd name="T86" fmla="*/ 81 w 211"/>
              <a:gd name="T87" fmla="*/ 202 h 217"/>
              <a:gd name="T88" fmla="*/ 68 w 211"/>
              <a:gd name="T89" fmla="*/ 182 h 217"/>
              <a:gd name="T90" fmla="*/ 47 w 211"/>
              <a:gd name="T91" fmla="*/ 148 h 217"/>
              <a:gd name="T92" fmla="*/ 27 w 211"/>
              <a:gd name="T93" fmla="*/ 121 h 217"/>
              <a:gd name="T94" fmla="*/ 7 w 211"/>
              <a:gd name="T95" fmla="*/ 8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1" h="217">
                <a:moveTo>
                  <a:pt x="7" y="87"/>
                </a:moveTo>
                <a:lnTo>
                  <a:pt x="7" y="87"/>
                </a:lnTo>
                <a:cubicBezTo>
                  <a:pt x="7" y="81"/>
                  <a:pt x="0" y="74"/>
                  <a:pt x="7" y="67"/>
                </a:cubicBezTo>
                <a:cubicBezTo>
                  <a:pt x="7" y="60"/>
                  <a:pt x="14" y="54"/>
                  <a:pt x="20" y="47"/>
                </a:cubicBezTo>
                <a:cubicBezTo>
                  <a:pt x="27" y="40"/>
                  <a:pt x="34" y="40"/>
                  <a:pt x="34" y="40"/>
                </a:cubicBezTo>
                <a:cubicBezTo>
                  <a:pt x="41" y="40"/>
                  <a:pt x="47" y="40"/>
                  <a:pt x="54" y="47"/>
                </a:cubicBezTo>
                <a:cubicBezTo>
                  <a:pt x="54" y="54"/>
                  <a:pt x="54" y="60"/>
                  <a:pt x="61" y="74"/>
                </a:cubicBezTo>
                <a:cubicBezTo>
                  <a:pt x="61" y="81"/>
                  <a:pt x="68" y="87"/>
                  <a:pt x="74" y="94"/>
                </a:cubicBezTo>
                <a:cubicBezTo>
                  <a:pt x="74" y="101"/>
                  <a:pt x="81" y="108"/>
                  <a:pt x="81" y="115"/>
                </a:cubicBezTo>
                <a:cubicBezTo>
                  <a:pt x="88" y="121"/>
                  <a:pt x="88" y="128"/>
                  <a:pt x="95" y="135"/>
                </a:cubicBezTo>
                <a:cubicBezTo>
                  <a:pt x="88" y="121"/>
                  <a:pt x="88" y="108"/>
                  <a:pt x="81" y="94"/>
                </a:cubicBezTo>
                <a:cubicBezTo>
                  <a:pt x="81" y="87"/>
                  <a:pt x="81" y="74"/>
                  <a:pt x="81" y="67"/>
                </a:cubicBezTo>
                <a:cubicBezTo>
                  <a:pt x="81" y="60"/>
                  <a:pt x="81" y="54"/>
                  <a:pt x="88" y="47"/>
                </a:cubicBezTo>
                <a:cubicBezTo>
                  <a:pt x="95" y="40"/>
                  <a:pt x="95" y="33"/>
                  <a:pt x="101" y="33"/>
                </a:cubicBezTo>
                <a:cubicBezTo>
                  <a:pt x="108" y="27"/>
                  <a:pt x="115" y="27"/>
                  <a:pt x="122" y="27"/>
                </a:cubicBezTo>
                <a:cubicBezTo>
                  <a:pt x="122" y="27"/>
                  <a:pt x="128" y="33"/>
                  <a:pt x="128" y="40"/>
                </a:cubicBezTo>
                <a:cubicBezTo>
                  <a:pt x="128" y="47"/>
                  <a:pt x="135" y="54"/>
                  <a:pt x="135" y="60"/>
                </a:cubicBezTo>
                <a:cubicBezTo>
                  <a:pt x="142" y="67"/>
                  <a:pt x="149" y="74"/>
                  <a:pt x="149" y="81"/>
                </a:cubicBezTo>
                <a:cubicBezTo>
                  <a:pt x="156" y="94"/>
                  <a:pt x="162" y="101"/>
                  <a:pt x="169" y="101"/>
                </a:cubicBezTo>
                <a:cubicBezTo>
                  <a:pt x="169" y="108"/>
                  <a:pt x="176" y="108"/>
                  <a:pt x="176" y="108"/>
                </a:cubicBezTo>
                <a:cubicBezTo>
                  <a:pt x="176" y="108"/>
                  <a:pt x="183" y="101"/>
                  <a:pt x="183" y="94"/>
                </a:cubicBezTo>
                <a:cubicBezTo>
                  <a:pt x="183" y="87"/>
                  <a:pt x="183" y="81"/>
                  <a:pt x="183" y="74"/>
                </a:cubicBezTo>
                <a:cubicBezTo>
                  <a:pt x="183" y="60"/>
                  <a:pt x="183" y="54"/>
                  <a:pt x="183" y="47"/>
                </a:cubicBezTo>
                <a:cubicBezTo>
                  <a:pt x="183" y="33"/>
                  <a:pt x="176" y="27"/>
                  <a:pt x="176" y="20"/>
                </a:cubicBezTo>
                <a:cubicBezTo>
                  <a:pt x="176" y="13"/>
                  <a:pt x="176" y="13"/>
                  <a:pt x="176" y="6"/>
                </a:cubicBezTo>
                <a:lnTo>
                  <a:pt x="183" y="6"/>
                </a:lnTo>
                <a:cubicBezTo>
                  <a:pt x="183" y="0"/>
                  <a:pt x="189" y="0"/>
                  <a:pt x="189" y="6"/>
                </a:cubicBezTo>
                <a:cubicBezTo>
                  <a:pt x="196" y="6"/>
                  <a:pt x="196" y="6"/>
                  <a:pt x="196" y="13"/>
                </a:cubicBezTo>
                <a:cubicBezTo>
                  <a:pt x="203" y="20"/>
                  <a:pt x="203" y="27"/>
                  <a:pt x="203" y="40"/>
                </a:cubicBezTo>
                <a:cubicBezTo>
                  <a:pt x="210" y="54"/>
                  <a:pt x="210" y="67"/>
                  <a:pt x="210" y="81"/>
                </a:cubicBezTo>
                <a:cubicBezTo>
                  <a:pt x="210" y="94"/>
                  <a:pt x="210" y="108"/>
                  <a:pt x="203" y="115"/>
                </a:cubicBezTo>
                <a:cubicBezTo>
                  <a:pt x="203" y="128"/>
                  <a:pt x="196" y="135"/>
                  <a:pt x="189" y="142"/>
                </a:cubicBezTo>
                <a:cubicBezTo>
                  <a:pt x="183" y="148"/>
                  <a:pt x="169" y="155"/>
                  <a:pt x="162" y="148"/>
                </a:cubicBezTo>
                <a:cubicBezTo>
                  <a:pt x="149" y="148"/>
                  <a:pt x="142" y="142"/>
                  <a:pt x="135" y="135"/>
                </a:cubicBezTo>
                <a:cubicBezTo>
                  <a:pt x="128" y="128"/>
                  <a:pt x="122" y="121"/>
                  <a:pt x="115" y="115"/>
                </a:cubicBezTo>
                <a:cubicBezTo>
                  <a:pt x="115" y="108"/>
                  <a:pt x="108" y="101"/>
                  <a:pt x="108" y="101"/>
                </a:cubicBezTo>
                <a:cubicBezTo>
                  <a:pt x="108" y="101"/>
                  <a:pt x="108" y="108"/>
                  <a:pt x="108" y="115"/>
                </a:cubicBezTo>
                <a:cubicBezTo>
                  <a:pt x="108" y="121"/>
                  <a:pt x="108" y="128"/>
                  <a:pt x="115" y="135"/>
                </a:cubicBezTo>
                <a:cubicBezTo>
                  <a:pt x="115" y="142"/>
                  <a:pt x="115" y="148"/>
                  <a:pt x="122" y="155"/>
                </a:cubicBezTo>
                <a:cubicBezTo>
                  <a:pt x="122" y="169"/>
                  <a:pt x="128" y="175"/>
                  <a:pt x="128" y="175"/>
                </a:cubicBezTo>
                <a:cubicBezTo>
                  <a:pt x="135" y="182"/>
                  <a:pt x="135" y="189"/>
                  <a:pt x="128" y="196"/>
                </a:cubicBezTo>
                <a:cubicBezTo>
                  <a:pt x="128" y="202"/>
                  <a:pt x="122" y="202"/>
                  <a:pt x="115" y="209"/>
                </a:cubicBezTo>
                <a:cubicBezTo>
                  <a:pt x="108" y="209"/>
                  <a:pt x="108" y="216"/>
                  <a:pt x="101" y="216"/>
                </a:cubicBezTo>
                <a:cubicBezTo>
                  <a:pt x="95" y="216"/>
                  <a:pt x="88" y="209"/>
                  <a:pt x="81" y="202"/>
                </a:cubicBezTo>
                <a:cubicBezTo>
                  <a:pt x="81" y="196"/>
                  <a:pt x="74" y="189"/>
                  <a:pt x="68" y="182"/>
                </a:cubicBezTo>
                <a:cubicBezTo>
                  <a:pt x="61" y="169"/>
                  <a:pt x="54" y="162"/>
                  <a:pt x="47" y="148"/>
                </a:cubicBezTo>
                <a:cubicBezTo>
                  <a:pt x="41" y="142"/>
                  <a:pt x="34" y="128"/>
                  <a:pt x="27" y="121"/>
                </a:cubicBezTo>
                <a:cubicBezTo>
                  <a:pt x="20" y="108"/>
                  <a:pt x="14" y="101"/>
                  <a:pt x="7" y="87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0" name="Freeform 1308"/>
          <p:cNvSpPr>
            <a:spLocks noChangeArrowheads="1"/>
          </p:cNvSpPr>
          <p:nvPr/>
        </p:nvSpPr>
        <p:spPr bwMode="auto">
          <a:xfrm>
            <a:off x="13479280" y="7595065"/>
            <a:ext cx="100950" cy="123902"/>
          </a:xfrm>
          <a:custGeom>
            <a:avLst/>
            <a:gdLst>
              <a:gd name="T0" fmla="*/ 121 w 196"/>
              <a:gd name="T1" fmla="*/ 59 h 236"/>
              <a:gd name="T2" fmla="*/ 121 w 196"/>
              <a:gd name="T3" fmla="*/ 59 h 236"/>
              <a:gd name="T4" fmla="*/ 114 w 196"/>
              <a:gd name="T5" fmla="*/ 80 h 236"/>
              <a:gd name="T6" fmla="*/ 108 w 196"/>
              <a:gd name="T7" fmla="*/ 100 h 236"/>
              <a:gd name="T8" fmla="*/ 94 w 196"/>
              <a:gd name="T9" fmla="*/ 113 h 236"/>
              <a:gd name="T10" fmla="*/ 74 w 196"/>
              <a:gd name="T11" fmla="*/ 127 h 236"/>
              <a:gd name="T12" fmla="*/ 94 w 196"/>
              <a:gd name="T13" fmla="*/ 154 h 236"/>
              <a:gd name="T14" fmla="*/ 108 w 196"/>
              <a:gd name="T15" fmla="*/ 174 h 236"/>
              <a:gd name="T16" fmla="*/ 121 w 196"/>
              <a:gd name="T17" fmla="*/ 188 h 236"/>
              <a:gd name="T18" fmla="*/ 141 w 196"/>
              <a:gd name="T19" fmla="*/ 188 h 236"/>
              <a:gd name="T20" fmla="*/ 155 w 196"/>
              <a:gd name="T21" fmla="*/ 174 h 236"/>
              <a:gd name="T22" fmla="*/ 162 w 196"/>
              <a:gd name="T23" fmla="*/ 147 h 236"/>
              <a:gd name="T24" fmla="*/ 162 w 196"/>
              <a:gd name="T25" fmla="*/ 113 h 236"/>
              <a:gd name="T26" fmla="*/ 162 w 196"/>
              <a:gd name="T27" fmla="*/ 86 h 236"/>
              <a:gd name="T28" fmla="*/ 162 w 196"/>
              <a:gd name="T29" fmla="*/ 53 h 236"/>
              <a:gd name="T30" fmla="*/ 155 w 196"/>
              <a:gd name="T31" fmla="*/ 39 h 236"/>
              <a:gd name="T32" fmla="*/ 155 w 196"/>
              <a:gd name="T33" fmla="*/ 27 h 236"/>
              <a:gd name="T34" fmla="*/ 162 w 196"/>
              <a:gd name="T35" fmla="*/ 20 h 236"/>
              <a:gd name="T36" fmla="*/ 168 w 196"/>
              <a:gd name="T37" fmla="*/ 20 h 236"/>
              <a:gd name="T38" fmla="*/ 175 w 196"/>
              <a:gd name="T39" fmla="*/ 27 h 236"/>
              <a:gd name="T40" fmla="*/ 182 w 196"/>
              <a:gd name="T41" fmla="*/ 46 h 236"/>
              <a:gd name="T42" fmla="*/ 189 w 196"/>
              <a:gd name="T43" fmla="*/ 73 h 236"/>
              <a:gd name="T44" fmla="*/ 195 w 196"/>
              <a:gd name="T45" fmla="*/ 113 h 236"/>
              <a:gd name="T46" fmla="*/ 195 w 196"/>
              <a:gd name="T47" fmla="*/ 154 h 236"/>
              <a:gd name="T48" fmla="*/ 182 w 196"/>
              <a:gd name="T49" fmla="*/ 188 h 236"/>
              <a:gd name="T50" fmla="*/ 155 w 196"/>
              <a:gd name="T51" fmla="*/ 222 h 236"/>
              <a:gd name="T52" fmla="*/ 108 w 196"/>
              <a:gd name="T53" fmla="*/ 228 h 236"/>
              <a:gd name="T54" fmla="*/ 67 w 196"/>
              <a:gd name="T55" fmla="*/ 201 h 236"/>
              <a:gd name="T56" fmla="*/ 60 w 196"/>
              <a:gd name="T57" fmla="*/ 194 h 236"/>
              <a:gd name="T58" fmla="*/ 60 w 196"/>
              <a:gd name="T59" fmla="*/ 93 h 236"/>
              <a:gd name="T60" fmla="*/ 74 w 196"/>
              <a:gd name="T61" fmla="*/ 80 h 236"/>
              <a:gd name="T62" fmla="*/ 81 w 196"/>
              <a:gd name="T63" fmla="*/ 73 h 236"/>
              <a:gd name="T64" fmla="*/ 74 w 196"/>
              <a:gd name="T65" fmla="*/ 59 h 236"/>
              <a:gd name="T66" fmla="*/ 67 w 196"/>
              <a:gd name="T67" fmla="*/ 46 h 236"/>
              <a:gd name="T68" fmla="*/ 60 w 196"/>
              <a:gd name="T69" fmla="*/ 39 h 236"/>
              <a:gd name="T70" fmla="*/ 60 w 196"/>
              <a:gd name="T71" fmla="*/ 6 h 236"/>
              <a:gd name="T72" fmla="*/ 87 w 196"/>
              <a:gd name="T73" fmla="*/ 13 h 236"/>
              <a:gd name="T74" fmla="*/ 114 w 196"/>
              <a:gd name="T75" fmla="*/ 39 h 236"/>
              <a:gd name="T76" fmla="*/ 121 w 196"/>
              <a:gd name="T77" fmla="*/ 59 h 236"/>
              <a:gd name="T78" fmla="*/ 60 w 196"/>
              <a:gd name="T79" fmla="*/ 194 h 236"/>
              <a:gd name="T80" fmla="*/ 60 w 196"/>
              <a:gd name="T81" fmla="*/ 194 h 236"/>
              <a:gd name="T82" fmla="*/ 33 w 196"/>
              <a:gd name="T83" fmla="*/ 154 h 236"/>
              <a:gd name="T84" fmla="*/ 6 w 196"/>
              <a:gd name="T85" fmla="*/ 93 h 236"/>
              <a:gd name="T86" fmla="*/ 6 w 196"/>
              <a:gd name="T87" fmla="*/ 46 h 236"/>
              <a:gd name="T88" fmla="*/ 20 w 196"/>
              <a:gd name="T89" fmla="*/ 13 h 236"/>
              <a:gd name="T90" fmla="*/ 54 w 196"/>
              <a:gd name="T91" fmla="*/ 0 h 236"/>
              <a:gd name="T92" fmla="*/ 60 w 196"/>
              <a:gd name="T93" fmla="*/ 6 h 236"/>
              <a:gd name="T94" fmla="*/ 60 w 196"/>
              <a:gd name="T95" fmla="*/ 39 h 236"/>
              <a:gd name="T96" fmla="*/ 54 w 196"/>
              <a:gd name="T97" fmla="*/ 33 h 236"/>
              <a:gd name="T98" fmla="*/ 47 w 196"/>
              <a:gd name="T99" fmla="*/ 33 h 236"/>
              <a:gd name="T100" fmla="*/ 47 w 196"/>
              <a:gd name="T101" fmla="*/ 53 h 236"/>
              <a:gd name="T102" fmla="*/ 60 w 196"/>
              <a:gd name="T103" fmla="*/ 93 h 236"/>
              <a:gd name="T104" fmla="*/ 60 w 196"/>
              <a:gd name="T105" fmla="*/ 93 h 236"/>
              <a:gd name="T106" fmla="*/ 60 w 196"/>
              <a:gd name="T107" fmla="*/ 19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6" h="236">
                <a:moveTo>
                  <a:pt x="121" y="59"/>
                </a:moveTo>
                <a:lnTo>
                  <a:pt x="121" y="59"/>
                </a:lnTo>
                <a:cubicBezTo>
                  <a:pt x="121" y="66"/>
                  <a:pt x="121" y="73"/>
                  <a:pt x="114" y="80"/>
                </a:cubicBezTo>
                <a:cubicBezTo>
                  <a:pt x="114" y="86"/>
                  <a:pt x="108" y="93"/>
                  <a:pt x="108" y="100"/>
                </a:cubicBezTo>
                <a:cubicBezTo>
                  <a:pt x="101" y="107"/>
                  <a:pt x="94" y="107"/>
                  <a:pt x="94" y="113"/>
                </a:cubicBezTo>
                <a:cubicBezTo>
                  <a:pt x="87" y="120"/>
                  <a:pt x="81" y="120"/>
                  <a:pt x="74" y="127"/>
                </a:cubicBezTo>
                <a:cubicBezTo>
                  <a:pt x="81" y="134"/>
                  <a:pt x="87" y="147"/>
                  <a:pt x="94" y="154"/>
                </a:cubicBezTo>
                <a:cubicBezTo>
                  <a:pt x="94" y="161"/>
                  <a:pt x="101" y="167"/>
                  <a:pt x="108" y="174"/>
                </a:cubicBezTo>
                <a:cubicBezTo>
                  <a:pt x="114" y="181"/>
                  <a:pt x="121" y="181"/>
                  <a:pt x="121" y="188"/>
                </a:cubicBezTo>
                <a:cubicBezTo>
                  <a:pt x="128" y="188"/>
                  <a:pt x="135" y="188"/>
                  <a:pt x="141" y="188"/>
                </a:cubicBezTo>
                <a:cubicBezTo>
                  <a:pt x="141" y="188"/>
                  <a:pt x="148" y="181"/>
                  <a:pt x="155" y="174"/>
                </a:cubicBezTo>
                <a:cubicBezTo>
                  <a:pt x="155" y="167"/>
                  <a:pt x="162" y="161"/>
                  <a:pt x="162" y="147"/>
                </a:cubicBezTo>
                <a:cubicBezTo>
                  <a:pt x="162" y="140"/>
                  <a:pt x="162" y="127"/>
                  <a:pt x="162" y="113"/>
                </a:cubicBezTo>
                <a:cubicBezTo>
                  <a:pt x="162" y="107"/>
                  <a:pt x="162" y="93"/>
                  <a:pt x="162" y="86"/>
                </a:cubicBezTo>
                <a:cubicBezTo>
                  <a:pt x="162" y="73"/>
                  <a:pt x="162" y="66"/>
                  <a:pt x="162" y="53"/>
                </a:cubicBezTo>
                <a:cubicBezTo>
                  <a:pt x="155" y="46"/>
                  <a:pt x="155" y="39"/>
                  <a:pt x="155" y="39"/>
                </a:cubicBezTo>
                <a:cubicBezTo>
                  <a:pt x="155" y="33"/>
                  <a:pt x="155" y="33"/>
                  <a:pt x="155" y="27"/>
                </a:cubicBezTo>
                <a:lnTo>
                  <a:pt x="162" y="20"/>
                </a:lnTo>
                <a:lnTo>
                  <a:pt x="168" y="20"/>
                </a:lnTo>
                <a:cubicBezTo>
                  <a:pt x="175" y="20"/>
                  <a:pt x="175" y="27"/>
                  <a:pt x="175" y="27"/>
                </a:cubicBezTo>
                <a:cubicBezTo>
                  <a:pt x="182" y="33"/>
                  <a:pt x="182" y="39"/>
                  <a:pt x="182" y="46"/>
                </a:cubicBezTo>
                <a:cubicBezTo>
                  <a:pt x="189" y="53"/>
                  <a:pt x="189" y="66"/>
                  <a:pt x="189" y="73"/>
                </a:cubicBezTo>
                <a:cubicBezTo>
                  <a:pt x="195" y="86"/>
                  <a:pt x="195" y="100"/>
                  <a:pt x="195" y="113"/>
                </a:cubicBezTo>
                <a:cubicBezTo>
                  <a:pt x="195" y="127"/>
                  <a:pt x="195" y="140"/>
                  <a:pt x="195" y="154"/>
                </a:cubicBezTo>
                <a:cubicBezTo>
                  <a:pt x="189" y="167"/>
                  <a:pt x="189" y="181"/>
                  <a:pt x="182" y="188"/>
                </a:cubicBezTo>
                <a:cubicBezTo>
                  <a:pt x="175" y="201"/>
                  <a:pt x="162" y="215"/>
                  <a:pt x="155" y="222"/>
                </a:cubicBezTo>
                <a:cubicBezTo>
                  <a:pt x="135" y="228"/>
                  <a:pt x="121" y="235"/>
                  <a:pt x="108" y="228"/>
                </a:cubicBezTo>
                <a:cubicBezTo>
                  <a:pt x="94" y="222"/>
                  <a:pt x="81" y="215"/>
                  <a:pt x="67" y="201"/>
                </a:cubicBezTo>
                <a:cubicBezTo>
                  <a:pt x="60" y="194"/>
                  <a:pt x="60" y="194"/>
                  <a:pt x="60" y="194"/>
                </a:cubicBezTo>
                <a:cubicBezTo>
                  <a:pt x="60" y="93"/>
                  <a:pt x="60" y="93"/>
                  <a:pt x="60" y="93"/>
                </a:cubicBezTo>
                <a:cubicBezTo>
                  <a:pt x="67" y="93"/>
                  <a:pt x="74" y="86"/>
                  <a:pt x="74" y="80"/>
                </a:cubicBezTo>
                <a:cubicBezTo>
                  <a:pt x="81" y="80"/>
                  <a:pt x="81" y="73"/>
                  <a:pt x="81" y="73"/>
                </a:cubicBezTo>
                <a:cubicBezTo>
                  <a:pt x="81" y="66"/>
                  <a:pt x="81" y="59"/>
                  <a:pt x="74" y="59"/>
                </a:cubicBezTo>
                <a:cubicBezTo>
                  <a:pt x="74" y="53"/>
                  <a:pt x="67" y="46"/>
                  <a:pt x="67" y="46"/>
                </a:cubicBezTo>
                <a:cubicBezTo>
                  <a:pt x="67" y="39"/>
                  <a:pt x="67" y="39"/>
                  <a:pt x="60" y="39"/>
                </a:cubicBezTo>
                <a:cubicBezTo>
                  <a:pt x="60" y="6"/>
                  <a:pt x="60" y="6"/>
                  <a:pt x="60" y="6"/>
                </a:cubicBezTo>
                <a:cubicBezTo>
                  <a:pt x="74" y="6"/>
                  <a:pt x="81" y="13"/>
                  <a:pt x="87" y="13"/>
                </a:cubicBezTo>
                <a:cubicBezTo>
                  <a:pt x="94" y="20"/>
                  <a:pt x="108" y="27"/>
                  <a:pt x="114" y="39"/>
                </a:cubicBezTo>
                <a:cubicBezTo>
                  <a:pt x="121" y="46"/>
                  <a:pt x="121" y="53"/>
                  <a:pt x="121" y="59"/>
                </a:cubicBezTo>
                <a:close/>
                <a:moveTo>
                  <a:pt x="60" y="194"/>
                </a:moveTo>
                <a:lnTo>
                  <a:pt x="60" y="194"/>
                </a:lnTo>
                <a:cubicBezTo>
                  <a:pt x="54" y="181"/>
                  <a:pt x="40" y="167"/>
                  <a:pt x="33" y="154"/>
                </a:cubicBezTo>
                <a:cubicBezTo>
                  <a:pt x="20" y="134"/>
                  <a:pt x="13" y="113"/>
                  <a:pt x="6" y="93"/>
                </a:cubicBezTo>
                <a:cubicBezTo>
                  <a:pt x="6" y="73"/>
                  <a:pt x="0" y="59"/>
                  <a:pt x="6" y="46"/>
                </a:cubicBezTo>
                <a:cubicBezTo>
                  <a:pt x="6" y="27"/>
                  <a:pt x="13" y="20"/>
                  <a:pt x="20" y="13"/>
                </a:cubicBezTo>
                <a:cubicBezTo>
                  <a:pt x="33" y="6"/>
                  <a:pt x="40" y="0"/>
                  <a:pt x="54" y="0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9"/>
                  <a:pt x="60" y="33"/>
                  <a:pt x="54" y="33"/>
                </a:cubicBezTo>
                <a:lnTo>
                  <a:pt x="47" y="33"/>
                </a:lnTo>
                <a:cubicBezTo>
                  <a:pt x="47" y="39"/>
                  <a:pt x="47" y="46"/>
                  <a:pt x="47" y="53"/>
                </a:cubicBezTo>
                <a:cubicBezTo>
                  <a:pt x="54" y="66"/>
                  <a:pt x="54" y="80"/>
                  <a:pt x="60" y="93"/>
                </a:cubicBezTo>
                <a:lnTo>
                  <a:pt x="60" y="93"/>
                </a:lnTo>
                <a:lnTo>
                  <a:pt x="60" y="194"/>
                </a:lnTo>
                <a:close/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1" name="Freeform 1309"/>
          <p:cNvSpPr>
            <a:spLocks noChangeArrowheads="1"/>
          </p:cNvSpPr>
          <p:nvPr/>
        </p:nvSpPr>
        <p:spPr bwMode="auto">
          <a:xfrm>
            <a:off x="13215429" y="7755677"/>
            <a:ext cx="674536" cy="401534"/>
          </a:xfrm>
          <a:custGeom>
            <a:avLst/>
            <a:gdLst>
              <a:gd name="T0" fmla="*/ 0 w 1298"/>
              <a:gd name="T1" fmla="*/ 770 h 771"/>
              <a:gd name="T2" fmla="*/ 0 w 1298"/>
              <a:gd name="T3" fmla="*/ 770 h 771"/>
              <a:gd name="T4" fmla="*/ 1013 w 1298"/>
              <a:gd name="T5" fmla="*/ 7 h 771"/>
              <a:gd name="T6" fmla="*/ 1020 w 1298"/>
              <a:gd name="T7" fmla="*/ 0 h 771"/>
              <a:gd name="T8" fmla="*/ 1026 w 1298"/>
              <a:gd name="T9" fmla="*/ 7 h 771"/>
              <a:gd name="T10" fmla="*/ 1297 w 1298"/>
              <a:gd name="T11" fmla="*/ 372 h 771"/>
              <a:gd name="T12" fmla="*/ 1283 w 1298"/>
              <a:gd name="T13" fmla="*/ 385 h 771"/>
              <a:gd name="T14" fmla="*/ 1013 w 1298"/>
              <a:gd name="T15" fmla="*/ 34 h 771"/>
              <a:gd name="T16" fmla="*/ 34 w 1298"/>
              <a:gd name="T17" fmla="*/ 770 h 771"/>
              <a:gd name="T18" fmla="*/ 0 w 1298"/>
              <a:gd name="T19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8" h="771">
                <a:moveTo>
                  <a:pt x="0" y="770"/>
                </a:moveTo>
                <a:lnTo>
                  <a:pt x="0" y="770"/>
                </a:lnTo>
                <a:cubicBezTo>
                  <a:pt x="1013" y="7"/>
                  <a:pt x="1013" y="7"/>
                  <a:pt x="1013" y="7"/>
                </a:cubicBezTo>
                <a:cubicBezTo>
                  <a:pt x="1020" y="0"/>
                  <a:pt x="1020" y="0"/>
                  <a:pt x="1020" y="0"/>
                </a:cubicBezTo>
                <a:cubicBezTo>
                  <a:pt x="1026" y="7"/>
                  <a:pt x="1026" y="7"/>
                  <a:pt x="1026" y="7"/>
                </a:cubicBezTo>
                <a:cubicBezTo>
                  <a:pt x="1297" y="372"/>
                  <a:pt x="1297" y="372"/>
                  <a:pt x="1297" y="372"/>
                </a:cubicBezTo>
                <a:cubicBezTo>
                  <a:pt x="1290" y="372"/>
                  <a:pt x="1283" y="379"/>
                  <a:pt x="1283" y="385"/>
                </a:cubicBezTo>
                <a:cubicBezTo>
                  <a:pt x="1013" y="34"/>
                  <a:pt x="1013" y="34"/>
                  <a:pt x="1013" y="34"/>
                </a:cubicBezTo>
                <a:cubicBezTo>
                  <a:pt x="34" y="770"/>
                  <a:pt x="34" y="770"/>
                  <a:pt x="34" y="770"/>
                </a:cubicBezTo>
                <a:cubicBezTo>
                  <a:pt x="20" y="770"/>
                  <a:pt x="14" y="770"/>
                  <a:pt x="0" y="770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2" name="Freeform 1310"/>
          <p:cNvSpPr>
            <a:spLocks noChangeArrowheads="1"/>
          </p:cNvSpPr>
          <p:nvPr/>
        </p:nvSpPr>
        <p:spPr bwMode="auto">
          <a:xfrm>
            <a:off x="12320638" y="5325814"/>
            <a:ext cx="3875137" cy="660812"/>
          </a:xfrm>
          <a:custGeom>
            <a:avLst/>
            <a:gdLst>
              <a:gd name="T0" fmla="*/ 6280 w 7449"/>
              <a:gd name="T1" fmla="*/ 0 h 1270"/>
              <a:gd name="T2" fmla="*/ 7448 w 7449"/>
              <a:gd name="T3" fmla="*/ 877 h 1270"/>
              <a:gd name="T4" fmla="*/ 7448 w 7449"/>
              <a:gd name="T5" fmla="*/ 1269 h 1270"/>
              <a:gd name="T6" fmla="*/ 0 w 7449"/>
              <a:gd name="T7" fmla="*/ 1269 h 1270"/>
              <a:gd name="T8" fmla="*/ 0 w 7449"/>
              <a:gd name="T9" fmla="*/ 0 h 1270"/>
              <a:gd name="T10" fmla="*/ 6280 w 7449"/>
              <a:gd name="T11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9" h="1270">
                <a:moveTo>
                  <a:pt x="6280" y="0"/>
                </a:moveTo>
                <a:lnTo>
                  <a:pt x="7448" y="877"/>
                </a:lnTo>
                <a:lnTo>
                  <a:pt x="7448" y="1269"/>
                </a:lnTo>
                <a:lnTo>
                  <a:pt x="0" y="1269"/>
                </a:lnTo>
                <a:lnTo>
                  <a:pt x="0" y="0"/>
                </a:lnTo>
                <a:lnTo>
                  <a:pt x="6280" y="0"/>
                </a:lnTo>
              </a:path>
            </a:pathLst>
          </a:custGeom>
          <a:solidFill>
            <a:srgbClr val="C1B0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3" name="Freeform 1311"/>
          <p:cNvSpPr>
            <a:spLocks noChangeArrowheads="1"/>
          </p:cNvSpPr>
          <p:nvPr/>
        </p:nvSpPr>
        <p:spPr bwMode="auto">
          <a:xfrm>
            <a:off x="12320638" y="5312049"/>
            <a:ext cx="3875137" cy="674579"/>
          </a:xfrm>
          <a:custGeom>
            <a:avLst/>
            <a:gdLst>
              <a:gd name="T0" fmla="*/ 6746 w 7449"/>
              <a:gd name="T1" fmla="*/ 391 h 1297"/>
              <a:gd name="T2" fmla="*/ 6483 w 7449"/>
              <a:gd name="T3" fmla="*/ 661 h 1297"/>
              <a:gd name="T4" fmla="*/ 6463 w 7449"/>
              <a:gd name="T5" fmla="*/ 520 h 1297"/>
              <a:gd name="T6" fmla="*/ 6483 w 7449"/>
              <a:gd name="T7" fmla="*/ 1012 h 1297"/>
              <a:gd name="T8" fmla="*/ 6388 w 7449"/>
              <a:gd name="T9" fmla="*/ 391 h 1297"/>
              <a:gd name="T10" fmla="*/ 6354 w 7449"/>
              <a:gd name="T11" fmla="*/ 87 h 1297"/>
              <a:gd name="T12" fmla="*/ 6260 w 7449"/>
              <a:gd name="T13" fmla="*/ 1120 h 1297"/>
              <a:gd name="T14" fmla="*/ 6179 w 7449"/>
              <a:gd name="T15" fmla="*/ 141 h 1297"/>
              <a:gd name="T16" fmla="*/ 5976 w 7449"/>
              <a:gd name="T17" fmla="*/ 594 h 1297"/>
              <a:gd name="T18" fmla="*/ 6023 w 7449"/>
              <a:gd name="T19" fmla="*/ 1093 h 1297"/>
              <a:gd name="T20" fmla="*/ 5909 w 7449"/>
              <a:gd name="T21" fmla="*/ 1033 h 1297"/>
              <a:gd name="T22" fmla="*/ 5868 w 7449"/>
              <a:gd name="T23" fmla="*/ 492 h 1297"/>
              <a:gd name="T24" fmla="*/ 5895 w 7449"/>
              <a:gd name="T25" fmla="*/ 999 h 1297"/>
              <a:gd name="T26" fmla="*/ 5834 w 7449"/>
              <a:gd name="T27" fmla="*/ 391 h 1297"/>
              <a:gd name="T28" fmla="*/ 5639 w 7449"/>
              <a:gd name="T29" fmla="*/ 1289 h 1297"/>
              <a:gd name="T30" fmla="*/ 5537 w 7449"/>
              <a:gd name="T31" fmla="*/ 965 h 1297"/>
              <a:gd name="T32" fmla="*/ 5551 w 7449"/>
              <a:gd name="T33" fmla="*/ 27 h 1297"/>
              <a:gd name="T34" fmla="*/ 5449 w 7449"/>
              <a:gd name="T35" fmla="*/ 1296 h 1297"/>
              <a:gd name="T36" fmla="*/ 5422 w 7449"/>
              <a:gd name="T37" fmla="*/ 324 h 1297"/>
              <a:gd name="T38" fmla="*/ 5308 w 7449"/>
              <a:gd name="T39" fmla="*/ 27 h 1297"/>
              <a:gd name="T40" fmla="*/ 5233 w 7449"/>
              <a:gd name="T41" fmla="*/ 1012 h 1297"/>
              <a:gd name="T42" fmla="*/ 5227 w 7449"/>
              <a:gd name="T43" fmla="*/ 168 h 1297"/>
              <a:gd name="T44" fmla="*/ 5220 w 7449"/>
              <a:gd name="T45" fmla="*/ 648 h 1297"/>
              <a:gd name="T46" fmla="*/ 5179 w 7449"/>
              <a:gd name="T47" fmla="*/ 256 h 1297"/>
              <a:gd name="T48" fmla="*/ 5044 w 7449"/>
              <a:gd name="T49" fmla="*/ 81 h 1297"/>
              <a:gd name="T50" fmla="*/ 4889 w 7449"/>
              <a:gd name="T51" fmla="*/ 1235 h 1297"/>
              <a:gd name="T52" fmla="*/ 4889 w 7449"/>
              <a:gd name="T53" fmla="*/ 364 h 1297"/>
              <a:gd name="T54" fmla="*/ 4761 w 7449"/>
              <a:gd name="T55" fmla="*/ 864 h 1297"/>
              <a:gd name="T56" fmla="*/ 4700 w 7449"/>
              <a:gd name="T57" fmla="*/ 148 h 1297"/>
              <a:gd name="T58" fmla="*/ 4504 w 7449"/>
              <a:gd name="T59" fmla="*/ 790 h 1297"/>
              <a:gd name="T60" fmla="*/ 4396 w 7449"/>
              <a:gd name="T61" fmla="*/ 1066 h 1297"/>
              <a:gd name="T62" fmla="*/ 4450 w 7449"/>
              <a:gd name="T63" fmla="*/ 425 h 1297"/>
              <a:gd name="T64" fmla="*/ 4396 w 7449"/>
              <a:gd name="T65" fmla="*/ 27 h 1297"/>
              <a:gd name="T66" fmla="*/ 4126 w 7449"/>
              <a:gd name="T67" fmla="*/ 94 h 1297"/>
              <a:gd name="T68" fmla="*/ 4072 w 7449"/>
              <a:gd name="T69" fmla="*/ 661 h 1297"/>
              <a:gd name="T70" fmla="*/ 4025 w 7449"/>
              <a:gd name="T71" fmla="*/ 1296 h 1297"/>
              <a:gd name="T72" fmla="*/ 3998 w 7449"/>
              <a:gd name="T73" fmla="*/ 330 h 1297"/>
              <a:gd name="T74" fmla="*/ 4025 w 7449"/>
              <a:gd name="T75" fmla="*/ 749 h 1297"/>
              <a:gd name="T76" fmla="*/ 3923 w 7449"/>
              <a:gd name="T77" fmla="*/ 121 h 1297"/>
              <a:gd name="T78" fmla="*/ 3890 w 7449"/>
              <a:gd name="T79" fmla="*/ 452 h 1297"/>
              <a:gd name="T80" fmla="*/ 3890 w 7449"/>
              <a:gd name="T81" fmla="*/ 94 h 1297"/>
              <a:gd name="T82" fmla="*/ 3761 w 7449"/>
              <a:gd name="T83" fmla="*/ 411 h 1297"/>
              <a:gd name="T84" fmla="*/ 3046 w 7449"/>
              <a:gd name="T85" fmla="*/ 148 h 1297"/>
              <a:gd name="T86" fmla="*/ 2843 w 7449"/>
              <a:gd name="T87" fmla="*/ 911 h 1297"/>
              <a:gd name="T88" fmla="*/ 3390 w 7449"/>
              <a:gd name="T89" fmla="*/ 1296 h 1297"/>
              <a:gd name="T90" fmla="*/ 2681 w 7449"/>
              <a:gd name="T91" fmla="*/ 168 h 1297"/>
              <a:gd name="T92" fmla="*/ 2681 w 7449"/>
              <a:gd name="T93" fmla="*/ 958 h 1297"/>
              <a:gd name="T94" fmla="*/ 2472 w 7449"/>
              <a:gd name="T95" fmla="*/ 297 h 1297"/>
              <a:gd name="T96" fmla="*/ 2492 w 7449"/>
              <a:gd name="T97" fmla="*/ 567 h 1297"/>
              <a:gd name="T98" fmla="*/ 2168 w 7449"/>
              <a:gd name="T99" fmla="*/ 918 h 1297"/>
              <a:gd name="T100" fmla="*/ 2134 w 7449"/>
              <a:gd name="T101" fmla="*/ 540 h 1297"/>
              <a:gd name="T102" fmla="*/ 1992 w 7449"/>
              <a:gd name="T103" fmla="*/ 148 h 1297"/>
              <a:gd name="T104" fmla="*/ 1891 w 7449"/>
              <a:gd name="T105" fmla="*/ 1141 h 1297"/>
              <a:gd name="T106" fmla="*/ 1830 w 7449"/>
              <a:gd name="T107" fmla="*/ 574 h 1297"/>
              <a:gd name="T108" fmla="*/ 1830 w 7449"/>
              <a:gd name="T109" fmla="*/ 1141 h 1297"/>
              <a:gd name="T110" fmla="*/ 1756 w 7449"/>
              <a:gd name="T111" fmla="*/ 668 h 1297"/>
              <a:gd name="T112" fmla="*/ 1756 w 7449"/>
              <a:gd name="T113" fmla="*/ 1215 h 1297"/>
              <a:gd name="T114" fmla="*/ 1688 w 7449"/>
              <a:gd name="T115" fmla="*/ 803 h 1297"/>
              <a:gd name="T116" fmla="*/ 1715 w 7449"/>
              <a:gd name="T117" fmla="*/ 1147 h 1297"/>
              <a:gd name="T118" fmla="*/ 1614 w 7449"/>
              <a:gd name="T119" fmla="*/ 465 h 1297"/>
              <a:gd name="T120" fmla="*/ 1438 w 7449"/>
              <a:gd name="T121" fmla="*/ 952 h 1297"/>
              <a:gd name="T122" fmla="*/ 1188 w 7449"/>
              <a:gd name="T123" fmla="*/ 992 h 1297"/>
              <a:gd name="T124" fmla="*/ 344 w 7449"/>
              <a:gd name="T125" fmla="*/ 47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49" h="1297">
                <a:moveTo>
                  <a:pt x="6483" y="1296"/>
                </a:moveTo>
                <a:lnTo>
                  <a:pt x="6483" y="1296"/>
                </a:lnTo>
                <a:cubicBezTo>
                  <a:pt x="6483" y="1276"/>
                  <a:pt x="6483" y="1276"/>
                  <a:pt x="6483" y="1276"/>
                </a:cubicBezTo>
                <a:cubicBezTo>
                  <a:pt x="6510" y="1235"/>
                  <a:pt x="6530" y="1195"/>
                  <a:pt x="6550" y="1154"/>
                </a:cubicBezTo>
                <a:cubicBezTo>
                  <a:pt x="6550" y="1141"/>
                  <a:pt x="6557" y="1120"/>
                  <a:pt x="6557" y="1107"/>
                </a:cubicBezTo>
                <a:cubicBezTo>
                  <a:pt x="6564" y="1107"/>
                  <a:pt x="6564" y="1107"/>
                  <a:pt x="6564" y="1107"/>
                </a:cubicBezTo>
                <a:cubicBezTo>
                  <a:pt x="6577" y="1073"/>
                  <a:pt x="6584" y="1039"/>
                  <a:pt x="6591" y="1006"/>
                </a:cubicBezTo>
                <a:cubicBezTo>
                  <a:pt x="6571" y="1039"/>
                  <a:pt x="6523" y="1046"/>
                  <a:pt x="6483" y="1012"/>
                </a:cubicBezTo>
                <a:cubicBezTo>
                  <a:pt x="6483" y="992"/>
                  <a:pt x="6483" y="992"/>
                  <a:pt x="6483" y="992"/>
                </a:cubicBezTo>
                <a:cubicBezTo>
                  <a:pt x="6496" y="931"/>
                  <a:pt x="6557" y="891"/>
                  <a:pt x="6604" y="931"/>
                </a:cubicBezTo>
                <a:cubicBezTo>
                  <a:pt x="6604" y="904"/>
                  <a:pt x="6611" y="884"/>
                  <a:pt x="6611" y="857"/>
                </a:cubicBezTo>
                <a:cubicBezTo>
                  <a:pt x="6645" y="857"/>
                  <a:pt x="6658" y="844"/>
                  <a:pt x="6672" y="823"/>
                </a:cubicBezTo>
                <a:cubicBezTo>
                  <a:pt x="6672" y="817"/>
                  <a:pt x="6679" y="810"/>
                  <a:pt x="6679" y="810"/>
                </a:cubicBezTo>
                <a:cubicBezTo>
                  <a:pt x="6672" y="810"/>
                  <a:pt x="6658" y="810"/>
                  <a:pt x="6652" y="810"/>
                </a:cubicBezTo>
                <a:cubicBezTo>
                  <a:pt x="6658" y="736"/>
                  <a:pt x="6557" y="769"/>
                  <a:pt x="6550" y="715"/>
                </a:cubicBezTo>
                <a:cubicBezTo>
                  <a:pt x="6544" y="668"/>
                  <a:pt x="6577" y="661"/>
                  <a:pt x="6571" y="614"/>
                </a:cubicBezTo>
                <a:cubicBezTo>
                  <a:pt x="6618" y="607"/>
                  <a:pt x="6618" y="634"/>
                  <a:pt x="6625" y="661"/>
                </a:cubicBezTo>
                <a:cubicBezTo>
                  <a:pt x="6645" y="661"/>
                  <a:pt x="6652" y="641"/>
                  <a:pt x="6672" y="641"/>
                </a:cubicBezTo>
                <a:cubicBezTo>
                  <a:pt x="6733" y="655"/>
                  <a:pt x="6564" y="715"/>
                  <a:pt x="6652" y="763"/>
                </a:cubicBezTo>
                <a:cubicBezTo>
                  <a:pt x="6665" y="729"/>
                  <a:pt x="6692" y="715"/>
                  <a:pt x="6712" y="722"/>
                </a:cubicBezTo>
                <a:cubicBezTo>
                  <a:pt x="6719" y="722"/>
                  <a:pt x="6719" y="715"/>
                  <a:pt x="6719" y="715"/>
                </a:cubicBezTo>
                <a:cubicBezTo>
                  <a:pt x="6719" y="702"/>
                  <a:pt x="6712" y="682"/>
                  <a:pt x="6712" y="661"/>
                </a:cubicBezTo>
                <a:cubicBezTo>
                  <a:pt x="6733" y="661"/>
                  <a:pt x="6746" y="675"/>
                  <a:pt x="6760" y="688"/>
                </a:cubicBezTo>
                <a:lnTo>
                  <a:pt x="6760" y="688"/>
                </a:lnTo>
                <a:cubicBezTo>
                  <a:pt x="6753" y="587"/>
                  <a:pt x="6746" y="492"/>
                  <a:pt x="6746" y="391"/>
                </a:cubicBezTo>
                <a:cubicBezTo>
                  <a:pt x="6719" y="364"/>
                  <a:pt x="6672" y="398"/>
                  <a:pt x="6658" y="371"/>
                </a:cubicBezTo>
                <a:cubicBezTo>
                  <a:pt x="6631" y="398"/>
                  <a:pt x="6577" y="526"/>
                  <a:pt x="6611" y="540"/>
                </a:cubicBezTo>
                <a:cubicBezTo>
                  <a:pt x="6591" y="594"/>
                  <a:pt x="6550" y="513"/>
                  <a:pt x="6483" y="513"/>
                </a:cubicBezTo>
                <a:cubicBezTo>
                  <a:pt x="6483" y="432"/>
                  <a:pt x="6483" y="432"/>
                  <a:pt x="6483" y="432"/>
                </a:cubicBezTo>
                <a:cubicBezTo>
                  <a:pt x="6490" y="432"/>
                  <a:pt x="6490" y="432"/>
                  <a:pt x="6490" y="432"/>
                </a:cubicBezTo>
                <a:cubicBezTo>
                  <a:pt x="6490" y="432"/>
                  <a:pt x="6490" y="432"/>
                  <a:pt x="6490" y="425"/>
                </a:cubicBezTo>
                <a:cubicBezTo>
                  <a:pt x="6483" y="432"/>
                  <a:pt x="6483" y="432"/>
                  <a:pt x="6483" y="432"/>
                </a:cubicBezTo>
                <a:cubicBezTo>
                  <a:pt x="6483" y="418"/>
                  <a:pt x="6483" y="418"/>
                  <a:pt x="6483" y="418"/>
                </a:cubicBezTo>
                <a:lnTo>
                  <a:pt x="6483" y="418"/>
                </a:lnTo>
                <a:lnTo>
                  <a:pt x="6483" y="418"/>
                </a:lnTo>
                <a:cubicBezTo>
                  <a:pt x="6483" y="378"/>
                  <a:pt x="6483" y="378"/>
                  <a:pt x="6483" y="378"/>
                </a:cubicBezTo>
                <a:cubicBezTo>
                  <a:pt x="6517" y="357"/>
                  <a:pt x="6557" y="405"/>
                  <a:pt x="6564" y="445"/>
                </a:cubicBezTo>
                <a:cubicBezTo>
                  <a:pt x="6571" y="445"/>
                  <a:pt x="6577" y="445"/>
                  <a:pt x="6584" y="445"/>
                </a:cubicBezTo>
                <a:cubicBezTo>
                  <a:pt x="6591" y="371"/>
                  <a:pt x="6517" y="378"/>
                  <a:pt x="6483" y="344"/>
                </a:cubicBezTo>
                <a:lnTo>
                  <a:pt x="6483" y="344"/>
                </a:lnTo>
                <a:cubicBezTo>
                  <a:pt x="6517" y="317"/>
                  <a:pt x="6517" y="256"/>
                  <a:pt x="6510" y="202"/>
                </a:cubicBezTo>
                <a:cubicBezTo>
                  <a:pt x="7448" y="904"/>
                  <a:pt x="7448" y="904"/>
                  <a:pt x="7448" y="904"/>
                </a:cubicBezTo>
                <a:cubicBezTo>
                  <a:pt x="7448" y="1296"/>
                  <a:pt x="7448" y="1296"/>
                  <a:pt x="7448" y="1296"/>
                </a:cubicBezTo>
                <a:cubicBezTo>
                  <a:pt x="6483" y="1296"/>
                  <a:pt x="6483" y="1296"/>
                  <a:pt x="6483" y="1296"/>
                </a:cubicBezTo>
                <a:close/>
                <a:moveTo>
                  <a:pt x="6483" y="918"/>
                </a:moveTo>
                <a:lnTo>
                  <a:pt x="6483" y="918"/>
                </a:lnTo>
                <a:cubicBezTo>
                  <a:pt x="6490" y="911"/>
                  <a:pt x="6490" y="898"/>
                  <a:pt x="6483" y="891"/>
                </a:cubicBezTo>
                <a:cubicBezTo>
                  <a:pt x="6483" y="918"/>
                  <a:pt x="6483" y="918"/>
                  <a:pt x="6483" y="918"/>
                </a:cubicBezTo>
                <a:close/>
                <a:moveTo>
                  <a:pt x="6483" y="661"/>
                </a:moveTo>
                <a:lnTo>
                  <a:pt x="6483" y="661"/>
                </a:lnTo>
                <a:cubicBezTo>
                  <a:pt x="6496" y="621"/>
                  <a:pt x="6571" y="641"/>
                  <a:pt x="6557" y="587"/>
                </a:cubicBezTo>
                <a:cubicBezTo>
                  <a:pt x="6544" y="587"/>
                  <a:pt x="6530" y="567"/>
                  <a:pt x="6537" y="540"/>
                </a:cubicBezTo>
                <a:cubicBezTo>
                  <a:pt x="6517" y="533"/>
                  <a:pt x="6496" y="540"/>
                  <a:pt x="6483" y="547"/>
                </a:cubicBezTo>
                <a:lnTo>
                  <a:pt x="6483" y="661"/>
                </a:lnTo>
                <a:close/>
                <a:moveTo>
                  <a:pt x="6388" y="108"/>
                </a:moveTo>
                <a:lnTo>
                  <a:pt x="6388" y="108"/>
                </a:lnTo>
                <a:cubicBezTo>
                  <a:pt x="6429" y="141"/>
                  <a:pt x="6429" y="141"/>
                  <a:pt x="6429" y="141"/>
                </a:cubicBezTo>
                <a:cubicBezTo>
                  <a:pt x="6402" y="168"/>
                  <a:pt x="6388" y="209"/>
                  <a:pt x="6402" y="276"/>
                </a:cubicBezTo>
                <a:cubicBezTo>
                  <a:pt x="6395" y="270"/>
                  <a:pt x="6395" y="263"/>
                  <a:pt x="6388" y="263"/>
                </a:cubicBezTo>
                <a:cubicBezTo>
                  <a:pt x="6388" y="108"/>
                  <a:pt x="6388" y="108"/>
                  <a:pt x="6388" y="108"/>
                </a:cubicBezTo>
                <a:close/>
                <a:moveTo>
                  <a:pt x="6483" y="344"/>
                </a:moveTo>
                <a:lnTo>
                  <a:pt x="6483" y="344"/>
                </a:lnTo>
                <a:close/>
                <a:moveTo>
                  <a:pt x="6483" y="378"/>
                </a:moveTo>
                <a:lnTo>
                  <a:pt x="6483" y="378"/>
                </a:lnTo>
                <a:cubicBezTo>
                  <a:pt x="6483" y="418"/>
                  <a:pt x="6483" y="418"/>
                  <a:pt x="6483" y="418"/>
                </a:cubicBezTo>
                <a:cubicBezTo>
                  <a:pt x="6483" y="405"/>
                  <a:pt x="6483" y="398"/>
                  <a:pt x="6476" y="391"/>
                </a:cubicBezTo>
                <a:cubicBezTo>
                  <a:pt x="6476" y="384"/>
                  <a:pt x="6483" y="378"/>
                  <a:pt x="6483" y="378"/>
                </a:cubicBezTo>
                <a:close/>
                <a:moveTo>
                  <a:pt x="6483" y="418"/>
                </a:moveTo>
                <a:lnTo>
                  <a:pt x="6483" y="418"/>
                </a:lnTo>
                <a:cubicBezTo>
                  <a:pt x="6449" y="411"/>
                  <a:pt x="6429" y="391"/>
                  <a:pt x="6388" y="391"/>
                </a:cubicBezTo>
                <a:cubicBezTo>
                  <a:pt x="6388" y="432"/>
                  <a:pt x="6388" y="432"/>
                  <a:pt x="6388" y="432"/>
                </a:cubicBezTo>
                <a:cubicBezTo>
                  <a:pt x="6388" y="438"/>
                  <a:pt x="6388" y="438"/>
                  <a:pt x="6388" y="445"/>
                </a:cubicBezTo>
                <a:cubicBezTo>
                  <a:pt x="6388" y="492"/>
                  <a:pt x="6388" y="492"/>
                  <a:pt x="6388" y="492"/>
                </a:cubicBezTo>
                <a:cubicBezTo>
                  <a:pt x="6415" y="479"/>
                  <a:pt x="6435" y="465"/>
                  <a:pt x="6463" y="445"/>
                </a:cubicBezTo>
                <a:cubicBezTo>
                  <a:pt x="6463" y="520"/>
                  <a:pt x="6463" y="520"/>
                  <a:pt x="6463" y="520"/>
                </a:cubicBezTo>
                <a:cubicBezTo>
                  <a:pt x="6469" y="513"/>
                  <a:pt x="6476" y="513"/>
                  <a:pt x="6483" y="513"/>
                </a:cubicBezTo>
                <a:cubicBezTo>
                  <a:pt x="6483" y="432"/>
                  <a:pt x="6483" y="432"/>
                  <a:pt x="6483" y="432"/>
                </a:cubicBezTo>
                <a:lnTo>
                  <a:pt x="6483" y="432"/>
                </a:lnTo>
                <a:lnTo>
                  <a:pt x="6483" y="432"/>
                </a:lnTo>
                <a:lnTo>
                  <a:pt x="6483" y="432"/>
                </a:lnTo>
                <a:cubicBezTo>
                  <a:pt x="6483" y="418"/>
                  <a:pt x="6483" y="418"/>
                  <a:pt x="6483" y="418"/>
                </a:cubicBezTo>
                <a:close/>
                <a:moveTo>
                  <a:pt x="6483" y="547"/>
                </a:moveTo>
                <a:lnTo>
                  <a:pt x="6483" y="547"/>
                </a:lnTo>
                <a:cubicBezTo>
                  <a:pt x="6483" y="661"/>
                  <a:pt x="6483" y="661"/>
                  <a:pt x="6483" y="661"/>
                </a:cubicBezTo>
                <a:lnTo>
                  <a:pt x="6483" y="661"/>
                </a:lnTo>
                <a:lnTo>
                  <a:pt x="6483" y="661"/>
                </a:lnTo>
                <a:cubicBezTo>
                  <a:pt x="6442" y="648"/>
                  <a:pt x="6449" y="574"/>
                  <a:pt x="6483" y="547"/>
                </a:cubicBezTo>
                <a:close/>
                <a:moveTo>
                  <a:pt x="6483" y="891"/>
                </a:moveTo>
                <a:lnTo>
                  <a:pt x="6483" y="891"/>
                </a:lnTo>
                <a:cubicBezTo>
                  <a:pt x="6483" y="918"/>
                  <a:pt x="6483" y="918"/>
                  <a:pt x="6483" y="918"/>
                </a:cubicBezTo>
                <a:cubicBezTo>
                  <a:pt x="6483" y="925"/>
                  <a:pt x="6483" y="931"/>
                  <a:pt x="6483" y="938"/>
                </a:cubicBezTo>
                <a:cubicBezTo>
                  <a:pt x="6435" y="938"/>
                  <a:pt x="6408" y="911"/>
                  <a:pt x="6388" y="891"/>
                </a:cubicBezTo>
                <a:cubicBezTo>
                  <a:pt x="6388" y="844"/>
                  <a:pt x="6388" y="844"/>
                  <a:pt x="6388" y="844"/>
                </a:cubicBezTo>
                <a:cubicBezTo>
                  <a:pt x="6402" y="844"/>
                  <a:pt x="6408" y="850"/>
                  <a:pt x="6408" y="864"/>
                </a:cubicBezTo>
                <a:lnTo>
                  <a:pt x="6408" y="864"/>
                </a:lnTo>
                <a:cubicBezTo>
                  <a:pt x="6442" y="857"/>
                  <a:pt x="6429" y="817"/>
                  <a:pt x="6435" y="790"/>
                </a:cubicBezTo>
                <a:cubicBezTo>
                  <a:pt x="6469" y="803"/>
                  <a:pt x="6483" y="844"/>
                  <a:pt x="6483" y="891"/>
                </a:cubicBezTo>
                <a:close/>
                <a:moveTo>
                  <a:pt x="6483" y="992"/>
                </a:moveTo>
                <a:lnTo>
                  <a:pt x="6483" y="992"/>
                </a:lnTo>
                <a:cubicBezTo>
                  <a:pt x="6483" y="1012"/>
                  <a:pt x="6483" y="1012"/>
                  <a:pt x="6483" y="1012"/>
                </a:cubicBezTo>
                <a:cubicBezTo>
                  <a:pt x="6483" y="1006"/>
                  <a:pt x="6483" y="1006"/>
                  <a:pt x="6483" y="1006"/>
                </a:cubicBezTo>
                <a:cubicBezTo>
                  <a:pt x="6483" y="1006"/>
                  <a:pt x="6483" y="999"/>
                  <a:pt x="6483" y="992"/>
                </a:cubicBezTo>
                <a:close/>
                <a:moveTo>
                  <a:pt x="6483" y="1276"/>
                </a:moveTo>
                <a:lnTo>
                  <a:pt x="6483" y="1276"/>
                </a:lnTo>
                <a:cubicBezTo>
                  <a:pt x="6483" y="1296"/>
                  <a:pt x="6483" y="1296"/>
                  <a:pt x="6483" y="1296"/>
                </a:cubicBezTo>
                <a:cubicBezTo>
                  <a:pt x="6469" y="1296"/>
                  <a:pt x="6469" y="1296"/>
                  <a:pt x="6469" y="1296"/>
                </a:cubicBezTo>
                <a:cubicBezTo>
                  <a:pt x="6476" y="1289"/>
                  <a:pt x="6483" y="1283"/>
                  <a:pt x="6483" y="1276"/>
                </a:cubicBezTo>
                <a:close/>
                <a:moveTo>
                  <a:pt x="6388" y="1242"/>
                </a:moveTo>
                <a:lnTo>
                  <a:pt x="6388" y="1242"/>
                </a:lnTo>
                <a:cubicBezTo>
                  <a:pt x="6388" y="1093"/>
                  <a:pt x="6388" y="1093"/>
                  <a:pt x="6388" y="1093"/>
                </a:cubicBezTo>
                <a:cubicBezTo>
                  <a:pt x="6402" y="1100"/>
                  <a:pt x="6429" y="1107"/>
                  <a:pt x="6463" y="1107"/>
                </a:cubicBezTo>
                <a:cubicBezTo>
                  <a:pt x="6456" y="1154"/>
                  <a:pt x="6490" y="1161"/>
                  <a:pt x="6483" y="1208"/>
                </a:cubicBezTo>
                <a:cubicBezTo>
                  <a:pt x="6435" y="1201"/>
                  <a:pt x="6402" y="1208"/>
                  <a:pt x="6388" y="1242"/>
                </a:cubicBezTo>
                <a:close/>
                <a:moveTo>
                  <a:pt x="6354" y="87"/>
                </a:moveTo>
                <a:lnTo>
                  <a:pt x="6354" y="87"/>
                </a:lnTo>
                <a:cubicBezTo>
                  <a:pt x="6388" y="108"/>
                  <a:pt x="6388" y="108"/>
                  <a:pt x="6388" y="108"/>
                </a:cubicBezTo>
                <a:cubicBezTo>
                  <a:pt x="6388" y="263"/>
                  <a:pt x="6388" y="263"/>
                  <a:pt x="6388" y="263"/>
                </a:cubicBezTo>
                <a:cubicBezTo>
                  <a:pt x="6375" y="249"/>
                  <a:pt x="6368" y="243"/>
                  <a:pt x="6354" y="236"/>
                </a:cubicBezTo>
                <a:cubicBezTo>
                  <a:pt x="6354" y="87"/>
                  <a:pt x="6354" y="87"/>
                  <a:pt x="6354" y="87"/>
                </a:cubicBezTo>
                <a:close/>
                <a:moveTo>
                  <a:pt x="6388" y="391"/>
                </a:moveTo>
                <a:lnTo>
                  <a:pt x="6388" y="391"/>
                </a:lnTo>
                <a:cubicBezTo>
                  <a:pt x="6388" y="432"/>
                  <a:pt x="6388" y="432"/>
                  <a:pt x="6388" y="432"/>
                </a:cubicBezTo>
                <a:cubicBezTo>
                  <a:pt x="6381" y="432"/>
                  <a:pt x="6368" y="445"/>
                  <a:pt x="6354" y="432"/>
                </a:cubicBezTo>
                <a:cubicBezTo>
                  <a:pt x="6354" y="391"/>
                  <a:pt x="6354" y="391"/>
                  <a:pt x="6354" y="391"/>
                </a:cubicBezTo>
                <a:cubicBezTo>
                  <a:pt x="6368" y="391"/>
                  <a:pt x="6381" y="391"/>
                  <a:pt x="6388" y="391"/>
                </a:cubicBezTo>
                <a:close/>
                <a:moveTo>
                  <a:pt x="6388" y="445"/>
                </a:moveTo>
                <a:lnTo>
                  <a:pt x="6388" y="445"/>
                </a:lnTo>
                <a:cubicBezTo>
                  <a:pt x="6388" y="459"/>
                  <a:pt x="6381" y="472"/>
                  <a:pt x="6375" y="492"/>
                </a:cubicBezTo>
                <a:cubicBezTo>
                  <a:pt x="6381" y="492"/>
                  <a:pt x="6381" y="492"/>
                  <a:pt x="6388" y="492"/>
                </a:cubicBezTo>
                <a:cubicBezTo>
                  <a:pt x="6388" y="445"/>
                  <a:pt x="6388" y="445"/>
                  <a:pt x="6388" y="445"/>
                </a:cubicBezTo>
                <a:close/>
                <a:moveTo>
                  <a:pt x="6388" y="844"/>
                </a:moveTo>
                <a:lnTo>
                  <a:pt x="6388" y="844"/>
                </a:lnTo>
                <a:cubicBezTo>
                  <a:pt x="6388" y="891"/>
                  <a:pt x="6388" y="891"/>
                  <a:pt x="6388" y="891"/>
                </a:cubicBezTo>
                <a:cubicBezTo>
                  <a:pt x="6381" y="877"/>
                  <a:pt x="6368" y="871"/>
                  <a:pt x="6361" y="864"/>
                </a:cubicBezTo>
                <a:cubicBezTo>
                  <a:pt x="6361" y="844"/>
                  <a:pt x="6375" y="837"/>
                  <a:pt x="6388" y="844"/>
                </a:cubicBezTo>
                <a:close/>
                <a:moveTo>
                  <a:pt x="6388" y="1093"/>
                </a:moveTo>
                <a:lnTo>
                  <a:pt x="6388" y="1093"/>
                </a:lnTo>
                <a:cubicBezTo>
                  <a:pt x="6388" y="1242"/>
                  <a:pt x="6388" y="1242"/>
                  <a:pt x="6388" y="1242"/>
                </a:cubicBezTo>
                <a:cubicBezTo>
                  <a:pt x="6388" y="1242"/>
                  <a:pt x="6388" y="1249"/>
                  <a:pt x="6381" y="1255"/>
                </a:cubicBezTo>
                <a:cubicBezTo>
                  <a:pt x="6375" y="1242"/>
                  <a:pt x="6368" y="1228"/>
                  <a:pt x="6354" y="1215"/>
                </a:cubicBezTo>
                <a:cubicBezTo>
                  <a:pt x="6354" y="1060"/>
                  <a:pt x="6354" y="1060"/>
                  <a:pt x="6354" y="1060"/>
                </a:cubicBezTo>
                <a:cubicBezTo>
                  <a:pt x="6361" y="1073"/>
                  <a:pt x="6375" y="1087"/>
                  <a:pt x="6388" y="1093"/>
                </a:cubicBezTo>
                <a:close/>
                <a:moveTo>
                  <a:pt x="6354" y="736"/>
                </a:moveTo>
                <a:lnTo>
                  <a:pt x="6354" y="736"/>
                </a:lnTo>
                <a:cubicBezTo>
                  <a:pt x="6354" y="675"/>
                  <a:pt x="6354" y="675"/>
                  <a:pt x="6354" y="675"/>
                </a:cubicBezTo>
                <a:cubicBezTo>
                  <a:pt x="6368" y="688"/>
                  <a:pt x="6368" y="709"/>
                  <a:pt x="6361" y="736"/>
                </a:cubicBezTo>
                <a:lnTo>
                  <a:pt x="6354" y="736"/>
                </a:lnTo>
                <a:close/>
                <a:moveTo>
                  <a:pt x="6280" y="27"/>
                </a:moveTo>
                <a:lnTo>
                  <a:pt x="6280" y="27"/>
                </a:lnTo>
                <a:cubicBezTo>
                  <a:pt x="6354" y="87"/>
                  <a:pt x="6354" y="87"/>
                  <a:pt x="6354" y="87"/>
                </a:cubicBezTo>
                <a:cubicBezTo>
                  <a:pt x="6354" y="236"/>
                  <a:pt x="6354" y="236"/>
                  <a:pt x="6354" y="236"/>
                </a:cubicBezTo>
                <a:cubicBezTo>
                  <a:pt x="6341" y="222"/>
                  <a:pt x="6321" y="222"/>
                  <a:pt x="6307" y="216"/>
                </a:cubicBezTo>
                <a:lnTo>
                  <a:pt x="6307" y="222"/>
                </a:lnTo>
                <a:cubicBezTo>
                  <a:pt x="6294" y="222"/>
                  <a:pt x="6294" y="222"/>
                  <a:pt x="6287" y="209"/>
                </a:cubicBezTo>
                <a:cubicBezTo>
                  <a:pt x="6280" y="209"/>
                  <a:pt x="6273" y="209"/>
                  <a:pt x="6267" y="209"/>
                </a:cubicBezTo>
                <a:cubicBezTo>
                  <a:pt x="6260" y="209"/>
                  <a:pt x="6260" y="209"/>
                  <a:pt x="6260" y="216"/>
                </a:cubicBezTo>
                <a:cubicBezTo>
                  <a:pt x="6260" y="27"/>
                  <a:pt x="6260" y="27"/>
                  <a:pt x="6260" y="27"/>
                </a:cubicBezTo>
                <a:cubicBezTo>
                  <a:pt x="6280" y="27"/>
                  <a:pt x="6280" y="27"/>
                  <a:pt x="6280" y="27"/>
                </a:cubicBezTo>
                <a:close/>
                <a:moveTo>
                  <a:pt x="6354" y="391"/>
                </a:moveTo>
                <a:lnTo>
                  <a:pt x="6354" y="391"/>
                </a:lnTo>
                <a:cubicBezTo>
                  <a:pt x="6354" y="432"/>
                  <a:pt x="6354" y="432"/>
                  <a:pt x="6354" y="432"/>
                </a:cubicBezTo>
                <a:cubicBezTo>
                  <a:pt x="6354" y="425"/>
                  <a:pt x="6348" y="411"/>
                  <a:pt x="6348" y="398"/>
                </a:cubicBezTo>
                <a:cubicBezTo>
                  <a:pt x="6354" y="398"/>
                  <a:pt x="6354" y="398"/>
                  <a:pt x="6354" y="391"/>
                </a:cubicBezTo>
                <a:close/>
                <a:moveTo>
                  <a:pt x="6354" y="675"/>
                </a:moveTo>
                <a:lnTo>
                  <a:pt x="6354" y="675"/>
                </a:lnTo>
                <a:cubicBezTo>
                  <a:pt x="6354" y="736"/>
                  <a:pt x="6354" y="736"/>
                  <a:pt x="6354" y="736"/>
                </a:cubicBezTo>
                <a:cubicBezTo>
                  <a:pt x="6321" y="742"/>
                  <a:pt x="6280" y="742"/>
                  <a:pt x="6260" y="729"/>
                </a:cubicBezTo>
                <a:cubicBezTo>
                  <a:pt x="6260" y="648"/>
                  <a:pt x="6260" y="648"/>
                  <a:pt x="6260" y="648"/>
                </a:cubicBezTo>
                <a:cubicBezTo>
                  <a:pt x="6294" y="634"/>
                  <a:pt x="6341" y="641"/>
                  <a:pt x="6354" y="675"/>
                </a:cubicBezTo>
                <a:close/>
                <a:moveTo>
                  <a:pt x="6354" y="1060"/>
                </a:moveTo>
                <a:lnTo>
                  <a:pt x="6354" y="1060"/>
                </a:lnTo>
                <a:cubicBezTo>
                  <a:pt x="6354" y="1215"/>
                  <a:pt x="6354" y="1215"/>
                  <a:pt x="6354" y="1215"/>
                </a:cubicBezTo>
                <a:cubicBezTo>
                  <a:pt x="6334" y="1174"/>
                  <a:pt x="6307" y="1141"/>
                  <a:pt x="6260" y="1120"/>
                </a:cubicBezTo>
                <a:lnTo>
                  <a:pt x="6260" y="1120"/>
                </a:lnTo>
                <a:lnTo>
                  <a:pt x="6260" y="1120"/>
                </a:lnTo>
                <a:cubicBezTo>
                  <a:pt x="6260" y="938"/>
                  <a:pt x="6260" y="938"/>
                  <a:pt x="6260" y="938"/>
                </a:cubicBezTo>
                <a:cubicBezTo>
                  <a:pt x="6273" y="938"/>
                  <a:pt x="6294" y="938"/>
                  <a:pt x="6307" y="938"/>
                </a:cubicBezTo>
                <a:cubicBezTo>
                  <a:pt x="6314" y="938"/>
                  <a:pt x="6314" y="945"/>
                  <a:pt x="6321" y="952"/>
                </a:cubicBezTo>
                <a:cubicBezTo>
                  <a:pt x="6327" y="958"/>
                  <a:pt x="6334" y="965"/>
                  <a:pt x="6348" y="965"/>
                </a:cubicBezTo>
                <a:cubicBezTo>
                  <a:pt x="6341" y="972"/>
                  <a:pt x="6341" y="979"/>
                  <a:pt x="6334" y="985"/>
                </a:cubicBezTo>
                <a:cubicBezTo>
                  <a:pt x="6348" y="1012"/>
                  <a:pt x="6348" y="1039"/>
                  <a:pt x="6354" y="1060"/>
                </a:cubicBezTo>
                <a:close/>
                <a:moveTo>
                  <a:pt x="6260" y="918"/>
                </a:moveTo>
                <a:lnTo>
                  <a:pt x="6260" y="918"/>
                </a:lnTo>
                <a:cubicBezTo>
                  <a:pt x="6260" y="871"/>
                  <a:pt x="6260" y="871"/>
                  <a:pt x="6260" y="871"/>
                </a:cubicBezTo>
                <a:cubicBezTo>
                  <a:pt x="6267" y="884"/>
                  <a:pt x="6273" y="898"/>
                  <a:pt x="6280" y="911"/>
                </a:cubicBezTo>
                <a:cubicBezTo>
                  <a:pt x="6273" y="911"/>
                  <a:pt x="6267" y="918"/>
                  <a:pt x="6260" y="918"/>
                </a:cubicBezTo>
                <a:close/>
                <a:moveTo>
                  <a:pt x="6260" y="216"/>
                </a:moveTo>
                <a:lnTo>
                  <a:pt x="6260" y="216"/>
                </a:lnTo>
                <a:cubicBezTo>
                  <a:pt x="6226" y="236"/>
                  <a:pt x="6212" y="276"/>
                  <a:pt x="6206" y="317"/>
                </a:cubicBezTo>
                <a:cubicBezTo>
                  <a:pt x="6199" y="310"/>
                  <a:pt x="6185" y="303"/>
                  <a:pt x="6165" y="303"/>
                </a:cubicBezTo>
                <a:cubicBezTo>
                  <a:pt x="6192" y="384"/>
                  <a:pt x="6179" y="486"/>
                  <a:pt x="6131" y="479"/>
                </a:cubicBezTo>
                <a:cubicBezTo>
                  <a:pt x="6152" y="425"/>
                  <a:pt x="6125" y="378"/>
                  <a:pt x="6098" y="324"/>
                </a:cubicBezTo>
                <a:cubicBezTo>
                  <a:pt x="6077" y="324"/>
                  <a:pt x="6064" y="337"/>
                  <a:pt x="6057" y="371"/>
                </a:cubicBezTo>
                <a:cubicBezTo>
                  <a:pt x="5996" y="337"/>
                  <a:pt x="6030" y="297"/>
                  <a:pt x="6077" y="276"/>
                </a:cubicBezTo>
                <a:cubicBezTo>
                  <a:pt x="6064" y="249"/>
                  <a:pt x="6057" y="216"/>
                  <a:pt x="6057" y="182"/>
                </a:cubicBezTo>
                <a:cubicBezTo>
                  <a:pt x="6098" y="182"/>
                  <a:pt x="6125" y="209"/>
                  <a:pt x="6145" y="243"/>
                </a:cubicBezTo>
                <a:cubicBezTo>
                  <a:pt x="6165" y="222"/>
                  <a:pt x="6206" y="216"/>
                  <a:pt x="6233" y="195"/>
                </a:cubicBezTo>
                <a:cubicBezTo>
                  <a:pt x="6219" y="189"/>
                  <a:pt x="6212" y="182"/>
                  <a:pt x="6199" y="175"/>
                </a:cubicBezTo>
                <a:cubicBezTo>
                  <a:pt x="6199" y="168"/>
                  <a:pt x="6199" y="168"/>
                  <a:pt x="6199" y="162"/>
                </a:cubicBezTo>
                <a:cubicBezTo>
                  <a:pt x="6192" y="155"/>
                  <a:pt x="6185" y="148"/>
                  <a:pt x="6179" y="141"/>
                </a:cubicBezTo>
                <a:cubicBezTo>
                  <a:pt x="6165" y="162"/>
                  <a:pt x="6145" y="175"/>
                  <a:pt x="6104" y="168"/>
                </a:cubicBezTo>
                <a:cubicBezTo>
                  <a:pt x="6118" y="135"/>
                  <a:pt x="6125" y="108"/>
                  <a:pt x="6118" y="87"/>
                </a:cubicBezTo>
                <a:cubicBezTo>
                  <a:pt x="6057" y="108"/>
                  <a:pt x="6037" y="121"/>
                  <a:pt x="5956" y="121"/>
                </a:cubicBezTo>
                <a:cubicBezTo>
                  <a:pt x="5949" y="74"/>
                  <a:pt x="5963" y="54"/>
                  <a:pt x="5969" y="27"/>
                </a:cubicBezTo>
                <a:cubicBezTo>
                  <a:pt x="6158" y="27"/>
                  <a:pt x="6158" y="27"/>
                  <a:pt x="6158" y="27"/>
                </a:cubicBezTo>
                <a:cubicBezTo>
                  <a:pt x="6165" y="40"/>
                  <a:pt x="6179" y="54"/>
                  <a:pt x="6185" y="74"/>
                </a:cubicBezTo>
                <a:cubicBezTo>
                  <a:pt x="6179" y="74"/>
                  <a:pt x="6179" y="74"/>
                  <a:pt x="6172" y="74"/>
                </a:cubicBezTo>
                <a:cubicBezTo>
                  <a:pt x="6172" y="81"/>
                  <a:pt x="6179" y="81"/>
                  <a:pt x="6179" y="81"/>
                </a:cubicBezTo>
                <a:cubicBezTo>
                  <a:pt x="6179" y="81"/>
                  <a:pt x="6179" y="74"/>
                  <a:pt x="6185" y="74"/>
                </a:cubicBezTo>
                <a:cubicBezTo>
                  <a:pt x="6192" y="74"/>
                  <a:pt x="6199" y="81"/>
                  <a:pt x="6206" y="87"/>
                </a:cubicBezTo>
                <a:lnTo>
                  <a:pt x="6206" y="87"/>
                </a:lnTo>
                <a:cubicBezTo>
                  <a:pt x="6206" y="67"/>
                  <a:pt x="6212" y="47"/>
                  <a:pt x="6219" y="27"/>
                </a:cubicBezTo>
                <a:cubicBezTo>
                  <a:pt x="6260" y="27"/>
                  <a:pt x="6260" y="27"/>
                  <a:pt x="6260" y="27"/>
                </a:cubicBezTo>
                <a:cubicBezTo>
                  <a:pt x="6260" y="216"/>
                  <a:pt x="6260" y="216"/>
                  <a:pt x="6260" y="216"/>
                </a:cubicBezTo>
                <a:close/>
                <a:moveTo>
                  <a:pt x="6260" y="648"/>
                </a:moveTo>
                <a:lnTo>
                  <a:pt x="6260" y="648"/>
                </a:lnTo>
                <a:cubicBezTo>
                  <a:pt x="6260" y="729"/>
                  <a:pt x="6260" y="729"/>
                  <a:pt x="6260" y="729"/>
                </a:cubicBezTo>
                <a:cubicBezTo>
                  <a:pt x="6240" y="715"/>
                  <a:pt x="6226" y="695"/>
                  <a:pt x="6233" y="661"/>
                </a:cubicBezTo>
                <a:lnTo>
                  <a:pt x="6233" y="661"/>
                </a:lnTo>
                <a:cubicBezTo>
                  <a:pt x="6240" y="655"/>
                  <a:pt x="6246" y="655"/>
                  <a:pt x="6260" y="648"/>
                </a:cubicBezTo>
                <a:close/>
                <a:moveTo>
                  <a:pt x="6260" y="871"/>
                </a:moveTo>
                <a:lnTo>
                  <a:pt x="6260" y="871"/>
                </a:lnTo>
                <a:cubicBezTo>
                  <a:pt x="6253" y="864"/>
                  <a:pt x="6246" y="850"/>
                  <a:pt x="6240" y="844"/>
                </a:cubicBezTo>
                <a:cubicBezTo>
                  <a:pt x="6246" y="776"/>
                  <a:pt x="6212" y="742"/>
                  <a:pt x="6165" y="729"/>
                </a:cubicBezTo>
                <a:cubicBezTo>
                  <a:pt x="6125" y="668"/>
                  <a:pt x="6071" y="614"/>
                  <a:pt x="5976" y="594"/>
                </a:cubicBezTo>
                <a:cubicBezTo>
                  <a:pt x="6003" y="520"/>
                  <a:pt x="6044" y="580"/>
                  <a:pt x="6098" y="621"/>
                </a:cubicBezTo>
                <a:cubicBezTo>
                  <a:pt x="6071" y="574"/>
                  <a:pt x="6172" y="533"/>
                  <a:pt x="6098" y="520"/>
                </a:cubicBezTo>
                <a:cubicBezTo>
                  <a:pt x="6084" y="587"/>
                  <a:pt x="6057" y="479"/>
                  <a:pt x="6023" y="492"/>
                </a:cubicBezTo>
                <a:cubicBezTo>
                  <a:pt x="6010" y="540"/>
                  <a:pt x="5915" y="560"/>
                  <a:pt x="5929" y="594"/>
                </a:cubicBezTo>
                <a:cubicBezTo>
                  <a:pt x="5922" y="594"/>
                  <a:pt x="5922" y="594"/>
                  <a:pt x="5922" y="594"/>
                </a:cubicBezTo>
                <a:cubicBezTo>
                  <a:pt x="5922" y="682"/>
                  <a:pt x="5922" y="682"/>
                  <a:pt x="5922" y="682"/>
                </a:cubicBezTo>
                <a:cubicBezTo>
                  <a:pt x="5942" y="668"/>
                  <a:pt x="5949" y="641"/>
                  <a:pt x="5983" y="641"/>
                </a:cubicBezTo>
                <a:cubicBezTo>
                  <a:pt x="6050" y="742"/>
                  <a:pt x="6138" y="830"/>
                  <a:pt x="6206" y="931"/>
                </a:cubicBezTo>
                <a:cubicBezTo>
                  <a:pt x="6233" y="898"/>
                  <a:pt x="6199" y="871"/>
                  <a:pt x="6185" y="850"/>
                </a:cubicBezTo>
                <a:cubicBezTo>
                  <a:pt x="6199" y="857"/>
                  <a:pt x="6219" y="864"/>
                  <a:pt x="6233" y="864"/>
                </a:cubicBezTo>
                <a:cubicBezTo>
                  <a:pt x="6233" y="891"/>
                  <a:pt x="6233" y="918"/>
                  <a:pt x="6260" y="918"/>
                </a:cubicBezTo>
                <a:cubicBezTo>
                  <a:pt x="6260" y="871"/>
                  <a:pt x="6260" y="871"/>
                  <a:pt x="6260" y="871"/>
                </a:cubicBezTo>
                <a:close/>
                <a:moveTo>
                  <a:pt x="6260" y="938"/>
                </a:moveTo>
                <a:lnTo>
                  <a:pt x="6260" y="938"/>
                </a:lnTo>
                <a:cubicBezTo>
                  <a:pt x="6260" y="1120"/>
                  <a:pt x="6260" y="1120"/>
                  <a:pt x="6260" y="1120"/>
                </a:cubicBezTo>
                <a:cubicBezTo>
                  <a:pt x="6185" y="1127"/>
                  <a:pt x="6125" y="1120"/>
                  <a:pt x="6037" y="1127"/>
                </a:cubicBezTo>
                <a:cubicBezTo>
                  <a:pt x="6064" y="1168"/>
                  <a:pt x="6091" y="1208"/>
                  <a:pt x="6084" y="1283"/>
                </a:cubicBezTo>
                <a:cubicBezTo>
                  <a:pt x="6017" y="1276"/>
                  <a:pt x="5976" y="1235"/>
                  <a:pt x="5922" y="1215"/>
                </a:cubicBezTo>
                <a:cubicBezTo>
                  <a:pt x="5922" y="1033"/>
                  <a:pt x="5922" y="1033"/>
                  <a:pt x="5922" y="1033"/>
                </a:cubicBezTo>
                <a:cubicBezTo>
                  <a:pt x="5929" y="1033"/>
                  <a:pt x="5936" y="1026"/>
                  <a:pt x="5942" y="1026"/>
                </a:cubicBezTo>
                <a:cubicBezTo>
                  <a:pt x="5936" y="1019"/>
                  <a:pt x="5929" y="1012"/>
                  <a:pt x="5922" y="1012"/>
                </a:cubicBezTo>
                <a:cubicBezTo>
                  <a:pt x="5922" y="952"/>
                  <a:pt x="5922" y="952"/>
                  <a:pt x="5922" y="952"/>
                </a:cubicBezTo>
                <a:cubicBezTo>
                  <a:pt x="5949" y="958"/>
                  <a:pt x="5976" y="985"/>
                  <a:pt x="5990" y="1012"/>
                </a:cubicBezTo>
                <a:cubicBezTo>
                  <a:pt x="5996" y="1012"/>
                  <a:pt x="5996" y="1006"/>
                  <a:pt x="6010" y="1006"/>
                </a:cubicBezTo>
                <a:cubicBezTo>
                  <a:pt x="6003" y="1039"/>
                  <a:pt x="6010" y="1066"/>
                  <a:pt x="6023" y="1093"/>
                </a:cubicBezTo>
                <a:cubicBezTo>
                  <a:pt x="6084" y="1073"/>
                  <a:pt x="6158" y="1073"/>
                  <a:pt x="6226" y="1087"/>
                </a:cubicBezTo>
                <a:cubicBezTo>
                  <a:pt x="6260" y="1053"/>
                  <a:pt x="6260" y="1006"/>
                  <a:pt x="6206" y="958"/>
                </a:cubicBezTo>
                <a:cubicBezTo>
                  <a:pt x="6212" y="938"/>
                  <a:pt x="6233" y="938"/>
                  <a:pt x="6260" y="938"/>
                </a:cubicBezTo>
                <a:close/>
                <a:moveTo>
                  <a:pt x="5922" y="911"/>
                </a:moveTo>
                <a:lnTo>
                  <a:pt x="5922" y="911"/>
                </a:lnTo>
                <a:cubicBezTo>
                  <a:pt x="5922" y="837"/>
                  <a:pt x="5922" y="837"/>
                  <a:pt x="5922" y="837"/>
                </a:cubicBezTo>
                <a:cubicBezTo>
                  <a:pt x="5942" y="844"/>
                  <a:pt x="5969" y="844"/>
                  <a:pt x="5996" y="837"/>
                </a:cubicBezTo>
                <a:cubicBezTo>
                  <a:pt x="6003" y="884"/>
                  <a:pt x="5956" y="904"/>
                  <a:pt x="5996" y="911"/>
                </a:cubicBezTo>
                <a:cubicBezTo>
                  <a:pt x="5983" y="965"/>
                  <a:pt x="5956" y="931"/>
                  <a:pt x="5922" y="911"/>
                </a:cubicBezTo>
                <a:close/>
                <a:moveTo>
                  <a:pt x="5922" y="594"/>
                </a:moveTo>
                <a:lnTo>
                  <a:pt x="5922" y="594"/>
                </a:lnTo>
                <a:cubicBezTo>
                  <a:pt x="5922" y="682"/>
                  <a:pt x="5922" y="682"/>
                  <a:pt x="5922" y="682"/>
                </a:cubicBezTo>
                <a:cubicBezTo>
                  <a:pt x="5915" y="688"/>
                  <a:pt x="5909" y="695"/>
                  <a:pt x="5895" y="688"/>
                </a:cubicBezTo>
                <a:cubicBezTo>
                  <a:pt x="5895" y="587"/>
                  <a:pt x="5895" y="587"/>
                  <a:pt x="5895" y="587"/>
                </a:cubicBezTo>
                <a:cubicBezTo>
                  <a:pt x="5902" y="587"/>
                  <a:pt x="5915" y="587"/>
                  <a:pt x="5922" y="594"/>
                </a:cubicBezTo>
                <a:close/>
                <a:moveTo>
                  <a:pt x="5922" y="837"/>
                </a:moveTo>
                <a:lnTo>
                  <a:pt x="5922" y="837"/>
                </a:lnTo>
                <a:cubicBezTo>
                  <a:pt x="5922" y="911"/>
                  <a:pt x="5922" y="911"/>
                  <a:pt x="5922" y="911"/>
                </a:cubicBezTo>
                <a:cubicBezTo>
                  <a:pt x="5915" y="911"/>
                  <a:pt x="5902" y="904"/>
                  <a:pt x="5895" y="904"/>
                </a:cubicBezTo>
                <a:cubicBezTo>
                  <a:pt x="5895" y="830"/>
                  <a:pt x="5895" y="830"/>
                  <a:pt x="5895" y="830"/>
                </a:cubicBezTo>
                <a:cubicBezTo>
                  <a:pt x="5902" y="830"/>
                  <a:pt x="5915" y="837"/>
                  <a:pt x="5922" y="837"/>
                </a:cubicBezTo>
                <a:close/>
                <a:moveTo>
                  <a:pt x="5922" y="952"/>
                </a:moveTo>
                <a:lnTo>
                  <a:pt x="5922" y="952"/>
                </a:lnTo>
                <a:cubicBezTo>
                  <a:pt x="5922" y="1012"/>
                  <a:pt x="5922" y="1012"/>
                  <a:pt x="5922" y="1012"/>
                </a:cubicBezTo>
                <a:cubicBezTo>
                  <a:pt x="5922" y="1012"/>
                  <a:pt x="5915" y="1012"/>
                  <a:pt x="5909" y="1033"/>
                </a:cubicBezTo>
                <a:lnTo>
                  <a:pt x="5909" y="1033"/>
                </a:lnTo>
                <a:cubicBezTo>
                  <a:pt x="5915" y="1033"/>
                  <a:pt x="5922" y="1033"/>
                  <a:pt x="5922" y="1033"/>
                </a:cubicBezTo>
                <a:cubicBezTo>
                  <a:pt x="5922" y="1215"/>
                  <a:pt x="5922" y="1215"/>
                  <a:pt x="5922" y="1215"/>
                </a:cubicBezTo>
                <a:cubicBezTo>
                  <a:pt x="5915" y="1215"/>
                  <a:pt x="5902" y="1208"/>
                  <a:pt x="5895" y="1208"/>
                </a:cubicBezTo>
                <a:cubicBezTo>
                  <a:pt x="5895" y="1039"/>
                  <a:pt x="5895" y="1039"/>
                  <a:pt x="5895" y="1039"/>
                </a:cubicBezTo>
                <a:cubicBezTo>
                  <a:pt x="5902" y="1039"/>
                  <a:pt x="5902" y="1039"/>
                  <a:pt x="5909" y="1033"/>
                </a:cubicBezTo>
                <a:cubicBezTo>
                  <a:pt x="5902" y="1033"/>
                  <a:pt x="5895" y="1033"/>
                  <a:pt x="5895" y="1033"/>
                </a:cubicBezTo>
                <a:cubicBezTo>
                  <a:pt x="5895" y="999"/>
                  <a:pt x="5895" y="999"/>
                  <a:pt x="5895" y="999"/>
                </a:cubicBezTo>
                <a:cubicBezTo>
                  <a:pt x="5909" y="979"/>
                  <a:pt x="5922" y="958"/>
                  <a:pt x="5895" y="958"/>
                </a:cubicBezTo>
                <a:cubicBezTo>
                  <a:pt x="5895" y="952"/>
                  <a:pt x="5895" y="952"/>
                  <a:pt x="5895" y="952"/>
                </a:cubicBezTo>
                <a:cubicBezTo>
                  <a:pt x="5902" y="945"/>
                  <a:pt x="5915" y="945"/>
                  <a:pt x="5922" y="952"/>
                </a:cubicBezTo>
                <a:close/>
                <a:moveTo>
                  <a:pt x="5895" y="1296"/>
                </a:moveTo>
                <a:lnTo>
                  <a:pt x="5895" y="1296"/>
                </a:lnTo>
                <a:cubicBezTo>
                  <a:pt x="5895" y="1276"/>
                  <a:pt x="5895" y="1276"/>
                  <a:pt x="5895" y="1276"/>
                </a:cubicBezTo>
                <a:cubicBezTo>
                  <a:pt x="5895" y="1283"/>
                  <a:pt x="5902" y="1289"/>
                  <a:pt x="5902" y="1296"/>
                </a:cubicBezTo>
                <a:cubicBezTo>
                  <a:pt x="5895" y="1296"/>
                  <a:pt x="5895" y="1296"/>
                  <a:pt x="5895" y="1296"/>
                </a:cubicBezTo>
                <a:close/>
                <a:moveTo>
                  <a:pt x="5895" y="492"/>
                </a:moveTo>
                <a:lnTo>
                  <a:pt x="5895" y="492"/>
                </a:lnTo>
                <a:cubicBezTo>
                  <a:pt x="5895" y="411"/>
                  <a:pt x="5895" y="411"/>
                  <a:pt x="5895" y="411"/>
                </a:cubicBezTo>
                <a:cubicBezTo>
                  <a:pt x="5909" y="425"/>
                  <a:pt x="5909" y="452"/>
                  <a:pt x="5909" y="492"/>
                </a:cubicBezTo>
                <a:lnTo>
                  <a:pt x="5895" y="492"/>
                </a:lnTo>
                <a:close/>
                <a:moveTo>
                  <a:pt x="5895" y="411"/>
                </a:moveTo>
                <a:lnTo>
                  <a:pt x="5895" y="411"/>
                </a:lnTo>
                <a:cubicBezTo>
                  <a:pt x="5895" y="492"/>
                  <a:pt x="5895" y="492"/>
                  <a:pt x="5895" y="492"/>
                </a:cubicBezTo>
                <a:cubicBezTo>
                  <a:pt x="5868" y="492"/>
                  <a:pt x="5868" y="492"/>
                  <a:pt x="5868" y="492"/>
                </a:cubicBezTo>
                <a:cubicBezTo>
                  <a:pt x="5868" y="398"/>
                  <a:pt x="5868" y="398"/>
                  <a:pt x="5868" y="398"/>
                </a:cubicBezTo>
                <a:cubicBezTo>
                  <a:pt x="5875" y="398"/>
                  <a:pt x="5888" y="405"/>
                  <a:pt x="5895" y="411"/>
                </a:cubicBezTo>
                <a:close/>
                <a:moveTo>
                  <a:pt x="5895" y="587"/>
                </a:moveTo>
                <a:lnTo>
                  <a:pt x="5895" y="587"/>
                </a:lnTo>
                <a:cubicBezTo>
                  <a:pt x="5895" y="688"/>
                  <a:pt x="5895" y="688"/>
                  <a:pt x="5895" y="688"/>
                </a:cubicBezTo>
                <a:cubicBezTo>
                  <a:pt x="5888" y="688"/>
                  <a:pt x="5888" y="688"/>
                  <a:pt x="5882" y="688"/>
                </a:cubicBezTo>
                <a:lnTo>
                  <a:pt x="5882" y="688"/>
                </a:lnTo>
                <a:cubicBezTo>
                  <a:pt x="5882" y="587"/>
                  <a:pt x="5882" y="587"/>
                  <a:pt x="5882" y="587"/>
                </a:cubicBezTo>
                <a:cubicBezTo>
                  <a:pt x="5888" y="587"/>
                  <a:pt x="5888" y="587"/>
                  <a:pt x="5895" y="587"/>
                </a:cubicBezTo>
                <a:close/>
                <a:moveTo>
                  <a:pt x="5895" y="830"/>
                </a:moveTo>
                <a:lnTo>
                  <a:pt x="5895" y="830"/>
                </a:lnTo>
                <a:cubicBezTo>
                  <a:pt x="5895" y="904"/>
                  <a:pt x="5895" y="904"/>
                  <a:pt x="5895" y="904"/>
                </a:cubicBezTo>
                <a:cubicBezTo>
                  <a:pt x="5888" y="904"/>
                  <a:pt x="5882" y="911"/>
                  <a:pt x="5875" y="911"/>
                </a:cubicBezTo>
                <a:cubicBezTo>
                  <a:pt x="5875" y="817"/>
                  <a:pt x="5875" y="817"/>
                  <a:pt x="5875" y="817"/>
                </a:cubicBezTo>
                <a:lnTo>
                  <a:pt x="5875" y="817"/>
                </a:lnTo>
                <a:cubicBezTo>
                  <a:pt x="5875" y="817"/>
                  <a:pt x="5882" y="823"/>
                  <a:pt x="5895" y="830"/>
                </a:cubicBezTo>
                <a:close/>
                <a:moveTo>
                  <a:pt x="5895" y="952"/>
                </a:moveTo>
                <a:lnTo>
                  <a:pt x="5895" y="952"/>
                </a:lnTo>
                <a:cubicBezTo>
                  <a:pt x="5895" y="958"/>
                  <a:pt x="5895" y="958"/>
                  <a:pt x="5895" y="958"/>
                </a:cubicBezTo>
                <a:cubicBezTo>
                  <a:pt x="5888" y="958"/>
                  <a:pt x="5888" y="965"/>
                  <a:pt x="5888" y="965"/>
                </a:cubicBezTo>
                <a:cubicBezTo>
                  <a:pt x="5888" y="958"/>
                  <a:pt x="5888" y="952"/>
                  <a:pt x="5895" y="952"/>
                </a:cubicBezTo>
                <a:close/>
                <a:moveTo>
                  <a:pt x="5895" y="999"/>
                </a:moveTo>
                <a:lnTo>
                  <a:pt x="5895" y="999"/>
                </a:lnTo>
                <a:cubicBezTo>
                  <a:pt x="5895" y="1033"/>
                  <a:pt x="5895" y="1033"/>
                  <a:pt x="5895" y="1033"/>
                </a:cubicBezTo>
                <a:cubicBezTo>
                  <a:pt x="5875" y="1026"/>
                  <a:pt x="5882" y="1012"/>
                  <a:pt x="5895" y="999"/>
                </a:cubicBezTo>
                <a:close/>
                <a:moveTo>
                  <a:pt x="5895" y="1039"/>
                </a:moveTo>
                <a:lnTo>
                  <a:pt x="5895" y="1039"/>
                </a:lnTo>
                <a:cubicBezTo>
                  <a:pt x="5895" y="1208"/>
                  <a:pt x="5895" y="1208"/>
                  <a:pt x="5895" y="1208"/>
                </a:cubicBezTo>
                <a:cubicBezTo>
                  <a:pt x="5888" y="1208"/>
                  <a:pt x="5888" y="1208"/>
                  <a:pt x="5882" y="1208"/>
                </a:cubicBezTo>
                <a:cubicBezTo>
                  <a:pt x="5895" y="1154"/>
                  <a:pt x="5882" y="1134"/>
                  <a:pt x="5868" y="1107"/>
                </a:cubicBezTo>
                <a:cubicBezTo>
                  <a:pt x="5868" y="1033"/>
                  <a:pt x="5868" y="1033"/>
                  <a:pt x="5868" y="1033"/>
                </a:cubicBezTo>
                <a:cubicBezTo>
                  <a:pt x="5875" y="1039"/>
                  <a:pt x="5882" y="1039"/>
                  <a:pt x="5895" y="1039"/>
                </a:cubicBezTo>
                <a:close/>
                <a:moveTo>
                  <a:pt x="5895" y="1276"/>
                </a:moveTo>
                <a:lnTo>
                  <a:pt x="5895" y="1276"/>
                </a:lnTo>
                <a:cubicBezTo>
                  <a:pt x="5895" y="1296"/>
                  <a:pt x="5895" y="1296"/>
                  <a:pt x="5895" y="1296"/>
                </a:cubicBezTo>
                <a:cubicBezTo>
                  <a:pt x="5868" y="1296"/>
                  <a:pt x="5868" y="1296"/>
                  <a:pt x="5868" y="1296"/>
                </a:cubicBezTo>
                <a:cubicBezTo>
                  <a:pt x="5868" y="1228"/>
                  <a:pt x="5868" y="1228"/>
                  <a:pt x="5868" y="1228"/>
                </a:cubicBezTo>
                <a:cubicBezTo>
                  <a:pt x="5875" y="1249"/>
                  <a:pt x="5882" y="1262"/>
                  <a:pt x="5895" y="1276"/>
                </a:cubicBezTo>
                <a:close/>
                <a:moveTo>
                  <a:pt x="5868" y="1228"/>
                </a:moveTo>
                <a:lnTo>
                  <a:pt x="5868" y="1228"/>
                </a:lnTo>
                <a:cubicBezTo>
                  <a:pt x="5868" y="1228"/>
                  <a:pt x="5868" y="1235"/>
                  <a:pt x="5875" y="1235"/>
                </a:cubicBezTo>
                <a:cubicBezTo>
                  <a:pt x="5875" y="1134"/>
                  <a:pt x="5875" y="1134"/>
                  <a:pt x="5875" y="1134"/>
                </a:cubicBezTo>
                <a:cubicBezTo>
                  <a:pt x="5868" y="1134"/>
                  <a:pt x="5868" y="1134"/>
                  <a:pt x="5868" y="1134"/>
                </a:cubicBezTo>
                <a:lnTo>
                  <a:pt x="5868" y="1228"/>
                </a:lnTo>
                <a:close/>
                <a:moveTo>
                  <a:pt x="5868" y="398"/>
                </a:moveTo>
                <a:lnTo>
                  <a:pt x="5868" y="398"/>
                </a:lnTo>
                <a:cubicBezTo>
                  <a:pt x="5868" y="492"/>
                  <a:pt x="5868" y="492"/>
                  <a:pt x="5868" y="492"/>
                </a:cubicBezTo>
                <a:cubicBezTo>
                  <a:pt x="5834" y="492"/>
                  <a:pt x="5834" y="492"/>
                  <a:pt x="5834" y="492"/>
                </a:cubicBezTo>
                <a:cubicBezTo>
                  <a:pt x="5834" y="391"/>
                  <a:pt x="5834" y="391"/>
                  <a:pt x="5834" y="391"/>
                </a:cubicBezTo>
                <a:lnTo>
                  <a:pt x="5834" y="391"/>
                </a:lnTo>
                <a:cubicBezTo>
                  <a:pt x="5848" y="391"/>
                  <a:pt x="5855" y="391"/>
                  <a:pt x="5868" y="398"/>
                </a:cubicBezTo>
                <a:close/>
                <a:moveTo>
                  <a:pt x="5868" y="1033"/>
                </a:moveTo>
                <a:lnTo>
                  <a:pt x="5868" y="1033"/>
                </a:lnTo>
                <a:cubicBezTo>
                  <a:pt x="5868" y="1107"/>
                  <a:pt x="5868" y="1107"/>
                  <a:pt x="5868" y="1107"/>
                </a:cubicBezTo>
                <a:cubicBezTo>
                  <a:pt x="5861" y="1087"/>
                  <a:pt x="5855" y="1066"/>
                  <a:pt x="5855" y="1033"/>
                </a:cubicBezTo>
                <a:cubicBezTo>
                  <a:pt x="5861" y="1033"/>
                  <a:pt x="5861" y="1033"/>
                  <a:pt x="5868" y="1033"/>
                </a:cubicBezTo>
                <a:close/>
                <a:moveTo>
                  <a:pt x="5868" y="1134"/>
                </a:moveTo>
                <a:lnTo>
                  <a:pt x="5868" y="1134"/>
                </a:lnTo>
                <a:cubicBezTo>
                  <a:pt x="5855" y="1134"/>
                  <a:pt x="5834" y="1134"/>
                  <a:pt x="5821" y="1134"/>
                </a:cubicBezTo>
                <a:cubicBezTo>
                  <a:pt x="5814" y="1114"/>
                  <a:pt x="5807" y="1087"/>
                  <a:pt x="5807" y="1060"/>
                </a:cubicBezTo>
                <a:cubicBezTo>
                  <a:pt x="5726" y="1046"/>
                  <a:pt x="5686" y="1066"/>
                  <a:pt x="5659" y="1107"/>
                </a:cubicBezTo>
                <a:cubicBezTo>
                  <a:pt x="5659" y="1093"/>
                  <a:pt x="5659" y="1080"/>
                  <a:pt x="5639" y="1087"/>
                </a:cubicBezTo>
                <a:cubicBezTo>
                  <a:pt x="5639" y="1228"/>
                  <a:pt x="5639" y="1228"/>
                  <a:pt x="5639" y="1228"/>
                </a:cubicBezTo>
                <a:cubicBezTo>
                  <a:pt x="5645" y="1228"/>
                  <a:pt x="5652" y="1228"/>
                  <a:pt x="5659" y="1228"/>
                </a:cubicBezTo>
                <a:cubicBezTo>
                  <a:pt x="5659" y="1235"/>
                  <a:pt x="5666" y="1249"/>
                  <a:pt x="5679" y="1255"/>
                </a:cubicBezTo>
                <a:cubicBezTo>
                  <a:pt x="5693" y="1215"/>
                  <a:pt x="5713" y="1262"/>
                  <a:pt x="5753" y="1255"/>
                </a:cubicBezTo>
                <a:cubicBezTo>
                  <a:pt x="5774" y="1269"/>
                  <a:pt x="5794" y="1283"/>
                  <a:pt x="5807" y="1296"/>
                </a:cubicBezTo>
                <a:cubicBezTo>
                  <a:pt x="5868" y="1296"/>
                  <a:pt x="5868" y="1296"/>
                  <a:pt x="5868" y="1296"/>
                </a:cubicBezTo>
                <a:cubicBezTo>
                  <a:pt x="5868" y="1228"/>
                  <a:pt x="5868" y="1228"/>
                  <a:pt x="5868" y="1228"/>
                </a:cubicBezTo>
                <a:lnTo>
                  <a:pt x="5868" y="1228"/>
                </a:lnTo>
                <a:lnTo>
                  <a:pt x="5868" y="1228"/>
                </a:lnTo>
                <a:cubicBezTo>
                  <a:pt x="5868" y="1134"/>
                  <a:pt x="5868" y="1134"/>
                  <a:pt x="5868" y="1134"/>
                </a:cubicBezTo>
                <a:close/>
                <a:moveTo>
                  <a:pt x="5639" y="1296"/>
                </a:moveTo>
                <a:lnTo>
                  <a:pt x="5639" y="1296"/>
                </a:lnTo>
                <a:cubicBezTo>
                  <a:pt x="5639" y="1289"/>
                  <a:pt x="5639" y="1289"/>
                  <a:pt x="5639" y="1289"/>
                </a:cubicBezTo>
                <a:cubicBezTo>
                  <a:pt x="5645" y="1296"/>
                  <a:pt x="5652" y="1296"/>
                  <a:pt x="5659" y="1296"/>
                </a:cubicBezTo>
                <a:cubicBezTo>
                  <a:pt x="5639" y="1296"/>
                  <a:pt x="5639" y="1296"/>
                  <a:pt x="5639" y="1296"/>
                </a:cubicBezTo>
                <a:close/>
                <a:moveTo>
                  <a:pt x="5639" y="1087"/>
                </a:moveTo>
                <a:lnTo>
                  <a:pt x="5639" y="1087"/>
                </a:lnTo>
                <a:cubicBezTo>
                  <a:pt x="5639" y="904"/>
                  <a:pt x="5639" y="904"/>
                  <a:pt x="5639" y="904"/>
                </a:cubicBezTo>
                <a:cubicBezTo>
                  <a:pt x="5686" y="965"/>
                  <a:pt x="5713" y="1039"/>
                  <a:pt x="5639" y="1087"/>
                </a:cubicBezTo>
                <a:close/>
                <a:moveTo>
                  <a:pt x="5686" y="27"/>
                </a:moveTo>
                <a:lnTo>
                  <a:pt x="5686" y="27"/>
                </a:lnTo>
                <a:cubicBezTo>
                  <a:pt x="5747" y="27"/>
                  <a:pt x="5747" y="27"/>
                  <a:pt x="5747" y="27"/>
                </a:cubicBezTo>
                <a:cubicBezTo>
                  <a:pt x="5733" y="40"/>
                  <a:pt x="5713" y="67"/>
                  <a:pt x="5733" y="94"/>
                </a:cubicBezTo>
                <a:cubicBezTo>
                  <a:pt x="5706" y="81"/>
                  <a:pt x="5693" y="60"/>
                  <a:pt x="5686" y="27"/>
                </a:cubicBezTo>
                <a:close/>
                <a:moveTo>
                  <a:pt x="5639" y="904"/>
                </a:moveTo>
                <a:lnTo>
                  <a:pt x="5639" y="904"/>
                </a:lnTo>
                <a:cubicBezTo>
                  <a:pt x="5639" y="1087"/>
                  <a:pt x="5639" y="1087"/>
                  <a:pt x="5639" y="1087"/>
                </a:cubicBezTo>
                <a:cubicBezTo>
                  <a:pt x="5632" y="1087"/>
                  <a:pt x="5632" y="1087"/>
                  <a:pt x="5632" y="1087"/>
                </a:cubicBezTo>
                <a:cubicBezTo>
                  <a:pt x="5639" y="1087"/>
                  <a:pt x="5639" y="1087"/>
                  <a:pt x="5639" y="1087"/>
                </a:cubicBezTo>
                <a:cubicBezTo>
                  <a:pt x="5639" y="1228"/>
                  <a:pt x="5639" y="1228"/>
                  <a:pt x="5639" y="1228"/>
                </a:cubicBezTo>
                <a:cubicBezTo>
                  <a:pt x="5618" y="1228"/>
                  <a:pt x="5605" y="1228"/>
                  <a:pt x="5585" y="1235"/>
                </a:cubicBezTo>
                <a:cubicBezTo>
                  <a:pt x="5585" y="1222"/>
                  <a:pt x="5585" y="1215"/>
                  <a:pt x="5585" y="1208"/>
                </a:cubicBezTo>
                <a:cubicBezTo>
                  <a:pt x="5537" y="1215"/>
                  <a:pt x="5497" y="1215"/>
                  <a:pt x="5497" y="1161"/>
                </a:cubicBezTo>
                <a:cubicBezTo>
                  <a:pt x="5531" y="1161"/>
                  <a:pt x="5564" y="1161"/>
                  <a:pt x="5591" y="1161"/>
                </a:cubicBezTo>
                <a:cubicBezTo>
                  <a:pt x="5598" y="1147"/>
                  <a:pt x="5612" y="1134"/>
                  <a:pt x="5632" y="1134"/>
                </a:cubicBezTo>
                <a:cubicBezTo>
                  <a:pt x="5612" y="1066"/>
                  <a:pt x="5551" y="1100"/>
                  <a:pt x="5470" y="1114"/>
                </a:cubicBezTo>
                <a:cubicBezTo>
                  <a:pt x="5470" y="938"/>
                  <a:pt x="5470" y="938"/>
                  <a:pt x="5470" y="938"/>
                </a:cubicBezTo>
                <a:cubicBezTo>
                  <a:pt x="5483" y="952"/>
                  <a:pt x="5504" y="965"/>
                  <a:pt x="5537" y="965"/>
                </a:cubicBezTo>
                <a:cubicBezTo>
                  <a:pt x="5605" y="938"/>
                  <a:pt x="5490" y="877"/>
                  <a:pt x="5558" y="837"/>
                </a:cubicBezTo>
                <a:cubicBezTo>
                  <a:pt x="5585" y="850"/>
                  <a:pt x="5612" y="877"/>
                  <a:pt x="5639" y="904"/>
                </a:cubicBezTo>
                <a:close/>
                <a:moveTo>
                  <a:pt x="5639" y="1289"/>
                </a:moveTo>
                <a:lnTo>
                  <a:pt x="5639" y="1289"/>
                </a:lnTo>
                <a:cubicBezTo>
                  <a:pt x="5639" y="1296"/>
                  <a:pt x="5639" y="1296"/>
                  <a:pt x="5639" y="1296"/>
                </a:cubicBezTo>
                <a:cubicBezTo>
                  <a:pt x="5612" y="1296"/>
                  <a:pt x="5612" y="1296"/>
                  <a:pt x="5612" y="1296"/>
                </a:cubicBezTo>
                <a:cubicBezTo>
                  <a:pt x="5612" y="1296"/>
                  <a:pt x="5618" y="1289"/>
                  <a:pt x="5618" y="1276"/>
                </a:cubicBezTo>
                <a:lnTo>
                  <a:pt x="5618" y="1276"/>
                </a:lnTo>
                <a:cubicBezTo>
                  <a:pt x="5625" y="1283"/>
                  <a:pt x="5632" y="1283"/>
                  <a:pt x="5639" y="1289"/>
                </a:cubicBezTo>
                <a:close/>
                <a:moveTo>
                  <a:pt x="5470" y="1262"/>
                </a:moveTo>
                <a:lnTo>
                  <a:pt x="5470" y="1262"/>
                </a:lnTo>
                <a:cubicBezTo>
                  <a:pt x="5483" y="1262"/>
                  <a:pt x="5497" y="1289"/>
                  <a:pt x="5510" y="1296"/>
                </a:cubicBezTo>
                <a:cubicBezTo>
                  <a:pt x="5537" y="1296"/>
                  <a:pt x="5537" y="1296"/>
                  <a:pt x="5537" y="1296"/>
                </a:cubicBezTo>
                <a:cubicBezTo>
                  <a:pt x="5537" y="1296"/>
                  <a:pt x="5544" y="1289"/>
                  <a:pt x="5544" y="1283"/>
                </a:cubicBezTo>
                <a:cubicBezTo>
                  <a:pt x="5524" y="1276"/>
                  <a:pt x="5517" y="1262"/>
                  <a:pt x="5517" y="1235"/>
                </a:cubicBezTo>
                <a:cubicBezTo>
                  <a:pt x="5504" y="1235"/>
                  <a:pt x="5483" y="1235"/>
                  <a:pt x="5470" y="1228"/>
                </a:cubicBezTo>
                <a:cubicBezTo>
                  <a:pt x="5470" y="1262"/>
                  <a:pt x="5470" y="1262"/>
                  <a:pt x="5470" y="1262"/>
                </a:cubicBezTo>
                <a:close/>
                <a:moveTo>
                  <a:pt x="5470" y="871"/>
                </a:moveTo>
                <a:lnTo>
                  <a:pt x="5470" y="871"/>
                </a:lnTo>
                <a:cubicBezTo>
                  <a:pt x="5477" y="877"/>
                  <a:pt x="5497" y="877"/>
                  <a:pt x="5517" y="891"/>
                </a:cubicBezTo>
                <a:cubicBezTo>
                  <a:pt x="5524" y="837"/>
                  <a:pt x="5504" y="817"/>
                  <a:pt x="5470" y="817"/>
                </a:cubicBezTo>
                <a:cubicBezTo>
                  <a:pt x="5470" y="871"/>
                  <a:pt x="5470" y="871"/>
                  <a:pt x="5470" y="871"/>
                </a:cubicBezTo>
                <a:close/>
                <a:moveTo>
                  <a:pt x="5470" y="27"/>
                </a:moveTo>
                <a:lnTo>
                  <a:pt x="5470" y="27"/>
                </a:lnTo>
                <a:close/>
                <a:moveTo>
                  <a:pt x="5551" y="27"/>
                </a:moveTo>
                <a:lnTo>
                  <a:pt x="5551" y="27"/>
                </a:lnTo>
                <a:cubicBezTo>
                  <a:pt x="5605" y="27"/>
                  <a:pt x="5605" y="27"/>
                  <a:pt x="5605" y="27"/>
                </a:cubicBezTo>
                <a:cubicBezTo>
                  <a:pt x="5585" y="27"/>
                  <a:pt x="5564" y="27"/>
                  <a:pt x="5551" y="27"/>
                </a:cubicBezTo>
                <a:close/>
                <a:moveTo>
                  <a:pt x="5470" y="27"/>
                </a:moveTo>
                <a:lnTo>
                  <a:pt x="5470" y="27"/>
                </a:lnTo>
                <a:lnTo>
                  <a:pt x="5470" y="27"/>
                </a:lnTo>
                <a:cubicBezTo>
                  <a:pt x="5470" y="27"/>
                  <a:pt x="5470" y="27"/>
                  <a:pt x="5463" y="27"/>
                </a:cubicBezTo>
                <a:cubicBezTo>
                  <a:pt x="5470" y="27"/>
                  <a:pt x="5470" y="27"/>
                  <a:pt x="5470" y="27"/>
                </a:cubicBezTo>
                <a:close/>
                <a:moveTo>
                  <a:pt x="5470" y="817"/>
                </a:moveTo>
                <a:lnTo>
                  <a:pt x="5470" y="817"/>
                </a:lnTo>
                <a:cubicBezTo>
                  <a:pt x="5470" y="871"/>
                  <a:pt x="5470" y="871"/>
                  <a:pt x="5470" y="871"/>
                </a:cubicBezTo>
                <a:cubicBezTo>
                  <a:pt x="5443" y="871"/>
                  <a:pt x="5456" y="891"/>
                  <a:pt x="5456" y="918"/>
                </a:cubicBezTo>
                <a:cubicBezTo>
                  <a:pt x="5463" y="925"/>
                  <a:pt x="5463" y="931"/>
                  <a:pt x="5470" y="938"/>
                </a:cubicBezTo>
                <a:cubicBezTo>
                  <a:pt x="5470" y="1114"/>
                  <a:pt x="5470" y="1114"/>
                  <a:pt x="5470" y="1114"/>
                </a:cubicBezTo>
                <a:cubicBezTo>
                  <a:pt x="5436" y="1120"/>
                  <a:pt x="5395" y="1120"/>
                  <a:pt x="5355" y="1107"/>
                </a:cubicBezTo>
                <a:cubicBezTo>
                  <a:pt x="5402" y="1033"/>
                  <a:pt x="5368" y="1087"/>
                  <a:pt x="5308" y="1087"/>
                </a:cubicBezTo>
                <a:cubicBezTo>
                  <a:pt x="5308" y="904"/>
                  <a:pt x="5308" y="904"/>
                  <a:pt x="5308" y="904"/>
                </a:cubicBezTo>
                <a:cubicBezTo>
                  <a:pt x="5308" y="904"/>
                  <a:pt x="5314" y="911"/>
                  <a:pt x="5321" y="911"/>
                </a:cubicBezTo>
                <a:cubicBezTo>
                  <a:pt x="5328" y="898"/>
                  <a:pt x="5321" y="871"/>
                  <a:pt x="5308" y="837"/>
                </a:cubicBezTo>
                <a:cubicBezTo>
                  <a:pt x="5368" y="837"/>
                  <a:pt x="5368" y="837"/>
                  <a:pt x="5368" y="837"/>
                </a:cubicBezTo>
                <a:cubicBezTo>
                  <a:pt x="5402" y="830"/>
                  <a:pt x="5436" y="817"/>
                  <a:pt x="5470" y="817"/>
                </a:cubicBezTo>
                <a:close/>
                <a:moveTo>
                  <a:pt x="5470" y="1228"/>
                </a:moveTo>
                <a:lnTo>
                  <a:pt x="5470" y="1228"/>
                </a:lnTo>
                <a:cubicBezTo>
                  <a:pt x="5470" y="1262"/>
                  <a:pt x="5470" y="1262"/>
                  <a:pt x="5470" y="1262"/>
                </a:cubicBezTo>
                <a:cubicBezTo>
                  <a:pt x="5463" y="1262"/>
                  <a:pt x="5456" y="1269"/>
                  <a:pt x="5449" y="1296"/>
                </a:cubicBezTo>
                <a:cubicBezTo>
                  <a:pt x="5429" y="1296"/>
                  <a:pt x="5429" y="1296"/>
                  <a:pt x="5429" y="1296"/>
                </a:cubicBezTo>
                <a:cubicBezTo>
                  <a:pt x="5422" y="1289"/>
                  <a:pt x="5409" y="1283"/>
                  <a:pt x="5395" y="1283"/>
                </a:cubicBezTo>
                <a:cubicBezTo>
                  <a:pt x="5389" y="1242"/>
                  <a:pt x="5416" y="1242"/>
                  <a:pt x="5422" y="1208"/>
                </a:cubicBezTo>
                <a:lnTo>
                  <a:pt x="5422" y="1208"/>
                </a:lnTo>
                <a:cubicBezTo>
                  <a:pt x="5436" y="1222"/>
                  <a:pt x="5449" y="1228"/>
                  <a:pt x="5470" y="1228"/>
                </a:cubicBezTo>
                <a:close/>
                <a:moveTo>
                  <a:pt x="5308" y="1249"/>
                </a:moveTo>
                <a:lnTo>
                  <a:pt x="5308" y="1249"/>
                </a:lnTo>
                <a:cubicBezTo>
                  <a:pt x="5308" y="1181"/>
                  <a:pt x="5308" y="1181"/>
                  <a:pt x="5308" y="1181"/>
                </a:cubicBezTo>
                <a:cubicBezTo>
                  <a:pt x="5321" y="1188"/>
                  <a:pt x="5348" y="1188"/>
                  <a:pt x="5368" y="1181"/>
                </a:cubicBezTo>
                <a:lnTo>
                  <a:pt x="5368" y="1181"/>
                </a:lnTo>
                <a:cubicBezTo>
                  <a:pt x="5355" y="1201"/>
                  <a:pt x="5341" y="1222"/>
                  <a:pt x="5341" y="1255"/>
                </a:cubicBezTo>
                <a:cubicBezTo>
                  <a:pt x="5328" y="1255"/>
                  <a:pt x="5321" y="1255"/>
                  <a:pt x="5308" y="1249"/>
                </a:cubicBezTo>
                <a:close/>
                <a:moveTo>
                  <a:pt x="5308" y="769"/>
                </a:moveTo>
                <a:lnTo>
                  <a:pt x="5308" y="769"/>
                </a:lnTo>
                <a:cubicBezTo>
                  <a:pt x="5308" y="668"/>
                  <a:pt x="5308" y="668"/>
                  <a:pt x="5308" y="668"/>
                </a:cubicBezTo>
                <a:cubicBezTo>
                  <a:pt x="5328" y="675"/>
                  <a:pt x="5341" y="668"/>
                  <a:pt x="5355" y="641"/>
                </a:cubicBezTo>
                <a:cubicBezTo>
                  <a:pt x="5382" y="661"/>
                  <a:pt x="5362" y="688"/>
                  <a:pt x="5382" y="763"/>
                </a:cubicBezTo>
                <a:cubicBezTo>
                  <a:pt x="5362" y="790"/>
                  <a:pt x="5328" y="776"/>
                  <a:pt x="5308" y="769"/>
                </a:cubicBezTo>
                <a:close/>
                <a:moveTo>
                  <a:pt x="5308" y="472"/>
                </a:moveTo>
                <a:lnTo>
                  <a:pt x="5308" y="472"/>
                </a:lnTo>
                <a:cubicBezTo>
                  <a:pt x="5308" y="243"/>
                  <a:pt x="5308" y="243"/>
                  <a:pt x="5308" y="243"/>
                </a:cubicBezTo>
                <a:cubicBezTo>
                  <a:pt x="5355" y="222"/>
                  <a:pt x="5355" y="155"/>
                  <a:pt x="5395" y="128"/>
                </a:cubicBezTo>
                <a:lnTo>
                  <a:pt x="5395" y="128"/>
                </a:lnTo>
                <a:cubicBezTo>
                  <a:pt x="5409" y="155"/>
                  <a:pt x="5395" y="195"/>
                  <a:pt x="5382" y="229"/>
                </a:cubicBezTo>
                <a:cubicBezTo>
                  <a:pt x="5416" y="243"/>
                  <a:pt x="5422" y="276"/>
                  <a:pt x="5422" y="324"/>
                </a:cubicBezTo>
                <a:cubicBezTo>
                  <a:pt x="5395" y="324"/>
                  <a:pt x="5395" y="310"/>
                  <a:pt x="5395" y="297"/>
                </a:cubicBezTo>
                <a:cubicBezTo>
                  <a:pt x="5375" y="310"/>
                  <a:pt x="5368" y="330"/>
                  <a:pt x="5355" y="344"/>
                </a:cubicBezTo>
                <a:cubicBezTo>
                  <a:pt x="5355" y="378"/>
                  <a:pt x="5362" y="411"/>
                  <a:pt x="5395" y="445"/>
                </a:cubicBezTo>
                <a:cubicBezTo>
                  <a:pt x="5375" y="459"/>
                  <a:pt x="5341" y="472"/>
                  <a:pt x="5308" y="472"/>
                </a:cubicBezTo>
                <a:close/>
                <a:moveTo>
                  <a:pt x="5308" y="175"/>
                </a:moveTo>
                <a:lnTo>
                  <a:pt x="5308" y="175"/>
                </a:lnTo>
                <a:cubicBezTo>
                  <a:pt x="5308" y="175"/>
                  <a:pt x="5314" y="175"/>
                  <a:pt x="5321" y="175"/>
                </a:cubicBezTo>
                <a:cubicBezTo>
                  <a:pt x="5321" y="101"/>
                  <a:pt x="5321" y="101"/>
                  <a:pt x="5321" y="101"/>
                </a:cubicBezTo>
                <a:cubicBezTo>
                  <a:pt x="5314" y="101"/>
                  <a:pt x="5308" y="101"/>
                  <a:pt x="5308" y="101"/>
                </a:cubicBezTo>
                <a:cubicBezTo>
                  <a:pt x="5308" y="175"/>
                  <a:pt x="5308" y="175"/>
                  <a:pt x="5308" y="175"/>
                </a:cubicBezTo>
                <a:close/>
                <a:moveTo>
                  <a:pt x="5308" y="94"/>
                </a:moveTo>
                <a:lnTo>
                  <a:pt x="5308" y="94"/>
                </a:lnTo>
                <a:cubicBezTo>
                  <a:pt x="5308" y="27"/>
                  <a:pt x="5308" y="27"/>
                  <a:pt x="5308" y="27"/>
                </a:cubicBezTo>
                <a:cubicBezTo>
                  <a:pt x="5314" y="27"/>
                  <a:pt x="5314" y="27"/>
                  <a:pt x="5314" y="27"/>
                </a:cubicBezTo>
                <a:cubicBezTo>
                  <a:pt x="5321" y="47"/>
                  <a:pt x="5321" y="74"/>
                  <a:pt x="5328" y="101"/>
                </a:cubicBezTo>
                <a:cubicBezTo>
                  <a:pt x="5321" y="94"/>
                  <a:pt x="5314" y="94"/>
                  <a:pt x="5308" y="94"/>
                </a:cubicBezTo>
                <a:close/>
                <a:moveTo>
                  <a:pt x="5308" y="27"/>
                </a:moveTo>
                <a:lnTo>
                  <a:pt x="5308" y="27"/>
                </a:lnTo>
                <a:cubicBezTo>
                  <a:pt x="5308" y="94"/>
                  <a:pt x="5308" y="94"/>
                  <a:pt x="5308" y="94"/>
                </a:cubicBezTo>
                <a:cubicBezTo>
                  <a:pt x="5281" y="94"/>
                  <a:pt x="5267" y="101"/>
                  <a:pt x="5254" y="121"/>
                </a:cubicBezTo>
                <a:cubicBezTo>
                  <a:pt x="5274" y="108"/>
                  <a:pt x="5281" y="101"/>
                  <a:pt x="5308" y="101"/>
                </a:cubicBezTo>
                <a:cubicBezTo>
                  <a:pt x="5308" y="175"/>
                  <a:pt x="5308" y="175"/>
                  <a:pt x="5308" y="175"/>
                </a:cubicBezTo>
                <a:cubicBezTo>
                  <a:pt x="5281" y="175"/>
                  <a:pt x="5254" y="182"/>
                  <a:pt x="5233" y="175"/>
                </a:cubicBezTo>
                <a:cubicBezTo>
                  <a:pt x="5233" y="27"/>
                  <a:pt x="5233" y="27"/>
                  <a:pt x="5233" y="27"/>
                </a:cubicBezTo>
                <a:cubicBezTo>
                  <a:pt x="5308" y="27"/>
                  <a:pt x="5308" y="27"/>
                  <a:pt x="5308" y="27"/>
                </a:cubicBezTo>
                <a:close/>
                <a:moveTo>
                  <a:pt x="5308" y="243"/>
                </a:moveTo>
                <a:lnTo>
                  <a:pt x="5308" y="243"/>
                </a:lnTo>
                <a:cubicBezTo>
                  <a:pt x="5308" y="472"/>
                  <a:pt x="5308" y="472"/>
                  <a:pt x="5308" y="472"/>
                </a:cubicBezTo>
                <a:cubicBezTo>
                  <a:pt x="5294" y="472"/>
                  <a:pt x="5281" y="472"/>
                  <a:pt x="5267" y="472"/>
                </a:cubicBezTo>
                <a:cubicBezTo>
                  <a:pt x="5314" y="425"/>
                  <a:pt x="5274" y="398"/>
                  <a:pt x="5254" y="351"/>
                </a:cubicBezTo>
                <a:cubicBezTo>
                  <a:pt x="5254" y="371"/>
                  <a:pt x="5254" y="398"/>
                  <a:pt x="5254" y="418"/>
                </a:cubicBezTo>
                <a:cubicBezTo>
                  <a:pt x="5247" y="411"/>
                  <a:pt x="5240" y="411"/>
                  <a:pt x="5233" y="411"/>
                </a:cubicBezTo>
                <a:cubicBezTo>
                  <a:pt x="5233" y="317"/>
                  <a:pt x="5233" y="317"/>
                  <a:pt x="5233" y="317"/>
                </a:cubicBezTo>
                <a:cubicBezTo>
                  <a:pt x="5240" y="324"/>
                  <a:pt x="5240" y="324"/>
                  <a:pt x="5240" y="330"/>
                </a:cubicBezTo>
                <a:cubicBezTo>
                  <a:pt x="5240" y="310"/>
                  <a:pt x="5233" y="290"/>
                  <a:pt x="5240" y="263"/>
                </a:cubicBezTo>
                <a:lnTo>
                  <a:pt x="5233" y="270"/>
                </a:lnTo>
                <a:cubicBezTo>
                  <a:pt x="5233" y="202"/>
                  <a:pt x="5233" y="202"/>
                  <a:pt x="5233" y="202"/>
                </a:cubicBezTo>
                <a:cubicBezTo>
                  <a:pt x="5247" y="209"/>
                  <a:pt x="5260" y="216"/>
                  <a:pt x="5267" y="222"/>
                </a:cubicBezTo>
                <a:cubicBezTo>
                  <a:pt x="5267" y="236"/>
                  <a:pt x="5260" y="243"/>
                  <a:pt x="5260" y="249"/>
                </a:cubicBezTo>
                <a:cubicBezTo>
                  <a:pt x="5281" y="249"/>
                  <a:pt x="5294" y="249"/>
                  <a:pt x="5308" y="243"/>
                </a:cubicBezTo>
                <a:close/>
                <a:moveTo>
                  <a:pt x="5308" y="668"/>
                </a:moveTo>
                <a:lnTo>
                  <a:pt x="5308" y="668"/>
                </a:lnTo>
                <a:cubicBezTo>
                  <a:pt x="5308" y="769"/>
                  <a:pt x="5308" y="769"/>
                  <a:pt x="5308" y="769"/>
                </a:cubicBezTo>
                <a:cubicBezTo>
                  <a:pt x="5281" y="763"/>
                  <a:pt x="5267" y="769"/>
                  <a:pt x="5254" y="810"/>
                </a:cubicBezTo>
                <a:cubicBezTo>
                  <a:pt x="5260" y="850"/>
                  <a:pt x="5281" y="884"/>
                  <a:pt x="5308" y="904"/>
                </a:cubicBezTo>
                <a:cubicBezTo>
                  <a:pt x="5308" y="1087"/>
                  <a:pt x="5308" y="1087"/>
                  <a:pt x="5308" y="1087"/>
                </a:cubicBezTo>
                <a:cubicBezTo>
                  <a:pt x="5301" y="1087"/>
                  <a:pt x="5294" y="1087"/>
                  <a:pt x="5281" y="1087"/>
                </a:cubicBezTo>
                <a:cubicBezTo>
                  <a:pt x="5281" y="1066"/>
                  <a:pt x="5274" y="1053"/>
                  <a:pt x="5267" y="1039"/>
                </a:cubicBezTo>
                <a:cubicBezTo>
                  <a:pt x="5260" y="1033"/>
                  <a:pt x="5247" y="1033"/>
                  <a:pt x="5233" y="1033"/>
                </a:cubicBezTo>
                <a:cubicBezTo>
                  <a:pt x="5233" y="1012"/>
                  <a:pt x="5233" y="1012"/>
                  <a:pt x="5233" y="1012"/>
                </a:cubicBezTo>
                <a:cubicBezTo>
                  <a:pt x="5233" y="1006"/>
                  <a:pt x="5233" y="999"/>
                  <a:pt x="5240" y="999"/>
                </a:cubicBezTo>
                <a:cubicBezTo>
                  <a:pt x="5233" y="992"/>
                  <a:pt x="5233" y="992"/>
                  <a:pt x="5233" y="992"/>
                </a:cubicBezTo>
                <a:cubicBezTo>
                  <a:pt x="5233" y="945"/>
                  <a:pt x="5233" y="945"/>
                  <a:pt x="5233" y="945"/>
                </a:cubicBezTo>
                <a:cubicBezTo>
                  <a:pt x="5240" y="945"/>
                  <a:pt x="5247" y="952"/>
                  <a:pt x="5254" y="952"/>
                </a:cubicBezTo>
                <a:cubicBezTo>
                  <a:pt x="5254" y="945"/>
                  <a:pt x="5254" y="938"/>
                  <a:pt x="5254" y="938"/>
                </a:cubicBezTo>
                <a:lnTo>
                  <a:pt x="5254" y="938"/>
                </a:lnTo>
                <a:cubicBezTo>
                  <a:pt x="5247" y="931"/>
                  <a:pt x="5240" y="931"/>
                  <a:pt x="5233" y="938"/>
                </a:cubicBezTo>
                <a:cubicBezTo>
                  <a:pt x="5233" y="614"/>
                  <a:pt x="5233" y="614"/>
                  <a:pt x="5233" y="614"/>
                </a:cubicBezTo>
                <a:cubicBezTo>
                  <a:pt x="5233" y="614"/>
                  <a:pt x="5240" y="614"/>
                  <a:pt x="5247" y="621"/>
                </a:cubicBezTo>
                <a:lnTo>
                  <a:pt x="5240" y="621"/>
                </a:lnTo>
                <a:cubicBezTo>
                  <a:pt x="5260" y="634"/>
                  <a:pt x="5281" y="655"/>
                  <a:pt x="5308" y="668"/>
                </a:cubicBezTo>
                <a:close/>
                <a:moveTo>
                  <a:pt x="5308" y="1181"/>
                </a:moveTo>
                <a:lnTo>
                  <a:pt x="5308" y="1181"/>
                </a:lnTo>
                <a:cubicBezTo>
                  <a:pt x="5308" y="1249"/>
                  <a:pt x="5308" y="1249"/>
                  <a:pt x="5308" y="1249"/>
                </a:cubicBezTo>
                <a:cubicBezTo>
                  <a:pt x="5260" y="1242"/>
                  <a:pt x="5233" y="1222"/>
                  <a:pt x="5247" y="1161"/>
                </a:cubicBezTo>
                <a:cubicBezTo>
                  <a:pt x="5260" y="1174"/>
                  <a:pt x="5281" y="1181"/>
                  <a:pt x="5308" y="1181"/>
                </a:cubicBezTo>
                <a:close/>
                <a:moveTo>
                  <a:pt x="5233" y="587"/>
                </a:moveTo>
                <a:lnTo>
                  <a:pt x="5233" y="587"/>
                </a:lnTo>
                <a:cubicBezTo>
                  <a:pt x="5233" y="567"/>
                  <a:pt x="5233" y="567"/>
                  <a:pt x="5233" y="567"/>
                </a:cubicBezTo>
                <a:cubicBezTo>
                  <a:pt x="5233" y="567"/>
                  <a:pt x="5240" y="567"/>
                  <a:pt x="5247" y="567"/>
                </a:cubicBezTo>
                <a:cubicBezTo>
                  <a:pt x="5240" y="574"/>
                  <a:pt x="5233" y="580"/>
                  <a:pt x="5233" y="587"/>
                </a:cubicBezTo>
                <a:close/>
                <a:moveTo>
                  <a:pt x="5233" y="27"/>
                </a:moveTo>
                <a:lnTo>
                  <a:pt x="5233" y="27"/>
                </a:lnTo>
                <a:cubicBezTo>
                  <a:pt x="5233" y="175"/>
                  <a:pt x="5233" y="175"/>
                  <a:pt x="5233" y="175"/>
                </a:cubicBezTo>
                <a:cubicBezTo>
                  <a:pt x="5227" y="168"/>
                  <a:pt x="5227" y="168"/>
                  <a:pt x="5227" y="168"/>
                </a:cubicBezTo>
                <a:cubicBezTo>
                  <a:pt x="5200" y="162"/>
                  <a:pt x="5179" y="141"/>
                  <a:pt x="5179" y="108"/>
                </a:cubicBezTo>
                <a:cubicBezTo>
                  <a:pt x="5179" y="27"/>
                  <a:pt x="5179" y="27"/>
                  <a:pt x="5179" y="27"/>
                </a:cubicBezTo>
                <a:cubicBezTo>
                  <a:pt x="5233" y="27"/>
                  <a:pt x="5233" y="27"/>
                  <a:pt x="5233" y="27"/>
                </a:cubicBezTo>
                <a:close/>
                <a:moveTo>
                  <a:pt x="5233" y="202"/>
                </a:moveTo>
                <a:lnTo>
                  <a:pt x="5233" y="202"/>
                </a:lnTo>
                <a:cubicBezTo>
                  <a:pt x="5233" y="270"/>
                  <a:pt x="5233" y="270"/>
                  <a:pt x="5233" y="270"/>
                </a:cubicBezTo>
                <a:cubicBezTo>
                  <a:pt x="5220" y="270"/>
                  <a:pt x="5200" y="263"/>
                  <a:pt x="5179" y="256"/>
                </a:cubicBezTo>
                <a:cubicBezTo>
                  <a:pt x="5179" y="202"/>
                  <a:pt x="5179" y="202"/>
                  <a:pt x="5179" y="202"/>
                </a:cubicBezTo>
                <a:cubicBezTo>
                  <a:pt x="5193" y="195"/>
                  <a:pt x="5213" y="195"/>
                  <a:pt x="5233" y="202"/>
                </a:cubicBezTo>
                <a:close/>
                <a:moveTo>
                  <a:pt x="5233" y="317"/>
                </a:moveTo>
                <a:lnTo>
                  <a:pt x="5233" y="317"/>
                </a:lnTo>
                <a:cubicBezTo>
                  <a:pt x="5233" y="411"/>
                  <a:pt x="5233" y="411"/>
                  <a:pt x="5233" y="411"/>
                </a:cubicBezTo>
                <a:cubicBezTo>
                  <a:pt x="5186" y="411"/>
                  <a:pt x="5213" y="492"/>
                  <a:pt x="5213" y="567"/>
                </a:cubicBezTo>
                <a:cubicBezTo>
                  <a:pt x="5220" y="567"/>
                  <a:pt x="5227" y="567"/>
                  <a:pt x="5233" y="567"/>
                </a:cubicBezTo>
                <a:cubicBezTo>
                  <a:pt x="5233" y="587"/>
                  <a:pt x="5233" y="587"/>
                  <a:pt x="5233" y="587"/>
                </a:cubicBezTo>
                <a:cubicBezTo>
                  <a:pt x="5227" y="601"/>
                  <a:pt x="5227" y="607"/>
                  <a:pt x="5233" y="614"/>
                </a:cubicBezTo>
                <a:cubicBezTo>
                  <a:pt x="5233" y="938"/>
                  <a:pt x="5233" y="938"/>
                  <a:pt x="5233" y="938"/>
                </a:cubicBezTo>
                <a:cubicBezTo>
                  <a:pt x="5227" y="938"/>
                  <a:pt x="5213" y="938"/>
                  <a:pt x="5206" y="938"/>
                </a:cubicBezTo>
                <a:cubicBezTo>
                  <a:pt x="5213" y="938"/>
                  <a:pt x="5227" y="945"/>
                  <a:pt x="5233" y="945"/>
                </a:cubicBezTo>
                <a:cubicBezTo>
                  <a:pt x="5233" y="992"/>
                  <a:pt x="5233" y="992"/>
                  <a:pt x="5233" y="992"/>
                </a:cubicBezTo>
                <a:cubicBezTo>
                  <a:pt x="5220" y="972"/>
                  <a:pt x="5213" y="958"/>
                  <a:pt x="5206" y="938"/>
                </a:cubicBezTo>
                <a:cubicBezTo>
                  <a:pt x="5200" y="938"/>
                  <a:pt x="5186" y="945"/>
                  <a:pt x="5179" y="945"/>
                </a:cubicBezTo>
                <a:cubicBezTo>
                  <a:pt x="5179" y="796"/>
                  <a:pt x="5179" y="796"/>
                  <a:pt x="5179" y="796"/>
                </a:cubicBezTo>
                <a:lnTo>
                  <a:pt x="5186" y="803"/>
                </a:lnTo>
                <a:cubicBezTo>
                  <a:pt x="5193" y="756"/>
                  <a:pt x="5193" y="702"/>
                  <a:pt x="5220" y="648"/>
                </a:cubicBezTo>
                <a:cubicBezTo>
                  <a:pt x="5206" y="655"/>
                  <a:pt x="5193" y="661"/>
                  <a:pt x="5179" y="668"/>
                </a:cubicBezTo>
                <a:cubicBezTo>
                  <a:pt x="5179" y="391"/>
                  <a:pt x="5179" y="391"/>
                  <a:pt x="5179" y="391"/>
                </a:cubicBezTo>
                <a:cubicBezTo>
                  <a:pt x="5213" y="391"/>
                  <a:pt x="5240" y="364"/>
                  <a:pt x="5227" y="317"/>
                </a:cubicBezTo>
                <a:cubicBezTo>
                  <a:pt x="5233" y="317"/>
                  <a:pt x="5233" y="317"/>
                  <a:pt x="5233" y="317"/>
                </a:cubicBezTo>
                <a:close/>
                <a:moveTo>
                  <a:pt x="5233" y="1012"/>
                </a:moveTo>
                <a:lnTo>
                  <a:pt x="5233" y="1012"/>
                </a:lnTo>
                <a:cubicBezTo>
                  <a:pt x="5233" y="1033"/>
                  <a:pt x="5233" y="1033"/>
                  <a:pt x="5233" y="1033"/>
                </a:cubicBezTo>
                <a:cubicBezTo>
                  <a:pt x="5227" y="1033"/>
                  <a:pt x="5227" y="1033"/>
                  <a:pt x="5227" y="1033"/>
                </a:cubicBezTo>
                <a:cubicBezTo>
                  <a:pt x="5227" y="1026"/>
                  <a:pt x="5233" y="1019"/>
                  <a:pt x="5233" y="1012"/>
                </a:cubicBezTo>
                <a:close/>
                <a:moveTo>
                  <a:pt x="5179" y="27"/>
                </a:moveTo>
                <a:lnTo>
                  <a:pt x="5179" y="27"/>
                </a:lnTo>
                <a:cubicBezTo>
                  <a:pt x="5179" y="108"/>
                  <a:pt x="5179" y="108"/>
                  <a:pt x="5179" y="108"/>
                </a:cubicBezTo>
                <a:cubicBezTo>
                  <a:pt x="5179" y="101"/>
                  <a:pt x="5179" y="101"/>
                  <a:pt x="5179" y="101"/>
                </a:cubicBezTo>
                <a:cubicBezTo>
                  <a:pt x="5166" y="101"/>
                  <a:pt x="5152" y="114"/>
                  <a:pt x="5146" y="128"/>
                </a:cubicBezTo>
                <a:cubicBezTo>
                  <a:pt x="5146" y="141"/>
                  <a:pt x="5146" y="155"/>
                  <a:pt x="5146" y="175"/>
                </a:cubicBezTo>
                <a:cubicBezTo>
                  <a:pt x="5139" y="175"/>
                  <a:pt x="5125" y="168"/>
                  <a:pt x="5119" y="168"/>
                </a:cubicBezTo>
                <a:cubicBezTo>
                  <a:pt x="5105" y="209"/>
                  <a:pt x="5112" y="256"/>
                  <a:pt x="5132" y="297"/>
                </a:cubicBezTo>
                <a:cubicBezTo>
                  <a:pt x="5119" y="330"/>
                  <a:pt x="5092" y="249"/>
                  <a:pt x="5044" y="229"/>
                </a:cubicBezTo>
                <a:cubicBezTo>
                  <a:pt x="5044" y="81"/>
                  <a:pt x="5044" y="81"/>
                  <a:pt x="5044" y="81"/>
                </a:cubicBezTo>
                <a:cubicBezTo>
                  <a:pt x="5058" y="67"/>
                  <a:pt x="5071" y="47"/>
                  <a:pt x="5092" y="27"/>
                </a:cubicBezTo>
                <a:cubicBezTo>
                  <a:pt x="5179" y="27"/>
                  <a:pt x="5179" y="27"/>
                  <a:pt x="5179" y="27"/>
                </a:cubicBezTo>
                <a:close/>
                <a:moveTo>
                  <a:pt x="5179" y="202"/>
                </a:moveTo>
                <a:lnTo>
                  <a:pt x="5179" y="202"/>
                </a:lnTo>
                <a:cubicBezTo>
                  <a:pt x="5159" y="209"/>
                  <a:pt x="5146" y="222"/>
                  <a:pt x="5146" y="249"/>
                </a:cubicBezTo>
                <a:cubicBezTo>
                  <a:pt x="5159" y="249"/>
                  <a:pt x="5166" y="256"/>
                  <a:pt x="5179" y="256"/>
                </a:cubicBezTo>
                <a:cubicBezTo>
                  <a:pt x="5179" y="202"/>
                  <a:pt x="5179" y="202"/>
                  <a:pt x="5179" y="202"/>
                </a:cubicBezTo>
                <a:close/>
                <a:moveTo>
                  <a:pt x="5179" y="391"/>
                </a:moveTo>
                <a:lnTo>
                  <a:pt x="5179" y="391"/>
                </a:lnTo>
                <a:cubicBezTo>
                  <a:pt x="5179" y="668"/>
                  <a:pt x="5179" y="668"/>
                  <a:pt x="5179" y="668"/>
                </a:cubicBezTo>
                <a:cubicBezTo>
                  <a:pt x="5159" y="675"/>
                  <a:pt x="5146" y="688"/>
                  <a:pt x="5146" y="715"/>
                </a:cubicBezTo>
                <a:cubicBezTo>
                  <a:pt x="5105" y="702"/>
                  <a:pt x="5085" y="675"/>
                  <a:pt x="5078" y="634"/>
                </a:cubicBezTo>
                <a:cubicBezTo>
                  <a:pt x="5065" y="621"/>
                  <a:pt x="5051" y="607"/>
                  <a:pt x="5044" y="594"/>
                </a:cubicBezTo>
                <a:cubicBezTo>
                  <a:pt x="5044" y="540"/>
                  <a:pt x="5044" y="540"/>
                  <a:pt x="5044" y="540"/>
                </a:cubicBezTo>
                <a:cubicBezTo>
                  <a:pt x="5166" y="526"/>
                  <a:pt x="5044" y="445"/>
                  <a:pt x="5105" y="371"/>
                </a:cubicBezTo>
                <a:cubicBezTo>
                  <a:pt x="5119" y="384"/>
                  <a:pt x="5152" y="398"/>
                  <a:pt x="5179" y="391"/>
                </a:cubicBezTo>
                <a:close/>
                <a:moveTo>
                  <a:pt x="5179" y="796"/>
                </a:moveTo>
                <a:lnTo>
                  <a:pt x="5179" y="796"/>
                </a:lnTo>
                <a:cubicBezTo>
                  <a:pt x="5179" y="945"/>
                  <a:pt x="5179" y="945"/>
                  <a:pt x="5179" y="945"/>
                </a:cubicBezTo>
                <a:cubicBezTo>
                  <a:pt x="5125" y="972"/>
                  <a:pt x="5105" y="1033"/>
                  <a:pt x="5044" y="1053"/>
                </a:cubicBezTo>
                <a:cubicBezTo>
                  <a:pt x="5044" y="1039"/>
                  <a:pt x="5044" y="1039"/>
                  <a:pt x="5044" y="1039"/>
                </a:cubicBezTo>
                <a:cubicBezTo>
                  <a:pt x="5092" y="965"/>
                  <a:pt x="5024" y="877"/>
                  <a:pt x="5078" y="790"/>
                </a:cubicBezTo>
                <a:cubicBezTo>
                  <a:pt x="5105" y="783"/>
                  <a:pt x="5119" y="783"/>
                  <a:pt x="5125" y="796"/>
                </a:cubicBezTo>
                <a:cubicBezTo>
                  <a:pt x="5125" y="790"/>
                  <a:pt x="5125" y="790"/>
                  <a:pt x="5125" y="790"/>
                </a:cubicBezTo>
                <a:cubicBezTo>
                  <a:pt x="5152" y="783"/>
                  <a:pt x="5166" y="790"/>
                  <a:pt x="5179" y="796"/>
                </a:cubicBezTo>
                <a:close/>
                <a:moveTo>
                  <a:pt x="5044" y="27"/>
                </a:moveTo>
                <a:lnTo>
                  <a:pt x="5044" y="27"/>
                </a:lnTo>
                <a:close/>
                <a:moveTo>
                  <a:pt x="5044" y="27"/>
                </a:moveTo>
                <a:lnTo>
                  <a:pt x="5044" y="27"/>
                </a:lnTo>
                <a:close/>
                <a:moveTo>
                  <a:pt x="5044" y="81"/>
                </a:moveTo>
                <a:lnTo>
                  <a:pt x="5044" y="81"/>
                </a:lnTo>
                <a:cubicBezTo>
                  <a:pt x="5038" y="87"/>
                  <a:pt x="5038" y="94"/>
                  <a:pt x="5031" y="101"/>
                </a:cubicBezTo>
                <a:cubicBezTo>
                  <a:pt x="5024" y="74"/>
                  <a:pt x="5024" y="47"/>
                  <a:pt x="5011" y="27"/>
                </a:cubicBezTo>
                <a:cubicBezTo>
                  <a:pt x="4936" y="27"/>
                  <a:pt x="4936" y="27"/>
                  <a:pt x="4936" y="27"/>
                </a:cubicBezTo>
                <a:cubicBezTo>
                  <a:pt x="4923" y="47"/>
                  <a:pt x="4936" y="60"/>
                  <a:pt x="4950" y="81"/>
                </a:cubicBezTo>
                <a:cubicBezTo>
                  <a:pt x="4930" y="94"/>
                  <a:pt x="4916" y="108"/>
                  <a:pt x="4896" y="128"/>
                </a:cubicBezTo>
                <a:cubicBezTo>
                  <a:pt x="4943" y="108"/>
                  <a:pt x="4957" y="128"/>
                  <a:pt x="4970" y="148"/>
                </a:cubicBezTo>
                <a:cubicBezTo>
                  <a:pt x="4936" y="155"/>
                  <a:pt x="4916" y="168"/>
                  <a:pt x="4889" y="182"/>
                </a:cubicBezTo>
                <a:cubicBezTo>
                  <a:pt x="4889" y="270"/>
                  <a:pt x="4889" y="270"/>
                  <a:pt x="4889" y="270"/>
                </a:cubicBezTo>
                <a:cubicBezTo>
                  <a:pt x="4916" y="276"/>
                  <a:pt x="4936" y="283"/>
                  <a:pt x="4957" y="297"/>
                </a:cubicBezTo>
                <a:cubicBezTo>
                  <a:pt x="4963" y="263"/>
                  <a:pt x="4984" y="236"/>
                  <a:pt x="5004" y="222"/>
                </a:cubicBezTo>
                <a:cubicBezTo>
                  <a:pt x="5017" y="216"/>
                  <a:pt x="5031" y="222"/>
                  <a:pt x="5044" y="229"/>
                </a:cubicBezTo>
                <a:cubicBezTo>
                  <a:pt x="5044" y="81"/>
                  <a:pt x="5044" y="81"/>
                  <a:pt x="5044" y="81"/>
                </a:cubicBezTo>
                <a:close/>
                <a:moveTo>
                  <a:pt x="5044" y="540"/>
                </a:moveTo>
                <a:lnTo>
                  <a:pt x="5044" y="540"/>
                </a:lnTo>
                <a:cubicBezTo>
                  <a:pt x="5044" y="594"/>
                  <a:pt x="5044" y="594"/>
                  <a:pt x="5044" y="594"/>
                </a:cubicBezTo>
                <a:cubicBezTo>
                  <a:pt x="5038" y="580"/>
                  <a:pt x="5031" y="560"/>
                  <a:pt x="5031" y="540"/>
                </a:cubicBezTo>
                <a:cubicBezTo>
                  <a:pt x="5038" y="540"/>
                  <a:pt x="5038" y="540"/>
                  <a:pt x="5044" y="540"/>
                </a:cubicBezTo>
                <a:close/>
                <a:moveTo>
                  <a:pt x="5044" y="1039"/>
                </a:moveTo>
                <a:lnTo>
                  <a:pt x="5044" y="1039"/>
                </a:lnTo>
                <a:cubicBezTo>
                  <a:pt x="5044" y="1053"/>
                  <a:pt x="5044" y="1053"/>
                  <a:pt x="5044" y="1053"/>
                </a:cubicBezTo>
                <a:cubicBezTo>
                  <a:pt x="5038" y="1053"/>
                  <a:pt x="5038" y="1060"/>
                  <a:pt x="5031" y="1060"/>
                </a:cubicBezTo>
                <a:cubicBezTo>
                  <a:pt x="5038" y="1053"/>
                  <a:pt x="5038" y="1046"/>
                  <a:pt x="5044" y="1039"/>
                </a:cubicBezTo>
                <a:close/>
                <a:moveTo>
                  <a:pt x="4889" y="1255"/>
                </a:moveTo>
                <a:lnTo>
                  <a:pt x="4889" y="1255"/>
                </a:lnTo>
                <a:cubicBezTo>
                  <a:pt x="4889" y="1235"/>
                  <a:pt x="4889" y="1235"/>
                  <a:pt x="4889" y="1235"/>
                </a:cubicBezTo>
                <a:cubicBezTo>
                  <a:pt x="4896" y="1235"/>
                  <a:pt x="4896" y="1235"/>
                  <a:pt x="4896" y="1235"/>
                </a:cubicBezTo>
                <a:cubicBezTo>
                  <a:pt x="4896" y="1242"/>
                  <a:pt x="4889" y="1249"/>
                  <a:pt x="4889" y="1255"/>
                </a:cubicBezTo>
                <a:close/>
                <a:moveTo>
                  <a:pt x="4889" y="1066"/>
                </a:moveTo>
                <a:lnTo>
                  <a:pt x="4889" y="1066"/>
                </a:lnTo>
                <a:cubicBezTo>
                  <a:pt x="4889" y="999"/>
                  <a:pt x="4889" y="999"/>
                  <a:pt x="4889" y="999"/>
                </a:cubicBezTo>
                <a:cubicBezTo>
                  <a:pt x="4909" y="1019"/>
                  <a:pt x="4930" y="1039"/>
                  <a:pt x="4950" y="1060"/>
                </a:cubicBezTo>
                <a:cubicBezTo>
                  <a:pt x="4943" y="1100"/>
                  <a:pt x="4916" y="1080"/>
                  <a:pt x="4889" y="1066"/>
                </a:cubicBezTo>
                <a:close/>
                <a:moveTo>
                  <a:pt x="4889" y="952"/>
                </a:moveTo>
                <a:lnTo>
                  <a:pt x="4889" y="952"/>
                </a:lnTo>
                <a:cubicBezTo>
                  <a:pt x="4889" y="945"/>
                  <a:pt x="4889" y="945"/>
                  <a:pt x="4889" y="945"/>
                </a:cubicBezTo>
                <a:cubicBezTo>
                  <a:pt x="4889" y="945"/>
                  <a:pt x="4889" y="945"/>
                  <a:pt x="4889" y="952"/>
                </a:cubicBezTo>
                <a:close/>
                <a:moveTo>
                  <a:pt x="4889" y="486"/>
                </a:moveTo>
                <a:lnTo>
                  <a:pt x="4889" y="486"/>
                </a:lnTo>
                <a:cubicBezTo>
                  <a:pt x="4889" y="364"/>
                  <a:pt x="4889" y="364"/>
                  <a:pt x="4889" y="364"/>
                </a:cubicBezTo>
                <a:cubicBezTo>
                  <a:pt x="4909" y="364"/>
                  <a:pt x="4923" y="357"/>
                  <a:pt x="4957" y="344"/>
                </a:cubicBezTo>
                <a:cubicBezTo>
                  <a:pt x="4957" y="364"/>
                  <a:pt x="4943" y="364"/>
                  <a:pt x="4930" y="371"/>
                </a:cubicBezTo>
                <a:lnTo>
                  <a:pt x="4930" y="371"/>
                </a:lnTo>
                <a:cubicBezTo>
                  <a:pt x="4896" y="384"/>
                  <a:pt x="4943" y="432"/>
                  <a:pt x="4903" y="492"/>
                </a:cubicBezTo>
                <a:cubicBezTo>
                  <a:pt x="4896" y="492"/>
                  <a:pt x="4896" y="492"/>
                  <a:pt x="4889" y="486"/>
                </a:cubicBezTo>
                <a:close/>
                <a:moveTo>
                  <a:pt x="4889" y="182"/>
                </a:moveTo>
                <a:lnTo>
                  <a:pt x="4889" y="182"/>
                </a:lnTo>
                <a:cubicBezTo>
                  <a:pt x="4889" y="270"/>
                  <a:pt x="4889" y="270"/>
                  <a:pt x="4889" y="270"/>
                </a:cubicBezTo>
                <a:cubicBezTo>
                  <a:pt x="4869" y="263"/>
                  <a:pt x="4842" y="256"/>
                  <a:pt x="4828" y="243"/>
                </a:cubicBezTo>
                <a:cubicBezTo>
                  <a:pt x="4842" y="222"/>
                  <a:pt x="4862" y="202"/>
                  <a:pt x="4889" y="182"/>
                </a:cubicBezTo>
                <a:close/>
                <a:moveTo>
                  <a:pt x="4889" y="364"/>
                </a:moveTo>
                <a:lnTo>
                  <a:pt x="4889" y="364"/>
                </a:lnTo>
                <a:cubicBezTo>
                  <a:pt x="4889" y="486"/>
                  <a:pt x="4889" y="486"/>
                  <a:pt x="4889" y="486"/>
                </a:cubicBezTo>
                <a:cubicBezTo>
                  <a:pt x="4801" y="459"/>
                  <a:pt x="4835" y="411"/>
                  <a:pt x="4727" y="418"/>
                </a:cubicBezTo>
                <a:cubicBezTo>
                  <a:pt x="4700" y="337"/>
                  <a:pt x="4768" y="357"/>
                  <a:pt x="4781" y="317"/>
                </a:cubicBezTo>
                <a:cubicBezTo>
                  <a:pt x="4835" y="330"/>
                  <a:pt x="4855" y="357"/>
                  <a:pt x="4889" y="364"/>
                </a:cubicBezTo>
                <a:close/>
                <a:moveTo>
                  <a:pt x="4889" y="945"/>
                </a:moveTo>
                <a:lnTo>
                  <a:pt x="4889" y="945"/>
                </a:lnTo>
                <a:cubicBezTo>
                  <a:pt x="4889" y="952"/>
                  <a:pt x="4889" y="952"/>
                  <a:pt x="4889" y="952"/>
                </a:cubicBezTo>
                <a:cubicBezTo>
                  <a:pt x="4889" y="958"/>
                  <a:pt x="4882" y="972"/>
                  <a:pt x="4876" y="985"/>
                </a:cubicBezTo>
                <a:cubicBezTo>
                  <a:pt x="4882" y="985"/>
                  <a:pt x="4889" y="992"/>
                  <a:pt x="4889" y="999"/>
                </a:cubicBezTo>
                <a:cubicBezTo>
                  <a:pt x="4889" y="1066"/>
                  <a:pt x="4889" y="1066"/>
                  <a:pt x="4889" y="1066"/>
                </a:cubicBezTo>
                <a:cubicBezTo>
                  <a:pt x="4876" y="1060"/>
                  <a:pt x="4862" y="1053"/>
                  <a:pt x="4842" y="1053"/>
                </a:cubicBezTo>
                <a:cubicBezTo>
                  <a:pt x="4828" y="1134"/>
                  <a:pt x="4781" y="1228"/>
                  <a:pt x="4889" y="1235"/>
                </a:cubicBezTo>
                <a:cubicBezTo>
                  <a:pt x="4889" y="1255"/>
                  <a:pt x="4889" y="1255"/>
                  <a:pt x="4889" y="1255"/>
                </a:cubicBezTo>
                <a:cubicBezTo>
                  <a:pt x="4889" y="1269"/>
                  <a:pt x="4882" y="1283"/>
                  <a:pt x="4876" y="1296"/>
                </a:cubicBezTo>
                <a:cubicBezTo>
                  <a:pt x="4801" y="1296"/>
                  <a:pt x="4801" y="1296"/>
                  <a:pt x="4801" y="1296"/>
                </a:cubicBezTo>
                <a:cubicBezTo>
                  <a:pt x="4808" y="1269"/>
                  <a:pt x="4801" y="1242"/>
                  <a:pt x="4795" y="1222"/>
                </a:cubicBezTo>
                <a:cubicBezTo>
                  <a:pt x="4768" y="1249"/>
                  <a:pt x="4734" y="1235"/>
                  <a:pt x="4700" y="1235"/>
                </a:cubicBezTo>
                <a:cubicBezTo>
                  <a:pt x="4700" y="1039"/>
                  <a:pt x="4700" y="1039"/>
                  <a:pt x="4700" y="1039"/>
                </a:cubicBezTo>
                <a:cubicBezTo>
                  <a:pt x="4727" y="1073"/>
                  <a:pt x="4741" y="1100"/>
                  <a:pt x="4754" y="1127"/>
                </a:cubicBezTo>
                <a:cubicBezTo>
                  <a:pt x="4788" y="1100"/>
                  <a:pt x="4828" y="1073"/>
                  <a:pt x="4815" y="1012"/>
                </a:cubicBezTo>
                <a:lnTo>
                  <a:pt x="4815" y="1012"/>
                </a:lnTo>
                <a:cubicBezTo>
                  <a:pt x="4700" y="1012"/>
                  <a:pt x="4700" y="1012"/>
                  <a:pt x="4700" y="1012"/>
                </a:cubicBezTo>
                <a:cubicBezTo>
                  <a:pt x="4700" y="864"/>
                  <a:pt x="4700" y="864"/>
                  <a:pt x="4700" y="864"/>
                </a:cubicBezTo>
                <a:cubicBezTo>
                  <a:pt x="4720" y="864"/>
                  <a:pt x="4734" y="864"/>
                  <a:pt x="4761" y="864"/>
                </a:cubicBezTo>
                <a:cubicBezTo>
                  <a:pt x="4741" y="864"/>
                  <a:pt x="4741" y="864"/>
                  <a:pt x="4741" y="864"/>
                </a:cubicBezTo>
                <a:cubicBezTo>
                  <a:pt x="4754" y="857"/>
                  <a:pt x="4754" y="844"/>
                  <a:pt x="4761" y="837"/>
                </a:cubicBezTo>
                <a:cubicBezTo>
                  <a:pt x="4741" y="830"/>
                  <a:pt x="4720" y="823"/>
                  <a:pt x="4700" y="810"/>
                </a:cubicBezTo>
                <a:cubicBezTo>
                  <a:pt x="4700" y="763"/>
                  <a:pt x="4700" y="763"/>
                  <a:pt x="4700" y="763"/>
                </a:cubicBezTo>
                <a:cubicBezTo>
                  <a:pt x="4727" y="776"/>
                  <a:pt x="4754" y="783"/>
                  <a:pt x="4768" y="810"/>
                </a:cubicBezTo>
                <a:cubicBezTo>
                  <a:pt x="4774" y="790"/>
                  <a:pt x="4768" y="763"/>
                  <a:pt x="4761" y="742"/>
                </a:cubicBezTo>
                <a:cubicBezTo>
                  <a:pt x="4734" y="749"/>
                  <a:pt x="4720" y="749"/>
                  <a:pt x="4700" y="742"/>
                </a:cubicBezTo>
                <a:cubicBezTo>
                  <a:pt x="4700" y="567"/>
                  <a:pt x="4700" y="567"/>
                  <a:pt x="4700" y="567"/>
                </a:cubicBezTo>
                <a:cubicBezTo>
                  <a:pt x="4720" y="567"/>
                  <a:pt x="4734" y="567"/>
                  <a:pt x="4754" y="567"/>
                </a:cubicBezTo>
                <a:cubicBezTo>
                  <a:pt x="4774" y="594"/>
                  <a:pt x="4774" y="628"/>
                  <a:pt x="4768" y="655"/>
                </a:cubicBezTo>
                <a:cubicBezTo>
                  <a:pt x="4808" y="709"/>
                  <a:pt x="4768" y="796"/>
                  <a:pt x="4842" y="837"/>
                </a:cubicBezTo>
                <a:cubicBezTo>
                  <a:pt x="4842" y="864"/>
                  <a:pt x="4815" y="857"/>
                  <a:pt x="4795" y="864"/>
                </a:cubicBezTo>
                <a:cubicBezTo>
                  <a:pt x="4774" y="864"/>
                  <a:pt x="4774" y="864"/>
                  <a:pt x="4774" y="864"/>
                </a:cubicBezTo>
                <a:cubicBezTo>
                  <a:pt x="4781" y="877"/>
                  <a:pt x="4774" y="891"/>
                  <a:pt x="4768" y="898"/>
                </a:cubicBezTo>
                <a:cubicBezTo>
                  <a:pt x="4795" y="918"/>
                  <a:pt x="4815" y="945"/>
                  <a:pt x="4828" y="979"/>
                </a:cubicBezTo>
                <a:cubicBezTo>
                  <a:pt x="4835" y="985"/>
                  <a:pt x="4842" y="992"/>
                  <a:pt x="4842" y="1006"/>
                </a:cubicBezTo>
                <a:cubicBezTo>
                  <a:pt x="4855" y="985"/>
                  <a:pt x="4862" y="972"/>
                  <a:pt x="4855" y="931"/>
                </a:cubicBezTo>
                <a:cubicBezTo>
                  <a:pt x="4876" y="931"/>
                  <a:pt x="4889" y="938"/>
                  <a:pt x="4889" y="945"/>
                </a:cubicBezTo>
                <a:close/>
                <a:moveTo>
                  <a:pt x="4700" y="222"/>
                </a:moveTo>
                <a:lnTo>
                  <a:pt x="4700" y="222"/>
                </a:lnTo>
                <a:cubicBezTo>
                  <a:pt x="4700" y="168"/>
                  <a:pt x="4700" y="168"/>
                  <a:pt x="4700" y="168"/>
                </a:cubicBezTo>
                <a:cubicBezTo>
                  <a:pt x="4720" y="182"/>
                  <a:pt x="4734" y="189"/>
                  <a:pt x="4727" y="222"/>
                </a:cubicBezTo>
                <a:cubicBezTo>
                  <a:pt x="4720" y="222"/>
                  <a:pt x="4707" y="222"/>
                  <a:pt x="4700" y="222"/>
                </a:cubicBezTo>
                <a:close/>
                <a:moveTo>
                  <a:pt x="4700" y="148"/>
                </a:moveTo>
                <a:lnTo>
                  <a:pt x="4700" y="148"/>
                </a:lnTo>
                <a:cubicBezTo>
                  <a:pt x="4700" y="27"/>
                  <a:pt x="4700" y="27"/>
                  <a:pt x="4700" y="27"/>
                </a:cubicBezTo>
                <a:cubicBezTo>
                  <a:pt x="4815" y="27"/>
                  <a:pt x="4815" y="27"/>
                  <a:pt x="4815" y="27"/>
                </a:cubicBezTo>
                <a:cubicBezTo>
                  <a:pt x="4808" y="60"/>
                  <a:pt x="4815" y="114"/>
                  <a:pt x="4801" y="148"/>
                </a:cubicBezTo>
                <a:lnTo>
                  <a:pt x="4700" y="148"/>
                </a:lnTo>
                <a:close/>
                <a:moveTo>
                  <a:pt x="4700" y="27"/>
                </a:moveTo>
                <a:lnTo>
                  <a:pt x="4700" y="27"/>
                </a:lnTo>
                <a:cubicBezTo>
                  <a:pt x="4700" y="148"/>
                  <a:pt x="4700" y="148"/>
                  <a:pt x="4700" y="148"/>
                </a:cubicBezTo>
                <a:cubicBezTo>
                  <a:pt x="4680" y="148"/>
                  <a:pt x="4680" y="148"/>
                  <a:pt x="4680" y="148"/>
                </a:cubicBezTo>
                <a:cubicBezTo>
                  <a:pt x="4686" y="155"/>
                  <a:pt x="4693" y="162"/>
                  <a:pt x="4700" y="168"/>
                </a:cubicBezTo>
                <a:cubicBezTo>
                  <a:pt x="4700" y="222"/>
                  <a:pt x="4700" y="222"/>
                  <a:pt x="4700" y="222"/>
                </a:cubicBezTo>
                <a:cubicBezTo>
                  <a:pt x="4639" y="216"/>
                  <a:pt x="4653" y="141"/>
                  <a:pt x="4653" y="74"/>
                </a:cubicBezTo>
                <a:cubicBezTo>
                  <a:pt x="4612" y="94"/>
                  <a:pt x="4572" y="114"/>
                  <a:pt x="4531" y="141"/>
                </a:cubicBezTo>
                <a:cubicBezTo>
                  <a:pt x="4585" y="182"/>
                  <a:pt x="4612" y="243"/>
                  <a:pt x="4653" y="297"/>
                </a:cubicBezTo>
                <a:cubicBezTo>
                  <a:pt x="4565" y="290"/>
                  <a:pt x="4504" y="243"/>
                  <a:pt x="4443" y="202"/>
                </a:cubicBezTo>
                <a:cubicBezTo>
                  <a:pt x="4430" y="216"/>
                  <a:pt x="4410" y="229"/>
                  <a:pt x="4396" y="236"/>
                </a:cubicBezTo>
                <a:cubicBezTo>
                  <a:pt x="4396" y="27"/>
                  <a:pt x="4396" y="27"/>
                  <a:pt x="4396" y="27"/>
                </a:cubicBezTo>
                <a:cubicBezTo>
                  <a:pt x="4700" y="27"/>
                  <a:pt x="4700" y="27"/>
                  <a:pt x="4700" y="27"/>
                </a:cubicBezTo>
                <a:close/>
                <a:moveTo>
                  <a:pt x="4700" y="567"/>
                </a:moveTo>
                <a:lnTo>
                  <a:pt x="4700" y="567"/>
                </a:lnTo>
                <a:cubicBezTo>
                  <a:pt x="4700" y="742"/>
                  <a:pt x="4700" y="742"/>
                  <a:pt x="4700" y="742"/>
                </a:cubicBezTo>
                <a:cubicBezTo>
                  <a:pt x="4673" y="736"/>
                  <a:pt x="4653" y="715"/>
                  <a:pt x="4639" y="695"/>
                </a:cubicBezTo>
                <a:lnTo>
                  <a:pt x="4639" y="695"/>
                </a:lnTo>
                <a:cubicBezTo>
                  <a:pt x="4626" y="742"/>
                  <a:pt x="4666" y="749"/>
                  <a:pt x="4700" y="763"/>
                </a:cubicBezTo>
                <a:cubicBezTo>
                  <a:pt x="4700" y="810"/>
                  <a:pt x="4700" y="810"/>
                  <a:pt x="4700" y="810"/>
                </a:cubicBezTo>
                <a:cubicBezTo>
                  <a:pt x="4632" y="776"/>
                  <a:pt x="4585" y="709"/>
                  <a:pt x="4504" y="790"/>
                </a:cubicBezTo>
                <a:cubicBezTo>
                  <a:pt x="4450" y="736"/>
                  <a:pt x="4518" y="722"/>
                  <a:pt x="4504" y="641"/>
                </a:cubicBezTo>
                <a:cubicBezTo>
                  <a:pt x="4612" y="641"/>
                  <a:pt x="4612" y="641"/>
                  <a:pt x="4612" y="641"/>
                </a:cubicBezTo>
                <a:cubicBezTo>
                  <a:pt x="4592" y="567"/>
                  <a:pt x="4585" y="459"/>
                  <a:pt x="4551" y="391"/>
                </a:cubicBezTo>
                <a:cubicBezTo>
                  <a:pt x="4578" y="398"/>
                  <a:pt x="4599" y="391"/>
                  <a:pt x="4605" y="371"/>
                </a:cubicBezTo>
                <a:cubicBezTo>
                  <a:pt x="4693" y="405"/>
                  <a:pt x="4578" y="520"/>
                  <a:pt x="4653" y="587"/>
                </a:cubicBezTo>
                <a:cubicBezTo>
                  <a:pt x="4666" y="580"/>
                  <a:pt x="4680" y="574"/>
                  <a:pt x="4700" y="567"/>
                </a:cubicBezTo>
                <a:close/>
                <a:moveTo>
                  <a:pt x="4700" y="864"/>
                </a:moveTo>
                <a:lnTo>
                  <a:pt x="4700" y="864"/>
                </a:lnTo>
                <a:cubicBezTo>
                  <a:pt x="4700" y="1012"/>
                  <a:pt x="4700" y="1012"/>
                  <a:pt x="4700" y="1012"/>
                </a:cubicBezTo>
                <a:cubicBezTo>
                  <a:pt x="4680" y="1012"/>
                  <a:pt x="4680" y="1012"/>
                  <a:pt x="4680" y="1012"/>
                </a:cubicBezTo>
                <a:cubicBezTo>
                  <a:pt x="4686" y="1019"/>
                  <a:pt x="4693" y="1033"/>
                  <a:pt x="4700" y="1039"/>
                </a:cubicBezTo>
                <a:cubicBezTo>
                  <a:pt x="4700" y="1235"/>
                  <a:pt x="4700" y="1235"/>
                  <a:pt x="4700" y="1235"/>
                </a:cubicBezTo>
                <a:cubicBezTo>
                  <a:pt x="4686" y="1228"/>
                  <a:pt x="4666" y="1228"/>
                  <a:pt x="4653" y="1242"/>
                </a:cubicBezTo>
                <a:cubicBezTo>
                  <a:pt x="4666" y="1262"/>
                  <a:pt x="4680" y="1283"/>
                  <a:pt x="4693" y="1296"/>
                </a:cubicBezTo>
                <a:cubicBezTo>
                  <a:pt x="4639" y="1296"/>
                  <a:pt x="4639" y="1296"/>
                  <a:pt x="4639" y="1296"/>
                </a:cubicBezTo>
                <a:cubicBezTo>
                  <a:pt x="4632" y="1296"/>
                  <a:pt x="4632" y="1296"/>
                  <a:pt x="4632" y="1296"/>
                </a:cubicBezTo>
                <a:lnTo>
                  <a:pt x="4632" y="1296"/>
                </a:lnTo>
                <a:cubicBezTo>
                  <a:pt x="4558" y="1296"/>
                  <a:pt x="4558" y="1296"/>
                  <a:pt x="4558" y="1296"/>
                </a:cubicBezTo>
                <a:cubicBezTo>
                  <a:pt x="4545" y="1289"/>
                  <a:pt x="4538" y="1269"/>
                  <a:pt x="4531" y="1255"/>
                </a:cubicBezTo>
                <a:cubicBezTo>
                  <a:pt x="4518" y="1276"/>
                  <a:pt x="4504" y="1289"/>
                  <a:pt x="4484" y="1296"/>
                </a:cubicBezTo>
                <a:cubicBezTo>
                  <a:pt x="4430" y="1296"/>
                  <a:pt x="4430" y="1296"/>
                  <a:pt x="4430" y="1296"/>
                </a:cubicBezTo>
                <a:cubicBezTo>
                  <a:pt x="4416" y="1296"/>
                  <a:pt x="4410" y="1289"/>
                  <a:pt x="4403" y="1283"/>
                </a:cubicBezTo>
                <a:cubicBezTo>
                  <a:pt x="4403" y="1289"/>
                  <a:pt x="4403" y="1296"/>
                  <a:pt x="4396" y="1296"/>
                </a:cubicBezTo>
                <a:lnTo>
                  <a:pt x="4396" y="1296"/>
                </a:lnTo>
                <a:cubicBezTo>
                  <a:pt x="4396" y="1066"/>
                  <a:pt x="4396" y="1066"/>
                  <a:pt x="4396" y="1066"/>
                </a:cubicBezTo>
                <a:lnTo>
                  <a:pt x="4403" y="1066"/>
                </a:lnTo>
                <a:lnTo>
                  <a:pt x="4403" y="1060"/>
                </a:lnTo>
                <a:cubicBezTo>
                  <a:pt x="4416" y="1060"/>
                  <a:pt x="4423" y="1073"/>
                  <a:pt x="4430" y="1080"/>
                </a:cubicBezTo>
                <a:cubicBezTo>
                  <a:pt x="4484" y="1107"/>
                  <a:pt x="4551" y="1114"/>
                  <a:pt x="4632" y="1087"/>
                </a:cubicBezTo>
                <a:cubicBezTo>
                  <a:pt x="4599" y="1019"/>
                  <a:pt x="4659" y="965"/>
                  <a:pt x="4680" y="931"/>
                </a:cubicBezTo>
                <a:cubicBezTo>
                  <a:pt x="4639" y="925"/>
                  <a:pt x="4599" y="904"/>
                  <a:pt x="4605" y="864"/>
                </a:cubicBezTo>
                <a:cubicBezTo>
                  <a:pt x="4632" y="830"/>
                  <a:pt x="4659" y="850"/>
                  <a:pt x="4700" y="864"/>
                </a:cubicBezTo>
                <a:close/>
                <a:moveTo>
                  <a:pt x="4396" y="1006"/>
                </a:moveTo>
                <a:lnTo>
                  <a:pt x="4396" y="1006"/>
                </a:lnTo>
                <a:lnTo>
                  <a:pt x="4403" y="1006"/>
                </a:lnTo>
                <a:cubicBezTo>
                  <a:pt x="4396" y="1006"/>
                  <a:pt x="4396" y="999"/>
                  <a:pt x="4396" y="992"/>
                </a:cubicBezTo>
                <a:cubicBezTo>
                  <a:pt x="4396" y="1006"/>
                  <a:pt x="4396" y="1006"/>
                  <a:pt x="4396" y="1006"/>
                </a:cubicBezTo>
                <a:close/>
                <a:moveTo>
                  <a:pt x="4396" y="965"/>
                </a:moveTo>
                <a:lnTo>
                  <a:pt x="4396" y="965"/>
                </a:lnTo>
                <a:lnTo>
                  <a:pt x="4396" y="965"/>
                </a:lnTo>
                <a:cubicBezTo>
                  <a:pt x="4403" y="931"/>
                  <a:pt x="4430" y="918"/>
                  <a:pt x="4457" y="904"/>
                </a:cubicBezTo>
                <a:cubicBezTo>
                  <a:pt x="4457" y="911"/>
                  <a:pt x="4443" y="925"/>
                  <a:pt x="4430" y="938"/>
                </a:cubicBezTo>
                <a:lnTo>
                  <a:pt x="4430" y="938"/>
                </a:lnTo>
                <a:cubicBezTo>
                  <a:pt x="4477" y="931"/>
                  <a:pt x="4484" y="965"/>
                  <a:pt x="4524" y="958"/>
                </a:cubicBezTo>
                <a:cubicBezTo>
                  <a:pt x="4538" y="850"/>
                  <a:pt x="4531" y="763"/>
                  <a:pt x="4430" y="763"/>
                </a:cubicBezTo>
                <a:cubicBezTo>
                  <a:pt x="4423" y="776"/>
                  <a:pt x="4410" y="790"/>
                  <a:pt x="4396" y="796"/>
                </a:cubicBezTo>
                <a:cubicBezTo>
                  <a:pt x="4396" y="965"/>
                  <a:pt x="4396" y="965"/>
                  <a:pt x="4396" y="965"/>
                </a:cubicBezTo>
                <a:close/>
                <a:moveTo>
                  <a:pt x="4396" y="391"/>
                </a:moveTo>
                <a:lnTo>
                  <a:pt x="4396" y="391"/>
                </a:lnTo>
                <a:cubicBezTo>
                  <a:pt x="4416" y="405"/>
                  <a:pt x="4430" y="418"/>
                  <a:pt x="4450" y="425"/>
                </a:cubicBezTo>
                <a:cubicBezTo>
                  <a:pt x="4457" y="371"/>
                  <a:pt x="4443" y="330"/>
                  <a:pt x="4423" y="303"/>
                </a:cubicBezTo>
                <a:cubicBezTo>
                  <a:pt x="4416" y="303"/>
                  <a:pt x="4403" y="303"/>
                  <a:pt x="4396" y="303"/>
                </a:cubicBezTo>
                <a:lnTo>
                  <a:pt x="4396" y="391"/>
                </a:lnTo>
                <a:close/>
                <a:moveTo>
                  <a:pt x="4396" y="27"/>
                </a:moveTo>
                <a:lnTo>
                  <a:pt x="4396" y="27"/>
                </a:lnTo>
                <a:cubicBezTo>
                  <a:pt x="4396" y="236"/>
                  <a:pt x="4396" y="236"/>
                  <a:pt x="4396" y="236"/>
                </a:cubicBezTo>
                <a:cubicBezTo>
                  <a:pt x="4362" y="263"/>
                  <a:pt x="4322" y="283"/>
                  <a:pt x="4275" y="303"/>
                </a:cubicBezTo>
                <a:cubicBezTo>
                  <a:pt x="4288" y="317"/>
                  <a:pt x="4302" y="337"/>
                  <a:pt x="4308" y="351"/>
                </a:cubicBezTo>
                <a:cubicBezTo>
                  <a:pt x="4329" y="351"/>
                  <a:pt x="4362" y="351"/>
                  <a:pt x="4376" y="351"/>
                </a:cubicBezTo>
                <a:cubicBezTo>
                  <a:pt x="4376" y="330"/>
                  <a:pt x="4362" y="330"/>
                  <a:pt x="4349" y="330"/>
                </a:cubicBezTo>
                <a:cubicBezTo>
                  <a:pt x="4349" y="310"/>
                  <a:pt x="4376" y="303"/>
                  <a:pt x="4396" y="303"/>
                </a:cubicBezTo>
                <a:cubicBezTo>
                  <a:pt x="4396" y="391"/>
                  <a:pt x="4396" y="391"/>
                  <a:pt x="4396" y="391"/>
                </a:cubicBezTo>
                <a:cubicBezTo>
                  <a:pt x="4376" y="378"/>
                  <a:pt x="4349" y="371"/>
                  <a:pt x="4315" y="378"/>
                </a:cubicBezTo>
                <a:cubicBezTo>
                  <a:pt x="4315" y="398"/>
                  <a:pt x="4315" y="418"/>
                  <a:pt x="4315" y="438"/>
                </a:cubicBezTo>
                <a:cubicBezTo>
                  <a:pt x="4261" y="445"/>
                  <a:pt x="4200" y="411"/>
                  <a:pt x="4194" y="351"/>
                </a:cubicBezTo>
                <a:cubicBezTo>
                  <a:pt x="4187" y="357"/>
                  <a:pt x="4180" y="357"/>
                  <a:pt x="4173" y="371"/>
                </a:cubicBezTo>
                <a:cubicBezTo>
                  <a:pt x="4200" y="391"/>
                  <a:pt x="4194" y="438"/>
                  <a:pt x="4227" y="445"/>
                </a:cubicBezTo>
                <a:cubicBezTo>
                  <a:pt x="4227" y="513"/>
                  <a:pt x="4160" y="384"/>
                  <a:pt x="4173" y="492"/>
                </a:cubicBezTo>
                <a:cubicBezTo>
                  <a:pt x="4140" y="499"/>
                  <a:pt x="4140" y="465"/>
                  <a:pt x="4126" y="438"/>
                </a:cubicBezTo>
                <a:cubicBezTo>
                  <a:pt x="4126" y="310"/>
                  <a:pt x="4126" y="310"/>
                  <a:pt x="4126" y="310"/>
                </a:cubicBezTo>
                <a:cubicBezTo>
                  <a:pt x="4153" y="283"/>
                  <a:pt x="4180" y="256"/>
                  <a:pt x="4200" y="243"/>
                </a:cubicBezTo>
                <a:cubicBezTo>
                  <a:pt x="4194" y="222"/>
                  <a:pt x="4160" y="222"/>
                  <a:pt x="4126" y="222"/>
                </a:cubicBezTo>
                <a:cubicBezTo>
                  <a:pt x="4126" y="121"/>
                  <a:pt x="4126" y="121"/>
                  <a:pt x="4126" y="121"/>
                </a:cubicBezTo>
                <a:cubicBezTo>
                  <a:pt x="4140" y="87"/>
                  <a:pt x="4153" y="60"/>
                  <a:pt x="4173" y="27"/>
                </a:cubicBezTo>
                <a:cubicBezTo>
                  <a:pt x="4396" y="27"/>
                  <a:pt x="4396" y="27"/>
                  <a:pt x="4396" y="27"/>
                </a:cubicBezTo>
                <a:close/>
                <a:moveTo>
                  <a:pt x="4396" y="796"/>
                </a:moveTo>
                <a:lnTo>
                  <a:pt x="4396" y="796"/>
                </a:lnTo>
                <a:cubicBezTo>
                  <a:pt x="4396" y="965"/>
                  <a:pt x="4396" y="965"/>
                  <a:pt x="4396" y="965"/>
                </a:cubicBezTo>
                <a:lnTo>
                  <a:pt x="4396" y="965"/>
                </a:lnTo>
                <a:cubicBezTo>
                  <a:pt x="4396" y="972"/>
                  <a:pt x="4396" y="985"/>
                  <a:pt x="4396" y="992"/>
                </a:cubicBezTo>
                <a:cubicBezTo>
                  <a:pt x="4396" y="1006"/>
                  <a:pt x="4396" y="1006"/>
                  <a:pt x="4396" y="1006"/>
                </a:cubicBezTo>
                <a:cubicBezTo>
                  <a:pt x="4335" y="1006"/>
                  <a:pt x="4295" y="871"/>
                  <a:pt x="4275" y="911"/>
                </a:cubicBezTo>
                <a:cubicBezTo>
                  <a:pt x="4227" y="823"/>
                  <a:pt x="4335" y="823"/>
                  <a:pt x="4396" y="796"/>
                </a:cubicBezTo>
                <a:close/>
                <a:moveTo>
                  <a:pt x="4396" y="1066"/>
                </a:moveTo>
                <a:lnTo>
                  <a:pt x="4396" y="1066"/>
                </a:lnTo>
                <a:cubicBezTo>
                  <a:pt x="4281" y="992"/>
                  <a:pt x="4214" y="837"/>
                  <a:pt x="4180" y="695"/>
                </a:cubicBezTo>
                <a:cubicBezTo>
                  <a:pt x="4227" y="675"/>
                  <a:pt x="4248" y="688"/>
                  <a:pt x="4349" y="715"/>
                </a:cubicBezTo>
                <a:cubicBezTo>
                  <a:pt x="4389" y="594"/>
                  <a:pt x="4248" y="655"/>
                  <a:pt x="4275" y="540"/>
                </a:cubicBezTo>
                <a:cubicBezTo>
                  <a:pt x="4200" y="533"/>
                  <a:pt x="4207" y="601"/>
                  <a:pt x="4160" y="614"/>
                </a:cubicBezTo>
                <a:cubicBezTo>
                  <a:pt x="4153" y="607"/>
                  <a:pt x="4153" y="601"/>
                  <a:pt x="4153" y="594"/>
                </a:cubicBezTo>
                <a:cubicBezTo>
                  <a:pt x="4153" y="601"/>
                  <a:pt x="4153" y="607"/>
                  <a:pt x="4153" y="614"/>
                </a:cubicBezTo>
                <a:cubicBezTo>
                  <a:pt x="4153" y="594"/>
                  <a:pt x="4140" y="574"/>
                  <a:pt x="4126" y="553"/>
                </a:cubicBezTo>
                <a:cubicBezTo>
                  <a:pt x="4126" y="796"/>
                  <a:pt x="4126" y="796"/>
                  <a:pt x="4126" y="796"/>
                </a:cubicBezTo>
                <a:cubicBezTo>
                  <a:pt x="4227" y="864"/>
                  <a:pt x="4275" y="1019"/>
                  <a:pt x="4207" y="1087"/>
                </a:cubicBezTo>
                <a:cubicBezTo>
                  <a:pt x="4248" y="1127"/>
                  <a:pt x="4288" y="1060"/>
                  <a:pt x="4329" y="1134"/>
                </a:cubicBezTo>
                <a:cubicBezTo>
                  <a:pt x="4302" y="1235"/>
                  <a:pt x="4200" y="1208"/>
                  <a:pt x="4126" y="1215"/>
                </a:cubicBezTo>
                <a:cubicBezTo>
                  <a:pt x="4126" y="1296"/>
                  <a:pt x="4126" y="1296"/>
                  <a:pt x="4126" y="1296"/>
                </a:cubicBezTo>
                <a:cubicBezTo>
                  <a:pt x="4396" y="1296"/>
                  <a:pt x="4396" y="1296"/>
                  <a:pt x="4396" y="1296"/>
                </a:cubicBezTo>
                <a:cubicBezTo>
                  <a:pt x="4396" y="1066"/>
                  <a:pt x="4396" y="1066"/>
                  <a:pt x="4396" y="1066"/>
                </a:cubicBezTo>
                <a:close/>
                <a:moveTo>
                  <a:pt x="4126" y="94"/>
                </a:moveTo>
                <a:lnTo>
                  <a:pt x="4126" y="94"/>
                </a:lnTo>
                <a:cubicBezTo>
                  <a:pt x="4133" y="67"/>
                  <a:pt x="4140" y="47"/>
                  <a:pt x="4140" y="27"/>
                </a:cubicBezTo>
                <a:cubicBezTo>
                  <a:pt x="4126" y="27"/>
                  <a:pt x="4126" y="27"/>
                  <a:pt x="4126" y="27"/>
                </a:cubicBezTo>
                <a:lnTo>
                  <a:pt x="4126" y="94"/>
                </a:lnTo>
                <a:close/>
                <a:moveTo>
                  <a:pt x="4126" y="27"/>
                </a:moveTo>
                <a:lnTo>
                  <a:pt x="4126" y="27"/>
                </a:lnTo>
                <a:cubicBezTo>
                  <a:pt x="4126" y="94"/>
                  <a:pt x="4126" y="94"/>
                  <a:pt x="4126" y="94"/>
                </a:cubicBezTo>
                <a:cubicBezTo>
                  <a:pt x="4126" y="101"/>
                  <a:pt x="4126" y="114"/>
                  <a:pt x="4126" y="121"/>
                </a:cubicBezTo>
                <a:cubicBezTo>
                  <a:pt x="4119" y="94"/>
                  <a:pt x="4113" y="60"/>
                  <a:pt x="4119" y="27"/>
                </a:cubicBezTo>
                <a:cubicBezTo>
                  <a:pt x="4126" y="27"/>
                  <a:pt x="4126" y="27"/>
                  <a:pt x="4126" y="27"/>
                </a:cubicBezTo>
                <a:close/>
                <a:moveTo>
                  <a:pt x="4126" y="121"/>
                </a:moveTo>
                <a:lnTo>
                  <a:pt x="4126" y="121"/>
                </a:lnTo>
                <a:cubicBezTo>
                  <a:pt x="4126" y="222"/>
                  <a:pt x="4126" y="222"/>
                  <a:pt x="4126" y="222"/>
                </a:cubicBezTo>
                <a:cubicBezTo>
                  <a:pt x="4119" y="222"/>
                  <a:pt x="4106" y="222"/>
                  <a:pt x="4099" y="222"/>
                </a:cubicBezTo>
                <a:cubicBezTo>
                  <a:pt x="4106" y="189"/>
                  <a:pt x="4119" y="155"/>
                  <a:pt x="4126" y="121"/>
                </a:cubicBezTo>
                <a:close/>
                <a:moveTo>
                  <a:pt x="4126" y="310"/>
                </a:moveTo>
                <a:lnTo>
                  <a:pt x="4126" y="310"/>
                </a:lnTo>
                <a:cubicBezTo>
                  <a:pt x="4126" y="438"/>
                  <a:pt x="4126" y="438"/>
                  <a:pt x="4126" y="438"/>
                </a:cubicBezTo>
                <a:cubicBezTo>
                  <a:pt x="4126" y="432"/>
                  <a:pt x="4119" y="418"/>
                  <a:pt x="4099" y="418"/>
                </a:cubicBezTo>
                <a:cubicBezTo>
                  <a:pt x="4045" y="465"/>
                  <a:pt x="4092" y="506"/>
                  <a:pt x="4126" y="553"/>
                </a:cubicBezTo>
                <a:cubicBezTo>
                  <a:pt x="4126" y="796"/>
                  <a:pt x="4126" y="796"/>
                  <a:pt x="4126" y="796"/>
                </a:cubicBezTo>
                <a:cubicBezTo>
                  <a:pt x="4099" y="776"/>
                  <a:pt x="4065" y="763"/>
                  <a:pt x="4025" y="763"/>
                </a:cubicBezTo>
                <a:cubicBezTo>
                  <a:pt x="4025" y="749"/>
                  <a:pt x="4025" y="749"/>
                  <a:pt x="4025" y="749"/>
                </a:cubicBezTo>
                <a:cubicBezTo>
                  <a:pt x="4045" y="736"/>
                  <a:pt x="4065" y="722"/>
                  <a:pt x="4086" y="709"/>
                </a:cubicBezTo>
                <a:cubicBezTo>
                  <a:pt x="4079" y="695"/>
                  <a:pt x="4072" y="682"/>
                  <a:pt x="4072" y="661"/>
                </a:cubicBezTo>
                <a:cubicBezTo>
                  <a:pt x="4052" y="661"/>
                  <a:pt x="4038" y="668"/>
                  <a:pt x="4025" y="675"/>
                </a:cubicBezTo>
                <a:cubicBezTo>
                  <a:pt x="4025" y="587"/>
                  <a:pt x="4025" y="587"/>
                  <a:pt x="4025" y="587"/>
                </a:cubicBezTo>
                <a:lnTo>
                  <a:pt x="4025" y="587"/>
                </a:lnTo>
                <a:cubicBezTo>
                  <a:pt x="4025" y="580"/>
                  <a:pt x="4025" y="574"/>
                  <a:pt x="4025" y="567"/>
                </a:cubicBezTo>
                <a:cubicBezTo>
                  <a:pt x="4025" y="520"/>
                  <a:pt x="4025" y="520"/>
                  <a:pt x="4025" y="520"/>
                </a:cubicBezTo>
                <a:lnTo>
                  <a:pt x="4025" y="520"/>
                </a:lnTo>
                <a:cubicBezTo>
                  <a:pt x="4025" y="513"/>
                  <a:pt x="4025" y="513"/>
                  <a:pt x="4025" y="513"/>
                </a:cubicBezTo>
                <a:cubicBezTo>
                  <a:pt x="4025" y="391"/>
                  <a:pt x="4025" y="391"/>
                  <a:pt x="4025" y="391"/>
                </a:cubicBezTo>
                <a:cubicBezTo>
                  <a:pt x="4025" y="391"/>
                  <a:pt x="4032" y="391"/>
                  <a:pt x="4038" y="391"/>
                </a:cubicBezTo>
                <a:cubicBezTo>
                  <a:pt x="4038" y="384"/>
                  <a:pt x="4038" y="384"/>
                  <a:pt x="4038" y="384"/>
                </a:cubicBezTo>
                <a:cubicBezTo>
                  <a:pt x="4038" y="384"/>
                  <a:pt x="4038" y="384"/>
                  <a:pt x="4038" y="391"/>
                </a:cubicBezTo>
                <a:cubicBezTo>
                  <a:pt x="4052" y="384"/>
                  <a:pt x="4065" y="371"/>
                  <a:pt x="4079" y="357"/>
                </a:cubicBezTo>
                <a:cubicBezTo>
                  <a:pt x="4065" y="344"/>
                  <a:pt x="4038" y="337"/>
                  <a:pt x="4025" y="330"/>
                </a:cubicBezTo>
                <a:cubicBezTo>
                  <a:pt x="4025" y="249"/>
                  <a:pt x="4025" y="249"/>
                  <a:pt x="4025" y="249"/>
                </a:cubicBezTo>
                <a:cubicBezTo>
                  <a:pt x="4059" y="263"/>
                  <a:pt x="4079" y="283"/>
                  <a:pt x="4113" y="297"/>
                </a:cubicBezTo>
                <a:cubicBezTo>
                  <a:pt x="4106" y="310"/>
                  <a:pt x="4092" y="324"/>
                  <a:pt x="4092" y="351"/>
                </a:cubicBezTo>
                <a:cubicBezTo>
                  <a:pt x="4106" y="337"/>
                  <a:pt x="4119" y="324"/>
                  <a:pt x="4126" y="310"/>
                </a:cubicBezTo>
                <a:close/>
                <a:moveTo>
                  <a:pt x="4126" y="1215"/>
                </a:moveTo>
                <a:lnTo>
                  <a:pt x="4126" y="1215"/>
                </a:lnTo>
                <a:cubicBezTo>
                  <a:pt x="4126" y="1296"/>
                  <a:pt x="4126" y="1296"/>
                  <a:pt x="4126" y="1296"/>
                </a:cubicBezTo>
                <a:cubicBezTo>
                  <a:pt x="4079" y="1296"/>
                  <a:pt x="4079" y="1296"/>
                  <a:pt x="4079" y="1296"/>
                </a:cubicBezTo>
                <a:cubicBezTo>
                  <a:pt x="4079" y="1296"/>
                  <a:pt x="4086" y="1289"/>
                  <a:pt x="4086" y="1283"/>
                </a:cubicBezTo>
                <a:cubicBezTo>
                  <a:pt x="4072" y="1283"/>
                  <a:pt x="4065" y="1283"/>
                  <a:pt x="4052" y="1283"/>
                </a:cubicBezTo>
                <a:cubicBezTo>
                  <a:pt x="4059" y="1235"/>
                  <a:pt x="4092" y="1222"/>
                  <a:pt x="4126" y="1215"/>
                </a:cubicBezTo>
                <a:close/>
                <a:moveTo>
                  <a:pt x="4025" y="1296"/>
                </a:moveTo>
                <a:lnTo>
                  <a:pt x="4025" y="1296"/>
                </a:lnTo>
                <a:cubicBezTo>
                  <a:pt x="4025" y="1283"/>
                  <a:pt x="4025" y="1283"/>
                  <a:pt x="4025" y="1283"/>
                </a:cubicBezTo>
                <a:lnTo>
                  <a:pt x="4025" y="1283"/>
                </a:lnTo>
                <a:cubicBezTo>
                  <a:pt x="4025" y="1296"/>
                  <a:pt x="4025" y="1296"/>
                  <a:pt x="4025" y="1296"/>
                </a:cubicBezTo>
                <a:close/>
                <a:moveTo>
                  <a:pt x="4025" y="243"/>
                </a:moveTo>
                <a:lnTo>
                  <a:pt x="4025" y="243"/>
                </a:lnTo>
                <a:cubicBezTo>
                  <a:pt x="4045" y="229"/>
                  <a:pt x="4086" y="222"/>
                  <a:pt x="4099" y="256"/>
                </a:cubicBezTo>
                <a:cubicBezTo>
                  <a:pt x="4099" y="209"/>
                  <a:pt x="4065" y="189"/>
                  <a:pt x="4025" y="182"/>
                </a:cubicBezTo>
                <a:cubicBezTo>
                  <a:pt x="4025" y="243"/>
                  <a:pt x="4025" y="243"/>
                  <a:pt x="4025" y="243"/>
                </a:cubicBezTo>
                <a:close/>
                <a:moveTo>
                  <a:pt x="4025" y="168"/>
                </a:moveTo>
                <a:lnTo>
                  <a:pt x="4025" y="168"/>
                </a:lnTo>
                <a:cubicBezTo>
                  <a:pt x="4025" y="81"/>
                  <a:pt x="4025" y="81"/>
                  <a:pt x="4025" y="81"/>
                </a:cubicBezTo>
                <a:cubicBezTo>
                  <a:pt x="4032" y="81"/>
                  <a:pt x="4038" y="87"/>
                  <a:pt x="4052" y="101"/>
                </a:cubicBezTo>
                <a:cubicBezTo>
                  <a:pt x="4052" y="128"/>
                  <a:pt x="4038" y="155"/>
                  <a:pt x="4025" y="168"/>
                </a:cubicBezTo>
                <a:close/>
                <a:moveTo>
                  <a:pt x="4025" y="81"/>
                </a:moveTo>
                <a:lnTo>
                  <a:pt x="4025" y="81"/>
                </a:lnTo>
                <a:cubicBezTo>
                  <a:pt x="4025" y="168"/>
                  <a:pt x="4025" y="168"/>
                  <a:pt x="4025" y="168"/>
                </a:cubicBezTo>
                <a:cubicBezTo>
                  <a:pt x="4018" y="175"/>
                  <a:pt x="4011" y="182"/>
                  <a:pt x="3998" y="182"/>
                </a:cubicBezTo>
                <a:cubicBezTo>
                  <a:pt x="4005" y="182"/>
                  <a:pt x="4018" y="182"/>
                  <a:pt x="4025" y="182"/>
                </a:cubicBezTo>
                <a:cubicBezTo>
                  <a:pt x="4025" y="243"/>
                  <a:pt x="4025" y="243"/>
                  <a:pt x="4025" y="243"/>
                </a:cubicBezTo>
                <a:cubicBezTo>
                  <a:pt x="4018" y="243"/>
                  <a:pt x="4018" y="243"/>
                  <a:pt x="4011" y="249"/>
                </a:cubicBezTo>
                <a:cubicBezTo>
                  <a:pt x="4018" y="249"/>
                  <a:pt x="4018" y="249"/>
                  <a:pt x="4025" y="249"/>
                </a:cubicBezTo>
                <a:cubicBezTo>
                  <a:pt x="4025" y="330"/>
                  <a:pt x="4025" y="330"/>
                  <a:pt x="4025" y="330"/>
                </a:cubicBezTo>
                <a:cubicBezTo>
                  <a:pt x="4018" y="324"/>
                  <a:pt x="4011" y="317"/>
                  <a:pt x="4005" y="317"/>
                </a:cubicBezTo>
                <a:cubicBezTo>
                  <a:pt x="3998" y="317"/>
                  <a:pt x="3998" y="324"/>
                  <a:pt x="3998" y="330"/>
                </a:cubicBezTo>
                <a:cubicBezTo>
                  <a:pt x="3978" y="324"/>
                  <a:pt x="3971" y="317"/>
                  <a:pt x="3964" y="303"/>
                </a:cubicBezTo>
                <a:cubicBezTo>
                  <a:pt x="3964" y="74"/>
                  <a:pt x="3964" y="74"/>
                  <a:pt x="3964" y="74"/>
                </a:cubicBezTo>
                <a:cubicBezTo>
                  <a:pt x="3984" y="74"/>
                  <a:pt x="4005" y="74"/>
                  <a:pt x="4025" y="81"/>
                </a:cubicBezTo>
                <a:close/>
                <a:moveTo>
                  <a:pt x="4025" y="391"/>
                </a:moveTo>
                <a:lnTo>
                  <a:pt x="4025" y="391"/>
                </a:lnTo>
                <a:cubicBezTo>
                  <a:pt x="4025" y="513"/>
                  <a:pt x="4025" y="513"/>
                  <a:pt x="4025" y="513"/>
                </a:cubicBezTo>
                <a:lnTo>
                  <a:pt x="4025" y="513"/>
                </a:lnTo>
                <a:lnTo>
                  <a:pt x="4025" y="513"/>
                </a:lnTo>
                <a:lnTo>
                  <a:pt x="4018" y="520"/>
                </a:lnTo>
                <a:lnTo>
                  <a:pt x="4025" y="520"/>
                </a:lnTo>
                <a:cubicBezTo>
                  <a:pt x="4025" y="567"/>
                  <a:pt x="4025" y="567"/>
                  <a:pt x="4025" y="567"/>
                </a:cubicBezTo>
                <a:cubicBezTo>
                  <a:pt x="4018" y="560"/>
                  <a:pt x="4018" y="547"/>
                  <a:pt x="4011" y="540"/>
                </a:cubicBezTo>
                <a:lnTo>
                  <a:pt x="4011" y="540"/>
                </a:lnTo>
                <a:cubicBezTo>
                  <a:pt x="4005" y="553"/>
                  <a:pt x="3998" y="574"/>
                  <a:pt x="3991" y="587"/>
                </a:cubicBezTo>
                <a:cubicBezTo>
                  <a:pt x="4005" y="587"/>
                  <a:pt x="4011" y="587"/>
                  <a:pt x="4025" y="587"/>
                </a:cubicBezTo>
                <a:cubicBezTo>
                  <a:pt x="4025" y="675"/>
                  <a:pt x="4025" y="675"/>
                  <a:pt x="4025" y="675"/>
                </a:cubicBezTo>
                <a:cubicBezTo>
                  <a:pt x="4005" y="688"/>
                  <a:pt x="3991" y="695"/>
                  <a:pt x="3964" y="695"/>
                </a:cubicBezTo>
                <a:cubicBezTo>
                  <a:pt x="3964" y="492"/>
                  <a:pt x="3964" y="492"/>
                  <a:pt x="3964" y="492"/>
                </a:cubicBezTo>
                <a:lnTo>
                  <a:pt x="3964" y="492"/>
                </a:lnTo>
                <a:lnTo>
                  <a:pt x="3964" y="492"/>
                </a:lnTo>
                <a:cubicBezTo>
                  <a:pt x="3964" y="459"/>
                  <a:pt x="3964" y="459"/>
                  <a:pt x="3964" y="459"/>
                </a:cubicBezTo>
                <a:cubicBezTo>
                  <a:pt x="3978" y="432"/>
                  <a:pt x="4005" y="418"/>
                  <a:pt x="3998" y="371"/>
                </a:cubicBezTo>
                <a:cubicBezTo>
                  <a:pt x="4005" y="384"/>
                  <a:pt x="4011" y="391"/>
                  <a:pt x="4025" y="391"/>
                </a:cubicBezTo>
                <a:close/>
                <a:moveTo>
                  <a:pt x="4025" y="749"/>
                </a:moveTo>
                <a:lnTo>
                  <a:pt x="4025" y="749"/>
                </a:lnTo>
                <a:cubicBezTo>
                  <a:pt x="4025" y="763"/>
                  <a:pt x="4025" y="763"/>
                  <a:pt x="4025" y="763"/>
                </a:cubicBezTo>
                <a:cubicBezTo>
                  <a:pt x="4018" y="763"/>
                  <a:pt x="4011" y="763"/>
                  <a:pt x="4005" y="763"/>
                </a:cubicBezTo>
                <a:cubicBezTo>
                  <a:pt x="4011" y="763"/>
                  <a:pt x="4018" y="756"/>
                  <a:pt x="4025" y="749"/>
                </a:cubicBezTo>
                <a:close/>
                <a:moveTo>
                  <a:pt x="4025" y="1283"/>
                </a:moveTo>
                <a:lnTo>
                  <a:pt x="4025" y="1283"/>
                </a:lnTo>
                <a:cubicBezTo>
                  <a:pt x="4025" y="1296"/>
                  <a:pt x="4025" y="1296"/>
                  <a:pt x="4025" y="1296"/>
                </a:cubicBezTo>
                <a:cubicBezTo>
                  <a:pt x="3964" y="1296"/>
                  <a:pt x="3964" y="1296"/>
                  <a:pt x="3964" y="1296"/>
                </a:cubicBezTo>
                <a:cubicBezTo>
                  <a:pt x="3964" y="1283"/>
                  <a:pt x="3964" y="1283"/>
                  <a:pt x="3964" y="1283"/>
                </a:cubicBezTo>
                <a:cubicBezTo>
                  <a:pt x="4025" y="1283"/>
                  <a:pt x="4025" y="1283"/>
                  <a:pt x="4025" y="1283"/>
                </a:cubicBezTo>
                <a:close/>
                <a:moveTo>
                  <a:pt x="3964" y="776"/>
                </a:moveTo>
                <a:lnTo>
                  <a:pt x="3964" y="776"/>
                </a:lnTo>
                <a:cubicBezTo>
                  <a:pt x="3964" y="695"/>
                  <a:pt x="3964" y="695"/>
                  <a:pt x="3964" y="695"/>
                </a:cubicBezTo>
                <a:cubicBezTo>
                  <a:pt x="3998" y="729"/>
                  <a:pt x="3991" y="756"/>
                  <a:pt x="3964" y="776"/>
                </a:cubicBezTo>
                <a:close/>
                <a:moveTo>
                  <a:pt x="3964" y="74"/>
                </a:moveTo>
                <a:lnTo>
                  <a:pt x="3964" y="74"/>
                </a:lnTo>
                <a:cubicBezTo>
                  <a:pt x="3964" y="303"/>
                  <a:pt x="3964" y="303"/>
                  <a:pt x="3964" y="303"/>
                </a:cubicBezTo>
                <a:cubicBezTo>
                  <a:pt x="3957" y="303"/>
                  <a:pt x="3957" y="297"/>
                  <a:pt x="3957" y="290"/>
                </a:cubicBezTo>
                <a:cubicBezTo>
                  <a:pt x="3944" y="290"/>
                  <a:pt x="3930" y="290"/>
                  <a:pt x="3917" y="283"/>
                </a:cubicBezTo>
                <a:cubicBezTo>
                  <a:pt x="3910" y="290"/>
                  <a:pt x="3903" y="303"/>
                  <a:pt x="3890" y="317"/>
                </a:cubicBezTo>
                <a:cubicBezTo>
                  <a:pt x="3890" y="276"/>
                  <a:pt x="3890" y="276"/>
                  <a:pt x="3890" y="276"/>
                </a:cubicBezTo>
                <a:cubicBezTo>
                  <a:pt x="3896" y="276"/>
                  <a:pt x="3896" y="276"/>
                  <a:pt x="3903" y="276"/>
                </a:cubicBezTo>
                <a:cubicBezTo>
                  <a:pt x="3890" y="276"/>
                  <a:pt x="3890" y="276"/>
                  <a:pt x="3890" y="276"/>
                </a:cubicBezTo>
                <a:cubicBezTo>
                  <a:pt x="3890" y="175"/>
                  <a:pt x="3890" y="175"/>
                  <a:pt x="3890" y="175"/>
                </a:cubicBezTo>
                <a:cubicBezTo>
                  <a:pt x="3910" y="175"/>
                  <a:pt x="3930" y="175"/>
                  <a:pt x="3950" y="175"/>
                </a:cubicBezTo>
                <a:cubicBezTo>
                  <a:pt x="3944" y="121"/>
                  <a:pt x="3869" y="209"/>
                  <a:pt x="3923" y="121"/>
                </a:cubicBezTo>
                <a:cubicBezTo>
                  <a:pt x="3910" y="121"/>
                  <a:pt x="3903" y="121"/>
                  <a:pt x="3890" y="128"/>
                </a:cubicBezTo>
                <a:cubicBezTo>
                  <a:pt x="3890" y="94"/>
                  <a:pt x="3890" y="94"/>
                  <a:pt x="3890" y="94"/>
                </a:cubicBezTo>
                <a:cubicBezTo>
                  <a:pt x="3917" y="87"/>
                  <a:pt x="3937" y="81"/>
                  <a:pt x="3964" y="74"/>
                </a:cubicBezTo>
                <a:close/>
                <a:moveTo>
                  <a:pt x="3964" y="459"/>
                </a:moveTo>
                <a:lnTo>
                  <a:pt x="3964" y="459"/>
                </a:lnTo>
                <a:cubicBezTo>
                  <a:pt x="3964" y="492"/>
                  <a:pt x="3964" y="492"/>
                  <a:pt x="3964" y="492"/>
                </a:cubicBezTo>
                <a:cubicBezTo>
                  <a:pt x="3957" y="492"/>
                  <a:pt x="3950" y="492"/>
                  <a:pt x="3950" y="492"/>
                </a:cubicBezTo>
                <a:cubicBezTo>
                  <a:pt x="3950" y="479"/>
                  <a:pt x="3957" y="472"/>
                  <a:pt x="3964" y="459"/>
                </a:cubicBezTo>
                <a:close/>
                <a:moveTo>
                  <a:pt x="3964" y="492"/>
                </a:moveTo>
                <a:lnTo>
                  <a:pt x="3964" y="492"/>
                </a:lnTo>
                <a:cubicBezTo>
                  <a:pt x="3964" y="695"/>
                  <a:pt x="3964" y="695"/>
                  <a:pt x="3964" y="695"/>
                </a:cubicBezTo>
                <a:cubicBezTo>
                  <a:pt x="3957" y="688"/>
                  <a:pt x="3957" y="688"/>
                  <a:pt x="3950" y="688"/>
                </a:cubicBezTo>
                <a:cubicBezTo>
                  <a:pt x="3957" y="695"/>
                  <a:pt x="3957" y="695"/>
                  <a:pt x="3964" y="695"/>
                </a:cubicBezTo>
                <a:cubicBezTo>
                  <a:pt x="3964" y="776"/>
                  <a:pt x="3964" y="776"/>
                  <a:pt x="3964" y="776"/>
                </a:cubicBezTo>
                <a:cubicBezTo>
                  <a:pt x="3944" y="796"/>
                  <a:pt x="3917" y="810"/>
                  <a:pt x="3890" y="817"/>
                </a:cubicBezTo>
                <a:cubicBezTo>
                  <a:pt x="3890" y="574"/>
                  <a:pt x="3890" y="574"/>
                  <a:pt x="3890" y="574"/>
                </a:cubicBezTo>
                <a:cubicBezTo>
                  <a:pt x="3917" y="547"/>
                  <a:pt x="3937" y="520"/>
                  <a:pt x="3964" y="492"/>
                </a:cubicBezTo>
                <a:close/>
                <a:moveTo>
                  <a:pt x="3964" y="1283"/>
                </a:moveTo>
                <a:lnTo>
                  <a:pt x="3964" y="1283"/>
                </a:lnTo>
                <a:cubicBezTo>
                  <a:pt x="3964" y="1296"/>
                  <a:pt x="3964" y="1296"/>
                  <a:pt x="3964" y="1296"/>
                </a:cubicBezTo>
                <a:cubicBezTo>
                  <a:pt x="3896" y="1296"/>
                  <a:pt x="3896" y="1296"/>
                  <a:pt x="3896" y="1296"/>
                </a:cubicBezTo>
                <a:cubicBezTo>
                  <a:pt x="3896" y="1283"/>
                  <a:pt x="3896" y="1283"/>
                  <a:pt x="3896" y="1283"/>
                </a:cubicBezTo>
                <a:cubicBezTo>
                  <a:pt x="3964" y="1283"/>
                  <a:pt x="3964" y="1283"/>
                  <a:pt x="3964" y="1283"/>
                </a:cubicBezTo>
                <a:close/>
                <a:moveTo>
                  <a:pt x="3890" y="452"/>
                </a:moveTo>
                <a:lnTo>
                  <a:pt x="3890" y="452"/>
                </a:lnTo>
                <a:cubicBezTo>
                  <a:pt x="3890" y="425"/>
                  <a:pt x="3890" y="425"/>
                  <a:pt x="3890" y="425"/>
                </a:cubicBezTo>
                <a:cubicBezTo>
                  <a:pt x="3903" y="432"/>
                  <a:pt x="3923" y="432"/>
                  <a:pt x="3944" y="425"/>
                </a:cubicBezTo>
                <a:cubicBezTo>
                  <a:pt x="3944" y="445"/>
                  <a:pt x="3917" y="452"/>
                  <a:pt x="3890" y="452"/>
                </a:cubicBezTo>
                <a:close/>
                <a:moveTo>
                  <a:pt x="3890" y="94"/>
                </a:moveTo>
                <a:lnTo>
                  <a:pt x="3890" y="94"/>
                </a:lnTo>
                <a:cubicBezTo>
                  <a:pt x="3890" y="128"/>
                  <a:pt x="3890" y="128"/>
                  <a:pt x="3890" y="128"/>
                </a:cubicBezTo>
                <a:cubicBezTo>
                  <a:pt x="3869" y="141"/>
                  <a:pt x="3863" y="162"/>
                  <a:pt x="3849" y="182"/>
                </a:cubicBezTo>
                <a:lnTo>
                  <a:pt x="3849" y="182"/>
                </a:lnTo>
                <a:cubicBezTo>
                  <a:pt x="3863" y="182"/>
                  <a:pt x="3876" y="175"/>
                  <a:pt x="3890" y="175"/>
                </a:cubicBezTo>
                <a:cubicBezTo>
                  <a:pt x="3890" y="276"/>
                  <a:pt x="3890" y="276"/>
                  <a:pt x="3890" y="276"/>
                </a:cubicBezTo>
                <a:cubicBezTo>
                  <a:pt x="3883" y="270"/>
                  <a:pt x="3883" y="270"/>
                  <a:pt x="3883" y="270"/>
                </a:cubicBezTo>
                <a:lnTo>
                  <a:pt x="3883" y="270"/>
                </a:lnTo>
                <a:cubicBezTo>
                  <a:pt x="3883" y="276"/>
                  <a:pt x="3890" y="276"/>
                  <a:pt x="3890" y="276"/>
                </a:cubicBezTo>
                <a:cubicBezTo>
                  <a:pt x="3890" y="317"/>
                  <a:pt x="3890" y="317"/>
                  <a:pt x="3890" y="317"/>
                </a:cubicBezTo>
                <a:cubicBezTo>
                  <a:pt x="3869" y="357"/>
                  <a:pt x="3856" y="411"/>
                  <a:pt x="3890" y="425"/>
                </a:cubicBezTo>
                <a:cubicBezTo>
                  <a:pt x="3890" y="452"/>
                  <a:pt x="3890" y="452"/>
                  <a:pt x="3890" y="452"/>
                </a:cubicBezTo>
                <a:cubicBezTo>
                  <a:pt x="3876" y="452"/>
                  <a:pt x="3863" y="452"/>
                  <a:pt x="3849" y="452"/>
                </a:cubicBezTo>
                <a:cubicBezTo>
                  <a:pt x="3822" y="371"/>
                  <a:pt x="3809" y="445"/>
                  <a:pt x="3795" y="378"/>
                </a:cubicBezTo>
                <a:cubicBezTo>
                  <a:pt x="3849" y="398"/>
                  <a:pt x="3842" y="330"/>
                  <a:pt x="3849" y="263"/>
                </a:cubicBezTo>
                <a:cubicBezTo>
                  <a:pt x="3836" y="263"/>
                  <a:pt x="3829" y="263"/>
                  <a:pt x="3822" y="263"/>
                </a:cubicBezTo>
                <a:cubicBezTo>
                  <a:pt x="3809" y="283"/>
                  <a:pt x="3795" y="303"/>
                  <a:pt x="3761" y="290"/>
                </a:cubicBezTo>
                <a:cubicBezTo>
                  <a:pt x="3761" y="27"/>
                  <a:pt x="3761" y="27"/>
                  <a:pt x="3761" y="27"/>
                </a:cubicBezTo>
                <a:cubicBezTo>
                  <a:pt x="3849" y="27"/>
                  <a:pt x="3849" y="27"/>
                  <a:pt x="3849" y="27"/>
                </a:cubicBezTo>
                <a:cubicBezTo>
                  <a:pt x="3863" y="33"/>
                  <a:pt x="3876" y="54"/>
                  <a:pt x="3876" y="101"/>
                </a:cubicBezTo>
                <a:cubicBezTo>
                  <a:pt x="3883" y="94"/>
                  <a:pt x="3883" y="94"/>
                  <a:pt x="3890" y="94"/>
                </a:cubicBezTo>
                <a:close/>
                <a:moveTo>
                  <a:pt x="3890" y="574"/>
                </a:moveTo>
                <a:lnTo>
                  <a:pt x="3890" y="574"/>
                </a:lnTo>
                <a:cubicBezTo>
                  <a:pt x="3890" y="817"/>
                  <a:pt x="3890" y="817"/>
                  <a:pt x="3890" y="817"/>
                </a:cubicBezTo>
                <a:cubicBezTo>
                  <a:pt x="3869" y="830"/>
                  <a:pt x="3849" y="837"/>
                  <a:pt x="3829" y="844"/>
                </a:cubicBezTo>
                <a:cubicBezTo>
                  <a:pt x="3815" y="871"/>
                  <a:pt x="3795" y="891"/>
                  <a:pt x="3775" y="918"/>
                </a:cubicBezTo>
                <a:cubicBezTo>
                  <a:pt x="3782" y="938"/>
                  <a:pt x="3788" y="965"/>
                  <a:pt x="3775" y="985"/>
                </a:cubicBezTo>
                <a:cubicBezTo>
                  <a:pt x="3768" y="985"/>
                  <a:pt x="3768" y="979"/>
                  <a:pt x="3761" y="979"/>
                </a:cubicBezTo>
                <a:cubicBezTo>
                  <a:pt x="3761" y="634"/>
                  <a:pt x="3761" y="634"/>
                  <a:pt x="3761" y="634"/>
                </a:cubicBezTo>
                <a:cubicBezTo>
                  <a:pt x="3788" y="634"/>
                  <a:pt x="3822" y="628"/>
                  <a:pt x="3856" y="614"/>
                </a:cubicBezTo>
                <a:cubicBezTo>
                  <a:pt x="3869" y="601"/>
                  <a:pt x="3883" y="587"/>
                  <a:pt x="3890" y="574"/>
                </a:cubicBezTo>
                <a:close/>
                <a:moveTo>
                  <a:pt x="3761" y="1296"/>
                </a:moveTo>
                <a:lnTo>
                  <a:pt x="3761" y="1296"/>
                </a:lnTo>
                <a:cubicBezTo>
                  <a:pt x="3761" y="1154"/>
                  <a:pt x="3761" y="1154"/>
                  <a:pt x="3761" y="1154"/>
                </a:cubicBezTo>
                <a:cubicBezTo>
                  <a:pt x="3768" y="1147"/>
                  <a:pt x="3768" y="1141"/>
                  <a:pt x="3775" y="1134"/>
                </a:cubicBezTo>
                <a:cubicBezTo>
                  <a:pt x="3815" y="1154"/>
                  <a:pt x="3809" y="1262"/>
                  <a:pt x="3761" y="1296"/>
                </a:cubicBezTo>
                <a:close/>
                <a:moveTo>
                  <a:pt x="3761" y="1114"/>
                </a:moveTo>
                <a:lnTo>
                  <a:pt x="3761" y="1114"/>
                </a:lnTo>
                <a:cubicBezTo>
                  <a:pt x="3761" y="1033"/>
                  <a:pt x="3761" y="1033"/>
                  <a:pt x="3761" y="1033"/>
                </a:cubicBezTo>
                <a:cubicBezTo>
                  <a:pt x="3815" y="1026"/>
                  <a:pt x="3802" y="1080"/>
                  <a:pt x="3849" y="1080"/>
                </a:cubicBezTo>
                <a:cubicBezTo>
                  <a:pt x="3842" y="1107"/>
                  <a:pt x="3802" y="1100"/>
                  <a:pt x="3795" y="1134"/>
                </a:cubicBezTo>
                <a:cubicBezTo>
                  <a:pt x="3782" y="1127"/>
                  <a:pt x="3775" y="1127"/>
                  <a:pt x="3761" y="1114"/>
                </a:cubicBezTo>
                <a:close/>
                <a:moveTo>
                  <a:pt x="3761" y="526"/>
                </a:moveTo>
                <a:lnTo>
                  <a:pt x="3761" y="526"/>
                </a:lnTo>
                <a:cubicBezTo>
                  <a:pt x="3775" y="499"/>
                  <a:pt x="3788" y="472"/>
                  <a:pt x="3775" y="418"/>
                </a:cubicBezTo>
                <a:cubicBezTo>
                  <a:pt x="3768" y="411"/>
                  <a:pt x="3768" y="411"/>
                  <a:pt x="3761" y="411"/>
                </a:cubicBezTo>
                <a:lnTo>
                  <a:pt x="3761" y="526"/>
                </a:lnTo>
                <a:close/>
                <a:moveTo>
                  <a:pt x="3761" y="27"/>
                </a:moveTo>
                <a:lnTo>
                  <a:pt x="3761" y="27"/>
                </a:lnTo>
                <a:cubicBezTo>
                  <a:pt x="3761" y="290"/>
                  <a:pt x="3761" y="290"/>
                  <a:pt x="3761" y="290"/>
                </a:cubicBezTo>
                <a:cubicBezTo>
                  <a:pt x="3755" y="290"/>
                  <a:pt x="3741" y="283"/>
                  <a:pt x="3721" y="270"/>
                </a:cubicBezTo>
                <a:cubicBezTo>
                  <a:pt x="3741" y="290"/>
                  <a:pt x="3748" y="324"/>
                  <a:pt x="3748" y="371"/>
                </a:cubicBezTo>
                <a:cubicBezTo>
                  <a:pt x="3707" y="344"/>
                  <a:pt x="3687" y="297"/>
                  <a:pt x="3646" y="270"/>
                </a:cubicBezTo>
                <a:cubicBezTo>
                  <a:pt x="3653" y="243"/>
                  <a:pt x="3700" y="256"/>
                  <a:pt x="3700" y="222"/>
                </a:cubicBezTo>
                <a:cubicBezTo>
                  <a:pt x="3694" y="175"/>
                  <a:pt x="3619" y="202"/>
                  <a:pt x="3599" y="175"/>
                </a:cubicBezTo>
                <a:cubicBezTo>
                  <a:pt x="3572" y="168"/>
                  <a:pt x="3559" y="135"/>
                  <a:pt x="3525" y="128"/>
                </a:cubicBezTo>
                <a:cubicBezTo>
                  <a:pt x="3532" y="94"/>
                  <a:pt x="3552" y="74"/>
                  <a:pt x="3565" y="54"/>
                </a:cubicBezTo>
                <a:cubicBezTo>
                  <a:pt x="3559" y="54"/>
                  <a:pt x="3552" y="54"/>
                  <a:pt x="3538" y="54"/>
                </a:cubicBezTo>
                <a:cubicBezTo>
                  <a:pt x="3532" y="67"/>
                  <a:pt x="3518" y="81"/>
                  <a:pt x="3498" y="101"/>
                </a:cubicBezTo>
                <a:cubicBezTo>
                  <a:pt x="3457" y="87"/>
                  <a:pt x="3424" y="60"/>
                  <a:pt x="3403" y="27"/>
                </a:cubicBezTo>
                <a:cubicBezTo>
                  <a:pt x="3761" y="27"/>
                  <a:pt x="3761" y="27"/>
                  <a:pt x="3761" y="27"/>
                </a:cubicBezTo>
                <a:close/>
                <a:moveTo>
                  <a:pt x="3761" y="411"/>
                </a:moveTo>
                <a:lnTo>
                  <a:pt x="3761" y="411"/>
                </a:lnTo>
                <a:cubicBezTo>
                  <a:pt x="3721" y="384"/>
                  <a:pt x="3640" y="398"/>
                  <a:pt x="3572" y="391"/>
                </a:cubicBezTo>
                <a:cubicBezTo>
                  <a:pt x="3559" y="438"/>
                  <a:pt x="3606" y="540"/>
                  <a:pt x="3545" y="540"/>
                </a:cubicBezTo>
                <a:cubicBezTo>
                  <a:pt x="3498" y="445"/>
                  <a:pt x="3451" y="533"/>
                  <a:pt x="3397" y="567"/>
                </a:cubicBezTo>
                <a:cubicBezTo>
                  <a:pt x="3370" y="499"/>
                  <a:pt x="3214" y="547"/>
                  <a:pt x="3174" y="492"/>
                </a:cubicBezTo>
                <a:cubicBezTo>
                  <a:pt x="3255" y="398"/>
                  <a:pt x="3113" y="351"/>
                  <a:pt x="3174" y="270"/>
                </a:cubicBezTo>
                <a:cubicBezTo>
                  <a:pt x="3127" y="297"/>
                  <a:pt x="3086" y="195"/>
                  <a:pt x="3073" y="270"/>
                </a:cubicBezTo>
                <a:cubicBezTo>
                  <a:pt x="3106" y="270"/>
                  <a:pt x="3106" y="337"/>
                  <a:pt x="3073" y="344"/>
                </a:cubicBezTo>
                <a:cubicBezTo>
                  <a:pt x="3005" y="290"/>
                  <a:pt x="3052" y="263"/>
                  <a:pt x="3046" y="148"/>
                </a:cubicBezTo>
                <a:cubicBezTo>
                  <a:pt x="3106" y="141"/>
                  <a:pt x="3140" y="108"/>
                  <a:pt x="3221" y="121"/>
                </a:cubicBezTo>
                <a:cubicBezTo>
                  <a:pt x="3248" y="256"/>
                  <a:pt x="3349" y="324"/>
                  <a:pt x="3471" y="297"/>
                </a:cubicBezTo>
                <a:cubicBezTo>
                  <a:pt x="3478" y="135"/>
                  <a:pt x="3295" y="81"/>
                  <a:pt x="3221" y="74"/>
                </a:cubicBezTo>
                <a:cubicBezTo>
                  <a:pt x="3228" y="67"/>
                  <a:pt x="3241" y="47"/>
                  <a:pt x="3248" y="27"/>
                </a:cubicBezTo>
                <a:cubicBezTo>
                  <a:pt x="2796" y="27"/>
                  <a:pt x="2796" y="27"/>
                  <a:pt x="2796" y="27"/>
                </a:cubicBezTo>
                <a:cubicBezTo>
                  <a:pt x="2769" y="74"/>
                  <a:pt x="2748" y="141"/>
                  <a:pt x="2728" y="202"/>
                </a:cubicBezTo>
                <a:cubicBezTo>
                  <a:pt x="2721" y="195"/>
                  <a:pt x="2721" y="195"/>
                  <a:pt x="2721" y="195"/>
                </a:cubicBezTo>
                <a:cubicBezTo>
                  <a:pt x="2715" y="222"/>
                  <a:pt x="2701" y="236"/>
                  <a:pt x="2681" y="243"/>
                </a:cubicBezTo>
                <a:cubicBezTo>
                  <a:pt x="2681" y="330"/>
                  <a:pt x="2681" y="330"/>
                  <a:pt x="2681" y="330"/>
                </a:cubicBezTo>
                <a:cubicBezTo>
                  <a:pt x="2694" y="344"/>
                  <a:pt x="2701" y="351"/>
                  <a:pt x="2715" y="357"/>
                </a:cubicBezTo>
                <a:cubicBezTo>
                  <a:pt x="2715" y="364"/>
                  <a:pt x="2715" y="364"/>
                  <a:pt x="2721" y="371"/>
                </a:cubicBezTo>
                <a:cubicBezTo>
                  <a:pt x="2721" y="371"/>
                  <a:pt x="2728" y="364"/>
                  <a:pt x="2735" y="364"/>
                </a:cubicBezTo>
                <a:lnTo>
                  <a:pt x="2742" y="371"/>
                </a:lnTo>
                <a:cubicBezTo>
                  <a:pt x="2742" y="364"/>
                  <a:pt x="2742" y="364"/>
                  <a:pt x="2742" y="364"/>
                </a:cubicBezTo>
                <a:cubicBezTo>
                  <a:pt x="2782" y="357"/>
                  <a:pt x="2829" y="351"/>
                  <a:pt x="2823" y="297"/>
                </a:cubicBezTo>
                <a:cubicBezTo>
                  <a:pt x="2863" y="290"/>
                  <a:pt x="2863" y="317"/>
                  <a:pt x="2897" y="317"/>
                </a:cubicBezTo>
                <a:cubicBezTo>
                  <a:pt x="2917" y="398"/>
                  <a:pt x="2809" y="351"/>
                  <a:pt x="2843" y="445"/>
                </a:cubicBezTo>
                <a:cubicBezTo>
                  <a:pt x="2904" y="418"/>
                  <a:pt x="2890" y="317"/>
                  <a:pt x="2971" y="317"/>
                </a:cubicBezTo>
                <a:cubicBezTo>
                  <a:pt x="2917" y="411"/>
                  <a:pt x="2998" y="371"/>
                  <a:pt x="3046" y="445"/>
                </a:cubicBezTo>
                <a:cubicBezTo>
                  <a:pt x="3046" y="513"/>
                  <a:pt x="2917" y="486"/>
                  <a:pt x="2924" y="418"/>
                </a:cubicBezTo>
                <a:cubicBezTo>
                  <a:pt x="2850" y="465"/>
                  <a:pt x="2755" y="445"/>
                  <a:pt x="2681" y="432"/>
                </a:cubicBezTo>
                <a:cubicBezTo>
                  <a:pt x="2681" y="958"/>
                  <a:pt x="2681" y="958"/>
                  <a:pt x="2681" y="958"/>
                </a:cubicBezTo>
                <a:cubicBezTo>
                  <a:pt x="2694" y="965"/>
                  <a:pt x="2701" y="972"/>
                  <a:pt x="2721" y="985"/>
                </a:cubicBezTo>
                <a:cubicBezTo>
                  <a:pt x="2701" y="904"/>
                  <a:pt x="2769" y="904"/>
                  <a:pt x="2796" y="864"/>
                </a:cubicBezTo>
                <a:cubicBezTo>
                  <a:pt x="2796" y="891"/>
                  <a:pt x="2836" y="884"/>
                  <a:pt x="2843" y="911"/>
                </a:cubicBezTo>
                <a:cubicBezTo>
                  <a:pt x="2742" y="904"/>
                  <a:pt x="2850" y="945"/>
                  <a:pt x="2823" y="1006"/>
                </a:cubicBezTo>
                <a:cubicBezTo>
                  <a:pt x="2856" y="1012"/>
                  <a:pt x="2877" y="999"/>
                  <a:pt x="2897" y="985"/>
                </a:cubicBezTo>
                <a:cubicBezTo>
                  <a:pt x="2877" y="1006"/>
                  <a:pt x="2863" y="1026"/>
                  <a:pt x="2856" y="1039"/>
                </a:cubicBezTo>
                <a:cubicBezTo>
                  <a:pt x="2796" y="1026"/>
                  <a:pt x="2735" y="1026"/>
                  <a:pt x="2681" y="1046"/>
                </a:cubicBezTo>
                <a:cubicBezTo>
                  <a:pt x="2681" y="1296"/>
                  <a:pt x="2681" y="1296"/>
                  <a:pt x="2681" y="1296"/>
                </a:cubicBezTo>
                <a:cubicBezTo>
                  <a:pt x="2829" y="1296"/>
                  <a:pt x="2829" y="1296"/>
                  <a:pt x="2829" y="1296"/>
                </a:cubicBezTo>
                <a:cubicBezTo>
                  <a:pt x="2823" y="1269"/>
                  <a:pt x="2816" y="1249"/>
                  <a:pt x="2843" y="1215"/>
                </a:cubicBezTo>
                <a:cubicBezTo>
                  <a:pt x="2823" y="1296"/>
                  <a:pt x="2897" y="1255"/>
                  <a:pt x="2917" y="1242"/>
                </a:cubicBezTo>
                <a:cubicBezTo>
                  <a:pt x="2917" y="1262"/>
                  <a:pt x="2917" y="1283"/>
                  <a:pt x="2924" y="1296"/>
                </a:cubicBezTo>
                <a:cubicBezTo>
                  <a:pt x="2985" y="1296"/>
                  <a:pt x="2985" y="1296"/>
                  <a:pt x="2985" y="1296"/>
                </a:cubicBezTo>
                <a:cubicBezTo>
                  <a:pt x="2998" y="1283"/>
                  <a:pt x="3019" y="1296"/>
                  <a:pt x="3052" y="1296"/>
                </a:cubicBezTo>
                <a:cubicBezTo>
                  <a:pt x="3086" y="1296"/>
                  <a:pt x="3086" y="1296"/>
                  <a:pt x="3086" y="1296"/>
                </a:cubicBezTo>
                <a:cubicBezTo>
                  <a:pt x="3093" y="1296"/>
                  <a:pt x="3106" y="1296"/>
                  <a:pt x="3120" y="1289"/>
                </a:cubicBezTo>
                <a:cubicBezTo>
                  <a:pt x="3093" y="1188"/>
                  <a:pt x="3025" y="1114"/>
                  <a:pt x="2944" y="1073"/>
                </a:cubicBezTo>
                <a:cubicBezTo>
                  <a:pt x="2910" y="992"/>
                  <a:pt x="2992" y="918"/>
                  <a:pt x="2971" y="864"/>
                </a:cubicBezTo>
                <a:cubicBezTo>
                  <a:pt x="3100" y="891"/>
                  <a:pt x="3120" y="884"/>
                  <a:pt x="3221" y="911"/>
                </a:cubicBezTo>
                <a:cubicBezTo>
                  <a:pt x="3221" y="958"/>
                  <a:pt x="3221" y="958"/>
                  <a:pt x="3221" y="958"/>
                </a:cubicBezTo>
                <a:cubicBezTo>
                  <a:pt x="3127" y="952"/>
                  <a:pt x="3127" y="925"/>
                  <a:pt x="3100" y="1006"/>
                </a:cubicBezTo>
                <a:cubicBezTo>
                  <a:pt x="3167" y="992"/>
                  <a:pt x="3147" y="1060"/>
                  <a:pt x="3194" y="1060"/>
                </a:cubicBezTo>
                <a:cubicBezTo>
                  <a:pt x="3201" y="972"/>
                  <a:pt x="3255" y="1053"/>
                  <a:pt x="3295" y="985"/>
                </a:cubicBezTo>
                <a:cubicBezTo>
                  <a:pt x="3289" y="1046"/>
                  <a:pt x="3329" y="1066"/>
                  <a:pt x="3397" y="1060"/>
                </a:cubicBezTo>
                <a:cubicBezTo>
                  <a:pt x="3410" y="952"/>
                  <a:pt x="3262" y="992"/>
                  <a:pt x="3248" y="911"/>
                </a:cubicBezTo>
                <a:cubicBezTo>
                  <a:pt x="3295" y="850"/>
                  <a:pt x="3241" y="884"/>
                  <a:pt x="3221" y="837"/>
                </a:cubicBezTo>
                <a:cubicBezTo>
                  <a:pt x="3403" y="830"/>
                  <a:pt x="3430" y="925"/>
                  <a:pt x="3518" y="985"/>
                </a:cubicBezTo>
                <a:cubicBezTo>
                  <a:pt x="3464" y="1080"/>
                  <a:pt x="3451" y="1208"/>
                  <a:pt x="3390" y="1296"/>
                </a:cubicBezTo>
                <a:cubicBezTo>
                  <a:pt x="3383" y="1296"/>
                  <a:pt x="3383" y="1296"/>
                  <a:pt x="3383" y="1296"/>
                </a:cubicBezTo>
                <a:cubicBezTo>
                  <a:pt x="3559" y="1296"/>
                  <a:pt x="3559" y="1296"/>
                  <a:pt x="3559" y="1296"/>
                </a:cubicBezTo>
                <a:cubicBezTo>
                  <a:pt x="3592" y="1195"/>
                  <a:pt x="3653" y="1087"/>
                  <a:pt x="3727" y="992"/>
                </a:cubicBezTo>
                <a:lnTo>
                  <a:pt x="3727" y="992"/>
                </a:lnTo>
                <a:cubicBezTo>
                  <a:pt x="3741" y="985"/>
                  <a:pt x="3755" y="979"/>
                  <a:pt x="3761" y="979"/>
                </a:cubicBezTo>
                <a:cubicBezTo>
                  <a:pt x="3761" y="634"/>
                  <a:pt x="3761" y="634"/>
                  <a:pt x="3761" y="634"/>
                </a:cubicBezTo>
                <a:cubicBezTo>
                  <a:pt x="3748" y="634"/>
                  <a:pt x="3734" y="628"/>
                  <a:pt x="3721" y="614"/>
                </a:cubicBezTo>
                <a:cubicBezTo>
                  <a:pt x="3727" y="574"/>
                  <a:pt x="3748" y="553"/>
                  <a:pt x="3761" y="526"/>
                </a:cubicBezTo>
                <a:cubicBezTo>
                  <a:pt x="3761" y="411"/>
                  <a:pt x="3761" y="411"/>
                  <a:pt x="3761" y="411"/>
                </a:cubicBezTo>
                <a:close/>
                <a:moveTo>
                  <a:pt x="3761" y="1033"/>
                </a:moveTo>
                <a:lnTo>
                  <a:pt x="3761" y="1033"/>
                </a:lnTo>
                <a:cubicBezTo>
                  <a:pt x="3761" y="1114"/>
                  <a:pt x="3761" y="1114"/>
                  <a:pt x="3761" y="1114"/>
                </a:cubicBezTo>
                <a:cubicBezTo>
                  <a:pt x="3748" y="1100"/>
                  <a:pt x="3741" y="1073"/>
                  <a:pt x="3748" y="1033"/>
                </a:cubicBezTo>
                <a:lnTo>
                  <a:pt x="3748" y="1033"/>
                </a:lnTo>
                <a:cubicBezTo>
                  <a:pt x="3755" y="1033"/>
                  <a:pt x="3761" y="1033"/>
                  <a:pt x="3761" y="1033"/>
                </a:cubicBezTo>
                <a:close/>
                <a:moveTo>
                  <a:pt x="3761" y="1154"/>
                </a:moveTo>
                <a:lnTo>
                  <a:pt x="3761" y="1154"/>
                </a:lnTo>
                <a:cubicBezTo>
                  <a:pt x="3761" y="1296"/>
                  <a:pt x="3761" y="1296"/>
                  <a:pt x="3761" y="1296"/>
                </a:cubicBezTo>
                <a:lnTo>
                  <a:pt x="3761" y="1296"/>
                </a:lnTo>
                <a:cubicBezTo>
                  <a:pt x="3727" y="1296"/>
                  <a:pt x="3727" y="1296"/>
                  <a:pt x="3727" y="1296"/>
                </a:cubicBezTo>
                <a:cubicBezTo>
                  <a:pt x="3741" y="1249"/>
                  <a:pt x="3748" y="1195"/>
                  <a:pt x="3761" y="1154"/>
                </a:cubicBezTo>
                <a:close/>
                <a:moveTo>
                  <a:pt x="2681" y="168"/>
                </a:moveTo>
                <a:lnTo>
                  <a:pt x="2681" y="168"/>
                </a:lnTo>
                <a:cubicBezTo>
                  <a:pt x="2681" y="148"/>
                  <a:pt x="2681" y="148"/>
                  <a:pt x="2681" y="148"/>
                </a:cubicBezTo>
                <a:cubicBezTo>
                  <a:pt x="2681" y="155"/>
                  <a:pt x="2681" y="162"/>
                  <a:pt x="2681" y="168"/>
                </a:cubicBezTo>
                <a:close/>
                <a:moveTo>
                  <a:pt x="2681" y="94"/>
                </a:moveTo>
                <a:lnTo>
                  <a:pt x="2681" y="94"/>
                </a:lnTo>
                <a:cubicBezTo>
                  <a:pt x="2681" y="47"/>
                  <a:pt x="2681" y="47"/>
                  <a:pt x="2681" y="47"/>
                </a:cubicBezTo>
                <a:cubicBezTo>
                  <a:pt x="2688" y="40"/>
                  <a:pt x="2688" y="33"/>
                  <a:pt x="2694" y="27"/>
                </a:cubicBezTo>
                <a:cubicBezTo>
                  <a:pt x="2728" y="27"/>
                  <a:pt x="2728" y="27"/>
                  <a:pt x="2728" y="27"/>
                </a:cubicBezTo>
                <a:cubicBezTo>
                  <a:pt x="2742" y="60"/>
                  <a:pt x="2728" y="94"/>
                  <a:pt x="2681" y="94"/>
                </a:cubicBezTo>
                <a:close/>
                <a:moveTo>
                  <a:pt x="2681" y="47"/>
                </a:moveTo>
                <a:lnTo>
                  <a:pt x="2681" y="47"/>
                </a:lnTo>
                <a:cubicBezTo>
                  <a:pt x="2681" y="94"/>
                  <a:pt x="2681" y="94"/>
                  <a:pt x="2681" y="94"/>
                </a:cubicBezTo>
                <a:cubicBezTo>
                  <a:pt x="2667" y="101"/>
                  <a:pt x="2661" y="101"/>
                  <a:pt x="2647" y="101"/>
                </a:cubicBezTo>
                <a:cubicBezTo>
                  <a:pt x="2661" y="121"/>
                  <a:pt x="2674" y="135"/>
                  <a:pt x="2681" y="148"/>
                </a:cubicBezTo>
                <a:cubicBezTo>
                  <a:pt x="2681" y="168"/>
                  <a:pt x="2681" y="168"/>
                  <a:pt x="2681" y="168"/>
                </a:cubicBezTo>
                <a:cubicBezTo>
                  <a:pt x="2674" y="182"/>
                  <a:pt x="2661" y="202"/>
                  <a:pt x="2647" y="222"/>
                </a:cubicBezTo>
                <a:cubicBezTo>
                  <a:pt x="2647" y="229"/>
                  <a:pt x="2654" y="243"/>
                  <a:pt x="2661" y="249"/>
                </a:cubicBezTo>
                <a:cubicBezTo>
                  <a:pt x="2667" y="249"/>
                  <a:pt x="2674" y="249"/>
                  <a:pt x="2681" y="243"/>
                </a:cubicBezTo>
                <a:cubicBezTo>
                  <a:pt x="2681" y="330"/>
                  <a:pt x="2681" y="330"/>
                  <a:pt x="2681" y="330"/>
                </a:cubicBezTo>
                <a:cubicBezTo>
                  <a:pt x="2654" y="310"/>
                  <a:pt x="2620" y="297"/>
                  <a:pt x="2593" y="344"/>
                </a:cubicBezTo>
                <a:cubicBezTo>
                  <a:pt x="2586" y="330"/>
                  <a:pt x="2580" y="317"/>
                  <a:pt x="2573" y="310"/>
                </a:cubicBezTo>
                <a:cubicBezTo>
                  <a:pt x="2566" y="310"/>
                  <a:pt x="2553" y="310"/>
                  <a:pt x="2546" y="317"/>
                </a:cubicBezTo>
                <a:cubicBezTo>
                  <a:pt x="2546" y="54"/>
                  <a:pt x="2546" y="54"/>
                  <a:pt x="2546" y="54"/>
                </a:cubicBezTo>
                <a:cubicBezTo>
                  <a:pt x="2553" y="54"/>
                  <a:pt x="2559" y="60"/>
                  <a:pt x="2593" y="101"/>
                </a:cubicBezTo>
                <a:cubicBezTo>
                  <a:pt x="2640" y="101"/>
                  <a:pt x="2661" y="74"/>
                  <a:pt x="2681" y="47"/>
                </a:cubicBezTo>
                <a:close/>
                <a:moveTo>
                  <a:pt x="2681" y="432"/>
                </a:moveTo>
                <a:lnTo>
                  <a:pt x="2681" y="432"/>
                </a:lnTo>
                <a:cubicBezTo>
                  <a:pt x="2681" y="958"/>
                  <a:pt x="2681" y="958"/>
                  <a:pt x="2681" y="958"/>
                </a:cubicBezTo>
                <a:cubicBezTo>
                  <a:pt x="2613" y="931"/>
                  <a:pt x="2613" y="979"/>
                  <a:pt x="2546" y="965"/>
                </a:cubicBezTo>
                <a:cubicBezTo>
                  <a:pt x="2546" y="432"/>
                  <a:pt x="2546" y="432"/>
                  <a:pt x="2546" y="432"/>
                </a:cubicBezTo>
                <a:cubicBezTo>
                  <a:pt x="2580" y="411"/>
                  <a:pt x="2627" y="418"/>
                  <a:pt x="2681" y="432"/>
                </a:cubicBezTo>
                <a:close/>
                <a:moveTo>
                  <a:pt x="2681" y="1046"/>
                </a:moveTo>
                <a:lnTo>
                  <a:pt x="2681" y="1046"/>
                </a:lnTo>
                <a:cubicBezTo>
                  <a:pt x="2681" y="1296"/>
                  <a:pt x="2681" y="1296"/>
                  <a:pt x="2681" y="1296"/>
                </a:cubicBezTo>
                <a:cubicBezTo>
                  <a:pt x="2593" y="1296"/>
                  <a:pt x="2593" y="1296"/>
                  <a:pt x="2593" y="1296"/>
                </a:cubicBezTo>
                <a:cubicBezTo>
                  <a:pt x="2573" y="1289"/>
                  <a:pt x="2553" y="1269"/>
                  <a:pt x="2546" y="1235"/>
                </a:cubicBezTo>
                <a:cubicBezTo>
                  <a:pt x="2546" y="1141"/>
                  <a:pt x="2546" y="1141"/>
                  <a:pt x="2546" y="1141"/>
                </a:cubicBezTo>
                <a:lnTo>
                  <a:pt x="2546" y="1134"/>
                </a:lnTo>
                <a:lnTo>
                  <a:pt x="2546" y="1134"/>
                </a:lnTo>
                <a:lnTo>
                  <a:pt x="2546" y="1134"/>
                </a:lnTo>
                <a:cubicBezTo>
                  <a:pt x="2586" y="1087"/>
                  <a:pt x="2634" y="1060"/>
                  <a:pt x="2681" y="1046"/>
                </a:cubicBezTo>
                <a:close/>
                <a:moveTo>
                  <a:pt x="2546" y="1087"/>
                </a:moveTo>
                <a:lnTo>
                  <a:pt x="2546" y="1087"/>
                </a:lnTo>
                <a:cubicBezTo>
                  <a:pt x="2586" y="1093"/>
                  <a:pt x="2627" y="1080"/>
                  <a:pt x="2620" y="1033"/>
                </a:cubicBezTo>
                <a:lnTo>
                  <a:pt x="2620" y="1033"/>
                </a:lnTo>
                <a:cubicBezTo>
                  <a:pt x="2600" y="1019"/>
                  <a:pt x="2573" y="1006"/>
                  <a:pt x="2546" y="999"/>
                </a:cubicBezTo>
                <a:lnTo>
                  <a:pt x="2546" y="1087"/>
                </a:lnTo>
                <a:close/>
                <a:moveTo>
                  <a:pt x="2546" y="54"/>
                </a:moveTo>
                <a:lnTo>
                  <a:pt x="2546" y="54"/>
                </a:lnTo>
                <a:cubicBezTo>
                  <a:pt x="2546" y="317"/>
                  <a:pt x="2546" y="317"/>
                  <a:pt x="2546" y="317"/>
                </a:cubicBezTo>
                <a:cubicBezTo>
                  <a:pt x="2532" y="317"/>
                  <a:pt x="2526" y="317"/>
                  <a:pt x="2519" y="317"/>
                </a:cubicBezTo>
                <a:cubicBezTo>
                  <a:pt x="2499" y="243"/>
                  <a:pt x="2526" y="114"/>
                  <a:pt x="2445" y="101"/>
                </a:cubicBezTo>
                <a:cubicBezTo>
                  <a:pt x="2438" y="175"/>
                  <a:pt x="2485" y="202"/>
                  <a:pt x="2472" y="297"/>
                </a:cubicBezTo>
                <a:cubicBezTo>
                  <a:pt x="2404" y="297"/>
                  <a:pt x="2391" y="344"/>
                  <a:pt x="2343" y="297"/>
                </a:cubicBezTo>
                <a:cubicBezTo>
                  <a:pt x="2350" y="351"/>
                  <a:pt x="2323" y="378"/>
                  <a:pt x="2316" y="425"/>
                </a:cubicBezTo>
                <a:cubicBezTo>
                  <a:pt x="2316" y="324"/>
                  <a:pt x="2316" y="324"/>
                  <a:pt x="2316" y="324"/>
                </a:cubicBezTo>
                <a:cubicBezTo>
                  <a:pt x="2316" y="317"/>
                  <a:pt x="2316" y="317"/>
                  <a:pt x="2316" y="317"/>
                </a:cubicBezTo>
                <a:lnTo>
                  <a:pt x="2316" y="317"/>
                </a:lnTo>
                <a:cubicBezTo>
                  <a:pt x="2316" y="27"/>
                  <a:pt x="2316" y="27"/>
                  <a:pt x="2316" y="27"/>
                </a:cubicBezTo>
                <a:cubicBezTo>
                  <a:pt x="2445" y="27"/>
                  <a:pt x="2445" y="27"/>
                  <a:pt x="2445" y="27"/>
                </a:cubicBezTo>
                <a:cubicBezTo>
                  <a:pt x="2445" y="40"/>
                  <a:pt x="2445" y="54"/>
                  <a:pt x="2445" y="74"/>
                </a:cubicBezTo>
                <a:cubicBezTo>
                  <a:pt x="2485" y="0"/>
                  <a:pt x="2505" y="47"/>
                  <a:pt x="2519" y="121"/>
                </a:cubicBezTo>
                <a:cubicBezTo>
                  <a:pt x="2539" y="94"/>
                  <a:pt x="2532" y="60"/>
                  <a:pt x="2546" y="54"/>
                </a:cubicBezTo>
                <a:close/>
                <a:moveTo>
                  <a:pt x="2546" y="432"/>
                </a:moveTo>
                <a:lnTo>
                  <a:pt x="2546" y="432"/>
                </a:lnTo>
                <a:cubicBezTo>
                  <a:pt x="2546" y="965"/>
                  <a:pt x="2546" y="965"/>
                  <a:pt x="2546" y="965"/>
                </a:cubicBezTo>
                <a:cubicBezTo>
                  <a:pt x="2519" y="965"/>
                  <a:pt x="2492" y="958"/>
                  <a:pt x="2445" y="938"/>
                </a:cubicBezTo>
                <a:cubicBezTo>
                  <a:pt x="2438" y="945"/>
                  <a:pt x="2438" y="952"/>
                  <a:pt x="2438" y="958"/>
                </a:cubicBezTo>
                <a:cubicBezTo>
                  <a:pt x="2451" y="965"/>
                  <a:pt x="2438" y="979"/>
                  <a:pt x="2424" y="985"/>
                </a:cubicBezTo>
                <a:cubicBezTo>
                  <a:pt x="2418" y="1080"/>
                  <a:pt x="2505" y="1188"/>
                  <a:pt x="2532" y="1296"/>
                </a:cubicBezTo>
                <a:cubicBezTo>
                  <a:pt x="2316" y="1296"/>
                  <a:pt x="2316" y="1296"/>
                  <a:pt x="2316" y="1296"/>
                </a:cubicBezTo>
                <a:cubicBezTo>
                  <a:pt x="2316" y="925"/>
                  <a:pt x="2316" y="925"/>
                  <a:pt x="2316" y="925"/>
                </a:cubicBezTo>
                <a:cubicBezTo>
                  <a:pt x="2316" y="911"/>
                  <a:pt x="2316" y="898"/>
                  <a:pt x="2316" y="884"/>
                </a:cubicBezTo>
                <a:lnTo>
                  <a:pt x="2316" y="884"/>
                </a:lnTo>
                <a:cubicBezTo>
                  <a:pt x="2316" y="479"/>
                  <a:pt x="2316" y="479"/>
                  <a:pt x="2316" y="479"/>
                </a:cubicBezTo>
                <a:cubicBezTo>
                  <a:pt x="2316" y="486"/>
                  <a:pt x="2316" y="486"/>
                  <a:pt x="2316" y="492"/>
                </a:cubicBezTo>
                <a:lnTo>
                  <a:pt x="2316" y="492"/>
                </a:lnTo>
                <a:cubicBezTo>
                  <a:pt x="2384" y="513"/>
                  <a:pt x="2418" y="560"/>
                  <a:pt x="2492" y="567"/>
                </a:cubicBezTo>
                <a:cubicBezTo>
                  <a:pt x="2499" y="492"/>
                  <a:pt x="2519" y="452"/>
                  <a:pt x="2546" y="432"/>
                </a:cubicBezTo>
                <a:close/>
                <a:moveTo>
                  <a:pt x="2546" y="999"/>
                </a:moveTo>
                <a:lnTo>
                  <a:pt x="2546" y="999"/>
                </a:lnTo>
                <a:cubicBezTo>
                  <a:pt x="2512" y="992"/>
                  <a:pt x="2485" y="992"/>
                  <a:pt x="2472" y="1006"/>
                </a:cubicBezTo>
                <a:cubicBezTo>
                  <a:pt x="2458" y="1046"/>
                  <a:pt x="2499" y="1073"/>
                  <a:pt x="2546" y="1087"/>
                </a:cubicBezTo>
                <a:cubicBezTo>
                  <a:pt x="2546" y="999"/>
                  <a:pt x="2546" y="999"/>
                  <a:pt x="2546" y="999"/>
                </a:cubicBezTo>
                <a:close/>
                <a:moveTo>
                  <a:pt x="2546" y="1141"/>
                </a:moveTo>
                <a:lnTo>
                  <a:pt x="2546" y="1141"/>
                </a:lnTo>
                <a:lnTo>
                  <a:pt x="2539" y="1141"/>
                </a:lnTo>
                <a:cubicBezTo>
                  <a:pt x="2532" y="1181"/>
                  <a:pt x="2539" y="1215"/>
                  <a:pt x="2546" y="1235"/>
                </a:cubicBezTo>
                <a:lnTo>
                  <a:pt x="2546" y="1141"/>
                </a:lnTo>
                <a:close/>
                <a:moveTo>
                  <a:pt x="2316" y="27"/>
                </a:moveTo>
                <a:lnTo>
                  <a:pt x="2316" y="27"/>
                </a:lnTo>
                <a:cubicBezTo>
                  <a:pt x="2316" y="317"/>
                  <a:pt x="2316" y="317"/>
                  <a:pt x="2316" y="317"/>
                </a:cubicBezTo>
                <a:cubicBezTo>
                  <a:pt x="2215" y="297"/>
                  <a:pt x="2208" y="357"/>
                  <a:pt x="2168" y="391"/>
                </a:cubicBezTo>
                <a:cubicBezTo>
                  <a:pt x="2161" y="384"/>
                  <a:pt x="2147" y="378"/>
                  <a:pt x="2134" y="378"/>
                </a:cubicBezTo>
                <a:cubicBezTo>
                  <a:pt x="2134" y="27"/>
                  <a:pt x="2134" y="27"/>
                  <a:pt x="2134" y="27"/>
                </a:cubicBezTo>
                <a:cubicBezTo>
                  <a:pt x="2249" y="27"/>
                  <a:pt x="2249" y="27"/>
                  <a:pt x="2249" y="27"/>
                </a:cubicBezTo>
                <a:cubicBezTo>
                  <a:pt x="2262" y="27"/>
                  <a:pt x="2283" y="27"/>
                  <a:pt x="2303" y="27"/>
                </a:cubicBezTo>
                <a:cubicBezTo>
                  <a:pt x="2316" y="27"/>
                  <a:pt x="2316" y="27"/>
                  <a:pt x="2316" y="27"/>
                </a:cubicBezTo>
                <a:close/>
                <a:moveTo>
                  <a:pt x="2316" y="324"/>
                </a:moveTo>
                <a:lnTo>
                  <a:pt x="2316" y="324"/>
                </a:lnTo>
                <a:cubicBezTo>
                  <a:pt x="2235" y="472"/>
                  <a:pt x="2262" y="499"/>
                  <a:pt x="2134" y="540"/>
                </a:cubicBezTo>
                <a:cubicBezTo>
                  <a:pt x="2134" y="938"/>
                  <a:pt x="2134" y="938"/>
                  <a:pt x="2134" y="938"/>
                </a:cubicBezTo>
                <a:cubicBezTo>
                  <a:pt x="2141" y="945"/>
                  <a:pt x="2154" y="945"/>
                  <a:pt x="2168" y="918"/>
                </a:cubicBezTo>
                <a:cubicBezTo>
                  <a:pt x="2161" y="904"/>
                  <a:pt x="2154" y="884"/>
                  <a:pt x="2147" y="864"/>
                </a:cubicBezTo>
                <a:cubicBezTo>
                  <a:pt x="2161" y="864"/>
                  <a:pt x="2174" y="864"/>
                  <a:pt x="2195" y="864"/>
                </a:cubicBezTo>
                <a:cubicBezTo>
                  <a:pt x="2154" y="898"/>
                  <a:pt x="2168" y="972"/>
                  <a:pt x="2242" y="958"/>
                </a:cubicBezTo>
                <a:cubicBezTo>
                  <a:pt x="2269" y="938"/>
                  <a:pt x="2235" y="898"/>
                  <a:pt x="2316" y="884"/>
                </a:cubicBezTo>
                <a:cubicBezTo>
                  <a:pt x="2316" y="479"/>
                  <a:pt x="2316" y="479"/>
                  <a:pt x="2316" y="479"/>
                </a:cubicBezTo>
                <a:cubicBezTo>
                  <a:pt x="2310" y="459"/>
                  <a:pt x="2316" y="438"/>
                  <a:pt x="2316" y="425"/>
                </a:cubicBezTo>
                <a:cubicBezTo>
                  <a:pt x="2316" y="324"/>
                  <a:pt x="2316" y="324"/>
                  <a:pt x="2316" y="324"/>
                </a:cubicBezTo>
                <a:close/>
                <a:moveTo>
                  <a:pt x="2316" y="925"/>
                </a:moveTo>
                <a:lnTo>
                  <a:pt x="2316" y="925"/>
                </a:lnTo>
                <a:cubicBezTo>
                  <a:pt x="2316" y="1296"/>
                  <a:pt x="2316" y="1296"/>
                  <a:pt x="2316" y="1296"/>
                </a:cubicBezTo>
                <a:cubicBezTo>
                  <a:pt x="2134" y="1296"/>
                  <a:pt x="2134" y="1296"/>
                  <a:pt x="2134" y="1296"/>
                </a:cubicBezTo>
                <a:cubicBezTo>
                  <a:pt x="2134" y="1073"/>
                  <a:pt x="2134" y="1073"/>
                  <a:pt x="2134" y="1073"/>
                </a:cubicBezTo>
                <a:cubicBezTo>
                  <a:pt x="2134" y="1080"/>
                  <a:pt x="2141" y="1080"/>
                  <a:pt x="2141" y="1080"/>
                </a:cubicBezTo>
                <a:lnTo>
                  <a:pt x="2141" y="1080"/>
                </a:lnTo>
                <a:cubicBezTo>
                  <a:pt x="2141" y="1080"/>
                  <a:pt x="2134" y="1073"/>
                  <a:pt x="2134" y="1066"/>
                </a:cubicBezTo>
                <a:cubicBezTo>
                  <a:pt x="2134" y="1033"/>
                  <a:pt x="2134" y="1033"/>
                  <a:pt x="2134" y="1033"/>
                </a:cubicBezTo>
                <a:cubicBezTo>
                  <a:pt x="2168" y="999"/>
                  <a:pt x="2296" y="1006"/>
                  <a:pt x="2316" y="925"/>
                </a:cubicBezTo>
                <a:close/>
                <a:moveTo>
                  <a:pt x="2134" y="27"/>
                </a:moveTo>
                <a:lnTo>
                  <a:pt x="2134" y="27"/>
                </a:lnTo>
                <a:cubicBezTo>
                  <a:pt x="2134" y="378"/>
                  <a:pt x="2134" y="378"/>
                  <a:pt x="2134" y="378"/>
                </a:cubicBezTo>
                <a:cubicBezTo>
                  <a:pt x="2107" y="371"/>
                  <a:pt x="2066" y="371"/>
                  <a:pt x="2066" y="344"/>
                </a:cubicBezTo>
                <a:cubicBezTo>
                  <a:pt x="2093" y="290"/>
                  <a:pt x="2087" y="256"/>
                  <a:pt x="2066" y="222"/>
                </a:cubicBezTo>
                <a:cubicBezTo>
                  <a:pt x="2066" y="27"/>
                  <a:pt x="2066" y="27"/>
                  <a:pt x="2066" y="27"/>
                </a:cubicBezTo>
                <a:cubicBezTo>
                  <a:pt x="2134" y="27"/>
                  <a:pt x="2134" y="27"/>
                  <a:pt x="2134" y="27"/>
                </a:cubicBezTo>
                <a:close/>
                <a:moveTo>
                  <a:pt x="2134" y="540"/>
                </a:moveTo>
                <a:lnTo>
                  <a:pt x="2134" y="540"/>
                </a:lnTo>
                <a:cubicBezTo>
                  <a:pt x="2134" y="938"/>
                  <a:pt x="2134" y="938"/>
                  <a:pt x="2134" y="938"/>
                </a:cubicBezTo>
                <a:cubicBezTo>
                  <a:pt x="2114" y="925"/>
                  <a:pt x="2100" y="844"/>
                  <a:pt x="2066" y="844"/>
                </a:cubicBezTo>
                <a:cubicBezTo>
                  <a:pt x="2066" y="438"/>
                  <a:pt x="2066" y="438"/>
                  <a:pt x="2066" y="438"/>
                </a:cubicBezTo>
                <a:cubicBezTo>
                  <a:pt x="2087" y="472"/>
                  <a:pt x="2100" y="506"/>
                  <a:pt x="2120" y="540"/>
                </a:cubicBezTo>
                <a:cubicBezTo>
                  <a:pt x="2120" y="540"/>
                  <a:pt x="2127" y="540"/>
                  <a:pt x="2134" y="540"/>
                </a:cubicBezTo>
                <a:close/>
                <a:moveTo>
                  <a:pt x="2134" y="1033"/>
                </a:moveTo>
                <a:lnTo>
                  <a:pt x="2134" y="1033"/>
                </a:lnTo>
                <a:cubicBezTo>
                  <a:pt x="2134" y="1066"/>
                  <a:pt x="2134" y="1066"/>
                  <a:pt x="2134" y="1066"/>
                </a:cubicBezTo>
                <a:cubicBezTo>
                  <a:pt x="2120" y="1053"/>
                  <a:pt x="2120" y="1039"/>
                  <a:pt x="2134" y="1033"/>
                </a:cubicBezTo>
                <a:close/>
                <a:moveTo>
                  <a:pt x="2134" y="1073"/>
                </a:moveTo>
                <a:lnTo>
                  <a:pt x="2134" y="1073"/>
                </a:lnTo>
                <a:cubicBezTo>
                  <a:pt x="2114" y="1060"/>
                  <a:pt x="2087" y="1053"/>
                  <a:pt x="2066" y="1046"/>
                </a:cubicBezTo>
                <a:cubicBezTo>
                  <a:pt x="2066" y="1235"/>
                  <a:pt x="2066" y="1235"/>
                  <a:pt x="2066" y="1235"/>
                </a:cubicBezTo>
                <a:cubicBezTo>
                  <a:pt x="2080" y="1242"/>
                  <a:pt x="2087" y="1249"/>
                  <a:pt x="2093" y="1255"/>
                </a:cubicBezTo>
                <a:cubicBezTo>
                  <a:pt x="2093" y="1255"/>
                  <a:pt x="2093" y="1255"/>
                  <a:pt x="2087" y="1255"/>
                </a:cubicBezTo>
                <a:lnTo>
                  <a:pt x="2087" y="1255"/>
                </a:lnTo>
                <a:cubicBezTo>
                  <a:pt x="2080" y="1255"/>
                  <a:pt x="2073" y="1255"/>
                  <a:pt x="2066" y="1255"/>
                </a:cubicBezTo>
                <a:cubicBezTo>
                  <a:pt x="2066" y="1296"/>
                  <a:pt x="2066" y="1296"/>
                  <a:pt x="2066" y="1296"/>
                </a:cubicBezTo>
                <a:cubicBezTo>
                  <a:pt x="2134" y="1296"/>
                  <a:pt x="2134" y="1296"/>
                  <a:pt x="2134" y="1296"/>
                </a:cubicBezTo>
                <a:lnTo>
                  <a:pt x="2134" y="1073"/>
                </a:lnTo>
                <a:close/>
                <a:moveTo>
                  <a:pt x="2066" y="27"/>
                </a:moveTo>
                <a:lnTo>
                  <a:pt x="2066" y="27"/>
                </a:lnTo>
                <a:cubicBezTo>
                  <a:pt x="2066" y="222"/>
                  <a:pt x="2066" y="222"/>
                  <a:pt x="2066" y="222"/>
                </a:cubicBezTo>
                <a:cubicBezTo>
                  <a:pt x="2046" y="195"/>
                  <a:pt x="2019" y="168"/>
                  <a:pt x="1992" y="148"/>
                </a:cubicBezTo>
                <a:lnTo>
                  <a:pt x="1992" y="148"/>
                </a:lnTo>
                <a:cubicBezTo>
                  <a:pt x="1911" y="209"/>
                  <a:pt x="1965" y="290"/>
                  <a:pt x="1965" y="391"/>
                </a:cubicBezTo>
                <a:cubicBezTo>
                  <a:pt x="2019" y="391"/>
                  <a:pt x="2046" y="411"/>
                  <a:pt x="2066" y="438"/>
                </a:cubicBezTo>
                <a:cubicBezTo>
                  <a:pt x="2066" y="844"/>
                  <a:pt x="2066" y="844"/>
                  <a:pt x="2066" y="844"/>
                </a:cubicBezTo>
                <a:lnTo>
                  <a:pt x="2066" y="844"/>
                </a:lnTo>
                <a:cubicBezTo>
                  <a:pt x="2060" y="837"/>
                  <a:pt x="2060" y="830"/>
                  <a:pt x="2060" y="823"/>
                </a:cubicBezTo>
                <a:cubicBezTo>
                  <a:pt x="2053" y="810"/>
                  <a:pt x="2046" y="803"/>
                  <a:pt x="2039" y="790"/>
                </a:cubicBezTo>
                <a:cubicBezTo>
                  <a:pt x="1999" y="823"/>
                  <a:pt x="2046" y="877"/>
                  <a:pt x="2039" y="985"/>
                </a:cubicBezTo>
                <a:cubicBezTo>
                  <a:pt x="2026" y="992"/>
                  <a:pt x="2012" y="1006"/>
                  <a:pt x="1985" y="1006"/>
                </a:cubicBezTo>
                <a:cubicBezTo>
                  <a:pt x="1979" y="1060"/>
                  <a:pt x="1904" y="1046"/>
                  <a:pt x="1938" y="1141"/>
                </a:cubicBezTo>
                <a:cubicBezTo>
                  <a:pt x="1945" y="1141"/>
                  <a:pt x="1952" y="1141"/>
                  <a:pt x="1958" y="1141"/>
                </a:cubicBezTo>
                <a:cubicBezTo>
                  <a:pt x="1958" y="1127"/>
                  <a:pt x="1952" y="1114"/>
                  <a:pt x="1945" y="1107"/>
                </a:cubicBezTo>
                <a:cubicBezTo>
                  <a:pt x="1972" y="1053"/>
                  <a:pt x="2019" y="1039"/>
                  <a:pt x="2066" y="1046"/>
                </a:cubicBezTo>
                <a:cubicBezTo>
                  <a:pt x="2066" y="1235"/>
                  <a:pt x="2066" y="1235"/>
                  <a:pt x="2066" y="1235"/>
                </a:cubicBezTo>
                <a:cubicBezTo>
                  <a:pt x="2060" y="1235"/>
                  <a:pt x="2053" y="1228"/>
                  <a:pt x="2046" y="1228"/>
                </a:cubicBezTo>
                <a:cubicBezTo>
                  <a:pt x="2046" y="1235"/>
                  <a:pt x="2039" y="1235"/>
                  <a:pt x="2039" y="1242"/>
                </a:cubicBezTo>
                <a:cubicBezTo>
                  <a:pt x="2039" y="1249"/>
                  <a:pt x="2053" y="1255"/>
                  <a:pt x="2066" y="1255"/>
                </a:cubicBezTo>
                <a:cubicBezTo>
                  <a:pt x="2066" y="1296"/>
                  <a:pt x="2066" y="1296"/>
                  <a:pt x="2066" y="1296"/>
                </a:cubicBezTo>
                <a:cubicBezTo>
                  <a:pt x="2039" y="1296"/>
                  <a:pt x="2039" y="1296"/>
                  <a:pt x="2039" y="1296"/>
                </a:cubicBezTo>
                <a:cubicBezTo>
                  <a:pt x="2039" y="1296"/>
                  <a:pt x="2039" y="1296"/>
                  <a:pt x="2039" y="1289"/>
                </a:cubicBezTo>
                <a:cubicBezTo>
                  <a:pt x="2039" y="1296"/>
                  <a:pt x="2033" y="1296"/>
                  <a:pt x="2033" y="1296"/>
                </a:cubicBezTo>
                <a:cubicBezTo>
                  <a:pt x="2006" y="1296"/>
                  <a:pt x="2006" y="1296"/>
                  <a:pt x="2006" y="1296"/>
                </a:cubicBezTo>
                <a:cubicBezTo>
                  <a:pt x="1958" y="1249"/>
                  <a:pt x="1904" y="1201"/>
                  <a:pt x="1830" y="1174"/>
                </a:cubicBezTo>
                <a:cubicBezTo>
                  <a:pt x="1830" y="1141"/>
                  <a:pt x="1830" y="1141"/>
                  <a:pt x="1830" y="1141"/>
                </a:cubicBezTo>
                <a:cubicBezTo>
                  <a:pt x="1857" y="1141"/>
                  <a:pt x="1877" y="1141"/>
                  <a:pt x="1891" y="1141"/>
                </a:cubicBezTo>
                <a:cubicBezTo>
                  <a:pt x="1891" y="1114"/>
                  <a:pt x="1857" y="1120"/>
                  <a:pt x="1837" y="1114"/>
                </a:cubicBezTo>
                <a:cubicBezTo>
                  <a:pt x="1871" y="1073"/>
                  <a:pt x="1904" y="1039"/>
                  <a:pt x="1952" y="1012"/>
                </a:cubicBezTo>
                <a:cubicBezTo>
                  <a:pt x="1938" y="1012"/>
                  <a:pt x="1931" y="1012"/>
                  <a:pt x="1918" y="1006"/>
                </a:cubicBezTo>
                <a:cubicBezTo>
                  <a:pt x="1965" y="898"/>
                  <a:pt x="1817" y="979"/>
                  <a:pt x="1844" y="884"/>
                </a:cubicBezTo>
                <a:cubicBezTo>
                  <a:pt x="1837" y="884"/>
                  <a:pt x="1837" y="884"/>
                  <a:pt x="1830" y="884"/>
                </a:cubicBezTo>
                <a:cubicBezTo>
                  <a:pt x="1830" y="641"/>
                  <a:pt x="1830" y="641"/>
                  <a:pt x="1830" y="641"/>
                </a:cubicBezTo>
                <a:cubicBezTo>
                  <a:pt x="1844" y="628"/>
                  <a:pt x="1850" y="621"/>
                  <a:pt x="1864" y="614"/>
                </a:cubicBezTo>
                <a:cubicBezTo>
                  <a:pt x="1850" y="601"/>
                  <a:pt x="1844" y="587"/>
                  <a:pt x="1830" y="574"/>
                </a:cubicBezTo>
                <a:cubicBezTo>
                  <a:pt x="1830" y="222"/>
                  <a:pt x="1830" y="222"/>
                  <a:pt x="1830" y="222"/>
                </a:cubicBezTo>
                <a:cubicBezTo>
                  <a:pt x="1850" y="222"/>
                  <a:pt x="1871" y="216"/>
                  <a:pt x="1857" y="175"/>
                </a:cubicBezTo>
                <a:cubicBezTo>
                  <a:pt x="1857" y="175"/>
                  <a:pt x="1857" y="175"/>
                  <a:pt x="1864" y="182"/>
                </a:cubicBezTo>
                <a:cubicBezTo>
                  <a:pt x="1850" y="155"/>
                  <a:pt x="1837" y="121"/>
                  <a:pt x="1830" y="94"/>
                </a:cubicBezTo>
                <a:cubicBezTo>
                  <a:pt x="1830" y="27"/>
                  <a:pt x="1830" y="27"/>
                  <a:pt x="1830" y="27"/>
                </a:cubicBezTo>
                <a:cubicBezTo>
                  <a:pt x="1877" y="27"/>
                  <a:pt x="1877" y="27"/>
                  <a:pt x="1877" y="27"/>
                </a:cubicBezTo>
                <a:cubicBezTo>
                  <a:pt x="1891" y="47"/>
                  <a:pt x="1891" y="74"/>
                  <a:pt x="1864" y="101"/>
                </a:cubicBezTo>
                <a:cubicBezTo>
                  <a:pt x="1938" y="94"/>
                  <a:pt x="1958" y="67"/>
                  <a:pt x="1958" y="27"/>
                </a:cubicBezTo>
                <a:lnTo>
                  <a:pt x="2066" y="27"/>
                </a:lnTo>
                <a:close/>
                <a:moveTo>
                  <a:pt x="1830" y="27"/>
                </a:moveTo>
                <a:lnTo>
                  <a:pt x="1830" y="27"/>
                </a:lnTo>
                <a:cubicBezTo>
                  <a:pt x="1830" y="94"/>
                  <a:pt x="1830" y="94"/>
                  <a:pt x="1830" y="94"/>
                </a:cubicBezTo>
                <a:cubicBezTo>
                  <a:pt x="1823" y="67"/>
                  <a:pt x="1817" y="47"/>
                  <a:pt x="1817" y="27"/>
                </a:cubicBezTo>
                <a:cubicBezTo>
                  <a:pt x="1830" y="27"/>
                  <a:pt x="1830" y="27"/>
                  <a:pt x="1830" y="27"/>
                </a:cubicBezTo>
                <a:close/>
                <a:moveTo>
                  <a:pt x="1830" y="222"/>
                </a:moveTo>
                <a:lnTo>
                  <a:pt x="1830" y="222"/>
                </a:lnTo>
                <a:cubicBezTo>
                  <a:pt x="1830" y="574"/>
                  <a:pt x="1830" y="574"/>
                  <a:pt x="1830" y="574"/>
                </a:cubicBezTo>
                <a:cubicBezTo>
                  <a:pt x="1817" y="560"/>
                  <a:pt x="1810" y="540"/>
                  <a:pt x="1796" y="526"/>
                </a:cubicBezTo>
                <a:cubicBezTo>
                  <a:pt x="1803" y="574"/>
                  <a:pt x="1796" y="621"/>
                  <a:pt x="1803" y="661"/>
                </a:cubicBezTo>
                <a:lnTo>
                  <a:pt x="1803" y="661"/>
                </a:lnTo>
                <a:cubicBezTo>
                  <a:pt x="1817" y="655"/>
                  <a:pt x="1823" y="648"/>
                  <a:pt x="1830" y="641"/>
                </a:cubicBezTo>
                <a:cubicBezTo>
                  <a:pt x="1830" y="884"/>
                  <a:pt x="1830" y="884"/>
                  <a:pt x="1830" y="884"/>
                </a:cubicBezTo>
                <a:cubicBezTo>
                  <a:pt x="1803" y="891"/>
                  <a:pt x="1776" y="925"/>
                  <a:pt x="1756" y="931"/>
                </a:cubicBezTo>
                <a:cubicBezTo>
                  <a:pt x="1756" y="810"/>
                  <a:pt x="1756" y="810"/>
                  <a:pt x="1756" y="810"/>
                </a:cubicBezTo>
                <a:cubicBezTo>
                  <a:pt x="1756" y="810"/>
                  <a:pt x="1763" y="810"/>
                  <a:pt x="1769" y="810"/>
                </a:cubicBezTo>
                <a:cubicBezTo>
                  <a:pt x="1763" y="796"/>
                  <a:pt x="1763" y="783"/>
                  <a:pt x="1763" y="776"/>
                </a:cubicBezTo>
                <a:cubicBezTo>
                  <a:pt x="1763" y="783"/>
                  <a:pt x="1756" y="790"/>
                  <a:pt x="1756" y="796"/>
                </a:cubicBezTo>
                <a:cubicBezTo>
                  <a:pt x="1756" y="769"/>
                  <a:pt x="1756" y="769"/>
                  <a:pt x="1756" y="769"/>
                </a:cubicBezTo>
                <a:lnTo>
                  <a:pt x="1763" y="769"/>
                </a:lnTo>
                <a:cubicBezTo>
                  <a:pt x="1763" y="756"/>
                  <a:pt x="1763" y="742"/>
                  <a:pt x="1763" y="736"/>
                </a:cubicBezTo>
                <a:lnTo>
                  <a:pt x="1756" y="729"/>
                </a:lnTo>
                <a:cubicBezTo>
                  <a:pt x="1756" y="668"/>
                  <a:pt x="1756" y="668"/>
                  <a:pt x="1756" y="668"/>
                </a:cubicBezTo>
                <a:lnTo>
                  <a:pt x="1756" y="661"/>
                </a:lnTo>
                <a:cubicBezTo>
                  <a:pt x="1756" y="553"/>
                  <a:pt x="1756" y="553"/>
                  <a:pt x="1756" y="553"/>
                </a:cubicBezTo>
                <a:cubicBezTo>
                  <a:pt x="1763" y="547"/>
                  <a:pt x="1769" y="547"/>
                  <a:pt x="1783" y="547"/>
                </a:cubicBezTo>
                <a:cubicBezTo>
                  <a:pt x="1783" y="526"/>
                  <a:pt x="1769" y="520"/>
                  <a:pt x="1756" y="520"/>
                </a:cubicBezTo>
                <a:cubicBezTo>
                  <a:pt x="1756" y="303"/>
                  <a:pt x="1756" y="303"/>
                  <a:pt x="1756" y="303"/>
                </a:cubicBezTo>
                <a:cubicBezTo>
                  <a:pt x="1769" y="297"/>
                  <a:pt x="1783" y="283"/>
                  <a:pt x="1796" y="270"/>
                </a:cubicBezTo>
                <a:cubicBezTo>
                  <a:pt x="1783" y="270"/>
                  <a:pt x="1783" y="270"/>
                  <a:pt x="1783" y="270"/>
                </a:cubicBezTo>
                <a:cubicBezTo>
                  <a:pt x="1756" y="216"/>
                  <a:pt x="1796" y="222"/>
                  <a:pt x="1830" y="222"/>
                </a:cubicBezTo>
                <a:close/>
                <a:moveTo>
                  <a:pt x="1830" y="1141"/>
                </a:moveTo>
                <a:lnTo>
                  <a:pt x="1830" y="1141"/>
                </a:lnTo>
                <a:cubicBezTo>
                  <a:pt x="1830" y="1174"/>
                  <a:pt x="1830" y="1174"/>
                  <a:pt x="1830" y="1174"/>
                </a:cubicBezTo>
                <a:cubicBezTo>
                  <a:pt x="1817" y="1174"/>
                  <a:pt x="1803" y="1168"/>
                  <a:pt x="1790" y="1168"/>
                </a:cubicBezTo>
                <a:cubicBezTo>
                  <a:pt x="1736" y="1147"/>
                  <a:pt x="1783" y="1141"/>
                  <a:pt x="1830" y="1141"/>
                </a:cubicBezTo>
                <a:close/>
                <a:moveTo>
                  <a:pt x="1756" y="1296"/>
                </a:moveTo>
                <a:lnTo>
                  <a:pt x="1756" y="1296"/>
                </a:lnTo>
                <a:cubicBezTo>
                  <a:pt x="1756" y="1215"/>
                  <a:pt x="1756" y="1215"/>
                  <a:pt x="1756" y="1215"/>
                </a:cubicBezTo>
                <a:cubicBezTo>
                  <a:pt x="1763" y="1242"/>
                  <a:pt x="1769" y="1276"/>
                  <a:pt x="1763" y="1296"/>
                </a:cubicBezTo>
                <a:cubicBezTo>
                  <a:pt x="1756" y="1296"/>
                  <a:pt x="1756" y="1296"/>
                  <a:pt x="1756" y="1296"/>
                </a:cubicBezTo>
                <a:close/>
                <a:moveTo>
                  <a:pt x="1756" y="1073"/>
                </a:moveTo>
                <a:lnTo>
                  <a:pt x="1756" y="1073"/>
                </a:lnTo>
                <a:cubicBezTo>
                  <a:pt x="1756" y="972"/>
                  <a:pt x="1756" y="972"/>
                  <a:pt x="1756" y="972"/>
                </a:cubicBezTo>
                <a:cubicBezTo>
                  <a:pt x="1769" y="965"/>
                  <a:pt x="1790" y="958"/>
                  <a:pt x="1817" y="958"/>
                </a:cubicBezTo>
                <a:lnTo>
                  <a:pt x="1817" y="958"/>
                </a:lnTo>
                <a:cubicBezTo>
                  <a:pt x="1803" y="1006"/>
                  <a:pt x="1790" y="1046"/>
                  <a:pt x="1756" y="1073"/>
                </a:cubicBezTo>
                <a:close/>
                <a:moveTo>
                  <a:pt x="1756" y="303"/>
                </a:moveTo>
                <a:lnTo>
                  <a:pt x="1756" y="303"/>
                </a:lnTo>
                <a:cubicBezTo>
                  <a:pt x="1756" y="520"/>
                  <a:pt x="1756" y="520"/>
                  <a:pt x="1756" y="520"/>
                </a:cubicBezTo>
                <a:cubicBezTo>
                  <a:pt x="1742" y="513"/>
                  <a:pt x="1729" y="520"/>
                  <a:pt x="1715" y="520"/>
                </a:cubicBezTo>
                <a:cubicBezTo>
                  <a:pt x="1715" y="330"/>
                  <a:pt x="1715" y="330"/>
                  <a:pt x="1715" y="330"/>
                </a:cubicBezTo>
                <a:cubicBezTo>
                  <a:pt x="1729" y="324"/>
                  <a:pt x="1742" y="317"/>
                  <a:pt x="1756" y="303"/>
                </a:cubicBezTo>
                <a:close/>
                <a:moveTo>
                  <a:pt x="1756" y="553"/>
                </a:moveTo>
                <a:lnTo>
                  <a:pt x="1756" y="553"/>
                </a:lnTo>
                <a:cubicBezTo>
                  <a:pt x="1756" y="661"/>
                  <a:pt x="1756" y="661"/>
                  <a:pt x="1756" y="661"/>
                </a:cubicBezTo>
                <a:cubicBezTo>
                  <a:pt x="1756" y="614"/>
                  <a:pt x="1722" y="567"/>
                  <a:pt x="1756" y="553"/>
                </a:cubicBezTo>
                <a:close/>
                <a:moveTo>
                  <a:pt x="1756" y="668"/>
                </a:moveTo>
                <a:lnTo>
                  <a:pt x="1756" y="668"/>
                </a:lnTo>
                <a:cubicBezTo>
                  <a:pt x="1756" y="729"/>
                  <a:pt x="1756" y="729"/>
                  <a:pt x="1756" y="729"/>
                </a:cubicBezTo>
                <a:cubicBezTo>
                  <a:pt x="1742" y="722"/>
                  <a:pt x="1736" y="715"/>
                  <a:pt x="1729" y="715"/>
                </a:cubicBezTo>
                <a:cubicBezTo>
                  <a:pt x="1749" y="702"/>
                  <a:pt x="1756" y="688"/>
                  <a:pt x="1756" y="668"/>
                </a:cubicBezTo>
                <a:close/>
                <a:moveTo>
                  <a:pt x="1756" y="769"/>
                </a:moveTo>
                <a:lnTo>
                  <a:pt x="1756" y="769"/>
                </a:lnTo>
                <a:cubicBezTo>
                  <a:pt x="1756" y="796"/>
                  <a:pt x="1756" y="796"/>
                  <a:pt x="1756" y="796"/>
                </a:cubicBezTo>
                <a:cubicBezTo>
                  <a:pt x="1756" y="803"/>
                  <a:pt x="1749" y="803"/>
                  <a:pt x="1742" y="810"/>
                </a:cubicBezTo>
                <a:lnTo>
                  <a:pt x="1742" y="810"/>
                </a:lnTo>
                <a:cubicBezTo>
                  <a:pt x="1749" y="810"/>
                  <a:pt x="1749" y="810"/>
                  <a:pt x="1756" y="810"/>
                </a:cubicBezTo>
                <a:cubicBezTo>
                  <a:pt x="1756" y="931"/>
                  <a:pt x="1756" y="931"/>
                  <a:pt x="1756" y="931"/>
                </a:cubicBezTo>
                <a:cubicBezTo>
                  <a:pt x="1736" y="945"/>
                  <a:pt x="1722" y="938"/>
                  <a:pt x="1715" y="891"/>
                </a:cubicBezTo>
                <a:cubicBezTo>
                  <a:pt x="1715" y="810"/>
                  <a:pt x="1715" y="810"/>
                  <a:pt x="1715" y="810"/>
                </a:cubicBezTo>
                <a:lnTo>
                  <a:pt x="1715" y="810"/>
                </a:lnTo>
                <a:lnTo>
                  <a:pt x="1715" y="810"/>
                </a:lnTo>
                <a:cubicBezTo>
                  <a:pt x="1715" y="756"/>
                  <a:pt x="1715" y="756"/>
                  <a:pt x="1715" y="756"/>
                </a:cubicBezTo>
                <a:cubicBezTo>
                  <a:pt x="1729" y="763"/>
                  <a:pt x="1742" y="769"/>
                  <a:pt x="1756" y="769"/>
                </a:cubicBezTo>
                <a:close/>
                <a:moveTo>
                  <a:pt x="1756" y="972"/>
                </a:moveTo>
                <a:lnTo>
                  <a:pt x="1756" y="972"/>
                </a:lnTo>
                <a:cubicBezTo>
                  <a:pt x="1756" y="1073"/>
                  <a:pt x="1756" y="1073"/>
                  <a:pt x="1756" y="1073"/>
                </a:cubicBezTo>
                <a:cubicBezTo>
                  <a:pt x="1742" y="1080"/>
                  <a:pt x="1729" y="1080"/>
                  <a:pt x="1715" y="1087"/>
                </a:cubicBezTo>
                <a:cubicBezTo>
                  <a:pt x="1715" y="1006"/>
                  <a:pt x="1715" y="1006"/>
                  <a:pt x="1715" y="1006"/>
                </a:cubicBezTo>
                <a:cubicBezTo>
                  <a:pt x="1729" y="992"/>
                  <a:pt x="1742" y="985"/>
                  <a:pt x="1756" y="972"/>
                </a:cubicBezTo>
                <a:close/>
                <a:moveTo>
                  <a:pt x="1756" y="1215"/>
                </a:moveTo>
                <a:lnTo>
                  <a:pt x="1756" y="1215"/>
                </a:lnTo>
                <a:cubicBezTo>
                  <a:pt x="1756" y="1296"/>
                  <a:pt x="1756" y="1296"/>
                  <a:pt x="1756" y="1296"/>
                </a:cubicBezTo>
                <a:cubicBezTo>
                  <a:pt x="1715" y="1296"/>
                  <a:pt x="1715" y="1296"/>
                  <a:pt x="1715" y="1296"/>
                </a:cubicBezTo>
                <a:cubicBezTo>
                  <a:pt x="1715" y="1147"/>
                  <a:pt x="1715" y="1147"/>
                  <a:pt x="1715" y="1147"/>
                </a:cubicBezTo>
                <a:cubicBezTo>
                  <a:pt x="1729" y="1168"/>
                  <a:pt x="1749" y="1188"/>
                  <a:pt x="1756" y="1215"/>
                </a:cubicBezTo>
                <a:close/>
                <a:moveTo>
                  <a:pt x="1715" y="330"/>
                </a:moveTo>
                <a:lnTo>
                  <a:pt x="1715" y="330"/>
                </a:lnTo>
                <a:cubicBezTo>
                  <a:pt x="1715" y="520"/>
                  <a:pt x="1715" y="520"/>
                  <a:pt x="1715" y="520"/>
                </a:cubicBezTo>
                <a:lnTo>
                  <a:pt x="1715" y="520"/>
                </a:lnTo>
                <a:cubicBezTo>
                  <a:pt x="1709" y="553"/>
                  <a:pt x="1675" y="560"/>
                  <a:pt x="1688" y="614"/>
                </a:cubicBezTo>
                <a:cubicBezTo>
                  <a:pt x="1668" y="601"/>
                  <a:pt x="1648" y="587"/>
                  <a:pt x="1641" y="614"/>
                </a:cubicBezTo>
                <a:cubicBezTo>
                  <a:pt x="1634" y="614"/>
                  <a:pt x="1621" y="607"/>
                  <a:pt x="1614" y="601"/>
                </a:cubicBezTo>
                <a:cubicBezTo>
                  <a:pt x="1614" y="465"/>
                  <a:pt x="1614" y="465"/>
                  <a:pt x="1614" y="465"/>
                </a:cubicBezTo>
                <a:cubicBezTo>
                  <a:pt x="1621" y="472"/>
                  <a:pt x="1628" y="472"/>
                  <a:pt x="1634" y="479"/>
                </a:cubicBezTo>
                <a:cubicBezTo>
                  <a:pt x="1628" y="465"/>
                  <a:pt x="1628" y="459"/>
                  <a:pt x="1614" y="452"/>
                </a:cubicBezTo>
                <a:cubicBezTo>
                  <a:pt x="1614" y="432"/>
                  <a:pt x="1614" y="432"/>
                  <a:pt x="1614" y="432"/>
                </a:cubicBezTo>
                <a:cubicBezTo>
                  <a:pt x="1628" y="425"/>
                  <a:pt x="1648" y="452"/>
                  <a:pt x="1655" y="472"/>
                </a:cubicBezTo>
                <a:cubicBezTo>
                  <a:pt x="1675" y="452"/>
                  <a:pt x="1688" y="432"/>
                  <a:pt x="1695" y="411"/>
                </a:cubicBezTo>
                <a:cubicBezTo>
                  <a:pt x="1675" y="391"/>
                  <a:pt x="1648" y="378"/>
                  <a:pt x="1614" y="371"/>
                </a:cubicBezTo>
                <a:cubicBezTo>
                  <a:pt x="1614" y="317"/>
                  <a:pt x="1614" y="317"/>
                  <a:pt x="1614" y="317"/>
                </a:cubicBezTo>
                <a:cubicBezTo>
                  <a:pt x="1641" y="330"/>
                  <a:pt x="1661" y="337"/>
                  <a:pt x="1688" y="344"/>
                </a:cubicBezTo>
                <a:cubicBezTo>
                  <a:pt x="1702" y="337"/>
                  <a:pt x="1709" y="337"/>
                  <a:pt x="1715" y="330"/>
                </a:cubicBezTo>
                <a:close/>
                <a:moveTo>
                  <a:pt x="1715" y="756"/>
                </a:moveTo>
                <a:lnTo>
                  <a:pt x="1715" y="756"/>
                </a:lnTo>
                <a:cubicBezTo>
                  <a:pt x="1715" y="810"/>
                  <a:pt x="1715" y="810"/>
                  <a:pt x="1715" y="810"/>
                </a:cubicBezTo>
                <a:cubicBezTo>
                  <a:pt x="1709" y="810"/>
                  <a:pt x="1702" y="803"/>
                  <a:pt x="1688" y="803"/>
                </a:cubicBezTo>
                <a:cubicBezTo>
                  <a:pt x="1688" y="803"/>
                  <a:pt x="1695" y="810"/>
                  <a:pt x="1688" y="810"/>
                </a:cubicBezTo>
                <a:cubicBezTo>
                  <a:pt x="1661" y="817"/>
                  <a:pt x="1655" y="803"/>
                  <a:pt x="1634" y="796"/>
                </a:cubicBezTo>
                <a:cubicBezTo>
                  <a:pt x="1628" y="796"/>
                  <a:pt x="1628" y="796"/>
                  <a:pt x="1621" y="796"/>
                </a:cubicBezTo>
                <a:cubicBezTo>
                  <a:pt x="1634" y="823"/>
                  <a:pt x="1661" y="830"/>
                  <a:pt x="1668" y="864"/>
                </a:cubicBezTo>
                <a:lnTo>
                  <a:pt x="1668" y="864"/>
                </a:lnTo>
                <a:cubicBezTo>
                  <a:pt x="1695" y="857"/>
                  <a:pt x="1695" y="823"/>
                  <a:pt x="1715" y="810"/>
                </a:cubicBezTo>
                <a:cubicBezTo>
                  <a:pt x="1715" y="891"/>
                  <a:pt x="1715" y="891"/>
                  <a:pt x="1715" y="891"/>
                </a:cubicBezTo>
                <a:cubicBezTo>
                  <a:pt x="1715" y="884"/>
                  <a:pt x="1715" y="884"/>
                  <a:pt x="1715" y="884"/>
                </a:cubicBezTo>
                <a:cubicBezTo>
                  <a:pt x="1682" y="891"/>
                  <a:pt x="1709" y="958"/>
                  <a:pt x="1668" y="958"/>
                </a:cubicBezTo>
                <a:cubicBezTo>
                  <a:pt x="1634" y="965"/>
                  <a:pt x="1628" y="958"/>
                  <a:pt x="1614" y="945"/>
                </a:cubicBezTo>
                <a:cubicBezTo>
                  <a:pt x="1614" y="790"/>
                  <a:pt x="1614" y="790"/>
                  <a:pt x="1614" y="790"/>
                </a:cubicBezTo>
                <a:lnTo>
                  <a:pt x="1614" y="790"/>
                </a:lnTo>
                <a:lnTo>
                  <a:pt x="1614" y="790"/>
                </a:lnTo>
                <a:cubicBezTo>
                  <a:pt x="1614" y="790"/>
                  <a:pt x="1614" y="790"/>
                  <a:pt x="1621" y="790"/>
                </a:cubicBezTo>
                <a:cubicBezTo>
                  <a:pt x="1614" y="790"/>
                  <a:pt x="1614" y="790"/>
                  <a:pt x="1614" y="790"/>
                </a:cubicBezTo>
                <a:cubicBezTo>
                  <a:pt x="1614" y="695"/>
                  <a:pt x="1614" y="695"/>
                  <a:pt x="1614" y="695"/>
                </a:cubicBezTo>
                <a:cubicBezTo>
                  <a:pt x="1621" y="695"/>
                  <a:pt x="1634" y="688"/>
                  <a:pt x="1641" y="688"/>
                </a:cubicBezTo>
                <a:cubicBezTo>
                  <a:pt x="1621" y="729"/>
                  <a:pt x="1634" y="742"/>
                  <a:pt x="1655" y="756"/>
                </a:cubicBezTo>
                <a:cubicBezTo>
                  <a:pt x="1675" y="749"/>
                  <a:pt x="1695" y="756"/>
                  <a:pt x="1715" y="756"/>
                </a:cubicBezTo>
                <a:close/>
                <a:moveTo>
                  <a:pt x="1715" y="1006"/>
                </a:moveTo>
                <a:lnTo>
                  <a:pt x="1715" y="1006"/>
                </a:lnTo>
                <a:cubicBezTo>
                  <a:pt x="1715" y="1087"/>
                  <a:pt x="1715" y="1087"/>
                  <a:pt x="1715" y="1087"/>
                </a:cubicBezTo>
                <a:cubicBezTo>
                  <a:pt x="1702" y="1087"/>
                  <a:pt x="1688" y="1087"/>
                  <a:pt x="1668" y="1080"/>
                </a:cubicBezTo>
                <a:cubicBezTo>
                  <a:pt x="1682" y="1060"/>
                  <a:pt x="1695" y="1033"/>
                  <a:pt x="1715" y="1006"/>
                </a:cubicBezTo>
                <a:close/>
                <a:moveTo>
                  <a:pt x="1715" y="1147"/>
                </a:moveTo>
                <a:lnTo>
                  <a:pt x="1715" y="1147"/>
                </a:lnTo>
                <a:cubicBezTo>
                  <a:pt x="1715" y="1296"/>
                  <a:pt x="1715" y="1296"/>
                  <a:pt x="1715" y="1296"/>
                </a:cubicBezTo>
                <a:cubicBezTo>
                  <a:pt x="1688" y="1296"/>
                  <a:pt x="1688" y="1296"/>
                  <a:pt x="1688" y="1296"/>
                </a:cubicBezTo>
                <a:cubicBezTo>
                  <a:pt x="1655" y="1255"/>
                  <a:pt x="1661" y="1168"/>
                  <a:pt x="1688" y="1134"/>
                </a:cubicBezTo>
                <a:cubicBezTo>
                  <a:pt x="1702" y="1134"/>
                  <a:pt x="1709" y="1141"/>
                  <a:pt x="1715" y="1147"/>
                </a:cubicBezTo>
                <a:close/>
                <a:moveTo>
                  <a:pt x="1614" y="317"/>
                </a:moveTo>
                <a:lnTo>
                  <a:pt x="1614" y="317"/>
                </a:lnTo>
                <a:cubicBezTo>
                  <a:pt x="1614" y="371"/>
                  <a:pt x="1614" y="371"/>
                  <a:pt x="1614" y="371"/>
                </a:cubicBezTo>
                <a:cubicBezTo>
                  <a:pt x="1601" y="371"/>
                  <a:pt x="1587" y="371"/>
                  <a:pt x="1567" y="371"/>
                </a:cubicBezTo>
                <a:cubicBezTo>
                  <a:pt x="1675" y="425"/>
                  <a:pt x="1520" y="459"/>
                  <a:pt x="1466" y="492"/>
                </a:cubicBezTo>
                <a:cubicBezTo>
                  <a:pt x="1452" y="391"/>
                  <a:pt x="1405" y="317"/>
                  <a:pt x="1344" y="249"/>
                </a:cubicBezTo>
                <a:cubicBezTo>
                  <a:pt x="1344" y="189"/>
                  <a:pt x="1344" y="189"/>
                  <a:pt x="1344" y="189"/>
                </a:cubicBezTo>
                <a:cubicBezTo>
                  <a:pt x="1371" y="195"/>
                  <a:pt x="1391" y="202"/>
                  <a:pt x="1411" y="216"/>
                </a:cubicBezTo>
                <a:cubicBezTo>
                  <a:pt x="1398" y="155"/>
                  <a:pt x="1391" y="81"/>
                  <a:pt x="1371" y="27"/>
                </a:cubicBezTo>
                <a:cubicBezTo>
                  <a:pt x="1567" y="27"/>
                  <a:pt x="1567" y="27"/>
                  <a:pt x="1567" y="27"/>
                </a:cubicBezTo>
                <a:cubicBezTo>
                  <a:pt x="1587" y="87"/>
                  <a:pt x="1540" y="74"/>
                  <a:pt x="1533" y="148"/>
                </a:cubicBezTo>
                <a:cubicBezTo>
                  <a:pt x="1506" y="162"/>
                  <a:pt x="1486" y="148"/>
                  <a:pt x="1472" y="135"/>
                </a:cubicBezTo>
                <a:cubicBezTo>
                  <a:pt x="1472" y="168"/>
                  <a:pt x="1479" y="209"/>
                  <a:pt x="1493" y="256"/>
                </a:cubicBezTo>
                <a:cubicBezTo>
                  <a:pt x="1533" y="276"/>
                  <a:pt x="1574" y="297"/>
                  <a:pt x="1614" y="317"/>
                </a:cubicBezTo>
                <a:close/>
                <a:moveTo>
                  <a:pt x="1614" y="432"/>
                </a:moveTo>
                <a:lnTo>
                  <a:pt x="1614" y="432"/>
                </a:lnTo>
                <a:cubicBezTo>
                  <a:pt x="1614" y="432"/>
                  <a:pt x="1607" y="438"/>
                  <a:pt x="1607" y="445"/>
                </a:cubicBezTo>
                <a:cubicBezTo>
                  <a:pt x="1607" y="445"/>
                  <a:pt x="1614" y="445"/>
                  <a:pt x="1614" y="452"/>
                </a:cubicBezTo>
                <a:cubicBezTo>
                  <a:pt x="1614" y="432"/>
                  <a:pt x="1614" y="432"/>
                  <a:pt x="1614" y="432"/>
                </a:cubicBezTo>
                <a:close/>
                <a:moveTo>
                  <a:pt x="1614" y="465"/>
                </a:moveTo>
                <a:lnTo>
                  <a:pt x="1614" y="465"/>
                </a:lnTo>
                <a:cubicBezTo>
                  <a:pt x="1601" y="465"/>
                  <a:pt x="1587" y="459"/>
                  <a:pt x="1567" y="465"/>
                </a:cubicBezTo>
                <a:cubicBezTo>
                  <a:pt x="1567" y="533"/>
                  <a:pt x="1580" y="574"/>
                  <a:pt x="1614" y="601"/>
                </a:cubicBezTo>
                <a:cubicBezTo>
                  <a:pt x="1614" y="465"/>
                  <a:pt x="1614" y="465"/>
                  <a:pt x="1614" y="465"/>
                </a:cubicBezTo>
                <a:close/>
                <a:moveTo>
                  <a:pt x="1614" y="695"/>
                </a:moveTo>
                <a:lnTo>
                  <a:pt x="1614" y="695"/>
                </a:lnTo>
                <a:cubicBezTo>
                  <a:pt x="1614" y="790"/>
                  <a:pt x="1614" y="790"/>
                  <a:pt x="1614" y="790"/>
                </a:cubicBezTo>
                <a:lnTo>
                  <a:pt x="1614" y="790"/>
                </a:lnTo>
                <a:lnTo>
                  <a:pt x="1614" y="790"/>
                </a:lnTo>
                <a:cubicBezTo>
                  <a:pt x="1614" y="945"/>
                  <a:pt x="1614" y="945"/>
                  <a:pt x="1614" y="945"/>
                </a:cubicBezTo>
                <a:cubicBezTo>
                  <a:pt x="1601" y="918"/>
                  <a:pt x="1601" y="891"/>
                  <a:pt x="1540" y="911"/>
                </a:cubicBezTo>
                <a:cubicBezTo>
                  <a:pt x="1601" y="823"/>
                  <a:pt x="1526" y="736"/>
                  <a:pt x="1614" y="695"/>
                </a:cubicBezTo>
                <a:close/>
                <a:moveTo>
                  <a:pt x="1344" y="1039"/>
                </a:moveTo>
                <a:lnTo>
                  <a:pt x="1344" y="1039"/>
                </a:lnTo>
                <a:cubicBezTo>
                  <a:pt x="1351" y="1039"/>
                  <a:pt x="1357" y="1039"/>
                  <a:pt x="1364" y="1046"/>
                </a:cubicBezTo>
                <a:cubicBezTo>
                  <a:pt x="1371" y="1141"/>
                  <a:pt x="1391" y="1235"/>
                  <a:pt x="1432" y="1296"/>
                </a:cubicBezTo>
                <a:cubicBezTo>
                  <a:pt x="1438" y="1296"/>
                  <a:pt x="1438" y="1296"/>
                  <a:pt x="1438" y="1296"/>
                </a:cubicBezTo>
                <a:cubicBezTo>
                  <a:pt x="1432" y="1269"/>
                  <a:pt x="1432" y="1235"/>
                  <a:pt x="1432" y="1208"/>
                </a:cubicBezTo>
                <a:cubicBezTo>
                  <a:pt x="1466" y="1208"/>
                  <a:pt x="1466" y="1242"/>
                  <a:pt x="1493" y="1255"/>
                </a:cubicBezTo>
                <a:cubicBezTo>
                  <a:pt x="1499" y="1215"/>
                  <a:pt x="1567" y="1235"/>
                  <a:pt x="1540" y="1154"/>
                </a:cubicBezTo>
                <a:cubicBezTo>
                  <a:pt x="1459" y="1188"/>
                  <a:pt x="1479" y="1120"/>
                  <a:pt x="1438" y="1107"/>
                </a:cubicBezTo>
                <a:cubicBezTo>
                  <a:pt x="1445" y="1134"/>
                  <a:pt x="1438" y="1147"/>
                  <a:pt x="1432" y="1154"/>
                </a:cubicBezTo>
                <a:cubicBezTo>
                  <a:pt x="1425" y="1127"/>
                  <a:pt x="1432" y="1100"/>
                  <a:pt x="1432" y="1073"/>
                </a:cubicBezTo>
                <a:cubicBezTo>
                  <a:pt x="1452" y="1073"/>
                  <a:pt x="1472" y="1073"/>
                  <a:pt x="1493" y="1060"/>
                </a:cubicBezTo>
                <a:cubicBezTo>
                  <a:pt x="1479" y="1012"/>
                  <a:pt x="1466" y="979"/>
                  <a:pt x="1438" y="952"/>
                </a:cubicBezTo>
                <a:cubicBezTo>
                  <a:pt x="1452" y="817"/>
                  <a:pt x="1472" y="702"/>
                  <a:pt x="1438" y="628"/>
                </a:cubicBezTo>
                <a:cubicBezTo>
                  <a:pt x="1398" y="688"/>
                  <a:pt x="1371" y="783"/>
                  <a:pt x="1364" y="884"/>
                </a:cubicBezTo>
                <a:cubicBezTo>
                  <a:pt x="1357" y="877"/>
                  <a:pt x="1351" y="877"/>
                  <a:pt x="1344" y="871"/>
                </a:cubicBezTo>
                <a:lnTo>
                  <a:pt x="1344" y="1039"/>
                </a:lnTo>
                <a:close/>
                <a:moveTo>
                  <a:pt x="1344" y="189"/>
                </a:moveTo>
                <a:lnTo>
                  <a:pt x="1344" y="189"/>
                </a:lnTo>
                <a:cubicBezTo>
                  <a:pt x="1344" y="249"/>
                  <a:pt x="1344" y="249"/>
                  <a:pt x="1344" y="249"/>
                </a:cubicBezTo>
                <a:cubicBezTo>
                  <a:pt x="1324" y="229"/>
                  <a:pt x="1303" y="209"/>
                  <a:pt x="1283" y="189"/>
                </a:cubicBezTo>
                <a:cubicBezTo>
                  <a:pt x="1270" y="195"/>
                  <a:pt x="1256" y="202"/>
                  <a:pt x="1236" y="209"/>
                </a:cubicBezTo>
                <a:cubicBezTo>
                  <a:pt x="1236" y="128"/>
                  <a:pt x="1236" y="128"/>
                  <a:pt x="1236" y="128"/>
                </a:cubicBezTo>
                <a:cubicBezTo>
                  <a:pt x="1229" y="148"/>
                  <a:pt x="1215" y="168"/>
                  <a:pt x="1188" y="195"/>
                </a:cubicBezTo>
                <a:cubicBezTo>
                  <a:pt x="1114" y="155"/>
                  <a:pt x="1161" y="108"/>
                  <a:pt x="1168" y="27"/>
                </a:cubicBezTo>
                <a:cubicBezTo>
                  <a:pt x="1276" y="27"/>
                  <a:pt x="1276" y="27"/>
                  <a:pt x="1276" y="27"/>
                </a:cubicBezTo>
                <a:cubicBezTo>
                  <a:pt x="1270" y="47"/>
                  <a:pt x="1263" y="60"/>
                  <a:pt x="1256" y="81"/>
                </a:cubicBezTo>
                <a:cubicBezTo>
                  <a:pt x="1276" y="81"/>
                  <a:pt x="1283" y="74"/>
                  <a:pt x="1290" y="60"/>
                </a:cubicBezTo>
                <a:cubicBezTo>
                  <a:pt x="1357" y="74"/>
                  <a:pt x="1337" y="135"/>
                  <a:pt x="1297" y="175"/>
                </a:cubicBezTo>
                <a:cubicBezTo>
                  <a:pt x="1317" y="175"/>
                  <a:pt x="1330" y="182"/>
                  <a:pt x="1344" y="189"/>
                </a:cubicBezTo>
                <a:close/>
                <a:moveTo>
                  <a:pt x="1344" y="871"/>
                </a:moveTo>
                <a:lnTo>
                  <a:pt x="1344" y="871"/>
                </a:lnTo>
                <a:cubicBezTo>
                  <a:pt x="1344" y="1039"/>
                  <a:pt x="1344" y="1039"/>
                  <a:pt x="1344" y="1039"/>
                </a:cubicBezTo>
                <a:cubicBezTo>
                  <a:pt x="1310" y="1019"/>
                  <a:pt x="1276" y="992"/>
                  <a:pt x="1236" y="985"/>
                </a:cubicBezTo>
                <a:cubicBezTo>
                  <a:pt x="1236" y="992"/>
                  <a:pt x="1236" y="992"/>
                  <a:pt x="1236" y="992"/>
                </a:cubicBezTo>
                <a:cubicBezTo>
                  <a:pt x="1209" y="992"/>
                  <a:pt x="1188" y="999"/>
                  <a:pt x="1188" y="1019"/>
                </a:cubicBezTo>
                <a:cubicBezTo>
                  <a:pt x="1155" y="1012"/>
                  <a:pt x="1175" y="992"/>
                  <a:pt x="1188" y="992"/>
                </a:cubicBezTo>
                <a:lnTo>
                  <a:pt x="1188" y="992"/>
                </a:lnTo>
                <a:cubicBezTo>
                  <a:pt x="1080" y="952"/>
                  <a:pt x="1236" y="945"/>
                  <a:pt x="1161" y="898"/>
                </a:cubicBezTo>
                <a:cubicBezTo>
                  <a:pt x="1175" y="857"/>
                  <a:pt x="1202" y="871"/>
                  <a:pt x="1215" y="891"/>
                </a:cubicBezTo>
                <a:cubicBezTo>
                  <a:pt x="1215" y="871"/>
                  <a:pt x="1222" y="850"/>
                  <a:pt x="1236" y="837"/>
                </a:cubicBezTo>
                <a:cubicBezTo>
                  <a:pt x="1276" y="844"/>
                  <a:pt x="1317" y="857"/>
                  <a:pt x="1344" y="871"/>
                </a:cubicBezTo>
                <a:close/>
                <a:moveTo>
                  <a:pt x="0" y="1174"/>
                </a:moveTo>
                <a:lnTo>
                  <a:pt x="0" y="1174"/>
                </a:lnTo>
                <a:cubicBezTo>
                  <a:pt x="0" y="1053"/>
                  <a:pt x="0" y="1053"/>
                  <a:pt x="0" y="1053"/>
                </a:cubicBezTo>
                <a:cubicBezTo>
                  <a:pt x="7" y="1066"/>
                  <a:pt x="14" y="1087"/>
                  <a:pt x="7" y="1107"/>
                </a:cubicBezTo>
                <a:cubicBezTo>
                  <a:pt x="61" y="1012"/>
                  <a:pt x="196" y="992"/>
                  <a:pt x="209" y="864"/>
                </a:cubicBezTo>
                <a:cubicBezTo>
                  <a:pt x="317" y="985"/>
                  <a:pt x="385" y="1154"/>
                  <a:pt x="588" y="1181"/>
                </a:cubicBezTo>
                <a:cubicBezTo>
                  <a:pt x="642" y="1168"/>
                  <a:pt x="554" y="1141"/>
                  <a:pt x="615" y="1107"/>
                </a:cubicBezTo>
                <a:cubicBezTo>
                  <a:pt x="716" y="1100"/>
                  <a:pt x="682" y="1195"/>
                  <a:pt x="662" y="1255"/>
                </a:cubicBezTo>
                <a:cubicBezTo>
                  <a:pt x="615" y="1235"/>
                  <a:pt x="398" y="1127"/>
                  <a:pt x="412" y="1283"/>
                </a:cubicBezTo>
                <a:cubicBezTo>
                  <a:pt x="358" y="1283"/>
                  <a:pt x="304" y="1174"/>
                  <a:pt x="284" y="1228"/>
                </a:cubicBezTo>
                <a:lnTo>
                  <a:pt x="284" y="1228"/>
                </a:lnTo>
                <a:cubicBezTo>
                  <a:pt x="203" y="1208"/>
                  <a:pt x="311" y="1181"/>
                  <a:pt x="311" y="1154"/>
                </a:cubicBezTo>
                <a:cubicBezTo>
                  <a:pt x="209" y="1181"/>
                  <a:pt x="142" y="1161"/>
                  <a:pt x="0" y="1174"/>
                </a:cubicBezTo>
                <a:close/>
                <a:moveTo>
                  <a:pt x="837" y="297"/>
                </a:moveTo>
                <a:lnTo>
                  <a:pt x="837" y="297"/>
                </a:lnTo>
                <a:lnTo>
                  <a:pt x="837" y="297"/>
                </a:lnTo>
                <a:cubicBezTo>
                  <a:pt x="797" y="256"/>
                  <a:pt x="756" y="101"/>
                  <a:pt x="689" y="168"/>
                </a:cubicBezTo>
                <a:cubicBezTo>
                  <a:pt x="810" y="243"/>
                  <a:pt x="642" y="452"/>
                  <a:pt x="763" y="540"/>
                </a:cubicBezTo>
                <a:cubicBezTo>
                  <a:pt x="770" y="513"/>
                  <a:pt x="790" y="526"/>
                  <a:pt x="810" y="540"/>
                </a:cubicBezTo>
                <a:cubicBezTo>
                  <a:pt x="831" y="465"/>
                  <a:pt x="709" y="384"/>
                  <a:pt x="837" y="297"/>
                </a:cubicBezTo>
                <a:close/>
                <a:moveTo>
                  <a:pt x="344" y="47"/>
                </a:moveTo>
                <a:lnTo>
                  <a:pt x="344" y="47"/>
                </a:lnTo>
                <a:lnTo>
                  <a:pt x="344" y="47"/>
                </a:lnTo>
                <a:cubicBezTo>
                  <a:pt x="344" y="87"/>
                  <a:pt x="317" y="101"/>
                  <a:pt x="270" y="94"/>
                </a:cubicBezTo>
                <a:cubicBezTo>
                  <a:pt x="263" y="162"/>
                  <a:pt x="277" y="202"/>
                  <a:pt x="344" y="195"/>
                </a:cubicBezTo>
                <a:cubicBezTo>
                  <a:pt x="317" y="128"/>
                  <a:pt x="419" y="74"/>
                  <a:pt x="344" y="47"/>
                </a:cubicBezTo>
                <a:close/>
                <a:moveTo>
                  <a:pt x="358" y="499"/>
                </a:moveTo>
                <a:lnTo>
                  <a:pt x="358" y="499"/>
                </a:lnTo>
                <a:lnTo>
                  <a:pt x="358" y="499"/>
                </a:lnTo>
                <a:cubicBezTo>
                  <a:pt x="331" y="567"/>
                  <a:pt x="270" y="594"/>
                  <a:pt x="263" y="675"/>
                </a:cubicBezTo>
                <a:cubicBezTo>
                  <a:pt x="331" y="668"/>
                  <a:pt x="412" y="547"/>
                  <a:pt x="358" y="499"/>
                </a:cubicBezTo>
                <a:close/>
              </a:path>
            </a:pathLst>
          </a:custGeom>
          <a:solidFill>
            <a:srgbClr val="CEBD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4" name="Freeform 1312"/>
          <p:cNvSpPr>
            <a:spLocks noChangeArrowheads="1"/>
          </p:cNvSpPr>
          <p:nvPr/>
        </p:nvSpPr>
        <p:spPr bwMode="auto">
          <a:xfrm>
            <a:off x="12467475" y="4056964"/>
            <a:ext cx="523108" cy="500199"/>
          </a:xfrm>
          <a:custGeom>
            <a:avLst/>
            <a:gdLst>
              <a:gd name="T0" fmla="*/ 439 w 1007"/>
              <a:gd name="T1" fmla="*/ 918 h 960"/>
              <a:gd name="T2" fmla="*/ 439 w 1007"/>
              <a:gd name="T3" fmla="*/ 918 h 960"/>
              <a:gd name="T4" fmla="*/ 243 w 1007"/>
              <a:gd name="T5" fmla="*/ 911 h 960"/>
              <a:gd name="T6" fmla="*/ 128 w 1007"/>
              <a:gd name="T7" fmla="*/ 837 h 960"/>
              <a:gd name="T8" fmla="*/ 128 w 1007"/>
              <a:gd name="T9" fmla="*/ 797 h 960"/>
              <a:gd name="T10" fmla="*/ 182 w 1007"/>
              <a:gd name="T11" fmla="*/ 702 h 960"/>
              <a:gd name="T12" fmla="*/ 114 w 1007"/>
              <a:gd name="T13" fmla="*/ 662 h 960"/>
              <a:gd name="T14" fmla="*/ 20 w 1007"/>
              <a:gd name="T15" fmla="*/ 554 h 960"/>
              <a:gd name="T16" fmla="*/ 20 w 1007"/>
              <a:gd name="T17" fmla="*/ 439 h 960"/>
              <a:gd name="T18" fmla="*/ 40 w 1007"/>
              <a:gd name="T19" fmla="*/ 324 h 960"/>
              <a:gd name="T20" fmla="*/ 67 w 1007"/>
              <a:gd name="T21" fmla="*/ 310 h 960"/>
              <a:gd name="T22" fmla="*/ 101 w 1007"/>
              <a:gd name="T23" fmla="*/ 283 h 960"/>
              <a:gd name="T24" fmla="*/ 81 w 1007"/>
              <a:gd name="T25" fmla="*/ 216 h 960"/>
              <a:gd name="T26" fmla="*/ 128 w 1007"/>
              <a:gd name="T27" fmla="*/ 115 h 960"/>
              <a:gd name="T28" fmla="*/ 236 w 1007"/>
              <a:gd name="T29" fmla="*/ 101 h 960"/>
              <a:gd name="T30" fmla="*/ 405 w 1007"/>
              <a:gd name="T31" fmla="*/ 54 h 960"/>
              <a:gd name="T32" fmla="*/ 574 w 1007"/>
              <a:gd name="T33" fmla="*/ 13 h 960"/>
              <a:gd name="T34" fmla="*/ 621 w 1007"/>
              <a:gd name="T35" fmla="*/ 27 h 960"/>
              <a:gd name="T36" fmla="*/ 580 w 1007"/>
              <a:gd name="T37" fmla="*/ 81 h 960"/>
              <a:gd name="T38" fmla="*/ 547 w 1007"/>
              <a:gd name="T39" fmla="*/ 135 h 960"/>
              <a:gd name="T40" fmla="*/ 614 w 1007"/>
              <a:gd name="T41" fmla="*/ 148 h 960"/>
              <a:gd name="T42" fmla="*/ 736 w 1007"/>
              <a:gd name="T43" fmla="*/ 223 h 960"/>
              <a:gd name="T44" fmla="*/ 776 w 1007"/>
              <a:gd name="T45" fmla="*/ 270 h 960"/>
              <a:gd name="T46" fmla="*/ 898 w 1007"/>
              <a:gd name="T47" fmla="*/ 310 h 960"/>
              <a:gd name="T48" fmla="*/ 958 w 1007"/>
              <a:gd name="T49" fmla="*/ 459 h 960"/>
              <a:gd name="T50" fmla="*/ 972 w 1007"/>
              <a:gd name="T51" fmla="*/ 554 h 960"/>
              <a:gd name="T52" fmla="*/ 898 w 1007"/>
              <a:gd name="T53" fmla="*/ 709 h 960"/>
              <a:gd name="T54" fmla="*/ 810 w 1007"/>
              <a:gd name="T55" fmla="*/ 844 h 960"/>
              <a:gd name="T56" fmla="*/ 668 w 1007"/>
              <a:gd name="T57" fmla="*/ 932 h 960"/>
              <a:gd name="T58" fmla="*/ 553 w 1007"/>
              <a:gd name="T59" fmla="*/ 959 h 960"/>
              <a:gd name="T60" fmla="*/ 513 w 1007"/>
              <a:gd name="T61" fmla="*/ 918 h 960"/>
              <a:gd name="T62" fmla="*/ 486 w 1007"/>
              <a:gd name="T63" fmla="*/ 864 h 960"/>
              <a:gd name="T64" fmla="*/ 472 w 1007"/>
              <a:gd name="T65" fmla="*/ 891 h 960"/>
              <a:gd name="T66" fmla="*/ 439 w 1007"/>
              <a:gd name="T67" fmla="*/ 91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7" h="960">
                <a:moveTo>
                  <a:pt x="439" y="918"/>
                </a:moveTo>
                <a:lnTo>
                  <a:pt x="439" y="918"/>
                </a:lnTo>
                <a:cubicBezTo>
                  <a:pt x="405" y="938"/>
                  <a:pt x="283" y="938"/>
                  <a:pt x="243" y="911"/>
                </a:cubicBezTo>
                <a:cubicBezTo>
                  <a:pt x="202" y="884"/>
                  <a:pt x="148" y="851"/>
                  <a:pt x="128" y="837"/>
                </a:cubicBezTo>
                <a:cubicBezTo>
                  <a:pt x="108" y="830"/>
                  <a:pt x="114" y="810"/>
                  <a:pt x="128" y="797"/>
                </a:cubicBezTo>
                <a:cubicBezTo>
                  <a:pt x="141" y="776"/>
                  <a:pt x="195" y="716"/>
                  <a:pt x="182" y="702"/>
                </a:cubicBezTo>
                <a:cubicBezTo>
                  <a:pt x="162" y="689"/>
                  <a:pt x="128" y="695"/>
                  <a:pt x="114" y="662"/>
                </a:cubicBezTo>
                <a:cubicBezTo>
                  <a:pt x="94" y="628"/>
                  <a:pt x="47" y="560"/>
                  <a:pt x="20" y="554"/>
                </a:cubicBezTo>
                <a:cubicBezTo>
                  <a:pt x="0" y="547"/>
                  <a:pt x="20" y="493"/>
                  <a:pt x="20" y="439"/>
                </a:cubicBezTo>
                <a:cubicBezTo>
                  <a:pt x="20" y="385"/>
                  <a:pt x="40" y="358"/>
                  <a:pt x="40" y="324"/>
                </a:cubicBezTo>
                <a:cubicBezTo>
                  <a:pt x="33" y="290"/>
                  <a:pt x="54" y="297"/>
                  <a:pt x="67" y="310"/>
                </a:cubicBezTo>
                <a:cubicBezTo>
                  <a:pt x="81" y="317"/>
                  <a:pt x="87" y="297"/>
                  <a:pt x="101" y="283"/>
                </a:cubicBezTo>
                <a:cubicBezTo>
                  <a:pt x="108" y="270"/>
                  <a:pt x="94" y="236"/>
                  <a:pt x="81" y="216"/>
                </a:cubicBezTo>
                <a:cubicBezTo>
                  <a:pt x="74" y="189"/>
                  <a:pt x="114" y="135"/>
                  <a:pt x="128" y="115"/>
                </a:cubicBezTo>
                <a:cubicBezTo>
                  <a:pt x="141" y="94"/>
                  <a:pt x="216" y="94"/>
                  <a:pt x="236" y="101"/>
                </a:cubicBezTo>
                <a:cubicBezTo>
                  <a:pt x="250" y="115"/>
                  <a:pt x="344" y="67"/>
                  <a:pt x="405" y="54"/>
                </a:cubicBezTo>
                <a:cubicBezTo>
                  <a:pt x="466" y="34"/>
                  <a:pt x="553" y="27"/>
                  <a:pt x="574" y="13"/>
                </a:cubicBezTo>
                <a:cubicBezTo>
                  <a:pt x="601" y="0"/>
                  <a:pt x="621" y="7"/>
                  <a:pt x="621" y="27"/>
                </a:cubicBezTo>
                <a:cubicBezTo>
                  <a:pt x="621" y="47"/>
                  <a:pt x="607" y="74"/>
                  <a:pt x="580" y="81"/>
                </a:cubicBezTo>
                <a:cubicBezTo>
                  <a:pt x="547" y="88"/>
                  <a:pt x="560" y="115"/>
                  <a:pt x="547" y="135"/>
                </a:cubicBezTo>
                <a:cubicBezTo>
                  <a:pt x="533" y="155"/>
                  <a:pt x="594" y="135"/>
                  <a:pt x="614" y="148"/>
                </a:cubicBezTo>
                <a:cubicBezTo>
                  <a:pt x="634" y="169"/>
                  <a:pt x="715" y="209"/>
                  <a:pt x="736" y="223"/>
                </a:cubicBezTo>
                <a:cubicBezTo>
                  <a:pt x="763" y="236"/>
                  <a:pt x="756" y="250"/>
                  <a:pt x="776" y="270"/>
                </a:cubicBezTo>
                <a:cubicBezTo>
                  <a:pt x="803" y="283"/>
                  <a:pt x="891" y="283"/>
                  <a:pt x="898" y="310"/>
                </a:cubicBezTo>
                <a:cubicBezTo>
                  <a:pt x="911" y="331"/>
                  <a:pt x="938" y="425"/>
                  <a:pt x="958" y="459"/>
                </a:cubicBezTo>
                <a:cubicBezTo>
                  <a:pt x="986" y="493"/>
                  <a:pt x="1006" y="506"/>
                  <a:pt x="972" y="554"/>
                </a:cubicBezTo>
                <a:cubicBezTo>
                  <a:pt x="945" y="601"/>
                  <a:pt x="911" y="668"/>
                  <a:pt x="898" y="709"/>
                </a:cubicBezTo>
                <a:cubicBezTo>
                  <a:pt x="884" y="756"/>
                  <a:pt x="850" y="824"/>
                  <a:pt x="810" y="844"/>
                </a:cubicBezTo>
                <a:cubicBezTo>
                  <a:pt x="769" y="864"/>
                  <a:pt x="722" y="911"/>
                  <a:pt x="668" y="932"/>
                </a:cubicBezTo>
                <a:cubicBezTo>
                  <a:pt x="621" y="959"/>
                  <a:pt x="580" y="959"/>
                  <a:pt x="553" y="959"/>
                </a:cubicBezTo>
                <a:cubicBezTo>
                  <a:pt x="526" y="959"/>
                  <a:pt x="520" y="952"/>
                  <a:pt x="513" y="918"/>
                </a:cubicBezTo>
                <a:cubicBezTo>
                  <a:pt x="506" y="884"/>
                  <a:pt x="513" y="864"/>
                  <a:pt x="486" y="864"/>
                </a:cubicBezTo>
                <a:cubicBezTo>
                  <a:pt x="466" y="864"/>
                  <a:pt x="459" y="864"/>
                  <a:pt x="472" y="891"/>
                </a:cubicBezTo>
                <a:cubicBezTo>
                  <a:pt x="479" y="918"/>
                  <a:pt x="459" y="918"/>
                  <a:pt x="439" y="918"/>
                </a:cubicBez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5" name="Freeform 1313"/>
          <p:cNvSpPr>
            <a:spLocks noChangeArrowheads="1"/>
          </p:cNvSpPr>
          <p:nvPr/>
        </p:nvSpPr>
        <p:spPr bwMode="auto">
          <a:xfrm>
            <a:off x="12534012" y="4137271"/>
            <a:ext cx="394626" cy="383180"/>
          </a:xfrm>
          <a:custGeom>
            <a:avLst/>
            <a:gdLst>
              <a:gd name="T0" fmla="*/ 311 w 757"/>
              <a:gd name="T1" fmla="*/ 736 h 737"/>
              <a:gd name="T2" fmla="*/ 311 w 757"/>
              <a:gd name="T3" fmla="*/ 736 h 737"/>
              <a:gd name="T4" fmla="*/ 176 w 757"/>
              <a:gd name="T5" fmla="*/ 486 h 737"/>
              <a:gd name="T6" fmla="*/ 155 w 757"/>
              <a:gd name="T7" fmla="*/ 291 h 737"/>
              <a:gd name="T8" fmla="*/ 155 w 757"/>
              <a:gd name="T9" fmla="*/ 203 h 737"/>
              <a:gd name="T10" fmla="*/ 371 w 757"/>
              <a:gd name="T11" fmla="*/ 223 h 737"/>
              <a:gd name="T12" fmla="*/ 533 w 757"/>
              <a:gd name="T13" fmla="*/ 270 h 737"/>
              <a:gd name="T14" fmla="*/ 641 w 757"/>
              <a:gd name="T15" fmla="*/ 284 h 737"/>
              <a:gd name="T16" fmla="*/ 581 w 757"/>
              <a:gd name="T17" fmla="*/ 230 h 737"/>
              <a:gd name="T18" fmla="*/ 581 w 757"/>
              <a:gd name="T19" fmla="*/ 189 h 737"/>
              <a:gd name="T20" fmla="*/ 500 w 757"/>
              <a:gd name="T21" fmla="*/ 230 h 737"/>
              <a:gd name="T22" fmla="*/ 635 w 757"/>
              <a:gd name="T23" fmla="*/ 155 h 737"/>
              <a:gd name="T24" fmla="*/ 608 w 757"/>
              <a:gd name="T25" fmla="*/ 135 h 737"/>
              <a:gd name="T26" fmla="*/ 554 w 757"/>
              <a:gd name="T27" fmla="*/ 115 h 737"/>
              <a:gd name="T28" fmla="*/ 493 w 757"/>
              <a:gd name="T29" fmla="*/ 88 h 737"/>
              <a:gd name="T30" fmla="*/ 601 w 757"/>
              <a:gd name="T31" fmla="*/ 74 h 737"/>
              <a:gd name="T32" fmla="*/ 614 w 757"/>
              <a:gd name="T33" fmla="*/ 74 h 737"/>
              <a:gd name="T34" fmla="*/ 608 w 757"/>
              <a:gd name="T35" fmla="*/ 68 h 737"/>
              <a:gd name="T36" fmla="*/ 554 w 757"/>
              <a:gd name="T37" fmla="*/ 34 h 737"/>
              <a:gd name="T38" fmla="*/ 527 w 757"/>
              <a:gd name="T39" fmla="*/ 41 h 737"/>
              <a:gd name="T40" fmla="*/ 527 w 757"/>
              <a:gd name="T41" fmla="*/ 20 h 737"/>
              <a:gd name="T42" fmla="*/ 493 w 757"/>
              <a:gd name="T43" fmla="*/ 0 h 737"/>
              <a:gd name="T44" fmla="*/ 493 w 757"/>
              <a:gd name="T45" fmla="*/ 7 h 737"/>
              <a:gd name="T46" fmla="*/ 432 w 757"/>
              <a:gd name="T47" fmla="*/ 74 h 737"/>
              <a:gd name="T48" fmla="*/ 385 w 757"/>
              <a:gd name="T49" fmla="*/ 182 h 737"/>
              <a:gd name="T50" fmla="*/ 101 w 757"/>
              <a:gd name="T51" fmla="*/ 182 h 737"/>
              <a:gd name="T52" fmla="*/ 115 w 757"/>
              <a:gd name="T53" fmla="*/ 318 h 737"/>
              <a:gd name="T54" fmla="*/ 142 w 757"/>
              <a:gd name="T55" fmla="*/ 392 h 737"/>
              <a:gd name="T56" fmla="*/ 149 w 757"/>
              <a:gd name="T57" fmla="*/ 459 h 737"/>
              <a:gd name="T58" fmla="*/ 74 w 757"/>
              <a:gd name="T59" fmla="*/ 507 h 737"/>
              <a:gd name="T60" fmla="*/ 0 w 757"/>
              <a:gd name="T61" fmla="*/ 527 h 737"/>
              <a:gd name="T62" fmla="*/ 27 w 757"/>
              <a:gd name="T63" fmla="*/ 534 h 737"/>
              <a:gd name="T64" fmla="*/ 54 w 757"/>
              <a:gd name="T65" fmla="*/ 534 h 737"/>
              <a:gd name="T66" fmla="*/ 142 w 757"/>
              <a:gd name="T67" fmla="*/ 581 h 737"/>
              <a:gd name="T68" fmla="*/ 311 w 757"/>
              <a:gd name="T69" fmla="*/ 736 h 737"/>
              <a:gd name="T70" fmla="*/ 662 w 757"/>
              <a:gd name="T71" fmla="*/ 115 h 737"/>
              <a:gd name="T72" fmla="*/ 662 w 757"/>
              <a:gd name="T73" fmla="*/ 115 h 737"/>
              <a:gd name="T74" fmla="*/ 756 w 757"/>
              <a:gd name="T75" fmla="*/ 142 h 737"/>
              <a:gd name="T76" fmla="*/ 675 w 757"/>
              <a:gd name="T77" fmla="*/ 135 h 737"/>
              <a:gd name="T78" fmla="*/ 662 w 757"/>
              <a:gd name="T79" fmla="*/ 115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7" h="737">
                <a:moveTo>
                  <a:pt x="311" y="736"/>
                </a:moveTo>
                <a:lnTo>
                  <a:pt x="311" y="736"/>
                </a:lnTo>
                <a:cubicBezTo>
                  <a:pt x="290" y="723"/>
                  <a:pt x="176" y="574"/>
                  <a:pt x="176" y="486"/>
                </a:cubicBezTo>
                <a:cubicBezTo>
                  <a:pt x="176" y="392"/>
                  <a:pt x="169" y="338"/>
                  <a:pt x="155" y="291"/>
                </a:cubicBezTo>
                <a:cubicBezTo>
                  <a:pt x="142" y="250"/>
                  <a:pt x="122" y="209"/>
                  <a:pt x="155" y="203"/>
                </a:cubicBezTo>
                <a:cubicBezTo>
                  <a:pt x="189" y="196"/>
                  <a:pt x="324" y="223"/>
                  <a:pt x="371" y="223"/>
                </a:cubicBezTo>
                <a:cubicBezTo>
                  <a:pt x="419" y="216"/>
                  <a:pt x="466" y="243"/>
                  <a:pt x="533" y="270"/>
                </a:cubicBezTo>
                <a:cubicBezTo>
                  <a:pt x="601" y="297"/>
                  <a:pt x="682" y="304"/>
                  <a:pt x="641" y="284"/>
                </a:cubicBezTo>
                <a:cubicBezTo>
                  <a:pt x="594" y="270"/>
                  <a:pt x="540" y="264"/>
                  <a:pt x="581" y="230"/>
                </a:cubicBezTo>
                <a:cubicBezTo>
                  <a:pt x="621" y="203"/>
                  <a:pt x="608" y="162"/>
                  <a:pt x="581" y="189"/>
                </a:cubicBezTo>
                <a:cubicBezTo>
                  <a:pt x="554" y="223"/>
                  <a:pt x="473" y="270"/>
                  <a:pt x="500" y="230"/>
                </a:cubicBezTo>
                <a:cubicBezTo>
                  <a:pt x="520" y="196"/>
                  <a:pt x="594" y="155"/>
                  <a:pt x="635" y="155"/>
                </a:cubicBezTo>
                <a:cubicBezTo>
                  <a:pt x="682" y="155"/>
                  <a:pt x="641" y="135"/>
                  <a:pt x="608" y="135"/>
                </a:cubicBezTo>
                <a:cubicBezTo>
                  <a:pt x="574" y="128"/>
                  <a:pt x="540" y="142"/>
                  <a:pt x="554" y="115"/>
                </a:cubicBezTo>
                <a:cubicBezTo>
                  <a:pt x="560" y="88"/>
                  <a:pt x="452" y="108"/>
                  <a:pt x="493" y="88"/>
                </a:cubicBezTo>
                <a:cubicBezTo>
                  <a:pt x="533" y="74"/>
                  <a:pt x="560" y="61"/>
                  <a:pt x="601" y="74"/>
                </a:cubicBezTo>
                <a:cubicBezTo>
                  <a:pt x="608" y="74"/>
                  <a:pt x="614" y="74"/>
                  <a:pt x="614" y="74"/>
                </a:cubicBezTo>
                <a:cubicBezTo>
                  <a:pt x="614" y="74"/>
                  <a:pt x="614" y="68"/>
                  <a:pt x="608" y="68"/>
                </a:cubicBezTo>
                <a:cubicBezTo>
                  <a:pt x="601" y="61"/>
                  <a:pt x="574" y="47"/>
                  <a:pt x="554" y="34"/>
                </a:cubicBezTo>
                <a:cubicBezTo>
                  <a:pt x="547" y="41"/>
                  <a:pt x="533" y="41"/>
                  <a:pt x="527" y="41"/>
                </a:cubicBezTo>
                <a:cubicBezTo>
                  <a:pt x="500" y="47"/>
                  <a:pt x="513" y="34"/>
                  <a:pt x="527" y="20"/>
                </a:cubicBezTo>
                <a:cubicBezTo>
                  <a:pt x="513" y="14"/>
                  <a:pt x="500" y="7"/>
                  <a:pt x="493" y="0"/>
                </a:cubicBezTo>
                <a:cubicBezTo>
                  <a:pt x="493" y="7"/>
                  <a:pt x="493" y="7"/>
                  <a:pt x="493" y="7"/>
                </a:cubicBezTo>
                <a:cubicBezTo>
                  <a:pt x="493" y="41"/>
                  <a:pt x="473" y="14"/>
                  <a:pt x="432" y="74"/>
                </a:cubicBezTo>
                <a:cubicBezTo>
                  <a:pt x="392" y="135"/>
                  <a:pt x="446" y="189"/>
                  <a:pt x="385" y="182"/>
                </a:cubicBezTo>
                <a:cubicBezTo>
                  <a:pt x="331" y="176"/>
                  <a:pt x="135" y="128"/>
                  <a:pt x="101" y="182"/>
                </a:cubicBezTo>
                <a:cubicBezTo>
                  <a:pt x="67" y="243"/>
                  <a:pt x="61" y="284"/>
                  <a:pt x="115" y="318"/>
                </a:cubicBezTo>
                <a:cubicBezTo>
                  <a:pt x="162" y="351"/>
                  <a:pt x="162" y="351"/>
                  <a:pt x="142" y="392"/>
                </a:cubicBezTo>
                <a:cubicBezTo>
                  <a:pt x="128" y="432"/>
                  <a:pt x="142" y="439"/>
                  <a:pt x="149" y="459"/>
                </a:cubicBezTo>
                <a:cubicBezTo>
                  <a:pt x="155" y="480"/>
                  <a:pt x="108" y="493"/>
                  <a:pt x="74" y="507"/>
                </a:cubicBezTo>
                <a:cubicBezTo>
                  <a:pt x="47" y="513"/>
                  <a:pt x="27" y="527"/>
                  <a:pt x="0" y="527"/>
                </a:cubicBezTo>
                <a:cubicBezTo>
                  <a:pt x="7" y="534"/>
                  <a:pt x="20" y="534"/>
                  <a:pt x="27" y="534"/>
                </a:cubicBezTo>
                <a:cubicBezTo>
                  <a:pt x="34" y="540"/>
                  <a:pt x="47" y="540"/>
                  <a:pt x="54" y="534"/>
                </a:cubicBezTo>
                <a:cubicBezTo>
                  <a:pt x="95" y="534"/>
                  <a:pt x="135" y="540"/>
                  <a:pt x="142" y="581"/>
                </a:cubicBezTo>
                <a:cubicBezTo>
                  <a:pt x="149" y="621"/>
                  <a:pt x="216" y="723"/>
                  <a:pt x="311" y="736"/>
                </a:cubicBezTo>
                <a:close/>
                <a:moveTo>
                  <a:pt x="662" y="115"/>
                </a:moveTo>
                <a:lnTo>
                  <a:pt x="662" y="115"/>
                </a:lnTo>
                <a:cubicBezTo>
                  <a:pt x="689" y="128"/>
                  <a:pt x="729" y="128"/>
                  <a:pt x="756" y="142"/>
                </a:cubicBezTo>
                <a:cubicBezTo>
                  <a:pt x="729" y="162"/>
                  <a:pt x="702" y="149"/>
                  <a:pt x="675" y="135"/>
                </a:cubicBezTo>
                <a:cubicBezTo>
                  <a:pt x="668" y="128"/>
                  <a:pt x="662" y="122"/>
                  <a:pt x="662" y="115"/>
                </a:cubicBezTo>
                <a:close/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6" name="Freeform 1314"/>
          <p:cNvSpPr>
            <a:spLocks noChangeArrowheads="1"/>
          </p:cNvSpPr>
          <p:nvPr/>
        </p:nvSpPr>
        <p:spPr bwMode="auto">
          <a:xfrm>
            <a:off x="12495007" y="4196926"/>
            <a:ext cx="43593" cy="84897"/>
          </a:xfrm>
          <a:custGeom>
            <a:avLst/>
            <a:gdLst>
              <a:gd name="T0" fmla="*/ 47 w 82"/>
              <a:gd name="T1" fmla="*/ 0 h 163"/>
              <a:gd name="T2" fmla="*/ 47 w 82"/>
              <a:gd name="T3" fmla="*/ 0 h 163"/>
              <a:gd name="T4" fmla="*/ 81 w 82"/>
              <a:gd name="T5" fmla="*/ 128 h 163"/>
              <a:gd name="T6" fmla="*/ 54 w 82"/>
              <a:gd name="T7" fmla="*/ 122 h 163"/>
              <a:gd name="T8" fmla="*/ 0 w 82"/>
              <a:gd name="T9" fmla="*/ 34 h 163"/>
              <a:gd name="T10" fmla="*/ 13 w 82"/>
              <a:gd name="T11" fmla="*/ 40 h 163"/>
              <a:gd name="T12" fmla="*/ 47 w 82"/>
              <a:gd name="T13" fmla="*/ 13 h 163"/>
              <a:gd name="T14" fmla="*/ 47 w 82"/>
              <a:gd name="T1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63">
                <a:moveTo>
                  <a:pt x="47" y="0"/>
                </a:moveTo>
                <a:lnTo>
                  <a:pt x="47" y="0"/>
                </a:lnTo>
                <a:cubicBezTo>
                  <a:pt x="60" y="40"/>
                  <a:pt x="81" y="94"/>
                  <a:pt x="81" y="128"/>
                </a:cubicBezTo>
                <a:cubicBezTo>
                  <a:pt x="81" y="162"/>
                  <a:pt x="81" y="149"/>
                  <a:pt x="54" y="122"/>
                </a:cubicBezTo>
                <a:cubicBezTo>
                  <a:pt x="33" y="101"/>
                  <a:pt x="6" y="67"/>
                  <a:pt x="0" y="34"/>
                </a:cubicBezTo>
                <a:cubicBezTo>
                  <a:pt x="6" y="34"/>
                  <a:pt x="6" y="34"/>
                  <a:pt x="13" y="40"/>
                </a:cubicBezTo>
                <a:cubicBezTo>
                  <a:pt x="27" y="47"/>
                  <a:pt x="33" y="27"/>
                  <a:pt x="47" y="13"/>
                </a:cubicBezTo>
                <a:cubicBezTo>
                  <a:pt x="47" y="13"/>
                  <a:pt x="47" y="7"/>
                  <a:pt x="47" y="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7" name="Freeform 1315"/>
          <p:cNvSpPr>
            <a:spLocks noChangeArrowheads="1"/>
          </p:cNvSpPr>
          <p:nvPr/>
        </p:nvSpPr>
        <p:spPr bwMode="auto">
          <a:xfrm>
            <a:off x="12712972" y="4130387"/>
            <a:ext cx="57357" cy="43595"/>
          </a:xfrm>
          <a:custGeom>
            <a:avLst/>
            <a:gdLst>
              <a:gd name="T0" fmla="*/ 108 w 109"/>
              <a:gd name="T1" fmla="*/ 0 h 82"/>
              <a:gd name="T2" fmla="*/ 108 w 109"/>
              <a:gd name="T3" fmla="*/ 0 h 82"/>
              <a:gd name="T4" fmla="*/ 41 w 109"/>
              <a:gd name="T5" fmla="*/ 67 h 82"/>
              <a:gd name="T6" fmla="*/ 34 w 109"/>
              <a:gd name="T7" fmla="*/ 54 h 82"/>
              <a:gd name="T8" fmla="*/ 88 w 109"/>
              <a:gd name="T9" fmla="*/ 0 h 82"/>
              <a:gd name="T10" fmla="*/ 108 w 109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82">
                <a:moveTo>
                  <a:pt x="108" y="0"/>
                </a:moveTo>
                <a:lnTo>
                  <a:pt x="108" y="0"/>
                </a:lnTo>
                <a:cubicBezTo>
                  <a:pt x="95" y="33"/>
                  <a:pt x="68" y="67"/>
                  <a:pt x="41" y="67"/>
                </a:cubicBezTo>
                <a:cubicBezTo>
                  <a:pt x="7" y="74"/>
                  <a:pt x="0" y="81"/>
                  <a:pt x="34" y="54"/>
                </a:cubicBezTo>
                <a:cubicBezTo>
                  <a:pt x="54" y="33"/>
                  <a:pt x="75" y="13"/>
                  <a:pt x="88" y="0"/>
                </a:cubicBezTo>
                <a:cubicBezTo>
                  <a:pt x="95" y="0"/>
                  <a:pt x="102" y="0"/>
                  <a:pt x="108" y="0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8" name="Freeform 1316"/>
          <p:cNvSpPr>
            <a:spLocks noChangeArrowheads="1"/>
          </p:cNvSpPr>
          <p:nvPr/>
        </p:nvSpPr>
        <p:spPr bwMode="auto">
          <a:xfrm>
            <a:off x="12699205" y="4295591"/>
            <a:ext cx="270732" cy="215681"/>
          </a:xfrm>
          <a:custGeom>
            <a:avLst/>
            <a:gdLst>
              <a:gd name="T0" fmla="*/ 48 w 521"/>
              <a:gd name="T1" fmla="*/ 405 h 413"/>
              <a:gd name="T2" fmla="*/ 48 w 521"/>
              <a:gd name="T3" fmla="*/ 405 h 413"/>
              <a:gd name="T4" fmla="*/ 75 w 521"/>
              <a:gd name="T5" fmla="*/ 398 h 413"/>
              <a:gd name="T6" fmla="*/ 115 w 521"/>
              <a:gd name="T7" fmla="*/ 358 h 413"/>
              <a:gd name="T8" fmla="*/ 223 w 521"/>
              <a:gd name="T9" fmla="*/ 196 h 413"/>
              <a:gd name="T10" fmla="*/ 419 w 521"/>
              <a:gd name="T11" fmla="*/ 115 h 413"/>
              <a:gd name="T12" fmla="*/ 493 w 521"/>
              <a:gd name="T13" fmla="*/ 27 h 413"/>
              <a:gd name="T14" fmla="*/ 453 w 521"/>
              <a:gd name="T15" fmla="*/ 14 h 413"/>
              <a:gd name="T16" fmla="*/ 365 w 521"/>
              <a:gd name="T17" fmla="*/ 88 h 413"/>
              <a:gd name="T18" fmla="*/ 270 w 521"/>
              <a:gd name="T19" fmla="*/ 122 h 413"/>
              <a:gd name="T20" fmla="*/ 196 w 521"/>
              <a:gd name="T21" fmla="*/ 135 h 413"/>
              <a:gd name="T22" fmla="*/ 142 w 521"/>
              <a:gd name="T23" fmla="*/ 169 h 413"/>
              <a:gd name="T24" fmla="*/ 81 w 521"/>
              <a:gd name="T25" fmla="*/ 243 h 413"/>
              <a:gd name="T26" fmla="*/ 21 w 521"/>
              <a:gd name="T27" fmla="*/ 412 h 413"/>
              <a:gd name="T28" fmla="*/ 21 w 521"/>
              <a:gd name="T29" fmla="*/ 412 h 413"/>
              <a:gd name="T30" fmla="*/ 41 w 521"/>
              <a:gd name="T31" fmla="*/ 405 h 413"/>
              <a:gd name="T32" fmla="*/ 48 w 521"/>
              <a:gd name="T33" fmla="*/ 40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413">
                <a:moveTo>
                  <a:pt x="48" y="405"/>
                </a:moveTo>
                <a:lnTo>
                  <a:pt x="48" y="405"/>
                </a:lnTo>
                <a:cubicBezTo>
                  <a:pt x="54" y="392"/>
                  <a:pt x="68" y="392"/>
                  <a:pt x="75" y="398"/>
                </a:cubicBezTo>
                <a:cubicBezTo>
                  <a:pt x="95" y="405"/>
                  <a:pt x="129" y="392"/>
                  <a:pt x="115" y="358"/>
                </a:cubicBezTo>
                <a:cubicBezTo>
                  <a:pt x="102" y="317"/>
                  <a:pt x="169" y="203"/>
                  <a:pt x="223" y="196"/>
                </a:cubicBezTo>
                <a:cubicBezTo>
                  <a:pt x="284" y="182"/>
                  <a:pt x="399" y="149"/>
                  <a:pt x="419" y="115"/>
                </a:cubicBezTo>
                <a:cubicBezTo>
                  <a:pt x="446" y="81"/>
                  <a:pt x="466" y="27"/>
                  <a:pt x="493" y="27"/>
                </a:cubicBezTo>
                <a:cubicBezTo>
                  <a:pt x="520" y="20"/>
                  <a:pt x="507" y="0"/>
                  <a:pt x="453" y="14"/>
                </a:cubicBezTo>
                <a:cubicBezTo>
                  <a:pt x="392" y="34"/>
                  <a:pt x="372" y="41"/>
                  <a:pt x="365" y="88"/>
                </a:cubicBezTo>
                <a:cubicBezTo>
                  <a:pt x="365" y="128"/>
                  <a:pt x="311" y="162"/>
                  <a:pt x="270" y="122"/>
                </a:cubicBezTo>
                <a:cubicBezTo>
                  <a:pt x="237" y="74"/>
                  <a:pt x="169" y="108"/>
                  <a:pt x="196" y="135"/>
                </a:cubicBezTo>
                <a:cubicBezTo>
                  <a:pt x="230" y="155"/>
                  <a:pt x="183" y="149"/>
                  <a:pt x="142" y="169"/>
                </a:cubicBezTo>
                <a:cubicBezTo>
                  <a:pt x="102" y="182"/>
                  <a:pt x="108" y="189"/>
                  <a:pt x="81" y="243"/>
                </a:cubicBezTo>
                <a:cubicBezTo>
                  <a:pt x="48" y="290"/>
                  <a:pt x="0" y="365"/>
                  <a:pt x="21" y="412"/>
                </a:cubicBezTo>
                <a:lnTo>
                  <a:pt x="21" y="412"/>
                </a:lnTo>
                <a:cubicBezTo>
                  <a:pt x="21" y="405"/>
                  <a:pt x="27" y="405"/>
                  <a:pt x="41" y="405"/>
                </a:cubicBezTo>
                <a:cubicBezTo>
                  <a:pt x="48" y="405"/>
                  <a:pt x="48" y="405"/>
                  <a:pt x="48" y="405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29" name="Freeform 1317"/>
          <p:cNvSpPr>
            <a:spLocks noChangeArrowheads="1"/>
          </p:cNvSpPr>
          <p:nvPr/>
        </p:nvSpPr>
        <p:spPr bwMode="auto">
          <a:xfrm>
            <a:off x="12811627" y="4421786"/>
            <a:ext cx="82596" cy="91779"/>
          </a:xfrm>
          <a:custGeom>
            <a:avLst/>
            <a:gdLst>
              <a:gd name="T0" fmla="*/ 102 w 157"/>
              <a:gd name="T1" fmla="*/ 176 h 177"/>
              <a:gd name="T2" fmla="*/ 102 w 157"/>
              <a:gd name="T3" fmla="*/ 176 h 177"/>
              <a:gd name="T4" fmla="*/ 68 w 157"/>
              <a:gd name="T5" fmla="*/ 95 h 177"/>
              <a:gd name="T6" fmla="*/ 41 w 157"/>
              <a:gd name="T7" fmla="*/ 20 h 177"/>
              <a:gd name="T8" fmla="*/ 156 w 157"/>
              <a:gd name="T9" fmla="*/ 135 h 177"/>
              <a:gd name="T10" fmla="*/ 149 w 157"/>
              <a:gd name="T11" fmla="*/ 142 h 177"/>
              <a:gd name="T12" fmla="*/ 102 w 157"/>
              <a:gd name="T1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177">
                <a:moveTo>
                  <a:pt x="102" y="176"/>
                </a:moveTo>
                <a:lnTo>
                  <a:pt x="102" y="176"/>
                </a:lnTo>
                <a:cubicBezTo>
                  <a:pt x="88" y="155"/>
                  <a:pt x="81" y="135"/>
                  <a:pt x="68" y="95"/>
                </a:cubicBezTo>
                <a:cubicBezTo>
                  <a:pt x="54" y="54"/>
                  <a:pt x="0" y="0"/>
                  <a:pt x="41" y="20"/>
                </a:cubicBezTo>
                <a:cubicBezTo>
                  <a:pt x="61" y="41"/>
                  <a:pt x="115" y="101"/>
                  <a:pt x="156" y="135"/>
                </a:cubicBezTo>
                <a:cubicBezTo>
                  <a:pt x="156" y="142"/>
                  <a:pt x="149" y="142"/>
                  <a:pt x="149" y="142"/>
                </a:cubicBezTo>
                <a:cubicBezTo>
                  <a:pt x="135" y="149"/>
                  <a:pt x="115" y="162"/>
                  <a:pt x="102" y="176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0" name="Freeform 1318"/>
          <p:cNvSpPr>
            <a:spLocks noChangeArrowheads="1"/>
          </p:cNvSpPr>
          <p:nvPr/>
        </p:nvSpPr>
        <p:spPr bwMode="auto">
          <a:xfrm>
            <a:off x="12540895" y="4105148"/>
            <a:ext cx="59653" cy="98663"/>
          </a:xfrm>
          <a:custGeom>
            <a:avLst/>
            <a:gdLst>
              <a:gd name="T0" fmla="*/ 115 w 116"/>
              <a:gd name="T1" fmla="*/ 7 h 190"/>
              <a:gd name="T2" fmla="*/ 115 w 116"/>
              <a:gd name="T3" fmla="*/ 7 h 190"/>
              <a:gd name="T4" fmla="*/ 54 w 116"/>
              <a:gd name="T5" fmla="*/ 115 h 190"/>
              <a:gd name="T6" fmla="*/ 14 w 116"/>
              <a:gd name="T7" fmla="*/ 142 h 190"/>
              <a:gd name="T8" fmla="*/ 27 w 116"/>
              <a:gd name="T9" fmla="*/ 7 h 190"/>
              <a:gd name="T10" fmla="*/ 95 w 116"/>
              <a:gd name="T11" fmla="*/ 7 h 190"/>
              <a:gd name="T12" fmla="*/ 115 w 116"/>
              <a:gd name="T13" fmla="*/ 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90">
                <a:moveTo>
                  <a:pt x="115" y="7"/>
                </a:moveTo>
                <a:lnTo>
                  <a:pt x="115" y="7"/>
                </a:lnTo>
                <a:cubicBezTo>
                  <a:pt x="95" y="48"/>
                  <a:pt x="54" y="88"/>
                  <a:pt x="54" y="115"/>
                </a:cubicBezTo>
                <a:cubicBezTo>
                  <a:pt x="48" y="149"/>
                  <a:pt x="34" y="189"/>
                  <a:pt x="14" y="142"/>
                </a:cubicBezTo>
                <a:cubicBezTo>
                  <a:pt x="0" y="115"/>
                  <a:pt x="21" y="54"/>
                  <a:pt x="27" y="7"/>
                </a:cubicBezTo>
                <a:cubicBezTo>
                  <a:pt x="54" y="0"/>
                  <a:pt x="82" y="0"/>
                  <a:pt x="95" y="7"/>
                </a:cubicBezTo>
                <a:cubicBezTo>
                  <a:pt x="95" y="14"/>
                  <a:pt x="109" y="7"/>
                  <a:pt x="115" y="7"/>
                </a:cubicBezTo>
              </a:path>
            </a:pathLst>
          </a:custGeom>
          <a:solidFill>
            <a:srgbClr val="B3B4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1" name="Freeform 1319"/>
          <p:cNvSpPr>
            <a:spLocks noChangeArrowheads="1"/>
          </p:cNvSpPr>
          <p:nvPr/>
        </p:nvSpPr>
        <p:spPr bwMode="auto">
          <a:xfrm>
            <a:off x="12832277" y="4313946"/>
            <a:ext cx="144542" cy="162907"/>
          </a:xfrm>
          <a:custGeom>
            <a:avLst/>
            <a:gdLst>
              <a:gd name="T0" fmla="*/ 263 w 278"/>
              <a:gd name="T1" fmla="*/ 40 h 311"/>
              <a:gd name="T2" fmla="*/ 263 w 278"/>
              <a:gd name="T3" fmla="*/ 40 h 311"/>
              <a:gd name="T4" fmla="*/ 162 w 278"/>
              <a:gd name="T5" fmla="*/ 236 h 311"/>
              <a:gd name="T6" fmla="*/ 67 w 278"/>
              <a:gd name="T7" fmla="*/ 250 h 311"/>
              <a:gd name="T8" fmla="*/ 108 w 278"/>
              <a:gd name="T9" fmla="*/ 142 h 311"/>
              <a:gd name="T10" fmla="*/ 263 w 278"/>
              <a:gd name="T11" fmla="*/ 4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311">
                <a:moveTo>
                  <a:pt x="263" y="40"/>
                </a:moveTo>
                <a:lnTo>
                  <a:pt x="263" y="40"/>
                </a:lnTo>
                <a:cubicBezTo>
                  <a:pt x="243" y="74"/>
                  <a:pt x="182" y="196"/>
                  <a:pt x="162" y="236"/>
                </a:cubicBezTo>
                <a:cubicBezTo>
                  <a:pt x="148" y="277"/>
                  <a:pt x="135" y="310"/>
                  <a:pt x="67" y="250"/>
                </a:cubicBezTo>
                <a:cubicBezTo>
                  <a:pt x="0" y="182"/>
                  <a:pt x="54" y="169"/>
                  <a:pt x="108" y="142"/>
                </a:cubicBezTo>
                <a:cubicBezTo>
                  <a:pt x="162" y="115"/>
                  <a:pt x="277" y="0"/>
                  <a:pt x="263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2" name="Freeform 1320"/>
          <p:cNvSpPr>
            <a:spLocks noChangeArrowheads="1"/>
          </p:cNvSpPr>
          <p:nvPr/>
        </p:nvSpPr>
        <p:spPr bwMode="auto">
          <a:xfrm>
            <a:off x="12846042" y="4222166"/>
            <a:ext cx="137660" cy="71128"/>
          </a:xfrm>
          <a:custGeom>
            <a:avLst/>
            <a:gdLst>
              <a:gd name="T0" fmla="*/ 175 w 264"/>
              <a:gd name="T1" fmla="*/ 135 h 136"/>
              <a:gd name="T2" fmla="*/ 175 w 264"/>
              <a:gd name="T3" fmla="*/ 135 h 136"/>
              <a:gd name="T4" fmla="*/ 34 w 264"/>
              <a:gd name="T5" fmla="*/ 75 h 136"/>
              <a:gd name="T6" fmla="*/ 27 w 264"/>
              <a:gd name="T7" fmla="*/ 7 h 136"/>
              <a:gd name="T8" fmla="*/ 101 w 264"/>
              <a:gd name="T9" fmla="*/ 7 h 136"/>
              <a:gd name="T10" fmla="*/ 175 w 264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136">
                <a:moveTo>
                  <a:pt x="175" y="135"/>
                </a:moveTo>
                <a:lnTo>
                  <a:pt x="175" y="135"/>
                </a:lnTo>
                <a:cubicBezTo>
                  <a:pt x="115" y="135"/>
                  <a:pt x="27" y="95"/>
                  <a:pt x="34" y="75"/>
                </a:cubicBezTo>
                <a:cubicBezTo>
                  <a:pt x="34" y="47"/>
                  <a:pt x="0" y="20"/>
                  <a:pt x="27" y="7"/>
                </a:cubicBezTo>
                <a:cubicBezTo>
                  <a:pt x="54" y="0"/>
                  <a:pt x="81" y="0"/>
                  <a:pt x="101" y="7"/>
                </a:cubicBezTo>
                <a:cubicBezTo>
                  <a:pt x="121" y="7"/>
                  <a:pt x="263" y="108"/>
                  <a:pt x="175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3" name="Freeform 1321"/>
          <p:cNvSpPr>
            <a:spLocks noChangeArrowheads="1"/>
          </p:cNvSpPr>
          <p:nvPr/>
        </p:nvSpPr>
        <p:spPr bwMode="auto">
          <a:xfrm>
            <a:off x="12738207" y="4421788"/>
            <a:ext cx="119306" cy="123902"/>
          </a:xfrm>
          <a:custGeom>
            <a:avLst/>
            <a:gdLst>
              <a:gd name="T0" fmla="*/ 47 w 230"/>
              <a:gd name="T1" fmla="*/ 236 h 237"/>
              <a:gd name="T2" fmla="*/ 47 w 230"/>
              <a:gd name="T3" fmla="*/ 236 h 237"/>
              <a:gd name="T4" fmla="*/ 202 w 230"/>
              <a:gd name="T5" fmla="*/ 155 h 237"/>
              <a:gd name="T6" fmla="*/ 155 w 230"/>
              <a:gd name="T7" fmla="*/ 34 h 237"/>
              <a:gd name="T8" fmla="*/ 81 w 230"/>
              <a:gd name="T9" fmla="*/ 68 h 237"/>
              <a:gd name="T10" fmla="*/ 27 w 230"/>
              <a:gd name="T11" fmla="*/ 176 h 237"/>
              <a:gd name="T12" fmla="*/ 47 w 230"/>
              <a:gd name="T13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237">
                <a:moveTo>
                  <a:pt x="47" y="236"/>
                </a:moveTo>
                <a:lnTo>
                  <a:pt x="47" y="236"/>
                </a:lnTo>
                <a:cubicBezTo>
                  <a:pt x="101" y="236"/>
                  <a:pt x="229" y="196"/>
                  <a:pt x="202" y="155"/>
                </a:cubicBezTo>
                <a:cubicBezTo>
                  <a:pt x="175" y="115"/>
                  <a:pt x="168" y="61"/>
                  <a:pt x="155" y="34"/>
                </a:cubicBezTo>
                <a:cubicBezTo>
                  <a:pt x="135" y="14"/>
                  <a:pt x="114" y="0"/>
                  <a:pt x="81" y="68"/>
                </a:cubicBezTo>
                <a:cubicBezTo>
                  <a:pt x="54" y="142"/>
                  <a:pt x="54" y="162"/>
                  <a:pt x="27" y="176"/>
                </a:cubicBezTo>
                <a:cubicBezTo>
                  <a:pt x="0" y="189"/>
                  <a:pt x="6" y="203"/>
                  <a:pt x="47" y="2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4" name="Freeform 1322"/>
          <p:cNvSpPr>
            <a:spLocks noChangeArrowheads="1"/>
          </p:cNvSpPr>
          <p:nvPr/>
        </p:nvSpPr>
        <p:spPr bwMode="auto">
          <a:xfrm>
            <a:off x="12644140" y="4254291"/>
            <a:ext cx="172074" cy="215681"/>
          </a:xfrm>
          <a:custGeom>
            <a:avLst/>
            <a:gdLst>
              <a:gd name="T0" fmla="*/ 102 w 332"/>
              <a:gd name="T1" fmla="*/ 331 h 413"/>
              <a:gd name="T2" fmla="*/ 102 w 332"/>
              <a:gd name="T3" fmla="*/ 331 h 413"/>
              <a:gd name="T4" fmla="*/ 243 w 332"/>
              <a:gd name="T5" fmla="*/ 155 h 413"/>
              <a:gd name="T6" fmla="*/ 183 w 332"/>
              <a:gd name="T7" fmla="*/ 68 h 413"/>
              <a:gd name="T8" fmla="*/ 27 w 332"/>
              <a:gd name="T9" fmla="*/ 122 h 413"/>
              <a:gd name="T10" fmla="*/ 102 w 332"/>
              <a:gd name="T11" fmla="*/ 33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" h="413">
                <a:moveTo>
                  <a:pt x="102" y="331"/>
                </a:moveTo>
                <a:lnTo>
                  <a:pt x="102" y="331"/>
                </a:lnTo>
                <a:cubicBezTo>
                  <a:pt x="108" y="277"/>
                  <a:pt x="169" y="182"/>
                  <a:pt x="243" y="155"/>
                </a:cubicBezTo>
                <a:cubicBezTo>
                  <a:pt x="318" y="135"/>
                  <a:pt x="331" y="101"/>
                  <a:pt x="183" y="68"/>
                </a:cubicBezTo>
                <a:cubicBezTo>
                  <a:pt x="41" y="34"/>
                  <a:pt x="0" y="0"/>
                  <a:pt x="27" y="122"/>
                </a:cubicBezTo>
                <a:cubicBezTo>
                  <a:pt x="48" y="243"/>
                  <a:pt x="61" y="412"/>
                  <a:pt x="102" y="3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5" name="Freeform 1323"/>
          <p:cNvSpPr>
            <a:spLocks noChangeArrowheads="1"/>
          </p:cNvSpPr>
          <p:nvPr/>
        </p:nvSpPr>
        <p:spPr bwMode="auto">
          <a:xfrm>
            <a:off x="12540895" y="4426375"/>
            <a:ext cx="123894" cy="103253"/>
          </a:xfrm>
          <a:custGeom>
            <a:avLst/>
            <a:gdLst>
              <a:gd name="T0" fmla="*/ 54 w 238"/>
              <a:gd name="T1" fmla="*/ 148 h 197"/>
              <a:gd name="T2" fmla="*/ 54 w 238"/>
              <a:gd name="T3" fmla="*/ 148 h 197"/>
              <a:gd name="T4" fmla="*/ 190 w 238"/>
              <a:gd name="T5" fmla="*/ 155 h 197"/>
              <a:gd name="T6" fmla="*/ 88 w 238"/>
              <a:gd name="T7" fmla="*/ 34 h 197"/>
              <a:gd name="T8" fmla="*/ 54 w 238"/>
              <a:gd name="T9" fmla="*/ 14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197">
                <a:moveTo>
                  <a:pt x="54" y="148"/>
                </a:moveTo>
                <a:lnTo>
                  <a:pt x="54" y="148"/>
                </a:lnTo>
                <a:cubicBezTo>
                  <a:pt x="88" y="162"/>
                  <a:pt x="237" y="196"/>
                  <a:pt x="190" y="155"/>
                </a:cubicBezTo>
                <a:cubicBezTo>
                  <a:pt x="149" y="108"/>
                  <a:pt x="109" y="67"/>
                  <a:pt x="88" y="34"/>
                </a:cubicBezTo>
                <a:cubicBezTo>
                  <a:pt x="68" y="0"/>
                  <a:pt x="0" y="101"/>
                  <a:pt x="54" y="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6" name="Freeform 1324"/>
          <p:cNvSpPr>
            <a:spLocks noChangeArrowheads="1"/>
          </p:cNvSpPr>
          <p:nvPr/>
        </p:nvSpPr>
        <p:spPr bwMode="auto">
          <a:xfrm>
            <a:off x="12492714" y="4270350"/>
            <a:ext cx="105539" cy="119314"/>
          </a:xfrm>
          <a:custGeom>
            <a:avLst/>
            <a:gdLst>
              <a:gd name="T0" fmla="*/ 101 w 204"/>
              <a:gd name="T1" fmla="*/ 229 h 230"/>
              <a:gd name="T2" fmla="*/ 101 w 204"/>
              <a:gd name="T3" fmla="*/ 229 h 230"/>
              <a:gd name="T4" fmla="*/ 169 w 204"/>
              <a:gd name="T5" fmla="*/ 142 h 230"/>
              <a:gd name="T6" fmla="*/ 88 w 204"/>
              <a:gd name="T7" fmla="*/ 54 h 230"/>
              <a:gd name="T8" fmla="*/ 13 w 204"/>
              <a:gd name="T9" fmla="*/ 47 h 230"/>
              <a:gd name="T10" fmla="*/ 101 w 204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230">
                <a:moveTo>
                  <a:pt x="101" y="229"/>
                </a:moveTo>
                <a:lnTo>
                  <a:pt x="101" y="229"/>
                </a:lnTo>
                <a:cubicBezTo>
                  <a:pt x="142" y="216"/>
                  <a:pt x="142" y="169"/>
                  <a:pt x="169" y="142"/>
                </a:cubicBezTo>
                <a:cubicBezTo>
                  <a:pt x="203" y="115"/>
                  <a:pt x="121" y="94"/>
                  <a:pt x="88" y="54"/>
                </a:cubicBezTo>
                <a:cubicBezTo>
                  <a:pt x="54" y="7"/>
                  <a:pt x="20" y="0"/>
                  <a:pt x="13" y="47"/>
                </a:cubicBezTo>
                <a:cubicBezTo>
                  <a:pt x="0" y="94"/>
                  <a:pt x="47" y="189"/>
                  <a:pt x="101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7" name="Freeform 1325"/>
          <p:cNvSpPr>
            <a:spLocks noChangeArrowheads="1"/>
          </p:cNvSpPr>
          <p:nvPr/>
        </p:nvSpPr>
        <p:spPr bwMode="auto">
          <a:xfrm>
            <a:off x="12573015" y="4063847"/>
            <a:ext cx="201901" cy="151436"/>
          </a:xfrm>
          <a:custGeom>
            <a:avLst/>
            <a:gdLst>
              <a:gd name="T0" fmla="*/ 34 w 386"/>
              <a:gd name="T1" fmla="*/ 270 h 292"/>
              <a:gd name="T2" fmla="*/ 34 w 386"/>
              <a:gd name="T3" fmla="*/ 270 h 292"/>
              <a:gd name="T4" fmla="*/ 270 w 386"/>
              <a:gd name="T5" fmla="*/ 264 h 292"/>
              <a:gd name="T6" fmla="*/ 284 w 386"/>
              <a:gd name="T7" fmla="*/ 210 h 292"/>
              <a:gd name="T8" fmla="*/ 304 w 386"/>
              <a:gd name="T9" fmla="*/ 122 h 292"/>
              <a:gd name="T10" fmla="*/ 277 w 386"/>
              <a:gd name="T11" fmla="*/ 48 h 292"/>
              <a:gd name="T12" fmla="*/ 54 w 386"/>
              <a:gd name="T13" fmla="*/ 156 h 292"/>
              <a:gd name="T14" fmla="*/ 34 w 386"/>
              <a:gd name="T15" fmla="*/ 27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" h="292">
                <a:moveTo>
                  <a:pt x="34" y="270"/>
                </a:moveTo>
                <a:lnTo>
                  <a:pt x="34" y="270"/>
                </a:lnTo>
                <a:cubicBezTo>
                  <a:pt x="54" y="270"/>
                  <a:pt x="250" y="291"/>
                  <a:pt x="270" y="264"/>
                </a:cubicBezTo>
                <a:cubicBezTo>
                  <a:pt x="291" y="243"/>
                  <a:pt x="311" y="223"/>
                  <a:pt x="284" y="210"/>
                </a:cubicBezTo>
                <a:cubicBezTo>
                  <a:pt x="257" y="203"/>
                  <a:pt x="264" y="149"/>
                  <a:pt x="304" y="122"/>
                </a:cubicBezTo>
                <a:cubicBezTo>
                  <a:pt x="338" y="102"/>
                  <a:pt x="385" y="0"/>
                  <a:pt x="277" y="48"/>
                </a:cubicBezTo>
                <a:cubicBezTo>
                  <a:pt x="176" y="95"/>
                  <a:pt x="88" y="95"/>
                  <a:pt x="54" y="156"/>
                </a:cubicBezTo>
                <a:cubicBezTo>
                  <a:pt x="21" y="216"/>
                  <a:pt x="0" y="270"/>
                  <a:pt x="34" y="2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8" name="Freeform 1326"/>
          <p:cNvSpPr>
            <a:spLocks noChangeArrowheads="1"/>
          </p:cNvSpPr>
          <p:nvPr/>
        </p:nvSpPr>
        <p:spPr bwMode="auto">
          <a:xfrm>
            <a:off x="12320637" y="5325814"/>
            <a:ext cx="3267137" cy="204210"/>
          </a:xfrm>
          <a:custGeom>
            <a:avLst/>
            <a:gdLst>
              <a:gd name="T0" fmla="*/ 0 w 6281"/>
              <a:gd name="T1" fmla="*/ 391 h 392"/>
              <a:gd name="T2" fmla="*/ 6280 w 6281"/>
              <a:gd name="T3" fmla="*/ 391 h 392"/>
              <a:gd name="T4" fmla="*/ 6280 w 6281"/>
              <a:gd name="T5" fmla="*/ 0 h 392"/>
              <a:gd name="T6" fmla="*/ 0 w 6281"/>
              <a:gd name="T7" fmla="*/ 0 h 392"/>
              <a:gd name="T8" fmla="*/ 0 w 6281"/>
              <a:gd name="T9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1" h="392">
                <a:moveTo>
                  <a:pt x="0" y="391"/>
                </a:moveTo>
                <a:lnTo>
                  <a:pt x="6280" y="391"/>
                </a:lnTo>
                <a:lnTo>
                  <a:pt x="6280" y="0"/>
                </a:lnTo>
                <a:lnTo>
                  <a:pt x="0" y="0"/>
                </a:lnTo>
                <a:lnTo>
                  <a:pt x="0" y="391"/>
                </a:lnTo>
              </a:path>
            </a:pathLst>
          </a:custGeom>
          <a:solidFill>
            <a:srgbClr val="7E5C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39" name="Freeform 1327"/>
          <p:cNvSpPr>
            <a:spLocks noChangeArrowheads="1"/>
          </p:cNvSpPr>
          <p:nvPr/>
        </p:nvSpPr>
        <p:spPr bwMode="auto">
          <a:xfrm>
            <a:off x="14068923" y="4196926"/>
            <a:ext cx="376272" cy="1128888"/>
          </a:xfrm>
          <a:custGeom>
            <a:avLst/>
            <a:gdLst>
              <a:gd name="T0" fmla="*/ 236 w 724"/>
              <a:gd name="T1" fmla="*/ 2168 h 2169"/>
              <a:gd name="T2" fmla="*/ 723 w 724"/>
              <a:gd name="T3" fmla="*/ 2107 h 2169"/>
              <a:gd name="T4" fmla="*/ 486 w 724"/>
              <a:gd name="T5" fmla="*/ 0 h 2169"/>
              <a:gd name="T6" fmla="*/ 0 w 724"/>
              <a:gd name="T7" fmla="*/ 61 h 2169"/>
              <a:gd name="T8" fmla="*/ 236 w 724"/>
              <a:gd name="T9" fmla="*/ 2168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2169">
                <a:moveTo>
                  <a:pt x="236" y="2168"/>
                </a:moveTo>
                <a:lnTo>
                  <a:pt x="723" y="2107"/>
                </a:lnTo>
                <a:lnTo>
                  <a:pt x="486" y="0"/>
                </a:lnTo>
                <a:lnTo>
                  <a:pt x="0" y="61"/>
                </a:lnTo>
                <a:lnTo>
                  <a:pt x="236" y="2168"/>
                </a:ln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0" name="Freeform 1328"/>
          <p:cNvSpPr>
            <a:spLocks noChangeArrowheads="1"/>
          </p:cNvSpPr>
          <p:nvPr/>
        </p:nvSpPr>
        <p:spPr bwMode="auto">
          <a:xfrm>
            <a:off x="14128576" y="4295591"/>
            <a:ext cx="176665" cy="224859"/>
          </a:xfrm>
          <a:custGeom>
            <a:avLst/>
            <a:gdLst>
              <a:gd name="T0" fmla="*/ 40 w 338"/>
              <a:gd name="T1" fmla="*/ 432 h 433"/>
              <a:gd name="T2" fmla="*/ 337 w 338"/>
              <a:gd name="T3" fmla="*/ 398 h 433"/>
              <a:gd name="T4" fmla="*/ 297 w 338"/>
              <a:gd name="T5" fmla="*/ 0 h 433"/>
              <a:gd name="T6" fmla="*/ 0 w 338"/>
              <a:gd name="T7" fmla="*/ 34 h 433"/>
              <a:gd name="T8" fmla="*/ 40 w 338"/>
              <a:gd name="T9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433">
                <a:moveTo>
                  <a:pt x="40" y="432"/>
                </a:moveTo>
                <a:lnTo>
                  <a:pt x="337" y="398"/>
                </a:lnTo>
                <a:lnTo>
                  <a:pt x="297" y="0"/>
                </a:lnTo>
                <a:lnTo>
                  <a:pt x="0" y="34"/>
                </a:lnTo>
                <a:lnTo>
                  <a:pt x="40" y="432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1" name="Freeform 1329"/>
          <p:cNvSpPr>
            <a:spLocks noChangeArrowheads="1"/>
          </p:cNvSpPr>
          <p:nvPr/>
        </p:nvSpPr>
        <p:spPr bwMode="auto">
          <a:xfrm>
            <a:off x="14158403" y="4580107"/>
            <a:ext cx="137660" cy="667695"/>
          </a:xfrm>
          <a:custGeom>
            <a:avLst/>
            <a:gdLst>
              <a:gd name="T0" fmla="*/ 0 w 264"/>
              <a:gd name="T1" fmla="*/ 13 h 1284"/>
              <a:gd name="T2" fmla="*/ 114 w 264"/>
              <a:gd name="T3" fmla="*/ 0 h 1284"/>
              <a:gd name="T4" fmla="*/ 263 w 264"/>
              <a:gd name="T5" fmla="*/ 1270 h 1284"/>
              <a:gd name="T6" fmla="*/ 148 w 264"/>
              <a:gd name="T7" fmla="*/ 1283 h 1284"/>
              <a:gd name="T8" fmla="*/ 0 w 264"/>
              <a:gd name="T9" fmla="*/ 1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284">
                <a:moveTo>
                  <a:pt x="0" y="13"/>
                </a:moveTo>
                <a:lnTo>
                  <a:pt x="114" y="0"/>
                </a:lnTo>
                <a:lnTo>
                  <a:pt x="263" y="1270"/>
                </a:lnTo>
                <a:lnTo>
                  <a:pt x="148" y="1283"/>
                </a:lnTo>
                <a:lnTo>
                  <a:pt x="0" y="13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2" name="Freeform 1330"/>
          <p:cNvSpPr>
            <a:spLocks noChangeArrowheads="1"/>
          </p:cNvSpPr>
          <p:nvPr/>
        </p:nvSpPr>
        <p:spPr bwMode="auto">
          <a:xfrm>
            <a:off x="14257060" y="4568634"/>
            <a:ext cx="135367" cy="667697"/>
          </a:xfrm>
          <a:custGeom>
            <a:avLst/>
            <a:gdLst>
              <a:gd name="T0" fmla="*/ 0 w 258"/>
              <a:gd name="T1" fmla="*/ 13 h 1284"/>
              <a:gd name="T2" fmla="*/ 115 w 258"/>
              <a:gd name="T3" fmla="*/ 0 h 1284"/>
              <a:gd name="T4" fmla="*/ 257 w 258"/>
              <a:gd name="T5" fmla="*/ 1269 h 1284"/>
              <a:gd name="T6" fmla="*/ 142 w 258"/>
              <a:gd name="T7" fmla="*/ 1283 h 1284"/>
              <a:gd name="T8" fmla="*/ 0 w 258"/>
              <a:gd name="T9" fmla="*/ 1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" h="1284">
                <a:moveTo>
                  <a:pt x="0" y="13"/>
                </a:moveTo>
                <a:lnTo>
                  <a:pt x="115" y="0"/>
                </a:lnTo>
                <a:lnTo>
                  <a:pt x="257" y="1269"/>
                </a:lnTo>
                <a:lnTo>
                  <a:pt x="142" y="1283"/>
                </a:lnTo>
                <a:lnTo>
                  <a:pt x="0" y="13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3" name="Freeform 1331"/>
          <p:cNvSpPr>
            <a:spLocks noChangeArrowheads="1"/>
          </p:cNvSpPr>
          <p:nvPr/>
        </p:nvSpPr>
        <p:spPr bwMode="auto">
          <a:xfrm>
            <a:off x="14344245" y="4373602"/>
            <a:ext cx="298264" cy="952212"/>
          </a:xfrm>
          <a:custGeom>
            <a:avLst/>
            <a:gdLst>
              <a:gd name="T0" fmla="*/ 202 w 575"/>
              <a:gd name="T1" fmla="*/ 1830 h 1831"/>
              <a:gd name="T2" fmla="*/ 574 w 575"/>
              <a:gd name="T3" fmla="*/ 1782 h 1831"/>
              <a:gd name="T4" fmla="*/ 371 w 575"/>
              <a:gd name="T5" fmla="*/ 0 h 1831"/>
              <a:gd name="T6" fmla="*/ 0 w 575"/>
              <a:gd name="T7" fmla="*/ 47 h 1831"/>
              <a:gd name="T8" fmla="*/ 202 w 575"/>
              <a:gd name="T9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1831">
                <a:moveTo>
                  <a:pt x="202" y="1830"/>
                </a:moveTo>
                <a:lnTo>
                  <a:pt x="574" y="1782"/>
                </a:lnTo>
                <a:lnTo>
                  <a:pt x="371" y="0"/>
                </a:lnTo>
                <a:lnTo>
                  <a:pt x="0" y="47"/>
                </a:lnTo>
                <a:lnTo>
                  <a:pt x="202" y="1830"/>
                </a:ln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4" name="Freeform 1332"/>
          <p:cNvSpPr>
            <a:spLocks noChangeArrowheads="1"/>
          </p:cNvSpPr>
          <p:nvPr/>
        </p:nvSpPr>
        <p:spPr bwMode="auto">
          <a:xfrm>
            <a:off x="14415370" y="4481445"/>
            <a:ext cx="112421" cy="318934"/>
          </a:xfrm>
          <a:custGeom>
            <a:avLst/>
            <a:gdLst>
              <a:gd name="T0" fmla="*/ 67 w 217"/>
              <a:gd name="T1" fmla="*/ 614 h 615"/>
              <a:gd name="T2" fmla="*/ 216 w 217"/>
              <a:gd name="T3" fmla="*/ 594 h 615"/>
              <a:gd name="T4" fmla="*/ 148 w 217"/>
              <a:gd name="T5" fmla="*/ 0 h 615"/>
              <a:gd name="T6" fmla="*/ 0 w 217"/>
              <a:gd name="T7" fmla="*/ 20 h 615"/>
              <a:gd name="T8" fmla="*/ 67 w 217"/>
              <a:gd name="T9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615">
                <a:moveTo>
                  <a:pt x="67" y="614"/>
                </a:moveTo>
                <a:lnTo>
                  <a:pt x="216" y="594"/>
                </a:lnTo>
                <a:lnTo>
                  <a:pt x="148" y="0"/>
                </a:lnTo>
                <a:lnTo>
                  <a:pt x="0" y="20"/>
                </a:lnTo>
                <a:lnTo>
                  <a:pt x="67" y="614"/>
                </a:lnTo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5" name="Freeform 1333"/>
          <p:cNvSpPr>
            <a:spLocks noChangeArrowheads="1"/>
          </p:cNvSpPr>
          <p:nvPr/>
        </p:nvSpPr>
        <p:spPr bwMode="auto">
          <a:xfrm>
            <a:off x="13433393" y="4137271"/>
            <a:ext cx="305146" cy="1188545"/>
          </a:xfrm>
          <a:custGeom>
            <a:avLst/>
            <a:gdLst>
              <a:gd name="T0" fmla="*/ 0 w 588"/>
              <a:gd name="T1" fmla="*/ 2283 h 2284"/>
              <a:gd name="T2" fmla="*/ 587 w 588"/>
              <a:gd name="T3" fmla="*/ 2283 h 2284"/>
              <a:gd name="T4" fmla="*/ 587 w 588"/>
              <a:gd name="T5" fmla="*/ 0 h 2284"/>
              <a:gd name="T6" fmla="*/ 0 w 588"/>
              <a:gd name="T7" fmla="*/ 0 h 2284"/>
              <a:gd name="T8" fmla="*/ 0 w 588"/>
              <a:gd name="T9" fmla="*/ 2283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2284">
                <a:moveTo>
                  <a:pt x="0" y="2283"/>
                </a:moveTo>
                <a:lnTo>
                  <a:pt x="587" y="2283"/>
                </a:lnTo>
                <a:lnTo>
                  <a:pt x="587" y="0"/>
                </a:lnTo>
                <a:lnTo>
                  <a:pt x="0" y="0"/>
                </a:lnTo>
                <a:lnTo>
                  <a:pt x="0" y="2283"/>
                </a:ln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6" name="Freeform 1334"/>
          <p:cNvSpPr>
            <a:spLocks noChangeArrowheads="1"/>
          </p:cNvSpPr>
          <p:nvPr/>
        </p:nvSpPr>
        <p:spPr bwMode="auto">
          <a:xfrm>
            <a:off x="13490750" y="5098662"/>
            <a:ext cx="190430" cy="123902"/>
          </a:xfrm>
          <a:custGeom>
            <a:avLst/>
            <a:gdLst>
              <a:gd name="T0" fmla="*/ 0 w 365"/>
              <a:gd name="T1" fmla="*/ 75 h 238"/>
              <a:gd name="T2" fmla="*/ 364 w 365"/>
              <a:gd name="T3" fmla="*/ 237 h 238"/>
              <a:gd name="T4" fmla="*/ 364 w 365"/>
              <a:gd name="T5" fmla="*/ 156 h 238"/>
              <a:gd name="T6" fmla="*/ 0 w 365"/>
              <a:gd name="T7" fmla="*/ 0 h 238"/>
              <a:gd name="T8" fmla="*/ 0 w 365"/>
              <a:gd name="T9" fmla="*/ 7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8">
                <a:moveTo>
                  <a:pt x="0" y="75"/>
                </a:moveTo>
                <a:lnTo>
                  <a:pt x="364" y="237"/>
                </a:lnTo>
                <a:lnTo>
                  <a:pt x="364" y="156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7" name="Freeform 1335"/>
          <p:cNvSpPr>
            <a:spLocks noChangeArrowheads="1"/>
          </p:cNvSpPr>
          <p:nvPr/>
        </p:nvSpPr>
        <p:spPr bwMode="auto">
          <a:xfrm>
            <a:off x="13490750" y="5018354"/>
            <a:ext cx="190430" cy="126197"/>
          </a:xfrm>
          <a:custGeom>
            <a:avLst/>
            <a:gdLst>
              <a:gd name="T0" fmla="*/ 0 w 365"/>
              <a:gd name="T1" fmla="*/ 81 h 244"/>
              <a:gd name="T2" fmla="*/ 364 w 365"/>
              <a:gd name="T3" fmla="*/ 243 h 244"/>
              <a:gd name="T4" fmla="*/ 364 w 365"/>
              <a:gd name="T5" fmla="*/ 162 h 244"/>
              <a:gd name="T6" fmla="*/ 0 w 365"/>
              <a:gd name="T7" fmla="*/ 0 h 244"/>
              <a:gd name="T8" fmla="*/ 0 w 365"/>
              <a:gd name="T9" fmla="*/ 8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44">
                <a:moveTo>
                  <a:pt x="0" y="81"/>
                </a:moveTo>
                <a:lnTo>
                  <a:pt x="364" y="243"/>
                </a:lnTo>
                <a:lnTo>
                  <a:pt x="364" y="162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8" name="Freeform 1336"/>
          <p:cNvSpPr>
            <a:spLocks noChangeArrowheads="1"/>
          </p:cNvSpPr>
          <p:nvPr/>
        </p:nvSpPr>
        <p:spPr bwMode="auto">
          <a:xfrm>
            <a:off x="13490750" y="4942637"/>
            <a:ext cx="190430" cy="123902"/>
          </a:xfrm>
          <a:custGeom>
            <a:avLst/>
            <a:gdLst>
              <a:gd name="T0" fmla="*/ 0 w 365"/>
              <a:gd name="T1" fmla="*/ 81 h 238"/>
              <a:gd name="T2" fmla="*/ 364 w 365"/>
              <a:gd name="T3" fmla="*/ 237 h 238"/>
              <a:gd name="T4" fmla="*/ 364 w 365"/>
              <a:gd name="T5" fmla="*/ 162 h 238"/>
              <a:gd name="T6" fmla="*/ 0 w 365"/>
              <a:gd name="T7" fmla="*/ 0 h 238"/>
              <a:gd name="T8" fmla="*/ 0 w 365"/>
              <a:gd name="T9" fmla="*/ 8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8">
                <a:moveTo>
                  <a:pt x="0" y="81"/>
                </a:moveTo>
                <a:lnTo>
                  <a:pt x="364" y="237"/>
                </a:lnTo>
                <a:lnTo>
                  <a:pt x="364" y="162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49" name="Freeform 1337"/>
          <p:cNvSpPr>
            <a:spLocks noChangeArrowheads="1"/>
          </p:cNvSpPr>
          <p:nvPr/>
        </p:nvSpPr>
        <p:spPr bwMode="auto">
          <a:xfrm>
            <a:off x="13490750" y="4864624"/>
            <a:ext cx="190430" cy="123902"/>
          </a:xfrm>
          <a:custGeom>
            <a:avLst/>
            <a:gdLst>
              <a:gd name="T0" fmla="*/ 0 w 365"/>
              <a:gd name="T1" fmla="*/ 81 h 237"/>
              <a:gd name="T2" fmla="*/ 364 w 365"/>
              <a:gd name="T3" fmla="*/ 236 h 237"/>
              <a:gd name="T4" fmla="*/ 364 w 365"/>
              <a:gd name="T5" fmla="*/ 155 h 237"/>
              <a:gd name="T6" fmla="*/ 0 w 365"/>
              <a:gd name="T7" fmla="*/ 0 h 237"/>
              <a:gd name="T8" fmla="*/ 0 w 365"/>
              <a:gd name="T9" fmla="*/ 8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7">
                <a:moveTo>
                  <a:pt x="0" y="81"/>
                </a:moveTo>
                <a:lnTo>
                  <a:pt x="364" y="236"/>
                </a:lnTo>
                <a:lnTo>
                  <a:pt x="364" y="155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0" name="Freeform 1338"/>
          <p:cNvSpPr>
            <a:spLocks noChangeArrowheads="1"/>
          </p:cNvSpPr>
          <p:nvPr/>
        </p:nvSpPr>
        <p:spPr bwMode="auto">
          <a:xfrm>
            <a:off x="13490750" y="4786611"/>
            <a:ext cx="190430" cy="123902"/>
          </a:xfrm>
          <a:custGeom>
            <a:avLst/>
            <a:gdLst>
              <a:gd name="T0" fmla="*/ 0 w 365"/>
              <a:gd name="T1" fmla="*/ 75 h 238"/>
              <a:gd name="T2" fmla="*/ 364 w 365"/>
              <a:gd name="T3" fmla="*/ 237 h 238"/>
              <a:gd name="T4" fmla="*/ 364 w 365"/>
              <a:gd name="T5" fmla="*/ 156 h 238"/>
              <a:gd name="T6" fmla="*/ 0 w 365"/>
              <a:gd name="T7" fmla="*/ 0 h 238"/>
              <a:gd name="T8" fmla="*/ 0 w 365"/>
              <a:gd name="T9" fmla="*/ 7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8">
                <a:moveTo>
                  <a:pt x="0" y="75"/>
                </a:moveTo>
                <a:lnTo>
                  <a:pt x="364" y="237"/>
                </a:lnTo>
                <a:lnTo>
                  <a:pt x="364" y="156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1" name="Freeform 1339"/>
          <p:cNvSpPr>
            <a:spLocks noChangeArrowheads="1"/>
          </p:cNvSpPr>
          <p:nvPr/>
        </p:nvSpPr>
        <p:spPr bwMode="auto">
          <a:xfrm>
            <a:off x="13490750" y="4706304"/>
            <a:ext cx="190430" cy="126197"/>
          </a:xfrm>
          <a:custGeom>
            <a:avLst/>
            <a:gdLst>
              <a:gd name="T0" fmla="*/ 0 w 365"/>
              <a:gd name="T1" fmla="*/ 81 h 244"/>
              <a:gd name="T2" fmla="*/ 364 w 365"/>
              <a:gd name="T3" fmla="*/ 243 h 244"/>
              <a:gd name="T4" fmla="*/ 364 w 365"/>
              <a:gd name="T5" fmla="*/ 162 h 244"/>
              <a:gd name="T6" fmla="*/ 0 w 365"/>
              <a:gd name="T7" fmla="*/ 0 h 244"/>
              <a:gd name="T8" fmla="*/ 0 w 365"/>
              <a:gd name="T9" fmla="*/ 8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44">
                <a:moveTo>
                  <a:pt x="0" y="81"/>
                </a:moveTo>
                <a:lnTo>
                  <a:pt x="364" y="243"/>
                </a:lnTo>
                <a:lnTo>
                  <a:pt x="364" y="162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2" name="Freeform 1340"/>
          <p:cNvSpPr>
            <a:spLocks noChangeArrowheads="1"/>
          </p:cNvSpPr>
          <p:nvPr/>
        </p:nvSpPr>
        <p:spPr bwMode="auto">
          <a:xfrm>
            <a:off x="13490750" y="4628291"/>
            <a:ext cx="190430" cy="123902"/>
          </a:xfrm>
          <a:custGeom>
            <a:avLst/>
            <a:gdLst>
              <a:gd name="T0" fmla="*/ 0 w 365"/>
              <a:gd name="T1" fmla="*/ 82 h 238"/>
              <a:gd name="T2" fmla="*/ 364 w 365"/>
              <a:gd name="T3" fmla="*/ 237 h 238"/>
              <a:gd name="T4" fmla="*/ 364 w 365"/>
              <a:gd name="T5" fmla="*/ 163 h 238"/>
              <a:gd name="T6" fmla="*/ 0 w 365"/>
              <a:gd name="T7" fmla="*/ 0 h 238"/>
              <a:gd name="T8" fmla="*/ 0 w 365"/>
              <a:gd name="T9" fmla="*/ 8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8">
                <a:moveTo>
                  <a:pt x="0" y="82"/>
                </a:moveTo>
                <a:lnTo>
                  <a:pt x="364" y="237"/>
                </a:lnTo>
                <a:lnTo>
                  <a:pt x="364" y="163"/>
                </a:lnTo>
                <a:lnTo>
                  <a:pt x="0" y="0"/>
                </a:lnTo>
                <a:lnTo>
                  <a:pt x="0" y="82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3" name="Freeform 1341"/>
          <p:cNvSpPr>
            <a:spLocks noChangeArrowheads="1"/>
          </p:cNvSpPr>
          <p:nvPr/>
        </p:nvSpPr>
        <p:spPr bwMode="auto">
          <a:xfrm>
            <a:off x="13490750" y="4552574"/>
            <a:ext cx="190430" cy="123902"/>
          </a:xfrm>
          <a:custGeom>
            <a:avLst/>
            <a:gdLst>
              <a:gd name="T0" fmla="*/ 0 w 365"/>
              <a:gd name="T1" fmla="*/ 81 h 237"/>
              <a:gd name="T2" fmla="*/ 364 w 365"/>
              <a:gd name="T3" fmla="*/ 236 h 237"/>
              <a:gd name="T4" fmla="*/ 364 w 365"/>
              <a:gd name="T5" fmla="*/ 155 h 237"/>
              <a:gd name="T6" fmla="*/ 0 w 365"/>
              <a:gd name="T7" fmla="*/ 0 h 237"/>
              <a:gd name="T8" fmla="*/ 0 w 365"/>
              <a:gd name="T9" fmla="*/ 8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7">
                <a:moveTo>
                  <a:pt x="0" y="81"/>
                </a:moveTo>
                <a:lnTo>
                  <a:pt x="364" y="236"/>
                </a:lnTo>
                <a:lnTo>
                  <a:pt x="364" y="155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4" name="Freeform 1342"/>
          <p:cNvSpPr>
            <a:spLocks noChangeArrowheads="1"/>
          </p:cNvSpPr>
          <p:nvPr/>
        </p:nvSpPr>
        <p:spPr bwMode="auto">
          <a:xfrm>
            <a:off x="13490750" y="4474562"/>
            <a:ext cx="190430" cy="123902"/>
          </a:xfrm>
          <a:custGeom>
            <a:avLst/>
            <a:gdLst>
              <a:gd name="T0" fmla="*/ 0 w 365"/>
              <a:gd name="T1" fmla="*/ 75 h 238"/>
              <a:gd name="T2" fmla="*/ 364 w 365"/>
              <a:gd name="T3" fmla="*/ 237 h 238"/>
              <a:gd name="T4" fmla="*/ 364 w 365"/>
              <a:gd name="T5" fmla="*/ 156 h 238"/>
              <a:gd name="T6" fmla="*/ 0 w 365"/>
              <a:gd name="T7" fmla="*/ 0 h 238"/>
              <a:gd name="T8" fmla="*/ 0 w 365"/>
              <a:gd name="T9" fmla="*/ 75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8">
                <a:moveTo>
                  <a:pt x="0" y="75"/>
                </a:moveTo>
                <a:lnTo>
                  <a:pt x="364" y="237"/>
                </a:lnTo>
                <a:lnTo>
                  <a:pt x="364" y="156"/>
                </a:lnTo>
                <a:lnTo>
                  <a:pt x="0" y="0"/>
                </a:lnTo>
                <a:lnTo>
                  <a:pt x="0" y="75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5" name="Freeform 1343"/>
          <p:cNvSpPr>
            <a:spLocks noChangeArrowheads="1"/>
          </p:cNvSpPr>
          <p:nvPr/>
        </p:nvSpPr>
        <p:spPr bwMode="auto">
          <a:xfrm>
            <a:off x="13490750" y="4396549"/>
            <a:ext cx="190430" cy="123902"/>
          </a:xfrm>
          <a:custGeom>
            <a:avLst/>
            <a:gdLst>
              <a:gd name="T0" fmla="*/ 0 w 365"/>
              <a:gd name="T1" fmla="*/ 74 h 237"/>
              <a:gd name="T2" fmla="*/ 364 w 365"/>
              <a:gd name="T3" fmla="*/ 236 h 237"/>
              <a:gd name="T4" fmla="*/ 364 w 365"/>
              <a:gd name="T5" fmla="*/ 155 h 237"/>
              <a:gd name="T6" fmla="*/ 0 w 365"/>
              <a:gd name="T7" fmla="*/ 0 h 237"/>
              <a:gd name="T8" fmla="*/ 0 w 365"/>
              <a:gd name="T9" fmla="*/ 7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7">
                <a:moveTo>
                  <a:pt x="0" y="74"/>
                </a:moveTo>
                <a:lnTo>
                  <a:pt x="364" y="236"/>
                </a:lnTo>
                <a:lnTo>
                  <a:pt x="364" y="155"/>
                </a:lnTo>
                <a:lnTo>
                  <a:pt x="0" y="0"/>
                </a:lnTo>
                <a:lnTo>
                  <a:pt x="0" y="74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6" name="Freeform 1344"/>
          <p:cNvSpPr>
            <a:spLocks noChangeArrowheads="1"/>
          </p:cNvSpPr>
          <p:nvPr/>
        </p:nvSpPr>
        <p:spPr bwMode="auto">
          <a:xfrm>
            <a:off x="13490750" y="4316241"/>
            <a:ext cx="190430" cy="123902"/>
          </a:xfrm>
          <a:custGeom>
            <a:avLst/>
            <a:gdLst>
              <a:gd name="T0" fmla="*/ 0 w 365"/>
              <a:gd name="T1" fmla="*/ 81 h 237"/>
              <a:gd name="T2" fmla="*/ 364 w 365"/>
              <a:gd name="T3" fmla="*/ 236 h 237"/>
              <a:gd name="T4" fmla="*/ 364 w 365"/>
              <a:gd name="T5" fmla="*/ 162 h 237"/>
              <a:gd name="T6" fmla="*/ 0 w 365"/>
              <a:gd name="T7" fmla="*/ 0 h 237"/>
              <a:gd name="T8" fmla="*/ 0 w 365"/>
              <a:gd name="T9" fmla="*/ 8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7">
                <a:moveTo>
                  <a:pt x="0" y="81"/>
                </a:moveTo>
                <a:lnTo>
                  <a:pt x="364" y="236"/>
                </a:lnTo>
                <a:lnTo>
                  <a:pt x="364" y="162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7" name="Freeform 1345"/>
          <p:cNvSpPr>
            <a:spLocks noChangeArrowheads="1"/>
          </p:cNvSpPr>
          <p:nvPr/>
        </p:nvSpPr>
        <p:spPr bwMode="auto">
          <a:xfrm>
            <a:off x="13490750" y="4238228"/>
            <a:ext cx="190430" cy="123902"/>
          </a:xfrm>
          <a:custGeom>
            <a:avLst/>
            <a:gdLst>
              <a:gd name="T0" fmla="*/ 0 w 365"/>
              <a:gd name="T1" fmla="*/ 81 h 237"/>
              <a:gd name="T2" fmla="*/ 364 w 365"/>
              <a:gd name="T3" fmla="*/ 236 h 237"/>
              <a:gd name="T4" fmla="*/ 364 w 365"/>
              <a:gd name="T5" fmla="*/ 162 h 237"/>
              <a:gd name="T6" fmla="*/ 0 w 365"/>
              <a:gd name="T7" fmla="*/ 0 h 237"/>
              <a:gd name="T8" fmla="*/ 0 w 365"/>
              <a:gd name="T9" fmla="*/ 8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237">
                <a:moveTo>
                  <a:pt x="0" y="81"/>
                </a:moveTo>
                <a:lnTo>
                  <a:pt x="364" y="236"/>
                </a:lnTo>
                <a:lnTo>
                  <a:pt x="364" y="162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8" name="Freeform 1346"/>
          <p:cNvSpPr>
            <a:spLocks noChangeArrowheads="1"/>
          </p:cNvSpPr>
          <p:nvPr/>
        </p:nvSpPr>
        <p:spPr bwMode="auto">
          <a:xfrm>
            <a:off x="13738539" y="4389663"/>
            <a:ext cx="195019" cy="936151"/>
          </a:xfrm>
          <a:custGeom>
            <a:avLst/>
            <a:gdLst>
              <a:gd name="T0" fmla="*/ 0 w 373"/>
              <a:gd name="T1" fmla="*/ 1797 h 1798"/>
              <a:gd name="T2" fmla="*/ 372 w 373"/>
              <a:gd name="T3" fmla="*/ 1797 h 1798"/>
              <a:gd name="T4" fmla="*/ 372 w 373"/>
              <a:gd name="T5" fmla="*/ 0 h 1798"/>
              <a:gd name="T6" fmla="*/ 0 w 373"/>
              <a:gd name="T7" fmla="*/ 0 h 1798"/>
              <a:gd name="T8" fmla="*/ 0 w 373"/>
              <a:gd name="T9" fmla="*/ 179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1798">
                <a:moveTo>
                  <a:pt x="0" y="1797"/>
                </a:moveTo>
                <a:lnTo>
                  <a:pt x="372" y="1797"/>
                </a:lnTo>
                <a:lnTo>
                  <a:pt x="372" y="0"/>
                </a:lnTo>
                <a:lnTo>
                  <a:pt x="0" y="0"/>
                </a:lnTo>
                <a:lnTo>
                  <a:pt x="0" y="1797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59" name="Freeform 1347"/>
          <p:cNvSpPr>
            <a:spLocks noChangeArrowheads="1"/>
          </p:cNvSpPr>
          <p:nvPr/>
        </p:nvSpPr>
        <p:spPr bwMode="auto">
          <a:xfrm>
            <a:off x="13738539" y="4389664"/>
            <a:ext cx="195019" cy="89486"/>
          </a:xfrm>
          <a:custGeom>
            <a:avLst/>
            <a:gdLst>
              <a:gd name="T0" fmla="*/ 0 w 373"/>
              <a:gd name="T1" fmla="*/ 169 h 170"/>
              <a:gd name="T2" fmla="*/ 372 w 373"/>
              <a:gd name="T3" fmla="*/ 169 h 170"/>
              <a:gd name="T4" fmla="*/ 372 w 373"/>
              <a:gd name="T5" fmla="*/ 0 h 170"/>
              <a:gd name="T6" fmla="*/ 0 w 373"/>
              <a:gd name="T7" fmla="*/ 0 h 170"/>
              <a:gd name="T8" fmla="*/ 0 w 373"/>
              <a:gd name="T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170">
                <a:moveTo>
                  <a:pt x="0" y="169"/>
                </a:moveTo>
                <a:lnTo>
                  <a:pt x="372" y="169"/>
                </a:lnTo>
                <a:lnTo>
                  <a:pt x="372" y="0"/>
                </a:lnTo>
                <a:lnTo>
                  <a:pt x="0" y="0"/>
                </a:lnTo>
                <a:lnTo>
                  <a:pt x="0" y="169"/>
                </a:ln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0" name="Freeform 1348"/>
          <p:cNvSpPr>
            <a:spLocks noChangeArrowheads="1"/>
          </p:cNvSpPr>
          <p:nvPr/>
        </p:nvSpPr>
        <p:spPr bwMode="auto">
          <a:xfrm>
            <a:off x="13805076" y="4515860"/>
            <a:ext cx="59653" cy="750297"/>
          </a:xfrm>
          <a:custGeom>
            <a:avLst/>
            <a:gdLst>
              <a:gd name="T0" fmla="*/ 0 w 116"/>
              <a:gd name="T1" fmla="*/ 1439 h 1440"/>
              <a:gd name="T2" fmla="*/ 115 w 116"/>
              <a:gd name="T3" fmla="*/ 1439 h 1440"/>
              <a:gd name="T4" fmla="*/ 115 w 116"/>
              <a:gd name="T5" fmla="*/ 0 h 1440"/>
              <a:gd name="T6" fmla="*/ 0 w 116"/>
              <a:gd name="T7" fmla="*/ 0 h 1440"/>
              <a:gd name="T8" fmla="*/ 0 w 116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440">
                <a:moveTo>
                  <a:pt x="0" y="1439"/>
                </a:moveTo>
                <a:lnTo>
                  <a:pt x="115" y="1439"/>
                </a:lnTo>
                <a:lnTo>
                  <a:pt x="115" y="0"/>
                </a:lnTo>
                <a:lnTo>
                  <a:pt x="0" y="0"/>
                </a:lnTo>
                <a:lnTo>
                  <a:pt x="0" y="1439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1" name="Freeform 1349"/>
          <p:cNvSpPr>
            <a:spLocks noChangeArrowheads="1"/>
          </p:cNvSpPr>
          <p:nvPr/>
        </p:nvSpPr>
        <p:spPr bwMode="auto">
          <a:xfrm>
            <a:off x="13933558" y="3880288"/>
            <a:ext cx="130777" cy="1445527"/>
          </a:xfrm>
          <a:custGeom>
            <a:avLst/>
            <a:gdLst>
              <a:gd name="T0" fmla="*/ 0 w 250"/>
              <a:gd name="T1" fmla="*/ 2776 h 2777"/>
              <a:gd name="T2" fmla="*/ 249 w 250"/>
              <a:gd name="T3" fmla="*/ 2776 h 2777"/>
              <a:gd name="T4" fmla="*/ 249 w 250"/>
              <a:gd name="T5" fmla="*/ 0 h 2777"/>
              <a:gd name="T6" fmla="*/ 0 w 250"/>
              <a:gd name="T7" fmla="*/ 0 h 2777"/>
              <a:gd name="T8" fmla="*/ 0 w 250"/>
              <a:gd name="T9" fmla="*/ 2776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777">
                <a:moveTo>
                  <a:pt x="0" y="2776"/>
                </a:moveTo>
                <a:lnTo>
                  <a:pt x="249" y="2776"/>
                </a:lnTo>
                <a:lnTo>
                  <a:pt x="249" y="0"/>
                </a:lnTo>
                <a:lnTo>
                  <a:pt x="0" y="0"/>
                </a:lnTo>
                <a:lnTo>
                  <a:pt x="0" y="2776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2" name="Freeform 1350"/>
          <p:cNvSpPr>
            <a:spLocks noChangeArrowheads="1"/>
          </p:cNvSpPr>
          <p:nvPr/>
        </p:nvSpPr>
        <p:spPr bwMode="auto">
          <a:xfrm>
            <a:off x="13963382" y="3923884"/>
            <a:ext cx="66536" cy="123902"/>
          </a:xfrm>
          <a:custGeom>
            <a:avLst/>
            <a:gdLst>
              <a:gd name="T0" fmla="*/ 0 w 130"/>
              <a:gd name="T1" fmla="*/ 237 h 238"/>
              <a:gd name="T2" fmla="*/ 129 w 130"/>
              <a:gd name="T3" fmla="*/ 237 h 238"/>
              <a:gd name="T4" fmla="*/ 129 w 130"/>
              <a:gd name="T5" fmla="*/ 0 h 238"/>
              <a:gd name="T6" fmla="*/ 0 w 130"/>
              <a:gd name="T7" fmla="*/ 0 h 238"/>
              <a:gd name="T8" fmla="*/ 0 w 130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238">
                <a:moveTo>
                  <a:pt x="0" y="237"/>
                </a:moveTo>
                <a:lnTo>
                  <a:pt x="129" y="237"/>
                </a:lnTo>
                <a:lnTo>
                  <a:pt x="129" y="0"/>
                </a:lnTo>
                <a:lnTo>
                  <a:pt x="0" y="0"/>
                </a:lnTo>
                <a:lnTo>
                  <a:pt x="0" y="237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3" name="Freeform 1351"/>
          <p:cNvSpPr>
            <a:spLocks noChangeArrowheads="1"/>
          </p:cNvSpPr>
          <p:nvPr/>
        </p:nvSpPr>
        <p:spPr bwMode="auto">
          <a:xfrm>
            <a:off x="13963382" y="4084498"/>
            <a:ext cx="66536" cy="119314"/>
          </a:xfrm>
          <a:custGeom>
            <a:avLst/>
            <a:gdLst>
              <a:gd name="T0" fmla="*/ 0 w 130"/>
              <a:gd name="T1" fmla="*/ 229 h 230"/>
              <a:gd name="T2" fmla="*/ 129 w 130"/>
              <a:gd name="T3" fmla="*/ 229 h 230"/>
              <a:gd name="T4" fmla="*/ 129 w 130"/>
              <a:gd name="T5" fmla="*/ 0 h 230"/>
              <a:gd name="T6" fmla="*/ 0 w 130"/>
              <a:gd name="T7" fmla="*/ 0 h 230"/>
              <a:gd name="T8" fmla="*/ 0 w 130"/>
              <a:gd name="T9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230">
                <a:moveTo>
                  <a:pt x="0" y="229"/>
                </a:moveTo>
                <a:lnTo>
                  <a:pt x="129" y="229"/>
                </a:lnTo>
                <a:lnTo>
                  <a:pt x="129" y="0"/>
                </a:lnTo>
                <a:lnTo>
                  <a:pt x="0" y="0"/>
                </a:lnTo>
                <a:lnTo>
                  <a:pt x="0" y="229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4" name="Freeform 1352"/>
          <p:cNvSpPr>
            <a:spLocks noChangeArrowheads="1"/>
          </p:cNvSpPr>
          <p:nvPr/>
        </p:nvSpPr>
        <p:spPr bwMode="auto">
          <a:xfrm>
            <a:off x="13963382" y="4242816"/>
            <a:ext cx="66536" cy="119314"/>
          </a:xfrm>
          <a:custGeom>
            <a:avLst/>
            <a:gdLst>
              <a:gd name="T0" fmla="*/ 0 w 130"/>
              <a:gd name="T1" fmla="*/ 229 h 230"/>
              <a:gd name="T2" fmla="*/ 129 w 130"/>
              <a:gd name="T3" fmla="*/ 229 h 230"/>
              <a:gd name="T4" fmla="*/ 129 w 130"/>
              <a:gd name="T5" fmla="*/ 0 h 230"/>
              <a:gd name="T6" fmla="*/ 0 w 130"/>
              <a:gd name="T7" fmla="*/ 0 h 230"/>
              <a:gd name="T8" fmla="*/ 0 w 130"/>
              <a:gd name="T9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230">
                <a:moveTo>
                  <a:pt x="0" y="229"/>
                </a:moveTo>
                <a:lnTo>
                  <a:pt x="129" y="229"/>
                </a:lnTo>
                <a:lnTo>
                  <a:pt x="129" y="0"/>
                </a:lnTo>
                <a:lnTo>
                  <a:pt x="0" y="0"/>
                </a:lnTo>
                <a:lnTo>
                  <a:pt x="0" y="229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5" name="Freeform 1353"/>
          <p:cNvSpPr>
            <a:spLocks noChangeArrowheads="1"/>
          </p:cNvSpPr>
          <p:nvPr/>
        </p:nvSpPr>
        <p:spPr bwMode="auto">
          <a:xfrm>
            <a:off x="12520246" y="4681065"/>
            <a:ext cx="929206" cy="133080"/>
          </a:xfrm>
          <a:custGeom>
            <a:avLst/>
            <a:gdLst>
              <a:gd name="T0" fmla="*/ 0 w 1784"/>
              <a:gd name="T1" fmla="*/ 256 h 257"/>
              <a:gd name="T2" fmla="*/ 1783 w 1784"/>
              <a:gd name="T3" fmla="*/ 256 h 257"/>
              <a:gd name="T4" fmla="*/ 1783 w 1784"/>
              <a:gd name="T5" fmla="*/ 0 h 257"/>
              <a:gd name="T6" fmla="*/ 0 w 1784"/>
              <a:gd name="T7" fmla="*/ 0 h 257"/>
              <a:gd name="T8" fmla="*/ 0 w 1784"/>
              <a:gd name="T9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4" h="257">
                <a:moveTo>
                  <a:pt x="0" y="256"/>
                </a:moveTo>
                <a:lnTo>
                  <a:pt x="1783" y="256"/>
                </a:lnTo>
                <a:lnTo>
                  <a:pt x="1783" y="0"/>
                </a:lnTo>
                <a:lnTo>
                  <a:pt x="0" y="0"/>
                </a:lnTo>
                <a:lnTo>
                  <a:pt x="0" y="256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6" name="Freeform 1354"/>
          <p:cNvSpPr>
            <a:spLocks noChangeArrowheads="1"/>
          </p:cNvSpPr>
          <p:nvPr/>
        </p:nvSpPr>
        <p:spPr bwMode="auto">
          <a:xfrm>
            <a:off x="12382586" y="4547983"/>
            <a:ext cx="926912" cy="135374"/>
          </a:xfrm>
          <a:custGeom>
            <a:avLst/>
            <a:gdLst>
              <a:gd name="T0" fmla="*/ 0 w 1783"/>
              <a:gd name="T1" fmla="*/ 257 h 258"/>
              <a:gd name="T2" fmla="*/ 1782 w 1783"/>
              <a:gd name="T3" fmla="*/ 257 h 258"/>
              <a:gd name="T4" fmla="*/ 1782 w 1783"/>
              <a:gd name="T5" fmla="*/ 0 h 258"/>
              <a:gd name="T6" fmla="*/ 0 w 1783"/>
              <a:gd name="T7" fmla="*/ 0 h 258"/>
              <a:gd name="T8" fmla="*/ 0 w 1783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3" h="258">
                <a:moveTo>
                  <a:pt x="0" y="257"/>
                </a:moveTo>
                <a:lnTo>
                  <a:pt x="1782" y="257"/>
                </a:lnTo>
                <a:lnTo>
                  <a:pt x="1782" y="0"/>
                </a:lnTo>
                <a:lnTo>
                  <a:pt x="0" y="0"/>
                </a:lnTo>
                <a:lnTo>
                  <a:pt x="0" y="257"/>
                </a:ln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7" name="Freeform 1355"/>
          <p:cNvSpPr>
            <a:spLocks noChangeArrowheads="1"/>
          </p:cNvSpPr>
          <p:nvPr/>
        </p:nvSpPr>
        <p:spPr bwMode="auto">
          <a:xfrm>
            <a:off x="12320638" y="5082600"/>
            <a:ext cx="1115049" cy="243216"/>
          </a:xfrm>
          <a:custGeom>
            <a:avLst/>
            <a:gdLst>
              <a:gd name="T0" fmla="*/ 0 w 2142"/>
              <a:gd name="T1" fmla="*/ 466 h 467"/>
              <a:gd name="T2" fmla="*/ 2141 w 2142"/>
              <a:gd name="T3" fmla="*/ 466 h 467"/>
              <a:gd name="T4" fmla="*/ 2141 w 2142"/>
              <a:gd name="T5" fmla="*/ 0 h 467"/>
              <a:gd name="T6" fmla="*/ 0 w 2142"/>
              <a:gd name="T7" fmla="*/ 0 h 467"/>
              <a:gd name="T8" fmla="*/ 0 w 2142"/>
              <a:gd name="T9" fmla="*/ 46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467">
                <a:moveTo>
                  <a:pt x="0" y="466"/>
                </a:moveTo>
                <a:lnTo>
                  <a:pt x="2141" y="466"/>
                </a:lnTo>
                <a:lnTo>
                  <a:pt x="2141" y="0"/>
                </a:lnTo>
                <a:lnTo>
                  <a:pt x="0" y="0"/>
                </a:lnTo>
                <a:lnTo>
                  <a:pt x="0" y="466"/>
                </a:ln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8" name="Freeform 1356"/>
          <p:cNvSpPr>
            <a:spLocks noChangeArrowheads="1"/>
          </p:cNvSpPr>
          <p:nvPr/>
        </p:nvSpPr>
        <p:spPr bwMode="auto">
          <a:xfrm>
            <a:off x="12382586" y="5181264"/>
            <a:ext cx="495577" cy="59657"/>
          </a:xfrm>
          <a:custGeom>
            <a:avLst/>
            <a:gdLst>
              <a:gd name="T0" fmla="*/ 0 w 953"/>
              <a:gd name="T1" fmla="*/ 115 h 116"/>
              <a:gd name="T2" fmla="*/ 952 w 953"/>
              <a:gd name="T3" fmla="*/ 115 h 116"/>
              <a:gd name="T4" fmla="*/ 952 w 953"/>
              <a:gd name="T5" fmla="*/ 0 h 116"/>
              <a:gd name="T6" fmla="*/ 0 w 953"/>
              <a:gd name="T7" fmla="*/ 0 h 116"/>
              <a:gd name="T8" fmla="*/ 0 w 953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" h="116">
                <a:moveTo>
                  <a:pt x="0" y="115"/>
                </a:moveTo>
                <a:lnTo>
                  <a:pt x="952" y="115"/>
                </a:lnTo>
                <a:lnTo>
                  <a:pt x="952" y="0"/>
                </a:lnTo>
                <a:lnTo>
                  <a:pt x="0" y="0"/>
                </a:lnTo>
                <a:lnTo>
                  <a:pt x="0" y="115"/>
                </a:lnTo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69" name="Freeform 1357"/>
          <p:cNvSpPr>
            <a:spLocks noChangeArrowheads="1"/>
          </p:cNvSpPr>
          <p:nvPr/>
        </p:nvSpPr>
        <p:spPr bwMode="auto">
          <a:xfrm>
            <a:off x="12928640" y="5181264"/>
            <a:ext cx="169781" cy="59657"/>
          </a:xfrm>
          <a:custGeom>
            <a:avLst/>
            <a:gdLst>
              <a:gd name="T0" fmla="*/ 0 w 326"/>
              <a:gd name="T1" fmla="*/ 115 h 116"/>
              <a:gd name="T2" fmla="*/ 325 w 326"/>
              <a:gd name="T3" fmla="*/ 115 h 116"/>
              <a:gd name="T4" fmla="*/ 325 w 326"/>
              <a:gd name="T5" fmla="*/ 0 h 116"/>
              <a:gd name="T6" fmla="*/ 0 w 326"/>
              <a:gd name="T7" fmla="*/ 0 h 116"/>
              <a:gd name="T8" fmla="*/ 0 w 326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116">
                <a:moveTo>
                  <a:pt x="0" y="115"/>
                </a:moveTo>
                <a:lnTo>
                  <a:pt x="325" y="115"/>
                </a:lnTo>
                <a:lnTo>
                  <a:pt x="325" y="0"/>
                </a:lnTo>
                <a:lnTo>
                  <a:pt x="0" y="0"/>
                </a:lnTo>
                <a:lnTo>
                  <a:pt x="0" y="115"/>
                </a:lnTo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70" name="Freeform 1358"/>
          <p:cNvSpPr>
            <a:spLocks noChangeArrowheads="1"/>
          </p:cNvSpPr>
          <p:nvPr/>
        </p:nvSpPr>
        <p:spPr bwMode="auto">
          <a:xfrm>
            <a:off x="13153483" y="5181264"/>
            <a:ext cx="172074" cy="59657"/>
          </a:xfrm>
          <a:custGeom>
            <a:avLst/>
            <a:gdLst>
              <a:gd name="T0" fmla="*/ 0 w 331"/>
              <a:gd name="T1" fmla="*/ 115 h 116"/>
              <a:gd name="T2" fmla="*/ 330 w 331"/>
              <a:gd name="T3" fmla="*/ 115 h 116"/>
              <a:gd name="T4" fmla="*/ 330 w 331"/>
              <a:gd name="T5" fmla="*/ 0 h 116"/>
              <a:gd name="T6" fmla="*/ 0 w 331"/>
              <a:gd name="T7" fmla="*/ 0 h 116"/>
              <a:gd name="T8" fmla="*/ 0 w 331"/>
              <a:gd name="T9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" h="116">
                <a:moveTo>
                  <a:pt x="0" y="115"/>
                </a:moveTo>
                <a:lnTo>
                  <a:pt x="330" y="115"/>
                </a:lnTo>
                <a:lnTo>
                  <a:pt x="330" y="0"/>
                </a:lnTo>
                <a:lnTo>
                  <a:pt x="0" y="0"/>
                </a:lnTo>
                <a:lnTo>
                  <a:pt x="0" y="115"/>
                </a:lnTo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77" name="Freeform 1365"/>
          <p:cNvSpPr>
            <a:spLocks noChangeArrowheads="1"/>
          </p:cNvSpPr>
          <p:nvPr/>
        </p:nvSpPr>
        <p:spPr bwMode="auto">
          <a:xfrm>
            <a:off x="12382586" y="4566339"/>
            <a:ext cx="926912" cy="98662"/>
          </a:xfrm>
          <a:custGeom>
            <a:avLst/>
            <a:gdLst>
              <a:gd name="T0" fmla="*/ 0 w 1783"/>
              <a:gd name="T1" fmla="*/ 189 h 190"/>
              <a:gd name="T2" fmla="*/ 1782 w 1783"/>
              <a:gd name="T3" fmla="*/ 189 h 190"/>
              <a:gd name="T4" fmla="*/ 1782 w 1783"/>
              <a:gd name="T5" fmla="*/ 0 h 190"/>
              <a:gd name="T6" fmla="*/ 0 w 1783"/>
              <a:gd name="T7" fmla="*/ 0 h 190"/>
              <a:gd name="T8" fmla="*/ 0 w 1783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3" h="190">
                <a:moveTo>
                  <a:pt x="0" y="189"/>
                </a:moveTo>
                <a:lnTo>
                  <a:pt x="1782" y="189"/>
                </a:lnTo>
                <a:lnTo>
                  <a:pt x="1782" y="0"/>
                </a:lnTo>
                <a:lnTo>
                  <a:pt x="0" y="0"/>
                </a:lnTo>
                <a:lnTo>
                  <a:pt x="0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78" name="Freeform 1366"/>
          <p:cNvSpPr>
            <a:spLocks noChangeArrowheads="1"/>
          </p:cNvSpPr>
          <p:nvPr/>
        </p:nvSpPr>
        <p:spPr bwMode="auto">
          <a:xfrm>
            <a:off x="12786390" y="3898644"/>
            <a:ext cx="832843" cy="649341"/>
          </a:xfrm>
          <a:custGeom>
            <a:avLst/>
            <a:gdLst>
              <a:gd name="T0" fmla="*/ 1601 w 1602"/>
              <a:gd name="T1" fmla="*/ 209 h 1250"/>
              <a:gd name="T2" fmla="*/ 149 w 1602"/>
              <a:gd name="T3" fmla="*/ 1249 h 1250"/>
              <a:gd name="T4" fmla="*/ 0 w 1602"/>
              <a:gd name="T5" fmla="*/ 1040 h 1250"/>
              <a:gd name="T6" fmla="*/ 1452 w 1602"/>
              <a:gd name="T7" fmla="*/ 0 h 1250"/>
              <a:gd name="T8" fmla="*/ 1601 w 1602"/>
              <a:gd name="T9" fmla="*/ 209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2" h="1250">
                <a:moveTo>
                  <a:pt x="1601" y="209"/>
                </a:moveTo>
                <a:lnTo>
                  <a:pt x="149" y="1249"/>
                </a:lnTo>
                <a:lnTo>
                  <a:pt x="0" y="1040"/>
                </a:lnTo>
                <a:lnTo>
                  <a:pt x="1452" y="0"/>
                </a:lnTo>
                <a:lnTo>
                  <a:pt x="1601" y="209"/>
                </a:lnTo>
              </a:path>
            </a:pathLst>
          </a:custGeom>
          <a:solidFill>
            <a:srgbClr val="5376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79" name="Freeform 1367"/>
          <p:cNvSpPr>
            <a:spLocks noChangeArrowheads="1"/>
          </p:cNvSpPr>
          <p:nvPr/>
        </p:nvSpPr>
        <p:spPr bwMode="auto">
          <a:xfrm>
            <a:off x="12795568" y="3907823"/>
            <a:ext cx="819078" cy="628689"/>
          </a:xfrm>
          <a:custGeom>
            <a:avLst/>
            <a:gdLst>
              <a:gd name="T0" fmla="*/ 1573 w 1574"/>
              <a:gd name="T1" fmla="*/ 169 h 1210"/>
              <a:gd name="T2" fmla="*/ 121 w 1574"/>
              <a:gd name="T3" fmla="*/ 1209 h 1210"/>
              <a:gd name="T4" fmla="*/ 0 w 1574"/>
              <a:gd name="T5" fmla="*/ 1040 h 1210"/>
              <a:gd name="T6" fmla="*/ 1458 w 1574"/>
              <a:gd name="T7" fmla="*/ 0 h 1210"/>
              <a:gd name="T8" fmla="*/ 1573 w 1574"/>
              <a:gd name="T9" fmla="*/ 16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1210">
                <a:moveTo>
                  <a:pt x="1573" y="169"/>
                </a:moveTo>
                <a:lnTo>
                  <a:pt x="121" y="1209"/>
                </a:lnTo>
                <a:lnTo>
                  <a:pt x="0" y="1040"/>
                </a:lnTo>
                <a:lnTo>
                  <a:pt x="1458" y="0"/>
                </a:lnTo>
                <a:lnTo>
                  <a:pt x="1573" y="1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0" name="Freeform 1368"/>
          <p:cNvSpPr>
            <a:spLocks noChangeArrowheads="1"/>
          </p:cNvSpPr>
          <p:nvPr/>
        </p:nvSpPr>
        <p:spPr bwMode="auto">
          <a:xfrm>
            <a:off x="12520246" y="4697125"/>
            <a:ext cx="929206" cy="103253"/>
          </a:xfrm>
          <a:custGeom>
            <a:avLst/>
            <a:gdLst>
              <a:gd name="T0" fmla="*/ 0 w 1784"/>
              <a:gd name="T1" fmla="*/ 196 h 197"/>
              <a:gd name="T2" fmla="*/ 1783 w 1784"/>
              <a:gd name="T3" fmla="*/ 196 h 197"/>
              <a:gd name="T4" fmla="*/ 1783 w 1784"/>
              <a:gd name="T5" fmla="*/ 0 h 197"/>
              <a:gd name="T6" fmla="*/ 0 w 1784"/>
              <a:gd name="T7" fmla="*/ 0 h 197"/>
              <a:gd name="T8" fmla="*/ 0 w 1784"/>
              <a:gd name="T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4" h="197">
                <a:moveTo>
                  <a:pt x="0" y="196"/>
                </a:moveTo>
                <a:lnTo>
                  <a:pt x="1783" y="196"/>
                </a:lnTo>
                <a:lnTo>
                  <a:pt x="1783" y="0"/>
                </a:lnTo>
                <a:lnTo>
                  <a:pt x="0" y="0"/>
                </a:lnTo>
                <a:lnTo>
                  <a:pt x="0" y="1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1" name="Freeform 1369"/>
          <p:cNvSpPr>
            <a:spLocks noChangeArrowheads="1"/>
          </p:cNvSpPr>
          <p:nvPr/>
        </p:nvSpPr>
        <p:spPr bwMode="auto">
          <a:xfrm>
            <a:off x="14814583" y="4786610"/>
            <a:ext cx="1229766" cy="135374"/>
          </a:xfrm>
          <a:custGeom>
            <a:avLst/>
            <a:gdLst>
              <a:gd name="T0" fmla="*/ 0 w 2364"/>
              <a:gd name="T1" fmla="*/ 257 h 258"/>
              <a:gd name="T2" fmla="*/ 2363 w 2364"/>
              <a:gd name="T3" fmla="*/ 257 h 258"/>
              <a:gd name="T4" fmla="*/ 2363 w 2364"/>
              <a:gd name="T5" fmla="*/ 0 h 258"/>
              <a:gd name="T6" fmla="*/ 0 w 2364"/>
              <a:gd name="T7" fmla="*/ 0 h 258"/>
              <a:gd name="T8" fmla="*/ 0 w 2364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258">
                <a:moveTo>
                  <a:pt x="0" y="257"/>
                </a:moveTo>
                <a:lnTo>
                  <a:pt x="2363" y="257"/>
                </a:lnTo>
                <a:lnTo>
                  <a:pt x="2363" y="0"/>
                </a:lnTo>
                <a:lnTo>
                  <a:pt x="0" y="0"/>
                </a:lnTo>
                <a:lnTo>
                  <a:pt x="0" y="257"/>
                </a:ln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2" name="Freeform 1370"/>
          <p:cNvSpPr>
            <a:spLocks noChangeArrowheads="1"/>
          </p:cNvSpPr>
          <p:nvPr/>
        </p:nvSpPr>
        <p:spPr bwMode="auto">
          <a:xfrm>
            <a:off x="14814583" y="4811850"/>
            <a:ext cx="1229766" cy="87191"/>
          </a:xfrm>
          <a:custGeom>
            <a:avLst/>
            <a:gdLst>
              <a:gd name="T0" fmla="*/ 0 w 2364"/>
              <a:gd name="T1" fmla="*/ 168 h 169"/>
              <a:gd name="T2" fmla="*/ 2363 w 2364"/>
              <a:gd name="T3" fmla="*/ 168 h 169"/>
              <a:gd name="T4" fmla="*/ 2363 w 2364"/>
              <a:gd name="T5" fmla="*/ 0 h 169"/>
              <a:gd name="T6" fmla="*/ 0 w 2364"/>
              <a:gd name="T7" fmla="*/ 0 h 169"/>
              <a:gd name="T8" fmla="*/ 0 w 2364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4" h="169">
                <a:moveTo>
                  <a:pt x="0" y="168"/>
                </a:moveTo>
                <a:lnTo>
                  <a:pt x="2363" y="168"/>
                </a:lnTo>
                <a:lnTo>
                  <a:pt x="2363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3" name="Freeform 1371"/>
          <p:cNvSpPr>
            <a:spLocks noChangeArrowheads="1"/>
          </p:cNvSpPr>
          <p:nvPr/>
        </p:nvSpPr>
        <p:spPr bwMode="auto">
          <a:xfrm>
            <a:off x="14780168" y="5057360"/>
            <a:ext cx="931502" cy="135374"/>
          </a:xfrm>
          <a:custGeom>
            <a:avLst/>
            <a:gdLst>
              <a:gd name="T0" fmla="*/ 1790 w 1791"/>
              <a:gd name="T1" fmla="*/ 257 h 258"/>
              <a:gd name="T2" fmla="*/ 0 w 1791"/>
              <a:gd name="T3" fmla="*/ 257 h 258"/>
              <a:gd name="T4" fmla="*/ 0 w 1791"/>
              <a:gd name="T5" fmla="*/ 0 h 258"/>
              <a:gd name="T6" fmla="*/ 1790 w 1791"/>
              <a:gd name="T7" fmla="*/ 0 h 258"/>
              <a:gd name="T8" fmla="*/ 1790 w 1791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1" h="258">
                <a:moveTo>
                  <a:pt x="1790" y="257"/>
                </a:moveTo>
                <a:lnTo>
                  <a:pt x="0" y="257"/>
                </a:lnTo>
                <a:lnTo>
                  <a:pt x="0" y="0"/>
                </a:lnTo>
                <a:lnTo>
                  <a:pt x="1790" y="0"/>
                </a:lnTo>
                <a:lnTo>
                  <a:pt x="1790" y="257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4" name="Freeform 1372"/>
          <p:cNvSpPr>
            <a:spLocks noChangeArrowheads="1"/>
          </p:cNvSpPr>
          <p:nvPr/>
        </p:nvSpPr>
        <p:spPr bwMode="auto">
          <a:xfrm>
            <a:off x="14780168" y="5075717"/>
            <a:ext cx="931502" cy="94074"/>
          </a:xfrm>
          <a:custGeom>
            <a:avLst/>
            <a:gdLst>
              <a:gd name="T0" fmla="*/ 1790 w 1791"/>
              <a:gd name="T1" fmla="*/ 182 h 183"/>
              <a:gd name="T2" fmla="*/ 0 w 1791"/>
              <a:gd name="T3" fmla="*/ 182 h 183"/>
              <a:gd name="T4" fmla="*/ 0 w 1791"/>
              <a:gd name="T5" fmla="*/ 0 h 183"/>
              <a:gd name="T6" fmla="*/ 1790 w 1791"/>
              <a:gd name="T7" fmla="*/ 0 h 183"/>
              <a:gd name="T8" fmla="*/ 1790 w 1791"/>
              <a:gd name="T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1" h="183">
                <a:moveTo>
                  <a:pt x="1790" y="182"/>
                </a:moveTo>
                <a:lnTo>
                  <a:pt x="0" y="182"/>
                </a:lnTo>
                <a:lnTo>
                  <a:pt x="0" y="0"/>
                </a:lnTo>
                <a:lnTo>
                  <a:pt x="1790" y="0"/>
                </a:lnTo>
                <a:lnTo>
                  <a:pt x="1790" y="1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5" name="Freeform 1373"/>
          <p:cNvSpPr>
            <a:spLocks noChangeArrowheads="1"/>
          </p:cNvSpPr>
          <p:nvPr/>
        </p:nvSpPr>
        <p:spPr bwMode="auto">
          <a:xfrm>
            <a:off x="14663158" y="5190440"/>
            <a:ext cx="929206" cy="135374"/>
          </a:xfrm>
          <a:custGeom>
            <a:avLst/>
            <a:gdLst>
              <a:gd name="T0" fmla="*/ 1783 w 1784"/>
              <a:gd name="T1" fmla="*/ 0 h 258"/>
              <a:gd name="T2" fmla="*/ 0 w 1784"/>
              <a:gd name="T3" fmla="*/ 0 h 258"/>
              <a:gd name="T4" fmla="*/ 0 w 1784"/>
              <a:gd name="T5" fmla="*/ 257 h 258"/>
              <a:gd name="T6" fmla="*/ 1783 w 1784"/>
              <a:gd name="T7" fmla="*/ 257 h 258"/>
              <a:gd name="T8" fmla="*/ 1783 w 1784"/>
              <a:gd name="T9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4" h="258">
                <a:moveTo>
                  <a:pt x="1783" y="0"/>
                </a:moveTo>
                <a:lnTo>
                  <a:pt x="0" y="0"/>
                </a:lnTo>
                <a:lnTo>
                  <a:pt x="0" y="257"/>
                </a:lnTo>
                <a:lnTo>
                  <a:pt x="1783" y="257"/>
                </a:lnTo>
                <a:lnTo>
                  <a:pt x="1783" y="0"/>
                </a:lnTo>
              </a:path>
            </a:pathLst>
          </a:custGeom>
          <a:solidFill>
            <a:srgbClr val="C36B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6" name="Freeform 1374"/>
          <p:cNvSpPr>
            <a:spLocks noChangeArrowheads="1"/>
          </p:cNvSpPr>
          <p:nvPr/>
        </p:nvSpPr>
        <p:spPr bwMode="auto">
          <a:xfrm>
            <a:off x="14663158" y="5208796"/>
            <a:ext cx="929206" cy="98662"/>
          </a:xfrm>
          <a:custGeom>
            <a:avLst/>
            <a:gdLst>
              <a:gd name="T0" fmla="*/ 1783 w 1784"/>
              <a:gd name="T1" fmla="*/ 189 h 190"/>
              <a:gd name="T2" fmla="*/ 0 w 1784"/>
              <a:gd name="T3" fmla="*/ 189 h 190"/>
              <a:gd name="T4" fmla="*/ 0 w 1784"/>
              <a:gd name="T5" fmla="*/ 0 h 190"/>
              <a:gd name="T6" fmla="*/ 1783 w 1784"/>
              <a:gd name="T7" fmla="*/ 0 h 190"/>
              <a:gd name="T8" fmla="*/ 1783 w 1784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4" h="190">
                <a:moveTo>
                  <a:pt x="1783" y="189"/>
                </a:moveTo>
                <a:lnTo>
                  <a:pt x="0" y="189"/>
                </a:lnTo>
                <a:lnTo>
                  <a:pt x="0" y="0"/>
                </a:lnTo>
                <a:lnTo>
                  <a:pt x="1783" y="0"/>
                </a:lnTo>
                <a:lnTo>
                  <a:pt x="1783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7" name="Freeform 1375"/>
          <p:cNvSpPr>
            <a:spLocks noChangeArrowheads="1"/>
          </p:cNvSpPr>
          <p:nvPr/>
        </p:nvSpPr>
        <p:spPr bwMode="auto">
          <a:xfrm>
            <a:off x="14871941" y="4919690"/>
            <a:ext cx="1057690" cy="137670"/>
          </a:xfrm>
          <a:custGeom>
            <a:avLst/>
            <a:gdLst>
              <a:gd name="T0" fmla="*/ 2032 w 2033"/>
              <a:gd name="T1" fmla="*/ 0 h 264"/>
              <a:gd name="T2" fmla="*/ 0 w 2033"/>
              <a:gd name="T3" fmla="*/ 0 h 264"/>
              <a:gd name="T4" fmla="*/ 0 w 2033"/>
              <a:gd name="T5" fmla="*/ 263 h 264"/>
              <a:gd name="T6" fmla="*/ 2032 w 2033"/>
              <a:gd name="T7" fmla="*/ 263 h 264"/>
              <a:gd name="T8" fmla="*/ 2032 w 2033"/>
              <a:gd name="T9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3" h="264">
                <a:moveTo>
                  <a:pt x="2032" y="0"/>
                </a:moveTo>
                <a:lnTo>
                  <a:pt x="0" y="0"/>
                </a:lnTo>
                <a:lnTo>
                  <a:pt x="0" y="263"/>
                </a:lnTo>
                <a:lnTo>
                  <a:pt x="2032" y="263"/>
                </a:lnTo>
                <a:lnTo>
                  <a:pt x="2032" y="0"/>
                </a:lnTo>
              </a:path>
            </a:pathLst>
          </a:custGeom>
          <a:solidFill>
            <a:srgbClr val="F8A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8" name="Freeform 1376"/>
          <p:cNvSpPr>
            <a:spLocks noChangeArrowheads="1"/>
          </p:cNvSpPr>
          <p:nvPr/>
        </p:nvSpPr>
        <p:spPr bwMode="auto">
          <a:xfrm>
            <a:off x="14906357" y="4972464"/>
            <a:ext cx="117011" cy="32123"/>
          </a:xfrm>
          <a:custGeom>
            <a:avLst/>
            <a:gdLst>
              <a:gd name="T0" fmla="*/ 0 w 224"/>
              <a:gd name="T1" fmla="*/ 61 h 62"/>
              <a:gd name="T2" fmla="*/ 223 w 224"/>
              <a:gd name="T3" fmla="*/ 61 h 62"/>
              <a:gd name="T4" fmla="*/ 223 w 224"/>
              <a:gd name="T5" fmla="*/ 0 h 62"/>
              <a:gd name="T6" fmla="*/ 0 w 224"/>
              <a:gd name="T7" fmla="*/ 0 h 62"/>
              <a:gd name="T8" fmla="*/ 0 w 2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62">
                <a:moveTo>
                  <a:pt x="0" y="61"/>
                </a:moveTo>
                <a:lnTo>
                  <a:pt x="223" y="61"/>
                </a:lnTo>
                <a:lnTo>
                  <a:pt x="223" y="0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89" name="Freeform 1377"/>
          <p:cNvSpPr>
            <a:spLocks noChangeArrowheads="1"/>
          </p:cNvSpPr>
          <p:nvPr/>
        </p:nvSpPr>
        <p:spPr bwMode="auto">
          <a:xfrm>
            <a:off x="15050899" y="4956403"/>
            <a:ext cx="112424" cy="66540"/>
          </a:xfrm>
          <a:custGeom>
            <a:avLst/>
            <a:gdLst>
              <a:gd name="T0" fmla="*/ 0 w 217"/>
              <a:gd name="T1" fmla="*/ 129 h 130"/>
              <a:gd name="T2" fmla="*/ 216 w 217"/>
              <a:gd name="T3" fmla="*/ 129 h 130"/>
              <a:gd name="T4" fmla="*/ 216 w 217"/>
              <a:gd name="T5" fmla="*/ 0 h 130"/>
              <a:gd name="T6" fmla="*/ 0 w 217"/>
              <a:gd name="T7" fmla="*/ 0 h 130"/>
              <a:gd name="T8" fmla="*/ 0 w 217"/>
              <a:gd name="T9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130">
                <a:moveTo>
                  <a:pt x="0" y="129"/>
                </a:moveTo>
                <a:lnTo>
                  <a:pt x="216" y="129"/>
                </a:lnTo>
                <a:lnTo>
                  <a:pt x="216" y="0"/>
                </a:lnTo>
                <a:lnTo>
                  <a:pt x="0" y="0"/>
                </a:lnTo>
                <a:lnTo>
                  <a:pt x="0" y="1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0" name="Freeform 1378"/>
          <p:cNvSpPr>
            <a:spLocks noChangeArrowheads="1"/>
          </p:cNvSpPr>
          <p:nvPr/>
        </p:nvSpPr>
        <p:spPr bwMode="auto">
          <a:xfrm>
            <a:off x="15200033" y="4972464"/>
            <a:ext cx="653887" cy="32123"/>
          </a:xfrm>
          <a:custGeom>
            <a:avLst/>
            <a:gdLst>
              <a:gd name="T0" fmla="*/ 0 w 1257"/>
              <a:gd name="T1" fmla="*/ 61 h 62"/>
              <a:gd name="T2" fmla="*/ 1256 w 1257"/>
              <a:gd name="T3" fmla="*/ 61 h 62"/>
              <a:gd name="T4" fmla="*/ 1256 w 1257"/>
              <a:gd name="T5" fmla="*/ 0 h 62"/>
              <a:gd name="T6" fmla="*/ 0 w 1257"/>
              <a:gd name="T7" fmla="*/ 0 h 62"/>
              <a:gd name="T8" fmla="*/ 0 w 1257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62">
                <a:moveTo>
                  <a:pt x="0" y="61"/>
                </a:moveTo>
                <a:lnTo>
                  <a:pt x="1256" y="61"/>
                </a:lnTo>
                <a:lnTo>
                  <a:pt x="1256" y="0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1" name="Freeform 1379"/>
          <p:cNvSpPr>
            <a:spLocks noChangeArrowheads="1"/>
          </p:cNvSpPr>
          <p:nvPr/>
        </p:nvSpPr>
        <p:spPr bwMode="auto">
          <a:xfrm>
            <a:off x="14888002" y="4274939"/>
            <a:ext cx="486399" cy="488726"/>
          </a:xfrm>
          <a:custGeom>
            <a:avLst/>
            <a:gdLst>
              <a:gd name="T0" fmla="*/ 466 w 933"/>
              <a:gd name="T1" fmla="*/ 0 h 939"/>
              <a:gd name="T2" fmla="*/ 466 w 933"/>
              <a:gd name="T3" fmla="*/ 0 h 939"/>
              <a:gd name="T4" fmla="*/ 932 w 933"/>
              <a:gd name="T5" fmla="*/ 465 h 939"/>
              <a:gd name="T6" fmla="*/ 466 w 933"/>
              <a:gd name="T7" fmla="*/ 938 h 939"/>
              <a:gd name="T8" fmla="*/ 0 w 933"/>
              <a:gd name="T9" fmla="*/ 465 h 939"/>
              <a:gd name="T10" fmla="*/ 466 w 933"/>
              <a:gd name="T11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9">
                <a:moveTo>
                  <a:pt x="466" y="0"/>
                </a:moveTo>
                <a:lnTo>
                  <a:pt x="466" y="0"/>
                </a:lnTo>
                <a:cubicBezTo>
                  <a:pt x="723" y="0"/>
                  <a:pt x="932" y="209"/>
                  <a:pt x="932" y="465"/>
                </a:cubicBezTo>
                <a:cubicBezTo>
                  <a:pt x="932" y="729"/>
                  <a:pt x="723" y="938"/>
                  <a:pt x="466" y="938"/>
                </a:cubicBezTo>
                <a:cubicBezTo>
                  <a:pt x="210" y="938"/>
                  <a:pt x="0" y="729"/>
                  <a:pt x="0" y="465"/>
                </a:cubicBezTo>
                <a:cubicBezTo>
                  <a:pt x="0" y="209"/>
                  <a:pt x="210" y="0"/>
                  <a:pt x="466" y="0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2" name="Freeform 1380"/>
          <p:cNvSpPr>
            <a:spLocks noChangeArrowheads="1"/>
          </p:cNvSpPr>
          <p:nvPr/>
        </p:nvSpPr>
        <p:spPr bwMode="auto">
          <a:xfrm>
            <a:off x="14933889" y="4320828"/>
            <a:ext cx="396919" cy="396947"/>
          </a:xfrm>
          <a:custGeom>
            <a:avLst/>
            <a:gdLst>
              <a:gd name="T0" fmla="*/ 378 w 764"/>
              <a:gd name="T1" fmla="*/ 763 h 764"/>
              <a:gd name="T2" fmla="*/ 378 w 764"/>
              <a:gd name="T3" fmla="*/ 763 h 764"/>
              <a:gd name="T4" fmla="*/ 763 w 764"/>
              <a:gd name="T5" fmla="*/ 378 h 764"/>
              <a:gd name="T6" fmla="*/ 378 w 764"/>
              <a:gd name="T7" fmla="*/ 0 h 764"/>
              <a:gd name="T8" fmla="*/ 0 w 764"/>
              <a:gd name="T9" fmla="*/ 378 h 764"/>
              <a:gd name="T10" fmla="*/ 378 w 764"/>
              <a:gd name="T11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4" h="764">
                <a:moveTo>
                  <a:pt x="378" y="763"/>
                </a:moveTo>
                <a:lnTo>
                  <a:pt x="378" y="763"/>
                </a:lnTo>
                <a:cubicBezTo>
                  <a:pt x="588" y="763"/>
                  <a:pt x="763" y="588"/>
                  <a:pt x="763" y="378"/>
                </a:cubicBezTo>
                <a:cubicBezTo>
                  <a:pt x="763" y="169"/>
                  <a:pt x="588" y="0"/>
                  <a:pt x="378" y="0"/>
                </a:cubicBezTo>
                <a:cubicBezTo>
                  <a:pt x="169" y="0"/>
                  <a:pt x="0" y="169"/>
                  <a:pt x="0" y="378"/>
                </a:cubicBezTo>
                <a:cubicBezTo>
                  <a:pt x="0" y="588"/>
                  <a:pt x="169" y="763"/>
                  <a:pt x="378" y="763"/>
                </a:cubicBezTo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3" name="Freeform 1381"/>
          <p:cNvSpPr>
            <a:spLocks noChangeArrowheads="1"/>
          </p:cNvSpPr>
          <p:nvPr/>
        </p:nvSpPr>
        <p:spPr bwMode="auto">
          <a:xfrm>
            <a:off x="14881120" y="4215283"/>
            <a:ext cx="500165" cy="169792"/>
          </a:xfrm>
          <a:custGeom>
            <a:avLst/>
            <a:gdLst>
              <a:gd name="T0" fmla="*/ 216 w 960"/>
              <a:gd name="T1" fmla="*/ 0 h 325"/>
              <a:gd name="T2" fmla="*/ 216 w 960"/>
              <a:gd name="T3" fmla="*/ 0 h 325"/>
              <a:gd name="T4" fmla="*/ 378 w 960"/>
              <a:gd name="T5" fmla="*/ 74 h 325"/>
              <a:gd name="T6" fmla="*/ 27 w 960"/>
              <a:gd name="T7" fmla="*/ 324 h 325"/>
              <a:gd name="T8" fmla="*/ 0 w 960"/>
              <a:gd name="T9" fmla="*/ 216 h 325"/>
              <a:gd name="T10" fmla="*/ 216 w 960"/>
              <a:gd name="T11" fmla="*/ 0 h 325"/>
              <a:gd name="T12" fmla="*/ 743 w 960"/>
              <a:gd name="T13" fmla="*/ 0 h 325"/>
              <a:gd name="T14" fmla="*/ 743 w 960"/>
              <a:gd name="T15" fmla="*/ 0 h 325"/>
              <a:gd name="T16" fmla="*/ 959 w 960"/>
              <a:gd name="T17" fmla="*/ 216 h 325"/>
              <a:gd name="T18" fmla="*/ 932 w 960"/>
              <a:gd name="T19" fmla="*/ 324 h 325"/>
              <a:gd name="T20" fmla="*/ 581 w 960"/>
              <a:gd name="T21" fmla="*/ 74 h 325"/>
              <a:gd name="T22" fmla="*/ 743 w 960"/>
              <a:gd name="T23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0" h="325">
                <a:moveTo>
                  <a:pt x="216" y="0"/>
                </a:moveTo>
                <a:lnTo>
                  <a:pt x="216" y="0"/>
                </a:lnTo>
                <a:cubicBezTo>
                  <a:pt x="283" y="0"/>
                  <a:pt x="337" y="27"/>
                  <a:pt x="378" y="74"/>
                </a:cubicBezTo>
                <a:cubicBezTo>
                  <a:pt x="229" y="101"/>
                  <a:pt x="101" y="196"/>
                  <a:pt x="27" y="324"/>
                </a:cubicBezTo>
                <a:cubicBezTo>
                  <a:pt x="13" y="290"/>
                  <a:pt x="0" y="256"/>
                  <a:pt x="0" y="216"/>
                </a:cubicBezTo>
                <a:cubicBezTo>
                  <a:pt x="0" y="94"/>
                  <a:pt x="94" y="0"/>
                  <a:pt x="216" y="0"/>
                </a:cubicBezTo>
                <a:close/>
                <a:moveTo>
                  <a:pt x="743" y="0"/>
                </a:moveTo>
                <a:lnTo>
                  <a:pt x="743" y="0"/>
                </a:lnTo>
                <a:cubicBezTo>
                  <a:pt x="864" y="0"/>
                  <a:pt x="959" y="94"/>
                  <a:pt x="959" y="216"/>
                </a:cubicBezTo>
                <a:cubicBezTo>
                  <a:pt x="959" y="256"/>
                  <a:pt x="952" y="290"/>
                  <a:pt x="932" y="324"/>
                </a:cubicBezTo>
                <a:cubicBezTo>
                  <a:pt x="857" y="196"/>
                  <a:pt x="729" y="101"/>
                  <a:pt x="581" y="74"/>
                </a:cubicBezTo>
                <a:cubicBezTo>
                  <a:pt x="621" y="27"/>
                  <a:pt x="682" y="0"/>
                  <a:pt x="743" y="0"/>
                </a:cubicBezTo>
                <a:close/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4" name="Freeform 1382"/>
          <p:cNvSpPr>
            <a:spLocks noChangeArrowheads="1"/>
          </p:cNvSpPr>
          <p:nvPr/>
        </p:nvSpPr>
        <p:spPr bwMode="auto">
          <a:xfrm>
            <a:off x="14929302" y="4713187"/>
            <a:ext cx="84889" cy="73423"/>
          </a:xfrm>
          <a:custGeom>
            <a:avLst/>
            <a:gdLst>
              <a:gd name="T0" fmla="*/ 162 w 163"/>
              <a:gd name="T1" fmla="*/ 94 h 142"/>
              <a:gd name="T2" fmla="*/ 162 w 163"/>
              <a:gd name="T3" fmla="*/ 94 h 142"/>
              <a:gd name="T4" fmla="*/ 88 w 163"/>
              <a:gd name="T5" fmla="*/ 141 h 142"/>
              <a:gd name="T6" fmla="*/ 0 w 163"/>
              <a:gd name="T7" fmla="*/ 60 h 142"/>
              <a:gd name="T8" fmla="*/ 27 w 163"/>
              <a:gd name="T9" fmla="*/ 0 h 142"/>
              <a:gd name="T10" fmla="*/ 162 w 163"/>
              <a:gd name="T11" fmla="*/ 9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42">
                <a:moveTo>
                  <a:pt x="162" y="94"/>
                </a:moveTo>
                <a:lnTo>
                  <a:pt x="162" y="94"/>
                </a:lnTo>
                <a:cubicBezTo>
                  <a:pt x="149" y="121"/>
                  <a:pt x="122" y="141"/>
                  <a:pt x="88" y="141"/>
                </a:cubicBezTo>
                <a:cubicBezTo>
                  <a:pt x="41" y="141"/>
                  <a:pt x="0" y="108"/>
                  <a:pt x="0" y="60"/>
                </a:cubicBezTo>
                <a:cubicBezTo>
                  <a:pt x="0" y="33"/>
                  <a:pt x="7" y="13"/>
                  <a:pt x="27" y="0"/>
                </a:cubicBezTo>
                <a:cubicBezTo>
                  <a:pt x="68" y="33"/>
                  <a:pt x="115" y="67"/>
                  <a:pt x="162" y="94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5" name="Freeform 1383"/>
          <p:cNvSpPr>
            <a:spLocks noChangeArrowheads="1"/>
          </p:cNvSpPr>
          <p:nvPr/>
        </p:nvSpPr>
        <p:spPr bwMode="auto">
          <a:xfrm>
            <a:off x="15245919" y="4713187"/>
            <a:ext cx="84889" cy="73423"/>
          </a:xfrm>
          <a:custGeom>
            <a:avLst/>
            <a:gdLst>
              <a:gd name="T0" fmla="*/ 135 w 163"/>
              <a:gd name="T1" fmla="*/ 0 h 142"/>
              <a:gd name="T2" fmla="*/ 135 w 163"/>
              <a:gd name="T3" fmla="*/ 0 h 142"/>
              <a:gd name="T4" fmla="*/ 162 w 163"/>
              <a:gd name="T5" fmla="*/ 60 h 142"/>
              <a:gd name="T6" fmla="*/ 81 w 163"/>
              <a:gd name="T7" fmla="*/ 141 h 142"/>
              <a:gd name="T8" fmla="*/ 0 w 163"/>
              <a:gd name="T9" fmla="*/ 94 h 142"/>
              <a:gd name="T10" fmla="*/ 135 w 163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42">
                <a:moveTo>
                  <a:pt x="135" y="0"/>
                </a:moveTo>
                <a:lnTo>
                  <a:pt x="135" y="0"/>
                </a:lnTo>
                <a:cubicBezTo>
                  <a:pt x="155" y="13"/>
                  <a:pt x="162" y="33"/>
                  <a:pt x="162" y="60"/>
                </a:cubicBezTo>
                <a:cubicBezTo>
                  <a:pt x="162" y="108"/>
                  <a:pt x="128" y="141"/>
                  <a:pt x="81" y="141"/>
                </a:cubicBezTo>
                <a:cubicBezTo>
                  <a:pt x="41" y="141"/>
                  <a:pt x="14" y="121"/>
                  <a:pt x="0" y="94"/>
                </a:cubicBezTo>
                <a:cubicBezTo>
                  <a:pt x="54" y="67"/>
                  <a:pt x="95" y="33"/>
                  <a:pt x="135" y="0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6" name="Freeform 1384"/>
          <p:cNvSpPr>
            <a:spLocks noChangeArrowheads="1"/>
          </p:cNvSpPr>
          <p:nvPr/>
        </p:nvSpPr>
        <p:spPr bwMode="auto">
          <a:xfrm>
            <a:off x="15119729" y="4373602"/>
            <a:ext cx="20649" cy="144552"/>
          </a:xfrm>
          <a:custGeom>
            <a:avLst/>
            <a:gdLst>
              <a:gd name="T0" fmla="*/ 20 w 41"/>
              <a:gd name="T1" fmla="*/ 0 h 277"/>
              <a:gd name="T2" fmla="*/ 20 w 41"/>
              <a:gd name="T3" fmla="*/ 0 h 277"/>
              <a:gd name="T4" fmla="*/ 20 w 41"/>
              <a:gd name="T5" fmla="*/ 0 h 277"/>
              <a:gd name="T6" fmla="*/ 40 w 41"/>
              <a:gd name="T7" fmla="*/ 20 h 277"/>
              <a:gd name="T8" fmla="*/ 40 w 41"/>
              <a:gd name="T9" fmla="*/ 256 h 277"/>
              <a:gd name="T10" fmla="*/ 20 w 41"/>
              <a:gd name="T11" fmla="*/ 276 h 277"/>
              <a:gd name="T12" fmla="*/ 20 w 41"/>
              <a:gd name="T13" fmla="*/ 276 h 277"/>
              <a:gd name="T14" fmla="*/ 0 w 41"/>
              <a:gd name="T15" fmla="*/ 256 h 277"/>
              <a:gd name="T16" fmla="*/ 0 w 41"/>
              <a:gd name="T17" fmla="*/ 20 h 277"/>
              <a:gd name="T18" fmla="*/ 20 w 41"/>
              <a:gd name="T1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77">
                <a:moveTo>
                  <a:pt x="20" y="0"/>
                </a:moveTo>
                <a:lnTo>
                  <a:pt x="20" y="0"/>
                </a:lnTo>
                <a:lnTo>
                  <a:pt x="20" y="0"/>
                </a:lnTo>
                <a:cubicBezTo>
                  <a:pt x="34" y="0"/>
                  <a:pt x="40" y="13"/>
                  <a:pt x="40" y="20"/>
                </a:cubicBezTo>
                <a:cubicBezTo>
                  <a:pt x="40" y="256"/>
                  <a:pt x="40" y="256"/>
                  <a:pt x="40" y="256"/>
                </a:cubicBezTo>
                <a:cubicBezTo>
                  <a:pt x="40" y="270"/>
                  <a:pt x="34" y="276"/>
                  <a:pt x="20" y="276"/>
                </a:cubicBezTo>
                <a:lnTo>
                  <a:pt x="20" y="276"/>
                </a:lnTo>
                <a:cubicBezTo>
                  <a:pt x="7" y="276"/>
                  <a:pt x="0" y="270"/>
                  <a:pt x="0" y="25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3"/>
                  <a:pt x="7" y="0"/>
                  <a:pt x="20" y="0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7" name="Freeform 1385"/>
          <p:cNvSpPr>
            <a:spLocks noChangeArrowheads="1"/>
          </p:cNvSpPr>
          <p:nvPr/>
        </p:nvSpPr>
        <p:spPr bwMode="auto">
          <a:xfrm>
            <a:off x="15034840" y="4433259"/>
            <a:ext cx="98656" cy="91779"/>
          </a:xfrm>
          <a:custGeom>
            <a:avLst/>
            <a:gdLst>
              <a:gd name="T0" fmla="*/ 7 w 190"/>
              <a:gd name="T1" fmla="*/ 7 h 177"/>
              <a:gd name="T2" fmla="*/ 7 w 190"/>
              <a:gd name="T3" fmla="*/ 7 h 177"/>
              <a:gd name="T4" fmla="*/ 7 w 190"/>
              <a:gd name="T5" fmla="*/ 7 h 177"/>
              <a:gd name="T6" fmla="*/ 40 w 190"/>
              <a:gd name="T7" fmla="*/ 7 h 177"/>
              <a:gd name="T8" fmla="*/ 182 w 190"/>
              <a:gd name="T9" fmla="*/ 135 h 177"/>
              <a:gd name="T10" fmla="*/ 182 w 190"/>
              <a:gd name="T11" fmla="*/ 162 h 177"/>
              <a:gd name="T12" fmla="*/ 182 w 190"/>
              <a:gd name="T13" fmla="*/ 162 h 177"/>
              <a:gd name="T14" fmla="*/ 155 w 190"/>
              <a:gd name="T15" fmla="*/ 169 h 177"/>
              <a:gd name="T16" fmla="*/ 13 w 190"/>
              <a:gd name="T17" fmla="*/ 41 h 177"/>
              <a:gd name="T18" fmla="*/ 7 w 190"/>
              <a:gd name="T19" fmla="*/ 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177">
                <a:moveTo>
                  <a:pt x="7" y="7"/>
                </a:moveTo>
                <a:lnTo>
                  <a:pt x="7" y="7"/>
                </a:lnTo>
                <a:lnTo>
                  <a:pt x="7" y="7"/>
                </a:lnTo>
                <a:cubicBezTo>
                  <a:pt x="13" y="0"/>
                  <a:pt x="27" y="0"/>
                  <a:pt x="40" y="7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9" y="142"/>
                  <a:pt x="189" y="156"/>
                  <a:pt x="182" y="162"/>
                </a:cubicBezTo>
                <a:lnTo>
                  <a:pt x="182" y="162"/>
                </a:lnTo>
                <a:cubicBezTo>
                  <a:pt x="175" y="176"/>
                  <a:pt x="162" y="176"/>
                  <a:pt x="155" y="169"/>
                </a:cubicBezTo>
                <a:cubicBezTo>
                  <a:pt x="13" y="41"/>
                  <a:pt x="13" y="41"/>
                  <a:pt x="13" y="41"/>
                </a:cubicBezTo>
                <a:cubicBezTo>
                  <a:pt x="0" y="34"/>
                  <a:pt x="0" y="21"/>
                  <a:pt x="7" y="7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8" name="Freeform 1386"/>
          <p:cNvSpPr>
            <a:spLocks noChangeArrowheads="1"/>
          </p:cNvSpPr>
          <p:nvPr/>
        </p:nvSpPr>
        <p:spPr bwMode="auto">
          <a:xfrm>
            <a:off x="15119731" y="4336891"/>
            <a:ext cx="25239" cy="25239"/>
          </a:xfrm>
          <a:custGeom>
            <a:avLst/>
            <a:gdLst>
              <a:gd name="T0" fmla="*/ 20 w 48"/>
              <a:gd name="T1" fmla="*/ 0 h 48"/>
              <a:gd name="T2" fmla="*/ 20 w 48"/>
              <a:gd name="T3" fmla="*/ 0 h 48"/>
              <a:gd name="T4" fmla="*/ 47 w 48"/>
              <a:gd name="T5" fmla="*/ 20 h 48"/>
              <a:gd name="T6" fmla="*/ 20 w 48"/>
              <a:gd name="T7" fmla="*/ 47 h 48"/>
              <a:gd name="T8" fmla="*/ 0 w 48"/>
              <a:gd name="T9" fmla="*/ 20 h 48"/>
              <a:gd name="T10" fmla="*/ 20 w 48"/>
              <a:gd name="T1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8">
                <a:moveTo>
                  <a:pt x="20" y="0"/>
                </a:moveTo>
                <a:lnTo>
                  <a:pt x="20" y="0"/>
                </a:lnTo>
                <a:cubicBezTo>
                  <a:pt x="34" y="0"/>
                  <a:pt x="47" y="7"/>
                  <a:pt x="47" y="20"/>
                </a:cubicBezTo>
                <a:cubicBezTo>
                  <a:pt x="47" y="34"/>
                  <a:pt x="34" y="47"/>
                  <a:pt x="20" y="47"/>
                </a:cubicBezTo>
                <a:cubicBezTo>
                  <a:pt x="7" y="47"/>
                  <a:pt x="0" y="34"/>
                  <a:pt x="0" y="20"/>
                </a:cubicBezTo>
                <a:cubicBezTo>
                  <a:pt x="0" y="7"/>
                  <a:pt x="7" y="0"/>
                  <a:pt x="20" y="0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699" name="Freeform 1387"/>
          <p:cNvSpPr>
            <a:spLocks noChangeArrowheads="1"/>
          </p:cNvSpPr>
          <p:nvPr/>
        </p:nvSpPr>
        <p:spPr bwMode="auto">
          <a:xfrm>
            <a:off x="15291805" y="4508978"/>
            <a:ext cx="27532" cy="25240"/>
          </a:xfrm>
          <a:custGeom>
            <a:avLst/>
            <a:gdLst>
              <a:gd name="T0" fmla="*/ 54 w 55"/>
              <a:gd name="T1" fmla="*/ 27 h 48"/>
              <a:gd name="T2" fmla="*/ 54 w 55"/>
              <a:gd name="T3" fmla="*/ 27 h 48"/>
              <a:gd name="T4" fmla="*/ 27 w 55"/>
              <a:gd name="T5" fmla="*/ 47 h 48"/>
              <a:gd name="T6" fmla="*/ 0 w 55"/>
              <a:gd name="T7" fmla="*/ 27 h 48"/>
              <a:gd name="T8" fmla="*/ 27 w 55"/>
              <a:gd name="T9" fmla="*/ 0 h 48"/>
              <a:gd name="T10" fmla="*/ 54 w 55"/>
              <a:gd name="T11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48">
                <a:moveTo>
                  <a:pt x="54" y="27"/>
                </a:moveTo>
                <a:lnTo>
                  <a:pt x="54" y="27"/>
                </a:lnTo>
                <a:cubicBezTo>
                  <a:pt x="54" y="40"/>
                  <a:pt x="40" y="47"/>
                  <a:pt x="27" y="47"/>
                </a:cubicBezTo>
                <a:cubicBezTo>
                  <a:pt x="13" y="47"/>
                  <a:pt x="0" y="40"/>
                  <a:pt x="0" y="27"/>
                </a:cubicBezTo>
                <a:cubicBezTo>
                  <a:pt x="0" y="13"/>
                  <a:pt x="13" y="0"/>
                  <a:pt x="27" y="0"/>
                </a:cubicBezTo>
                <a:cubicBezTo>
                  <a:pt x="40" y="0"/>
                  <a:pt x="54" y="13"/>
                  <a:pt x="54" y="27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0" name="Freeform 1388"/>
          <p:cNvSpPr>
            <a:spLocks noChangeArrowheads="1"/>
          </p:cNvSpPr>
          <p:nvPr/>
        </p:nvSpPr>
        <p:spPr bwMode="auto">
          <a:xfrm>
            <a:off x="15119731" y="4685653"/>
            <a:ext cx="25239" cy="25239"/>
          </a:xfrm>
          <a:custGeom>
            <a:avLst/>
            <a:gdLst>
              <a:gd name="T0" fmla="*/ 27 w 48"/>
              <a:gd name="T1" fmla="*/ 47 h 48"/>
              <a:gd name="T2" fmla="*/ 27 w 48"/>
              <a:gd name="T3" fmla="*/ 47 h 48"/>
              <a:gd name="T4" fmla="*/ 0 w 48"/>
              <a:gd name="T5" fmla="*/ 27 h 48"/>
              <a:gd name="T6" fmla="*/ 27 w 48"/>
              <a:gd name="T7" fmla="*/ 0 h 48"/>
              <a:gd name="T8" fmla="*/ 47 w 48"/>
              <a:gd name="T9" fmla="*/ 27 h 48"/>
              <a:gd name="T10" fmla="*/ 27 w 48"/>
              <a:gd name="T1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8">
                <a:moveTo>
                  <a:pt x="27" y="47"/>
                </a:moveTo>
                <a:lnTo>
                  <a:pt x="27" y="47"/>
                </a:lnTo>
                <a:cubicBezTo>
                  <a:pt x="13" y="47"/>
                  <a:pt x="0" y="40"/>
                  <a:pt x="0" y="27"/>
                </a:cubicBezTo>
                <a:cubicBezTo>
                  <a:pt x="0" y="13"/>
                  <a:pt x="13" y="0"/>
                  <a:pt x="27" y="0"/>
                </a:cubicBezTo>
                <a:cubicBezTo>
                  <a:pt x="40" y="0"/>
                  <a:pt x="47" y="13"/>
                  <a:pt x="47" y="27"/>
                </a:cubicBezTo>
                <a:cubicBezTo>
                  <a:pt x="47" y="40"/>
                  <a:pt x="40" y="47"/>
                  <a:pt x="27" y="47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1" name="Freeform 1389"/>
          <p:cNvSpPr>
            <a:spLocks noChangeArrowheads="1"/>
          </p:cNvSpPr>
          <p:nvPr/>
        </p:nvSpPr>
        <p:spPr bwMode="auto">
          <a:xfrm>
            <a:off x="14945361" y="4513567"/>
            <a:ext cx="25239" cy="25240"/>
          </a:xfrm>
          <a:custGeom>
            <a:avLst/>
            <a:gdLst>
              <a:gd name="T0" fmla="*/ 0 w 49"/>
              <a:gd name="T1" fmla="*/ 20 h 48"/>
              <a:gd name="T2" fmla="*/ 0 w 49"/>
              <a:gd name="T3" fmla="*/ 20 h 48"/>
              <a:gd name="T4" fmla="*/ 27 w 49"/>
              <a:gd name="T5" fmla="*/ 0 h 48"/>
              <a:gd name="T6" fmla="*/ 48 w 49"/>
              <a:gd name="T7" fmla="*/ 20 h 48"/>
              <a:gd name="T8" fmla="*/ 27 w 49"/>
              <a:gd name="T9" fmla="*/ 47 h 48"/>
              <a:gd name="T10" fmla="*/ 0 w 49"/>
              <a:gd name="T11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48">
                <a:moveTo>
                  <a:pt x="0" y="20"/>
                </a:moveTo>
                <a:lnTo>
                  <a:pt x="0" y="20"/>
                </a:lnTo>
                <a:cubicBezTo>
                  <a:pt x="0" y="6"/>
                  <a:pt x="14" y="0"/>
                  <a:pt x="27" y="0"/>
                </a:cubicBezTo>
                <a:cubicBezTo>
                  <a:pt x="41" y="0"/>
                  <a:pt x="48" y="6"/>
                  <a:pt x="48" y="20"/>
                </a:cubicBezTo>
                <a:cubicBezTo>
                  <a:pt x="48" y="33"/>
                  <a:pt x="41" y="47"/>
                  <a:pt x="27" y="47"/>
                </a:cubicBezTo>
                <a:cubicBezTo>
                  <a:pt x="14" y="47"/>
                  <a:pt x="0" y="33"/>
                  <a:pt x="0" y="20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2" name="Freeform 1390"/>
          <p:cNvSpPr>
            <a:spLocks noChangeArrowheads="1"/>
          </p:cNvSpPr>
          <p:nvPr/>
        </p:nvSpPr>
        <p:spPr bwMode="auto">
          <a:xfrm>
            <a:off x="14901768" y="4109737"/>
            <a:ext cx="456572" cy="151436"/>
          </a:xfrm>
          <a:custGeom>
            <a:avLst/>
            <a:gdLst>
              <a:gd name="T0" fmla="*/ 439 w 879"/>
              <a:gd name="T1" fmla="*/ 41 h 292"/>
              <a:gd name="T2" fmla="*/ 439 w 879"/>
              <a:gd name="T3" fmla="*/ 41 h 292"/>
              <a:gd name="T4" fmla="*/ 817 w 879"/>
              <a:gd name="T5" fmla="*/ 236 h 292"/>
              <a:gd name="T6" fmla="*/ 878 w 879"/>
              <a:gd name="T7" fmla="*/ 291 h 292"/>
              <a:gd name="T8" fmla="*/ 439 w 879"/>
              <a:gd name="T9" fmla="*/ 0 h 292"/>
              <a:gd name="T10" fmla="*/ 0 w 879"/>
              <a:gd name="T11" fmla="*/ 291 h 292"/>
              <a:gd name="T12" fmla="*/ 61 w 879"/>
              <a:gd name="T13" fmla="*/ 236 h 292"/>
              <a:gd name="T14" fmla="*/ 439 w 879"/>
              <a:gd name="T15" fmla="*/ 4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9" h="292">
                <a:moveTo>
                  <a:pt x="439" y="41"/>
                </a:moveTo>
                <a:lnTo>
                  <a:pt x="439" y="41"/>
                </a:lnTo>
                <a:cubicBezTo>
                  <a:pt x="615" y="41"/>
                  <a:pt x="763" y="122"/>
                  <a:pt x="817" y="236"/>
                </a:cubicBezTo>
                <a:cubicBezTo>
                  <a:pt x="844" y="250"/>
                  <a:pt x="865" y="270"/>
                  <a:pt x="878" y="291"/>
                </a:cubicBezTo>
                <a:cubicBezTo>
                  <a:pt x="851" y="128"/>
                  <a:pt x="669" y="0"/>
                  <a:pt x="439" y="0"/>
                </a:cubicBezTo>
                <a:cubicBezTo>
                  <a:pt x="216" y="0"/>
                  <a:pt x="27" y="128"/>
                  <a:pt x="0" y="291"/>
                </a:cubicBezTo>
                <a:cubicBezTo>
                  <a:pt x="21" y="270"/>
                  <a:pt x="41" y="250"/>
                  <a:pt x="61" y="236"/>
                </a:cubicBezTo>
                <a:cubicBezTo>
                  <a:pt x="115" y="122"/>
                  <a:pt x="264" y="41"/>
                  <a:pt x="439" y="41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3" name="Freeform 1391"/>
          <p:cNvSpPr>
            <a:spLocks noChangeArrowheads="1"/>
          </p:cNvSpPr>
          <p:nvPr/>
        </p:nvSpPr>
        <p:spPr bwMode="auto">
          <a:xfrm>
            <a:off x="15103671" y="4488328"/>
            <a:ext cx="57357" cy="59657"/>
          </a:xfrm>
          <a:custGeom>
            <a:avLst/>
            <a:gdLst>
              <a:gd name="T0" fmla="*/ 54 w 109"/>
              <a:gd name="T1" fmla="*/ 0 h 116"/>
              <a:gd name="T2" fmla="*/ 54 w 109"/>
              <a:gd name="T3" fmla="*/ 0 h 116"/>
              <a:gd name="T4" fmla="*/ 108 w 109"/>
              <a:gd name="T5" fmla="*/ 54 h 116"/>
              <a:gd name="T6" fmla="*/ 54 w 109"/>
              <a:gd name="T7" fmla="*/ 115 h 116"/>
              <a:gd name="T8" fmla="*/ 0 w 109"/>
              <a:gd name="T9" fmla="*/ 54 h 116"/>
              <a:gd name="T10" fmla="*/ 54 w 109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6">
                <a:moveTo>
                  <a:pt x="54" y="0"/>
                </a:moveTo>
                <a:lnTo>
                  <a:pt x="54" y="0"/>
                </a:lnTo>
                <a:cubicBezTo>
                  <a:pt x="88" y="0"/>
                  <a:pt x="108" y="27"/>
                  <a:pt x="108" y="54"/>
                </a:cubicBezTo>
                <a:cubicBezTo>
                  <a:pt x="108" y="88"/>
                  <a:pt x="88" y="115"/>
                  <a:pt x="54" y="115"/>
                </a:cubicBezTo>
                <a:cubicBezTo>
                  <a:pt x="20" y="115"/>
                  <a:pt x="0" y="88"/>
                  <a:pt x="0" y="54"/>
                </a:cubicBezTo>
                <a:cubicBezTo>
                  <a:pt x="0" y="27"/>
                  <a:pt x="20" y="0"/>
                  <a:pt x="54" y="0"/>
                </a:cubicBez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4" name="Freeform 1392"/>
          <p:cNvSpPr>
            <a:spLocks noChangeArrowheads="1"/>
          </p:cNvSpPr>
          <p:nvPr/>
        </p:nvSpPr>
        <p:spPr bwMode="auto">
          <a:xfrm>
            <a:off x="14952243" y="5362527"/>
            <a:ext cx="502459" cy="502493"/>
          </a:xfrm>
          <a:custGeom>
            <a:avLst/>
            <a:gdLst>
              <a:gd name="T0" fmla="*/ 81 w 966"/>
              <a:gd name="T1" fmla="*/ 0 h 966"/>
              <a:gd name="T2" fmla="*/ 965 w 966"/>
              <a:gd name="T3" fmla="*/ 81 h 966"/>
              <a:gd name="T4" fmla="*/ 884 w 966"/>
              <a:gd name="T5" fmla="*/ 965 h 966"/>
              <a:gd name="T6" fmla="*/ 0 w 966"/>
              <a:gd name="T7" fmla="*/ 884 h 966"/>
              <a:gd name="T8" fmla="*/ 81 w 966"/>
              <a:gd name="T9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81" y="0"/>
                </a:moveTo>
                <a:lnTo>
                  <a:pt x="965" y="81"/>
                </a:lnTo>
                <a:lnTo>
                  <a:pt x="884" y="965"/>
                </a:lnTo>
                <a:lnTo>
                  <a:pt x="0" y="884"/>
                </a:lnTo>
                <a:lnTo>
                  <a:pt x="8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5" name="Freeform 1393"/>
          <p:cNvSpPr>
            <a:spLocks noChangeArrowheads="1"/>
          </p:cNvSpPr>
          <p:nvPr/>
        </p:nvSpPr>
        <p:spPr bwMode="auto">
          <a:xfrm>
            <a:off x="14986657" y="5362527"/>
            <a:ext cx="468045" cy="105546"/>
          </a:xfrm>
          <a:custGeom>
            <a:avLst/>
            <a:gdLst>
              <a:gd name="T0" fmla="*/ 14 w 899"/>
              <a:gd name="T1" fmla="*/ 0 h 203"/>
              <a:gd name="T2" fmla="*/ 898 w 899"/>
              <a:gd name="T3" fmla="*/ 81 h 203"/>
              <a:gd name="T4" fmla="*/ 892 w 899"/>
              <a:gd name="T5" fmla="*/ 202 h 203"/>
              <a:gd name="T6" fmla="*/ 0 w 899"/>
              <a:gd name="T7" fmla="*/ 128 h 203"/>
              <a:gd name="T8" fmla="*/ 14 w 899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03">
                <a:moveTo>
                  <a:pt x="14" y="0"/>
                </a:moveTo>
                <a:lnTo>
                  <a:pt x="898" y="81"/>
                </a:lnTo>
                <a:lnTo>
                  <a:pt x="892" y="202"/>
                </a:lnTo>
                <a:lnTo>
                  <a:pt x="0" y="128"/>
                </a:lnTo>
                <a:lnTo>
                  <a:pt x="14" y="0"/>
                </a:ln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6" name="Freeform 1394"/>
          <p:cNvSpPr>
            <a:spLocks noChangeArrowheads="1"/>
          </p:cNvSpPr>
          <p:nvPr/>
        </p:nvSpPr>
        <p:spPr bwMode="auto">
          <a:xfrm>
            <a:off x="15032546" y="5486428"/>
            <a:ext cx="362506" cy="66541"/>
          </a:xfrm>
          <a:custGeom>
            <a:avLst/>
            <a:gdLst>
              <a:gd name="T0" fmla="*/ 7 w 697"/>
              <a:gd name="T1" fmla="*/ 0 h 129"/>
              <a:gd name="T2" fmla="*/ 696 w 697"/>
              <a:gd name="T3" fmla="*/ 61 h 129"/>
              <a:gd name="T4" fmla="*/ 689 w 697"/>
              <a:gd name="T5" fmla="*/ 128 h 129"/>
              <a:gd name="T6" fmla="*/ 0 w 697"/>
              <a:gd name="T7" fmla="*/ 68 h 129"/>
              <a:gd name="T8" fmla="*/ 7 w 697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129">
                <a:moveTo>
                  <a:pt x="7" y="0"/>
                </a:moveTo>
                <a:lnTo>
                  <a:pt x="696" y="61"/>
                </a:lnTo>
                <a:lnTo>
                  <a:pt x="689" y="128"/>
                </a:lnTo>
                <a:lnTo>
                  <a:pt x="0" y="68"/>
                </a:lnTo>
                <a:lnTo>
                  <a:pt x="7" y="0"/>
                </a:ln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7" name="Freeform 1395"/>
          <p:cNvSpPr>
            <a:spLocks noChangeArrowheads="1"/>
          </p:cNvSpPr>
          <p:nvPr/>
        </p:nvSpPr>
        <p:spPr bwMode="auto">
          <a:xfrm>
            <a:off x="15025664" y="5552970"/>
            <a:ext cx="362506" cy="66540"/>
          </a:xfrm>
          <a:custGeom>
            <a:avLst/>
            <a:gdLst>
              <a:gd name="T0" fmla="*/ 6 w 696"/>
              <a:gd name="T1" fmla="*/ 0 h 130"/>
              <a:gd name="T2" fmla="*/ 695 w 696"/>
              <a:gd name="T3" fmla="*/ 61 h 130"/>
              <a:gd name="T4" fmla="*/ 688 w 696"/>
              <a:gd name="T5" fmla="*/ 129 h 130"/>
              <a:gd name="T6" fmla="*/ 0 w 696"/>
              <a:gd name="T7" fmla="*/ 68 h 130"/>
              <a:gd name="T8" fmla="*/ 6 w 696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6" h="130">
                <a:moveTo>
                  <a:pt x="6" y="0"/>
                </a:moveTo>
                <a:lnTo>
                  <a:pt x="695" y="61"/>
                </a:lnTo>
                <a:lnTo>
                  <a:pt x="688" y="129"/>
                </a:lnTo>
                <a:lnTo>
                  <a:pt x="0" y="68"/>
                </a:lnTo>
                <a:lnTo>
                  <a:pt x="6" y="0"/>
                </a:ln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8" name="Freeform 1396"/>
          <p:cNvSpPr>
            <a:spLocks noChangeArrowheads="1"/>
          </p:cNvSpPr>
          <p:nvPr/>
        </p:nvSpPr>
        <p:spPr bwMode="auto">
          <a:xfrm>
            <a:off x="15018779" y="5619508"/>
            <a:ext cx="362506" cy="66541"/>
          </a:xfrm>
          <a:custGeom>
            <a:avLst/>
            <a:gdLst>
              <a:gd name="T0" fmla="*/ 7 w 697"/>
              <a:gd name="T1" fmla="*/ 0 h 129"/>
              <a:gd name="T2" fmla="*/ 696 w 697"/>
              <a:gd name="T3" fmla="*/ 61 h 129"/>
              <a:gd name="T4" fmla="*/ 689 w 697"/>
              <a:gd name="T5" fmla="*/ 128 h 129"/>
              <a:gd name="T6" fmla="*/ 0 w 697"/>
              <a:gd name="T7" fmla="*/ 67 h 129"/>
              <a:gd name="T8" fmla="*/ 7 w 697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129">
                <a:moveTo>
                  <a:pt x="7" y="0"/>
                </a:moveTo>
                <a:lnTo>
                  <a:pt x="696" y="61"/>
                </a:lnTo>
                <a:lnTo>
                  <a:pt x="689" y="128"/>
                </a:lnTo>
                <a:lnTo>
                  <a:pt x="0" y="67"/>
                </a:lnTo>
                <a:lnTo>
                  <a:pt x="7" y="0"/>
                </a:ln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09" name="Freeform 1397"/>
          <p:cNvSpPr>
            <a:spLocks noChangeArrowheads="1"/>
          </p:cNvSpPr>
          <p:nvPr/>
        </p:nvSpPr>
        <p:spPr bwMode="auto">
          <a:xfrm>
            <a:off x="15014190" y="5686049"/>
            <a:ext cx="183547" cy="52773"/>
          </a:xfrm>
          <a:custGeom>
            <a:avLst/>
            <a:gdLst>
              <a:gd name="T0" fmla="*/ 0 w 353"/>
              <a:gd name="T1" fmla="*/ 0 h 102"/>
              <a:gd name="T2" fmla="*/ 352 w 353"/>
              <a:gd name="T3" fmla="*/ 34 h 102"/>
              <a:gd name="T4" fmla="*/ 345 w 353"/>
              <a:gd name="T5" fmla="*/ 101 h 102"/>
              <a:gd name="T6" fmla="*/ 0 w 353"/>
              <a:gd name="T7" fmla="*/ 68 h 102"/>
              <a:gd name="T8" fmla="*/ 0 w 353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102">
                <a:moveTo>
                  <a:pt x="0" y="0"/>
                </a:moveTo>
                <a:lnTo>
                  <a:pt x="352" y="34"/>
                </a:lnTo>
                <a:lnTo>
                  <a:pt x="345" y="101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4B8E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0" name="Freeform 1398"/>
          <p:cNvSpPr>
            <a:spLocks noChangeArrowheads="1"/>
          </p:cNvSpPr>
          <p:nvPr/>
        </p:nvSpPr>
        <p:spPr bwMode="auto">
          <a:xfrm>
            <a:off x="12511068" y="5325814"/>
            <a:ext cx="2239274" cy="858138"/>
          </a:xfrm>
          <a:custGeom>
            <a:avLst/>
            <a:gdLst>
              <a:gd name="T0" fmla="*/ 999 w 4302"/>
              <a:gd name="T1" fmla="*/ 391 h 1648"/>
              <a:gd name="T2" fmla="*/ 0 w 4302"/>
              <a:gd name="T3" fmla="*/ 668 h 1648"/>
              <a:gd name="T4" fmla="*/ 2559 w 4302"/>
              <a:gd name="T5" fmla="*/ 1647 h 1648"/>
              <a:gd name="T6" fmla="*/ 4301 w 4302"/>
              <a:gd name="T7" fmla="*/ 0 h 1648"/>
              <a:gd name="T8" fmla="*/ 999 w 4302"/>
              <a:gd name="T9" fmla="*/ 391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2" h="1648">
                <a:moveTo>
                  <a:pt x="999" y="391"/>
                </a:moveTo>
                <a:lnTo>
                  <a:pt x="0" y="668"/>
                </a:lnTo>
                <a:lnTo>
                  <a:pt x="2559" y="1647"/>
                </a:lnTo>
                <a:lnTo>
                  <a:pt x="4301" y="0"/>
                </a:lnTo>
                <a:lnTo>
                  <a:pt x="999" y="391"/>
                </a:lnTo>
              </a:path>
            </a:pathLst>
          </a:custGeom>
          <a:solidFill>
            <a:srgbClr val="BAB9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1" name="Freeform 1399"/>
          <p:cNvSpPr>
            <a:spLocks noChangeArrowheads="1"/>
          </p:cNvSpPr>
          <p:nvPr/>
        </p:nvSpPr>
        <p:spPr bwMode="auto">
          <a:xfrm>
            <a:off x="12474358" y="5325815"/>
            <a:ext cx="2273689" cy="741120"/>
          </a:xfrm>
          <a:custGeom>
            <a:avLst/>
            <a:gdLst>
              <a:gd name="T0" fmla="*/ 1006 w 4370"/>
              <a:gd name="T1" fmla="*/ 168 h 1425"/>
              <a:gd name="T2" fmla="*/ 0 w 4370"/>
              <a:gd name="T3" fmla="*/ 445 h 1425"/>
              <a:gd name="T4" fmla="*/ 2559 w 4370"/>
              <a:gd name="T5" fmla="*/ 1424 h 1425"/>
              <a:gd name="T6" fmla="*/ 4369 w 4370"/>
              <a:gd name="T7" fmla="*/ 0 h 1425"/>
              <a:gd name="T8" fmla="*/ 1006 w 4370"/>
              <a:gd name="T9" fmla="*/ 168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0" h="1425">
                <a:moveTo>
                  <a:pt x="1006" y="168"/>
                </a:moveTo>
                <a:lnTo>
                  <a:pt x="0" y="445"/>
                </a:lnTo>
                <a:lnTo>
                  <a:pt x="2559" y="1424"/>
                </a:lnTo>
                <a:lnTo>
                  <a:pt x="4369" y="0"/>
                </a:lnTo>
                <a:lnTo>
                  <a:pt x="1006" y="168"/>
                </a:lnTo>
              </a:path>
            </a:pathLst>
          </a:custGeom>
          <a:solidFill>
            <a:srgbClr val="D4D3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2" name="Freeform 1400"/>
          <p:cNvSpPr>
            <a:spLocks noChangeArrowheads="1"/>
          </p:cNvSpPr>
          <p:nvPr/>
        </p:nvSpPr>
        <p:spPr bwMode="auto">
          <a:xfrm>
            <a:off x="12474358" y="5325814"/>
            <a:ext cx="2273689" cy="649341"/>
          </a:xfrm>
          <a:custGeom>
            <a:avLst/>
            <a:gdLst>
              <a:gd name="T0" fmla="*/ 1006 w 4370"/>
              <a:gd name="T1" fmla="*/ 0 h 1250"/>
              <a:gd name="T2" fmla="*/ 0 w 4370"/>
              <a:gd name="T3" fmla="*/ 276 h 1250"/>
              <a:gd name="T4" fmla="*/ 2559 w 4370"/>
              <a:gd name="T5" fmla="*/ 1249 h 1250"/>
              <a:gd name="T6" fmla="*/ 4369 w 4370"/>
              <a:gd name="T7" fmla="*/ 0 h 1250"/>
              <a:gd name="T8" fmla="*/ 1006 w 4370"/>
              <a:gd name="T9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0" h="1250">
                <a:moveTo>
                  <a:pt x="1006" y="0"/>
                </a:moveTo>
                <a:lnTo>
                  <a:pt x="0" y="276"/>
                </a:lnTo>
                <a:lnTo>
                  <a:pt x="2559" y="1249"/>
                </a:lnTo>
                <a:lnTo>
                  <a:pt x="4369" y="0"/>
                </a:lnTo>
                <a:lnTo>
                  <a:pt x="100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3" name="Freeform 1401"/>
          <p:cNvSpPr>
            <a:spLocks noChangeArrowheads="1"/>
          </p:cNvSpPr>
          <p:nvPr/>
        </p:nvSpPr>
        <p:spPr bwMode="auto">
          <a:xfrm>
            <a:off x="15489118" y="4123503"/>
            <a:ext cx="98656" cy="201915"/>
          </a:xfrm>
          <a:custGeom>
            <a:avLst/>
            <a:gdLst>
              <a:gd name="T0" fmla="*/ 0 w 190"/>
              <a:gd name="T1" fmla="*/ 0 h 386"/>
              <a:gd name="T2" fmla="*/ 121 w 190"/>
              <a:gd name="T3" fmla="*/ 385 h 386"/>
              <a:gd name="T4" fmla="*/ 189 w 190"/>
              <a:gd name="T5" fmla="*/ 365 h 386"/>
              <a:gd name="T6" fmla="*/ 135 w 190"/>
              <a:gd name="T7" fmla="*/ 115 h 386"/>
              <a:gd name="T8" fmla="*/ 0 w 190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386">
                <a:moveTo>
                  <a:pt x="0" y="0"/>
                </a:moveTo>
                <a:lnTo>
                  <a:pt x="121" y="385"/>
                </a:lnTo>
                <a:lnTo>
                  <a:pt x="189" y="365"/>
                </a:lnTo>
                <a:lnTo>
                  <a:pt x="135" y="115"/>
                </a:lnTo>
                <a:lnTo>
                  <a:pt x="0" y="0"/>
                </a:lnTo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4" name="Freeform 1402"/>
          <p:cNvSpPr>
            <a:spLocks noChangeArrowheads="1"/>
          </p:cNvSpPr>
          <p:nvPr/>
        </p:nvSpPr>
        <p:spPr bwMode="auto">
          <a:xfrm>
            <a:off x="15436348" y="3880287"/>
            <a:ext cx="176665" cy="321228"/>
          </a:xfrm>
          <a:custGeom>
            <a:avLst/>
            <a:gdLst>
              <a:gd name="T0" fmla="*/ 168 w 338"/>
              <a:gd name="T1" fmla="*/ 608 h 616"/>
              <a:gd name="T2" fmla="*/ 168 w 338"/>
              <a:gd name="T3" fmla="*/ 608 h 616"/>
              <a:gd name="T4" fmla="*/ 236 w 338"/>
              <a:gd name="T5" fmla="*/ 581 h 616"/>
              <a:gd name="T6" fmla="*/ 283 w 338"/>
              <a:gd name="T7" fmla="*/ 405 h 616"/>
              <a:gd name="T8" fmla="*/ 297 w 338"/>
              <a:gd name="T9" fmla="*/ 169 h 616"/>
              <a:gd name="T10" fmla="*/ 168 w 338"/>
              <a:gd name="T11" fmla="*/ 14 h 616"/>
              <a:gd name="T12" fmla="*/ 168 w 338"/>
              <a:gd name="T13" fmla="*/ 54 h 616"/>
              <a:gd name="T14" fmla="*/ 270 w 338"/>
              <a:gd name="T15" fmla="*/ 176 h 616"/>
              <a:gd name="T16" fmla="*/ 229 w 338"/>
              <a:gd name="T17" fmla="*/ 365 h 616"/>
              <a:gd name="T18" fmla="*/ 168 w 338"/>
              <a:gd name="T19" fmla="*/ 372 h 616"/>
              <a:gd name="T20" fmla="*/ 168 w 338"/>
              <a:gd name="T21" fmla="*/ 608 h 616"/>
              <a:gd name="T22" fmla="*/ 87 w 338"/>
              <a:gd name="T23" fmla="*/ 14 h 616"/>
              <a:gd name="T24" fmla="*/ 87 w 338"/>
              <a:gd name="T25" fmla="*/ 14 h 616"/>
              <a:gd name="T26" fmla="*/ 33 w 338"/>
              <a:gd name="T27" fmla="*/ 250 h 616"/>
              <a:gd name="T28" fmla="*/ 33 w 338"/>
              <a:gd name="T29" fmla="*/ 250 h 616"/>
              <a:gd name="T30" fmla="*/ 148 w 338"/>
              <a:gd name="T31" fmla="*/ 615 h 616"/>
              <a:gd name="T32" fmla="*/ 168 w 338"/>
              <a:gd name="T33" fmla="*/ 608 h 616"/>
              <a:gd name="T34" fmla="*/ 168 w 338"/>
              <a:gd name="T35" fmla="*/ 372 h 616"/>
              <a:gd name="T36" fmla="*/ 67 w 338"/>
              <a:gd name="T37" fmla="*/ 257 h 616"/>
              <a:gd name="T38" fmla="*/ 101 w 338"/>
              <a:gd name="T39" fmla="*/ 41 h 616"/>
              <a:gd name="T40" fmla="*/ 168 w 338"/>
              <a:gd name="T41" fmla="*/ 54 h 616"/>
              <a:gd name="T42" fmla="*/ 168 w 338"/>
              <a:gd name="T43" fmla="*/ 14 h 616"/>
              <a:gd name="T44" fmla="*/ 87 w 338"/>
              <a:gd name="T45" fmla="*/ 1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8" h="616">
                <a:moveTo>
                  <a:pt x="168" y="608"/>
                </a:moveTo>
                <a:lnTo>
                  <a:pt x="168" y="608"/>
                </a:lnTo>
                <a:cubicBezTo>
                  <a:pt x="236" y="581"/>
                  <a:pt x="236" y="581"/>
                  <a:pt x="236" y="581"/>
                </a:cubicBezTo>
                <a:cubicBezTo>
                  <a:pt x="216" y="453"/>
                  <a:pt x="236" y="446"/>
                  <a:pt x="283" y="405"/>
                </a:cubicBezTo>
                <a:cubicBezTo>
                  <a:pt x="331" y="358"/>
                  <a:pt x="337" y="270"/>
                  <a:pt x="297" y="169"/>
                </a:cubicBezTo>
                <a:cubicBezTo>
                  <a:pt x="270" y="102"/>
                  <a:pt x="222" y="41"/>
                  <a:pt x="168" y="14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209" y="75"/>
                  <a:pt x="243" y="122"/>
                  <a:pt x="270" y="176"/>
                </a:cubicBezTo>
                <a:cubicBezTo>
                  <a:pt x="304" y="277"/>
                  <a:pt x="283" y="345"/>
                  <a:pt x="229" y="365"/>
                </a:cubicBezTo>
                <a:cubicBezTo>
                  <a:pt x="209" y="378"/>
                  <a:pt x="189" y="378"/>
                  <a:pt x="168" y="372"/>
                </a:cubicBezTo>
                <a:lnTo>
                  <a:pt x="168" y="608"/>
                </a:lnTo>
                <a:close/>
                <a:moveTo>
                  <a:pt x="87" y="14"/>
                </a:moveTo>
                <a:lnTo>
                  <a:pt x="87" y="14"/>
                </a:lnTo>
                <a:cubicBezTo>
                  <a:pt x="20" y="34"/>
                  <a:pt x="0" y="142"/>
                  <a:pt x="33" y="250"/>
                </a:cubicBezTo>
                <a:lnTo>
                  <a:pt x="33" y="250"/>
                </a:lnTo>
                <a:cubicBezTo>
                  <a:pt x="148" y="615"/>
                  <a:pt x="148" y="615"/>
                  <a:pt x="148" y="615"/>
                </a:cubicBezTo>
                <a:cubicBezTo>
                  <a:pt x="168" y="608"/>
                  <a:pt x="168" y="608"/>
                  <a:pt x="168" y="608"/>
                </a:cubicBezTo>
                <a:cubicBezTo>
                  <a:pt x="168" y="372"/>
                  <a:pt x="168" y="372"/>
                  <a:pt x="168" y="372"/>
                </a:cubicBezTo>
                <a:cubicBezTo>
                  <a:pt x="128" y="358"/>
                  <a:pt x="94" y="318"/>
                  <a:pt x="67" y="257"/>
                </a:cubicBezTo>
                <a:cubicBezTo>
                  <a:pt x="33" y="162"/>
                  <a:pt x="47" y="68"/>
                  <a:pt x="101" y="41"/>
                </a:cubicBezTo>
                <a:cubicBezTo>
                  <a:pt x="121" y="34"/>
                  <a:pt x="141" y="41"/>
                  <a:pt x="168" y="54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41" y="7"/>
                  <a:pt x="114" y="0"/>
                  <a:pt x="87" y="14"/>
                </a:cubicBezTo>
                <a:close/>
              </a:path>
            </a:pathLst>
          </a:custGeom>
          <a:solidFill>
            <a:srgbClr val="244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5" name="Freeform 1403"/>
          <p:cNvSpPr>
            <a:spLocks noChangeArrowheads="1"/>
          </p:cNvSpPr>
          <p:nvPr/>
        </p:nvSpPr>
        <p:spPr bwMode="auto">
          <a:xfrm>
            <a:off x="15484532" y="4118913"/>
            <a:ext cx="103244" cy="204210"/>
          </a:xfrm>
          <a:custGeom>
            <a:avLst/>
            <a:gdLst>
              <a:gd name="T0" fmla="*/ 20 w 197"/>
              <a:gd name="T1" fmla="*/ 0 h 393"/>
              <a:gd name="T2" fmla="*/ 196 w 197"/>
              <a:gd name="T3" fmla="*/ 372 h 393"/>
              <a:gd name="T4" fmla="*/ 128 w 197"/>
              <a:gd name="T5" fmla="*/ 392 h 393"/>
              <a:gd name="T6" fmla="*/ 0 w 197"/>
              <a:gd name="T7" fmla="*/ 176 h 393"/>
              <a:gd name="T8" fmla="*/ 20 w 197"/>
              <a:gd name="T9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393">
                <a:moveTo>
                  <a:pt x="20" y="0"/>
                </a:moveTo>
                <a:lnTo>
                  <a:pt x="196" y="372"/>
                </a:lnTo>
                <a:lnTo>
                  <a:pt x="128" y="392"/>
                </a:lnTo>
                <a:lnTo>
                  <a:pt x="0" y="176"/>
                </a:lnTo>
                <a:lnTo>
                  <a:pt x="2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6" name="Freeform 1404"/>
          <p:cNvSpPr>
            <a:spLocks noChangeArrowheads="1"/>
          </p:cNvSpPr>
          <p:nvPr/>
        </p:nvSpPr>
        <p:spPr bwMode="auto">
          <a:xfrm>
            <a:off x="15296396" y="3937650"/>
            <a:ext cx="236315" cy="275338"/>
          </a:xfrm>
          <a:custGeom>
            <a:avLst/>
            <a:gdLst>
              <a:gd name="T0" fmla="*/ 168 w 453"/>
              <a:gd name="T1" fmla="*/ 14 h 528"/>
              <a:gd name="T2" fmla="*/ 168 w 453"/>
              <a:gd name="T3" fmla="*/ 14 h 528"/>
              <a:gd name="T4" fmla="*/ 290 w 453"/>
              <a:gd name="T5" fmla="*/ 149 h 528"/>
              <a:gd name="T6" fmla="*/ 290 w 453"/>
              <a:gd name="T7" fmla="*/ 149 h 528"/>
              <a:gd name="T8" fmla="*/ 452 w 453"/>
              <a:gd name="T9" fmla="*/ 493 h 528"/>
              <a:gd name="T10" fmla="*/ 364 w 453"/>
              <a:gd name="T11" fmla="*/ 527 h 528"/>
              <a:gd name="T12" fmla="*/ 209 w 453"/>
              <a:gd name="T13" fmla="*/ 426 h 528"/>
              <a:gd name="T14" fmla="*/ 168 w 453"/>
              <a:gd name="T15" fmla="*/ 419 h 528"/>
              <a:gd name="T16" fmla="*/ 168 w 453"/>
              <a:gd name="T17" fmla="*/ 365 h 528"/>
              <a:gd name="T18" fmla="*/ 229 w 453"/>
              <a:gd name="T19" fmla="*/ 365 h 528"/>
              <a:gd name="T20" fmla="*/ 270 w 453"/>
              <a:gd name="T21" fmla="*/ 176 h 528"/>
              <a:gd name="T22" fmla="*/ 168 w 453"/>
              <a:gd name="T23" fmla="*/ 48 h 528"/>
              <a:gd name="T24" fmla="*/ 168 w 453"/>
              <a:gd name="T25" fmla="*/ 14 h 528"/>
              <a:gd name="T26" fmla="*/ 87 w 453"/>
              <a:gd name="T27" fmla="*/ 7 h 528"/>
              <a:gd name="T28" fmla="*/ 87 w 453"/>
              <a:gd name="T29" fmla="*/ 7 h 528"/>
              <a:gd name="T30" fmla="*/ 168 w 453"/>
              <a:gd name="T31" fmla="*/ 14 h 528"/>
              <a:gd name="T32" fmla="*/ 168 w 453"/>
              <a:gd name="T33" fmla="*/ 48 h 528"/>
              <a:gd name="T34" fmla="*/ 101 w 453"/>
              <a:gd name="T35" fmla="*/ 41 h 528"/>
              <a:gd name="T36" fmla="*/ 67 w 453"/>
              <a:gd name="T37" fmla="*/ 257 h 528"/>
              <a:gd name="T38" fmla="*/ 168 w 453"/>
              <a:gd name="T39" fmla="*/ 365 h 528"/>
              <a:gd name="T40" fmla="*/ 168 w 453"/>
              <a:gd name="T41" fmla="*/ 419 h 528"/>
              <a:gd name="T42" fmla="*/ 40 w 453"/>
              <a:gd name="T43" fmla="*/ 264 h 528"/>
              <a:gd name="T44" fmla="*/ 87 w 453"/>
              <a:gd name="T45" fmla="*/ 7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3" h="528">
                <a:moveTo>
                  <a:pt x="168" y="14"/>
                </a:moveTo>
                <a:lnTo>
                  <a:pt x="168" y="14"/>
                </a:lnTo>
                <a:cubicBezTo>
                  <a:pt x="216" y="34"/>
                  <a:pt x="263" y="81"/>
                  <a:pt x="290" y="149"/>
                </a:cubicBezTo>
                <a:lnTo>
                  <a:pt x="290" y="149"/>
                </a:lnTo>
                <a:cubicBezTo>
                  <a:pt x="452" y="493"/>
                  <a:pt x="452" y="493"/>
                  <a:pt x="452" y="493"/>
                </a:cubicBezTo>
                <a:cubicBezTo>
                  <a:pt x="364" y="527"/>
                  <a:pt x="364" y="527"/>
                  <a:pt x="364" y="527"/>
                </a:cubicBezTo>
                <a:cubicBezTo>
                  <a:pt x="290" y="419"/>
                  <a:pt x="276" y="432"/>
                  <a:pt x="209" y="426"/>
                </a:cubicBezTo>
                <a:cubicBezTo>
                  <a:pt x="195" y="426"/>
                  <a:pt x="182" y="426"/>
                  <a:pt x="168" y="419"/>
                </a:cubicBezTo>
                <a:cubicBezTo>
                  <a:pt x="168" y="365"/>
                  <a:pt x="168" y="365"/>
                  <a:pt x="168" y="365"/>
                </a:cubicBezTo>
                <a:cubicBezTo>
                  <a:pt x="189" y="372"/>
                  <a:pt x="209" y="372"/>
                  <a:pt x="229" y="365"/>
                </a:cubicBezTo>
                <a:cubicBezTo>
                  <a:pt x="283" y="345"/>
                  <a:pt x="303" y="270"/>
                  <a:pt x="270" y="176"/>
                </a:cubicBezTo>
                <a:cubicBezTo>
                  <a:pt x="243" y="115"/>
                  <a:pt x="209" y="68"/>
                  <a:pt x="168" y="48"/>
                </a:cubicBezTo>
                <a:lnTo>
                  <a:pt x="168" y="14"/>
                </a:lnTo>
                <a:close/>
                <a:moveTo>
                  <a:pt x="87" y="7"/>
                </a:moveTo>
                <a:lnTo>
                  <a:pt x="87" y="7"/>
                </a:lnTo>
                <a:cubicBezTo>
                  <a:pt x="114" y="0"/>
                  <a:pt x="141" y="0"/>
                  <a:pt x="168" y="14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41" y="34"/>
                  <a:pt x="121" y="34"/>
                  <a:pt x="101" y="41"/>
                </a:cubicBezTo>
                <a:cubicBezTo>
                  <a:pt x="47" y="61"/>
                  <a:pt x="33" y="156"/>
                  <a:pt x="67" y="257"/>
                </a:cubicBezTo>
                <a:cubicBezTo>
                  <a:pt x="94" y="318"/>
                  <a:pt x="128" y="351"/>
                  <a:pt x="168" y="365"/>
                </a:cubicBezTo>
                <a:cubicBezTo>
                  <a:pt x="168" y="419"/>
                  <a:pt x="168" y="419"/>
                  <a:pt x="168" y="419"/>
                </a:cubicBezTo>
                <a:cubicBezTo>
                  <a:pt x="114" y="399"/>
                  <a:pt x="74" y="345"/>
                  <a:pt x="40" y="264"/>
                </a:cubicBezTo>
                <a:cubicBezTo>
                  <a:pt x="0" y="162"/>
                  <a:pt x="13" y="34"/>
                  <a:pt x="87" y="7"/>
                </a:cubicBezTo>
                <a:close/>
              </a:path>
            </a:pathLst>
          </a:custGeom>
          <a:solidFill>
            <a:srgbClr val="244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7" name="Freeform 1405"/>
          <p:cNvSpPr>
            <a:spLocks noChangeArrowheads="1"/>
          </p:cNvSpPr>
          <p:nvPr/>
        </p:nvSpPr>
        <p:spPr bwMode="auto">
          <a:xfrm>
            <a:off x="15546477" y="4277235"/>
            <a:ext cx="25239" cy="22945"/>
          </a:xfrm>
          <a:custGeom>
            <a:avLst/>
            <a:gdLst>
              <a:gd name="T0" fmla="*/ 20 w 48"/>
              <a:gd name="T1" fmla="*/ 0 h 42"/>
              <a:gd name="T2" fmla="*/ 20 w 48"/>
              <a:gd name="T3" fmla="*/ 0 h 42"/>
              <a:gd name="T4" fmla="*/ 7 w 48"/>
              <a:gd name="T5" fmla="*/ 27 h 42"/>
              <a:gd name="T6" fmla="*/ 34 w 48"/>
              <a:gd name="T7" fmla="*/ 41 h 42"/>
              <a:gd name="T8" fmla="*/ 41 w 48"/>
              <a:gd name="T9" fmla="*/ 14 h 42"/>
              <a:gd name="T10" fmla="*/ 20 w 48"/>
              <a:gd name="T1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2">
                <a:moveTo>
                  <a:pt x="20" y="0"/>
                </a:moveTo>
                <a:lnTo>
                  <a:pt x="20" y="0"/>
                </a:lnTo>
                <a:cubicBezTo>
                  <a:pt x="7" y="7"/>
                  <a:pt x="0" y="21"/>
                  <a:pt x="7" y="27"/>
                </a:cubicBezTo>
                <a:cubicBezTo>
                  <a:pt x="7" y="41"/>
                  <a:pt x="20" y="41"/>
                  <a:pt x="34" y="41"/>
                </a:cubicBezTo>
                <a:cubicBezTo>
                  <a:pt x="41" y="34"/>
                  <a:pt x="47" y="27"/>
                  <a:pt x="41" y="14"/>
                </a:cubicBezTo>
                <a:cubicBezTo>
                  <a:pt x="41" y="7"/>
                  <a:pt x="27" y="0"/>
                  <a:pt x="20" y="0"/>
                </a:cubicBezTo>
              </a:path>
            </a:pathLst>
          </a:custGeom>
          <a:solidFill>
            <a:srgbClr val="DE53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8" name="Freeform 1406"/>
          <p:cNvSpPr>
            <a:spLocks noChangeArrowheads="1"/>
          </p:cNvSpPr>
          <p:nvPr/>
        </p:nvSpPr>
        <p:spPr bwMode="auto">
          <a:xfrm>
            <a:off x="15812619" y="4313946"/>
            <a:ext cx="204197" cy="284516"/>
          </a:xfrm>
          <a:custGeom>
            <a:avLst/>
            <a:gdLst>
              <a:gd name="T0" fmla="*/ 196 w 393"/>
              <a:gd name="T1" fmla="*/ 0 h 548"/>
              <a:gd name="T2" fmla="*/ 196 w 393"/>
              <a:gd name="T3" fmla="*/ 0 h 548"/>
              <a:gd name="T4" fmla="*/ 392 w 393"/>
              <a:gd name="T5" fmla="*/ 270 h 548"/>
              <a:gd name="T6" fmla="*/ 196 w 393"/>
              <a:gd name="T7" fmla="*/ 547 h 548"/>
              <a:gd name="T8" fmla="*/ 196 w 393"/>
              <a:gd name="T9" fmla="*/ 459 h 548"/>
              <a:gd name="T10" fmla="*/ 318 w 393"/>
              <a:gd name="T11" fmla="*/ 270 h 548"/>
              <a:gd name="T12" fmla="*/ 196 w 393"/>
              <a:gd name="T13" fmla="*/ 88 h 548"/>
              <a:gd name="T14" fmla="*/ 196 w 393"/>
              <a:gd name="T15" fmla="*/ 0 h 548"/>
              <a:gd name="T16" fmla="*/ 196 w 393"/>
              <a:gd name="T17" fmla="*/ 547 h 548"/>
              <a:gd name="T18" fmla="*/ 196 w 393"/>
              <a:gd name="T19" fmla="*/ 547 h 548"/>
              <a:gd name="T20" fmla="*/ 0 w 393"/>
              <a:gd name="T21" fmla="*/ 270 h 548"/>
              <a:gd name="T22" fmla="*/ 196 w 393"/>
              <a:gd name="T23" fmla="*/ 0 h 548"/>
              <a:gd name="T24" fmla="*/ 196 w 393"/>
              <a:gd name="T25" fmla="*/ 88 h 548"/>
              <a:gd name="T26" fmla="*/ 75 w 393"/>
              <a:gd name="T27" fmla="*/ 270 h 548"/>
              <a:gd name="T28" fmla="*/ 196 w 393"/>
              <a:gd name="T29" fmla="*/ 459 h 548"/>
              <a:gd name="T30" fmla="*/ 196 w 393"/>
              <a:gd name="T31" fmla="*/ 547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3" h="548">
                <a:moveTo>
                  <a:pt x="196" y="0"/>
                </a:moveTo>
                <a:lnTo>
                  <a:pt x="196" y="0"/>
                </a:lnTo>
                <a:cubicBezTo>
                  <a:pt x="304" y="0"/>
                  <a:pt x="392" y="121"/>
                  <a:pt x="392" y="270"/>
                </a:cubicBezTo>
                <a:cubicBezTo>
                  <a:pt x="392" y="425"/>
                  <a:pt x="304" y="547"/>
                  <a:pt x="196" y="547"/>
                </a:cubicBezTo>
                <a:cubicBezTo>
                  <a:pt x="196" y="459"/>
                  <a:pt x="196" y="459"/>
                  <a:pt x="196" y="459"/>
                </a:cubicBezTo>
                <a:cubicBezTo>
                  <a:pt x="264" y="459"/>
                  <a:pt x="318" y="371"/>
                  <a:pt x="318" y="270"/>
                </a:cubicBezTo>
                <a:cubicBezTo>
                  <a:pt x="318" y="169"/>
                  <a:pt x="264" y="88"/>
                  <a:pt x="196" y="88"/>
                </a:cubicBezTo>
                <a:lnTo>
                  <a:pt x="196" y="0"/>
                </a:lnTo>
                <a:close/>
                <a:moveTo>
                  <a:pt x="196" y="547"/>
                </a:moveTo>
                <a:lnTo>
                  <a:pt x="196" y="547"/>
                </a:lnTo>
                <a:cubicBezTo>
                  <a:pt x="88" y="547"/>
                  <a:pt x="0" y="425"/>
                  <a:pt x="0" y="270"/>
                </a:cubicBezTo>
                <a:cubicBezTo>
                  <a:pt x="0" y="121"/>
                  <a:pt x="88" y="0"/>
                  <a:pt x="196" y="0"/>
                </a:cubicBezTo>
                <a:cubicBezTo>
                  <a:pt x="196" y="88"/>
                  <a:pt x="196" y="88"/>
                  <a:pt x="196" y="88"/>
                </a:cubicBezTo>
                <a:cubicBezTo>
                  <a:pt x="129" y="88"/>
                  <a:pt x="75" y="169"/>
                  <a:pt x="75" y="270"/>
                </a:cubicBezTo>
                <a:cubicBezTo>
                  <a:pt x="75" y="371"/>
                  <a:pt x="129" y="459"/>
                  <a:pt x="196" y="459"/>
                </a:cubicBezTo>
                <a:lnTo>
                  <a:pt x="196" y="547"/>
                </a:lnTo>
                <a:close/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19" name="Freeform 1407"/>
          <p:cNvSpPr>
            <a:spLocks noChangeArrowheads="1"/>
          </p:cNvSpPr>
          <p:nvPr/>
        </p:nvSpPr>
        <p:spPr bwMode="auto">
          <a:xfrm>
            <a:off x="15463880" y="4242816"/>
            <a:ext cx="449691" cy="543795"/>
          </a:xfrm>
          <a:custGeom>
            <a:avLst/>
            <a:gdLst>
              <a:gd name="T0" fmla="*/ 94 w 865"/>
              <a:gd name="T1" fmla="*/ 0 h 1047"/>
              <a:gd name="T2" fmla="*/ 94 w 865"/>
              <a:gd name="T3" fmla="*/ 0 h 1047"/>
              <a:gd name="T4" fmla="*/ 770 w 865"/>
              <a:gd name="T5" fmla="*/ 0 h 1047"/>
              <a:gd name="T6" fmla="*/ 864 w 865"/>
              <a:gd name="T7" fmla="*/ 94 h 1047"/>
              <a:gd name="T8" fmla="*/ 864 w 865"/>
              <a:gd name="T9" fmla="*/ 952 h 1047"/>
              <a:gd name="T10" fmla="*/ 770 w 865"/>
              <a:gd name="T11" fmla="*/ 1046 h 1047"/>
              <a:gd name="T12" fmla="*/ 94 w 865"/>
              <a:gd name="T13" fmla="*/ 1046 h 1047"/>
              <a:gd name="T14" fmla="*/ 0 w 865"/>
              <a:gd name="T15" fmla="*/ 952 h 1047"/>
              <a:gd name="T16" fmla="*/ 0 w 865"/>
              <a:gd name="T17" fmla="*/ 94 h 1047"/>
              <a:gd name="T18" fmla="*/ 94 w 865"/>
              <a:gd name="T19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5" h="1047">
                <a:moveTo>
                  <a:pt x="94" y="0"/>
                </a:moveTo>
                <a:lnTo>
                  <a:pt x="94" y="0"/>
                </a:lnTo>
                <a:cubicBezTo>
                  <a:pt x="770" y="0"/>
                  <a:pt x="770" y="0"/>
                  <a:pt x="770" y="0"/>
                </a:cubicBezTo>
                <a:cubicBezTo>
                  <a:pt x="824" y="0"/>
                  <a:pt x="864" y="40"/>
                  <a:pt x="864" y="94"/>
                </a:cubicBezTo>
                <a:cubicBezTo>
                  <a:pt x="864" y="952"/>
                  <a:pt x="864" y="952"/>
                  <a:pt x="864" y="952"/>
                </a:cubicBezTo>
                <a:cubicBezTo>
                  <a:pt x="864" y="1006"/>
                  <a:pt x="824" y="1046"/>
                  <a:pt x="770" y="1046"/>
                </a:cubicBezTo>
                <a:cubicBezTo>
                  <a:pt x="94" y="1046"/>
                  <a:pt x="94" y="1046"/>
                  <a:pt x="94" y="1046"/>
                </a:cubicBezTo>
                <a:cubicBezTo>
                  <a:pt x="40" y="1046"/>
                  <a:pt x="0" y="1006"/>
                  <a:pt x="0" y="95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0"/>
                  <a:pt x="40" y="0"/>
                  <a:pt x="94" y="0"/>
                </a:cubicBezTo>
              </a:path>
            </a:pathLst>
          </a:custGeom>
          <a:solidFill>
            <a:srgbClr val="679A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720" name="Freeform 1408"/>
          <p:cNvSpPr>
            <a:spLocks noChangeArrowheads="1"/>
          </p:cNvSpPr>
          <p:nvPr/>
        </p:nvSpPr>
        <p:spPr bwMode="auto">
          <a:xfrm>
            <a:off x="15502886" y="4343775"/>
            <a:ext cx="380860" cy="355646"/>
          </a:xfrm>
          <a:custGeom>
            <a:avLst/>
            <a:gdLst>
              <a:gd name="T0" fmla="*/ 392 w 730"/>
              <a:gd name="T1" fmla="*/ 310 h 683"/>
              <a:gd name="T2" fmla="*/ 392 w 730"/>
              <a:gd name="T3" fmla="*/ 310 h 683"/>
              <a:gd name="T4" fmla="*/ 365 w 730"/>
              <a:gd name="T5" fmla="*/ 337 h 683"/>
              <a:gd name="T6" fmla="*/ 345 w 730"/>
              <a:gd name="T7" fmla="*/ 310 h 683"/>
              <a:gd name="T8" fmla="*/ 331 w 730"/>
              <a:gd name="T9" fmla="*/ 290 h 683"/>
              <a:gd name="T10" fmla="*/ 311 w 730"/>
              <a:gd name="T11" fmla="*/ 276 h 683"/>
              <a:gd name="T12" fmla="*/ 284 w 730"/>
              <a:gd name="T13" fmla="*/ 290 h 683"/>
              <a:gd name="T14" fmla="*/ 277 w 730"/>
              <a:gd name="T15" fmla="*/ 310 h 683"/>
              <a:gd name="T16" fmla="*/ 304 w 730"/>
              <a:gd name="T17" fmla="*/ 378 h 683"/>
              <a:gd name="T18" fmla="*/ 365 w 730"/>
              <a:gd name="T19" fmla="*/ 405 h 683"/>
              <a:gd name="T20" fmla="*/ 432 w 730"/>
              <a:gd name="T21" fmla="*/ 378 h 683"/>
              <a:gd name="T22" fmla="*/ 459 w 730"/>
              <a:gd name="T23" fmla="*/ 310 h 683"/>
              <a:gd name="T24" fmla="*/ 412 w 730"/>
              <a:gd name="T25" fmla="*/ 202 h 683"/>
              <a:gd name="T26" fmla="*/ 311 w 730"/>
              <a:gd name="T27" fmla="*/ 162 h 683"/>
              <a:gd name="T28" fmla="*/ 203 w 730"/>
              <a:gd name="T29" fmla="*/ 202 h 683"/>
              <a:gd name="T30" fmla="*/ 162 w 730"/>
              <a:gd name="T31" fmla="*/ 310 h 683"/>
              <a:gd name="T32" fmla="*/ 223 w 730"/>
              <a:gd name="T33" fmla="*/ 459 h 683"/>
              <a:gd name="T34" fmla="*/ 365 w 730"/>
              <a:gd name="T35" fmla="*/ 519 h 683"/>
              <a:gd name="T36" fmla="*/ 513 w 730"/>
              <a:gd name="T37" fmla="*/ 459 h 683"/>
              <a:gd name="T38" fmla="*/ 574 w 730"/>
              <a:gd name="T39" fmla="*/ 310 h 683"/>
              <a:gd name="T40" fmla="*/ 493 w 730"/>
              <a:gd name="T41" fmla="*/ 121 h 683"/>
              <a:gd name="T42" fmla="*/ 311 w 730"/>
              <a:gd name="T43" fmla="*/ 47 h 683"/>
              <a:gd name="T44" fmla="*/ 122 w 730"/>
              <a:gd name="T45" fmla="*/ 121 h 683"/>
              <a:gd name="T46" fmla="*/ 47 w 730"/>
              <a:gd name="T47" fmla="*/ 310 h 683"/>
              <a:gd name="T48" fmla="*/ 142 w 730"/>
              <a:gd name="T49" fmla="*/ 540 h 683"/>
              <a:gd name="T50" fmla="*/ 365 w 730"/>
              <a:gd name="T51" fmla="*/ 641 h 683"/>
              <a:gd name="T52" fmla="*/ 594 w 730"/>
              <a:gd name="T53" fmla="*/ 540 h 683"/>
              <a:gd name="T54" fmla="*/ 689 w 730"/>
              <a:gd name="T55" fmla="*/ 310 h 683"/>
              <a:gd name="T56" fmla="*/ 709 w 730"/>
              <a:gd name="T57" fmla="*/ 290 h 683"/>
              <a:gd name="T58" fmla="*/ 729 w 730"/>
              <a:gd name="T59" fmla="*/ 310 h 683"/>
              <a:gd name="T60" fmla="*/ 628 w 730"/>
              <a:gd name="T61" fmla="*/ 573 h 683"/>
              <a:gd name="T62" fmla="*/ 365 w 730"/>
              <a:gd name="T63" fmla="*/ 682 h 683"/>
              <a:gd name="T64" fmla="*/ 108 w 730"/>
              <a:gd name="T65" fmla="*/ 573 h 683"/>
              <a:gd name="T66" fmla="*/ 0 w 730"/>
              <a:gd name="T67" fmla="*/ 310 h 683"/>
              <a:gd name="T68" fmla="*/ 88 w 730"/>
              <a:gd name="T69" fmla="*/ 94 h 683"/>
              <a:gd name="T70" fmla="*/ 311 w 730"/>
              <a:gd name="T71" fmla="*/ 0 h 683"/>
              <a:gd name="T72" fmla="*/ 527 w 730"/>
              <a:gd name="T73" fmla="*/ 94 h 683"/>
              <a:gd name="T74" fmla="*/ 615 w 730"/>
              <a:gd name="T75" fmla="*/ 310 h 683"/>
              <a:gd name="T76" fmla="*/ 547 w 730"/>
              <a:gd name="T77" fmla="*/ 492 h 683"/>
              <a:gd name="T78" fmla="*/ 365 w 730"/>
              <a:gd name="T79" fmla="*/ 567 h 683"/>
              <a:gd name="T80" fmla="*/ 189 w 730"/>
              <a:gd name="T81" fmla="*/ 492 h 683"/>
              <a:gd name="T82" fmla="*/ 115 w 730"/>
              <a:gd name="T83" fmla="*/ 310 h 683"/>
              <a:gd name="T84" fmla="*/ 169 w 730"/>
              <a:gd name="T85" fmla="*/ 175 h 683"/>
              <a:gd name="T86" fmla="*/ 311 w 730"/>
              <a:gd name="T87" fmla="*/ 114 h 683"/>
              <a:gd name="T88" fmla="*/ 446 w 730"/>
              <a:gd name="T89" fmla="*/ 175 h 683"/>
              <a:gd name="T90" fmla="*/ 507 w 730"/>
              <a:gd name="T91" fmla="*/ 310 h 683"/>
              <a:gd name="T92" fmla="*/ 466 w 730"/>
              <a:gd name="T93" fmla="*/ 411 h 683"/>
              <a:gd name="T94" fmla="*/ 365 w 730"/>
              <a:gd name="T95" fmla="*/ 452 h 683"/>
              <a:gd name="T96" fmla="*/ 270 w 730"/>
              <a:gd name="T97" fmla="*/ 411 h 683"/>
              <a:gd name="T98" fmla="*/ 230 w 730"/>
              <a:gd name="T99" fmla="*/ 310 h 683"/>
              <a:gd name="T100" fmla="*/ 250 w 730"/>
              <a:gd name="T101" fmla="*/ 256 h 683"/>
              <a:gd name="T102" fmla="*/ 311 w 730"/>
              <a:gd name="T103" fmla="*/ 229 h 683"/>
              <a:gd name="T104" fmla="*/ 365 w 730"/>
              <a:gd name="T105" fmla="*/ 256 h 683"/>
              <a:gd name="T106" fmla="*/ 392 w 730"/>
              <a:gd name="T107" fmla="*/ 31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0" h="683">
                <a:moveTo>
                  <a:pt x="392" y="310"/>
                </a:moveTo>
                <a:lnTo>
                  <a:pt x="392" y="310"/>
                </a:lnTo>
                <a:cubicBezTo>
                  <a:pt x="392" y="324"/>
                  <a:pt x="378" y="337"/>
                  <a:pt x="365" y="337"/>
                </a:cubicBezTo>
                <a:cubicBezTo>
                  <a:pt x="351" y="337"/>
                  <a:pt x="345" y="324"/>
                  <a:pt x="345" y="310"/>
                </a:cubicBezTo>
                <a:cubicBezTo>
                  <a:pt x="345" y="303"/>
                  <a:pt x="338" y="290"/>
                  <a:pt x="331" y="290"/>
                </a:cubicBezTo>
                <a:cubicBezTo>
                  <a:pt x="324" y="283"/>
                  <a:pt x="317" y="276"/>
                  <a:pt x="311" y="276"/>
                </a:cubicBezTo>
                <a:cubicBezTo>
                  <a:pt x="297" y="276"/>
                  <a:pt x="290" y="283"/>
                  <a:pt x="284" y="290"/>
                </a:cubicBezTo>
                <a:cubicBezTo>
                  <a:pt x="277" y="290"/>
                  <a:pt x="277" y="303"/>
                  <a:pt x="277" y="310"/>
                </a:cubicBezTo>
                <a:cubicBezTo>
                  <a:pt x="277" y="337"/>
                  <a:pt x="284" y="364"/>
                  <a:pt x="304" y="378"/>
                </a:cubicBezTo>
                <a:cubicBezTo>
                  <a:pt x="317" y="398"/>
                  <a:pt x="338" y="405"/>
                  <a:pt x="365" y="405"/>
                </a:cubicBezTo>
                <a:cubicBezTo>
                  <a:pt x="392" y="405"/>
                  <a:pt x="412" y="398"/>
                  <a:pt x="432" y="378"/>
                </a:cubicBezTo>
                <a:cubicBezTo>
                  <a:pt x="446" y="364"/>
                  <a:pt x="459" y="337"/>
                  <a:pt x="459" y="310"/>
                </a:cubicBezTo>
                <a:cubicBezTo>
                  <a:pt x="459" y="270"/>
                  <a:pt x="439" y="229"/>
                  <a:pt x="412" y="202"/>
                </a:cubicBezTo>
                <a:cubicBezTo>
                  <a:pt x="385" y="175"/>
                  <a:pt x="351" y="162"/>
                  <a:pt x="311" y="162"/>
                </a:cubicBezTo>
                <a:cubicBezTo>
                  <a:pt x="270" y="162"/>
                  <a:pt x="230" y="175"/>
                  <a:pt x="203" y="202"/>
                </a:cubicBezTo>
                <a:cubicBezTo>
                  <a:pt x="176" y="229"/>
                  <a:pt x="162" y="270"/>
                  <a:pt x="162" y="310"/>
                </a:cubicBezTo>
                <a:cubicBezTo>
                  <a:pt x="162" y="371"/>
                  <a:pt x="182" y="425"/>
                  <a:pt x="223" y="459"/>
                </a:cubicBezTo>
                <a:cubicBezTo>
                  <a:pt x="257" y="499"/>
                  <a:pt x="311" y="519"/>
                  <a:pt x="365" y="519"/>
                </a:cubicBezTo>
                <a:cubicBezTo>
                  <a:pt x="426" y="519"/>
                  <a:pt x="473" y="499"/>
                  <a:pt x="513" y="459"/>
                </a:cubicBezTo>
                <a:cubicBezTo>
                  <a:pt x="547" y="425"/>
                  <a:pt x="574" y="371"/>
                  <a:pt x="574" y="310"/>
                </a:cubicBezTo>
                <a:cubicBezTo>
                  <a:pt x="574" y="236"/>
                  <a:pt x="540" y="168"/>
                  <a:pt x="493" y="121"/>
                </a:cubicBezTo>
                <a:cubicBezTo>
                  <a:pt x="446" y="74"/>
                  <a:pt x="385" y="47"/>
                  <a:pt x="311" y="47"/>
                </a:cubicBezTo>
                <a:cubicBezTo>
                  <a:pt x="236" y="47"/>
                  <a:pt x="169" y="74"/>
                  <a:pt x="122" y="121"/>
                </a:cubicBezTo>
                <a:cubicBezTo>
                  <a:pt x="74" y="168"/>
                  <a:pt x="47" y="236"/>
                  <a:pt x="47" y="310"/>
                </a:cubicBezTo>
                <a:cubicBezTo>
                  <a:pt x="47" y="405"/>
                  <a:pt x="81" y="486"/>
                  <a:pt x="142" y="540"/>
                </a:cubicBezTo>
                <a:cubicBezTo>
                  <a:pt x="196" y="600"/>
                  <a:pt x="277" y="641"/>
                  <a:pt x="365" y="641"/>
                </a:cubicBezTo>
                <a:cubicBezTo>
                  <a:pt x="453" y="641"/>
                  <a:pt x="534" y="600"/>
                  <a:pt x="594" y="540"/>
                </a:cubicBezTo>
                <a:cubicBezTo>
                  <a:pt x="648" y="486"/>
                  <a:pt x="689" y="405"/>
                  <a:pt x="689" y="310"/>
                </a:cubicBezTo>
                <a:cubicBezTo>
                  <a:pt x="689" y="297"/>
                  <a:pt x="696" y="290"/>
                  <a:pt x="709" y="290"/>
                </a:cubicBezTo>
                <a:cubicBezTo>
                  <a:pt x="723" y="290"/>
                  <a:pt x="729" y="297"/>
                  <a:pt x="729" y="310"/>
                </a:cubicBezTo>
                <a:cubicBezTo>
                  <a:pt x="729" y="411"/>
                  <a:pt x="689" y="506"/>
                  <a:pt x="628" y="573"/>
                </a:cubicBezTo>
                <a:cubicBezTo>
                  <a:pt x="561" y="641"/>
                  <a:pt x="466" y="682"/>
                  <a:pt x="365" y="682"/>
                </a:cubicBezTo>
                <a:cubicBezTo>
                  <a:pt x="263" y="682"/>
                  <a:pt x="176" y="641"/>
                  <a:pt x="108" y="573"/>
                </a:cubicBezTo>
                <a:cubicBezTo>
                  <a:pt x="40" y="506"/>
                  <a:pt x="0" y="411"/>
                  <a:pt x="0" y="310"/>
                </a:cubicBezTo>
                <a:cubicBezTo>
                  <a:pt x="0" y="222"/>
                  <a:pt x="34" y="148"/>
                  <a:pt x="88" y="94"/>
                </a:cubicBezTo>
                <a:cubicBezTo>
                  <a:pt x="149" y="33"/>
                  <a:pt x="223" y="0"/>
                  <a:pt x="311" y="0"/>
                </a:cubicBezTo>
                <a:cubicBezTo>
                  <a:pt x="392" y="0"/>
                  <a:pt x="473" y="33"/>
                  <a:pt x="527" y="94"/>
                </a:cubicBezTo>
                <a:cubicBezTo>
                  <a:pt x="581" y="148"/>
                  <a:pt x="615" y="222"/>
                  <a:pt x="615" y="310"/>
                </a:cubicBezTo>
                <a:cubicBezTo>
                  <a:pt x="615" y="384"/>
                  <a:pt x="588" y="445"/>
                  <a:pt x="547" y="492"/>
                </a:cubicBezTo>
                <a:cubicBezTo>
                  <a:pt x="500" y="540"/>
                  <a:pt x="439" y="567"/>
                  <a:pt x="365" y="567"/>
                </a:cubicBezTo>
                <a:cubicBezTo>
                  <a:pt x="297" y="567"/>
                  <a:pt x="236" y="540"/>
                  <a:pt x="189" y="492"/>
                </a:cubicBezTo>
                <a:cubicBezTo>
                  <a:pt x="142" y="445"/>
                  <a:pt x="115" y="384"/>
                  <a:pt x="115" y="310"/>
                </a:cubicBezTo>
                <a:cubicBezTo>
                  <a:pt x="115" y="256"/>
                  <a:pt x="135" y="209"/>
                  <a:pt x="169" y="175"/>
                </a:cubicBezTo>
                <a:cubicBezTo>
                  <a:pt x="209" y="135"/>
                  <a:pt x="257" y="114"/>
                  <a:pt x="311" y="114"/>
                </a:cubicBezTo>
                <a:cubicBezTo>
                  <a:pt x="365" y="114"/>
                  <a:pt x="412" y="135"/>
                  <a:pt x="446" y="175"/>
                </a:cubicBezTo>
                <a:cubicBezTo>
                  <a:pt x="480" y="209"/>
                  <a:pt x="507" y="256"/>
                  <a:pt x="507" y="310"/>
                </a:cubicBezTo>
                <a:cubicBezTo>
                  <a:pt x="507" y="351"/>
                  <a:pt x="486" y="384"/>
                  <a:pt x="466" y="411"/>
                </a:cubicBezTo>
                <a:cubicBezTo>
                  <a:pt x="439" y="438"/>
                  <a:pt x="405" y="452"/>
                  <a:pt x="365" y="452"/>
                </a:cubicBezTo>
                <a:cubicBezTo>
                  <a:pt x="331" y="452"/>
                  <a:pt x="297" y="438"/>
                  <a:pt x="270" y="411"/>
                </a:cubicBezTo>
                <a:cubicBezTo>
                  <a:pt x="243" y="384"/>
                  <a:pt x="230" y="351"/>
                  <a:pt x="230" y="310"/>
                </a:cubicBezTo>
                <a:cubicBezTo>
                  <a:pt x="230" y="290"/>
                  <a:pt x="236" y="270"/>
                  <a:pt x="250" y="256"/>
                </a:cubicBezTo>
                <a:cubicBezTo>
                  <a:pt x="263" y="243"/>
                  <a:pt x="284" y="229"/>
                  <a:pt x="311" y="229"/>
                </a:cubicBezTo>
                <a:cubicBezTo>
                  <a:pt x="331" y="229"/>
                  <a:pt x="351" y="243"/>
                  <a:pt x="365" y="256"/>
                </a:cubicBezTo>
                <a:cubicBezTo>
                  <a:pt x="378" y="270"/>
                  <a:pt x="392" y="290"/>
                  <a:pt x="392" y="3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2" name="Freeform 1359"/>
          <p:cNvSpPr>
            <a:spLocks noChangeArrowheads="1"/>
          </p:cNvSpPr>
          <p:nvPr/>
        </p:nvSpPr>
        <p:spPr bwMode="auto">
          <a:xfrm>
            <a:off x="12495007" y="4956402"/>
            <a:ext cx="938385" cy="128492"/>
          </a:xfrm>
          <a:custGeom>
            <a:avLst/>
            <a:gdLst>
              <a:gd name="T0" fmla="*/ 0 w 1804"/>
              <a:gd name="T1" fmla="*/ 244 h 245"/>
              <a:gd name="T2" fmla="*/ 1803 w 1804"/>
              <a:gd name="T3" fmla="*/ 244 h 245"/>
              <a:gd name="T4" fmla="*/ 1803 w 1804"/>
              <a:gd name="T5" fmla="*/ 0 h 245"/>
              <a:gd name="T6" fmla="*/ 0 w 1804"/>
              <a:gd name="T7" fmla="*/ 0 h 245"/>
              <a:gd name="T8" fmla="*/ 0 w 1804"/>
              <a:gd name="T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4" h="245">
                <a:moveTo>
                  <a:pt x="0" y="244"/>
                </a:moveTo>
                <a:lnTo>
                  <a:pt x="1803" y="244"/>
                </a:lnTo>
                <a:lnTo>
                  <a:pt x="1803" y="0"/>
                </a:lnTo>
                <a:lnTo>
                  <a:pt x="0" y="0"/>
                </a:lnTo>
                <a:lnTo>
                  <a:pt x="0" y="244"/>
                </a:lnTo>
              </a:path>
            </a:pathLst>
          </a:custGeom>
          <a:solidFill>
            <a:srgbClr val="EB5A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3" name="Freeform 1360"/>
          <p:cNvSpPr>
            <a:spLocks noChangeArrowheads="1"/>
          </p:cNvSpPr>
          <p:nvPr/>
        </p:nvSpPr>
        <p:spPr bwMode="auto">
          <a:xfrm>
            <a:off x="12671673" y="4995409"/>
            <a:ext cx="731893" cy="50479"/>
          </a:xfrm>
          <a:custGeom>
            <a:avLst/>
            <a:gdLst>
              <a:gd name="T0" fmla="*/ 0 w 1406"/>
              <a:gd name="T1" fmla="*/ 94 h 95"/>
              <a:gd name="T2" fmla="*/ 1405 w 1406"/>
              <a:gd name="T3" fmla="*/ 94 h 95"/>
              <a:gd name="T4" fmla="*/ 1405 w 1406"/>
              <a:gd name="T5" fmla="*/ 0 h 95"/>
              <a:gd name="T6" fmla="*/ 0 w 1406"/>
              <a:gd name="T7" fmla="*/ 0 h 95"/>
              <a:gd name="T8" fmla="*/ 0 w 1406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95">
                <a:moveTo>
                  <a:pt x="0" y="94"/>
                </a:moveTo>
                <a:lnTo>
                  <a:pt x="1405" y="94"/>
                </a:lnTo>
                <a:lnTo>
                  <a:pt x="1405" y="0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FF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4" name="Freeform 1361"/>
          <p:cNvSpPr>
            <a:spLocks noChangeArrowheads="1"/>
          </p:cNvSpPr>
          <p:nvPr/>
        </p:nvSpPr>
        <p:spPr bwMode="auto">
          <a:xfrm>
            <a:off x="12398646" y="4814145"/>
            <a:ext cx="867259" cy="139963"/>
          </a:xfrm>
          <a:custGeom>
            <a:avLst/>
            <a:gdLst>
              <a:gd name="T0" fmla="*/ 0 w 1669"/>
              <a:gd name="T1" fmla="*/ 270 h 271"/>
              <a:gd name="T2" fmla="*/ 1668 w 1669"/>
              <a:gd name="T3" fmla="*/ 270 h 271"/>
              <a:gd name="T4" fmla="*/ 1668 w 1669"/>
              <a:gd name="T5" fmla="*/ 0 h 271"/>
              <a:gd name="T6" fmla="*/ 0 w 1669"/>
              <a:gd name="T7" fmla="*/ 0 h 271"/>
              <a:gd name="T8" fmla="*/ 0 w 1669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9" h="271">
                <a:moveTo>
                  <a:pt x="0" y="270"/>
                </a:moveTo>
                <a:lnTo>
                  <a:pt x="1668" y="270"/>
                </a:lnTo>
                <a:lnTo>
                  <a:pt x="1668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BB2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5" name="Freeform 1362"/>
          <p:cNvSpPr>
            <a:spLocks noChangeArrowheads="1"/>
          </p:cNvSpPr>
          <p:nvPr/>
        </p:nvSpPr>
        <p:spPr bwMode="auto">
          <a:xfrm>
            <a:off x="13162661" y="4846268"/>
            <a:ext cx="64241" cy="78013"/>
          </a:xfrm>
          <a:custGeom>
            <a:avLst/>
            <a:gdLst>
              <a:gd name="T0" fmla="*/ 61 w 122"/>
              <a:gd name="T1" fmla="*/ 149 h 150"/>
              <a:gd name="T2" fmla="*/ 61 w 122"/>
              <a:gd name="T3" fmla="*/ 149 h 150"/>
              <a:gd name="T4" fmla="*/ 121 w 122"/>
              <a:gd name="T5" fmla="*/ 74 h 150"/>
              <a:gd name="T6" fmla="*/ 61 w 122"/>
              <a:gd name="T7" fmla="*/ 0 h 150"/>
              <a:gd name="T8" fmla="*/ 0 w 122"/>
              <a:gd name="T9" fmla="*/ 74 h 150"/>
              <a:gd name="T10" fmla="*/ 61 w 122"/>
              <a:gd name="T11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0">
                <a:moveTo>
                  <a:pt x="61" y="149"/>
                </a:moveTo>
                <a:lnTo>
                  <a:pt x="61" y="149"/>
                </a:lnTo>
                <a:cubicBezTo>
                  <a:pt x="94" y="149"/>
                  <a:pt x="121" y="115"/>
                  <a:pt x="121" y="74"/>
                </a:cubicBezTo>
                <a:cubicBezTo>
                  <a:pt x="121" y="34"/>
                  <a:pt x="94" y="0"/>
                  <a:pt x="61" y="0"/>
                </a:cubicBezTo>
                <a:cubicBezTo>
                  <a:pt x="27" y="0"/>
                  <a:pt x="0" y="34"/>
                  <a:pt x="0" y="74"/>
                </a:cubicBezTo>
                <a:cubicBezTo>
                  <a:pt x="0" y="115"/>
                  <a:pt x="27" y="149"/>
                  <a:pt x="61" y="149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6" name="Freeform 1363"/>
          <p:cNvSpPr>
            <a:spLocks noChangeArrowheads="1"/>
          </p:cNvSpPr>
          <p:nvPr/>
        </p:nvSpPr>
        <p:spPr bwMode="auto">
          <a:xfrm>
            <a:off x="13082359" y="4846268"/>
            <a:ext cx="59653" cy="78013"/>
          </a:xfrm>
          <a:custGeom>
            <a:avLst/>
            <a:gdLst>
              <a:gd name="T0" fmla="*/ 60 w 115"/>
              <a:gd name="T1" fmla="*/ 149 h 150"/>
              <a:gd name="T2" fmla="*/ 60 w 115"/>
              <a:gd name="T3" fmla="*/ 149 h 150"/>
              <a:gd name="T4" fmla="*/ 114 w 115"/>
              <a:gd name="T5" fmla="*/ 74 h 150"/>
              <a:gd name="T6" fmla="*/ 60 w 115"/>
              <a:gd name="T7" fmla="*/ 0 h 150"/>
              <a:gd name="T8" fmla="*/ 0 w 115"/>
              <a:gd name="T9" fmla="*/ 74 h 150"/>
              <a:gd name="T10" fmla="*/ 60 w 115"/>
              <a:gd name="T11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50">
                <a:moveTo>
                  <a:pt x="60" y="149"/>
                </a:moveTo>
                <a:lnTo>
                  <a:pt x="60" y="149"/>
                </a:lnTo>
                <a:cubicBezTo>
                  <a:pt x="87" y="149"/>
                  <a:pt x="114" y="115"/>
                  <a:pt x="114" y="74"/>
                </a:cubicBezTo>
                <a:cubicBezTo>
                  <a:pt x="114" y="34"/>
                  <a:pt x="87" y="0"/>
                  <a:pt x="60" y="0"/>
                </a:cubicBezTo>
                <a:cubicBezTo>
                  <a:pt x="27" y="0"/>
                  <a:pt x="0" y="34"/>
                  <a:pt x="0" y="74"/>
                </a:cubicBezTo>
                <a:cubicBezTo>
                  <a:pt x="0" y="115"/>
                  <a:pt x="27" y="149"/>
                  <a:pt x="60" y="149"/>
                </a:cubicBez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17" name="Freeform 1364"/>
          <p:cNvSpPr>
            <a:spLocks noChangeArrowheads="1"/>
          </p:cNvSpPr>
          <p:nvPr/>
        </p:nvSpPr>
        <p:spPr bwMode="auto">
          <a:xfrm>
            <a:off x="12398646" y="4876096"/>
            <a:ext cx="614882" cy="22945"/>
          </a:xfrm>
          <a:custGeom>
            <a:avLst/>
            <a:gdLst>
              <a:gd name="T0" fmla="*/ 0 w 1182"/>
              <a:gd name="T1" fmla="*/ 41 h 42"/>
              <a:gd name="T2" fmla="*/ 1181 w 1182"/>
              <a:gd name="T3" fmla="*/ 41 h 42"/>
              <a:gd name="T4" fmla="*/ 1181 w 1182"/>
              <a:gd name="T5" fmla="*/ 0 h 42"/>
              <a:gd name="T6" fmla="*/ 0 w 1182"/>
              <a:gd name="T7" fmla="*/ 0 h 42"/>
              <a:gd name="T8" fmla="*/ 0 w 1182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2" h="42">
                <a:moveTo>
                  <a:pt x="0" y="41"/>
                </a:moveTo>
                <a:lnTo>
                  <a:pt x="1181" y="41"/>
                </a:lnTo>
                <a:lnTo>
                  <a:pt x="1181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rgbClr val="1492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955" name="TextBox 954"/>
          <p:cNvSpPr txBox="1"/>
          <p:nvPr/>
        </p:nvSpPr>
        <p:spPr>
          <a:xfrm>
            <a:off x="1615184" y="477575"/>
            <a:ext cx="13989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Cảm</a:t>
            </a:r>
            <a:r>
              <a:rPr lang="en-US" sz="80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ơn</a:t>
            </a:r>
            <a:r>
              <a:rPr lang="en-US" sz="80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sự</a:t>
            </a:r>
            <a:r>
              <a:rPr lang="en-US" sz="80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chú</a:t>
            </a:r>
            <a:r>
              <a:rPr lang="en-US" sz="80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ý </a:t>
            </a:r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của</a:t>
            </a:r>
            <a:r>
              <a:rPr lang="en-US" sz="80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mọi</a:t>
            </a:r>
            <a:r>
              <a:rPr lang="en-US" sz="8000" b="1" dirty="0" smtClean="0">
                <a:solidFill>
                  <a:schemeClr val="tx2"/>
                </a:solidFill>
                <a:latin typeface="Source Sans Pro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Source Sans Pro"/>
                <a:cs typeface="Source Sans Pro"/>
              </a:rPr>
              <a:t>người</a:t>
            </a:r>
            <a:endParaRPr lang="id-ID" sz="8000" b="1" dirty="0">
              <a:solidFill>
                <a:schemeClr val="tx2"/>
              </a:solidFill>
              <a:latin typeface="Source Sans Pro"/>
              <a:cs typeface="Source Sans Pro"/>
            </a:endParaRPr>
          </a:p>
        </p:txBody>
      </p:sp>
      <p:grpSp>
        <p:nvGrpSpPr>
          <p:cNvPr id="956" name="Group 955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957" name="Rectangle 956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05935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/>
          <p:cNvSpPr txBox="1"/>
          <p:nvPr/>
        </p:nvSpPr>
        <p:spPr>
          <a:xfrm>
            <a:off x="1615184" y="477575"/>
            <a:ext cx="60003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1.Đặt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vấn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đề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2182817" y="1878817"/>
            <a:ext cx="2279048" cy="73150"/>
            <a:chOff x="1775295" y="2028842"/>
            <a:chExt cx="3021910" cy="45719"/>
          </a:xfrm>
        </p:grpSpPr>
        <p:sp>
          <p:nvSpPr>
            <p:cNvPr id="265" name="Rectangle 264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67973" y="2891763"/>
            <a:ext cx="7403234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1.1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Lí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chọn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đề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0412" y="4385538"/>
            <a:ext cx="8645562" cy="433961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tế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Lợi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ích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đem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endParaRPr lang="en-US" sz="60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Thế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mạnh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sở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thích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07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615184" y="477575"/>
            <a:ext cx="60003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1.Đặt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vấn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đề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82817" y="1878817"/>
            <a:ext cx="2279048" cy="73150"/>
            <a:chOff x="1775295" y="2028842"/>
            <a:chExt cx="3021910" cy="45719"/>
          </a:xfrm>
        </p:grpSpPr>
        <p:sp>
          <p:nvSpPr>
            <p:cNvPr id="41" name="Rectangle 4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567973" y="2891763"/>
            <a:ext cx="6606542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1.2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0412" y="4385538"/>
            <a:ext cx="22083305" cy="710960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đơn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phù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điều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kiện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thời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tiết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ở VN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pháp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chi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phí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thấp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hiệu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cao</a:t>
            </a:r>
            <a:endParaRPr lang="en-US" sz="60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cận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nghệ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nay.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31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15184" y="477575"/>
            <a:ext cx="9874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2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.Mục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tiêu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của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đề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tài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82817" y="1878817"/>
            <a:ext cx="2279048" cy="73150"/>
            <a:chOff x="1775295" y="2028842"/>
            <a:chExt cx="3021910" cy="45719"/>
          </a:xfrm>
        </p:grpSpPr>
        <p:sp>
          <p:nvSpPr>
            <p:cNvPr id="15" name="Rectangle 14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67973" y="2891763"/>
            <a:ext cx="9536831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Nghiên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cứu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hiểu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0412" y="4385538"/>
            <a:ext cx="22083305" cy="433961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Bo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mạch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nhúng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Wemos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D1 R2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Web Service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7971" y="9110967"/>
            <a:ext cx="22125745" cy="203128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just"/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Nắm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vững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đặc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chúng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Vận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pháp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minh.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66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67973" y="2373103"/>
            <a:ext cx="1126967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3.1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hiểu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5184" y="477575"/>
            <a:ext cx="12454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3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.Các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nghiên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cứu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22" name="Rectangle 21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39538" y="3960818"/>
            <a:ext cx="21158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Nhà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thông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minh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là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kiểu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nhà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được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lắp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đặt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các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thiết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bị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điện,điện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tử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có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thể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được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điều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khiển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tự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động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hoặc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bán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tự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động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,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thay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thế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con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người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thực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hiện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một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số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thao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tác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điều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khiển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.</a:t>
            </a:r>
            <a:endParaRPr lang="en-US" sz="6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3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67973" y="2373103"/>
            <a:ext cx="1126967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3.1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hiểu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5184" y="477575"/>
            <a:ext cx="12454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3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.Các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nghiên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cứu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34" name="Rectangle 33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732" y="4194385"/>
            <a:ext cx="11986196" cy="793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610412" y="4385538"/>
            <a:ext cx="9281705" cy="710960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Tiện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nghi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Tiết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kiệm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An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toàn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Kiểm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soát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tốt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Đẳng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cấp</a:t>
            </a: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hơn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5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67973" y="2373103"/>
            <a:ext cx="1126967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3.1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hiểu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minh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5184" y="477575"/>
            <a:ext cx="12454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3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.Các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nghiên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cứu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18" name="Rectangle 17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pic>
        <p:nvPicPr>
          <p:cNvPr id="2054" name="Picture 6" descr="Káº¿t quáº£ hÃ¬nh áº£nh cho MÃ´ hÃ¬nh tá»ng quan nhÃ  thÃ´ng mi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86" y="3481062"/>
            <a:ext cx="13183908" cy="949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67973" y="2373103"/>
            <a:ext cx="11258457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3.2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hệ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6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chủ</a:t>
            </a:r>
            <a:endParaRPr lang="id-ID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5184" y="477575"/>
            <a:ext cx="12454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3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.Các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nội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dung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nghiên</a:t>
            </a:r>
            <a:r>
              <a:rPr lang="en-US" sz="8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</a:t>
            </a:r>
            <a:r>
              <a:rPr lang="en-US" sz="8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cứu</a:t>
            </a:r>
            <a:endParaRPr lang="id-ID" sz="8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75296" y="1843921"/>
            <a:ext cx="2279048" cy="73150"/>
            <a:chOff x="1775295" y="2028842"/>
            <a:chExt cx="3021910" cy="45719"/>
          </a:xfrm>
        </p:grpSpPr>
        <p:sp>
          <p:nvSpPr>
            <p:cNvPr id="18" name="Rectangle 17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>
                <a:latin typeface="Calibri Ligh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39538" y="3960818"/>
            <a:ext cx="21158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Hệ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thống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máy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chủ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sử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xử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lý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và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lưu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trữ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dữ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liệu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,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sử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dụng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công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nghệ</a:t>
            </a:r>
            <a:r>
              <a:rPr lang="en-US" sz="6000" b="1" dirty="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rPr>
              <a:t> Web Service.</a:t>
            </a:r>
            <a:endParaRPr lang="en-US" sz="6000" b="1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Default Theme">
  <a:themeElements>
    <a:clrScheme name="pacaya 2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C1C7D0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22193</TotalTime>
  <Words>532</Words>
  <Application>Microsoft Office PowerPoint</Application>
  <PresentationFormat>Custom</PresentationFormat>
  <Paragraphs>96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Helvetica Neue Light</vt:lpstr>
      <vt:lpstr>Lato</vt:lpstr>
      <vt:lpstr>Lato Light</vt:lpstr>
      <vt:lpstr>Raleway Regular</vt:lpstr>
      <vt:lpstr>Roboto</vt:lpstr>
      <vt:lpstr>Source Sans Pro</vt:lpstr>
      <vt:lpstr>Source Sans Pro ExtraLight</vt:lpstr>
      <vt:lpstr>Tahoma</vt:lpstr>
      <vt:lpstr>Times New Roman</vt:lpstr>
      <vt:lpstr>Verdana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Nguyễn Mạnh Tùng</cp:lastModifiedBy>
  <cp:revision>3391</cp:revision>
  <dcterms:created xsi:type="dcterms:W3CDTF">2014-11-12T21:47:38Z</dcterms:created>
  <dcterms:modified xsi:type="dcterms:W3CDTF">2019-05-11T14:06:27Z</dcterms:modified>
</cp:coreProperties>
</file>