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93" autoAdjust="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9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6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5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4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5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#mac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777"/>
          <a:stretch/>
        </p:blipFill>
        <p:spPr>
          <a:xfrm>
            <a:off x="838200" y="1825625"/>
            <a:ext cx="8029575" cy="44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53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05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 </a:t>
            </a:r>
            <a:r>
              <a:rPr lang="en-US" altLang="ko-KR" dirty="0" smtClean="0"/>
              <a:t>– new project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 Django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352118"/>
            <a:ext cx="742101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950368" cy="4351338"/>
          </a:xfrm>
        </p:spPr>
        <p:txBody>
          <a:bodyPr/>
          <a:lstStyle/>
          <a:p>
            <a:r>
              <a:rPr lang="ko-KR" altLang="en-US" dirty="0" smtClean="0"/>
              <a:t>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원인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가상환경에서 장고 실행할 때 주의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027" y="1580315"/>
            <a:ext cx="7106642" cy="48774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37484" y="2129590"/>
            <a:ext cx="6216316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598821" y="2261937"/>
            <a:ext cx="2310063" cy="18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862" y="677317"/>
            <a:ext cx="5124413" cy="35443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6" y="0"/>
            <a:ext cx="5251938" cy="309489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200863" y="986021"/>
            <a:ext cx="580391" cy="94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8758518" y="1027906"/>
            <a:ext cx="1871555" cy="7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99328" y="1620955"/>
            <a:ext cx="256735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32" y="3332285"/>
            <a:ext cx="4892364" cy="327330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5143501" y="3519151"/>
            <a:ext cx="708163" cy="40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04946" y="6376622"/>
            <a:ext cx="582548" cy="228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14515"/>
            <a:ext cx="4116784" cy="2448959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4984654" y="5538995"/>
            <a:ext cx="1111346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94295" y="6554520"/>
            <a:ext cx="582548" cy="228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1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5938"/>
            <a:ext cx="10515600" cy="8828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완성 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94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Settings.py </a:t>
            </a:r>
            <a:r>
              <a:rPr lang="ko-KR" altLang="en-US" dirty="0" smtClean="0"/>
              <a:t>파일에서 설정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설정후</a:t>
            </a:r>
            <a:r>
              <a:rPr lang="ko-KR" altLang="en-US" dirty="0" smtClean="0"/>
              <a:t>  </a:t>
            </a:r>
            <a:r>
              <a:rPr lang="en-US" altLang="ko-KR" dirty="0"/>
              <a:t>python manage.py </a:t>
            </a:r>
            <a:r>
              <a:rPr lang="en-US" altLang="ko-KR" dirty="0" smtClean="0"/>
              <a:t>migrate</a:t>
            </a:r>
          </a:p>
          <a:p>
            <a:r>
              <a:rPr lang="en-US" altLang="ko-KR" dirty="0"/>
              <a:t>python manage.py </a:t>
            </a:r>
            <a:r>
              <a:rPr lang="en-US" altLang="ko-KR" dirty="0" err="1" smtClean="0"/>
              <a:t>createsuperuser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37342" y="1721898"/>
            <a:ext cx="6832312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'DIRS'</a:t>
            </a:r>
            <a:r>
              <a:rPr kumimoji="0" lang="ko-KR" altLang="ko-KR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ko-KR" altLang="ko-KR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ko-KR" altLang="ko-KR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(BASE_DIR, </a:t>
            </a:r>
            <a:r>
              <a:rPr kumimoji="0" lang="ko-KR" altLang="ko-KR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templates</a:t>
            </a:r>
            <a:r>
              <a:rPr kumimoji="0" lang="ko-KR" altLang="ko-KR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en-US" altLang="ko-KR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i="1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LANGUAGE_CODE = '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en-us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LANGUAGE_CODE =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ko-kr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# TIME_ZONE = 'UTC'</a:t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TIME_ZONE =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o-KR" altLang="ko-KR" b="1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Asia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ko-KR" altLang="ko-KR" b="1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Seoul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endParaRPr lang="en-US" altLang="ko-KR" b="1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4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STATICFILES = [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os.path.join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(BASE_DIR, </a:t>
            </a:r>
            <a:r>
              <a:rPr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96" y="5595868"/>
            <a:ext cx="2810267" cy="53347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04184" y="5627078"/>
            <a:ext cx="175846" cy="324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34562" y="5627078"/>
            <a:ext cx="790491" cy="3243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1692" y="5677939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자신이 만든 프로젝트인지 확인하고 플레이 버튼 클릭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69477" y="6093015"/>
            <a:ext cx="94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플레이가 안돼는 경우 </a:t>
            </a:r>
            <a:r>
              <a:rPr lang="en-US" altLang="ko-KR" dirty="0" smtClean="0"/>
              <a:t>python manage.py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127.0.0.1:8000 </a:t>
            </a:r>
            <a:r>
              <a:rPr lang="ko-KR" altLang="en-US" dirty="0" smtClean="0"/>
              <a:t>로 터미널에서 실행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33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bookmark </a:t>
            </a:r>
            <a:r>
              <a:rPr lang="ko-KR" altLang="en-US" dirty="0" smtClean="0"/>
              <a:t>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manage.py </a:t>
            </a:r>
            <a:r>
              <a:rPr lang="en-US" altLang="ko-KR" dirty="0" err="1" smtClean="0"/>
              <a:t>startapp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앱이름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앱 추가하면 환경이 변경된 것이므로 </a:t>
            </a:r>
            <a:r>
              <a:rPr lang="en-US" altLang="ko-KR" dirty="0" smtClean="0"/>
              <a:t>settings.py</a:t>
            </a:r>
            <a:r>
              <a:rPr lang="ko-KR" altLang="en-US" dirty="0" smtClean="0"/>
              <a:t>를 변경</a:t>
            </a:r>
            <a:endParaRPr lang="en-US" altLang="ko-KR" dirty="0" smtClean="0"/>
          </a:p>
          <a:p>
            <a:r>
              <a:rPr lang="ko-KR" altLang="en-US" dirty="0" smtClean="0"/>
              <a:t>앱의 위치는 앱에 보면 나옴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63" y="4159270"/>
            <a:ext cx="7451480" cy="2275723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42339" y="6176963"/>
            <a:ext cx="6837513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kumimoji="0" lang="ko-KR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에</a:t>
            </a:r>
            <a:r>
              <a:rPr kumimoji="0" lang="ko-KR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 smtClean="0"/>
              <a:t>bookmark.apps.BookmarkConfig</a:t>
            </a:r>
            <a:r>
              <a:rPr lang="ko-KR" altLang="en-US" dirty="0" smtClean="0"/>
              <a:t>를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762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[models.py]</a:t>
            </a:r>
            <a:r>
              <a:rPr lang="ko-KR" altLang="en-US" dirty="0" smtClean="0"/>
              <a:t> 생성 후 </a:t>
            </a:r>
            <a:r>
              <a:rPr lang="en-US" altLang="ko-KR" dirty="0"/>
              <a:t>python manage.py </a:t>
            </a:r>
            <a:r>
              <a:rPr lang="en-US" altLang="ko-KR" dirty="0" err="1"/>
              <a:t>makemigrations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</a:t>
            </a:r>
            <a:r>
              <a:rPr lang="en-US" altLang="ko-KR" dirty="0"/>
              <a:t>python manage.py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4091" y="2695106"/>
            <a:ext cx="120396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unicode_literals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django.db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django.utils.encoding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python_2_unicode_compatible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@python_2_unicode_compatible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Bookmark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models.Model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models.CharField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필드명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데이터타입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제약조건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...)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models.URLField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__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__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메서드는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객체명만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사용할때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주소리턴하는 것을 특정 문자열로 반환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.title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아나콘다 사이트</a:t>
            </a:r>
            <a:r>
              <a:rPr lang="en-US" altLang="ko-KR" dirty="0" smtClean="0"/>
              <a:t>[</a:t>
            </a:r>
            <a:r>
              <a:rPr lang="en-US" altLang="ko-KR" dirty="0">
                <a:hlinkClick r:id="rId2"/>
              </a:rPr>
              <a:t>https://www.anaconda.com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/>
              <a:t>]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운영체제의 버전에 맞게 다운로드</a:t>
            </a:r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설치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다운로드 받은 파일 설치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97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설정 및 수행 모듈 설치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아나콘다 터미널에서 수행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터미널에서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--version”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아나콘다 최신버전 </a:t>
            </a:r>
            <a:r>
              <a:rPr lang="ko-KR" altLang="en-US" dirty="0" err="1" smtClean="0"/>
              <a:t>업데이터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update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/>
              <a:t>가상환경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ko-KR" altLang="en-US" dirty="0"/>
              <a:t>가상환경이름 </a:t>
            </a:r>
            <a:r>
              <a:rPr lang="en-US" altLang="ko-KR" dirty="0"/>
              <a:t>python=</a:t>
            </a:r>
            <a:r>
              <a:rPr lang="ko-KR" altLang="en-US" dirty="0" err="1"/>
              <a:t>파이썬버전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사용할 라이브러리</a:t>
            </a:r>
            <a:r>
              <a:rPr lang="en-US" altLang="ko-KR" dirty="0"/>
              <a:t>]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–n </a:t>
            </a:r>
            <a:r>
              <a:rPr lang="en-US" altLang="ko-KR" dirty="0" err="1"/>
              <a:t>virEn</a:t>
            </a:r>
            <a:r>
              <a:rPr lang="en-US" altLang="ko-KR" dirty="0"/>
              <a:t> </a:t>
            </a:r>
            <a:r>
              <a:rPr lang="en-US" altLang="ko-KR" dirty="0" smtClean="0"/>
              <a:t>python=3.5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-n </a:t>
            </a:r>
            <a:r>
              <a:rPr lang="en-US" altLang="ko-KR" dirty="0">
                <a:solidFill>
                  <a:srgbClr val="FF0000"/>
                </a:solidFill>
              </a:rPr>
              <a:t>tutorial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python=3.5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numpy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scipy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matplotlib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spyder</a:t>
            </a:r>
            <a:r>
              <a:rPr lang="en-US" altLang="ko-KR" dirty="0">
                <a:solidFill>
                  <a:srgbClr val="00B050"/>
                </a:solidFill>
              </a:rPr>
              <a:t> pandas </a:t>
            </a:r>
            <a:r>
              <a:rPr lang="en-US" altLang="ko-KR" dirty="0" err="1">
                <a:solidFill>
                  <a:srgbClr val="00B050"/>
                </a:solidFill>
              </a:rPr>
              <a:t>seaborn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scikit</a:t>
            </a:r>
            <a:r>
              <a:rPr lang="en-US" altLang="ko-KR" dirty="0">
                <a:solidFill>
                  <a:srgbClr val="00B050"/>
                </a:solidFill>
              </a:rPr>
              <a:t>-learn </a:t>
            </a:r>
            <a:r>
              <a:rPr lang="en-US" altLang="ko-KR" dirty="0" smtClean="0">
                <a:solidFill>
                  <a:srgbClr val="00B050"/>
                </a:solidFill>
              </a:rPr>
              <a:t>h5py</a:t>
            </a:r>
            <a:endParaRPr lang="en-US" altLang="ko-KR" dirty="0">
              <a:solidFill>
                <a:srgbClr val="00B05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dirty="0"/>
              <a:t>tutorial : </a:t>
            </a:r>
            <a:r>
              <a:rPr lang="ko-KR" altLang="en-US" dirty="0"/>
              <a:t>작업환경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python=3.5 : </a:t>
            </a:r>
            <a:r>
              <a:rPr lang="ko-KR" altLang="en-US" dirty="0" err="1"/>
              <a:t>파이썬</a:t>
            </a:r>
            <a:r>
              <a:rPr lang="ko-KR" altLang="en-US" dirty="0"/>
              <a:t> 버전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numpy</a:t>
            </a:r>
            <a:r>
              <a:rPr lang="en-US" altLang="ko-KR" dirty="0"/>
              <a:t> ... h5py : </a:t>
            </a:r>
            <a:r>
              <a:rPr lang="ko-KR" altLang="en-US" dirty="0"/>
              <a:t>교재에서 사용되는 모든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34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가상환경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altLang="ko-KR" dirty="0"/>
          </a:p>
          <a:p>
            <a:r>
              <a:rPr lang="ko-KR" altLang="en-US" dirty="0"/>
              <a:t>환</a:t>
            </a:r>
            <a:r>
              <a:rPr lang="ko-KR" altLang="en-US" dirty="0" smtClean="0"/>
              <a:t>경목록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--</a:t>
            </a:r>
            <a:r>
              <a:rPr lang="en-US" altLang="ko-KR" dirty="0" err="1" smtClean="0"/>
              <a:t>envs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ko-KR" altLang="en-US" dirty="0" err="1" smtClean="0"/>
              <a:t>가상머신이름</a:t>
            </a:r>
            <a:endParaRPr lang="en-US" altLang="ko-KR" dirty="0" smtClean="0"/>
          </a:p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해제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deactivate </a:t>
            </a:r>
            <a:r>
              <a:rPr lang="ko-KR" altLang="en-US" dirty="0" err="1" smtClean="0"/>
              <a:t>가상머신이름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remove –n </a:t>
            </a:r>
            <a:r>
              <a:rPr lang="ko-KR" altLang="en-US" dirty="0" smtClean="0"/>
              <a:t>가상환경이름 </a:t>
            </a:r>
            <a:r>
              <a:rPr lang="en-US" altLang="ko-KR" dirty="0" smtClean="0"/>
              <a:t>–all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all </a:t>
            </a:r>
            <a:r>
              <a:rPr lang="ko-KR" altLang="en-US" dirty="0" err="1" smtClean="0"/>
              <a:t>옵션은로</a:t>
            </a:r>
            <a:r>
              <a:rPr lang="ko-KR" altLang="en-US" dirty="0" smtClean="0"/>
              <a:t> 설치했던 모든 패키지 함께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가상환경에 패키지 추가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baseline="0" dirty="0" smtClean="0"/>
              <a:t> install –n </a:t>
            </a:r>
            <a:r>
              <a:rPr lang="ko-KR" altLang="en-US" baseline="0" dirty="0" smtClean="0"/>
              <a:t>가상환경이름 라이브러리이름</a:t>
            </a:r>
            <a:endParaRPr lang="en-US" altLang="ko-KR" baseline="0" dirty="0" smtClean="0"/>
          </a:p>
          <a:p>
            <a:pPr lvl="1"/>
            <a:endParaRPr lang="en-US" altLang="ko-KR" dirty="0"/>
          </a:p>
          <a:p>
            <a:pPr lvl="1"/>
            <a:endParaRPr lang="en-US" altLang="ko-KR" baseline="0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93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텐서플로</a:t>
            </a:r>
            <a:r>
              <a:rPr lang="ko-KR" altLang="en-US" baseline="0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설치된 모듈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list[enter]</a:t>
            </a:r>
          </a:p>
          <a:p>
            <a:pPr lvl="1"/>
            <a:r>
              <a:rPr lang="en-US" altLang="ko-KR" dirty="0" smtClean="0"/>
              <a:t>pip update </a:t>
            </a:r>
            <a:r>
              <a:rPr lang="ko-KR" altLang="en-US" dirty="0" smtClean="0"/>
              <a:t>수행 메시지 나타나면 업데이트 후 아래 설치</a:t>
            </a:r>
            <a:endParaRPr lang="en-US" altLang="ko-KR" dirty="0" smtClean="0"/>
          </a:p>
          <a:p>
            <a:pPr lvl="2"/>
            <a:r>
              <a:rPr lang="sv-SE" altLang="ko-KR" dirty="0"/>
              <a:t>python -m pip install --upgrade </a:t>
            </a:r>
            <a:r>
              <a:rPr lang="sv-SE" altLang="ko-KR" dirty="0" smtClean="0"/>
              <a:t>pip</a:t>
            </a:r>
          </a:p>
          <a:p>
            <a:pPr lvl="2"/>
            <a:r>
              <a:rPr lang="en-US" altLang="ko-KR" dirty="0" err="1"/>
              <a:t>mkl</a:t>
            </a:r>
            <a:r>
              <a:rPr lang="en-US" altLang="ko-KR" dirty="0"/>
              <a:t>-random 1.0.1 requires </a:t>
            </a:r>
            <a:r>
              <a:rPr lang="en-US" altLang="ko-KR" dirty="0" err="1"/>
              <a:t>cython</a:t>
            </a:r>
            <a:r>
              <a:rPr lang="en-US" altLang="ko-KR" dirty="0"/>
              <a:t>, which is not installed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발생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 install </a:t>
            </a:r>
            <a:r>
              <a:rPr lang="en-US" altLang="ko-KR" dirty="0" err="1" smtClean="0"/>
              <a:t>cython</a:t>
            </a:r>
            <a:r>
              <a:rPr lang="ko-KR" altLang="en-US" dirty="0" smtClean="0"/>
              <a:t>로 설치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터미널에서 </a:t>
            </a:r>
            <a:r>
              <a:rPr lang="en-US" altLang="ko-KR" dirty="0" smtClean="0"/>
              <a:t>“python”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print(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.__version__) : </a:t>
            </a:r>
            <a:r>
              <a:rPr lang="ko-KR" altLang="en-US" dirty="0" smtClean="0"/>
              <a:t>버전이 정상적으로 출력되면 설치완료</a:t>
            </a:r>
            <a:endParaRPr lang="en-US" altLang="ko-KR" dirty="0" smtClean="0"/>
          </a:p>
          <a:p>
            <a:r>
              <a:rPr lang="ko-KR" altLang="en-US" dirty="0" err="1" smtClean="0"/>
              <a:t>설치시</a:t>
            </a:r>
            <a:r>
              <a:rPr lang="ko-KR" altLang="en-US" dirty="0" smtClean="0"/>
              <a:t> 발생하는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 발생시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인터넷 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uninstall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–Iv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==1.5 [I:</a:t>
            </a:r>
            <a:r>
              <a:rPr lang="ko-KR" altLang="en-US" dirty="0" smtClean="0"/>
              <a:t>대문자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 지정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가상환경의 실행파일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69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keras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터미널에서 </a:t>
            </a:r>
            <a:r>
              <a:rPr lang="en-US" altLang="ko-KR" dirty="0" smtClean="0"/>
              <a:t>“python”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가상환경에서</a:t>
            </a:r>
            <a:r>
              <a:rPr lang="en-US" altLang="ko-KR" dirty="0" smtClean="0"/>
              <a:t> Django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pycham</a:t>
            </a:r>
            <a:r>
              <a:rPr lang="en-US" altLang="ko-KR" dirty="0" smtClean="0"/>
              <a:t> professional version</a:t>
            </a:r>
            <a:r>
              <a:rPr lang="ko-KR" altLang="en-US" dirty="0" smtClean="0"/>
              <a:t>에서 하는 것이 쉽다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0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Django </a:t>
            </a:r>
            <a:r>
              <a:rPr lang="ko-KR" altLang="en-US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설치방법은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prompt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Django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terminal</a:t>
            </a:r>
            <a:r>
              <a:rPr lang="ko-KR" altLang="en-US" dirty="0" smtClean="0"/>
              <a:t>을 이용할 수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</a:t>
            </a:r>
            <a:r>
              <a:rPr lang="en-US" altLang="ko-KR" dirty="0" smtClean="0"/>
              <a:t> : pip install Django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업그레이드 </a:t>
            </a:r>
            <a:r>
              <a:rPr lang="en-US" altLang="ko-KR" dirty="0" smtClean="0"/>
              <a:t>: 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Django –upgrade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–m Django –version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 위치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C:\</a:t>
            </a:r>
            <a:r>
              <a:rPr lang="en-US" altLang="ko-KR" dirty="0" smtClean="0"/>
              <a:t>Users\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\Anaconda3\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en-US" altLang="ko-KR" dirty="0" smtClean="0">
                <a:solidFill>
                  <a:srgbClr val="FF0000"/>
                </a:solidFill>
              </a:rPr>
              <a:t>tutorial</a:t>
            </a:r>
            <a:r>
              <a:rPr lang="en-US" altLang="ko-KR" dirty="0" smtClean="0"/>
              <a:t>\Lib\site-packages\</a:t>
            </a:r>
            <a:r>
              <a:rPr lang="en-US" altLang="ko-KR" dirty="0" err="1" smtClean="0"/>
              <a:t>django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가상환경인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경우는 </a:t>
            </a:r>
            <a:r>
              <a:rPr lang="ko-KR" altLang="en-US" dirty="0" err="1" smtClean="0"/>
              <a:t>가상환경내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ko-KR" altLang="en-US" dirty="0" err="1" smtClean="0"/>
              <a:t>가상환경명</a:t>
            </a:r>
            <a:r>
              <a:rPr lang="en-US" altLang="ko-KR" dirty="0" smtClean="0"/>
              <a:t>\Lib\site-packages\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있으며 가상환경이 삭제 되면 같이 삭제된다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93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Django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MVT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MVT: Model View Template</a:t>
            </a:r>
          </a:p>
          <a:p>
            <a:pPr lvl="1"/>
            <a:r>
              <a:rPr lang="en-US" altLang="ko-KR" sz="1800" dirty="0" smtClean="0"/>
              <a:t>Model  : </a:t>
            </a:r>
            <a:r>
              <a:rPr lang="ko-KR" altLang="en-US" sz="1800" dirty="0" smtClean="0"/>
              <a:t>데이터베이스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연동한 데이터 모델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View : controller </a:t>
            </a:r>
            <a:r>
              <a:rPr lang="ko-KR" altLang="en-US" sz="1800" dirty="0" smtClean="0"/>
              <a:t>역할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코드로 구성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Template : View </a:t>
            </a:r>
            <a:r>
              <a:rPr lang="ko-KR" altLang="en-US" sz="1800" dirty="0" smtClean="0"/>
              <a:t>역할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웹에 보이기 위한 부분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HTML, CSS,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등등</a:t>
            </a:r>
            <a:endParaRPr lang="en-US" altLang="ko-KR" sz="1400" dirty="0" smtClean="0"/>
          </a:p>
          <a:p>
            <a:pPr lvl="2"/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코드 연동 </a:t>
            </a:r>
            <a:r>
              <a:rPr lang="en-US" altLang="ko-KR" sz="1400" dirty="0" smtClean="0"/>
              <a:t>{{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}}, {% </a:t>
            </a:r>
            <a:r>
              <a:rPr lang="ko-KR" altLang="en-US" sz="1400" dirty="0" smtClean="0"/>
              <a:t>명령 </a:t>
            </a:r>
            <a:r>
              <a:rPr lang="en-US" altLang="ko-KR" sz="1400" dirty="0" smtClean="0"/>
              <a:t>%}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14" y="2920124"/>
            <a:ext cx="3917482" cy="23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489</Words>
  <Application>Microsoft Office PowerPoint</Application>
  <PresentationFormat>와이드스크린</PresentationFormat>
  <Paragraphs>111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Consolas</vt:lpstr>
      <vt:lpstr>Courier New</vt:lpstr>
      <vt:lpstr>Wingdings</vt:lpstr>
      <vt:lpstr>Office 테마</vt:lpstr>
      <vt:lpstr>아나콘다 설치</vt:lpstr>
      <vt:lpstr>아나콘다 설치</vt:lpstr>
      <vt:lpstr>아나콘다 설치</vt:lpstr>
      <vt:lpstr>아나콘다 가상환경</vt:lpstr>
      <vt:lpstr>텐서플로 설치</vt:lpstr>
      <vt:lpstr>케라스 설치</vt:lpstr>
      <vt:lpstr>가상환경에서 Django설치</vt:lpstr>
      <vt:lpstr>Django 설치</vt:lpstr>
      <vt:lpstr>Django의 MVT 패턴</vt:lpstr>
      <vt:lpstr>Model</vt:lpstr>
      <vt:lpstr>View</vt:lpstr>
      <vt:lpstr>Template</vt:lpstr>
      <vt:lpstr>개발 테스트</vt:lpstr>
      <vt:lpstr>PowerPoint 프레젠테이션</vt:lpstr>
      <vt:lpstr>PowerPoint 프레젠테이션</vt:lpstr>
      <vt:lpstr>프로젝트 완성 후</vt:lpstr>
      <vt:lpstr>애플리케이션 생성</vt:lpstr>
      <vt:lpstr>테이블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아나콘다 설치</dc:title>
  <dc:creator>황 치곤</dc:creator>
  <cp:lastModifiedBy>User</cp:lastModifiedBy>
  <cp:revision>32</cp:revision>
  <dcterms:created xsi:type="dcterms:W3CDTF">2019-04-23T10:20:05Z</dcterms:created>
  <dcterms:modified xsi:type="dcterms:W3CDTF">2019-11-14T11:53:54Z</dcterms:modified>
</cp:coreProperties>
</file>