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93" autoAdjust="0"/>
  </p:normalViewPr>
  <p:slideViewPr>
    <p:cSldViewPr snapToGrid="0">
      <p:cViewPr varScale="1">
        <p:scale>
          <a:sx n="95" d="100"/>
          <a:sy n="95" d="100"/>
        </p:scale>
        <p:origin x="84" y="78"/>
      </p:cViewPr>
      <p:guideLst/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9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6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4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1971-CCB0-423D-A9E0-64FFEEA070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6O0zOGX4E&amp;index=1&amp;list=PLlMkM4tgfjnLSOjrEJN31gZATbcj_MpU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#mac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MVT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MVT: Model View Template</a:t>
            </a:r>
          </a:p>
          <a:p>
            <a:pPr lvl="1"/>
            <a:r>
              <a:rPr lang="en-US" altLang="ko-KR" sz="1800" dirty="0" smtClean="0"/>
              <a:t>Model  : </a:t>
            </a:r>
            <a:r>
              <a:rPr lang="ko-KR" altLang="en-US" sz="1800" dirty="0" smtClean="0"/>
              <a:t>데이터베이스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연동한 데이터 모델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View : controller </a:t>
            </a:r>
            <a:r>
              <a:rPr lang="ko-KR" altLang="en-US" sz="1800" dirty="0" smtClean="0"/>
              <a:t>역할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코드로 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Template : View </a:t>
            </a:r>
            <a:r>
              <a:rPr lang="ko-KR" altLang="en-US" sz="1800" dirty="0" smtClean="0"/>
              <a:t>역할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웹에 보이기 위한 부분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HTML, CSS,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등등</a:t>
            </a:r>
            <a:endParaRPr lang="en-US" altLang="ko-KR" sz="1400" dirty="0" smtClean="0"/>
          </a:p>
          <a:p>
            <a:pPr lvl="2"/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코드 연동 </a:t>
            </a:r>
            <a:r>
              <a:rPr lang="en-US" altLang="ko-KR" sz="1400" dirty="0" smtClean="0"/>
              <a:t>{{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}}, {% </a:t>
            </a:r>
            <a:r>
              <a:rPr lang="ko-KR" altLang="en-US" sz="1400" dirty="0" smtClean="0"/>
              <a:t>명령 </a:t>
            </a:r>
            <a:r>
              <a:rPr lang="en-US" altLang="ko-KR" sz="1400" dirty="0" smtClean="0"/>
              <a:t>%}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14" y="2920124"/>
            <a:ext cx="3917482" cy="23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777"/>
          <a:stretch/>
        </p:blipFill>
        <p:spPr>
          <a:xfrm>
            <a:off x="838200" y="1825625"/>
            <a:ext cx="8029575" cy="44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53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05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 </a:t>
            </a:r>
            <a:r>
              <a:rPr lang="en-US" altLang="ko-KR" dirty="0" smtClean="0"/>
              <a:t>– new project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 Django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352118"/>
            <a:ext cx="742101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0368" cy="4351338"/>
          </a:xfrm>
        </p:spPr>
        <p:txBody>
          <a:bodyPr/>
          <a:lstStyle/>
          <a:p>
            <a:r>
              <a:rPr lang="ko-KR" altLang="en-US" dirty="0" smtClean="0"/>
              <a:t>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가상환경에서 장고 실행할 때 주의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027" y="1580315"/>
            <a:ext cx="7106642" cy="48774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37484" y="2129590"/>
            <a:ext cx="6216316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598821" y="2261937"/>
            <a:ext cx="2310063" cy="1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참고서적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0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오일석</a:t>
            </a:r>
            <a:r>
              <a:rPr lang="ko-KR" altLang="en-US" dirty="0" smtClean="0"/>
              <a:t> 전북대 교수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기계학습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유튜브 및 서적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50" y="2441749"/>
            <a:ext cx="1929449" cy="250963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503322"/>
            <a:ext cx="10515600" cy="385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김성훈 </a:t>
            </a:r>
            <a:r>
              <a:rPr lang="ko-KR" altLang="en-US" dirty="0" err="1" smtClean="0"/>
              <a:t>홍콩과기대</a:t>
            </a:r>
            <a:r>
              <a:rPr lang="ko-KR" altLang="en-US" dirty="0" smtClean="0"/>
              <a:t> 교수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기계학습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유튜브 및 서적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5086" y="2441749"/>
            <a:ext cx="21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이론 중심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5086" y="6059156"/>
            <a:ext cx="21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응용 중심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34673" y="5920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https://www.youtube.com/watch?v=BS6O0zOGX4E&amp;index=1&amp;list=PLlMkM4tgfjnLSOjrEJN31gZATbcj_MpUm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31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쟝고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9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아나콘다 사이트</a:t>
            </a:r>
            <a:r>
              <a:rPr lang="en-US" altLang="ko-KR" dirty="0" smtClean="0"/>
              <a:t>[</a:t>
            </a:r>
            <a:r>
              <a:rPr lang="en-US" altLang="ko-KR" dirty="0">
                <a:hlinkClick r:id="rId2"/>
              </a:rPr>
              <a:t>https://www.anaconda.com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]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운영체제의 버전에 맞게 다운로드</a:t>
            </a:r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다운로드 받은 파일 설치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97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321" y="1825625"/>
            <a:ext cx="10942655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설정 및 수행 모듈 설치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아나콘다 터미널에서 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터미널에서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--version”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아나콘다 최신버전 </a:t>
            </a:r>
            <a:r>
              <a:rPr lang="ko-KR" altLang="en-US" dirty="0" err="1" smtClean="0"/>
              <a:t>업데이터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update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가상환경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ko-KR" altLang="en-US" dirty="0"/>
              <a:t>가상환경이름 </a:t>
            </a:r>
            <a:r>
              <a:rPr lang="en-US" altLang="ko-KR" dirty="0"/>
              <a:t>python=</a:t>
            </a:r>
            <a:r>
              <a:rPr lang="ko-KR" altLang="en-US" dirty="0" err="1"/>
              <a:t>파이썬버전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사용할 라이브러리</a:t>
            </a:r>
            <a:r>
              <a:rPr lang="en-US" altLang="ko-KR" dirty="0"/>
              <a:t>]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–n </a:t>
            </a:r>
            <a:r>
              <a:rPr lang="en-US" altLang="ko-KR" dirty="0" err="1"/>
              <a:t>virEn</a:t>
            </a:r>
            <a:r>
              <a:rPr lang="en-US" altLang="ko-KR" dirty="0"/>
              <a:t> </a:t>
            </a:r>
            <a:r>
              <a:rPr lang="en-US" altLang="ko-KR" dirty="0" smtClean="0"/>
              <a:t>python=3.5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-n </a:t>
            </a:r>
            <a:r>
              <a:rPr lang="en-US" altLang="ko-KR" dirty="0" err="1" smtClean="0">
                <a:solidFill>
                  <a:srgbClr val="FF0000"/>
                </a:solidFill>
              </a:rPr>
              <a:t>conEn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70C0"/>
                </a:solidFill>
              </a:rPr>
              <a:t>python=3.5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numpy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scipy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matplotlib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spyder</a:t>
            </a:r>
            <a:r>
              <a:rPr lang="en-US" altLang="ko-KR" dirty="0">
                <a:solidFill>
                  <a:srgbClr val="00B050"/>
                </a:solidFill>
              </a:rPr>
              <a:t> pandas </a:t>
            </a:r>
            <a:r>
              <a:rPr lang="en-US" altLang="ko-KR" dirty="0" err="1">
                <a:solidFill>
                  <a:srgbClr val="00B050"/>
                </a:solidFill>
              </a:rPr>
              <a:t>seaborn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scikit</a:t>
            </a:r>
            <a:r>
              <a:rPr lang="en-US" altLang="ko-KR" dirty="0">
                <a:solidFill>
                  <a:srgbClr val="00B050"/>
                </a:solidFill>
              </a:rPr>
              <a:t>-learn </a:t>
            </a:r>
            <a:r>
              <a:rPr lang="en-US" altLang="ko-KR" dirty="0" smtClean="0">
                <a:solidFill>
                  <a:srgbClr val="00B050"/>
                </a:solidFill>
              </a:rPr>
              <a:t>h5py</a:t>
            </a:r>
            <a:endParaRPr lang="en-US" altLang="ko-KR" dirty="0">
              <a:solidFill>
                <a:srgbClr val="00B05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dirty="0"/>
              <a:t>tutorial : </a:t>
            </a:r>
            <a:r>
              <a:rPr lang="ko-KR" altLang="en-US" dirty="0"/>
              <a:t>작업환경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python=3.5 : </a:t>
            </a:r>
            <a:r>
              <a:rPr lang="ko-KR" altLang="en-US" dirty="0" err="1"/>
              <a:t>파이썬</a:t>
            </a:r>
            <a:r>
              <a:rPr lang="ko-KR" altLang="en-US" dirty="0"/>
              <a:t> 버전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~ </a:t>
            </a:r>
            <a:r>
              <a:rPr lang="en-US" altLang="ko-KR" dirty="0"/>
              <a:t>h5py : </a:t>
            </a:r>
            <a:r>
              <a:rPr lang="ko-KR" altLang="en-US" dirty="0"/>
              <a:t>교재에서 사용되는 모든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34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가상환경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altLang="ko-KR" dirty="0"/>
          </a:p>
          <a:p>
            <a:r>
              <a:rPr lang="ko-KR" altLang="en-US" dirty="0"/>
              <a:t>환</a:t>
            </a:r>
            <a:r>
              <a:rPr lang="ko-KR" altLang="en-US" dirty="0" smtClean="0"/>
              <a:t>경목록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--</a:t>
            </a:r>
            <a:r>
              <a:rPr lang="en-US" altLang="ko-KR" dirty="0" err="1" smtClean="0"/>
              <a:t>envs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ko-KR" altLang="en-US" dirty="0" err="1" smtClean="0"/>
              <a:t>가상머신이름</a:t>
            </a:r>
            <a:endParaRPr lang="en-US" altLang="ko-KR" dirty="0" smtClean="0"/>
          </a:p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해제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deactivate </a:t>
            </a:r>
            <a:r>
              <a:rPr lang="ko-KR" altLang="en-US" dirty="0" err="1" smtClean="0"/>
              <a:t>가상머신이름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remove –n </a:t>
            </a:r>
            <a:r>
              <a:rPr lang="ko-KR" altLang="en-US" dirty="0" smtClean="0"/>
              <a:t>가상환경이름 </a:t>
            </a:r>
            <a:r>
              <a:rPr lang="en-US" altLang="ko-KR" dirty="0" smtClean="0"/>
              <a:t>–all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all </a:t>
            </a:r>
            <a:r>
              <a:rPr lang="ko-KR" altLang="en-US" dirty="0" err="1" smtClean="0"/>
              <a:t>옵션은로</a:t>
            </a:r>
            <a:r>
              <a:rPr lang="ko-KR" altLang="en-US" dirty="0" smtClean="0"/>
              <a:t> 설치했던 모든 패키지 함께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가상환경에 패키지 추가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baseline="0" dirty="0" smtClean="0"/>
              <a:t> install –n </a:t>
            </a:r>
            <a:r>
              <a:rPr lang="ko-KR" altLang="en-US" baseline="0" dirty="0" smtClean="0"/>
              <a:t>가상환경이름 라이브러리이름</a:t>
            </a:r>
            <a:endParaRPr lang="en-US" altLang="ko-KR" baseline="0" dirty="0" smtClean="0"/>
          </a:p>
          <a:p>
            <a:pPr lvl="1"/>
            <a:endParaRPr lang="en-US" altLang="ko-KR" dirty="0"/>
          </a:p>
          <a:p>
            <a:pPr lvl="1"/>
            <a:endParaRPr lang="en-US" altLang="ko-KR" baseline="0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93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텐서플로</a:t>
            </a:r>
            <a:r>
              <a:rPr lang="ko-KR" altLang="en-US" baseline="0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설치된 모듈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list[enter]</a:t>
            </a:r>
          </a:p>
          <a:p>
            <a:pPr lvl="1"/>
            <a:r>
              <a:rPr lang="en-US" altLang="ko-KR" dirty="0" smtClean="0"/>
              <a:t>pip update </a:t>
            </a:r>
            <a:r>
              <a:rPr lang="ko-KR" altLang="en-US" dirty="0" smtClean="0"/>
              <a:t>수행 메시지 나타나면 업데이트 후 아래 설치</a:t>
            </a:r>
            <a:endParaRPr lang="en-US" altLang="ko-KR" dirty="0" smtClean="0"/>
          </a:p>
          <a:p>
            <a:pPr lvl="2"/>
            <a:r>
              <a:rPr lang="sv-SE" altLang="ko-KR" dirty="0"/>
              <a:t>python -m pip install --upgrade </a:t>
            </a:r>
            <a:r>
              <a:rPr lang="sv-SE" altLang="ko-KR" dirty="0" smtClean="0"/>
              <a:t>pip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mkl</a:t>
            </a:r>
            <a:r>
              <a:rPr lang="en-US" altLang="ko-KR" dirty="0">
                <a:solidFill>
                  <a:srgbClr val="FF0000"/>
                </a:solidFill>
              </a:rPr>
              <a:t>-random 1.0.1 requires </a:t>
            </a:r>
            <a:r>
              <a:rPr lang="en-US" altLang="ko-KR" dirty="0" err="1">
                <a:solidFill>
                  <a:srgbClr val="FF0000"/>
                </a:solidFill>
              </a:rPr>
              <a:t>cython</a:t>
            </a:r>
            <a:r>
              <a:rPr lang="en-US" altLang="ko-KR" dirty="0">
                <a:solidFill>
                  <a:srgbClr val="FF0000"/>
                </a:solidFill>
              </a:rPr>
              <a:t>, which is not installed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발생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pip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cython</a:t>
            </a:r>
            <a:r>
              <a:rPr lang="ko-KR" altLang="en-US" dirty="0" smtClean="0">
                <a:solidFill>
                  <a:srgbClr val="FF0000"/>
                </a:solidFill>
              </a:rPr>
              <a:t>로 설치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pip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tensorflow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터미널에서 </a:t>
            </a:r>
            <a:r>
              <a:rPr lang="en-US" altLang="ko-KR" dirty="0" smtClean="0"/>
              <a:t>“python”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print(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.__version__) : </a:t>
            </a:r>
            <a:r>
              <a:rPr lang="ko-KR" altLang="en-US" dirty="0" smtClean="0"/>
              <a:t>버전이 정상적으로 출력되면 설치완료</a:t>
            </a:r>
            <a:endParaRPr lang="en-US" altLang="ko-KR" dirty="0" smtClean="0"/>
          </a:p>
          <a:p>
            <a:r>
              <a:rPr lang="ko-KR" altLang="en-US" dirty="0" err="1" smtClean="0"/>
              <a:t>설치시</a:t>
            </a:r>
            <a:r>
              <a:rPr lang="ko-KR" altLang="en-US" dirty="0" smtClean="0"/>
              <a:t> 발생하는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 발생시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인터넷 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uninstall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–Iv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==1.5 [I:</a:t>
            </a:r>
            <a:r>
              <a:rPr lang="ko-KR" altLang="en-US" dirty="0" smtClean="0"/>
              <a:t>대문자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지정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가상환경의 실행파일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69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keras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터미널에서 </a:t>
            </a:r>
            <a:r>
              <a:rPr lang="en-US" altLang="ko-KR" dirty="0" smtClean="0"/>
              <a:t>“python”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가상환경에서</a:t>
            </a:r>
            <a:r>
              <a:rPr lang="en-US" altLang="ko-KR" dirty="0" smtClean="0"/>
              <a:t> Django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pycham</a:t>
            </a:r>
            <a:r>
              <a:rPr lang="en-US" altLang="ko-KR" dirty="0" smtClean="0"/>
              <a:t> professional version</a:t>
            </a:r>
            <a:r>
              <a:rPr lang="ko-KR" altLang="en-US" dirty="0" smtClean="0"/>
              <a:t>에서 하는 것이 쉽다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0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Django </a:t>
            </a:r>
            <a:r>
              <a:rPr lang="ko-KR" altLang="en-US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설치방법은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prompt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pycharm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terminal</a:t>
            </a:r>
            <a:r>
              <a:rPr lang="ko-KR" altLang="en-US" dirty="0" smtClean="0"/>
              <a:t>을 이용할 수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</a:t>
            </a:r>
            <a:r>
              <a:rPr lang="en-US" altLang="ko-KR" dirty="0" smtClean="0"/>
              <a:t> : pip install Django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업그레이드 </a:t>
            </a:r>
            <a:r>
              <a:rPr lang="en-US" altLang="ko-KR" dirty="0" smtClean="0"/>
              <a:t>: 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Django –upgrade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–m Django –version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solidFill>
                  <a:srgbClr val="FF0000"/>
                </a:solidFill>
              </a:rPr>
              <a:t>mkl</a:t>
            </a:r>
            <a:r>
              <a:rPr lang="en-US" altLang="ko-KR" dirty="0">
                <a:solidFill>
                  <a:srgbClr val="FF0000"/>
                </a:solidFill>
              </a:rPr>
              <a:t>-random 1.0.1 requires </a:t>
            </a:r>
            <a:r>
              <a:rPr lang="en-US" altLang="ko-KR" dirty="0" err="1">
                <a:solidFill>
                  <a:srgbClr val="FF0000"/>
                </a:solidFill>
              </a:rPr>
              <a:t>cython</a:t>
            </a:r>
            <a:r>
              <a:rPr lang="en-US" altLang="ko-KR" dirty="0">
                <a:solidFill>
                  <a:srgbClr val="FF0000"/>
                </a:solidFill>
              </a:rPr>
              <a:t>, which is not installed.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pip install </a:t>
            </a:r>
            <a:r>
              <a:rPr lang="en-US" altLang="ko-KR" dirty="0" err="1">
                <a:solidFill>
                  <a:srgbClr val="FF0000"/>
                </a:solidFill>
              </a:rPr>
              <a:t>cython</a:t>
            </a:r>
            <a:r>
              <a:rPr lang="ko-KR" altLang="en-US" dirty="0">
                <a:solidFill>
                  <a:srgbClr val="FF0000"/>
                </a:solidFill>
              </a:rPr>
              <a:t>로 설치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 위치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C:\</a:t>
            </a:r>
            <a:r>
              <a:rPr lang="en-US" altLang="ko-KR" dirty="0" smtClean="0"/>
              <a:t>Users\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\Anaconda3\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en-US" altLang="ko-KR" dirty="0" smtClean="0">
                <a:solidFill>
                  <a:srgbClr val="FF0000"/>
                </a:solidFill>
              </a:rPr>
              <a:t>tutorial</a:t>
            </a:r>
            <a:r>
              <a:rPr lang="en-US" altLang="ko-KR" dirty="0" smtClean="0"/>
              <a:t>\Lib\site-packages\Django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C:\Users\User\Anaconda3\envs\conEn\Lib\site-packages\django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가상환경인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경우는 </a:t>
            </a:r>
            <a:r>
              <a:rPr lang="ko-KR" altLang="en-US" dirty="0" err="1" smtClean="0"/>
              <a:t>가상환경내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가상환경명</a:t>
            </a:r>
            <a:r>
              <a:rPr lang="en-US" altLang="ko-KR" dirty="0" smtClean="0"/>
              <a:t>\Lib\site-packages\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있으며 가상환경이 삭제 되면 같이 삭제된다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프로젝트 생성시 초기 설정에서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내의 </a:t>
            </a:r>
            <a:r>
              <a:rPr lang="en-US" altLang="ko-KR" dirty="0" smtClean="0"/>
              <a:t>python.exe </a:t>
            </a:r>
            <a:r>
              <a:rPr lang="ko-KR" altLang="en-US" dirty="0" smtClean="0"/>
              <a:t>를 선택해 준다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93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Django </a:t>
            </a:r>
            <a:r>
              <a:rPr lang="ko-KR" altLang="en-US" dirty="0"/>
              <a:t>초기설정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en-US" altLang="ko-KR" dirty="0" err="1" smtClean="0"/>
              <a:t>mysite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Django </a:t>
            </a:r>
            <a:r>
              <a:rPr lang="ko-KR" altLang="en-US" dirty="0" smtClean="0"/>
              <a:t>초기설정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임의대로 설정</a:t>
            </a:r>
            <a:endParaRPr lang="en-US" altLang="ko-KR" dirty="0" smtClean="0"/>
          </a:p>
          <a:p>
            <a:r>
              <a:rPr lang="ko-KR" altLang="en-US" dirty="0" smtClean="0"/>
              <a:t>초기 설정 후 설정된 내용 적용</a:t>
            </a:r>
            <a:endParaRPr lang="en-US" altLang="ko-KR" dirty="0"/>
          </a:p>
          <a:p>
            <a:pPr lvl="1"/>
            <a:r>
              <a:rPr lang="en-US" altLang="ko-KR" dirty="0"/>
              <a:t>python manage.py </a:t>
            </a:r>
            <a:r>
              <a:rPr lang="en-US" altLang="ko-KR" dirty="0" smtClean="0"/>
              <a:t>migrate</a:t>
            </a:r>
            <a:endParaRPr lang="en-US" altLang="ko-KR" dirty="0"/>
          </a:p>
          <a:p>
            <a:r>
              <a:rPr lang="ko-KR" altLang="en-US" dirty="0" smtClean="0"/>
              <a:t>관리자 생성</a:t>
            </a:r>
            <a:endParaRPr lang="en-US" altLang="ko-KR" dirty="0" smtClean="0"/>
          </a:p>
          <a:p>
            <a:pPr lvl="1"/>
            <a:r>
              <a:rPr lang="en-US" altLang="ko-KR" dirty="0"/>
              <a:t>python manage.py </a:t>
            </a:r>
            <a:r>
              <a:rPr lang="en-US" altLang="ko-KR" dirty="0" err="1" smtClean="0"/>
              <a:t>createsuperuser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이메일 패스워드 설정</a:t>
            </a:r>
            <a:endParaRPr lang="en-US" altLang="ko-KR" dirty="0" smtClean="0"/>
          </a:p>
          <a:p>
            <a:r>
              <a:rPr lang="ko-KR" altLang="en-US" dirty="0" smtClean="0"/>
              <a:t>앱 생성</a:t>
            </a:r>
            <a:endParaRPr lang="en-US" altLang="ko-KR" dirty="0" smtClean="0"/>
          </a:p>
          <a:p>
            <a:pPr lvl="1"/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앱명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7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502</Words>
  <Application>Microsoft Office PowerPoint</Application>
  <PresentationFormat>와이드스크린</PresentationFormat>
  <Paragraphs>102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아나콘다 설치</vt:lpstr>
      <vt:lpstr>아나콘다 설치</vt:lpstr>
      <vt:lpstr>아나콘다 설치</vt:lpstr>
      <vt:lpstr>아나콘다 가상환경</vt:lpstr>
      <vt:lpstr>텐서플로 설치</vt:lpstr>
      <vt:lpstr>케라스 설치</vt:lpstr>
      <vt:lpstr>가상환경에서 Django설치</vt:lpstr>
      <vt:lpstr>Django 설치</vt:lpstr>
      <vt:lpstr>PowerPoint 프레젠테이션</vt:lpstr>
      <vt:lpstr>Django의 MVT 패턴</vt:lpstr>
      <vt:lpstr>Model</vt:lpstr>
      <vt:lpstr>View</vt:lpstr>
      <vt:lpstr>Template</vt:lpstr>
      <vt:lpstr>개발 테스트</vt:lpstr>
      <vt:lpstr>PowerPoint 프레젠테이션</vt:lpstr>
      <vt:lpstr>참고서적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아나콘다 설치</dc:title>
  <dc:creator>황 치곤</dc:creator>
  <cp:lastModifiedBy>User</cp:lastModifiedBy>
  <cp:revision>44</cp:revision>
  <dcterms:created xsi:type="dcterms:W3CDTF">2019-04-23T10:20:05Z</dcterms:created>
  <dcterms:modified xsi:type="dcterms:W3CDTF">2019-11-14T09:39:03Z</dcterms:modified>
</cp:coreProperties>
</file>