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69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043" y="76801"/>
            <a:ext cx="11911914" cy="49161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043" y="667264"/>
            <a:ext cx="11911914" cy="60996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03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3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3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6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39CB78-39B5-409D-B44A-CBB778C9E82D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B79B70-A411-4D9C-84CA-285317D9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141" y="57666"/>
            <a:ext cx="12043718" cy="411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141" y="527222"/>
            <a:ext cx="12117859" cy="621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r>
              <a:rPr lang="en-US" altLang="ko-KR" dirty="0" smtClean="0"/>
              <a:t>[</a:t>
            </a:r>
            <a:r>
              <a:rPr lang="en-US" altLang="ko-KR" dirty="0" smtClean="0"/>
              <a:t>overloading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[overriding]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오버로딩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자체 함수에서 포함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구현할 필요가 없음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[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이름은 동일하나 매개변수의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개수의 차이를 위해 여러 개의 </a:t>
            </a:r>
            <a:r>
              <a:rPr lang="ko-KR" altLang="en-US" dirty="0" err="1" smtClean="0"/>
              <a:t>유사함수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매개변수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디폴트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순서</a:t>
            </a:r>
            <a:r>
              <a:rPr lang="en-US" altLang="ko-KR" dirty="0" smtClean="0">
                <a:sym typeface="Wingdings" panose="05000000000000000000" pitchFamily="2" charset="2"/>
              </a:rPr>
              <a:t>]  </a:t>
            </a:r>
            <a:r>
              <a:rPr lang="ko-KR" altLang="en-US" dirty="0" err="1" smtClean="0">
                <a:sym typeface="Wingdings" panose="05000000000000000000" pitchFamily="2" charset="2"/>
              </a:rPr>
              <a:t>함수호출</a:t>
            </a:r>
            <a:r>
              <a:rPr lang="ko-KR" altLang="en-US" dirty="0" smtClean="0">
                <a:sym typeface="Wingdings" panose="05000000000000000000" pitchFamily="2" charset="2"/>
              </a:rPr>
              <a:t> 다양화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오버로딩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부모의 메서드를 자식에</a:t>
            </a:r>
            <a:r>
              <a:rPr lang="en-US" altLang="ko-KR" dirty="0"/>
              <a:t> </a:t>
            </a:r>
            <a:r>
              <a:rPr lang="ko-KR" altLang="en-US" dirty="0" smtClean="0"/>
              <a:t>맞게 변경</a:t>
            </a:r>
            <a:r>
              <a:rPr lang="en-US" altLang="ko-KR" dirty="0" smtClean="0"/>
              <a:t>. 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__(self) </a:t>
            </a:r>
            <a:r>
              <a:rPr lang="en-US" altLang="ko-KR" dirty="0" smtClean="0">
                <a:sym typeface="Wingdings" panose="05000000000000000000" pitchFamily="2" charset="2"/>
              </a:rPr>
              <a:t> </a:t>
            </a:r>
            <a:r>
              <a:rPr lang="ko-KR" altLang="en-US" dirty="0" err="1" smtClean="0">
                <a:sym typeface="Wingdings" panose="05000000000000000000" pitchFamily="2" charset="2"/>
              </a:rPr>
              <a:t>함수명을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사용하면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주소리턴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파이썬은</a:t>
            </a:r>
            <a:r>
              <a:rPr lang="ko-KR" altLang="en-US" dirty="0" smtClean="0">
                <a:sym typeface="Wingdings" panose="05000000000000000000" pitchFamily="2" charset="2"/>
              </a:rPr>
              <a:t> 메서드와 변수에 모두 적용 가능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</a:t>
            </a:r>
            <a:r>
              <a:rPr lang="en-US" altLang="ko-KR" dirty="0" smtClean="0">
                <a:sym typeface="Wingdings" panose="05000000000000000000" pitchFamily="2" charset="2"/>
              </a:rPr>
              <a:t> MYSQL </a:t>
            </a:r>
            <a:r>
              <a:rPr lang="ko-KR" altLang="en-US" dirty="0" smtClean="0">
                <a:sym typeface="Wingdings" panose="05000000000000000000" pitchFamily="2" charset="2"/>
              </a:rPr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설치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가상환경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mysqlclient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pip install </a:t>
            </a:r>
            <a:r>
              <a:rPr lang="en-US" altLang="ko-KR" dirty="0" err="1" smtClean="0"/>
              <a:t>mysqlclient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가상환경에서 실행</a:t>
            </a:r>
            <a:r>
              <a:rPr lang="en-US" altLang="ko-KR" dirty="0" smtClean="0"/>
              <a:t>.[</a:t>
            </a:r>
            <a:r>
              <a:rPr lang="ko-KR" altLang="en-US" dirty="0" err="1" smtClean="0"/>
              <a:t>파이참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prompt</a:t>
            </a:r>
            <a:r>
              <a:rPr lang="ko-KR" altLang="en-US" dirty="0" smtClean="0"/>
              <a:t>에서 해도 됨</a:t>
            </a:r>
            <a:r>
              <a:rPr lang="en-US" altLang="ko-KR" dirty="0" smtClean="0"/>
              <a:t>.]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서버에 스키마 생성 후</a:t>
            </a:r>
            <a:r>
              <a:rPr lang="en-US" altLang="ko-KR" dirty="0"/>
              <a:t> </a:t>
            </a:r>
            <a:r>
              <a:rPr lang="ko-KR" altLang="en-US" dirty="0" err="1" smtClean="0"/>
              <a:t>스키마명</a:t>
            </a:r>
            <a:r>
              <a:rPr lang="en-US" altLang="ko-KR" dirty="0" smtClean="0"/>
              <a:t>, id, pass, </a:t>
            </a:r>
            <a:r>
              <a:rPr lang="ko-KR" altLang="en-US" dirty="0" err="1" smtClean="0"/>
              <a:t>서버명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포트명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settings.py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DATABASES=[] </a:t>
            </a:r>
            <a:r>
              <a:rPr lang="ko-KR" altLang="en-US" dirty="0" smtClean="0"/>
              <a:t>수정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Makemigrations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Migrate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확인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테이블 생성 유무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CREATESUPERUSER </a:t>
            </a:r>
            <a:r>
              <a:rPr lang="ko-KR" altLang="en-US" dirty="0" smtClean="0">
                <a:sym typeface="Wingdings" panose="05000000000000000000" pitchFamily="2" charset="2"/>
              </a:rPr>
              <a:t>로 관리자 생성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1090" y="2080967"/>
            <a:ext cx="6500553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DATABASES = {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django.db.backends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mysql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b="1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스키마명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PASS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1234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HOST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호스트 주소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, #127.0.0.1, LOCALHOST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PORT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3306</a:t>
            </a:r>
            <a:r>
              <a:rPr lang="ko-KR" altLang="ko-KR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4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오류형태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해결방법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: python 3.5</a:t>
            </a:r>
            <a:r>
              <a:rPr lang="ko-KR" altLang="en-US" dirty="0"/>
              <a:t> </a:t>
            </a:r>
            <a:r>
              <a:rPr lang="ko-KR" altLang="en-US" dirty="0" smtClean="0"/>
              <a:t>버전과의 충돌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가상환경의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3.6</a:t>
            </a:r>
            <a:r>
              <a:rPr lang="ko-KR" altLang="en-US" dirty="0" smtClean="0"/>
              <a:t>으로 생성 후 필요한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모듈 설치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콘다</a:t>
            </a:r>
            <a:r>
              <a:rPr lang="ko-KR" altLang="en-US" dirty="0" smtClean="0"/>
              <a:t> 프롬프트 환경</a:t>
            </a:r>
            <a:r>
              <a:rPr lang="en-US" altLang="ko-KR" dirty="0" smtClean="0"/>
              <a:t>(base</a:t>
            </a:r>
            <a:r>
              <a:rPr lang="ko-KR" altLang="en-US" dirty="0" smtClean="0"/>
              <a:t>환경에서 시작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create –n name python=3.6 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가상환경 활성화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 name</a:t>
            </a:r>
          </a:p>
          <a:p>
            <a:pPr lvl="1"/>
            <a:r>
              <a:rPr lang="en-US" altLang="ko-KR" dirty="0" smtClean="0"/>
              <a:t>3. pip </a:t>
            </a:r>
            <a:r>
              <a:rPr lang="ko-KR" altLang="en-US" dirty="0" smtClean="0"/>
              <a:t>업그레이드 </a:t>
            </a:r>
            <a:r>
              <a:rPr lang="sv-SE" altLang="ko-KR" dirty="0"/>
              <a:t>python -m pip install --upgrade </a:t>
            </a:r>
            <a:r>
              <a:rPr lang="sv-SE" altLang="ko-KR" dirty="0" smtClean="0"/>
              <a:t>pip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err="1" smtClean="0"/>
              <a:t>모듈설치</a:t>
            </a:r>
            <a:r>
              <a:rPr lang="en-US" altLang="ko-KR" dirty="0" smtClean="0"/>
              <a:t>. pip install Django, Django-tagging, Django-</a:t>
            </a:r>
            <a:r>
              <a:rPr lang="en-US" altLang="ko-KR" dirty="0" err="1" smtClean="0"/>
              <a:t>disqus</a:t>
            </a:r>
            <a:r>
              <a:rPr lang="en-US" altLang="ko-KR" dirty="0" smtClean="0"/>
              <a:t>, pillow, </a:t>
            </a:r>
            <a:r>
              <a:rPr lang="en-US" altLang="ko-KR" dirty="0" err="1" smtClean="0"/>
              <a:t>mysqlclient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파이참에서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file-settings</a:t>
            </a:r>
            <a:r>
              <a:rPr lang="ko-KR" altLang="en-US" dirty="0" smtClean="0"/>
              <a:t>에서 가상환경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44" y="772966"/>
            <a:ext cx="5239979" cy="33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60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Consolas</vt:lpstr>
      <vt:lpstr>Wingdings</vt:lpstr>
      <vt:lpstr>Office 테마</vt:lpstr>
      <vt:lpstr>오버로딩[overloading] vs 오버라이딩[overriding]</vt:lpstr>
      <vt:lpstr>SQLITE3  MYSQL 서버</vt:lpstr>
      <vt:lpstr>mysqlclient 설치 오류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기능 추가</dc:title>
  <dc:creator>User</dc:creator>
  <cp:lastModifiedBy>User</cp:lastModifiedBy>
  <cp:revision>17</cp:revision>
  <dcterms:created xsi:type="dcterms:W3CDTF">2019-11-15T10:44:39Z</dcterms:created>
  <dcterms:modified xsi:type="dcterms:W3CDTF">2019-11-28T11:24:21Z</dcterms:modified>
</cp:coreProperties>
</file>